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notesSlides/notesSlide1.xml" ContentType="application/vnd.openxmlformats-officedocument.presentationml.notesSlide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ink/ink907.xml" ContentType="application/inkml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ink/ink908.xml" ContentType="application/inkml+xml"/>
  <Override PartName="/ppt/notesSlides/notesSlide2.xml" ContentType="application/vnd.openxmlformats-officedocument.presentationml.notesSlide+xml"/>
  <Override PartName="/ppt/ink/ink909.xml" ContentType="application/inkml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72"/>
  </p:notesMasterIdLst>
  <p:sldIdLst>
    <p:sldId id="395" r:id="rId3"/>
    <p:sldId id="396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256" r:id="rId17"/>
    <p:sldId id="374" r:id="rId18"/>
    <p:sldId id="375" r:id="rId19"/>
    <p:sldId id="382" r:id="rId20"/>
    <p:sldId id="377" r:id="rId21"/>
    <p:sldId id="378" r:id="rId22"/>
    <p:sldId id="379" r:id="rId23"/>
    <p:sldId id="381" r:id="rId24"/>
    <p:sldId id="383" r:id="rId25"/>
    <p:sldId id="384" r:id="rId26"/>
    <p:sldId id="385" r:id="rId27"/>
    <p:sldId id="386" r:id="rId28"/>
    <p:sldId id="370" r:id="rId29"/>
    <p:sldId id="371" r:id="rId30"/>
    <p:sldId id="257" r:id="rId31"/>
    <p:sldId id="258" r:id="rId32"/>
    <p:sldId id="281" r:id="rId33"/>
    <p:sldId id="283" r:id="rId34"/>
    <p:sldId id="284" r:id="rId35"/>
    <p:sldId id="285" r:id="rId36"/>
    <p:sldId id="286" r:id="rId37"/>
    <p:sldId id="349" r:id="rId38"/>
    <p:sldId id="387" r:id="rId39"/>
    <p:sldId id="388" r:id="rId40"/>
    <p:sldId id="389" r:id="rId41"/>
    <p:sldId id="390" r:id="rId42"/>
    <p:sldId id="259" r:id="rId43"/>
    <p:sldId id="315" r:id="rId44"/>
    <p:sldId id="316" r:id="rId45"/>
    <p:sldId id="372" r:id="rId46"/>
    <p:sldId id="260" r:id="rId47"/>
    <p:sldId id="350" r:id="rId48"/>
    <p:sldId id="391" r:id="rId49"/>
    <p:sldId id="392" r:id="rId50"/>
    <p:sldId id="312" r:id="rId51"/>
    <p:sldId id="313" r:id="rId52"/>
    <p:sldId id="306" r:id="rId53"/>
    <p:sldId id="329" r:id="rId54"/>
    <p:sldId id="303" r:id="rId55"/>
    <p:sldId id="351" r:id="rId56"/>
    <p:sldId id="304" r:id="rId57"/>
    <p:sldId id="317" r:id="rId58"/>
    <p:sldId id="318" r:id="rId59"/>
    <p:sldId id="319" r:id="rId60"/>
    <p:sldId id="275" r:id="rId61"/>
    <p:sldId id="276" r:id="rId62"/>
    <p:sldId id="277" r:id="rId63"/>
    <p:sldId id="278" r:id="rId64"/>
    <p:sldId id="322" r:id="rId65"/>
    <p:sldId id="345" r:id="rId66"/>
    <p:sldId id="346" r:id="rId67"/>
    <p:sldId id="347" r:id="rId68"/>
    <p:sldId id="393" r:id="rId69"/>
    <p:sldId id="394" r:id="rId70"/>
    <p:sldId id="262" r:id="rId71"/>
  </p:sldIdLst>
  <p:sldSz cx="12192000" cy="6858000"/>
  <p:notesSz cx="6797675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50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4.emf"/><Relationship Id="rId2" Type="http://schemas.openxmlformats.org/officeDocument/2006/relationships/image" Target="../media/image763.emf"/><Relationship Id="rId1" Type="http://schemas.openxmlformats.org/officeDocument/2006/relationships/image" Target="../media/image76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8.emf"/><Relationship Id="rId7" Type="http://schemas.openxmlformats.org/officeDocument/2006/relationships/image" Target="../media/image772.emf"/><Relationship Id="rId2" Type="http://schemas.openxmlformats.org/officeDocument/2006/relationships/image" Target="../media/image767.emf"/><Relationship Id="rId1" Type="http://schemas.openxmlformats.org/officeDocument/2006/relationships/image" Target="../media/image766.emf"/><Relationship Id="rId6" Type="http://schemas.openxmlformats.org/officeDocument/2006/relationships/image" Target="../media/image771.emf"/><Relationship Id="rId5" Type="http://schemas.openxmlformats.org/officeDocument/2006/relationships/image" Target="../media/image770.emf"/><Relationship Id="rId4" Type="http://schemas.openxmlformats.org/officeDocument/2006/relationships/image" Target="../media/image76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5.emf"/><Relationship Id="rId7" Type="http://schemas.openxmlformats.org/officeDocument/2006/relationships/image" Target="../media/image779.emf"/><Relationship Id="rId2" Type="http://schemas.openxmlformats.org/officeDocument/2006/relationships/image" Target="../media/image774.wmf"/><Relationship Id="rId1" Type="http://schemas.openxmlformats.org/officeDocument/2006/relationships/image" Target="../media/image773.wmf"/><Relationship Id="rId6" Type="http://schemas.openxmlformats.org/officeDocument/2006/relationships/image" Target="../media/image778.wmf"/><Relationship Id="rId5" Type="http://schemas.openxmlformats.org/officeDocument/2006/relationships/image" Target="../media/image777.wmf"/><Relationship Id="rId4" Type="http://schemas.openxmlformats.org/officeDocument/2006/relationships/image" Target="../media/image77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8.wmf"/><Relationship Id="rId2" Type="http://schemas.openxmlformats.org/officeDocument/2006/relationships/image" Target="../media/image777.wmf"/><Relationship Id="rId1" Type="http://schemas.openxmlformats.org/officeDocument/2006/relationships/image" Target="../media/image781.emf"/><Relationship Id="rId5" Type="http://schemas.openxmlformats.org/officeDocument/2006/relationships/image" Target="../media/image783.emf"/><Relationship Id="rId4" Type="http://schemas.openxmlformats.org/officeDocument/2006/relationships/image" Target="../media/image78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2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0:06"/>
    </inkml:context>
    <inkml:brush xml:id="br0">
      <inkml:brushProperty name="width" value="0.05403" units="cm"/>
      <inkml:brushProperty name="height" value="0.05403" units="cm"/>
      <inkml:brushProperty name="color" value="#F2395B"/>
    </inkml:brush>
  </inkml:definitions>
  <inkml:trace contextRef="#ctx0" brushRef="#br0">37393 20160 407,'-24'-2'0,"-15"-2"0,-16-4 0,-15-2 0,0-1 0,18 2 0,18 3 0,17 1 0,9-1 0,-2-4 1,0-4 1,-1-3 0,0-2 0,2 2-2,2 3-1,3 1-2,0 2 0,2 1 2,0 0 1,2 2 2,3 0 6,5 0 9,7 0 10,6 1 10,0-1 1,-3 2-8,-5 1-10,-2 0-7,-1 0-5,9 0 1,6-1 0,7-1 0,5-1 0,4 0 1,4 0-1,4 0 1,3 0-1,0 1-2,1-1-1,2 0-1,-1-1-1,-1-2-1,0-2 0,-2-1 0,-1-1 0,-2 0 0,-2 2-1,-1 1 0,-3 2 0,-2 2 0,-2 4 0,-2 3 0,-1 1 0,-1 0-1,-1 0 1,-1 0-1,-1 1 0,2 3 1,1 4 0,1 2 1,-1 2 0,0 0 0,-1-1 0,-1 1 1,0-1-1,3-2 1,1-3-2,2-1 1,0-1-1,-2-2 1,-1 0-1,-3-2 0,0 0-1,-1 0 2,0 0-1,1 0 0,-1 1 1,0 0-1,1 2 0,-1 0 0,1 1-1,1 0 1,0 0 0,2 0 0,0-1 1,1-1-1,-1 0 0,0-1 1,0-1-1,1 2 1,-1 0 0,0 1 0,1 1 0,1-2 0,0 0 0,2-2 0,1 0 0,-1 0 0,0 0-1,0 0 1,0 0-1,1 0 1,-1 0-1,0 0 1,0 1 0,2 0-1,1 2 1,0 0 0,1 0 0,1 0 0,-1-2 0,0 0-1,0-2 0,0 0 0,0-2-1,0 0 0,0-2-1,1-2 0,-1-2 1,0-1 0,0-1 0,-1 0 1,1 2-1,0 1 1,1 0-1,0 0 1,2 0 0,1 0 0,-2 0 1,-1 1-1,-2-1 1,-1 0 0,-2 0 1,-2 2-1,0 1 1,-1 0-1,-1 1 1,0-2-1,1 1 1,-1-2-1,0-1-1,0 0 1,1 0 0,-1 1-1,1 0 1,0 2-1,2 2 0,1 2 1,0 1-2,-2 0 1,0 0-1,-1 0-1,-1 0 0,0 0 0,1 0 1,-1 0 0,-1 0 0,0 0 0,-1 0 1,-1 0 0,0 0 0,1 0 0,1 0 1,0 0 0,1 0 0,-3 0 0,-2 0-1,-1 0 0,-1 0 0,1 0 0,0 0 0,2 0 0,0 0 0,-1 2-1,-1 0-2,-1 2 0,-1 0 0,-1 0-1,-1-1 1,-1 1 0,-1 1 1,1 0-1,-1 1 1,1 2 0,-1-1-1,1-2 1,-1 1 0,1-2 0,0 0 0,-1-2 0,1 0 0,-1-2 1,0 0-1,-1 0 1,-1 0-1,-1 0 1,0 0-1,1 0 0,1 0 1,1 0-1,1 0 0,0 0 0,-1 0 1,1 0-1,0 0 0,2 0 0,3 0 0,1 0 0,0 0 0,-1 0-1,-3 0-1,-1 0 0,-1 0 0,-1-2 0,1 0 0,-1-2 0,1 0 1,-1 1 0,1-1 0,-1 1 0,1-2 0,1-2 0,1-2 0,1-2-1,-1 0 0,-1 1 0,-3 0 0,-1 2 0,-1 0 0,1 1 0,1-1 1,1 0-1,1 0 0,-1 2 0,1 1 1,-1 0-1,1 1-1,-1-2 1,1 0 0,-1-1 0,1-1 0,1 0 0,1 0-1,1 1 0,-1-1 0,-3 2 1,-3 0 0,-2 2 1,-3-1 0,-1 0 1,-1-1 0,-1-1 1,1-1 0,0 0 0,1 0 0,1 0 0,0 0 0,-1-2-1,0 0 0,-2-1-1,0-1 1,0 1-1,-1-1 1,1 0-1,-1-1 0,-1 0 0,0-1-1,-2-1 0,0 0-1,-2-1 0,-1 0 0,0 1 0,-2-2 0,-1 0 1,0-1 0,-1-1 0,-4-1 0,-2-1-1,-5-1 0,-4-1-2,-3-1 0,-1-1 0,-3-1 0,-1-1-1,-2 0 0,-1 1 1,-1 1 0,-1 1 1,-1 1 1,-1 1 1,-1 1 0,-1 1 1,0 2 0,0 2 0,-1 4-1,1 4 1,-2 1 0,-1 0 0,-2 2-1,-2 1 1,-2 0-1,-1 0-2,0 0-1,-2 0-1,-1-1-2,-4 0 2,-2-1 0,-4-2 1,-2 0 0,-3-1 1,-4-2-1,-2 0 2,-1 0-1,1 1 1,1 0 1,1 2 0,0 0 0,0 0 1,1 1 1,-1-1 1,1-1 0,0 0-1,2-1 0,1-1 0,2-1-1,2 0 1,4 0-1,2 1 1,2-2-1,0-2 0,0-2-1,0-1 0,0-1-1,-2 2 1,0 3-1,-2 1 1,0 2 0,-2 1 0,0 0 1,-1 2 0,-1 0 0,0 2 0,0 1-1,0 1 1,0 0 0,1 2 0,-1 0 2,0 2-1,0 0 1,2 0 0,1 0 0,0 0 0,-1-1 0,-2-1 0,-3 0-1,-3-1 0,-1-1 0,2 2-1,3 0 0,1 2 0,1 0-1,-1 0 0,-2 0 1,0 0-1,-1 0 1,-1 2-1,-1 0 1,-2 2 0,1 0 1,-1 2-1,0 0-1,1 1 1,-2 1 0,0 2 0,-1 0-1,-1 2 1,-2 0 0,-3 1 0,-3 1-1,-3 1 1,0 0-1,1 0-1,3-2 1,1-1-1,3 0 1,1 0 0,2-1 2,3 1 0,0 0 1,2 0 1,1-1-1,1 1 0,0-1 1,2 0 0,1-2 0,0-1 0,2 0 1,2-2-2,3-1-1,1 0 0,-1-1-2,-1 2 1,-2 0 0,-1 1 0,-2 1 0,0 0-1,0 0 1,0 0 0,1 1 0,0 1 0,2 3 1,1 2 1,0 0-1,2 1 1,0-1 0,2 0 0,0 1 0,2 0 0,0-1 0,1 1 0,2-1 0,0-3-1,1-1 1,2-2-1,1-1 1,3 0 0,3 0 1,4-1 1,2 1 0,2 0 1,4 0-1,3 0 1,3 0-1,1 1-2,2 2-1,2 0-2,2 1 0,1-1 0,0 1 1,2 0-1,0 0 1,2 1-2,0 1-2,2 2-1,0 1 0,2 3 1,0 3 2,2 3 0,0 2 1,2 3 1,0 1 0,1 2 1,1 2 0,0 1 0,0 0 0,0 2-1,0 0 0,1-2 1,2 0 0,0-1-1,0-2 1,1-1 1,0-3-1,0-3 1,0 0 0,1-3 0,1-1-1,2-3 0,0-1 0,3-2-1,2-3 0,1-1 0,5-2-1,7-2 0,6-3-2,8-1 0,6-3-2,7-6-2,8-4-3,6-5-2,8-6-2,8-7-3,9-7-3,10-7-2,3-2-1,-1 1 3,-1 0 2,0 2 3,-11 3-1,-18 5-3,-19 7-3,-18 5-3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00"/>
    </inkml:context>
    <inkml:brush xml:id="br0">
      <inkml:brushProperty name="width" value="0.04163" units="cm"/>
      <inkml:brushProperty name="height" value="0.04163" units="cm"/>
      <inkml:brushProperty name="color" value="#F2395B"/>
    </inkml:brush>
  </inkml:definitions>
  <inkml:trace contextRef="#ctx0" brushRef="#br0">65839 13037 528,'-9'-6'73,"-2"6"-8,-2 4-7,-1 6-9,-2 3-7,0 3-7,1 3-7,-1 3-7,-3 5-3,-7 7-2,-7 6 1,-7 8-2,-2 2-1,0 0-5,2-3-4,1 1-4,0-2-2,-1-2 2,1-2 1,0-2 2,3-3-6,5-3-10,7-5-12,5-4-10,6-6-13,3-10-11,4-10-13,4-10-13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8:40"/>
    </inkml:context>
    <inkml:brush xml:id="br0">
      <inkml:brushProperty name="width" value="0.03509" units="cm"/>
      <inkml:brushProperty name="height" value="0.03509" units="cm"/>
      <inkml:brushProperty name="color" value="#F2395B"/>
    </inkml:brush>
  </inkml:definitions>
  <inkml:trace contextRef="#ctx0" brushRef="#br0">69822 4000 626,'-24'0'104,"13"2"-30,14 0-29,14 2-29,9-2-10,6 1 6,7-2 8,5 0 7,5-1 0,3 0-8,5 0-8,3 0-7,2 0-3,-2 0 0,-2 0 2,-2 0 1,-5 0-5,-5 2-9,-6 0-8,-6 2-10,-5 0-7,-7-1-4,-5 1-4,-6 0-4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8:40"/>
    </inkml:context>
    <inkml:brush xml:id="br0">
      <inkml:brushProperty name="width" value="0.03871" units="cm"/>
      <inkml:brushProperty name="height" value="0.03871" units="cm"/>
      <inkml:brushProperty name="color" value="#F2395B"/>
    </inkml:brush>
  </inkml:definitions>
  <inkml:trace contextRef="#ctx0" brushRef="#br0">70003 4050 568,'-18'2'52,"14"4"6,12 4 4,14 3 6,6 2-4,2-1-12,3 0-12,0-2-13,6 0-19,6 2-24,8 3-26,6 2-25,-2-2-5,-11-5 13,-10-5 14,-11-4 14,-7-3 4,-1 2-2,-2 0-4,-2 2-3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8:41"/>
    </inkml:context>
    <inkml:brush xml:id="br0">
      <inkml:brushProperty name="width" value="0.05668" units="cm"/>
      <inkml:brushProperty name="height" value="0.05668" units="cm"/>
      <inkml:brushProperty name="color" value="#F2395B"/>
    </inkml:brush>
  </inkml:definitions>
  <inkml:trace contextRef="#ctx0" brushRef="#br0">75015 2228 388,'52'1'79,"-8"4"-16,-6 2-15,-7 4-16,-5 0-8,-3-1-3,-3-1-3,-3 0-1,-2 0-3,-3 5-3,-1 4-3,-2 3-4,-3 3-1,-4 1-2,-4 1 0,-4 0-1,-5 2-2,-5 3-2,-7 1-2,-5 3-2,-4-2 0,-1-2 1,-1-3 3,0-3 1,0-3 3,5-3 2,3-3 2,5-2 2,3-3 1,2-1 0,4-1 0,3 0 0,3-3-3,6-1-3,4-2-5,6-1-3,5-4-4,9-2-4,7-4-3,9-2-3,4-4-3,3-6-2,4-3-1,3-6-3,0-5 1,1-3 2,0-4 2,-1-4 3,0-1 1,-2 2 0,-2 3 2,-2 1 1,-5 3 2,-8 7 6,-7 6 3,-9 5 6,-5 5 5,-2 2 5,-4 4 5,-3 3 6,-2 1 14,-4 0 22,-2 0 22,-3 0 22,-3 2 2,-2 4-20,-2 4-18,-1 4-20,-3 4-14,-2 5-13,-2 5-11,-1 5-11,0 2-7,1-1 0,2-2-1,3 1 0,1-5-1,2-1 1,3-2 0,1-4 1,2-2 0,4-1 1,2-1 0,4 0 2,3-2-2,5-1-4,5-1-3,6 0-3,2-2-2,3-1 3,1 0 3,3-2 2,-2 0 3,-2 0 1,-3 0 1,-3 0 2,-2 0 2,-2 0 2,-3 0 3,-1 0 3,-3 0 3,-2 3 4,-4 2 4,-2 2 4,-4 1 3,-2 1 2,-4 1 3,-2 2 2,-3 0 0,-3 1 0,-3 1-1,-3 1-1,-3 2-2,-1 1-4,-3 2-2,-1 2-5,-1 1-2,-1-1-3,1-1-4,-1-1-2,2-2-1,2-1 1,1-2 2,3-2 1,6-8-15,10-13-33,11-12-33,12-13-32,4-4-7,1 4 21,0 3 21,-1 5 21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8:42"/>
    </inkml:context>
    <inkml:brush xml:id="br0">
      <inkml:brushProperty name="width" value="0.05692" units="cm"/>
      <inkml:brushProperty name="height" value="0.05692" units="cm"/>
      <inkml:brushProperty name="color" value="#F2395B"/>
    </inkml:brush>
  </inkml:definitions>
  <inkml:trace contextRef="#ctx0" brushRef="#br0">78510 2475 386,'4'-7'12,"-1"4"24,-6 2 23,-1 4 24,-5 3 5,0 5-13,-1 5-14,-1 6-13,-1 3-10,2 2-7,1 4-7,0 3-7,2 1-4,1 1-2,0-1-3,2 0-2,0-1-3,2-2-2,0-2-5,2-1-2,2-4-5,4-3-3,4-5-4,3-3-4,4-5-2,2-6 0,1-6 2,3-6 0,1-6 1,4-7 2,3-7 3,2-7 1,2-8 2,-1-7 2,-1-10 1,-2-9 1,-2-1 1,-5 7 1,-5 6 0,-5 8 1,-4 7 2,-4 5 5,-4 5 5,-4 7 5,-5 4 1,-4 3-2,-5 3-3,-5 3-1,-2 2-3,1 2-3,2 2-4,0 2-3,-2 3-3,-3 4-5,-5 4-5,-3 4-3,-1 4-4,3 5-1,3 5-2,4 5-2,2 0-1,5-5-2,3-5-1,4-5-1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8:42"/>
    </inkml:context>
    <inkml:brush xml:id="br0">
      <inkml:brushProperty name="width" value="0.05418" units="cm"/>
      <inkml:brushProperty name="height" value="0.05418" units="cm"/>
      <inkml:brushProperty name="color" value="#F2395B"/>
    </inkml:brush>
  </inkml:definitions>
  <inkml:trace contextRef="#ctx0" brushRef="#br0">79104 3350 406,'22'15'150,"-3"-1"-35,-3-1-34,-3 0-36,-1-1-19,0 3-5,-1 2-5,0 1-4,-1 3-5,-2 0-5,-4 0-6,-2 3-5,-4-1-5,-2 3-4,-4 0-5,-2 0-4,-1 1-1,0-3 3,-1-1 2,0-3 3,2-1 3,2-2 4,4-3 3,3-1 3,1-2 5,2-1 5,0 0 6,2-2 6,1 0 3,5 0 3,4 0 2,4 0 2,-1-1 1,2 1 0,-2 0-1,-1 0-1,0 0-1,0 1-1,-1 2-2,1 0-1,-2 1-2,-1 1-3,-2 1-2,-2 1-4,-2 2-2,-2 5-3,-3 3-5,0 5-3,-8 3-1,-12 6-1,-11 5 1,-12 4 1,-16 4-8,-15 0-16,-19 1-15,-18 2-16,0-5-9,19-8-1,17-9-3,17-9-2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8:43"/>
    </inkml:context>
    <inkml:brush xml:id="br0">
      <inkml:brushProperty name="width" value="0.05115" units="cm"/>
      <inkml:brushProperty name="height" value="0.05115" units="cm"/>
      <inkml:brushProperty name="color" value="#F2395B"/>
    </inkml:brush>
  </inkml:definitions>
  <inkml:trace contextRef="#ctx0" brushRef="#br0">54158 2247 430,'22'-21'0,"-1"7"0,-3 5 0,-1 6 0,2 3 8,7 0 18,7 0 17,7 0 18,0 1 2,-6 2-10,-5 2-11,-7 2-12,0 1-5,3 3-3,5 2-2,3 2-1,0 1-3,-3 1-4,-5 1-3,-3 1-3,-5 2-3,-6 1-4,-3 3-2,-6 1-5,-4 2-1,-4 3 1,-4 1 0,-2 2 0,-7 2 0,-7-1-1,-7 0-1,-7-1 0,-6 2-1,-4 1 1,-5 0 0,-6 2 1,0-1 2,3-2 1,2-1 2,4-3 3,3-2 1,3-3 2,2-3 1,4-3 2,3-3 2,5-3 2,5-3 2,5-2 2,12-5 5,20-2 8,19-6 7,20-2 7,13-3-1,6 0-13,5 0-10,6 1-13,4-1-11,2 2-15,2 0-15,3 2-13,-5 1-3,-11 0 8,-8 2 7,-10 0 8,-8 1-1,-4-2-10,-5-1-9,-5 0-10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34"/>
    </inkml:context>
    <inkml:brush xml:id="br0">
      <inkml:brushProperty name="width" value="0.03841" units="cm"/>
      <inkml:brushProperty name="height" value="0.03841" units="cm"/>
      <inkml:brushProperty name="color" value="#F2395B"/>
    </inkml:brush>
  </inkml:definitions>
  <inkml:trace contextRef="#ctx0" brushRef="#br0">91074 2145 572,'14'-35'-21,"-3"8"5,-3 7 5,-2 8 6,-2 4 4,2 1 2,0-1 1,1 0 3,0 2 5,-2 4 8,-2 4 9,-2 4 8,-4 3 1,-4 3-5,-5 4-5,-5 2-6,-4 2-4,-1 3 0,-3 1 0,-1 3-1,-3 0-3,-1 1-3,-3-1-4,-1 0-4,0 0-1,1-1 1,3-1 1,3-2 1,0 0 0,3-3-1,1-1-1,3-2 0,1-3-1,2-1 0,3-2 1,1-2-1,7-2 1,12-1-1,12-1 1,11 0-1,7-2 1,0 0 0,2-2 1,0 0 1,1-1 0,0 0 0,1 0 0,-1 0 0,-2 0-1,-2 2 1,-3 0 0,-3 2 0,-3-1 0,-3-1-1,-3 0-1,-4-1-1,-1-2 3,-2-1 6,-3 0 6,-1-1 6,-2-3 2,-2-2-4,-2-3-4,-2-3-4,-1-4-4,0-4-3,0-3-3,0-4-3,-1-3-3,0 2-2,-2-1-2,0-1-3,0 1-1,0 0-1,2-1-1,0 1-1,2 0-2,0 1-5,2 1-4,0 1-4,2 1-3,0 2-1,1 0-1,2 2-2,0 0 0,1 4 3,2 3 1,0 3 3,0 2 3,-1 2 6,0 2 7,-2 3 6,-1 0 3,0 0 2,-2 0 1,0 0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34"/>
    </inkml:context>
    <inkml:brush xml:id="br0">
      <inkml:brushProperty name="width" value="0.03828" units="cm"/>
      <inkml:brushProperty name="height" value="0.03828" units="cm"/>
      <inkml:brushProperty name="color" value="#F2395B"/>
    </inkml:brush>
  </inkml:definitions>
  <inkml:trace contextRef="#ctx0" brushRef="#br0">93361 1639 574,'7'-5'-6,"-2"6"18,-3 6 19,0 6 20,-2 2 5,0 1-8,0 0-9,0-1-7,0 2-6,0 2-2,0 1-3,0 3-3,-1 2-1,-1 5-1,0 2-2,-1 5-1,-1 3-3,0 2-6,1 3-6,-1 1-6,-1 0-4,0 0-3,-1-2-4,-2 0-3,1-4-3,2-1-3,-1-3-2,2-3-3,0-4-2,2-5-1,0-5-1,2-5-1,0-5 0,0-6 3,0-6 2,0-6 2,0-2 5,2 0 5,0 2 6,2 1 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34"/>
    </inkml:context>
    <inkml:brush xml:id="br0">
      <inkml:brushProperty name="width" value="0.02828" units="cm"/>
      <inkml:brushProperty name="height" value="0.02828" units="cm"/>
      <inkml:brushProperty name="color" value="#F2395B"/>
    </inkml:brush>
  </inkml:definitions>
  <inkml:trace contextRef="#ctx0" brushRef="#br0">93650 2953 777,'14'-50'1,"-1"9"0,-2 12 1,-2 9 2,-1 5 3,0 4 8,0 3 6,-1 3 8,2 0 2,2 2-5,2-1-3,1 0-4,2 0-3,2 2-4,0 0-3,0 2-4,1 1-3,1 2-7,0 2-5,-1 2-5,-1 1-6,-2-1-4,-4 1-5,-3 0-4,-1-1-2,0-2-2,0-3-1,0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34"/>
    </inkml:context>
    <inkml:brush xml:id="br0">
      <inkml:brushProperty name="width" value="0.04095" units="cm"/>
      <inkml:brushProperty name="height" value="0.04095" units="cm"/>
      <inkml:brushProperty name="color" value="#F2395B"/>
    </inkml:brush>
  </inkml:definitions>
  <inkml:trace contextRef="#ctx0" brushRef="#br0">94753 1099 537,'-1'-17'1,"-1"-3"3,0-3 4,-1-3 2,-1 1 5,0 5 10,0 4 9,0 6 9,1 7 2,0 8-3,2 9-4,0 10-4,1 5-3,0 6-4,0 5-4,0 4-4,-1 7-2,-4 6-3,-2 7-1,-3 7-3,-2 5-3,0 3-5,0 2-4,2 4-6,-2 2-5,0 1-5,0-1-6,1 3-5,0 2-5,0 4-2,2 4-4,1 4-2,1-8 0,2-18 4,2-19 4,2-18 4,1-12 2,2-3 0,0-5-1,2-3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01"/>
    </inkml:context>
    <inkml:brush xml:id="br0">
      <inkml:brushProperty name="width" value="0.04781" units="cm"/>
      <inkml:brushProperty name="height" value="0.04781" units="cm"/>
      <inkml:brushProperty name="color" value="#F2395B"/>
    </inkml:brush>
  </inkml:definitions>
  <inkml:trace contextRef="#ctx0" brushRef="#br0">65247 13211 460,'-43'-15'36,"11"4"-6,9 3-5,11 3-6,6 3 3,6 5 13,4 6 12,6 4 13,3 4 1,3 3-11,3 3-10,3 3-11,3 2-7,3 1-2,3 1-3,3 1-2,1 0-5,0 0-9,0 0-7,0 0-8,0 0-9,0 1-9,1-1-9,-1 0-10,-3-2-1,-7-5 4,-7-5 4,-7-4 6,-4-5 1,0 1-3,-2-2-2,0 0-3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35"/>
    </inkml:context>
    <inkml:brush xml:id="br0">
      <inkml:brushProperty name="width" value="0.03528" units="cm"/>
      <inkml:brushProperty name="height" value="0.03528" units="cm"/>
      <inkml:brushProperty name="color" value="#F2395B"/>
    </inkml:brush>
  </inkml:definitions>
  <inkml:trace contextRef="#ctx0" brushRef="#br0">95800 2297 623,'-1'-21'50,"-3"7"-1,-3 5 1,-3 6 1,-5 5-5,-4 6-9,-5 4-7,-5 5-9,-3 3-6,-2 1-5,-3 1-3,-1 1-5,-1 0-3,0-1 1,0-1 0,0-1-1,0 0 0,4 0 1,1-1-1,1 0 1,4-1 0,4 1 1,3-2 0,4-1 0,4-1 0,3-3 1,3-1-1,2-2 0,4-1 0,4 0-1,4 0-1,4-1 0,5 1-1,7 0 1,7 0 2,7 0 1,4-1 0,4-1 0,2 0-1,3-2-1,0 1-1,-2 0-5,-3 1-4,-4 2-4,-1 0-1,-1-1 2,-2 1 3,0 0 3,-1-1-6,0-2-12,0-3-13,0 0-12,-2-2-3,-7 0 8,-5 0 8,-7 0 9,-3 0 3,0 0 1,-2 0 1,0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35"/>
    </inkml:context>
    <inkml:brush xml:id="br0">
      <inkml:brushProperty name="width" value="0.04497" units="cm"/>
      <inkml:brushProperty name="height" value="0.04497" units="cm"/>
      <inkml:brushProperty name="color" value="#F2395B"/>
    </inkml:brush>
  </inkml:definitions>
  <inkml:trace contextRef="#ctx0" brushRef="#br0">99006 2370 489,'-22'-14'4,"3"1"10,3 2 8,3 2 9,2 3 7,1 5 4,0 2 5,2 5 4,0 4-2,0 6-9,1 4-9,-1 5-9,1 3-5,2 0-1,2 2-1,2 1-2,1 0 0,0 0-3,0 0-2,0 0-1,2 0-1,4-3-1,4-2-1,3-1 0,3-3-3,0-1-5,-1-3-7,1-1-5,0-3-2,1-4 3,1-5 2,1-2 3,1-6 1,3-4-1,1-6 1,3-3 0,1-8-1,1-5-1,0-8-2,3-7 0,-4-3 0,-1 1 4,-3-1 3,-3 1 3,-4 0 2,-4 5 2,-6 4 0,-4 4 3,-5 4 0,0 5 1,-3 5 1,-2 5 0,-5 3 0,-7 2 1,-9 2-1,-7 3 1,-3 2-4,0 5-4,2 6-5,0 4-5,2 3-12,3-1-18,3 1-19,3 0-18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5T07:54:20.910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10251 2337 0,'0'0'0,"-5"-7"0,0-3 16,-1 0-16,1-1 0,-7-5 0,-5 0 15,2 0-15,-1-1 0,-3-3 16,2 2-16,-2 0 0,1-1 16,-4 5-16,-2 3 0,-2 3 15,-2 3-15,-4 3 0,-4 4 16,-2 5-16,0 4 0,-16 8 16,-5 5-16,0 7 0,-1 2 15,-13 19-15,-2 6 0,11 5 0,8 3 16,-18 26-16,4 1 15,18-17-15,15-12 0,18 4 0,12 1 16,5-14-16,4-9 0,12-2 16,10 2-16,5-7 0,4-6 15,14-5-15,3-2 0,0-10 16,0-7-16,16-8 0,12-3 16,-2-6-16,0-1 0,5-7 15,4-4-15,-15-4 0,-7-2 0,-20 8 16,-13 6-16,-10 4 0</inkml:trace>
  <inkml:trace contextRef="#ctx0" brushRef="#br0" timeOffset="223.6557">9876 2710 0,'0'0'0,"0"0"0,0 0 15,27-3-15,-27 3 0,38-5 0,-7 0 16,2-1-16,1 0 16,13-2-16,3 2 0,-7 2 0,-6 1 15,2 2-15,-7 1 0,-9 3 16,-6 0-16,-11 2 0,-8 1 16,0 0-16,1-3 0,0 2 0</inkml:trace>
  <inkml:trace contextRef="#ctx0" brushRef="#br0" timeOffset="399.9615">10015 2846 0,'0'0'0,"0"0"16,0 0-16,0 0 0,0 0 0,0 0 15,-5 31-15,5-31 0,4 28 0,-2-8 16,1 4-16,0 4 0,1 2 16,-1 14-16,0 3 15,-2 2-15,1-1 0,-2 11 16,0-2-16,-2-6 0,0-5 0,0-2 15,1-9-15,0-9 0</inkml:trace>
  <inkml:trace contextRef="#ctx0" brushRef="#br0" timeOffset="650.2893">10078 2989 0,'0'0'0,"0"0"0,0 0 16,19-16-16,-19 16 0,35-23 15,-10 11-15,2 2 0,3 1 0,9-2 16,-2 2-16,-2 4 0,-6 1 16,3 8-16,-5 5 0,-9 4 15,-4 1-15,-11 3 0,-6 3 16,-7 5-16,-6 3 0,-5 3 16,-5 3-16,-6 6 0,0 0 15,0-3-15,0-1 0,1-3 0,1-4 16,1 0-16,2-6 0,7-5 15,5-4-15,4-4 0</inkml:trace>
  <inkml:trace contextRef="#ctx0" brushRef="#br0" timeOffset="817.4533">10199 3017 0,'0'0'0,"0"0"0,0 0 16,0 0-16,20 10 0,-20-10 15,25 13-15,-25-13 0,34 21 0,-14-8 16,3 3-16,0 1 0,2 0 15,5 6-15,0 0 0,1-1 16,1 0-16,6 1 0,-3-4 16,-2-7-16,-2-6 0,-6 0 15,-5-2-15,-3 0 0</inkml:trace>
  <inkml:trace contextRef="#ctx0" brushRef="#br0" timeOffset="1100.3655">10915 2099 0,'0'0'0,"0"0"0,0 0 16,13 24-16,-13-24 0,14 34 15,-5-7-15,0 3 0,-2 3 0,3 19 16,-1 5-16,0 16 15,-1-1-15,1 21 0,1 5 16,-1 9-16,-2-8 0,-4 20 0,-2 3 16,-5 39-16,-3-19 0,-4-15 15,-2-8-15,-4-25 0,0-14 16,-5-30-16,-4-17 0,8-24 16,2-17-16,6 3 0,3 1 15,2 1-15</inkml:trace>
  <inkml:trace contextRef="#ctx0" brushRef="#br0" timeOffset="1316.9866">10887 2159 0,'0'0'0,"0"0"0,-24 15 16,12-5-16,-1 2 0,-8 10 0,-2 6 15,-2 2-15,-3 1 0,-6 10 16,-1 0-16,5-4 0,6-3 16,2-7-16,6-10 0,5-4 0,2-3 15,2-2-15</inkml:trace>
  <inkml:trace contextRef="#ctx0" brushRef="#br0" timeOffset="1466.8423">11126 2123 0,'0'0'0,"0"0"16,0 0-16,0 0 0,21 15 0,-21-15 16,33 20-16,-12-7 0,2 2 15,6 6-15,5 3 0,9 10 16,-1 3-16,0-1 0,-8-6 16,-7-7-16</inkml:trace>
  <inkml:trace contextRef="#ctx0" brushRef="#br0" timeOffset="1766.8025">11964 2887 0,'0'0'0,"12"0"15,7 0-15,3 0 0,2 0 16,22-1-16,25 0 15,-1-2-15,1 1 0,26 1 0,25 0 16,-12 0-16,-11-1 0,48 4 16,10 2-16,-32 0 0,-22-1 15,-2 0-15,-3 1 0,-17 1 16,-11 3-16,1-3 0,2-2 16,-9-2-16,-7-2 0,0 3 15,-1-1-15,-11-2 0,-6-3 0,-5 2 16,-3 0-16,-9 0 0,-6 0 15,-4 1-15,-4-1 16,-2 2-16</inkml:trace>
  <inkml:trace contextRef="#ctx0" brushRef="#br0" timeOffset="2117.681">13965 2491 0,'0'0'0,"0"0"16,32 2-16,-32-2 0,36 5 0,-6 2 15,7 2-15,15 4 16,2 1-16,10 5 0,8 3 16,5 2-16,-9-3 0,3 3 15,-2 1-15,-4 1 0,-13-5 0,-13-2 16,-9-4-16,-13-2 15,-5 0-15,-6-1 0,-5 2 0,-10-2 16,-6-1-16,-9 3 0,-10 4 16,-9 5-16,-7 2 0,-20 6 15,-6 2-15,0 3 0,1 3 16,-8 12-16,5 3 0,-22 23 16,16-8-16,20 2 0,15 1 15,14-23-15,11-15 0,8-11 16</inkml:trace>
  <inkml:trace contextRef="#ctx0" brushRef="#br0" timeOffset="2290.1436">15116 2794 0,'0'0'0,"0"0"15,0 0-15,0 0 0,0 0 0,-16 23 16,12-5-16,4-18 0,-8 29 0,5-16 16</inkml:trace>
  <inkml:trace contextRef="#ctx0" brushRef="#br0" timeOffset="2866.8852">17314 2569 0,'0'0'0,"1"-9"0,0-3 16,-1 1-16,0-1 0,-2-4 0,-1-1 15,-5 0-15,-4 0 0,-5 1 16,-4 3-16,-5 2 0,-4 2 15,-13 1-15,-3 4 0,-3-1 0,0 2 16,-13 8-16,-2 6 16,2 3-16,4 5 0,-4 8 0,6 3 15,3 5-15,2 2 0,0 14 16,4 5-16,4 3 0,2 2 16,-10 36-16,7-2 0,13-8 15,9-6-15,7 3 0,5 2 16,6-12-16,4-9 0,9-6 15,5-3-15,4-16 0,3-8 0,8-10 16,8-7-16,5-4 0,2-4 16,19-9-16,12-7 0,8-13 15,7-9-15,13-4 0,11-2 16,1-4-16,-1-4 0,-9 8 16,-7 6-16,-20-3 0,-14-1 15,-20 11-15,-14 8 0,-9 4 0</inkml:trace>
  <inkml:trace contextRef="#ctx0" brushRef="#br0" timeOffset="3500.6505">17470 2909 0,'0'0'16,"0"0"-16,0 0 0,0 0 0,0 0 15,0 0-15,0 0 0,5 32 16,-5-32-16,-1 34 0,-1-13 16,-2 4-16,0 3 0,-3 4 15,-1 4-15,-3 6 0,0-3 16,0 2-16,1-6 0,3-6 16,3-4-16,3-7 0,3-5 15,7-4-15,5-6 0,12-10 0,12-10 16,1-1-16,3-3 0,5 0 15,2-2-15,8-3 0,-3 3 16,1-1-16,-8 2 16,-8 6-16,-8 3 0,-6 2 0,-4 0 15,-6 3-15,-3 3 0,-4 1 16,-2 1-16,-4 1 0,-1 0 0,-8 0 16,-4 2-16,-1 0 0,-2 2 15,-10-5-15,-7-1 0,6 1 16,6-1-16,2 2 0</inkml:trace>
  <inkml:trace contextRef="#ctx0" brushRef="#br0" timeOffset="3934.1537">17657 2975 0,'0'0'0,"0"0"0,0 0 16,0 0-16,0 0 0,0 0 15,0 0-15,0 0 0,0 0 16,18 17-16,-18-17 0,15 21 16,-5-4-16,-1 1 0,-1 2 0,-2 3 15,1 4-15,-1 7 16,-1-1-16,-2 1 0,0-1 15,0 0-15,-1-1 0,-2 6 16,-2-2-16,-1-6 0,1-2 0,-2-3 16,-4-3-16,0-4 0,2-4 15,-3-5-15,-3-4 0,0-1 16,0-1-16,-1-7 0,1-7 16,2 0-16,3 1 0,3-2 15,4-1-15,4 1 0,2 0 0,12-6 16,8-2-16,3 2 0,1 2 15,4 3-15,3 3 0,-3 4 16,-5 2-16,2 7 0,-4 4 16,-6 4-16,-6 3 0,-7 6 15,-7 7-15,-6 0 0,-5 5 0,-9 3 16,-10 4-16,3-1 16,0-2-16,-1 1 0,1-2 15,6-7-15,6-7 0,4-5 16,2-4-16,6-3 0,3-2 0,8-10 15,7-4-15,7-6 0,5-5 16,18-12-16,12-10 0,3-3 16,1 0-16,-5 4 0,-15 9 15,-12 8-15</inkml:trace>
  <inkml:trace contextRef="#ctx0" brushRef="#br0" timeOffset="4233.6673">18767 2675 0,'0'0'16,"0"0"-16,0 0 0,3 33 0,-3-33 15,5 38-15,-2-14 0,2 4 16,0 2-16,4 15 0,0 3 15,1 16-15,-2 2 0,0 7 16,-1 3-16,1 18 0,-2-1 0,-5 18 16,-4 0-16,-4 7 0,0-9 15,-9 42-15,1-14 0,2-25 16,2-17-16,-3-24 0,-1-17 16,5-17-16,2-11 0,4-9 15</inkml:trace>
  <inkml:trace contextRef="#ctx0" brushRef="#br0" timeOffset="4450.4494">18778 2631 0,'0'0'0,"0"0"0,0 0 15,0 0-15,0 0 0,0 0 0,-14 32 16,3-14-16,-2 5 0,-4 7 16,-1 8-16,-4 4 0,-3 6 15,-9 14-15,-8 12 0,2-4 16,9-15-16,7-12 0</inkml:trace>
  <inkml:trace contextRef="#ctx0" brushRef="#br0" timeOffset="4617.7496">19111 2745 0,'0'0'0,"0"0"0,0 0 0,20 4 15,-20-4-15,31 15 0,-10-4 16,3 4-16,4 4 0,9 9 16,3 3-16,-3 6 0,0 3 0,0 0 15,-7-6-15,-6-8 0</inkml:trace>
  <inkml:trace contextRef="#ctx0" brushRef="#br0" timeOffset="5066.8937">18005 4548 0,'0'0'0,"-12"-3"16,-4-3-16,-7-1 0,-2 1 0,-13-7 15,-9-1-15,0 0 0,-3 2 16,-18 1-16,-7 2 0,-9 1 16,4 2-16,-22 2 0,-3 5 15,4 6-15,5 3 0,-49 5 16,5-3-16,24-1 0,18-1 0,5 2 16,5 1-16,15-5 15,12-4-15,2 4 0,4 1 16,13 0-16,9-3 0,9-1 0,6 0 15,4-3-15,2-1 0,8 1 16,7 0-16,3 3 0,5 1 16,5-1-16,4-2 0,-4-5 15,5-2-15,-7 2 0,-4 0 16,-2 1-16</inkml:trace>
  <inkml:trace contextRef="#ctx0" brushRef="#br0" timeOffset="5433.9593">16603 4121 0,'0'0'0,"0"0"0,0 0 15,-20-6-15,20 6 0,-25-1 16,5 5-16,-3 4 0,-3 1 16,-4 4-16,-7 3 0,-11 7 0,-3 0 15,-14 9-15,-2 5 16,-5 5-16,8-2 0,-9 6 0,2 0 15,12-3-15,10-3 0,0 2 16,7-3-16,10-6 0,8-5 16,11 1-16,7 0 0,8-4 15,7-1-15,8 0 0,6 0 16,2-7-16,5-3 0,11 0 16,7-1-16,0-1 0,-1 1 0,16 0 15,7 0-15,-2 0 0,0-1 16,38 10-16,-7 3 15,-13 0-15,-10 0 0,5-1 0,3 0 16,-6 0-16,-3 0 0,16 2 16,12 2-16,-9-5 0,-5-3 0,-28-6 15,-20-4-15,-12-4 0</inkml:trace>
  <inkml:trace contextRef="#ctx0" brushRef="#br0" timeOffset="5606.7451">19269 4611 0,'0'0'0,"0"0"0,0 0 16,0 0-16,0 0 0,0 0 0,0 0 16,9 22-16,-9-22 0,11 26 15,-11-26-15,8 20 0</inkml:trace>
  <inkml:trace contextRef="#ctx0" brushRef="#br0" timeOffset="9700.6262">9811 8487 0,'0'0'0,"0"0"15,0 0-15,0 0 0,0 0 0,0 0 16,0 0-16,0 0 0,31 0 15,-31 0-15,27 0 0,-27 0 16,38 1-16,-13 1 0,5 1 16,1 0-16,1 0 0,15 2 15,6 1-15,2-1 0,2 0 16,19-1-16,5 0 0,12-1 16,-5-5-16,15-1 0,-1-2 15,0-1-15,-11 2 0,29-4 16,-14-2-16,-19-1 0,-13 0 0,-3 8 15,0 5-15,-9 3 0,-7 1 16,2-5-16,2-5 0,-10 2 16,-6 0-16,9-4 0,6-1 15,-18 3-15,-12 0 0,-10 2 16</inkml:trace>
  <inkml:trace contextRef="#ctx0" brushRef="#br0" timeOffset="10033.4155">13293 6011 0,'0'0'0,"0"0"0,0 0 0,0 0 16,0 0-16,30 9 0,-30-9 15,33 7-15,-13-5 0,7 0 16,5-2-16,3-2 0,3 1 16,19-3-16,5-2 0,10 0 15,-7-1-15,8 4 0,-4 4 16,-10 2-16,-8 3 0,1 4 0,-5 2 15,-13 3-15,-10 3 0,-6-5 16,-5-3-16,-3-3 0</inkml:trace>
  <inkml:trace contextRef="#ctx0" brushRef="#br0" timeOffset="10233.5117">13780 6142 0,'0'0'0,"0"0"16,0 0-16,0 0 0,0 0 0,-4 19 15,4-19-15,0 36 0,0-11 16,1 5-16,1 7 0,-1 1 16,0 2-16,0 15 0,0 4 15,1 9-15,1-3 0,3 6 16,2-5-16,3-10 0,1-8 0,10-8 16,4-14-16,-6-7 0,-4-3 15,-5-5-15</inkml:trace>
  <inkml:trace contextRef="#ctx0" brushRef="#br0" timeOffset="10466.8394">14578 5797 0,'0'0'0,"0"0"0,0 0 15,1 27-15,-1-27 0,3 39 0,-1-6 16,0 3-16,-1 3 0,1 21 15,0 8-15,0 14 0,-1-2 16,-1 20-16,-2 4 16,0 9-16,0-7 0,-4 44 0,1 6 15,-1-20-15,2-14 0,-2 3 16,0 2-16,-2-20 0,-1-13 0,3-30 16,1-19-16,2-14 0</inkml:trace>
  <inkml:trace contextRef="#ctx0" brushRef="#br0" timeOffset="10700.7254">14629 5609 0,'0'0'16,"0"0"-16,0 0 0,0 0 0,0 0 15,0 0-15,0 0 0,-18 27 0,18-27 16,-21 41-16,4-12 16,0 3-16,-2 3 0,-4 14 0,1 1 15,-1 2-15,4-11 0,5-7 16</inkml:trace>
  <inkml:trace contextRef="#ctx0" brushRef="#br0" timeOffset="10868.0891">14911 5745 0,'0'0'0,"0"0"0,0 0 0,37 6 15,-15 0-15,6 2 0,5 1 16,14 3-16,5 3 0,8 2 16,5 3-16,14 8 0,-1-1 15,-3 1-15,-7-4 0,-19-5 0</inkml:trace>
  <inkml:trace contextRef="#ctx0" brushRef="#br0" timeOffset="11333.6914">17569 5872 0,'0'0'0,"0"0"16,0 0-16,0 0 0,0 0 0,-22-3 16,22 3-16,-28 13 15,8-2-15,-7 7 0,-7 6 16,-1-1-16,2 2 0,-12 9 16,-12 12-16,6-7 0,5-5 0,-3 2 15,7-2-15,9-7 0,8-6 16,10 2-16,10-5 15,5-6-15,3-2 0,12-6 0,8-1 16,2-3-16,3-1 0,7 0 16,7 0-16,-3 0 0,-3-1 0,10 0 15,4-2-15,-9-1 16,-6-2-16,-2-2 0,0 0 16,-8 1-16,-6 0 0,-3-5 15,-3-1-15,-3 0 0,-2-1 0,-5-1 16,-3-3-16,-3-1 0,-2 1 15,-4-4-15,-2-1 0,1-1 16,0 0-16,-1-2 0,0-1 16,0 2-16,1 3 15,5-6-15,2-5 0,3 5 0,2 4 16,-1 6-16,0 4 0,0 3 16</inkml:trace>
  <inkml:trace contextRef="#ctx0" brushRef="#br0" timeOffset="11517.6753">17816 5666 0,'0'0'0,"0"0"16,0 0-16,0 36 0,0-17 15,0 7-15,1 6 0,0 12 16,1 2-16,1 12 0,1 0 16,-1 2-16,1 2 0,1 8 15,-1-1-15,1 1 0,-3-10 16,0-8-16,0-6 0,-1-12 15,1-8-15,-1-7 0</inkml:trace>
  <inkml:trace contextRef="#ctx0" brushRef="#br0" timeOffset="11684.0521">17889 5950 0,'0'0'0,"0"0"0,0 0 15,0 0-15,20-5 0,-20 5 16,31-7-16,-9 4 0,4 0 0,5 3 15,3 0-15,9 2 0,-1 0 16,-2 0-16,-1 3 16,4-2-16,-4-3 0,-7 1 0,-7 0 15,-4-1-15</inkml:trace>
  <inkml:trace contextRef="#ctx0" brushRef="#br0" timeOffset="11903.0608">18451 5364 0,'0'0'0,"0"0"0,0 0 16,0 0-16,0 0 0,0 0 0,0 0 16,-4 20-16,4-20 0,2 41 15,-2-13-15,-2 8 0,0 6 16,-2 18-16,-2 6 0,-1 18 16,-2 0-16,-4 19 0,-3 0 15,2 11-15,3-10 0,4 13 16,6-5-16,10 23 0,4-27 15,10-15-15,8-11 0,-10-26 16,-7-17-16,-4-12 0</inkml:trace>
  <inkml:trace contextRef="#ctx0" brushRef="#br0" timeOffset="12302.993">19127 5594 0,'0'0'0,"0"0"0,0 0 0,0 0 15,0 0-15,34 6 0,-11 1 16,3 3-16,4 1 0,8 3 16,7 4-16,12 3 0,-1-2 15,22 8-15,3 2 16,-8-1-16,-7-1 0,5 2 0,2 1 15,-13-4-15,-10-2 0,-5-1 16,-10-3-16,-7-4 0,-5 0 0,-10-6 16,-3-1-16,-6-2 0,-4-1 15,-3-2-15,-2 3 16,-10 1-16,-5 5 0,-13 5 0,-9 4 16,-7 3-16,-7-1 0,-4 6 15,-4 5-15,-6 4 0,3-1 16,1 4-16,8 0 0,9-7 15,7-2-15,0 3 0,17-9 16,19-12-16,9-1 0,13-13 16,11-7-16,-8 2 0,-5 1 0,-4 1 15</inkml:trace>
  <inkml:trace contextRef="#ctx0" brushRef="#br0" timeOffset="12683.9307">20738 5612 0,'0'0'0,"0"0"16,0 0-16,0 0 0,0 0 15,0 0-15,-11 26 0,1-7 16,-3 4-16,-2 6 0,-2 4 16,0 3-16,-1 3 0,-4 13 15,1-1-15,-1 10 0,4-6 16,6 5-16,7-6 0,6-9 15,5-6-15,6-9 0,4-5 16,7-10-16,6-5 0,6-14 16,5-10-16,3-7 0,3-5 0,11-16 15,2-6-15,-7-3 0,-4-3 16,3-11-16,-4 0 0,3-21 16,-17 11-16,-15 14 15,-12 7-15,-6 13 0,-4 6 0,-14 8 16,-8 7-16,-10 9 0,-6 3 15,-15 14-15,-11 9 0,21 4 16,-5 8-16,-33 23 0,6 5 16,26-16-16,17-13 0,11-8 0</inkml:trace>
  <inkml:trace contextRef="#ctx0" brushRef="#br0" timeOffset="12850.374">21746 5400 0,'0'0'0,"0"0"0,0 0 16,0 0-16,0 0 0,0 0 16,-2 36-16,2-36 0,-5 27 0,5-27 15</inkml:trace>
  <inkml:trace contextRef="#ctx0" brushRef="#br0" timeOffset="13267.5087">17424 8376 0,'0'0'0,"0"0"16,0 0-16,0 0 0,0 0 0,0 0 16,0 0-16,-22-8 0,22 8 15,0 0-15,0 0 0,0 0 16,0 0-16,0 0 0,0 0 16,0 0-16,8 19 0,-8-19 0,19 10 15,-19-10-15,25 12 0,-25-12 16,40 15-16,-16-10 0,1-2 15,3 2-15,-5-2 0,-3 0 16</inkml:trace>
  <inkml:trace contextRef="#ctx0" brushRef="#br0" timeOffset="13456.4447">20627 8020 0,'0'0'0,"0"0"0,0 0 0,12 25 16,-12-25-16,13 25 0,-7-14 0,-2-3 16</inkml:trace>
  <inkml:trace contextRef="#ctx0" brushRef="#br0" timeOffset="15541.931">21414 7736 0,'0'0'0,"0"0"0,0 0 0,0 0 15,0 0-15,0 0 0,0 0 16,0 0-16,0 0 0,0 0 16,0 0-16,0 0 0,0 0 15,0 0-15,0 0 0,-22 10 0,22-10 16,0 0-16,0 0 0,-2 18 15,2-18-15,0 0 0,0 0 16,0 24-16,0-24 0,0 0 16,0 0-16,0 0 0</inkml:trace>
  <inkml:trace contextRef="#ctx0" brushRef="#br0" timeOffset="16138.0997">22691 7987 0,'0'0'0,"0"0"0,0 0 15,0 0-15,-16 15 0,16-15 0</inkml:trace>
  <inkml:trace contextRef="#ctx0" brushRef="#br0" timeOffset="21933.8962">25348 5307 0,'0'0'15,"0"0"-15,0 0 0,0 0 0,23 4 16,-23-4-16,22 2 0,-8-1 15,2 2-15,4 1 0,3-2 16,-1-2-16,-1-1 0,10 0 16,4 2-16,-1 0 0,-1 0 0,10 0 15,2-1-15,-4-1 16,-2-2-16,4 0 0,5 3 16,-6-2-16,-3-1 0,10 0 15,2 2-15,-2-1 0,-2 2 0,11-1 16,2-1-16,-6-1 0,-4 1 15,2 2-15,4 0 0,-7 0 16,-3-1-16,12 2 0,2 0 16,-11-1-16,-8 0 0,7-1 15,5 1-15,-7 0 0,-5 2 0,6 1 16,3-1-16,-6-1 0,-5-2 16,9 0-16,4-1 15,-10 0-15,-1 0 0,26 2 0,0-1 16,-29 1-16,-1 0 0,28-3 15,1 1-15,-11 2 0,-7 1 0,7 0 16,4 0-16,-11-2 16,-6 0-16,9 1 0,6 0 15,-7 0-15,-6 0 0,3-3 16,4-2-16,-4 4 0,0 1 0,1-3 16,3-3-16,-7 3 0,-4 3 15,-2-2-15,1 1 16,-5-5-16,-3-2 0,-1 8 0,-2 7 15,-16-4-15,-3 1 0,-2-1 16,0 1-16,-4 1 0,-2-1 0,0-1 16,0 0-16,-1-3 0</inkml:trace>
  <inkml:trace contextRef="#ctx0" brushRef="#br0" timeOffset="22803.0863">25553 5612 0,'0'0'0,"0"0"15,0 0-15,0 0 0,0 0 16,-21-6-16,21 6 0,0 0 16,0 0-16,-20-15 0,20 15 15,-8-5-15,6 3 0,2 2 16,0 0-16,0 0 0,2-1 0,4 2 16,2 0-16,-1-1 15,2 1-15,2-1 0,3 2 16,2-1-16,0 0 0,4-1 0,2-2 15,0-1-15,2 1 16,9 0-16,2 0 0,-1 0 0,-1-2 16,10 2-16,1 1 15,-3-1-15,-4 1 0,4 1 0,2 1 16,-1 1-16,-1-2 0,9 0 16,-1 1-16,-1-1 0,-2 0 0,1 0 15,2-1-15,-3 1 0,0 0 16,11-2-16,1 2 15,-4 0-15,-3 2 0,5-4 0,4 1 16,0 0-16,-6 1 0,0 4 16,1 0-16,-4 1 0,-2-1 0,1 1 15,3-2-15,-3-1 16,-2 1-16,3-1 0,2-1 16,-3-1-16,-2 0 0,29-3 15,-1 0-15,-12-2 0,-10-4 0,5 0 16,0 1-16,-5 0 15,-3 2-15,2-4 0,1 0 0,-7 5 16,-4 3-16,-1-2 0,0 1 16,-2-1-16,-3 3 0,0-1 15,-1 1-15,-5 0 0,-5 1 16,-5-1-16,6-3 0,-4 4 16,0 3-16,4-4 0,1-3 15,-2 1-15,-3-1 0,-2 1 16,0 3-16,-6 0 0,-2 0 0,1 0 15,-1 1-15,-3 1 0,-2 0 16,0 2-16,0 3 0,0 2 16,-1 1-16,-1-4 0,-2 0 15,0-2-15</inkml:trace>
  <inkml:trace contextRef="#ctx0" brushRef="#br0" timeOffset="23667.724">27121 2769 0,'0'0'0,"0"0"0,0 0 16,0 0-16,-16 15 0,16-15 15,-16 26-15,6-6 0,-2 5 0,-6 4 16,-4 2-16,-7 11 0,2 1 16,-11 14-16,-2 3 15,-3 5-15,6-5 0,-2 3 16,5-8-16,6-9 0,4-7 0,11-7 15,7-5-15,8-10 0,7-8 16,-3-1-16,-1-4 0,-2 0 16</inkml:trace>
  <inkml:trace contextRef="#ctx0" brushRef="#br0" timeOffset="24164.2381">27075 3013 0,'0'0'0,"0"0"0,0 0 16,0 0-16,0 0 0,0 0 0,7 25 15,-7-25-15,7 23 0,-7-23 16,9 36-16,-2-15 0,2 0 16,1 3-16,0-1 0,0 0 15,0 0-15,4 2 0,1-1 16,0-4-16,-1-2 0,3-6 16,1-3-16,2-5 0,1-4 15,6-9-15,3-6 0,9-9 0,0-2 16,-2-6-16,1-4 15,1-3-15,-3 3 0,-8 5 0,-4 4 16,-6 4-16,-5 4 0,-2 2 16,-2 5-16,-3 6 0,-1 2 0,0 7 15,-1 4-15,-3 1 16,-2 3-16,0 7 0,0 4 16,0 2-16,0 2 0,0 5 15,-1 7-15,1-2 0,-1 0 0,2 5 16,1-1-16,1-6 0,1-4 15,3-3-15,4-2 0,3-6 16,2-5-16,3-7 0,5-4 16,-1-8-16,0-5 0,7-8 15,8-6-15,-6-3 0,-4-2 16,0-9-16,-1-7 0,1-4 0,-5 2 16,-8 3-16,-4-1 15,-6 5-15,-4 4 0,-3 1 0,-4 6 16,0 12-16,-2 4 0,-9 10 15,-5 5-15,-3 9 0,-4 6 16,8-4-16,5-4 0,5-2 16</inkml:trace>
  <inkml:trace contextRef="#ctx0" brushRef="#br0" timeOffset="24408.8602">28533 3118 0,'0'0'16,"0"0"-16,16 2 0,-5 2 0,1-1 15,1 6-15,0 4 0,1 8 16,-2 4-16,-7 5 0,-7 7 16,-7 0-16,-5 0 0,-6 12 15,-5 0-15,-2 1 0,0-9 16,6-6-16,3-5 0,5-5 16,7-5-16,8-1 0,6-3 15,5-9-15,5-2 0,15-9 16,13-4-16,4-2 0,3-1 0,3-1 15,2 0-15,-2-1 0,-9 1 16,-9 2-16,-9 4 0,-9 0 16</inkml:trace>
  <inkml:trace contextRef="#ctx0" brushRef="#br0" timeOffset="24836.019">26124 2902 0,'0'0'0,"0"0"0,0 0 15,23 6-15,-23-6 0,19 10 16,-19-10-16,20 17 0,-10-6 0,-4 3 16,-3 2-16,-3 3 0,-2 3 15,-11 10-15,-9 3 16,-2 1-16,-3 0 0,-6 7 0,-1-1 15,5-5-15,6-2 0,6 2 16,8-2-16,9-6 0,7-5 0,19-6 16,12-7-16,10-6 15,7-4-15,29-4 0,14-4 16,-1 1-16,0 2 0,15-4 16,-21 2-16,-30 2 0</inkml:trace>
  <inkml:trace contextRef="#ctx0" brushRef="#br0" timeOffset="25117.1272">29096 3228 0,'0'0'0,"24"-4"0,6 0 0,4-1 16,4 0-16,24-2 0,11 0 16,12 3-16,-2 0 0,4 3 15,2 1-15,-19 0 0,-14 1 16,-1 0-16,-22 2 0,-17-2 0,-5 0 16,-5-2-16,-2-4 15,-2-3-15,-1-5 0,0 3 16,-1 2-16,0 4 0</inkml:trace>
  <inkml:trace contextRef="#ctx0" brushRef="#br0" timeOffset="25286.1815">29935 2845 0,'0'0'15,"0"0"-15,0 0 0,0 0 16,0 0-16,16 13 0,-16-13 16,28 15-16,-8-7 0,7 3 15,5 3-15,2-1 0,2 2 0,14 4 16,0 1-16,7 2 0,-6 0 15,2 5-15,-6 1 0,-13-3 16,-9-4-16,-5-4 0,-5-4 16,-2-2-16</inkml:trace>
  <inkml:trace contextRef="#ctx0" brushRef="#br0" timeOffset="25501.3082">29349 3444 0,'0'0'0,"0"0"16,26-2-16,-26 2 0,44-4 0,-2 1 15,9 0-15,3 2 0,2 0 16,12 1-16,0 0 16,3 2-16,-8 1 0,-4 3 15,-13 2-15,-13 2 0,-10-1 0,-5-1 16,-5-2-16,-3-1 0</inkml:trace>
  <inkml:trace contextRef="#ctx0" brushRef="#br0" timeOffset="25701.4558">29156 3591 0,'0'0'0,"0"0"16,0 0-16,0 0 0,25-2 0,-25 2 15,40 7-15,-16-1 0,4 0 16,2 2-16,6 4 0,8 4 16,0 0-16,14 8 0,4 4 15,-2-3-15,-2-6 0,-3 0 16,-12-3-16,-10-5 0</inkml:trace>
  <inkml:trace contextRef="#ctx0" brushRef="#br0" timeOffset="26034.6393">30717 2955 0,'0'0'15,"0"0"-15,0 0 0,-18 27 16,9-14-16,-1 6 0,-2 7 16,1 3-16,0 1 0,-5 16 0,-1 4 15,-3 8-15,2-2 0,-2 10 16,2-3-16,4-8 0,3-7 15,5-3-15,6-7 0,0-10 16,0-8-16,0-4 0</inkml:trace>
  <inkml:trace contextRef="#ctx0" brushRef="#br0" timeOffset="26300.5632">30690 3098 0,'0'0'0,"0"0"16,0 0-16,0 0 0,0 0 0,16 22 15,-16-22-15,15 33 0,-7-13 16,0 2-16,-1 3 0,0-1 16,0 1-16,-1 5 0,0-1 15,-1-4-15,1-3 0,-3-5 16,-1-4-16,0-2 0,1-3 0,1-9 16,3-7-16,5-4 0,4-4 15,10-7-15,7-5 0,0 0 16,0 0-16,8-4 0,-2 3 15,2 2-15,-8 6 0,-10 10 16,-7 7-16,-4 1 0,-3-1 0,-1 2 16</inkml:trace>
  <inkml:trace contextRef="#ctx0" brushRef="#br0" timeOffset="26800.8363">31148 3290 0,'0'0'15,"0"0"-15,0 0 0,0 0 0,0 0 16,0 0-16,0 0 0,21 13 15,-21-13-15,12 25 0,-8-7 16,-1 1-16,-2 2 0,-1 1 16,-1 2-16,-1-1 0,1-2 15,2 2-15,2-5 0,0-4 16,1-3-16,8-7 0,7-9 16,3-4-16,4-2 0,3-7 0,6-5 15,4-8-15,-1 1 0,1-10 16,-2-1-16,-7 2 0,-6 2 15,-3-3-15,-6 3 16,-4 7-16,-4 6 0,-3 9 0,0 5 16,-4 3-16,-2 4 0,-2 6 15,-3 6-15,0 2 0,-3 5 0,-3 5 16,-3 5-16,2 2 16,-1 0-16,0 9 0,1 4 15,4-6-15,4-2 0,3-2 0,2-2 16,1-6-16,2-3 0,5-7 15,3-3-15,3-8 0,4-5 16,12-10-16,9-6 0,-1-5 16,2-5-16,-2-4 0,0-3 15,-7-2-15,-3 0 0,-3-8 16,-4-1-16,-6 9 0,-4 7 0,-8 2 16,-6 0-16,-6 5 0,-4 5 15,-12 9-15,-7 5 16,-2 6-16,-2 3 0,0 9 15,2 3-15,6 2 0,5 1 0,7-1 16,6-1-16,4-4 0,0-4 0,3-2 16</inkml:trace>
  <inkml:trace contextRef="#ctx0" brushRef="#br0" timeOffset="26951.0743">31850 3233 0,'0'0'0,"0"0"0,0 0 15,5 19-15,-5-19 0,2 25 0,-1-7 16,0 4-16,0 0 0,2 10 15,3 3-15,2 0 0,1-3 16,10 6-16,5-2 0,1-4 16,-1-5-16,4-3 0,2-1 15,-1-6-15,-2-5 0,-2 0 16,-5-2-16,-5-3 0</inkml:trace>
  <inkml:trace contextRef="#ctx0" brushRef="#br0" timeOffset="27101.3898">32155 3344 0,'0'0'0,"0"0"0,-22 21 16,7-4-16,-3 5 0,-11 16 15,-8 7-15,-12 15 0,-3 3 16,-18 22-16,-13 18 0,12-15 0,20-26 16,15-18-16</inkml:trace>
  <inkml:trace contextRef="#ctx0" brushRef="#br0" timeOffset="27567.4988">28989 5591 0,'0'0'0,"0"0"16,0 0-16,0 0 0,0 0 0,0 0 16,0 0-16,0 0 0,0 0 15,10 28-15,-10-28 16,3 24-16,-3-24 0,2 32 15,-1-9-15,0 3 0,0 0 0,1 9 16,0 7-16,0 8 0,0-3 0,1 10 16,2-2-16,3-5 15,1-5-15,0-1 0,-3-12 16,0-5-16</inkml:trace>
  <inkml:trace contextRef="#ctx0" brushRef="#br0" timeOffset="28351.0839">28792 5211 0,'0'0'0,"0"0"0,0 0 16,0 0-16,0 0 0,0 0 16,0 0-16,0 0 0,24 9 0,-24-9 15,0 0-15,35 5 0,-35-5 16,31 3-16,-12-2 0,0 1 15,0 1-15,1-1 0,3 0 16,-1-2-16,-2 0 0,8-1 16,0-1-16,-1-1 0,1-1 0,-1 1 15,0-1-15,-2 0 16,-1 1-16,1 0 0,-1 0 16,-2 1-16,-2 0 0,-1 2 15,-3 0-15,-2 3 0,-1-1 0,-4 3 16,-1 0-16,-2 1 0,-2 0 15,-3 1-15,-2 0 0,-1 1 16,-1-1-16,-3 0 0,-2 0 16,2 1-16,-1 1 0,-1 0 15,0 3-15,-1-2 0,0 1 16,1-1-16,0 1 0,1 2 0,-1 0 16,1 2-16,2 0 0,-1 1 15,1 1-15,-1 1 0,1 3 16,0 0-16,1 0 0,0 3 15,0 2-15,1 0 0,1 1 16,0 9-16,-1 3 0,2-2 16,0 2-16,0 1 0,1 3 15,1-1-15,0 0 0,2 8 16,-1 0-16,0 0 0,0-2 0,-1 11 16,-1 0-16,-1-1 0,0-1 15,-1 5-15,0 2 0,-1 8 16,1-6-16,1 1 0,0 0 15,2-3-15,1-1 0,3 24 16,0-14-16,3-9 0,1-6 16,3 1-16,2 3 0,4-8 15,2-2-15,4-1 0,5 2 16,-7-7-16,-5-7 0,-5-11 16,-3-10-16,-3-5 0</inkml:trace>
  <inkml:trace contextRef="#ctx0" brushRef="#br0" timeOffset="28951.2041">29027 6228 0,'0'0'15,"0"0"-15,0 0 0,0 0 0,0 0 16,0 31-16,0-31 16,1 21-16,-1-21 0,3 29 15,-1-10-15,2-1 0,-1 0 0,1 5 16,3 4-16,1 5 0,-1-1 15,1 5-15,0 4 16,1 9-16,-2-3 0,0 3 0,0 1 16,-2 6-16,1-5 0,-3 4 15,-1 1-15,0 3 0,1-6 16,0 4-16,0 3 0,-1-8 16,-1-8-16,2 5 0,0-3 15,-1 0-15,0-2 0,1 1 0,-1-1 16,-1-3-16,-1-3 0,0 3 15,0 2-15,-1-2 0,0 0 16,-2-1-16,1-1 0,0-5 16,1 1-16,0-4 0,1-2 15,0-4-15,0-6 0,0-6 16,0-4-16,0-2 0</inkml:trace>
  <inkml:trace contextRef="#ctx0" brushRef="#br0" timeOffset="29884.6516">29298 7109 0,'0'0'0,"0"0"16,0 0-16,0 0 0,0 0 0,0 0 16,0 0-16,0 0 0,0 0 15,0 0-15,1 26 16,-1-26-16,0 0 0,3 31 0,-3-31 15,4 31-15,-1-11 0,-1-1 16,0 2-16,1-1 0,-1 0 16,0 1-16,1 1 0,1 6 15,-2 0-15,-1 1 0,-1 2 16,0-2-16,1-1 0,-1-1 16,-2 1-16,0 4 0,-1-4 0,3 0 15,1-2-15,-1-1 0,0-2 16,0 0-16,0 1 15,0-4-15,0-2 0,2 0 0,0 0 16,0-1-16,0 0 0,0-1 16,1-3-16,-2-3 0,-1-1 15,0 0-15,0 0 0,1-1 0,0-2 16,0 1-16,0-1 16,0-2-16,0 0 0,0-1 15,1 0-15,-1 0 0,0-1 0,1 0 16,0-1-16,0 1 0,1-1 0,-1 0 15</inkml:trace>
  <inkml:trace contextRef="#ctx0" brushRef="#br0" timeOffset="30335.1917">29391 8024 0,'0'0'0,"0"0"0,0 0 0,0 0 16,0 0-16,24-5 0,-24 5 15,0 0-15,32 1 0,-32-1 16,33 9-16,-16-3 0,0 1 16,2 1-16,2 2 0,-1 1 0,-2 0 15,9 4-15,0 2 16,-1-1-16,-3-1 0,1 2 0,1 2 15,1-1-15,-2 1 0,5 6 16,-2 2-16,-1-2 0,-3-2 16,0 3-16,1 1 0,-4-1 15,-2 2-15,-1 5 0,-1 2 16,-5-3-16,-2-2 0,-4 3 16,-2 0-16,-5-2 0,-3-2 0,-4 1 15,-3 2-15,-2-2 16,0-3-16,-6 2 0,-4 1 0,-2-2 15,-4-1-15,-8 3 0,-1 0 16,0 0-16,0 1 0,-1-1 16,-3 1-16,2-1 0,1 2 15,-9 6-15,-1 0 0,7-7 16,4-6-16,12-7 0,7-5 16,6-4-16</inkml:trace>
  <inkml:trace contextRef="#ctx0" brushRef="#br0" timeOffset="31102.8907">29118 8042 0,'0'0'0,"0"0"15,0 0-15,0 0 0,0 0 0,-21-14 16,21 14-16,0 0 0,-21-14 15,21 14-15,-18-12 0,8 5 16,1 1-16,-2-1 0,-2 1 16,-3 0-16,0 0 0,-3 0 15,0 0-15,1 2 0,2 1 0,-8-1 16,-3 3-16,3 2 16,1 1-16,-1 3 0,-2 1 15,1 2-15,-1 2 0,-7 5 16,-1 1-16,6 0 0,2 0 0,0 5 15,-2 2-15,1 2 0,-1 1 16,-3 8-16,3 2 0,3-3 16,5-2-16,2 2 0,0 4 15,3-3-15,0-2 0,-2 10 16,-1 2-16,5-6 0,2-2 0,1 0 16,1 3-16,4-3 0,0-4 15,3 2-15,2 2 16,1-3-16,1-4 0,3 4 0,1 2 15,4-4-15,2-2 0,3 3 16,0 3-16,-2-4 0,-2-2 0,7-1 16,3-1-16,1-3 15,0 0-15,1-2 0,1 3 16,1-5-16,-1-6 0,6 3 16,5-1-16,-4-1 0,-4-2 0,9-1 15,6 0-15,-5-3 0,-3-1 16,8-1-16,6-1 15,-4-3-15,-4-1 0,12-3 0,3-2 16,-4 0-16,-4-1 0,4-1 16,2-1-16,-3 2 0,-4 0 0,0-3 15,1-3-15,-5 2 0,-5 2 16,24-7-16,-1 0 16,-22-1-16,0-4 0,9-3 15,-16 7-15,-9 5 0</inkml:trace>
  <inkml:trace contextRef="#ctx0" brushRef="#br0" timeOffset="32018.0389">25461 5580 0,'0'0'0,"0"0"0,0 0 16,0 0-16,0 0 0,0 0 16,0 0-16,0 0 0,0 0 0,0 0 15,0 0-15,-8 24 0,8-24 16,-4 30-16,2-10 0,0 4 15,0 3-15,-1 6 0,2 6 16,0 11-16,1 0 0,3 19 16,3 7-16,1-1 0,0 2 15,5 22-15,5 24 0,0-1 16,-3-15-16,5 50 0,-4-5 16,-4-25-16,-3-15 0,-3-15 15,0-9-15,0-19 0,1-14 0,4-10 16,2-7-16,-3-13 0,-4-7 15,0-5-15</inkml:trace>
  <inkml:trace contextRef="#ctx0" brushRef="#br0" timeOffset="32436.0743">25227 5264 0,'0'0'0,"0"0"15,0 0-15,0 0 0,-15 23 0,15-23 16,-6 30-16,3-11 0,2 4 16,1 3-16,0 6 0,1 9 15,2 3-15,-1 4 0,0 6 16,0 12-16,-2-1 0,-2 18 16,-2 2-16,-4 7 0,-2-9 0,-2 13 15,0-1-15,3-11 0,3-8 16,1 31-16,3-11 15,1-16-15,-1-13 0,9 3 0,4 3 16,6-9-16,2-4 0,1 4 16,0 4-16,-1 1 0,-1 0 0,-6-22 15,-4-14-15,-2-11 0</inkml:trace>
  <inkml:trace contextRef="#ctx0" brushRef="#br0" timeOffset="33117.7518">25240 7517 0,'0'0'0,"0"0"0,0 0 16,-19-9-16,19 9 0,0 0 16,-30-7-16,18 6 0,-1 1 15,-4 2-15,-3 2 0,-2 3 0,-1 1 16,-10 6-16,-4 3 0,0 3 15,2 5-15,-10 11 0,-1 3 16,1 3-16,2 2 0,-13 14 16,-2 4-16,-2 12 0,10-1 15,-9 12-15,3-2 0,11-4 16,8-5-16,-11 29 0,7-12 16,11-13-16,8-13 0,10 5 15,8 1-15,5-14 0,2-9 0,16-2 16,11-3-16,-1-6 0,1-4 15,12-4-15,9-3 0,2-1 16,2-1-16,7-6 0,5-5 16,-4-3-16,-3-1 0,13 0 15,9-2-15,-5-2 0,-3-4 16,4-4-16,3-5 0,-3-5 16,-3-3-16,4-9 0,4-5 15,-5-4-15,-3-5 0,-24 12 0,-16 8 16,-11 7-16</inkml:trace>
  <inkml:trace contextRef="#ctx0" brushRef="#br0" timeOffset="33567.4299">25759 7592 0,'0'0'0,"0"0"0,0 0 16,0 0-16,0 0 0,0 0 15,0 0-15,0 0 0,0 0 0,12 18 16,-12-18-16,30 20 0,-30-20 16,37 26-16,-10-11 15,-1 0-15,1 1 0,9 7 0,2 2 16,5 6-16,-4-1 0,0 4 15,-1 3-15,2 8 0,-6-2 16,-3 8-16,-3 7 0,-4 4 16,-6-5-16,-7 5 0,-6 4 15,1 1-15,-2-6 0,-10-1 16,-10-1-16,0-7 0,-1-6 0,-18 18 16,-3-8-16,1-14 0,-1-7 15,-14-7-15,-7-5 16,5-6-16,3-6 0,-12-2 0,-9-1 15,2-5-15,3-3 0,-9 1 16,-5 2-16,17 0 0,11 1 16,-3 1-16,-3-2 0,9 0 15,7 1-15,13-2 0,9 0 16,7 0-16</inkml:trace>
  <inkml:trace contextRef="#ctx0" brushRef="#br0" timeOffset="34720.6643">23335 6266 0,'0'0'0,"0"0"0,-10 25 0,5-13 16,1 2-16,-2 5 0,1 9 15,-1 10-15,1 3 0,-2 20 16,2 9-16,0 0 0,3 3 0,1 21 16,2 7-16,0 11 0,-1-4 15,4 50-15,0 12 16,-1-20-16,2-13 0,-3-2 0,-1 0 15,0-12-15,0-9 0,0 11 16,2 7-16,-1-11 0,0-7 16,0-2-16,0-4 0,-1-4 15,1-3-15,0 9 0,1 8 16,-1-18-16,0-12 0,0-1 16,-2-1-16,0-11 0,-2-10 0,4 2 15,0-2-15,0-11 16,0-7-16,-3-7 0,-1-5 15,1-8-15,1-6 0,0-3 0,1-2 16,-1-2-16,0-2 0,1-1 16,1-1-16,4-2 0,1-2 0,6-3 15,3-2-15,2 4 16,0 2-16,7-2 0,3-4 16,-10-3-16,2-5 0,9 3 15,6 1-15,-3-3 0,1 0 0,9-3 16,6 0-16,3-1 0,1-1 15,14-5-15,4-2 16,1 4-16,-2 2 0,45-12 0,0 0 16,-14 0-16,-7-1 0,5 8 15,3 4-15,-9-1 0,-9-2 0,11 5 16,7 2-16,-7 0 16,-6 0-16,7-1 0,4 0 15,-9 4-15,-9 3 0,6 2 16,4 1-16,-12 3 0,-7 1 0,3 1 15,1 2-15,-7-4 0,-4-2 16,3 1-16,1-1 0,-7 1 16,-5 1-16,-3-4 0,-1-1 15,-8-1-15,-4 0 0,1-3 16,1 0-16,-7-2 0,-3-1 0,-2-6 16,-1-6-16,-5 1 0,-1 1 15,0-14-15,1-9 16,-7 2-16,-5 0 0,-3-11 0,-1-8 15,0-3-15,-1-1 0,-3-14 16,-3-9-16,-1 1 0,0 1 16,1-14-16,3-11 0,-2 2 15,0 3-15,-1-10 0,-4-8 16,0 10-16,0 7 0,-5-8 16,-2-5-16,-2 9 0,-2 6 0,1-5 15,0-5-15,2 12 16,1 6-16,3-6 0,1-5 15,1 15-15,1 9 0,2 1 0,3-1 16,-1 13-16,0 9 0,0 2 16,-1 2-16,2 9 0,2 4 0,-4 8 15,-2 5-15,1 8 0,0 9 16,2 6-16,3 6 16,-2 1-16,-2 0 0,2-1 0</inkml:trace>
  <inkml:trace contextRef="#ctx0" brushRef="#br0" timeOffset="36033.9969">27676 6840 0,'0'0'0,"0"0"0,0 0 0,0 0 15,0 0-15,0 0 0,0 0 16,-11 33-16,11-33 0,-3 40 16,3-12-16,0 1 0,1 1 0,-1 17 15,0 6-15,-1 3 0,0 0 16,-1 23-16,0 9 16,0 14-16,-1-6 0,-1 19 15,-3 15-15,-1-11 0,0-7 0,-1 50 16,1-7-16,3-18 0,4-13 15,-1 5-15,-2 1 0,6-16 16,5-12-16,0 2 0,2 1 16,-2-10-16,-2-8 0,1-1 15,0 0-15,0-13 0,-1-10 16,-1-4-16,-3-5 0,0-2 16,-1-2-16,2-12 0,0-9 0,0-10 15,1-8-15,-1-3 0,0-1 16,1-5-16,1-1 0,1-3 15,2-2-15,6 3 0,5-1 16,8-1-16,6-2 0,-13 0 16,2-1-16,11-1 0,9 0 15,0 1-15,2 1 0,11-1 16,9-3-16,-2 1 0,-2-2 0,10-1 16,7 0-16,30-4 0,-9 2 15,3 1-15,3 3 16,-11-1-16,-7 4 0,8-3 0,5-1 15,-4 3-15,-5 2 0,10 2 16,6 1-16,-6 1 0,-5-1 16,1 1-16,-1 0 0,-5 2 0,-6 2 15,7 1-15,2 1 16,-6 0-16,-4 2 0,-1-1 16,1 1-16,-8-2 0,-7 0 0,1-6 15,2-4-15,-12-2 0,-6 0 16,1-2-16,0 0 15,-9 2-15,-6 1 0,-6-4 0,-5-3 16,-7 0-16,-6 2 0,-2-3 16,-1-1-16,-2-5 0,-1-1 0,0-6 15,-2-3-15,0-7 0,-3-4 16,-1-22-16,-2-12 16,5-1-16,2 2 0,1-12 0,1-9 15,-3 7-15,-2 2 0,-3-9 16,-2-8-16,2 9 15,1 5-15,-3-4 0,-2-6 0,-2 6 16,0 6-16,3-13 0,2-7 16,1 8-16,0 6 0,-1-1 15,-1 1-15,2 5 0,2 3 16,3-2-16,1-3 0,0 16 16,0 11-16,-3 3 0,-1 3 0,2 8 15,-1 7-15,-2 4 0,0 4 16,-1 11-16,0 10 0,-1 5 15,0 8-15,-2 4 0,-3 7 0,3-3 16,0-3-16,1-1 0</inkml:trace>
  <inkml:trace contextRef="#ctx0" brushRef="#br0" timeOffset="36195.1157">31142 6980 0,'0'0'0,"0"0"15,-20 19-15,20-19 0,-14 14 0,14-14 16</inkml:trace>
  <inkml:trace contextRef="#ctx0" brushRef="#br0" timeOffset="36767.9023">22950 10903 0,'0'0'0,"0"0"16,0 0-16,0 0 0,0 0 0,0 0 16,0 0-16,20 18 0,-20-18 15,22 15-15,-22-15 0,33 17 16,-14-9-16,3 1 0,3 1 16,1 2-16,1 2 0,7 5 15,-1 0-15,-2 0 0,0 0 0,0 0 16,-6-4-16,-5-2 0</inkml:trace>
  <inkml:trace contextRef="#ctx0" brushRef="#br0" timeOffset="38017.9589">22829 11410 0,'0'0'0,"0"0"0,0 0 16,-6-24-16,3 17 0,0-2 16,-1 1-16,2 0 0,0 0 0,1 1 15,0 1-15,1 1 16,1 0-16,2 0 0,4-1 16,4-1-16,3-1 0,6-1 15,6-1-15,3-2 0,2-1 0,15-10 16,6-4-16,9-5 0,-4 1 15,15-6-15,-1 1 0,-6 3 16,-5 3-16,2-3 0,-10 4 16,0 4-16,-7 5 0,-8 6 15,-6 4-15,-10 1 0,-6 2 16,-9 2-16,-5 0 0,-5-4 16,-3-2-16,-9 0 0,-6-1 15,-2 0-15,-3 0 0,-4 0 0,-6-2 16,0 1-16,-2 2 0,-6 0 15,1 1-15,4 1 0,4 2 16,4 5-16,2 2 0,7 1 16,4 3-16,7 10 0,4 9 15,5-1-15,2 4 0,9 11 16,6 10-16,1 3 0,2 2 16,6 14-16,3 3 0,0-6 15,-1-1-15,2 10 0,-4 1 16,2 20-16,-9-15 0,-4-1 0,-2-1 15,-4-10-15,0-6 0,-6-7 16,-2-3-16,-4-12 0,1-7 16,-10-4-16,-5-2 0,-5-14 15,-4-9-15,-2-7 0,-2-5 16,14 0-16,-1-3 0,0-4 16,-1-5-16,8-3 0,5-2 0,7-13 15,6-8-15,9-5 0,5-3 16,17-10-16,9-7 0,1-2 15,2-1-15,33-41 0,1 6 16,-9 25-16,-6 13 0,-4 9 16,-4 6-16,-13 15 0,-9 9 15,-6 17-15,-5 11 0,2 9 16,0 5-16,0 15 0,0 11 16,-3 4-16,-1 2 0,5 17 15,4 11-15,-8-2 0,-4-2 0,-6 1 16,-6 3-16,-1-13 0,-1-9 15,-2-9-15,2-8 0,-6-10 16,-2-7-16,-6-11 0,-2-8 16,-3-14-16,-1-7 0,0-5 15,-5-13-15,-2-3 0,-2-3 0,-6-14 16,-5-11-16,-17-33 16,4 10-16,5 11 0,5 6 15,-3 26-15,-2 17 0,4 14 16,0 10-16,13 5 0,10 6 0,6 11 15,6 8-15,4 7 0,3 3 16,3 25-16,2 18 0,-3-23 16,-1 7-16,8 37 0,-1-5 15,2-12-15,3-11 0,2-5 16,0-6-16,-4-12 0,-2-10 0,2-4 16,-1-5-16,3-5 0,2 0 15,6-5-15,7-1 0,-17-2 16,-1 1-16,0 3 0,-2 3 15,-2 2-15,-1 1 0,-9 7 16,-6 7-16,-5 5 0,-4 6 16,-15 11-16,-10 8 0,-5 2 0,-4 0 15,-15 15-15,-4 3 16,-28 20-16,10-16 0,2-19 16,0-9-16,14-14 0,10-9 0,5-5 15,3-4-15,15-8 0,10-3 16,11-6-16,9-3 0,10-4 15,7-3-15,17-7 0,11-6 16,1-2-16,0-4 0,10-4 16,9-6-16,-19 13 0,5-2 0,37-15 15,2 4-15,-8 5 16,-5 5-16,9-4 0,10-3 16,-6 4-16,-2 3 0,6 4 15,5 5-15,-6-3 0,-4-4 0,5-5 16,3-6-16,-7 3 0,-6 1 15,-25 9-15,-16 6 0,-12 3 16</inkml:trace>
  <inkml:trace contextRef="#ctx0" brushRef="#br0" timeOffset="38801.1057">25040 10571 0,'0'0'0,"0"0"16,0 0-16,0 0 0,17 26 0,-17-26 15,20 42-15,-7-14 16,2 3-16,6 20 0,1 10 16,0 3-16,-1 4 0,3 22 15,0 6-15,-1 7 0,-3-8 16,-2 5-16,-1 1 0,-2 8 15,-5-26-15,-8-15 0,-4-11 16,-3-19-16,-2-12 0,-3-11 16,-3-9-16,-2 0 0,-3 0 0,-3-8 15,-9-4-15,-2-6 16,-1-5-16,-8-8 0,-4-6 0,2-9 16,2-6-16,-4-3 15,-3-2-15,6 2 0,5 0 0,-10-19 16,11 9-16,7 10 0,7 7 15,13 1-15,10 1 0,9 3 16,7 2-16,8-3 0,6 0 16,5 5-16,3 4 0,-1 7 15,1 6-15,-20 13 0,-1 0 0,1 10 16,-1 7-16,-8 5 0,-6 4 16,-7 16-16,-5 10 0,-3 0 15,-3 6-15,-9 11 0,-4 2 16,2-7-16,1-4 0,-3 6 15,11-19-15,9-22 0,7-14 16,9-14-16,5-10 0,6-9 16,8-11-16,17-24 15,13-16-15,16-16 0,12-9 16,-10 16-16,-8 10 0,36-34 16,-8 11-16,-19 25 0,-13 14 0,-11 17 15,-8 10-15,-12 12 0,-7 7 16,-12 10-16,-8 6 0,-8 6 15,-4 2-15,-12 19 0,-7 15 16,-9-1-16,-7-1 0,-5 14 16,-5 9-16,10-9 0,8-7 0,4-7 15,5-5-15,13-10 16,9-4-16,17-2 0,12 0 16,-1-2-16,1-2 0,15-9 0,10-4 15,-1-4-15,-1-3 0,16-2 16,11-2-16,-5-1 0,-3 1 15,12 6-15,8 4 0,-10 0 16,-6 1-16,14 3 0,10 2 16,-31-4-16,-19-1 0,-16-3 15</inkml:trace>
  <inkml:trace contextRef="#ctx0" brushRef="#br0" timeOffset="39334.7842">28952 10412 0,'0'0'0,"0"0"0,0 0 16,0 0-16,0 0 0,21 28 0,-21-28 15,28 28-15,-8-14 0,6 4 16,3 3-16,1 1 0,0 0 0,10 3 16,1 0-16,1 0 0,-7-5 15,-8-4-15</inkml:trace>
  <inkml:trace contextRef="#ctx0" brushRef="#br0" timeOffset="39484.8042">28972 11452 0,'0'0'16,"0"0"-16,0 0 0,0 0 16,0 0-16,0 0 0,14-22 0,-1 4 15,5-5-15,4-11 0,4-8 16,13-20-16,3-7 0,14-21 16,5-3-16,-4 4 0,-13 19 15,-9 16-15</inkml:trace>
  <inkml:trace contextRef="#ctx0" brushRef="#br0" timeOffset="39618.3786">29779 10222 0,'0'0'0,"0"0"16,0 0-16,0 0 0,0 0 0,0 0 16,0 0-16,-11 31 0,11-31 15,-19 44-15,3-13 16,0 8-16,-3 6 0,-10 18 0,-3 5 16,-4 15-16,3-1 0,2-5 15,7-16-15,5-14 0</inkml:trace>
  <inkml:trace contextRef="#ctx0" brushRef="#br0" timeOffset="39801.2213">29626 10408 0,'0'0'0,"0"0"0,0 0 0,0 0 16,0 0-16,37 2 0,-37-2 15,44 4-15,-15 2 0,4 2 16,4 1-16,12 6 0,-2 1 0,2 3 15,0 3-15,5 7 16,-6 0-16,-5 3 0,-11-3 16,-7-5-16,-5-7 0,-5-3 0</inkml:trace>
  <inkml:trace contextRef="#ctx0" brushRef="#br0" timeOffset="40084.2988">29734 10835 0,'0'0'0,"0"0"0,0 0 16,0 0-16,0 0 0,31 0 16,-31 0-16,44 2 0,-18 0 0,2 1 15,3 1-15,-2 4 0,-1 2 16,0 9-16,-5 4 0,-5 5 16,-6 4-16,-5 11 0,-7 3 15,-5 0-15,-2-1 0,-3 7 16,-1-4-16,2-2 0,1-3 15,6-4-15,4-2 0,4 0 0,2-8 16,9-12-16,5-10 16,-4-14-16,-1-10 0,4-24 15,4-21-15,-7 14 16,-2 11-16,-4 8 0</inkml:trace>
  <inkml:trace contextRef="#ctx0" brushRef="#br0" timeOffset="40267.5001">30246 10411 0,'0'0'0,"0"0"16,0 0-16,0 0 0,0 0 0,0 0 15,20-14-15,-20 14 0,27-11 16,-6 3-16,5-3 0,0-2 16,2-3-16,-1 0 0,2 0 15,7-4-15,-1 1 0,-2-1 16,-8 1-16,-6 1 0,-6 0 0,-2 3 15,-2 3-15,-3 2 0</inkml:trace>
  <inkml:trace contextRef="#ctx0" brushRef="#br0" timeOffset="41367.8234">30503 10051 0,'0'0'16,"0"0"-16,0 0 0,0 0 15,0 0-15,7 25 0,-7-25 16,12 31-16,-6-13 0,2 7 0,1 7 15,0 0-15,-1 0 0,6 14 16,0 4-16,3 10 0,-1-1 16,5 14-16,1 3 15,-2-7-15,-2-6 0,-1 18 0,1 14 16,-3-13-16,0-8 0,3 38 16,1-4-16,-3-23 0,-2-15 0,-5-2 15,-5-2-15,-3-18 0,-3-11 16,-1-12-16,-2-8 15,4-9-15,1-5 0,-2-1 16,-1-2-16,-5-6 0,-1-4 0,-5-18 16,-7-16-16,-1 3 0,-2-2 0,-8-30 15,-3-18-15,10 9 16,5 6-16,-10-38 0,2 11 16,5 27-16,2 18 0,-4 8 15,-1 5-15,3 15 0,2 9 0,-5 2 16,-1 3-16,6 1 0,6 2 15,2 2-15,6 2 16,3 1-16,4 3 0,7-5 0,4-4 16,3 6-16,5-2 0,10-4 15,6-1-15,-3 1 0,1 2 0,7 0 16,3 0-16,-7 4 16,-6 1-16,-1 9 0,-4 8 15,-10 2-15,-4 2 0,-11 14 16,-10 9-16,-5-1 0,-5-3 0,-8 16 15,-9 11-15,1-4 0,-1-4 16,-5 6-16,2 0 0,1-9 16,7-13-16,5-4 0,11-15 15,8-9-15,6-5 0,17-10 16,12-8-16,-4-6 16,5-10-16,20-12 0,18-14 15,9-7-15,-1 2 0,43-28 0,-7 8 16,-6 9-16,-4 6 0,-6 7 15,-5 4-15,-20 14 0,-14 10 16,-19 11-16,-14 9 0,-13 5 0,-9 3 16,-4 6-16,-5 4 15,-8 4-15,-4 3 0,-14 10 16,-8 6-16,-6 7 0,-4 5 0,-8 0 16,-4 1-16,4 1 0,5 2 15,10-4-15,8 0 0,12-11 16,8-8-16,8-4 0,6-2 15,6-3-15,5 0 0,5-2 16,3-1-16,3-8 0,6 0 0,8 0 16,4 2-16,2-3 0,3-1 15,6-3-15,6 0 16,9-1-16,0 0 0,-1 1 0,1 1 16,-4 0-16,-1 3 0,-17-1 15,-11 0-15,-8 0 0</inkml:trace>
  <inkml:trace contextRef="#ctx0" brushRef="#br0" timeOffset="41557.0883">31407 10578 0,'0'0'0,"0"0"16,-40 25-16,20-13 0,3-1 0,1-1 15</inkml:trace>
  <inkml:trace contextRef="#ctx0" brushRef="#br0" timeOffset="43934.8014">23355 7459 0,'0'0'0,"0"0"16,0 0-16,30-2 0,-30 2 0,33-5 15,-8 2-15,11-3 0,4-1 16,4-1-16,4-2 0,14-1 16,0 0-16,5 1 0,5 1 15,8-2-15,-4-1 0,10 1 16,-4 1-16,6 3 0,-4 1 0,-4 0 15,0-1-15,26-3 0,-14-1 16,-6 0-16,-5-1 0,-11 7 16,-6 5-16,-4-4 0,-3 0 15,-6 1-15,-5-2 0,1 3 16,3 1-16,-3 1 0,1 0 16,-1 0-16,2-2 0,-1 1 15,1 0-15,2-1 0,0 0 16,6 0-16,3 0 0,4 0 15,2 2-15,-5-1 0,-4-3 0,3 6 16,0 6-16,0-3 0,1 1 16,-20-2-16,-12-2 0,-9 0 15</inkml:trace>
  <inkml:trace contextRef="#ctx0" brushRef="#br0" timeOffset="44452.1304">26838 7228 0,'0'0'0,"12"0"0,3-1 15,-1-1-15,4 1 0,8 0 16,4 0-16,4 1 0,3-1 0,12 0 15,3 0-15,0 0 0,0 0 16,9-1-16,0 0 16,-2 1-16,1-1 0,4-1 0,-6 0 15,-2-1-15,-4-4 0,0 5 16,-1 2-16,-3 1 0,0 1 16,3-4-16,-3 0 0,-3-1 15,-2-1-15,1 3 0,2 2 16,-9 1-16,-4 1 0,-5 1 15,-4 0-15,-3 0 0,1 1 0,-1-2 16,-1-1-16,0 0 16,1 1-16,0 1 0,-1 1 0,1-3 15,3-1-15,5-2 0,7-1 16,4 0-16,7 0 0,3 0 16,6-1-16,9 0 0,-1 1 15,3-3-15,2-2 0,8 2 16,-3 2-16,0 0 0,1 1 15,-2 2-15,0 0 0,34 1 16,-9-1-16,-10 1 0,-8 0 0,-1 1 16,-3 1-16,-1-2 0,0 0 15,-5-1-15,0 0 0,-6 0 16,-5-2-16,4 3 0,2 2 16,-5 0-16,-4 0 0,0-1 15,-1 1-15,-1-2 0,-1 0 16,0-2-16,-1 1 0,-5 0 15,-4 0-15,3 2 0,4 0 16,-6-1-16,-3 0 0,-2 0 16,-2 1-16,-4 2 0,-3 1 0,-6 1 15,-4-1-15,-7 0 0,-4-1 16,-2-2-16</inkml:trace>
  <inkml:trace contextRef="#ctx0" brushRef="#br0" timeOffset="44625.7857">31120 7109 0,'0'0'0,"0"0"15,0 0-15,-16 17 0,16-17 0,-21 26 16,21-26-16,-17 20 0</inkml:trace>
  <inkml:trace contextRef="#ctx0" brushRef="#br1" timeOffset="69368.8333">24235 9610 0,'0'0'0,"0"0"0,0 0 0,0 0 16,0 0-16,26 5 0,-26-5 15,35 6-15,-15 0 0,7-1 16,7 1-16,-1 0 0,0 0 0,12 1 15,2 0-15,-6 1 0,-5-1 16,4 1-16,-5-1 16,-4-1-16,-3-1 0,-5 3 0,-4 2 15,-4-1-15,-3 2 0,-3 2 16,-3 2-16,-4 1 0,-3 1 0,-5 5 16,-4 3-16,-1 2 15,0 2-15,-4-1 0,-3 1 16,-1-2-16,0-1 0,-5 5 15,1 0-15,5-2 0,2-4 0,1-5 16,0-4-16,4-2 0,4-3 16,0-3-16,1-3 0,2-2 15,1-1-15,-5-7 0,-2-6 16,-2-6-16,0-2 0,0-10 16,1-9-16,3 3 0,4 1 0,-1 1 15,2 7-15,1 7 16</inkml:trace>
  <inkml:trace contextRef="#ctx0" brushRef="#br1" timeOffset="69602.5177">24838 9315 0,'0'0'0,"0"0"16,0 0-16,0 0 0,0 0 0,0 0 16,0 0-16,-16 20 15,16-20-15,-22 25 0,4-5 16,-2 1-16,-1 2 0,-3 3 15,-4 4-15,-8 8 0,2 0 0,-12 10 16,-4 3-16,-3 5 0,7-7 16,-8 8-16,0-2 0,8-8 15,6-5-15,2-2 0,9-4 16,7-13-16,5-9 0,5-5 16,3-2-16,2-3 0</inkml:trace>
  <inkml:trace contextRef="#ctx0" brushRef="#br1" timeOffset="69935.0816">24938 9811 0,'0'0'0,"0"0"0,0 0 0,0 0 16,6 29-16,-6-29 0,2 32 16,-2-12-16,-1 0 0,-2 2 15,-1-1-15,-3 5 0,2-3 0,-1-3 16,2-3-16,0-2 0,1-3 15,4-4-15,2-6 16,3-2-16,1-2 0,8-7 16,8-3-16,-1 0 0,0 0 0,1 1 15,2 0-15,2 1 0,0 2 16,-3 3-16,-2 1 0,-3 3 16,-4 1-16,-2 4 0,-2 4 15,-2 2-15,-1-1 0,-1 3 16,-2 0-16,-1 0 0,0-1 0,-1-3 15,-1 0-15,2-3 0,-1 0 16,2-7-16,4-4 16,-1 1-16,-3 0 0,1 2 0</inkml:trace>
  <inkml:trace contextRef="#ctx0" brushRef="#br1" timeOffset="70102.1261">25465 9341 0,'0'0'0,"0"0"16,0 0-16,0 0 0,0 0 0,34-4 15,-34 4-15,34 17 0,-16-4 0,-1 3 16,1 5-16,-6-2 16,-4 1-16,1 1 0,-3-3 15,0-3-15</inkml:trace>
  <inkml:trace contextRef="#ctx0" brushRef="#br1" timeOffset="70321.1">25445 9833 0,'0'0'0,"0"0"15,0 0-15,0 0 0,10 28 0,-10-28 16,10 26-16,-5-8 0,0 1 16,-3 3-16,-2 3 0,-2 1 15,-3-1-15,-1 7 0,-1-3 16,0-2-16,2-4 0,-2 2 15,2-2-15,0-10 0,2-1 0,1-7 16,1-2-16,2-7 16,2-4-16,8-13 0,8-11 0,1-5 15,1-4-15,0-1 0,-4 9 16,-2 5-16</inkml:trace>
  <inkml:trace contextRef="#ctx0" brushRef="#br1" timeOffset="70519.442">25794 9207 0,'0'0'16,"0"0"-16,0 0 0,0 0 0,0 0 15,6 22-15,-6-22 0,8 36 16,-6-13-16,0 1 0,-1 4 16,0 0-16,0 0 0,1 8 15,1-2-15,-1-1 0,-1-4 16,-2 3-16,-2-4 0,0-5 0,1-4 15,1-4-15</inkml:trace>
  <inkml:trace contextRef="#ctx0" brushRef="#br1" timeOffset="70902.5587">26253 9043 0,'0'0'0,"0"0"16,0 0-16,0 0 0,0 0 0,19 19 15,-19-19-15,2 26 0,-2-26 16,-13 37-16,-2-14 16,-1 0-16,-4 1 0,-9 8 0,-2 4 15,1-5-15,-1-1 0,-5 2 16,3-2-16,4-10 0,3-7 16,0-3-16,5-6 0,9-4 0,5 0 15,7-8-15,7-5 16,0 2-16,2 2 0,-1-1 15,0-1-15,-2 4 0,0 1 0,-1 3 16,1 4-16,-3 1 0,-1 1 16,-4 4-16,-2 4 0,-2 2 15,-2 0-15,-3 6 0,-2 3 16,-3 3-16,-4-1 0,-8 10 16,-2 2-16,3-1 0,2-1 15,-4 5-15,0-2 0,6-8 16,4-7-16,8-13 0,7-9 15,1-1-15,0 1 0,1-1 0</inkml:trace>
  <inkml:trace contextRef="#ctx0" brushRef="#br1" timeOffset="71169.2305">26105 9466 0,'0'0'0,"10"-2"0,4-1 0,1-1 16,-1 0-16,5-1 0,0 2 16,-3 3-16,-2 2 0,-4 8 15,-6 6-15,-9-1 0,-5 3 16,-12 4-16,-10 2 0,-12 9 0,-3-1 15,-16 8-15,-4 0 16,5-4-16,4-1 0,-5 2 0,5-2 16,5-6-16,10-6 0,13-7 15,6-1-15,10-5 0,5-3 16,12-4-16,6-3 0,7-4 16,5-1-16,22-7 0,16-6 15,6 0-15,4-1 0,8 1 16,8-1-16,-3 1 0,-12 3 0,19-1 15,-17 5-15,-26 4 0,-16 2 16,-9 3-16,-7-1 0,-4 2 16</inkml:trace>
  <inkml:trace contextRef="#ctx0" brushRef="#br1" timeOffset="71435.7858">25940 9611 0,'0'0'0,"0"0"0,0 0 16,0 0-16,0 0 0,0 0 0,2 29 16,-2-29-16,0 36 0,0-11 15,1 7-15,0 5 0,0 3 16,-1 25-16,0 11 0,0 20 16,-1 1-16,1 31 0,0 29 15,0 9-15,1-13 0,6 63 16,4-16-16,-2-32 0,0-23 15,-2-19-15,2-12 0,-6-24 16,-1-14-16,-12-22 0,-6-14 16,5-12-16,3-9 0,4-6 0</inkml:trace>
  <inkml:trace contextRef="#ctx0" brushRef="#br1" timeOffset="71685.8092">26056 9831 0,'0'0'0,"0"0"0,0 0 0,-16 22 16,16-22-16,-23 24 0,3-3 15,-4 3-15,-6 0 0,-15 14 0,-7 5 16,-9 8-16,5-4 0,-8 4 16,4-5-16,12-10 0,12-8 0,7-7 15</inkml:trace>
  <inkml:trace contextRef="#ctx0" brushRef="#br1" timeOffset="71852.4763">26229 10135 0,'0'0'0,"0"0"15,0 0-15,25 21 0,-25-21 16,26 26-16,-10-5 0,-3 0 16,-1 2-16,1 1 0,-1-4 15,-4-3-15</inkml:trace>
  <inkml:trace contextRef="#ctx0" brushRef="#br1" timeOffset="72048.4395">26509 10196 0,'0'0'16,"0"0"-16,0 0 0,-26 9 0,26-9 16,-33 3-16,33-3 0,-25 3 15</inkml:trace>
  <inkml:trace contextRef="#ctx0" brushRef="#br1" timeOffset="73458.2199">30049 9148 0,'0'0'0,"0"0"0,0 0 0,20 18 0,-14-10 15,0 3-15,-1 3 0,-4-2 16,-4 0-16,0 0 0,0-2 16,1-1-16</inkml:trace>
  <inkml:trace contextRef="#ctx0" brushRef="#br1" timeOffset="73637.6156">29581 9454 0,'0'0'15,"0"0"-15,0 0 0,0 0 0,33-16 16,-12 11-16,7 0 16,0 0-16,2 0 0,7-1 0,-2 1 15,-4-2-15,-4 0 0,1 0 16,-6 0-16,-3 2 0</inkml:trace>
  <inkml:trace contextRef="#ctx0" brushRef="#br1" timeOffset="74052.4777">29912 9401 0,'0'0'0,"0"0"0,0 0 0,0 0 16,0 0-16,-17 23 0,17-23 15,-12 22-15,7-10 0,-1 4 16,1 2-16,-2 2 0,1 0 16,-2 7-16,0 0 0,2-3 15,0-1-15,0 0 0,1-1 16,1-1-16,0-2 0,1-3 15,0-1-15,0-4 0,1-3 0,0-2 16,0 0-16,2-6 0,-2 0 16,-2-8-16,-1-6 15,-1-1-15,0 0 0,0-2 0,1-1 16,0 3-16,2 3 0,0 2 16,-1 1-16,-1 2 0,-3 2 15,-4 1-15,-5 2 0,1 2 16,-2 0-16,-3 4 0,-2 2 15,1 2-15,0 1 0,3-1 16,3 0-16,3 1 0,2-4 0,2 0 16,1-2-16,4-3 0,2-4 15,13-2-15,12-3 16,6 0-16,8-1 0,16-2 0,5-1 16,-5 0-16,-5-1 0,9-2 15,-3 0-15,-9 4 0,-7 2 16,0 4-16,-6 3 0,-9 3 15,-5 2-15,-13 3 0,-6 3 16,-8-2-16,-6 2 0,3-2 0,3-1 16,1-1-16</inkml:trace>
  <inkml:trace contextRef="#ctx0" brushRef="#br1" timeOffset="74339.0635">29451 9929 0,'0'0'0,"0"0"15,0 0-15,0 0 0,0 0 0,0 0 16,0 0-16,0 0 0,0 0 0,0 0 15,0 0-15,20-10 16,6 2-16,11-3 0,7-3 0,12-4 16,0-1-16,13-3 0,-2 1 15,-1-2-15,-11 5 0,-4 2 16,-11 6-16,-9 1 0,-8 3 16,-8 6-16,-6 5 0,-7 1 15,-3 2-15,-8 6 0,-4 5 16,-6 1-16,-3 0 0,-3 3 15,-4 3-15,-2 2 0,-2 0 0,-4 2 16,-5 0-16,-7 1 0,2-4 16,-3-5-16,0-2 15,3-6-15,4-4 0,-3-12 0,3-9 16,12 2-16,8 4 0,6 1 16</inkml:trace>
  <inkml:trace contextRef="#ctx0" brushRef="#br1" timeOffset="74486.1769">29628 9842 0,'0'0'0,"0"0"16,0 0-16,35 9 0,-16-3 0,5 5 16,6 3-16,2 5 0,3 6 15,11 12-15,2 4 0,6 8 16,-4-3-16,1-4 0,-9-11 16,-5-4-16,-9-7 0,-7-5 15</inkml:trace>
  <inkml:trace contextRef="#ctx0" brushRef="#br1" timeOffset="74819.4041">30612 9314 0,'0'0'0,"0"0"16,0 0-16,0 0 0,0 0 0,-28 24 15,10-11-15,-3 3 0,-1 0 16,-1 1-16,-2 1 0,2 0 16,2-1-16,-3 5 0,4 0 15,4-2-15,1-5 0,4 4 16,2 1-16,4 1 0,2 1 16,0 4-16,3 6 0,3 4 0,0-1 15,1 4-15,2 5 16,-2-2-16,1 1 0,-1 7 15,-1-3-15,1-6 0,-1-6 0,0-4 16,1-6-16,-2-4 0,0-7 16,0-10-16,2-7 0,0-11 15,0-8-15,0 7 0,-2 2 16,0 4-16</inkml:trace>
  <inkml:trace contextRef="#ctx0" brushRef="#br1" timeOffset="75135.095">30601 9489 0,'0'0'0,"0"0"16,0 0-16,26-14 0,-11 10 0,5-2 16,6 1-16,7-2 0,0 2 15,-6 1-15,-5-1 16,-7 2-16,-4 0 0,-9 2 0,-9 4 16,-4 1-16,-5 3 0,-7 4 15,-7 4-15,-3 4 0,4 3 16,-3 0-16,-2 1 0,-2 2 0,3-2 15,5-2-15,4-2 0,4-1 16,5-3-16,3-4 16,2-4-16,4 1 0,3 0 0,13-9 15,9-5-15,9-1 0,10-2 16,18 1-16,16-2 0,10 2 16,-2 3-16,-1-4 0,-12-1 15,-8-5-15,-15-2 0,-13-6 16,-9-6-16,-7 8 0,-4 6 0,-3 5 15</inkml:trace>
  <inkml:trace contextRef="#ctx0" brushRef="#br1" timeOffset="75352.0261">30608 9124 0,'0'0'0,"0"0"15,0 0-15,0 0 0,16 19 0,-16-19 16,22 36-16,-9-11 15,1 4-15,2 9 0,3 10 16,5 13-16,-1 2 0,5 23 0,-3 5 16,2 18-16,-5 0 0,2 18 15,1 15-15,1 20 16,-9-37-16,-4-34 0,-5-25 0,-2-21 16,-3-13-16,0-10 0</inkml:trace>
  <inkml:trace contextRef="#ctx0" brushRef="#br1" timeOffset="75568.8128">30969 9841 0,'0'0'0,"0"0"16,0 0-16,-20 17 0,20-17 0,-21 16 15,6-4-15,-2 1 0,0 1 0,-9 8 16,-2 1-16,-3-1 16,-1-1-16,-10 0 0,-2-5 15,9-3-15,6-3 0,5-2 0</inkml:trace>
  <inkml:trace contextRef="#ctx0" brushRef="#br1" timeOffset="75768.8498">30967 9089 0,'0'0'0,"0"0"0,0 0 0,0 0 0,0 0 15,7 31-15,-7-31 16,-4 31-16,4-31 0,-11 31 0,7-18 15,0-2-15</inkml:trace>
  <inkml:trace contextRef="#ctx0" brushRef="#br1" timeOffset="75931.1571">30878 9249 0,'0'0'0,"0"0"0,0 0 16,0 0-16,-26 24 0,26-24 0,-18 11 15,18-11-15</inkml:trace>
  <inkml:trace contextRef="#ctx0" brushRef="#br1" timeOffset="76135.3064">30193 9148 0,'0'0'0,"0"0"0,0 0 0,23 10 0,-23-10 16,18 15-16,-10-2 15,-2 1-15,-1 1 0,-1-2 0,-1-1 16,1-2-16</inkml:trace>
  <inkml:trace contextRef="#ctx0" brushRef="#br1" timeOffset="76302.0475">30181 9821 0,'0'0'0,"0"0"0,0 0 16,0 0-16,20 15 0,-20-15 0,0 0 16,0 0-16,0 0 0,13 17 15</inkml:trace>
  <inkml:trace contextRef="#ctx0" brushRef="#br1" timeOffset="79853.3838">31439 2283 0,'0'0'0,"0"0"0,0 0 16,0 0-16,0 0 0,0 0 15,0 0-15,0 0 0,0 0 16,-25-1-16,25 1 0,0 0 16,-27 13-16,27-13 0,-25 20 15,11-8-15,0-2 0,-2 3 16,-3 3-16,0-1 0,0 2 0,-3 4 15,3-1-15,1 0 0,2-3 16,3-1-16,1-3 0,2-2 16,2-1-16,3-2 0,3 0 15,1-4-15,2 1 0,3-2 16,4-1-16,-2-1 0,3 1 0,3 0 16,3-1-16,-1 2 0,0 1 15,2 0-15,1 0 16,0 0-16,0 0 0,-1 1 0,1 0 15,-2 0-15,-1 1 0,1-1 16,-1 0-16,-2-3 0,-1-1 16,-1-1-16,0 0 0,-1 0 15,-1-1-15,-2-3 0,1 1 16,-3-1-16,0 0 0,-1 0 16,-1 0-16,0-1 0,-1 0 0,-2-1 15,-1-1-15,0-1 0,0 1 16,-1-1-16,0-3 15,0 1-15,0-1 0,0-1 0,1 0 16,1-1-16,0-1 0,-1-1 16,-1-2-16,1 0 0,1 1 0,1-3 15,2 3-15,2 0 16,0 0-16,2 3 0,0 1 16,0 2-16,-2 0 0,1 3 0</inkml:trace>
  <inkml:trace contextRef="#ctx0" brushRef="#br1" timeOffset="80118.7747">31637 2148 0,'0'0'0,"0"0"16,0 0-16,0 0 0,0 0 0,0 0 15,16 22-15,-16-22 0,10 17 0,-10-17 16,11 23-16,-6-9 16,1 0-16,-2 4 0,1 3 15,-2 3-15,-1 1 0,0 9 16,0 3-16,0-2 0,-2 2 16,0 6-16,0-1 0,-2-7 15,1-6-15,0-5 0,1-4 16,0-5-16</inkml:trace>
  <inkml:trace contextRef="#ctx0" brushRef="#br1" timeOffset="80318.8028">31726 2477 0,'0'0'0,"0"0"0,0 0 15,0 0-15,0 0 0,0 0 16,18-19-16,-18 19 0,22-10 0,-22 10 15,31-12-15,-14 6 0,0 0 16,1 1-16,0-1 0,-2 2 16,0 1-16,-2-2 0,-3-1 15,-3 2-15,-2 1 0,0-1 16</inkml:trace>
  <inkml:trace contextRef="#ctx0" brushRef="#br1" timeOffset="80652.1802">31928 2030 0,'0'0'0,"0"0"0,0 0 15,0 0-15,0 0 0,0 0 16,0 0-16,0 0 0,0 0 0,9 22 15,-9-22-15,0 0 0,1 35 16,-1-35-16,-3 40 0,1-17 16,-2 1-16,1 7 0,0 3 15,-2 11-15,2 1 0,-1 13 16,-1 4-16,1-6 0,0-2 0,-2 16 16,2 4-16,0-3 15,3-2-15,0 16 0,1 3 16,1 4-16,1-6 0,11 42 15,4-8-15,-5-37 0,-4-27 0,-2-17 16</inkml:trace>
  <inkml:trace contextRef="#ctx0" brushRef="#br1" timeOffset="86169.6943">32234 2348 0,'0'0'15,"0"0"-15,0 0 0,0 0 0,0 0 16,0 0-16,0 0 0,0 0 16,0 0-16,0 0 0,0 0 15,0 0-15,-27 18 0,27-18 16,-31 19-16,14-6 0,-2 1 0,-2 3 16,-3 1-16,0 1 0,-2 0 15,-4 5-15,3 1 16,3-4-16,2-3 0,2 0 0,5-3 15,7-3-15,3-2 0,5-3 16,4-2-16,3-1 0,4-2 16,6 0-16,3 1 0,-2-2 15,1 0-15,2 3 0,3 1 16,4 1-16,-3 0 0,-1 1 16,-1 1-16,-5 3 0,-1 3 0,-2-3 15,0 0-15,-1-1 0,-1 0 16,0 1-16,2 0 15,-1-1-15,0-3 0,1-1 0,-1-3 16,-4-1-16,-1 1 0,-3-1 16</inkml:trace>
  <inkml:trace contextRef="#ctx0" brushRef="#br1" timeOffset="86619.2976">32473 2486 0,'0'0'0,"0"0"0,0 0 0,0 0 16,0 0-16,0 0 0,-11 24 15,11-24-15,-4 20 0,4-20 0,-8 30 16,5-13-16,0 0 0,1 1 15,-1 1-15,1 0 16,1 1-16,1-2 16,1 0-16,2 0 0,1-3 0,3 2 15,2-1-15,0-3 0,-1-3 0,2-2 16,0-4-16,0-1 0,0-3 16,3-4-16,3-2 0,-1-2 15,2-2-15,-1-3 0,2-4 16,-3 1-16,-1-1 0,-1-2 15,0-1-15,-2-1 0,-2 0 0,-1-5 16,-4 2-16,-2-1 16,0 0-16,-3 3 0,-1 0 15,-1 5-15,-2 5 0,-5 0 0,-4 1 16,-5 5-16,-3 2 0,-7 8 16,-7 4-16,0 3 0,0 4 15,6-3-15,6-2 0,4-1 16</inkml:trace>
  <inkml:trace contextRef="#ctx0" brushRef="#br1" timeOffset="93902.6112">8602 11765 0,'0'0'0,"0"0"16,0 0-16,0 0 0,0 0 0,34 0 15,-34 0-15,27 0 0,-27 0 16,34-2-16,-8 1 16,-2 1-16,-1 0 0,7 0 0,1 1 15,3-1-15,0-1 0,2 1 16,2 0-16,7 0 0,-1 0 0,2 0 16,3 0-16,-2-1 15,0-2-15,10 2 0,3 1 16,-3 1-16,-1 2 0,10-3 0,0 0 15,-4 0-15,-2 0 0,10 0 16,3 0-16,-7 1 0,-4 0 0,2 0 16,1-2-16,-1-1 15,0-3-15,33-1 16,-6 1-16,-1 3 0,-3 1 0,-5-1 16,-1 1-16,-7 4 0,-5 1 15,5 3-15,3 1 16,7-2-16,3 1 15,-23-3-15,-17-2 0,12 7 0,8 2 16,-8-4-16,-7-2 0,10 1 16,7 2-16,-17-1 0,-10-1 15,12-3-15,8-2 0,-8 0 16,-4 1-16,3-1 0,3 1 16,-5-1-16,-4 0 0,3 0 0,1 0 15,-5 0-15,-7 0 0,3 1 16,2-2-16,-6 2 0,-5 1 15,0-3-15,0-2 0,-2 1 16,-4 1-16,1-2 0,0-2 16,-6 2-16,-4 1 0,4-2 15,5-1-15,-15 2 0,-1 0 0,0-1 16,1-3-16,-3 6 16,-2 0-16,-1 0 0,1 2 15,-3-2-15,1 0 0,-1-1 16,0 1-16,1 0 0,0 0 0,2 1 15,1 0-15,-3-1 0,0 1 16,-1 0-16</inkml:trace>
  <inkml:trace contextRef="#ctx0" brushRef="#br1" timeOffset="94080.9442">13224 11758 0,'0'0'16,"0"0"-16,0 0 0,0 0 0</inkml:trace>
  <inkml:trace contextRef="#ctx0" brushRef="#br1" timeOffset="113886.6716">23025 3906 0,'0'0'0,"0"0"0,0 0 15,0 0-15,0 0 0,0 0 16,2 24-16,-2-24 0,0 0 16,-3 29-16,3-29 0,-4 29 15,4-11-15,-1 4 0,-1 3 16,1 1-16,0 1 0,-1 10 16,-2 1-16,2 0 0,0-1 0,1 11 15,2 2-15,-2-8 0,-1-3 16,-3 8-16,1 0 0,1-2 15,0-4-15,0 3 0,-1-2 16,0-4-16,2-3 0,-1-2 16,0 1-16,-2-4 0,2-2 15,1-3-15,1 0 0,-1-3 0,2-2 16,0-3-16,0-2 16,2-6-16,0-2 0,3-7 0,3-5 15,1-5-15,2-5 0,-2 3 16,-2 2-16,-1 2 0</inkml:trace>
  <inkml:trace contextRef="#ctx0" brushRef="#br1" timeOffset="114403.212">23477 4103 0,'0'0'0,"0"0"0,0 0 16,0 0-16,0 0 0,0 0 16,0 0-16,0 0 0,-7 30 0,7-30 15,-4 26-15,4-26 16,-7 29-16,2-10 0,-3 4 16,3 0-16,1 0 0,-2 10 0,-2 3 15,1-1-15,2-3 0,0 1 16,2 1-16,0 1 0,1-2 15,2-4-15,2-2 0,2-5 16,2-5-16,0 0 0,2-3 16,0-1-16,-1-1 0,1-2 15,0-2-15,0-3 0,-2-1 0,2-5 16,1-2-16,0-1 0,-1-4 16,4-4-16,5-5 15,0-2-15,-1-2 0,5-10 0,0-4 16,-3-1-16,-3 3 0,4-10 15,0-1-15,-3 7 0,-2 2 16,-3 0-16,-3 0 0,-2 5 16,-4 2-16,-3-2 0,-3 3 15,-2 7-15,-3 1 0,-2 5 16,-2 4-16,1 1 0,0 1 0,-9 4 16,-7 3-16,3 5 0,2 4 15,-1 6-15,0 1 0,2 2 16,1-1-16,5 2 0,2 3 15,3-5-15,4-3 0,0-3 16</inkml:trace>
  <inkml:trace contextRef="#ctx0" brushRef="#br1" timeOffset="114920.255">24433 4092 0,'0'0'0,"0"0"16,0 0-16,0 0 0,0 0 0,0 25 15,0-25-15,-1 25 16,1-13-16,0 4 0,0 4 16,0 1-16,-1-1 0,-1 8 15,2 1-15,0-1 0,0 0 16,0 6-16,0 4 16,-1-2-16,1-2 0,-1 8 0,1-3 15,0 0-15,0-3 0,1 2 0,2-7 16,1-6-16,0-6 0,4-7 15,3-3-15,2-4 0,4-1 16,5-5-16,4-3 0,5-2 16,5-1-16,1 0 0,2-1 15,7 1-15,-1 0 0,-2 1 16,-2 0-16,-6 1 0,-3 2 0,-1-2 16,0 0-16,-5 5 0,-3 3 15,-3 2-15,-1-1 0,-4-1 16,-1-3-16,-1 1 0,0 3 15,-1-2-15,2 2 0,0-2 16,0 1-16,-2 0 0,-2 0 16,-2-1-16</inkml:trace>
  <inkml:trace contextRef="#ctx0" brushRef="#br1" timeOffset="115064.2663">25413 4460 0,'0'0'0,"0"0"0,0 0 16,0 0-16,0 0 0,0 0 16,0 0-16,-2 35 0,2-35 0,-9 28 15,9-28-15,-7 21 0</inkml:trace>
  <inkml:trace contextRef="#ctx0" brushRef="#br1" timeOffset="115619.9916">23457 5450 0,'0'0'0,"0"0"0,0 0 16,0 0-16,0 0 0,1 29 0,-1-29 15,0 33-15,0-33 0,3 42 16,0-15-16,-1 1 0,0-1 15,1 11-15,1 3 0,0-2 16,2 1-16,0 7 0,2 0 16,0-4-16,-1-3 0,1 6 15,0-1-15,-2-6 0,0-4 0,2-3 16,-1-1-16,1-5 0,0-2 16,-3-3-16,-1-1 15,-2-4-15,-2-3 0,0-3 0,0-2 16,-1-2-16,0-1 0,-5-3 15,-2 0-15,-3 0 0,-2 0 16,0 0-16,-1 1 0,-4 2 16,-3-1-16,-7 2 0,-1 0 15,-1 1-15,0 1 0,-3 1 16,-1 2-16,3-2 0,3-1 0,2 0 16,1-3-16,3-2 0,2-2 15,4 0-15,3-1 0,2 1 16</inkml:trace>
  <inkml:trace contextRef="#ctx0" brushRef="#br1" timeOffset="115805.0225">23606 5741 0,'0'0'0,"0"0"15,13-9-15,-3 2 0,2 0 0,5 0 16,4 1-16,6-1 15,1 1-15,4 3 0,2 3 16,-2 3-16,-1 2 0,7 5 16,2 2-16,-8-2 0,-6-2 0,-3-1 15</inkml:trace>
  <inkml:trace contextRef="#ctx0" brushRef="#br1" timeOffset="116270.4605">24485 5559 0,'0'0'0,"0"0"15,0 0-15,0 0 0,0 0 0,0 0 16,8 22-16,-8-22 0,6 23 16,-6-23-16,1 35 0,-2-14 15,-1 1-15,-3 4 0,0 2 16,-2 0-16,1 0 0,-5 11 15,-2 1-15,0-1 0,0-1 16,-3 8-16,1 0 0,3-4 16,3-3-16,1 4 0,4-7 15,2-4-15,3-4 0,4-4 16,4-2-16,2-6 0,2-2 0,4-5 16,3-4-16,-1-1 0,3-1 15,3-2-15,4 0 16,-1-1-16,2-1 0,8-1 0,0-2 15,-1 1-15,-2 1 0,2 0 16,2 2-16,-6-4 0,-3 0 16,-2 1-16,2 0 0,-2 1 15,-2 2-15,-3-3 0,-3 0 16,-3 0-16,-4 0 0,-1 0 16,-2 2-16,-3 0 0,-2 2 0,1 0 15,0 2-15,0 0 0,-1 2 16,1 1-16,-1 2 0,0-1 15,-1-1-15,-1-1 0</inkml:trace>
  <inkml:trace contextRef="#ctx0" brushRef="#br1" timeOffset="116443.6806">25642 5703 0,'0'0'16,"0"0"-16,0 0 0,0 0 0,0 22 15,0-22-15,0 0 0,0 27 16</inkml:trace>
  <inkml:trace contextRef="#ctx0" brushRef="#br1" timeOffset="147571.4521">23884 12269 0,'0'0'16,"0"0"-16,0 0 0,5 27 15,-5-27-15,7 34 0,-4-7 0,-1 2 16,1 4-16,0 20 16,0 6-16,0 12 0,0-4 0,0 14 15,0-2-15,2 8 0,-1-3 16,-2 11-16,-1-1 0,-2-7 15,0-5-15,-5 40 0,-3-8 16,0-12-16,-1-8 0,0 2 16,0 2-16,0-6 0,1-3 15,4-2-15,3 0 0,2-6 16,3-3-16,1 4 0,2 3 16,2-5-16,1-2 0,-2 10 15,1 7-15,0-8 0,-1-4 0,2 3 16,-1 4-16,-3-8 0,-1-4 15,-1 4-15,1 2 0,0-6 16,0-3-16,1-2 0,-1-1 16,0-9-16,2-6 0,-3-17 15,1-14-15,-2-7 0</inkml:trace>
  <inkml:trace contextRef="#ctx0" brushRef="#br1" timeOffset="148239.6989">25967 12408 0,'0'0'15,"0"0"-15,0 38 0,0-19 0,0 3 16,0 22-16,-1 11 16,0 11-16,0-2 0,-2 26 0,-2 8 15,0 5-15,-1-13 0,3 24 16,3 5-16,2 30 0,2-23 15,-2 1-15,0 0 0,-1-14 16,0-11-16,-3 11 0,-2 7 16,-3-16-16,-1-12 0,2 11 15,-1 8-15,1-16 0,2-8 0,1 4 16,1 3-16,-1-15 0,3-10 16,0 4-16,0 4 15,1-13-15,1-10 0,0 9 0,0 6 16,0-8-16,0-6 0,4 7 15,2 4-15,-2-12 0,0-8 0,1 4 16,3 4-16,1 2 16,1-1-16,-3 1 0,-1 0 15,-2-11-15,-3-6 0,1 3 16,2 3-16,-3-7 0,-1-6 0,-6-8 16,-4-5-16,-3-8 0,-2-5 15,4-2-15,4-1 0,0-1 16</inkml:trace>
  <inkml:trace contextRef="#ctx0" brushRef="#br1" timeOffset="148854.775">23851 16384 0,'0'0'0,"0"0"0,0 0 16,0 0-16,0 0 0,0 0 15,0 0-15,0 0 0,0 0 0,0 0 16,0 0-16,0 0 0,0 0 16,0 0-16,0 0 0,0 0 15,0 0-15,0 0 16,29-3-16,-29 3 0,28-3 15,-28 3-15,45-2 0,-17 1 16,3 2-16,2-1 0,2-1 16,13-1-16,4 1 0,13 1 0,0 0 15,-2-2-15,-2 0 0,12 0 16,-2 1-16,0-2 0,-2-1 16,14 1-16,0-1 0,-6 4 15,-4 3-15,4 4 0,-6 2 16,-7 1-16,-6-2 0,22 6 15,-6-2-15,-14 0 0,-11 2 0,7 8 16,6 6 0,-8-2-16,-5-2 0,-16-10 15,-10-7-15,0 1 0,0 1 16,-14-6-16,-3 0 0,-3-1 0,-1-1 16,0 0-16</inkml:trace>
  <inkml:trace contextRef="#ctx0" brushRef="#br1" timeOffset="149237.8798">24018 16159 0,'0'0'0,"0"0"0,0 0 16,0 0-16,0 0 0,31 4 0,-31-4 16,30 2-16,-10-2 0,5 1 15,5 0-15,3-1 0,3-1 16,17-2-16,5 0 0,10-3 15,-3 0-15,12-1 0,-2 0 16,-8 6-16,-5 2 0,11 5 16,0 4-16,-17-2 15,-11-1-15,1 6 0,-5 3 16,-12-5-16,-5 0 16,-11-5-16,-8-2 0,-2-2 0,0 0 15,-1 0-15</inkml:trace>
  <inkml:trace contextRef="#ctx0" brushRef="#br1" timeOffset="149473.3121">24256 16408 0,'0'0'0,"10"0"0,5 1 16,2 0-16,3 1 0,13 0 16,7 1-16,13 1 0,3 1 15,-3-1-15,-3-1 0,0-2 16,-7-1-16,-7 0 0,-6-1 16,-5-1-16,-7 2 0,-3-1 0</inkml:trace>
  <inkml:trace contextRef="#ctx0" brushRef="#br1" timeOffset="150087.7204">24420 16302 0,'0'0'0,"0"0"16,0 0-16,-35 11 0,20-6 0,-5 3 15,-3 3-15,-8 3 0,0 1 16,-1 3-16,0 2 0,-4 5 15,3-2-15,5-1 0,4-3 16,6-2-16,5-1 0,11 1 16,10 2-16,3-1 0,3-1 15,8 1-15,7-2 0,0-2 0,2-2 16,14-1-16,6-2 16,0-3-16,-1-1 0,-3-3 15,-2-1-15,3-1 0,-7-1 0,-6-1 16,-7 0-16,-11 0 0,-9 1 15,-6-4-15,-4-2 0,-7 2 16,-5 1-16,-4 3 0,-5 2 16,-1 2-16,-1 1 0,-9 3 15,-4 2-15,2 1 0,1 0 0,1 5 16,1 2-16,2 3 0,2 3 16,5-3-16,4-3 0,7-3 15,4-2-15,9-1 0,8 1 16,4 0-16,4-1 0,11-3 15,6-3-15,1-2 0,1 0 16,6-6-16,4-3 0,-2-2 16,-2-4-16,-1-4 0,-2-3 15,0-6-15,-7-3 0,-8 2 16,-6-1-16,-4 1 0,-5 0 0,-4 1 16,-3-1-16,-7 4 0,-4 4 15,-5 2-15,-6 0 0,0 2 16,1 0-16,-5 3 15,-6 5-15,3 2 0,3 4 16,2 5-16,1 5 0,3 4 0,3 4 16,6 1-16,5-1 15,6-5-15,5-8 0,-2 1 0,0-2 16,-1-1-16</inkml:trace>
  <inkml:trace contextRef="#ctx0" brushRef="#br1" timeOffset="150587.7021">23804 12354 0,'0'0'0,"0"0"0,0 0 15,0 0-15,0-26 0,0 26 0,0 0 16,12-24-16,-3 16 0,7 0 16,5 0-16,6 0 0,6-1 15,21-1-15,9 1 0,12-1 0,-3 1 16,21 0-16,6 2 16,9-1-16,-7 2 0,18-1 0,0 1 15,28 0-15,-26 1 0,-7 2 16,-7 1-16,-10 3 0,-8 3 15,-9 0-15,-7-1 0,-20 2 16,-13 0-16,-4 3 0,-2 1 16,-11-2-16,-7 3 0,-17-4 15,-10 1-15,-12-2 0,-7 1 16,9-2-16,7-3 0,4 1 0</inkml:trace>
  <inkml:trace contextRef="#ctx0" brushRef="#br1" timeOffset="150820.9149">24227 12403 0,'0'0'0,"0"0"16,27-10-16,-7 5 0,5-3 0,14 0 16,12-3-16,20-1 0,5 0 15,31 0-15,30 1 0,12 1 16,-11 3-16,53 4 0,6 7 15,-45 2-15,-30 2 0,-25 5 16,-18 2-16,-23 2 0,-14 1 0,-26-4 16,-16 0-16,-19-4 15,-14-1-15,11-3 0,7-2 0,4-1 16</inkml:trace>
  <inkml:trace contextRef="#ctx0" brushRef="#br1" timeOffset="151054.2283">23899 12462 0,'0'0'0,"0"0"16,0 0-16,29-19 0,-29 19 0,41-15 16,-3 4-16,7-1 0,5 0 15,32-2-15,32-1 16,16 0-16,-6 5 0,30 7 0,26 7 15,30 8-15,-41 1 0,-13 11 16,-10 6-16,-32 4 0,-25 2 0,-28-11 16,-19-8-16,-14-6 15</inkml:trace>
  <inkml:trace contextRef="#ctx0" brushRef="#br1" timeOffset="151721.4061">26131 13957 0,'0'0'0,"0"0"15,0 0-15,-13 22 0,13-22 0,-12 29 16,1-7-16,-3 2 15,-5 4-15,-1 3 0,-1 2 16,-5 7-16,2-4 0,-7 8 0,0-3 16,0 4-16,5-6 0,4-7 15,4-4-15,7-7 0,5-5 0,2-3 16,1-3 0,-1-2-16</inkml:trace>
  <inkml:trace contextRef="#ctx0" brushRef="#br1" timeOffset="152254.328">26149 14144 0,'0'0'0,"0"0"16,0 0-16,0 0 0,0 0 15,0 0-15,0 0 0,0 0 16,1 36-16,-1-36 0,6 37 16,-2-16-16,1 1 0,0 0 15,2-3-15,1 1 0,-1-1 16,6 3-16,4-3 0,3-4 15,3-3-15,1-5 0,3-3 16,-1-5-16,2-5 0,-1-8 16,1-5-16,3-6 0,-4 0 0,1 1 15,-1 3-15,-1 1 0,-3 1 16,0 2-16,-4 3 0,-6 4 16,-3 2-16,-4 3 0,-2 1 15,-2 3-15,-2 1 0,-3 7 16,-5 4-16,-1 0 0,-2 3 0,0 5 15,0 3-15,-1 5 0,1 1 16,2 1-16,2 1 16,1-2-16,2-1 0,1-4 0,3-3 15,4-2-15,1-4 0,12-2 16,8-1-16,2-5 16,1-4-16,4-7 0,3-6 0,-1-6 15,-2-2-15,5-10 16,0-5-16,-5 1 0,-3 0 0,-4-5 15,-5 4-15,-5 1 0,-5 3 16,-7 0-16,-4 2 0,-7 2 16,-4 3-16,-7 1 0,-5-3 15,2 8-15,-1 4 0,-7 2 16,-5 3-16,6 5 0,5 4 16,2 3-16,4 2 0,9 1 0,6 0 15,1-1-15,0-1 0,-1-2 16</inkml:trace>
  <inkml:trace contextRef="#ctx0" brushRef="#br1" timeOffset="152471.5819">27170 14375 0,'0'0'16,"5"5"-16,0 0 0,1 1 15,-1 2-15,0 3 0,-1 4 16,-3 0-16,-1 1 0,-5 4 16,-4-1-16,-5 1 0,-1-1 0,-3-1 15,0-1-15,0 0 0,0-2 16,1 0-16,1-1 0,4-4 15,2-3-15,5-2 16,1 0-16,7 1 0,4 1 0,12 1 16,10 1-16,5-1 0,5 1 0,7-2 15,-2-2-15,-4-3 0,-4-2 16,-2-1-16,-6 1 0,-7 0 16</inkml:trace>
  <inkml:trace contextRef="#ctx0" brushRef="#br1" timeOffset="152871.066">25357 13641 0,'0'0'0,"0"0"0,0 0 16,0 0-16,0 0 0,0 0 15,0 0-15,35-11 0,-35 11 0,45 4 16,-10 6-16,0 1 16,-1 3-16,10 10 0,0 5 15,0 4-15,-8-2 0,-9 9 0,-14 2 16,-10-3-16,-7 0 0,-18-1 15,-13 2-15,-4-3 0,-2-4 16,-12 5-16,-3-4 0,5-2 16,5-4-16,3 2 0,9 0 15,10-8-15,7-4 0,15-3 16,10 0-16,10-3 0,9-4 16,27-4-16,19-5 0,-1-1 15,10 1-15,-14 1 0,-19-1 0,-14 1 16</inkml:trace>
  <inkml:trace contextRef="#ctx0" brushRef="#br1" timeOffset="153121.0763">27537 14259 0,'0'0'0,"0"0"0,26-3 16,-26 3-16,37-5 0,-5 3 16,10 0-16,13 1 15,0 2-15,18 0 0,4 2 0,8 4 16,-7 2-16,9 4 16,-3 4-16,-19-6 0,-14-3 0,-8 0 15,-12-4-15,-9 0 0</inkml:trace>
  <inkml:trace contextRef="#ctx0" brushRef="#br1" timeOffset="153304.0765">28493 13850 0,'0'0'15,"0"0"-15,36 16 0,-15-4 16,1 1-16,10 9 0,4 3 0,7 9 15,-1 3-15,6 11 16,0 2-16,-12-9 0,-9-6 16,-2-3-16,-7-9 0,-3-5 0</inkml:trace>
  <inkml:trace contextRef="#ctx0" brushRef="#br1" timeOffset="153473.0819">27853 14247 0,'0'0'16,"0"0"-16,0 0 0,35 14 0,-14-6 15,12 6-15,10 1 0,4 3 16,6 2-16,20 6 0,20 7 16,-5-1-16,-20-7 0,-14-5 0</inkml:trace>
  <inkml:trace contextRef="#ctx0" brushRef="#br1" timeOffset="153738.1125">27698 14417 0,'0'0'0,"0"0"15,0 0-15,0 0 0,0 0 0,31 5 16,-31-5-16,27 10 16,-27-10-16,28 16 0,-10-3 0,0 2 15,0 2-15,2 4 0,1 4 16,4 8-16,0 2 0,-4-1 16,-3 2-16,1 0 0,-3-7 0,-4-5 15</inkml:trace>
  <inkml:trace contextRef="#ctx0" brushRef="#br1" timeOffset="154154.9958">29145 14264 0,'0'0'16,"0"0"-16,0 0 0,0 31 0,0-31 0,-1 41 15,-2-9 1,1-2-16,-1 1 0,-2 10 0,1 0 16,0 2-16,-1-5 0,0-9 15,-1-6 1,2-5-16,-1-3 0,2-3 0</inkml:trace>
  <inkml:trace contextRef="#ctx0" brushRef="#br1" timeOffset="154404.1842">29301 14219 0,'0'0'15,"0"0"-15,0 0 0,10 21 0,-10-21 16,13 34-16,-4-10 15,-1-2-15,0 0 0,3 6 16,1 1-16,0-3 0,0-3 16,0 0-16,-1-5 0,1-4 15,0-2-15,3-7 0,4-2 16,0-6-16,2-5 0,6-9 16,-1-4-16,0-5 0,-2-2 0,-1-2 15,-1 0-15,1-2 16,-3 4-16,-3 1 0,-4 1 15,-3 6-15,-3 4 0,-1 4 0</inkml:trace>
  <inkml:trace contextRef="#ctx0" brushRef="#br1" timeOffset="154954.6285">29891 14482 0,'0'0'16,"7"3"-16,1 2 0,0 0 0,0 0 15,-1 1-15,-1 0 16,1 4-16,-4 0 0,-1 1 0,-1 1 16,-1 1-16,-1 0 0,0 0 15,-1 0 1,0-3-16,1-2 0,1-3 0,0-1 16,3 0-16,5-1 15,4-3-15,4-3 0,6-4 16,5-4-16,8-7 0,2-3 0,3-6 15,3-4 1,7-8-16,-5 1 0,-7 7 0,-8 5 16,0 0-16,-6 4 0,-6 5 15,-6 4-15,-3 3 0,-2 5 16,-5 5-16,-3 4 0,-1 8 16,-2 6-16,0 2 0,1 1 0,-2 8 15,0 7-15,-1-3 16,2 1-16,0 8 0,3 1 15,3-5-15,2-5 0,2-1 16,3-5-16,1-9 0,2-4 0,9-5 16,7-3-16,-3-6 0,-1-4 15,4-10-15,3-4 0,-2-4 16,-3-3-16,0-13 0,-2-4 16,-6 2-16,-2 0 0,-4-2 15,-2 0-15,-5 3 0,-1 4 0,-7-3 16,-2 4-16,-1 7 15,0 2-15,-9 4 0,-4 3 16,-1 1-16,0 3 0,-1 3 16,-1 3-16,2 3 0,1 2 0,1 4 15,-1 3-15,6-1 0,3 0 16,2-2-16</inkml:trace>
  <inkml:trace contextRef="#ctx0" brushRef="#br1" timeOffset="155121.6109">30713 14436 0,'0'0'0,"0"0"0,0 0 16,-4 30-16,4-30 0,-8 34 0,3-8 15,-1 2-15,2 1 0,1 11 16,0 3-16,5-2 0,2-1 16,6 7-16,4-2 0,2-8 15,0-8-15,1 0 0,-5-7 16,-2-5-16</inkml:trace>
  <inkml:trace contextRef="#ctx0" brushRef="#br1" timeOffset="155304.4324">30936 14506 0,'0'0'15,"0"0"-15,0 0 0,0 0 0,0 0 16,0 0-16,0 0 0,0 0 16,-28-6-16,28 6 0,-32 19 15,13-1-15,-2 8 0,-7 12 16,-6 13-16,-12 18 15,-4 2-15,-16 20 0,-16 19 0,-10 3 16,3-12-16,-10 7 0,21-21 16,24-27-16</inkml:trace>
  <inkml:trace contextRef="#ctx0" brushRef="#br1" timeOffset="156870.7589">25121 12089 0,'0'0'0,"0"0"15,0 0-15,0 0 0,0 0 0,0 0 16,0 0-16,0 0 0,0 0 16,0 0-16,0 0 0,-7 19 15,7-19-15,-2 36 0,0-9 16,-1 2-16,0 2 0,-1 9 16,-1-1-16,1-2 0,-1-3 0,1 4 15,1-6-15,-1-5 16,1-7-16,1-3 0,1-3 15,2-6-15,2-3 0,3-8 16,1-4-16,5-4 0,1-3 0,3-7 16,4-3-16,3-5 0,-2 0 15,0 1-15,0 1 0,-1 6 16,-1 3-16,-3 0 0,-4 5 16,-5 3-16,-4 3 0,-7 3 15,-6 4-15,-3 4 0,-3 1 16,-8 6-16,-8 3 0,-2 1 0,-2 1 15,-9 5-15,2 0 16,5 2-16,1-1 0,3 3 0,2 2 16,4 2-16,7-4 0,12 1 15,10-2-15,7-8 0,5-2 16,11-5-16,9 0 0,3-7 16,0-2-16,5-7 0,2-5 15,0-4-15,-8-1 0,-6-7 16,-5-5-16,-8 0 0,-5 1 0,-5-8 15,-6-5-15,-3 3 16,-4 2-16,-7-1 0,-6 1 16,-1 5-16,-2 3 0,-7 1 0,-2 5 15,2 8-15,-1 4 0,-1 2 16,4 4-16,6 4 0,1 3 0,0 8 16,0 6-16,2 6 15,3 3-15,3 5 0,5 2 16,3-2-16,5-4 0,2-2 15,2-2-15,1-4 0,2-4 0,3-2 16,1 0-16,-1-5 0,0-2 16,2-5-16,1-3 15,4-4-15,1-6 0,3-10 0,2-8 16,-8 1-16,-3-1 0,-2-9 16,-5 0-16,0 5 0,-2 5 15,-1 3-15,-1 3 0,-1 3 16,-2 3-16,-2 4 0,-3 2 15,-4 4-15,-2 1 0,-3 4 0,0 2 16,3 2-16,1 2 0,-6 4 16,-4 4-16,1 2 0,0 1 15,1 6-15,0 2 0,4 1 16,2-1-16,1 4 0,2 1 16,5-3-16,2-2 0,4-4 15,4-1-15,2-6 0,5-1 0,7-3 16,6-2-16,0-3 0,1-3 15,0-8-15,1-4 0,-1-4 16,-3-2-16,-1-12 0,-4-5 16,-3-4-16,-6-3 0,-2-4 15,-4-1-15,-2 1 0,-1 1 0,-2-7 16,-3 0-16,3 7 16,1 4-16,-1 1 0,1 2 15,1 1-15,1 5 0,-1-1 16,0 2-16,-1 5 0,0 4 0,-2-2 15,0-2-15,-3-1 16,-3-1-16,1 5 0,1 2 16,1 5-16,2 2 0,0 0 15,2-1-15,0 3 0,0 1 0,1 3 16,1 0-16,0 3 16,0 1-16,0 1 0,1 3 0,-1-2 15,1 2-15,0 0 0,-2 3 16,1 1-16,0-1 0,0 3 15,-1 3-15,0-1 0,0 2 0,-2 1 16,1 4-16,-1 1 0,-1 3 16,1 3-16,-1 3 0,2 1 15,0 3-15,0 5 0,1 3 16,1 9-16,0-2 0,3 5 16,2 5-16,0 4 0,-1-3 0,1 2 15,0 0-15,0 8 16,2-4-16,-2-1 0,1-2 15,-1-6-15,1-5 0,-2 7 16,-1 0-16,0-8 0,-1-6 0,2 2 16,-1-1-16,0-3 0,0-2 15,2 3-15,-1 0 16,0-1-16,0-2 0,1 3 0,-1 1 16,0-4-16,1-3 0,-1 2 15,0 0-15,1-10 0,-2-7 0,-1-4 16</inkml:trace>
  <inkml:trace contextRef="#ctx0" brushRef="#br1" timeOffset="157991.8171">23536 14085 0,'0'0'15,"0"0"-15,0 0 0,0 0 16,0 0-16,0 0 0,0 0 0,0 0 15,0 0-15,0 0 16,0 0-16,0 0 16,0 0-16,0 0 0,0 0 0,0 0 15,0 0-15,0 0 0,0 0 16,0 0-16,0 0 0,0 0 16,0 0-16,0 0 0,0 0 15,0 0-15,0 0 0,0 0 16</inkml:trace>
  <inkml:trace contextRef="#ctx0" brushRef="#br1" timeOffset="158650.1965">23535 14243 0,'0'0'0,"0"0"16,0 0-16,0 0 0,0 0 0,0 0 15,0 0 1,0 0-16,0 0 0,0 0 0,0 0 16,0 0-16,0 0 0,0 0 15,0 0-15,0 0 0,0 0 0,0 0 16,0 0-16,0 0 16,0 0-16,0 0 0,0 0 0,0 0 15,0 0-15,0 0 0,0 0 16,0 0-16,0 0 0,0 0 15,0 0-15,0 0 0,0 0 0,0 0 16,0 0-16,0 0 16,0 0-16,0 0 0,0 0 15,0 0-15,0 0 0,0 0 16,0 0-16,0 0 0,0 0 0,0 0 16,0 0-16,0 0 0,0 0 15,0 0-15,0 0 0,0 0 16,0 0-16,0 0 0,0 0 15,0 0-15,0 0 0,0 0 16,0 0-16,0 0 0,0 0 0,0 0 16,0 0-16,0 0 0,0 0 15,0 0-15,0 0 16,0 0-16,0 0 0,0 0 0,0 0 16,0 0-16,0 0 0,0 0 15,0 0-15,0 0 0,0 0 16,0 0-16,0 0 0,0 0 15,0 0-15,0 0 0,0 0 0,0 0 16</inkml:trace>
  <inkml:trace contextRef="#ctx0" brushRef="#br1" timeOffset="160138.381">23657 14260 0,'0'0'0,"0"0"15,0 0-15,0 0 0,0 0 16,0 0-16,0 0 0,0 0 15,0 0-15,0 0 0,0 0 0,0 0 16,0 0-16,0 0 0,0 0 16,0 0-16,0 0 0,0 0 15,0 0-15,0 0 0,0 0 16,0 0-16,21-15 0,-21 15 16,0 0-16,33-1 0,-33 1 15,28 0-15,-28 0 0,39 1 16,-15 0-16,4 0 0,3 1 0,10 0 15,2-1-15,5 1 0,3 0 16,16-2-16,3 0 0,3-1 16,1 1-16,19 0 0,1 0 15,14 0-15,-2 0 0,12 0 16,-5 1-16,30 0 0,-22 1 16,-10 4-16,-8 3 0,-16 3 15,-10 3-15,-7-1 0,-5 0 16,-6-3-16,-2-4 0,-13 0 15,-9-1-15,-7-3 0,-5-2 0,-3 0 16,-4 2-16,-5-3 0,-3 0 16,-4 1-16,0 0 0,-4-1 15,2-2-15,-2 2 0,0 0 16,-2-2-16,2 2 0,-1-4 16,2 1-16,-1 3 0,-4-1 15,4 1-15,-1 3 0,1-3 0,0 0 16,-2 0-16,2 0 15,0 0-15,0 0 0,0 0 0,0 0 16,0 0-16,0 2 0,0-2 16,0 0-16,0 0 0,0-2 15,0 2-15,0 0 0,0 0 16,0 0-16,0 0 0,0 0 16,0 0-16,-1-3 0,1 3 15,0 0-15,0 0 0,0 0 16,-2 1-16,2-1 0,0 0 0,-2-2 15,-1 0-15,1 0 0,0 0 16,0-1-16,-2 0 0,1 0 16,-1 1-16,-1-1 0,1 0 15,-1 0-15,3 0 0,1 1 16,0-1-16,0 0 0,-1 1 16,0 0-16,-1 0 0,1 1 15,-1 0-15,-1-2 0,1 2 16,0-1-16,-2-2 0,1 0 15,-1 0-15,-2 1 0,0 1 16,0-1-16,-2 0 0,-2-1 0,-2 0 16,-3 1-16,-2 0 0,0 1 15,-3-1-15,-1 1 0,-4-1 16,-2 1-16,-12-1 0,-1-1 16,-3 2-16,-3 1 0,-12 0 15,2 0-15,-4 1 0,-3 1 16,-11 0-16,2 0 0,-12 0 15,2-2-15,8 0 0,7-1 0,-11 1 16,2 1-16,4-1 0,4-1 16,-29 1-16,10 2 0,17-1 15,14 0-15,3 0 0,2 1 16,6 0-16,2 1 0,2-2 16,2 1-16,7-1 0,4 1 0,2 0 15,0 2-15,14 0 0,0-2 16,1-1-16,2 0 15,2 1-15,1 0 0,4 0 0,3-1 16,-2 0-16,2 0 0,-2-1 16,2 1-16,0 0 0,0 0 15,0 0-15,0 0 0,0 0 16,0 0-16,0 0 0,0 0 16,3 2-16,0-2 0,6 0 15,3 0-15,1 0 0,3 1 0,11 0 16,6 1-16,5 0 15,3 0-15,22 0 0,9 2 0,8-1 16,5-2-16,29 0 16,11-1-16,16 4 0,13 2 0,60 9 15,-18 4-15,-20 4 0,-15 4 16,-20-5-16,-12-2 0,-24-4 16,-18-3-16,-15-3 0,-9-1 15,-22-5-15,-15-5 0,-10 1 16,-8 0-16,-5 0 0,-3 0 0,0 0 15,-3-3-15,0 2 16,0-2-16,-2-4 0,-3-1 16,1 2-16,2 1 0,3 2 15,-1 1-15,3 2 0,-1-2 0,1 2 16,-2-1 0,2 1-16,0 0 0,0 0 0,0 0 15,-4 2-15,-2 2 0,-10-4 16,-9-1-16,6-1 0,2 1 0,4 1 15</inkml:trace>
  <inkml:trace contextRef="#ctx0" brushRef="#br1" timeOffset="162104.5947">21682 12364 0,'0'0'0,"0"0"16,0 0-16,0 0 0,0 0 16,0 0-16,0 0 15,0 0-15,0 0 0,3 33 16,-3-33-16,4 33 0,-4-33 15,2 42-15,-1-17 0,0 2 16,0 0-16,0 13 0,-1 3 0,0 2 16,-1 0-16,-3 12 15,-4 2-15,-1-2 0,-1-1 16,-4 7-16,-5 8 0,3-15 0,1-13 16,4-10-16,4-9 0,0-5 15</inkml:trace>
  <inkml:trace contextRef="#ctx0" brushRef="#br1" timeOffset="162471.9617">22176 12835 0,'0'0'15,"0"0"-15,0 0 0,0 0 0,0 0 16,-12 30-16,12-30 0,-12 29 15,5-13-15,2 4 16,0 2 0,4-1-16,2 0 0,1-3 0,1-2 0,3 0 15,4-3-15,3-5 0,4-5 16,4-7-16,3-6 16,-2-1-16,-2-1 0,4-11 0,2-5 15,-5 1-15,-3 2 0,-3-1 16,-3-1-16,-3 3 0,-4 2 0,-5-2 15,-5 2-15,-3 4 16,-2 1-16,-2 5 0,-3 2 16,2 2-16,-1 2 0,-3 2 15,-1 3-15,2 1 0,4 1 0,9 0 16,6 2-16,0-2 0,0 0 16,-1 0-16</inkml:trace>
  <inkml:trace contextRef="#ctx0" brushRef="#br1" timeOffset="162705.5172">22957 12794 0,'0'0'0,"0"0"0,0 0 15,0 0-15,7 27 0,-7-27 16,-2 33-16,-2-15 0,-2 3 0,-3 2 16,-2 6-16,-3 5 0,1-3 15,1-1-15,1-2 0,-2 3 16,4-2-16,1-3 0,2 0 15,3-4-15,2-3 0,7 0 16,9-1-16,2-1 0,4-3 0,11 0 16,10-2-16,0-2 0,1 1 15,-2 0-15,-9-3 0,-8-2 16</inkml:trace>
  <inkml:trace contextRef="#ctx0" brushRef="#br1" timeOffset="163188.1404">22387 14739 0,'0'0'0,"0"0"0,0 0 15,0 25-15,0-25 0,2 32 0,-1-9 16,0 2-16,-1 2 0,1 13 16,0 5-16,0-1 0,1-1 0,3 11 15,0 1-15,2-6 16,2-4-16,0 5 0,-1-3 16,1-5-16,0-3 0,-1-2 0,-2-4 15,-1-6-15,-3-5 0,-2-4 16,-3-3-16,-6-4 0,-4-4 15,-12-14-15,-8-13 16,-1-2-16,-1 0 0,1-8 0,1-5 16,7 9-16,6 4 0,5 6 15</inkml:trace>
  <inkml:trace contextRef="#ctx0" brushRef="#br1" timeOffset="163338.3661">22657 15074 0,'0'0'0,"0"0"16,0 0-16,26 16 0,-9-9 15,1 1-15,3 0 0,8 2 16,1 0-16,-5-2 0,-4-1 16,-3-1-16</inkml:trace>
  <inkml:trace contextRef="#ctx0" brushRef="#br1" timeOffset="163570.9595">23032 15052 0,'0'0'0,"0"0"0,0 0 15,-5 34-15,5-34 0,-5 36 0,1-10 16,-1 2-16,-1 3 0,-5 10 15,-3 3-15,2-2 16,1 0-16,5 5 0,8-2 0,7 0 16,4-7-16,19-9 0,14-9 15,-11-4-15,-8-3 0,-4-3 16</inkml:trace>
  <inkml:trace contextRef="#ctx0" brushRef="#br1" timeOffset="229959.4211">23295 15070 0,'0'0'0,"0"0"0,0 0 0,0 0 16</inkml:trace>
  <inkml:trace contextRef="#ctx0" brushRef="#br1" timeOffset="230131.9175">23307 15057 0,'0'0'16,"0"0"-16,0 0 0,0 0 0</inkml:trace>
  <inkml:trace contextRef="#ctx0" brushRef="#br1" timeOffset="230279.5462">23355 15037 0,'0'0'0,"0"0"16,0 0-16,0 0 0</inkml:trace>
  <inkml:trace contextRef="#ctx0" brushRef="#br1" timeOffset="230440.8812">23632 14985 0,'0'0'0,"0"0"15,0 0-15,0 0 0</inkml:trace>
  <inkml:trace contextRef="#ctx0" brushRef="#br1" timeOffset="230760.3085">23433 14759 0,'0'0'0,"0"0"0,0 0 15,0 0-15</inkml:trace>
  <inkml:trace contextRef="#ctx0" brushRef="#br0" timeOffset="240808.3471">9274 8651 0,'0'0'0,"0"0"0,0 0 16,0 0-16,0 0 0,0 0 16,0 0-16,0 0 0,0 0 0,0 0 15,-21 12-15,21-12 0,-5 18 16,5-18-16,-4 32 16,4-32-16,-1 37 0,1-14 15,0 4-15,1-1 0,0 1 0,2 12 16,1 4-16,-1-2 0,0-1 15,2 12-15,-1 2 0,0 6 16,-2-6-16,0 3 0,0 1 16,-1-3-16,0-5 0,-1 13 15,0 1-15,0-5 0,0-7 0,1 11 16,1 2-16,-2-9 0,-2-7 16,1 25-16,1-4 15,0-33-15,-1-2 0,1 22 0,2-4 16,1-10-16,0-7 0,-1-4 15,-4-3-15,2-17 0,0 0 16,0-4-16,2-3 0,-2-5 16,2-1-16,-2 1 0,3-3 15,-3 3-15</inkml:trace>
  <inkml:trace contextRef="#ctx0" brushRef="#br0" timeOffset="241541.029">9293 8576 0,'0'0'0,"0"0"0,0 0 16,0 0-16,0 0 0,0 0 16,0 0-16,34-1 0,-34 1 0,27-1 15,-27 1-15,43 5 16,-21-3-16,7 0 0,5 0 16,9 3-16,-4 1 0,6 0 15,5-1-15,9 1 0,-2-1 0,18-2 16,4-1-16,-9-1 0,-5-2 15,18-3-15,4-3 0,-10 1 16,-7-2-16,33-5 0,8-3 16,-18 4-16,-10 5 0,-4 1 15,-3 4-15,-15-2 0,-11-1 0,3-1 16,2 1-16,-6 5 0,-2 0 16,-3-1-16,-2-2 15,-6 3-15,-5 3 0,-1-2 0,-3 2 16,-6-2-16,-5 1 0,-8 1 15,-4 0-15,-4-1 0,0 0 16,0-2-16,-2 4 0,2-1 16,0 1-16,-2-2 0,0 2 15,0 2-15,1 0 0,-2 8 16,-2 6-16,1-4 0,-2-2 0,1 5 16,-1 5-16,1 1 0,0 3 15,0 3-15,-1 5 16,2-1-16,-1 0 0,0 15 15,-1 4-15,2-3 0,1-3 0,-1 10 16,1 3-16,-1-5 0,-1-4 16,1 12-16,1 2 0,0-9 15,2-7-15,0 33 0,-1 0 16,2-11-16,1-11 0,-2 4 16,0 2-16,-1-10 0,-1-8 0,2 5 15,0 5-15,3-9 0,2-6 16,-4 6-16,-2 3 15,-2-10-15,1-6 0,1-12 0,0-8 16,0-5-16</inkml:trace>
  <inkml:trace contextRef="#ctx0" brushRef="#br0" timeOffset="241990.2779">9381 10373 0,'0'0'0,"0"0"0,0 0 16,0 0-16,24-4 0,-24 4 16,33 5-16,-11-4 0,4 0 0,4-1 15,7 0-15,11-1 16,2 0-16,16-1 0,3-2 16,1 0-16,-2 1 0,17-1 15,1 2-15,7 1 0,-7-1 0,13 1 16,-1 0-16,-11 1 0,-6 0 15,36-1-15,-9-1 0,-20-1 16,-13-1-16,-6 1 0,-3 2 16,-8 0-16,-6-1 0,-6 2 15,-3 1-15,-5-2 0,-1-2 0,-5 1 16,-2 0-16,-7-2 16,-3 2-16,-7 0 0,-4 1 0,-3 0 15</inkml:trace>
  <inkml:trace contextRef="#ctx0" brushRef="#br0" timeOffset="242874.0406">11854 8986 0,'0'0'0,"0"0"16,0 0-16,0 0 0,0 0 0,13 25 15,-13-25-15,14 31 0,-6-12 16,2 3-16,1 4 15,-1 1-15,0 1 0,2 12 0,0 3 16,0-1-16,1-2 0,3 9 16,-1-1-16,-1-6 0,1-5 15,1 6-15,0-2 0,-4-6 16,-2-6-16,-2-7 0,-2-4 16,0-5-16,-3-3 0,-1-8 15,0-5-15,1-1 0,0-3 0,0-10 16,2-9-16,-1-5 0,2-3 15,5-10-15,5-5 0,6-9 16,1 3-16,4-3 16,1-2-16,2-1 0,-3 8 0,4 3 15,1 7-15,-8 9 0,-4 6 16,-5 7-16,-3 5 0,-1 7 16,-1 7-16,-4 6 0,-3 5 15,-1-2-15,-1-1 0,0-2 0</inkml:trace>
  <inkml:trace contextRef="#ctx0" brushRef="#br0" timeOffset="243056.7316">12608 9292 0,'0'0'0,"0"0"0,0 0 16,0 0-16,0 0 0,34-13 0,-14 9 15,0 2-15,-1-1 0,7 2 16,4 2-16,-3 0 0,-2-1 16,3 0-16,-5 0 0,-3 0 15</inkml:trace>
  <inkml:trace contextRef="#ctx0" brushRef="#br0" timeOffset="243307.1152">13222 8477 0,'0'0'0,"0"0"0,0 0 16,0 0-16,0 0 0,0 0 15,17 16-15,-17-16 0,24 16 0,-24-16 16,36 27-16,-17-12 0,-2 2 15,-1 1-15,-2 2 0,0 5 16,-1 1-16,-6-2 0,-2-1 16,-2-3-16,0-4 0,0-1 15</inkml:trace>
  <inkml:trace contextRef="#ctx0" brushRef="#br0" timeOffset="244224.8354">12987 8925 0,'0'0'0,"0"0"16,0 0-16,0 0 0,4 29 0,-4-29 15,9 41-15,-4-17 16,-1 3-16,0 2 0,1 3 16,-2 5-16,-1-2 0,1 3 15,-1-4-15,0-7 0,1-4 0,2-10 16,0-8-16,2-6 0,1-6 15,-1-7-15,3-9 16,0-2-16,1-1 0,3-11 0,1-3 16,1 3-16,3 3 0,4-5 15,0 0-15,-3 7 0,-2 4 16,2 6-16,0 4 0,-1 3 16,1 4-16,-1 4 0,0 4 15,-4 6-15,-2 7 0,-7 9 16,-7 8-16,-9 3 0,-6 3 0,-2 3 15,-4 5-15,-2-4 0,0-1 16,-3 0-16,-1-5 0,5-6 16,3-5-16,6-4 0,4-6 15,3-2-15,3-2 0,4-6 16,3-6-16,7-6 0,5-5 0,6-8 16,4-3-16,-1 0 0,0 2 15,4-1-15,2 0 16,-5 7-16,-3 5 0,-3 5 15,-3 4-15,-1 3 0,-2 4 0,-3 6 16,-3 6-16,-2 2 0,-3 2 16,-3 2-16,-1 3 0,-1 3 15,0 0-15,0 10 0,-2 2 16,2-3-16,0-2 0,1 2 16,1 2-16,1-1 0,1-2 0,1-2 15,2 0-15,3-8 0,2-5 16,5-6-16,6-3 15,0-7-15,1-5 0,1-6 0,0-4 16,0-3-16,0-2 0,-1 0 16,0 0-16,-5 0 0,-2 3 15,-6 0-15,-1-1 0,-3 3 16,-1 1-16,-9 2 0,-4 0 16,-3 4-16,-4 1 0,-8 4 15,-7 4-15,-2 1 0,-3 2 0,-11 4 16,-5 1-16,1 2 0,3 1 15,-6 3-15,2-2 16,4 0-16,3 1 0,6-1 0,5 1 16,8-3-16,8 0 0,3-3 15,5-3-15,4 1 0,3-1 16,6 0-16,5 1 0,5 0 16,5 2-16,6-2 0,4 0 15,5-2-15,5 0 0,3 1 16,4 3-16,2-1 0,0 0 0,15 0 15,4-1-15,-6-2 0,-3-2 16,1 2-16,-1 1 0,3 2 16,-3 0-16,-6 0 0,-1-1 15,-2-1-15,-1-2 0,-1 4 16,-2 2-16,-10-6 0,-7-5 0,-6 0 16,-6 0-16,-4 0 0</inkml:trace>
  <inkml:trace contextRef="#ctx0" brushRef="#br0" timeOffset="244367.9169">14595 9199 0,'0'0'0,"0"0"0,0 0 15,0 0-15,0 0 0,0 0 0</inkml:trace>
  <inkml:trace contextRef="#ctx0" brushRef="#br0" timeOffset="245840.1105">16594 8284 0,'0'0'0,"0"0"16,0 0-16,0 0 0,0 0 0,0 0 16,31 5-16,-31-5 0,30 3 0,-30-3 15,47 1-15,-18 0 16,2 0-16,6 0 0,6 0 15,12 0-15,1-2 0,17 1 0,5 0 16,9 0-16,-6 0 0,18-3 16,3-2-16,-6 2 0,-4 1 15,20-4-15,12-2 0,15-4 16,-22 3-16,-2 0 0,-2 2 16,-12 2-16,-10 2 0,9 0 15,7 1-15,-11-2 0,-7 1 0,9-6 16,7 0-16,-5 2 0,-7 1 15,3 0-15,2 0 0,-6 4 16,-5 1-16,-1-1 0,-2 1 16,-13 0-16,-5-1 0,-11 5 15,-7 3-15,-14 3 0,-9 1 16,-9-2-16,-4-3 0,-4-1 16</inkml:trace>
  <inkml:trace contextRef="#ctx0" brushRef="#br0" timeOffset="246606.7911">16347 8356 0,'0'0'15,"0"0"-15,0 0 0,0 0 0,6 26 16,-6-26-16,9 40 0,-3-13 15,2 1-15,2 9 0,1 7 16,3 15-16,-1 0 0,0 21 16,-5 4-16,-1 11 0,-5-2 15,-3 16-15,-3 0 0,0 2 16,2-12-16,-7 33 0,-3-18 16,3-22-16,2-15 0,-1-3 15,-1-1-15,1-16 0,2-13 0,3-3 16,1-7-16,2-6 0,3-4 15,0-5-15,1-1 16,1-5-16,-1-2 0,4-2 0,1-1 16,-3-5-16,1 1 0,5-3 15,3-1-15,1 0 0,0 0 16,7-3-16,3-2 0,4-2 16,3-2-16,5 0 0,5-2 15,0 0-15,0 1 0,11 2 16,8 1-16,2 1 0,3 0 0,15-2 15,2 1-15,-3 1 0,-2 4 16,46-5-16,0 0 0,-13 0 16,-9 1-16,9 1 0,6 2 15,-13 0-15,-8-1 0,11 2 16,8 0-16,-13-3 0,-7 0 16,7-2-16,5-2 0,-10 3 15,-5 2-15,0-2 0,2 1 16,-10-1-16,-8 0 0,4 1 15,0-1-15,-6 1 0,-4 1 0,0 1 16,3 1-16,-14 0 0,-11 0 16,0 2-16,-2 2 0,-8-2 15,-7-1-15,-1 3 0,-1 1 16,-8 4-16,-6 3 0,-14-2 16,-9-1-16,2-4 0,2 0 0,1-1 15</inkml:trace>
  <inkml:trace contextRef="#ctx0" brushRef="#br0" timeOffset="247023.9957">18388 8161 0,'0'0'0,"0"0"0,0 0 0,-4 22 16,4-22-16,0 31 0,1-6 15,1 6-15,0 2 0,1 19 0,1 8 16,-2 3-16,0 3 0,-3 25 16,-5 25-16,-3 11 0,-5-8 15,-1 19-15,1-5 0,-1 32 16,7-29-16,4-15 0,2-9 16,2-18-16,2-12 0,4-6 15,1-1-15,3-13 0,1-7 0,6-12 16,4-5-16,-1-18 15,-1-12-15,-5-3 0,-6-1 0,-1-2 0</inkml:trace>
  <inkml:trace contextRef="#ctx0" brushRef="#br0" timeOffset="247340.7842">18618 8159 0,'0'0'0,"0"0"0,0 0 15,0 0-15,-3 28 0,3-28 16,-3 44-16,-1-10 0,1 6 0,-5 25 16,-3 11-16,-3 16 15,0 0-15,-4 25 0,0 6 16,2 12-16,3-9 0,1 46 15,4 2-15,5-31 0,1-22 16,8 0-16,5 2 0,1-21 0,1-15 16,9 0-16,7-1 0,-5-17 15,-3-11-15,-6-18 0,-6-12 16,-2-9-16</inkml:trace>
  <inkml:trace contextRef="#ctx0" brushRef="#br0" timeOffset="247627.4774">18627 8869 0,'0'0'16,"0"0"-16,0 0 0,24 2 0,-24-2 15,38 0-15,-8-1 0,2-1 16,2-2-16,18 1 0,5 0 16,0 1-16,1 0 0,15 1 15,16 0-15,-8 1 0,-5 1 16,10 2-16,-4 1 0,-4 3 16,-12 0-16,-2 1 0,-2 1 15,-13 2-15,-10 2 0,-10-3 0,-9-4 16,-6-2-16</inkml:trace>
  <inkml:trace contextRef="#ctx0" brushRef="#br0" timeOffset="247890.5962">18551 9148 0,'0'0'16,"0"0"-16,0 0 0,0 0 0,27-1 16,-27 1-16,39-3 0,-13 2 15,1 0-15,7-2 0,7 1 16,12 0-16,0 0 0,15 0 16,3 0-16,-3 2 0,-2 1 0,14-1 15,-1-1-15,5-3 16,-9-2-16,-12 0 0,-18 2 15,-12 1-15</inkml:trace>
  <inkml:trace contextRef="#ctx0" brushRef="#br0" timeOffset="248208.1247">19844 8531 0,'0'0'16,"0"0"-16,0 0 0,25-9 0,-25 9 15,35-8-15,-7 4 0,4 0 16,4-1-16,14 3 0,6 0 16,-5 3-16,-2 0 0,8 5 15,-2 2-15,2 4 0,-10 2 0,-7 4 16,-6 4-16,-8-1 16,-5 1-16,-4 4 0,-4 2 15,-7 2-15,-5 0 0,-7 4 16,-5 0-16,-7 2 0,-5 1 15,-10 7-15,-5-1 0,-1-6 0,2-2 16,-2-6-16,0-2 0,-1-5 16,3-7-16,3-5 0,2-6 15,9-5-15,5-5 0,7 2 16,2 1-16,3 2 0</inkml:trace>
  <inkml:trace contextRef="#ctx0" brushRef="#br0" timeOffset="248423.6182">20063 8826 0,'0'0'0,"0"0"15,0 0-15,0 0 0,0 0 0,0 0 16,0 0-16,0 0 0,0 0 16,2 21-16,-2-21 0,5 26 15,-5-26-15,6 41 0,-3-12 16,0 3-16,2 5 0,-2 19 16,-2 7-16,0 16 0,-1-1 15,-1 23-15,0 7 0,0 10 16,1-9-16,3 46 0,5 6 15,3-29-15,2-21 0,12-19 16,8-14-16,-11-23 0,-7-19 0,-4-11 16</inkml:trace>
  <inkml:trace contextRef="#ctx0" brushRef="#br0" timeOffset="248614.8484">21179 9268 0,'0'0'0,"0"0"16,0 0-16,0 0 0,8 23 0,-8-23 15,0 0-15,12 21 0</inkml:trace>
  <inkml:trace contextRef="#ctx0" brushRef="#br0" timeOffset="254596.2848">11090 6645 0,'0'0'0,"0"0"15,0 0-15,0 0 0,0 0 16,0 0-16,-13 23 0,13-23 16,-6 18-16,6-18 0,-11 24 15,4-11-15,1 2 0,-1 0 16,0 1-16,0 1 0,-1 1 0,-4 9 16,-3 2-16,2-1 15,2 0-15,-1 0 0,-1 1 16,1-1-16,1-2 0,-1 10 0,1-1 15,1 1-15,0-2 0,0 3 16,0 1-16,-2-1 0,-3 0 16,0 11-16,2 4 0,1-4 15,2-2-15,-5 10 0,1 2 16,1 0-16,2 1 0,0 3 16,0 1-16,-2 5 0,-1-6 0,-3 4 15,-4 5-15,0-5 0,-1-5 16,-5 36-16,7-2 15,2-12-15,0-9 0,-4-1 16,-3 0-16,5-10 0,3-6 0,2 5 16,0 3-16,2-5 0,0-3 0,2 5 15,0 5-15,1-9 16,0-6-16,-2 7 0,-1 4 16,-4-11-16,-2-5 0,5 1 15,3 2-15,3-9 0,2-3 0,-2-1 16,-1 1-16,2-4 0,0-3 15,1-6-15,3-4 16,-1 0-16,-2-2 0,1 0 0,-1-1 16,2-6-16,0-4 0,1-5 15,0 0-15,3-3 0,0 0 16,-2 1-16,2-1 0,-3 2 0,3-2 16,-2 0-16</inkml:trace>
  <inkml:trace contextRef="#ctx0" brushRef="#br0" timeOffset="255229.7002">10112 9809 0,'0'0'0,"0"0"15,0 0-15,0 0 0,0 0 0,0 0 16,0 0-16,0 0 0,0 0 15,0 0-15,0 0 0,0 0 16,0 0-16,0 0 0,0 0 16,0 0-16,0 0 0,0 0 15,0 0-15,0 0 0,0 0 0,0 0 16,0 0-16,0 0 0,0 0 16,0 0-16,0 0 15,-4-22-15</inkml:trace>
  <inkml:trace contextRef="#ctx0" brushRef="#br0" timeOffset="255657.4832">9989 9809 0,'0'0'16,"0"0"-16,0 0 0,0 0 0,0 0 15,0 0-15,0 0 16,0 0-16,0 0 0,0 0 15,0 0-15,0 0 0,22 13 0,-22-13 16,0 0-16,0 0 0,14 23 16,-14-23-16,6 19 0,-6-19 15,7 21-15,-5-7 0,0 3 16,0 0-16,0 0 0,0 1 16,1 3-16,-1-2 0,-1-1 0,0 5 15,1-1-15,-1-3 0,0-2 16,0-2-16,0-3 15,0-2-15,0-2 0,3-3 0,1-1 16,-1-4-16,1 0 0,1-5 16,3-4-16,1 0 0,1-2 0,6-9 15,2-5-15,-2 0 16,2 0-16,8-11 0,5-4 16,-3 3-16,-2 1 0,8-5 15,3 2-15,-5 3 0,-4 2 0,6-5 16,2-2-16,-2 7 0,-1 5 15,-8 8-15,-8 5 0,-3 4 16</inkml:trace>
  <inkml:trace contextRef="#ctx0" brushRef="#br0" timeOffset="255802.6737">10909 9113 0,'0'0'0,"0"0"15,0 0-15,0 0 0,0 0 16,0 0-16,0 0 0,15 19 16,-15-19-16,0 0 0</inkml:trace>
  <inkml:trace contextRef="#ctx0" brushRef="#br0" timeOffset="258523.769">9260 6148 0,'0'0'0,"0"0"15,0 0-15,0 0 0,0 0 0,0 0 16,-7 24-16,7-24 0,1 23 15,-1-23-15,-1 38 0,1-16 16,0 3-16,-1 4 0,-1 3 16,-1 12-16,1 0 0,-1 16 15,-2 1-15,0-1 0,-1 0 16,-3 15-16,-4 2 0,0-9 16,-2-6-16,0 8 0,3-4 15,2-1-15,4-9 0,5-13 16,4-8-16,4-13 0,2-7 0,-1-5 15,-2-2-15,-3-3 0</inkml:trace>
  <inkml:trace contextRef="#ctx0" brushRef="#br0" timeOffset="258790.7541">9286 6637 0,'0'0'0,"0"0"0,0 0 16,0 0-16,0 0 0,24-8 15,-24 8-15,26-4 0,-14 1 16,3 1-16,3 0 0,-1 0 16,1 0-16,0-2 0,-1 0 15,0 1-15,-1 0 0,5 0 0,-1-2 16,-1 0-16,-1-1 0,-1-1 15,1 0-15,-2-3 0,1-2 16,-3 1-16,-3 2 0,-1 2 16</inkml:trace>
  <inkml:trace contextRef="#ctx0" brushRef="#br0" timeOffset="259057.3181">9772 5920 0,'0'0'0,"0"0"0,0 0 16,0 0-16,0 0 0,0 0 15,0 0-15,0 0 0,0 0 0,-1 26 16,1-26-16,-5 31 0,5-31 0,-4 41 16,1-17-16,1 3 15,1 0-15,-2 11 0,1 3 16,-1 0-16,-1-1 0,-1 14 16,1 3-16,-1-1 0,1-2 0,-1 15 15,1 3-15,1-2 0,1-1 16,-2 14-16,1 0 0,0 2 15,0-7-15,5 30 0,3-9 16,3-20-16,2-13 0,-3-22 16,-2-13-16,-2-9 0</inkml:trace>
  <inkml:trace contextRef="#ctx0" brushRef="#br0" timeOffset="259657.1466">9933 6810 0,'0'0'0,"0"0"0,0 0 16,0 0-16,0 0 0,28-1 0,-28 1 16,22-6-16,-22 6 0,25-11 15,-9 4-15,-1-1 0,-1-4 0,2 3 16,-1-1-16,-1 0 0,0-1 15,1-3-15,-1-1 0,1 0 16,-2 0-16,-3-2 0,-3-2 16,-2 2-16,0-1 0,-3 1 15,-1 0-15,-1 5 0,-2 2 0,-4 1 16,-2 2-16,-4 4 16,-3 3-16,-3 4 0,-1 6 15,-3 2-15,-1 1 0,-2 3 16,-2 4-16,0 3 0,4 1 0,2 4 15,3 4-15,3-5 0,1-3 16,7-3-16,2-2 0,3-1 16,2 0-16,2 1 0,3-1 15,2-3-15,6-2 0,3 0 16,4 0-16,1-5 0,1-2 0,7-2 16,4-2-16,1 0 0,1-1 15,5-2-15,3-2 0,11-4 16,1-3-16,3-3 0,3-3 15,-7 1-15,-13 4 0,-10 3 16</inkml:trace>
  <inkml:trace contextRef="#ctx0" brushRef="#br0" timeOffset="259791.5258">11003 6293 0,'0'0'0,"0"0"0,0 0 15,0 0-15,0 0 0,0 0 0,26 17 16,-26-17-16,23 16 0,-23-16 16</inkml:trace>
  <inkml:trace contextRef="#ctx0" brushRef="#br0" timeOffset="264707.6156">6518 11580 0,'0'0'0,"0"0"0,0 0 16,0 0-16,0 0 0,0 0 15,-5-19-15,5 19 0,0 0 16,16-19-16,-16 19 0,25-19 16,-11 9-16,6-2 0,5-1 15,2-1-15,3 0 0,14-3 0,6 0 16,7-2-16,0 1 0,3 2 15,3 2-15,6-1 16,0 3-16,-2 6 0,-1 4 16,3 3-16,-7 1 0,-2 7 0,-10 6 15,-7 3-15,-5 5 0,-5 6 16,-2 3-16,-9 2 0,-6 2 16,-4 2-16,-4-1 0,-10 3 15,-7 0-15,-4 2 0,-4 0 16,-6 1-16,-4 1 0,-10 1 15,-6 1-15,-5-3 0,-3-3 0,-26 21 16,8-3-16,8-15 0,7-10 16,8-14-16,3-9 15,10-10-15,5-5 0,9 2 0,6 0 16,4 2-16</inkml:trace>
  <inkml:trace contextRef="#ctx0" brushRef="#br0" timeOffset="264944.493">6940 11864 0,'0'0'0,"0"0"16,0 0-16,1 30 0,-1-30 15,2 33-15,2-7 16,-3 5-16,1 5 0,2 21 0,2 8 16,-2 22-16,-2 5 0,1 27 15,-3 6-15,0 17 0,0 12 16,-4 57-16,2-17 0,0-26 15,1-17-15,3-14 0,1-9 16,4-20-16,-2-14 0,10-16 16,5-14-16,3-28 0,2-19 0,-7-6 15,-6-4-15,-3-2 0</inkml:trace>
  <inkml:trace contextRef="#ctx0" brushRef="#br0" timeOffset="265907.5081">7593 12173 0,'0'0'0,"0"0"16,0 0-16,0 0 0,0 0 0,10 28 16,-10-28-16,14 23 0,-14-23 15,20 28-15,-6-11 16,0-1-16,2-2 0,0-2 0,2 0 15,7 0-15,2-4 0,-1-5 16,1-7-16,-2-5 0,-1-3 16,2-5-16,-1-2 0,3-6 15,-2-2-15,-5 0 0,-4 1 16,-6 4-16,-3 5 0,-1 1 16,-3 1-16,1 2 0,-1 4 0,2 2 15,-1 2-15,1 3 0,-1 4 16,-1 1-16,0 1 0,-1 6 15,-2 5-15,-2 7 0,-5 6 16,-5 5-16,-5 3 0,-8 16 16,-2 4-16,-6 0 0,-5 0 15,-6 7-15,-5 3 0,7-9 16,6-9-16,2-8 0,6-14 16,11-7-16,7-6 0,9-13 15,4-9-15,8-4 16,5-5-16,2-3 0,1-1 15,3 4-15,-1-2 0,6 1 16,-2 1-16,-8 4 0,-3 3 0,-7 8 16,-1 4-16,-8 8 0,-5 6 15,-6 7-15,-5 7 0,-3 6 16,-1 5-16,-7 5 0,-3 3 16,0-1-16,-1 1 0,-9 6 15,-3-1-15,5-9 0,4-5 16,6-6-16,5-3 0,-7 3 15,0-4-15,7-6 0,3-5 16,7-5-16,5 0 0,3-7 16,3-2-16,5-5 0,5-3 15,3-4-15,4-3 0,6-7 16,5-3-16,1 1 0,0 2 0,3-2 16,4-3-16,-5 5 15,2 3-15,7 4 0,1 7 16,-6 4-16,-5 5 0,1 9 0,2 9 15,-4 0-15,-1 2 0,-3 5 16,-1 2-16,-4-2 0,-2-5 16,2-2-16,2 0 0,-3-3 15,-3-3-15,0-4 0,0-4 16,-1-3-16,2-2 0,-3-7 16,-1-4-16,-1-3 0,0-2 0,-1-9 15,0-9-15,-2-3 0,1-2 16,3-4-16,2-3 15,-3 2-15,-1 1 0,3-2 0,2 4 16,1 8-16,0 3 0,2 5 16,2 1-16,-4 6 0,1 4 0,7 3 15,4 2-15,-4 3 16,1 3-16,1 4 0,0 4 16,-2 2-16,-3 1 0,1 5 15,1 4-15,-4-2 0,-2 0 0,-5 2 16,-2 3-16,-4-4 0,-2-3 15,0-4-15,0-3 16,-1-2-16</inkml:trace>
  <inkml:trace contextRef="#ctx0" brushRef="#br0" timeOffset="266042.8175">7965 12887 0,'0'0'15,"0"0"-15,0 0 0,0 0 0,0 0 16,38-11-16,-14 8 15,4-1-15,2 2 0,9-3 0,6-2 16,5 0-16,-8 2 0,-7 0 16</inkml:trace>
  <inkml:trace contextRef="#ctx0" brushRef="#br0" timeOffset="266273.8245">9053 12311 0,'0'0'0,"0"0"0,0 0 16,0 0-16,38-4 0,-15 1 15,8-1-15,2-2 0,1-1 0,17-2 16,4 0-16,1 2 16,2 1-16,11 2 0,-2 2 15,0 2-15,-10 0 0,0 4 0,-7 2 16,-11 2-16,-6 3 0,-7-4 15,-8-1-15,-3-2 0</inkml:trace>
  <inkml:trace contextRef="#ctx0" brushRef="#br0" timeOffset="266493.0246">9159 12817 0,'0'0'0,"0"0"0,0 0 16,30 2-16,-30-2 0,44-1 0,-10-2 16,5 1-16,3-1 0,18-3 15,5 0-15,16-3 0,-3 0 16,17-5-16,-1-2 0,-1-1 16,-11 2-16,7-13 0,-4-6 15,2-3-15,-27 11 0,-18 9 0</inkml:trace>
  <inkml:trace contextRef="#ctx0" brushRef="#br0" timeOffset="266807.945">10598 11204 0,'0'0'15,"0"0"-15,20-15 0,-7 7 0,4-1 16,7 0-16,7-1 0,14-1 15,3-1-15,16 2 0,2 3 16,-3 4-16,-1 4 0,7 5 16,-3 2-16,3 6 0,-5 0 0,-9 10 15,-6 7-15,-2 7 0,-6 2 16,-11 4-16,-8 4 16,-14 3-16,-9 3 0,-12 7 0,-8 5 15,-8 1-15,-6 2 0,-27 36 16,1-3-16,0-22 0,2-13 15,1-10-15,3-6 0,12-8 16,8-7-16,7-15 0,6-9 16,7-5-16,5-2 0,2-1 15</inkml:trace>
  <inkml:trace contextRef="#ctx0" brushRef="#br0" timeOffset="267057.3401">10714 11842 0,'0'0'16,"0"0"-16,3 23 0,-3-23 16,8 33-16,-2-8 0,3 8 15,1 6-15,1 6 0,2 24 16,3 26-16,-3 23 0,-3 5 0,-1 33 16,-2 11-16,0 69 0,-1 9 15,3 13-15,4 7 16,6-14-16,7-10 0,19 15 15,13 11-15,15-18 0,10-13 16,-26-74-16,-18-51 0,-13-34 16</inkml:trace>
  <inkml:trace contextRef="#ctx0" brushRef="#br0" timeOffset="268791.9097">11350 12503 0,'0'0'16,"0"0"-16,0 0 0,0 0 0,0 0 16,0 0-1,0 0-15,0 0 16,0 0-16,28 1 0,-28-1 0,34-2 16,-11-4-16,2-1 15,1-2-15,2 2 0,0 1 0,6 0 16,-1-1-16,-3 1 0,-3 0 15,-4 1-15,-3 3 0,-3-1 0,-3 0 16,-2 2-16</inkml:trace>
  <inkml:trace contextRef="#ctx0" brushRef="#br0" timeOffset="268974.7312">11345 12588 0,'0'0'0,"0"0"0,0 0 15,0 0-15,-8 18 0,8-18 0,-2 24 16,4-4-16,0 3 0,0 5 16,1 6-16,2 13 0,0 2 0,2 10 15,-2-1-15,2-5 0,0-5 16,4 1-16,3-6 0,-3-9 16,-2-8-16,-3-6 0</inkml:trace>
  <inkml:trace contextRef="#ctx0" brushRef="#br0" timeOffset="269391.0702">11505 12832 0,'0'0'0,"0"0"15,0 0-15,0 0 0,0 0 0,21-21 16,-21 21-16,28-21 0,-13 9 16,4-2-16,3-2 15,2 4-15,3 1 0,-3 3 16,-3 2-16,4 2 0,-2 5 15,-2 4-15,-2 1 0,-7 9 16,-6 8-16,-3 3 0,-3 2 0,-7 11 16,-4 2-16,-2-2 15,-1-1-15,-6 1 0,-3-5 16,4-9-16,3-7 0,-5-18 16,0-15-16,6 1 0,3-2 0,2-8 15,1-5-15,0 2 0,-1 1 16,0 2-16,2 4 0,2 5 15,1 3-15,3 4 0,3 1 16,3 4-16,3 3 0,6 2 16,6-1-16,2 2 0,2 0 0,8 3 15,7 5-15,1 1 0,0 0 16,12 5-16,6 1 16,-6-3-16,-1-4 0,12-6 15,2-7-15,-11-4 0,-8-5 0,-8 3 16,-10 3-16,-7 0 0</inkml:trace>
  <inkml:trace contextRef="#ctx0" brushRef="#br0" timeOffset="269615.2434">12302 12404 0,'0'0'0,"0"0"15,0 0-15,0 0 0,0 0 16,0 0-16,37-4 0,-37 4 15,40-7-15,-13 0 0,5 0 16,0-2-16,1-1 0,12-2 16,3 0-16,-3 0 0,-1-1 0,9-2 15,-2-1-15,-3 5 16,-1 2-16,5-1 0,-3-1 16,-8 1-16,-6-1 0,-8 3 15,-6 2-15,-4 0 0</inkml:trace>
  <inkml:trace contextRef="#ctx0" brushRef="#br0" timeOffset="269841.4493">12758 11721 0,'0'0'0,"0"0"0,0 0 15,-15 16-15,15-16 0,-6 30 0,3-6 16,2 7-16,2 6 0,3 20 15,1 10-15,3 13 16,-1-2-16,1 21 0,1 1 0,2 10 16,0-6-16,10 32 0,6-3 15,2-32-15,2-24 0,-9-24 16,-7-16-16,-5-12 0</inkml:trace>
  <inkml:trace contextRef="#ctx0" brushRef="#br0" timeOffset="270173.8176">13761 11133 0,'0'0'0,"0"0"16,32-3-16,-16 2 0,3-3 0,15 0 15,8 0-15,3 0 0,3 1 16,11 0-16,1 2 0,2 6 16,-8 5-16,-5 3 0,-4 3 15,-3 3-15,-9-2 0,-8 7 16,-7 6-16,-7 2 0,-4-1 0,-9 12 16,-7 8-16,-5 1 0,-4-1 15,-11 6-15,-8 5 16,-4 4-16,3-5 0,-21 28 0,5-8 15,10-18-15,6-14 0,2-19 16,1-13-16,11-5 0,7-3 0,6-4 16</inkml:trace>
  <inkml:trace contextRef="#ctx0" brushRef="#br0" timeOffset="270374.7886">13792 11659 0,'0'0'15,"0"0"-15,0 0 0,-6 21 0,6-21 16,-2 31-16,2-6 0,1 5 16,1 5-16,1 19 0,-2 9 15,-1 4-15,0 5 0,2 27 16,3 28-16,1 20 0,-1-1 0,13 67 16,7 14-16,2-30 15,0-20-15,-7-56 0,-7-37 16,-4-27-16</inkml:trace>
  <inkml:trace contextRef="#ctx0" brushRef="#br0" timeOffset="272808.1246">14380 12248 0,'0'0'0,"0"0"0,0 0 16,0 0-16,0 0 0,0 0 15,-8 25-15,8-25 0,-5 28 16,3-9-16,0 2 0,1 3 0,1 1 16,1 4-16,1 3 15,1 8-15,0 0 0,0 2 0,0 3 16,0 3-16,1-6 0,-2-3 15,0-3-15,0-6 0,-1-5 0,1-6 16</inkml:trace>
  <inkml:trace contextRef="#ctx0" brushRef="#br0" timeOffset="272974.6797">14426 12568 0,'0'0'0,"0"0"16,0 0-16,0 0 0,0 0 15,0 0-15,0 0 16,0 0-16,24-11 0,-24 11 16,24-5-16,-24 5 0,29-5 15,-14 1-15,1-1 0,-1 0 0,1 0 16,-3 0-16,-2 1 0,-1 0 16</inkml:trace>
  <inkml:trace contextRef="#ctx0" brushRef="#br0" timeOffset="273157.6774">14642 12131 0,'0'0'16,"0"0"-16,0 0 0,0 0 0,0 0 15,-5 22-15,5-22 16,0 32-16,3-11 0,0 6 0,1 4 16,1 2-16,-1 2 0,3 14 15,0 3-15,2 8 0,0-4 0,0-2 16,-1-3-16,0-4 0,1-8 15,-2-10-15,-2-6 0,0-5 16</inkml:trace>
  <inkml:trace contextRef="#ctx0" brushRef="#br0" timeOffset="273524.2381">14896 12618 0,'0'0'0,"0"0"0,0 0 15,0 0-15,0 0 0,0 0 16,0 0-16,0 0 0,26-11 0,-26 11 15,24-14-15,-24 14 0,26-21 16,-11 8-16,-1-4 16,-1 0-16,1 0 0,-2-1 0,-1 0 15,0-4-15,-3 2 0,-5 1 16,-3 1-16,-1 3 0,-1 2 16,-4 2-16,-1 1 0,0 5 15,-2 2-15,-2 3 16,-2 1-16,-1 5 15,1 5-15,2 1 0,1 0 0,2 4 16,2 4-16,0-1 0,2 0 16,5 8-1,5 2-15,2-4 0,6 2 0,4-2 16,4-7-16,4-2 0,2-3 0,7-5 16,3-5-16,10-7 0,0-5 15,4-5-15,3-4 0,1-5 16,0-3-16,-5 3 0,-13 5 15,-10 6-15</inkml:trace>
  <inkml:trace contextRef="#ctx0" brushRef="#br0" timeOffset="273664.1925">15979 11973 0,'0'0'0,"0"0"0,0 0 16,0 0-16,0 0 0,0 0 0</inkml:trace>
  <inkml:trace contextRef="#ctx0" brushRef="#br0" timeOffset="277840.8072">11908 10646 0,'0'0'16,"-9"-6"-16,-4 0 0,-5 0 0,-1 1 15,-12-6-15,-5-2 16,-2 2-16,0 2 0,-12 2 15,0 3-15,0 4 0,1 3 0,-8 6 16,-7 6-16,-6 2 0,3 3 16,-3 7-16,-4 5 0,-2 5 15,8 0-15,-27 23 0,11-3 16,12-13-16,11-7 0,3 7 16,5 4-16,2-2 0,1-1 0,7 11 15,4 8-15,5-2 0,3-1 16,0 16-16,1 10 0,6-1 15,7-1-15,5 8 0,3 5 16,3-9-16,4-3 0,4 6 16,3 5-16,2-14 0,2-6 15,2 0-15,3 2 0,1-6 16,4-4-16,4 10 0,2 6 16,1-13-16,-1-7 0,6 8 15,2 5-15,2-6 0,3-4 0,2 4 16,5 2-16,-1-10 15,0-7-15,9 5 0,5 4 16,-6-8-16,-5-7 0,8-7 0,6-3 16,-1-9-16,-2-5 0,5 0 15,2-2-15,-10-4 0,-5-3 0,8-7 16,6-4-16,0-7 16,0-4-16,2-10 0,1-7 15,-10-3-15,-9-2 0,8-9 16,5-6-16,-10-5 0,-6-4 0,0-9 15,0-6-15,-2 0 0,-1 1 16,0-10-16,-1-9 0,-7 8 16,-4 4-16,-1-12 0,1-8 15,-4 5-15,-3 4 0,-6-7 16,-2-6-16,-1 6 0,0 1 0,2-4 16,0-6-16,-2 10 15,-4 7-15,-3-9 0,-1-4 16,-3 10-16,-1 9 0,-9-5 0,-9-3 15,2 10-15,1 6 0,-6-1 16,-3-1-16,0 12 0,0 7 16,-14-7-16,-7-4 0,7 5 15,5 5-15,-6 2 0,-6 0 16,3 8-16,4 2 0,-11 1 16,-7 1-16,7 4 0,5 3 0,-4 5 15,-4 6-15,-4 4 0,-2 3 16,-7 5-16,-3 2 0,7 4 15,6 4-15,-7 6 0,-6 5 16,-4 5-16,0 6 0,-2 7 16,-1 6-16,12 4 0,5 6 0,-3 6 15,-4 3-15,1-4 16,3-2-16,18-16 0,12-11 16,11-8-16</inkml:trace>
  <inkml:trace contextRef="#ctx0" brushRef="#br0" timeOffset="283825.0853">8447 15925 0,'0'0'0,"-11"-4"0,1-1 0,0 1 16,-1-1-16,-7-4 0,-2-1 15,-1-1-15,-1 1 0,-6-2 16,-4 2-16,2 2 0,2 1 0,-2 3 16,-3 0-16,4 4 0,3 4 15,0 6-15,-1 5 16,1 3-16,3 1 0,-3 9 15,0 7-15,1 4 0,3 0 0,2 8 16,2 6-16,0 9 0,2-1 16,5 4-16,4 4 0,2 5 15,4-4-15,5-3 0,4-4 16,4-1-16,3-8 0,14 2 16,7-14-16,-2-9 0,1-6 15,4-7-15,5-4 0,0-12 0,2-8 16,5-6-16,3-5 0,-19 3 15,7-4-15,31-17 0,0-3 16,-9-3-16,-6 0 0,2-9 16,1-6-16,-19 16 0,-13 13 0,-9 7 15</inkml:trace>
  <inkml:trace contextRef="#ctx0" brushRef="#br0" timeOffset="284058.6051">8862 15922 0,'0'0'0,"0"0"0,0 0 16,0 0-16,0 0 0,0 0 15,0 0-15,20-6 0,-20 6 0,36-4 16,-13 2-16,4 0 0,4-2 16,2 0-16,3-1 15,10-1-15,0 1 0,11 0 0,-2 1 16,-5-1-16,-2 2 0,4-1 15,-5 3-15,-5 1 0,-4 1 16,-6 6-16,-4 6 16,-7-3-16,-5-3 0,-2-1 0</inkml:trace>
  <inkml:trace contextRef="#ctx0" brushRef="#br0" timeOffset="284275.192">8879 16419 0,'0'0'0,"-5"3"0,-2 1 16,3 0-16,0 2 0,4-2 16,3-1-16,1-1 0,4 0 0,5-2 15,2-3-15,6 0 0,4-1 16,11-4-16,6-1 0,2-3 16,3-2-16,12-2 0,-2 0 15,9-1-15,-2 1 0,0 3 16,1-1-16,3 1 0,-6 1 0,-15 4 15,-13 1-15,-9 2 0</inkml:trace>
  <inkml:trace contextRef="#ctx0" brushRef="#br0" timeOffset="284575.0249">10102 16094 0,'0'0'0,"0"0"0,0 0 15,28 0-15,-28 0 0,35-3 0,-8-1 16,5-1-16,5-1 0,15-3 15,6 0-15,12-2 0,1 0 0,18-3 16,3 0-16,9 0 16,-5 2-16,13 1 0,-3 3 15,-5 1-15,-2 3 0,52-3 16,-5 2-16,-23 0 0,-18 1 0,-1 0 16,-2 2-16,-7-1 0,-3-1 15,-1-1-15,1-1 16,-16 5-16,-10 5 0,-9-6 0,-4-4 15,-4 4-15,-3 3 0,-7-3 16,-5-1-16,-5-1 0,-5 0 16,-8 2-16,-5 0 15,-3 1-15</inkml:trace>
  <inkml:trace contextRef="#ctx0" brushRef="#br0" timeOffset="285125.1125">10575 14726 0,'0'0'0,"0"0"16,0 0-16,9 29 0,-9-29 0,10 40 15,-2-6-15,2 3 16,0 6-16,2 20 0,0 6 16,1 10-16,-4-6 0,1 14 15,0 11-15,0-15 0,1-11 0,-4-2 16,-4-10-16,0-12 0,1-9 15,-1-2-15,-1-16 0,-1-12 16,2-4-16,-2-15 0,0-10 16,3-14-16,4-13 15,5-19-15,5-14 0,-2 6 0,0 5 16,11-39-16,5-6 0,0 14 16,0 12-16,1 5 0,2 5 15,-6 16-15,-2 11 0,6 15 16,4 10-16,-5 5 0,-4 2 0,3 9 15,2 6-15,-3 12 0,-3 10 16,-3 7-16,-3 6 0,-3 5 16,-3 4-16,1 28 15,-1 21-15,-2-6 0,0-4 0,1 4 16,1 4-16,-1-1 0,-1-1 16,8 5-16,6 2 0,4-14 15,1-9-15,-10-23 0,-6-13 16,-5-11-16</inkml:trace>
  <inkml:trace contextRef="#ctx0" brushRef="#br0" timeOffset="285591.088">10848 16182 0,'0'0'0,"0"0"0,0 0 16,3 22-16,-3-22 0,12 27 0,2-6 15,1 3-15,2 0 0,2 9 16,0 8-16,7 12 0,-1 1 16,6 19-16,0 1 0,1 10 15,-5-6-15,5 11 0,0-5 16,0-1-16,-3-13 0,4 13 16,-7-20-16,-3-19 0,-5-14 0,1-18 15,1-12-15,-9-6 0,2-4 16,3-18-16,1-13 0,0-9 15,-2-7-15,4-18 0,2-13 16,3 6-16,1 3 0,15-48 16,-2 5-16,-3 18 0,-1 14 15,4 7-15,1 6 0,-2 10 16,-4 6-16,-10 19 0,-8 13 16,-4 10-16</inkml:trace>
  <inkml:trace contextRef="#ctx0" brushRef="#br0" timeOffset="285751.189">12344 15860 0,'0'0'0,"0"0"16,0 0-16,0 0 0</inkml:trace>
  <inkml:trace contextRef="#ctx0" brushRef="#br0" timeOffset="289759.0824">10677 14986 0,'0'0'0,"0"0"0,0 0 16,-9 18-16,6-9 0,0 1 0,0 3 16,-2 1-16,1 1 0,2 1 15,0 0-15,1 7 0,0 2 16,1 2-16,2 1 0,2 1 16,0 0-16,1 3 0,0 2 15,3 10-15,-1 1 0,3 1 16,1 3-16,0 6 0,-1-2 0,-1-1 15,0-2-15,-2-3 16,-2-2-16,4 1 0,2-4 16,-3-8-16,-4-6 0,-2-7 15,-1-4-15,3-6 0,1-4 0,0-5 16,-1-4-16,-1-3 0,1-3 16,-1-2-16,-1-3 0,2-5 15,0-3-15,0-6 0,0-5 16,0-4-16,0-4 0,3-11 15,0-4-15,-2-2 0,1-2 0,3-12 16,2-1-16,0 3 0,-2 2 16,3-8-16,-4 3 15,6 4-15,2 3 0,9-22 16,2 11-16,-5 16 0,-2 10 0,3 5 16,2 2-16,0 6 0,-2 4 15,-1 7-15,-1 4 0,2 4 16,1 4-16,1 5 0,1 4 15,-14 6-15,0 2 0,0 1 16,0 2-16,-1 2 0,2 3 0,2 4 16,1 5-16,-2 2 0,-5 2 15,3-1-15,2 2 0,-2-3 16,1 3-16,-2 3 0,-2 3 16,1 3-16,2 0 0,1 13 15,0 3-15,-5-13 16,0-2-16,-1 5 0,-3-2 0,1-3 15,0-2-15,-1-2 0,0-3 16,-2-1-16,-1-2 0,0-5 16,1-5-16,3-3 0,0-1 15,0-2-15,-1 0 0,2-3 16,-1-2-16,1-3 0,0-1 16,1 0-16,-2-2 0,5-3 15,4-1-15,-3 0 0,-3 2 0,-1 1 16</inkml:trace>
  <inkml:trace contextRef="#ctx0" brushRef="#br0" timeOffset="290515.8276">10857 16272 0,'0'0'0,"0"0"0,0 0 0,0 0 16,0 0-16,0 0 0,0 0 15,0 0-15,0 0 0,0 0 0,0 0 16,0 0-16,11 24 0,-11-24 16,18 26-16,-7-10 0,2 3 15,0 3-15,0 3 0,1 2 16,0 1-16,5 11 0,1 2 15,3 12-15,0 1 0,-1-1 16,0 1-16,1 6 0,-2-3 16,0 2-16,1 2 0,3 1 0,1-8 15,-3-2-15,-2-4 0,-2-5 16,-2-5-16,3 0 0,0-4 16,-5-4-16,-4-3 0,0-6 15,0-3-15,-1-5 16,1-3-16,-2-3 0,0-2 0,-3-3 15,-1 0-15,-1-4 0,1-1 16,-2-5-16,0-3 0,0-8 16,-1-6-16,0-5 0,0-2 0,2-6 15,0-4-15,0-9 16,1 0-16,3-4 0,1-3 16,5-6-16,-1 4 0,3 2 15,4 2-15,0-7 0,-1 0 16,0 2-16,-1 0 0,1 8 0,1 6 15,8-21-15,-4 4 16,-4 18-16,-3 13 0,-2 6 0,-3 5 16,-8 7-16,1-2 0,-2 1 15,0 3-15,-1 0 0,1 2 16,-1 4-16,0 1 0,0-1 16,0 1-16,1 0 0,0 2 15,0-1-15,0 1 0,3 1 0,1 1 16,-2 1-16,0 0 0,-1-1 15</inkml:trace>
  <inkml:trace contextRef="#ctx0" brushRef="#br0" timeOffset="293577.443">14158 15135 0,'0'0'16,"0"0"-16,0 0 0,0 0 0,17 19 16,-17-19-16,21 28 15,-7-10-15,0 2 0,5 4 0,4 4 16,7 9-16,0 2 0,9 17 16,0 4-16,-6 2 0,-4-1 0,2 18 15,-3 2-15,-2 3 0,-4-10 16,-1 4-16,-2-6 15,-6-15-15,-4-11 0,1-1 16,-2-21-16,-1-12 0,2-4 0,2-4 16,3-4-16,-3-3 0,0-2 0,4-15 15,4-11-15,3-3 16,1-3-16,2-7 0,2-6 16,-3-1-16,-1-2 0,8-18 15,2-4-15,-6 4 0,-5 3 0,4-36 16,-7 5-16,-5 16 15,-2 12-15,-6 1 0,-4 2 16,-6 11-16,-5 7 0,-4-3 0,-4-4 16,-2 14-16,-1 10 0,-6 3 15,-4 4-15,5 7 0,3 5 16,-5 9-16,-2 6 0,0 1 16,0 0-16,5 7 0,2 7 15,11-5-15,-1 1 0,-3 3 16,-1 0-16,4 1 0,3 2 0,3 4 15,2 3-15,3-2 0,2 0 16,7-1-16,4-1 16,1 0-16,0 2 0,2 1 0,0 2 15,3-4-15,1-3 0,5 5 16,4 2-16,-4-5 0,-1 0 16,4-1-16,5 1 0,-2-3 15,-1 0-15,5 2 0,1-1 16,-1-1-16,1-1 0,-1-4 15,1-2-15,0 0 0,1 0 0,-1-3 16,1-2-16,-2-1 0,-1-1 16,2-1-16,0 0 0,2 0 15,2 0-15,-10-1 0,-7 0 16,-6 0-16</inkml:trace>
  <inkml:trace contextRef="#ctx0" brushRef="#br0" timeOffset="293746.2975">15888 15769 0,'0'0'0,"0"0"0,0 0 0,0 0 15,0 0-15,0 0 0,0 0 0,0 0 16</inkml:trace>
  <inkml:trace contextRef="#ctx0" brushRef="#br0" timeOffset="295175.4049">16004 13764 0,'0'0'0,"0"0"0,0 0 16,0 0-16,0 0 0,32 2 0,-32-2 15,35 0-15,-35 0 0,40-8 16,-15 1-16,0-3 0,1 0 0,10-7 16,0-4-1,0 2-15,0 1 0,2-5 0,-4-1 16,-4 5-16,-4 2 0,-5 3 15,-4 4-15,-5 2 0,-4 2 16,-5 4-16,-3 2 0,-6 10 16,-3 5-16,-3 6 0,-5 5 15,-5 10-15,0 3 0,-1 2 16,-1 3-16,-4 6 0,2-1 0,3 1 16,2 0-16,2 3 0,5-8 15,6-2-15,6-2 0,7-4 16,6-2-16,7-5 0,4-3 15,3-10-15,4-7 0,4-12 16,3-10-16,-8 3 0,-8 3 16,-5 1-16</inkml:trace>
  <inkml:trace contextRef="#ctx0" brushRef="#br0" timeOffset="295608.1605">16937 13765 0,'0'0'0,"0"0"0,0 0 0,0 0 15,-23 14-15,14-6 0,-1 2 16,-2 4-16,-2 3 0,-3 3 16,-2 4-16,-6 8 0,-1 1 0,-4 3 15,-3 3-15,-7 8 16,2-2-16,-11 10 0,-1 0 16,6-7-16,4-3 0,-8 5 15,1-4-15,4-1 0,4-2 0,-4 2 16,5-5-16,3-8 0,4-7 15,7 0-15,5-3 0,6-5 16,6-5-16,5-3 0,5-4 16,4-3-16,4-5 0,5-2 15,4-3-15,3-4 0,2-5 16,4-4-16,3-4 0,1 0 16,1 1-16,2-3 0,4-1 0,4-2 15,-2 4-15,3 0 0,4 2 16,-3-3-16,0-1 0,5-4 15,-3 1-15,-3 4 0,-2 3 16,0 1-16,1 2 0,-6 1 16,-1 2-16,-6 3 0,-4 4 15,0-1-15,-1 0 0,-4 1 16,-3-1-16,-8 10 0,-3 6 0,-3 0 16,0-2-16,-2 0 0</inkml:trace>
  <inkml:trace contextRef="#ctx0" brushRef="#br0" timeOffset="295924.5637">16545 13829 0,'0'0'0,"0"0"15,-4 21-15,3-6 0,-1 1 0,2 12 16,2 7-16,2 3 0,0 1 16,4 19-16,2 8 0,4 0 15,4-1-15,1 24 0,0 8 16,3 14-16,0-3 0,17 62 16,6 22-16,-12-28 0,-9-18 0,9 7 15,7 4-15,2-4 0,2-4 16,9 7-16,5 4 15,-5-21-15,-4-16 0,2-2 16,0 0-16,-15-38 0,-12-25 0,-8-19 16</inkml:trace>
  <inkml:trace contextRef="#ctx0" brushRef="#br0" timeOffset="296442.1099">17283 13357 0,'0'0'0,"0"0"0,0 0 0,-10 25 16,7-15-16,2 6 0,1 5 15,2 8-15,3 3 16,0 4-16,3 2 0,-1-3 0,0-3 16,3 5-16,2-4 0,0-5 15,0-5-15,2-4 0,1-4 16,-1-3-16,1 0 0,-2-4 15,0-4-15,-2 3 0,-2 1 0,-2 4 16,-2 3-16,-3 4 0,-1 4 16,-3 5-16,-3 6 0,-4-1 15,-2 2-15,-1-2 0,0-1 16,1-6-16,2-2 0,1-2 16,4-4-16,3-7 0,1-3 15,3 0-15,4-1 0,1-2 0,2-1 16,1 0-16,0 0 15,-2 0-15,1 1 0,-1 0 16,0 0-16,-1 1 0,2 0 0,-1 0 16,0 1-16,-1-2 0,-2 0 15,0-1-15</inkml:trace>
  <inkml:trace contextRef="#ctx0" brushRef="#br0" timeOffset="296608.2002">17711 13403 0,'0'0'0,"0"0"15,0 0-15,0 0 0,15 19 16,-15-19-16,21 29 0,-21-29 16,20 26-16,-12-14 0</inkml:trace>
  <inkml:trace contextRef="#ctx0" brushRef="#br0" timeOffset="296784.2374">17514 13979 0,'0'0'0,"-3"9"15,2 2-15,5 2 0,2 0 0,2 2 16,-1-3-16,-2-2 0</inkml:trace>
  <inkml:trace contextRef="#ctx0" brushRef="#br0" timeOffset="381177.6197">13475 13065 0,'0'0'0,"-7"-4"15,-6-1-15,-1-1 0,-2-2 0,-10-4 16,-3 0-16,-2-1 16,0 0-16,-10-3 0,-3-1 0,1 1 15,1 2-15,-11-3 16,-1 3-16,2 2 0,4 1 0,-13 0 16,-1 0-16,5 1 0,3 1 15,-3 3-15,-4 1 0,5 0 16,3 0-16,-13 3 0,-2 2 15,1 1-15,0 0 16,-6 1-16,-3 0 0,10 2 0,9 1 16,-27 0-16,8 0 0,3 2 15,4 1-15,0 2 0,1 2 16,3 2-16,3 2 0,-2 0 16,-1 0-16,4 2 0,3 2 0,0 3 15,-1 2-15,3 1 16,2 2-16,1 1 0,0 1 15,4 2-15,1 1 0,0 1 0,-2 2 16,5-1-16,3-2 0,1 5 16,0 3-16,5 0 0,1 0 15,0 0-15,1 0 0,3 1 16,3 0-16,0 7 0,2 4 16,1-1-16,2-2 0,0 3 15,1 3-15,3 0 0,3 0 0,0 0 16,1 1-16,3-2 0,3-1 15,2 1-15,2 2 16,3-3-16,2-4 0,2 2 0,1-1 16,2-3-16,0-1 0,4-2 15,3 2-15,0 1 0,1 2 16,3 0-16,0 1 0,2-5 16,2-3-16,2 0 0,3 2 15,3-3-15,2-3 0,4-1 0,3-1 16,2-1-16,1 0 0,4-2 15,3 0-15,2-3 0,-1-1 16,4 1-16,2 1 0,0-1 16,0 0-16,6-6 0,2-2 15,1-2-15,0 0 0,3 1 16,4 2-16,-4-5 0,-1-3 16,4 1-16,3 3 0,1-1 15,-1 1-15,6-2 0,2 0 16,-2-3-16,-2-2 0,3 0 15,1 0-15,-2-1 0,-1 0 0,2 1 16,3 2-16,-3-1 0,-2-2 16,2-1-16,3-3 0,0-3 15,-2-1-15,4-3 0,2 0 16,-2-2-16,-4-3 0,6-3 16,2-3-16,-3 1 0,-2 0 0,0-2 15,0-2-15,-2 1 16,-4 1-16,4-1 0,1-3 0,-2-1 15,-2-3-15,2-1 0,4-4 16,-3 0-16,-4-1 0,3-6 16,3-5-16,-5 1 0,-3 1 15,1-4-15,0-1 0,-4-2 16,-4 0-16,2-8 0,0-6 16,-4 2-16,-3 0 0,0-4 15,1-2-15,-5-3 0,-4 1 0,0-4 16,-1-2-16,-6 1 0,-1 1 15,-3-4-15,-1-4 0,-6 6 16,-4 4-16,-2-7 16,0-5-16,-9 12 0,-4 8 0,-4-3 15,-1-2-15,-4 1 0,-1 3 16,-6 0-16,-3 0 0,-4 4 16,-1 0-16,-6 0 0,-4-2 15,-1 5-15,-2 3 0,-5-3 16,-4-2-16,-2 2 0,-1 1 0,-4 2 15,-3 0-15,-1 3 0,0 1 16,-4-1-16,-3 0 0,1 2 16,0 2-16,-5-1 0,-2 0 15,-1 2-15,-1 1 0,-1 1 16,-1 0-16,2 4 0,1 2 0,-5-1 16,-5-1-16,-1 2 15,-2 0-15,-3 3 0,-2 2 16,3 1-16,6 1 0,-5 2 0,-1 0 15,0 1-15,-2 2 0,-4 0 16,-2 2-16,1 2 0,2 1 16,-4 2-16,-1 1 0,0-1 15,1 0-15,-4 6 0,-1 3 16,2 2-16,2 2 0,-1-1 16,-3-1-16,3 5 0,1 3 15,-1 0-15,0 3 0,3 1 16,3 0-16,-1 0 0,-1 1 15,1 2-15,0 3 0,-5 4 0,-4 1 16,5-1-16,3-3 0,-2 6 16,-3 1-16,3 4 0,0 1 15,-1 4-15,-2 2 0,5 0 16,2 2-16,-3 1 0,-4 3 16,4 5-16,1 4 0,-3 5 15,-3 5-15,-1 4 0,-1 3 0,-6 12 16,-4 7-16,3 7 0,3 5 15,2 18-15,2 11 16,6 4-16,3 1 0,23-42 0,16-29 16,11-20-16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4:49"/>
    </inkml:context>
    <inkml:brush xml:id="br0">
      <inkml:brushProperty name="width" value="0.04139" units="cm"/>
      <inkml:brushProperty name="height" value="0.04139" units="cm"/>
      <inkml:brushProperty name="color" value="#00BFF3"/>
    </inkml:brush>
  </inkml:definitions>
  <inkml:trace contextRef="#ctx0" brushRef="#br0">34688 9200 531,'-24'0'1,"-1"0"4,-1 0 2,-1 0 3,2 0 3,5 2 4,5 0 4,5 2 3,3 0 2,2 2 0,2 0 1,2 1 0,3 1-1,4 0 0,4 0-1,3-1-1,5 0 0,4-1-3,3-1-1,4 0-2,4-3-1,3-2-1,3-3 0,2-4-2,3-1-3,1-2-5,-1 1-5,3-2-6,-2 0-2,-2 2 2,-4 3 0,-2 1 2,-4 2-7,-5 2-17,-5 2-16,-5 2-17,-5 2-5,-6 6 6,-6 2 6,-6 5 6,-3-1 5,0-2 6,0-3 4,1-2 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4:49"/>
    </inkml:context>
    <inkml:brush xml:id="br0">
      <inkml:brushProperty name="width" value="0.0379" units="cm"/>
      <inkml:brushProperty name="height" value="0.0379" units="cm"/>
      <inkml:brushProperty name="color" value="#00BFF3"/>
    </inkml:brush>
  </inkml:definitions>
  <inkml:trace contextRef="#ctx0" brushRef="#br0">35677 9700 580,'-14'1'25,"3"2"1,3 2-1,2 2 1,3 2 0,0 5 0,2 4 0,1 3 0,-1 4 1,-1 1 4,0 2 3,-1 2 3,0 3-3,-1 3-8,0 2-9,0 4-10,0-1-7,2-3-8,0-6-8,2-3-7,2-4-8,4-5-6,4-5-6,3-4-7,2-6-2,-1-2 0,-2-6 2,1-2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4:50"/>
    </inkml:context>
    <inkml:brush xml:id="br0">
      <inkml:brushProperty name="width" value="0.05197" units="cm"/>
      <inkml:brushProperty name="height" value="0.05197" units="cm"/>
      <inkml:brushProperty name="color" value="#00BFF3"/>
    </inkml:brush>
  </inkml:definitions>
  <inkml:trace contextRef="#ctx0" brushRef="#br0">37800 7974 423,'1'-11'27,"2"10"18,2 10 18,2 10 18,0 7 1,-2 6-14,1 6-16,-2 7-15,1 3-10,0 5-4,2 4-6,0 4-4,0 2-4,-1 3 1,-1 2-1,0 1 0,-2 5-4,-1 7-9,0 6-7,-1 7-9,-2 2-2,-1-4 2,0-4 3,-1-4 2,-1-6-3,2-9-8,0-9-9,2-8-9,0-8-4,0-4 2,0-6 2,0-3 2,0-7 4,0-4 7,0-4 7,0-6 6,-1-3 3,-2-2-4,-1-3-2,-3 0-3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4:50"/>
    </inkml:context>
    <inkml:brush xml:id="br0">
      <inkml:brushProperty name="width" value="0.03917" units="cm"/>
      <inkml:brushProperty name="height" value="0.03917" units="cm"/>
      <inkml:brushProperty name="color" value="#00BFF3"/>
    </inkml:brush>
  </inkml:definitions>
  <inkml:trace contextRef="#ctx0" brushRef="#br0">37317 7784 561,'-16'-37'13,"2"21"24,1 20 25,1 21 25,0 13 1,0 5-22,1 4-24,-1 5-22,-1 1-13,1 0 0,-2-4-2,-1 0-1,0-5-9,3-7-17,1-5-19,2-5-18,2-6-6,0-3 3,2-4 5,1-4 3,0-4 6,0-3 8,0-2 7,0-4 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4:50"/>
    </inkml:context>
    <inkml:brush xml:id="br0">
      <inkml:brushProperty name="width" value="0.05334" units="cm"/>
      <inkml:brushProperty name="height" value="0.05334" units="cm"/>
      <inkml:brushProperty name="color" value="#00BFF3"/>
    </inkml:brush>
  </inkml:definitions>
  <inkml:trace contextRef="#ctx0" brushRef="#br0">37600 7966 412,'9'-7'4,"3"2"9,4 2 9,2 2 9,1 1 5,1 2 4,0 0 1,-2 2 4,2 1 0,1 1-1,1 3-2,2 2-1,-1 1-3,1 0-5,-1-1-6,1 0-4,-1 1-4,1 0-2,-1-1-4,0 1-2,-1 0-9,-1 0-12,-3-1-15,-1 1-12,-3 0-7,-4 0 1,-5 0 0,-2-1 2,-5 0 3,0 1 7,-3 0 5,-2-1 7,-1 0-3,-2 0-11,0-2-10,-1 0-11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4:5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66780 7243 1000,'-35'-10'-2,"-5"-2"-3,-6-3-3,-5-2-3,2 0-5,10 5-6,11 4-7,11 6-6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5:32"/>
    </inkml:context>
    <inkml:brush xml:id="br0">
      <inkml:brushProperty name="width" value="0.05939" units="cm"/>
      <inkml:brushProperty name="height" value="0.05939" units="cm"/>
      <inkml:brushProperty name="color" value="#F2395B"/>
    </inkml:brush>
  </inkml:definitions>
  <inkml:trace contextRef="#ctx0" brushRef="#br0">50907 17374 370,'-16'-14'5,"-1"1"9,-1 2 10,-1 2 9,-1 3 7,1 2 4,-1 4 4,1 3 5,-2 1-2,0 1-8,-1 1-8,-1 2-8,-1 1-5,-3 1-4,-1 3-3,-2 2-3,-1 1-3,-2-1 0,-1 1-1,-1 0-1,-1-1 0,0-1 0,-2-1 1,0 0 1,-1-2-1,1 2-3,1 1-2,2 1-3,0 0 0,3 0 1,1-2 1,3-1 1,2-1 0,1 0 0,3-2-1,1-1-1,5 1-1,7 2-2,6 2-2,8 1-2,7 2 0,9 2 4,9 0 3,9 1 4,0-2 1,-6-3 0,-7-4 0,-7-4 0,1-1 0,7 3 0,8 4 1,8 2 1,5 1-2,0-1-1,2-1-3,0 0-1,2-3-4,2 0-3,1 0-4,3-2-4,0 0-4,1 0-8,0 0-5,0-1-7,-1 3 0,-3 4 3,-1 4 5,-2 3 5,-6 1-5,-10-3-15,-9-3-14,-10-2-13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01"/>
    </inkml:context>
    <inkml:brush xml:id="br0">
      <inkml:brushProperty name="width" value="0.05308" units="cm"/>
      <inkml:brushProperty name="height" value="0.05308" units="cm"/>
      <inkml:brushProperty name="color" value="#F2395B"/>
    </inkml:brush>
  </inkml:definitions>
  <inkml:trace contextRef="#ctx0" brushRef="#br0">67952 13200 414,'7'25'133,"-2"5"-31,-2 3-31,-2 4-30,-3 3-17,-4 3-4,-4 4-4,-3 3-3,-3-2-4,2-2-3,1-5-4,1-5-3,0-3-2,2-6-2,1-3 0,0-6-1,6-10-4,8-16-10,9-16-8,10-15-10,4-9-1,4-3 7,3-3 5,3-3 7,0 1 4,-2 8 5,-2 6 4,-1 8 4,-4 6 2,-5 5 0,-5 7-1,-5 5 0,-4 5 8,-1 6 18,-3 4 18,0 6 17,-3 3 4,-1 5-10,0 4-11,-2 3-11,0 2-7,0 4-2,0 1-5,0 3-2,0-1-4,0-2-2,0-2-4,0-1-2,1-3-6,0-1-7,2-4-7,0 0-7,3-3-6,4-3-3,3-3-3,5-2-4,3-5-1,1-2 0,3-6 0,1-2 1,2-6 3,3-8 4,1-6 6,3-6 4,-3-1 1,-6 4-4,-5 5-3,-6 5-3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5:46"/>
    </inkml:context>
    <inkml:brush xml:id="br0">
      <inkml:brushProperty name="width" value="0.03512" units="cm"/>
      <inkml:brushProperty name="height" value="0.03512" units="cm"/>
      <inkml:brushProperty name="color" value="#F2395B"/>
    </inkml:brush>
  </inkml:definitions>
  <inkml:trace contextRef="#ctx0" brushRef="#br0">59987 10697 626,'-6'-8'4,"6"0"8,4 1 9,6-1 8,2 1 2,3 2-3,2 2-4,1 2-4,3 1-1,1 2 1,3 0 2,1 2 1,1 0-1,-2 2-2,0 0-2,-1 1-3,-1 1-3,-3 2-4,-1 0-5,-2 2-5,-3 1-2,-3 3-1,-3 3 0,-2 3-1,-3 3 0,-1 5 0,0 3 1,-1 4 1,-4 2 0,-4-2 0,-6 0-1,-3-1 0,-4-3 0,0 0 0,1-3 1,-1-1 1,1-5-1,1-4 0,1-4 0,1-6-1,1-3-1,-1-1-1,1 0-3,-1-1-2,1-5-1,1-5-1,0-5-1,2-7-1,1-4 0,2-5-1,2-3 0,3-4 1,0-1 1,2 4 4,0 2 5,2 3 3,0 3 5,0 5 6,0 3 4,0 4 6,0 6 6,0 6 8,0 8 7,0 6 8,0 5-1,0 5-11,0 3-9,0 4-10,0 2-9,0 0-8,0 0-6,0 1-7,0-2-4,0 0-2,0-1-2,0-1-1,0-3-2,2-2-5,0-3-5,2-2-3,0-6-2,2-3 2,0-6 3,1-4 1,1-4 3,-2-1 5,-1 0 4,0-1 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5:47"/>
    </inkml:context>
    <inkml:brush xml:id="br0">
      <inkml:brushProperty name="width" value="0.0417" units="cm"/>
      <inkml:brushProperty name="height" value="0.0417" units="cm"/>
      <inkml:brushProperty name="color" value="#F2395B"/>
    </inkml:brush>
  </inkml:definitions>
  <inkml:trace contextRef="#ctx0" brushRef="#br0">61850 8572 527,'0'-16'3,"2"1"5,0-1 6,2 0 5,0 2 3,2 3 1,0 3-1,1 2 1,1 4 1,0 4-1,-1 4 2,1 4 0,0 4 0,2 5-2,0 5 0,1 5-3,1 4 0,0 2-1,-1 4-1,0 3-1,0 1-2,-2 2 0,-2 0-3,-2 2 0,-2 1-3,-1 4-2,0 2-3,-1 3-2,-2 4-2,-1 4-3,0 3-2,-1 5-3,-2-1-3,0-1-6,-2-1-6,0-2-4,-1-3-3,2-1 0,-2-3 0,0-1 0,0-2 0,0-2-3,0-3-1,0-1-2,1-5 1,1-10 5,0-8 5,2-8 5,0-7 2,0-3-1,0-3-2,0-2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5:47"/>
    </inkml:context>
    <inkml:brush xml:id="br0">
      <inkml:brushProperty name="width" value="0.04198" units="cm"/>
      <inkml:brushProperty name="height" value="0.04198" units="cm"/>
      <inkml:brushProperty name="color" value="#F2395B"/>
    </inkml:brush>
  </inkml:definitions>
  <inkml:trace contextRef="#ctx0" brushRef="#br0">61577 12050 524,'-6'-13'24,"2"8"13,4 7 14,3 6 13,1 5 1,3 5-11,2 4-13,2 3-11,0 4-8,-3 3-3,-1 3-3,-2 3-4,-1 2-2,0 4-1,0 2-1,0 4-2,-1-2-2,0-7-1,-2-5-2,0-5-3,-1-5 0,2-1-2,0-3 0,2-1-2,0-5 1,3-7 3,2-6 2,2-8 4,3-9-1,5-15-1,5-13-3,5-14-1,4-10-3,2-6-2,3-8-1,4-7-3,0 1-5,-2 8-7,-2 8-8,-1 8-8,-5 7-7,-6 10-8,-5 8-7,-6 9-7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5:53"/>
    </inkml:context>
    <inkml:brush xml:id="br0">
      <inkml:brushProperty name="width" value="0.049" units="cm"/>
      <inkml:brushProperty name="height" value="0.049" units="cm"/>
      <inkml:brushProperty name="color" value="#F2395B"/>
    </inkml:brush>
  </inkml:definitions>
  <inkml:trace contextRef="#ctx0" brushRef="#br0">69495 17547 448,'-8'-8'1,"0"0"-1,0 1 1,0-1 1,0 1 9,-1 2 19,-2 2 20,0 2 20,-1 1 2,-1 0-14,-2 0-13,0 0-13,-2 1-9,-3 2-2,-3 2-3,-3 2-2,-2 1-2,-3 3-1,-1 2 0,-2 2-1,-3 1-2,-1 1-4,-2 1-4,-1 1-4,-3 1-2,0 1 0,-2 1 0,0 1 0,-1 1 1,2-2 3,0 2 1,1-1 2,3 0 0,4-1 2,4-1-1,3 0 1,5-3-1,3-3 1,5-3 0,3-2 0,3-2-1,0 1-1,2 1 0,1 2-1,2-1-2,4 1-2,4 0-5,4 0-2,4 0 0,3 1 0,5 1 3,4 2 2,3-1 1,4-1 2,5-1 1,3-1 2,3 1 0,2 0 1,2 1 0,2 1 0,3 0 0,2 0 0,4-2 0,2-1 0,2-1-3,-1 3-5,0 0-5,1 1-5,0 1-5,0 1-6,-1 1-6,1 2-5,-4-1-2,-6 1 2,-7-1 2,-8 1 2,-5-2-1,-5-1-7,-5-2-6,-4-2-7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2"/>
    </inkml:context>
    <inkml:brush xml:id="br0">
      <inkml:brushProperty name="width" value="0.0451" units="cm"/>
      <inkml:brushProperty name="height" value="0.0451" units="cm"/>
      <inkml:brushProperty name="color" value="#F2395B"/>
    </inkml:brush>
  </inkml:definitions>
  <inkml:trace contextRef="#ctx0" brushRef="#br0">6912 2555 487,'-13'-21'9,"8"3"16,7 4 17,6 5 16,5 1 5,5 2-10,4 0-9,3 2-8,5-1-9,3-2-7,3-2-8,6-1-8,-1-2-4,-4 2-4,-4 1-4,-3 1-2,-4 0-3,-1 2 1,-3 0 0,-1 2 0,-7 4 1,-9 10 2,-10 8 3,-9 9 2,-5 3 3,0-3 1,2-4 2,1-1 1,1-2 3,1 3 1,1 1 1,0 2 2,1 0-1,1-3 0,-1-3-2,0-3-1,0 1-1,1 5 0,-1 5 0,0 5-1,1 0 0,1-3-1,0-5-2,2-3-1,5-6-6,10-5-15,9-6-13,11-6-13,5-7-6,3-6 3,1-7 4,2-7 2,0-2 5,-3 2 5,-4 1 5,-1 3 5,-4 1 6,-2 2 5,-1 3 5,-2 1 5,-6 5 15,-9 9 23,-9 6 24,-8 9 24,-4 4 2,-1 2-19,0 0-19,1 1-19,-3 3-13,-6 5-6,-4 4-6,-4 6-8,-3 2-3,1-1-1,1-2-2,2 0-1,0-2-2,3-6 0,1-3-1,3-3-1,1-4 1,2-3 2,4-2 3,0-4 2,0 0 2,-3 1 1,-3 3 0,-3 2 1,0-1 2,3-1 3,3-2 4,3-2 3,1-2 1,2-2 2,1-3 0,1 0 1,5-5 4,10-4 10,10-6 9,9-4 9,7-1 0,3 1-9,3 2-10,3 3-9,5 1-6,7 0-2,8 2-3,9 1-2,-3 0-1,-14 2-2,-14 0 0,-13 2-1,-3 1-7,9 0-14,8 2-15,10 0-13,1 1-4,-4 0 8,-6 0 6,-4 0 7,-4 0 2,0 0-1,-1 0-2,-1 0-2,-2-1 0,-5-2 3,-3-2 3,-4-1 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2"/>
    </inkml:context>
    <inkml:brush xml:id="br0">
      <inkml:brushProperty name="width" value="0.04853" units="cm"/>
      <inkml:brushProperty name="height" value="0.04853" units="cm"/>
      <inkml:brushProperty name="color" value="#F2395B"/>
    </inkml:brush>
  </inkml:definitions>
  <inkml:trace contextRef="#ctx0" brushRef="#br0">8349 3362 453,'-44'-29'13,"9"5"-1,9 5-1,6 5-2,6 3 4,1 0 8,2 2 10,2 1 8,3 2 5,2 6-2,4 4 0,3 6-2,1 5-3,3 9-5,2 7-6,2 8-6,-1 8-4,-1 6 0,-2 7-3,-2 8 0,-2 7-2,0 12 1,-2 10-1,0 12 0,-1 3-3,0-4-4,0-2-7,0-3-4,1-3-15,4-4-24,2-4-23,3-4-23,0-9-5,-1-17 16,-2-15 16,-2-15 15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3"/>
    </inkml:context>
    <inkml:brush xml:id="br0">
      <inkml:brushProperty name="width" value="0.04277" units="cm"/>
      <inkml:brushProperty name="height" value="0.04277" units="cm"/>
      <inkml:brushProperty name="color" value="#F2395B"/>
    </inkml:brush>
  </inkml:definitions>
  <inkml:trace contextRef="#ctx0" brushRef="#br0">10166 1481 514,'-8'-7'0,"0"1"0,0 0 0,0 2 0,0 0 5,-2 2 11,0 0 12,-1 2 9,0 2 4,0 4-6,2 4-5,1 3-5,0 6-7,0 5-6,1 7-7,0 5-7,-1 1-5,2-4-4,0-3-4,2-5-4,1-2 0,0-3 1,1-1 4,2-2 1,0-3 3,2-1 2,1-2 2,0-2 2,1-2 2,2-1 2,0-1 2,2 0 1,-1 1 0,0 4-1,1 3-1,0 5-1,-2 4-1,-4 5-2,-4 5-2,-4 5-1,-4 0-1,-3 1 1,-5-2 0,-3 0 0,-1-2 1,1-5 0,2-4 2,3-3-1,4-5 8,8-5 11,8-4 12,8-6 13,2 0 3,-3 2-8,-3 3-6,-2 4-7,-3 4-2,0 7 2,-2 7 2,0 7 2,-3 1 0,0-2-5,-3-3-3,-2-3-4,0-4-3,0-1 0,2-4-1,1-3 0,2-8-15,5-14-27,6-14-27,4-13-27,1-5-8,-1 3 15,-2 5 13,-2 4 13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4"/>
    </inkml:context>
    <inkml:brush xml:id="br0">
      <inkml:brushProperty name="width" value="0.04023" units="cm"/>
      <inkml:brushProperty name="height" value="0.04023" units="cm"/>
      <inkml:brushProperty name="color" value="#F2395B"/>
    </inkml:brush>
  </inkml:definitions>
  <inkml:trace contextRef="#ctx0" brushRef="#br0">10831 1856 546,'22'-34'64,"-5"8"0,-3 8 0,-4 10 1,-3 6-7,-1 4-13,0 4-14,-2 4-14,-1 3-6,-2 5-1,-2 4 1,-2 3 0,-2 3-8,-3 1-17,-4 1-17,-2 1-15,-2-1-10,-1-5 2,-2-1-1,1-2 0,-1-5 3,-1-1 6,1-4 4,-1-3 6,1-2 7,3-2 6,1-2 8,3-2 7,1-1 9,2-2 12,2-1 12,2 0 11,2 1 8,0 4 3,2 4 3,0 4 3,0 4-2,-2 7-6,-2 5-6,-1 7-6,-3 2-6,0 1-7,-2-1-5,1 0-7,-1-2-5,4-5-4,2-5-4,4-5-4,4-7-7,7-9-10,8-8-8,6-9-10,4-7-2,3-5 6,1-5 7,2-4 6,0-1 6,-5 5 8,-5 5 7,-2 5 8,-4 5 6,-3 6 8,-2 6 7,-4 7 6,-4 4 3,-6 7-1,-6 6-3,-6 5-1,-4 4-5,-1 1-9,-3 1-9,0 1-8,-2-1-6,3-3 0,1-4-2,2-1-1,3-5-4,1-3-4,2-4-6,2-4-6,1-2 0,-1 3 4,-2 2 3,0 1 4,-1 1 6,1-1 10,-1 0 9,0-2 9,3-1 10,4-2 9,6-2 10,4-2 9,8-3-1,9-2-10,11-4-10,9-2-10,4-1-7,-4 1-3,-3 0-4,-2 2-3,-4 2-5,-2 1-7,-3 3-5,-3 1-7,-3 0-2,-5-1 1,-3 0 2,-4-1 2,-3-2-5,-2 0-9,-3-2-9,0 0-9,-5-1 0,-4-2 9,-6 0 9,-4-1 10,-2-1 6,1 1 4,1-1 4,1 0 3,1 1 3,2 2 1,3 2 2,1 3 1,1 0 6,0 2 12,0 0 12,1 2 12,-1 1 5,2 2-1,0 2-2,2 2-1,-1 2-4,-2 5-7,-2 4-6,-1 3-6,-2 5-6,-1 3-6,-1 4-5,-1 4-5,-1 1-1,0-2 2,1-2 3,-1-1 3,2-4-9,2-3-19,4-5-19,3-3-19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4"/>
    </inkml:context>
    <inkml:brush xml:id="br0">
      <inkml:brushProperty name="width" value="0.03313" units="cm"/>
      <inkml:brushProperty name="height" value="0.03313" units="cm"/>
      <inkml:brushProperty name="color" value="#F2395B"/>
    </inkml:brush>
  </inkml:definitions>
  <inkml:trace contextRef="#ctx0" brushRef="#br0">11200 4781 664,'29'-13'1,"-5"3"1,-5 4 3,-5 4 2,-2 2 4,0 2 5,-1 0 6,0 2 6,1 1 3,0 3 4,-1 4 3,1 2 3,-1 1-3,-1-2-9,0 0-9,-2 0-9,0-2-10,0-1-14,0-1-13,0 0-14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5"/>
    </inkml:context>
    <inkml:brush xml:id="br0">
      <inkml:brushProperty name="width" value="0.05371" units="cm"/>
      <inkml:brushProperty name="height" value="0.05371" units="cm"/>
      <inkml:brushProperty name="color" value="#F2395B"/>
    </inkml:brush>
  </inkml:definitions>
  <inkml:trace contextRef="#ctx0" brushRef="#br0">11673 1964 409,'14'-14'54,"-1"2"-9,-2 4-9,-3 3-9,0 5-7,1 8-4,2 7-4,0 9-4,-3 5-7,-6 2-8,-8 4-8,-6 3-9,-5 2-5,0 0 0,-4 2-1,-1 1-2,-1-3 2,1-6 4,1-6 3,0-5 3,3-6 7,3-3 7,3-4 9,2-4 8,6-3 8,6 0 8,8-2 6,6 0 9,4-3-1,3-4-7,2-4-6,1-4-8,1-1-4,-1-1-1,-2 0-1,0 1-2,-2 0-6,-1 4-13,-2 3-13,-2 3-11,-3 2-7,-3 3 0,-3 4-1,-2 2 1,-3 3 5,-2 2 12,-2 2 10,-2 1 11,-2 3 10,0 2 6,-1 1 8,-2 3 7,1 1 6,1 3 3,0 1 5,2 1 4,0 3-1,0 1-6,0 1-5,0 1-5,1 0-4,0 0-3,2 0-2,0 1-2,2-2-2,0-2-3,2-2-1,0-1-3,0-3-2,0-1-1,-2-3-2,0-1 0,-2-2-3,0-1-1,-2-1-3,0-1-1,-3-2-5,-6-4-7,-4-5-7,-5-2-7,-5-5-2,-2 0 0,-5-3 3,-4-2 1,-6-4-4,-7-6-8,-6-5-9,-7-6-9,3-1-3,13 7 4,12 5 3,13 6 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02"/>
    </inkml:context>
    <inkml:brush xml:id="br0">
      <inkml:brushProperty name="width" value="0.05283" units="cm"/>
      <inkml:brushProperty name="height" value="0.05283" units="cm"/>
      <inkml:brushProperty name="color" value="#F2395B"/>
    </inkml:brush>
  </inkml:definitions>
  <inkml:trace contextRef="#ctx0" brushRef="#br0">69468 11622 416,'0'-22'0,"0"5"0,0 3 0,0 4 0,-1 0 0,0-3 0,-2-5 0,0-3 0,-1-1 2,0 4 4,0 5 5,0 3 3,0 1 7,-2 0 11,0-1 9,-1-1 10,-2 1 3,0 6-3,-1 4-3,-1 6-3,-1 4-6,0 5-8,0 5-10,1 5-8,-1 3-6,2-1-3,1 1-2,0-1-2,5-1-9,6-3-15,8-3-15,6-3-14,4-6-4,1-8 6,1-9 7,1-10 6,-1-4 6,-1-3 5,-2-1 5,-2-3 5,-3 1 7,-3 3 7,-3 3 8,-2 3 7,-4 3 4,-2 1-3,-4 2-2,-2 2-2,-3 2 3,0 2 9,-1 3 9,-1 1 9,0 2 0,4 3-9,2 4-11,4 2-8,3 1-9,6-2-7,4-3-6,5-1-6,3-1-5,1-2-3,1 0-4,2-2-2,-2 0 1,-3 0 6,-3 0 5,-3 0 7,-3 1 10,-2 2 17,-4 2 16,-2 2 16,-4 2 6,-2 3-6,-4 4-6,-2 2-5,-3 3-6,-1 3-2,-3 3-4,-2 3-3,-3 4-3,-5 8-1,-4 6-2,-6 8-1,-5 10-3,-6 14-1,-6 15-2,-6 15-2,-4 9-4,-3 3-5,-2 3-6,-4 3-6,1-1-5,6-2-5,7-3-4,5-3-6,5-5-4,6-7-5,4-7-5,5-6-4,5-7-1,4-6 5,3-6 3,4-5 5,5-11 4,3-14 5,4-16 6,4-13 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5"/>
    </inkml:context>
    <inkml:brush xml:id="br0">
      <inkml:brushProperty name="width" value="0.04276" units="cm"/>
      <inkml:brushProperty name="height" value="0.04276" units="cm"/>
      <inkml:brushProperty name="color" value="#F2395B"/>
    </inkml:brush>
  </inkml:definitions>
  <inkml:trace contextRef="#ctx0" brushRef="#br0">13543 1866 514,'9'-7'94,"3"2"-12,4 2-10,1 2-12,2 2-9,-1 4-11,-1 2-8,-1 4-10,-1 1-9,-1 1-8,0 1-7,-2 1-9,-2 1-8,-2 0-7,-4-1-9,-2 1-8,-6 2-4,-6 4-1,-7 6-1,-7 5-1,-6 2 1,-5 1 6,-5-1 5,-3 0 4,-4 0 6,0-1 6,0-2 6,0 0 6,1-3 6,5-4 4,5-3 4,3-4 5,3-3 2,3 1 0,3 0-1,3-1 0,8-2 11,14-6 22,14-6 23,13-6 21,10-5 4,5-6-18,3-4-16,7-5-17,0-1-13,-3 1-9,-2 3-8,-3 1-9,-4 4-6,-3 0-3,-2 2-3,-3 3-3,-5 1-10,-4 2-17,-5 2-17,-4 2-17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5"/>
    </inkml:context>
    <inkml:brush xml:id="br0">
      <inkml:brushProperty name="width" value="0.05192" units="cm"/>
      <inkml:brushProperty name="height" value="0.05192" units="cm"/>
      <inkml:brushProperty name="color" value="#F2395B"/>
    </inkml:brush>
  </inkml:definitions>
  <inkml:trace contextRef="#ctx0" brushRef="#br0">14609 2631 423,'-36'-13'32,"10"3"1,6 4 1,9 4 1,4 6 5,2 10 6,2 7 8,2 11 8,1 5-1,0 8-10,0 4-9,0 8-8,0 2-10,2 6-7,0 3-7,2 5-9,-1-2-7,-1-5-8,0-6-8,-1-6-8,0-3-9,3 0-10,4 3-12,2 0-10,1-5-1,-3-11 6,-2-13 8,0-11 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6"/>
    </inkml:context>
    <inkml:brush xml:id="br0">
      <inkml:brushProperty name="width" value="0.05022" units="cm"/>
      <inkml:brushProperty name="height" value="0.05022" units="cm"/>
      <inkml:brushProperty name="color" value="#F2395B"/>
    </inkml:brush>
  </inkml:definitions>
  <inkml:trace contextRef="#ctx0" brushRef="#br0">13742 3033 438,'-15'-25'46,"2"14"0,3 14-2,1 14-1,0 8-5,-2 5-9,-2 3-8,-1 4-10,-2 1-3,-2-1-2,0-3 1,-1-2-1,1-3-1,3-3-1,3-5-1,2-3-1,5-8-4,6-10-7,6-11-5,6-11-7,7-11-4,7-11-1,8-10-1,8-11-2,5-7 0,-1-1 3,0-3 2,-1-1 2,-3 4 5,-6 11 6,-7 11 8,-7 10 7,-5 8 8,-1 3 8,-2 5 9,-3 3 8,-1 7 6,-2 7 2,-2 8 2,-2 8 3,-1 4-5,2 1-10,0 1-11,1 2-11,2-2-6,2-3-4,2-3-3,1-2-3,1-2-6,0 0-8,-2-1-8,-1 1-9,-2 4-3,-4 8 1,-4 7 1,-4 9 2,-5 4 4,-4 0 7,-5 2 5,-5 1 7,-2-3 4,-1-4 3,1-5 1,-1-5 3,1-4 3,3-5 2,1-3 2,3-4 4,2-4 0,6-4 0,5-4-1,4-4 0,5-2-3,6-3-6,4-2-4,5-1-6,2-1-1,-1 2 3,-1 3 2,-1 1 2,-2 3 2,-3 2 1,-2 4 1,-4 3 2,-3 4 0,-2 7 4,-4 7 1,-2 7 2,-4 4 1,-2-1-4,-3 1-4,-3-1-2,-2-1-2,0-3-2,1-3-2,-1-3-1,0-2 0,1-1 0,-1 0 1,0-2 0,4-3 0,9-6 1,6-6 1,9-6 0,4-3 0,2 1 1,0-1 0,1 0 0,1 0 0,3 1-2,1-1-3,3 0-2,-2 1 3,-5 2 6,-5 2 6,-5 3 6,-2 1 7,-2 4 7,-1 2 6,0 4 7,-2 2 1,-2 5-5,-2 4-5,-2 3-5,-3 5-4,-4 5-3,-4 5-3,-3 4-2,-5 6-3,-5 6-2,-5 6-2,-5 6-3,-4 4-2,-6 8-6,-4 5-3,-6 6-5,-1 0-5,2-8-6,-1-6-6,2-6-7,2-7-4,4-3-3,4-4-4,4-4-2,5-7 2,7-8 7,7-9 9,7-9 7,4-5 2,1-2-4,0-2-4,2-2-4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6"/>
    </inkml:context>
    <inkml:brush xml:id="br0">
      <inkml:brushProperty name="width" value="0.0402" units="cm"/>
      <inkml:brushProperty name="height" value="0.0402" units="cm"/>
      <inkml:brushProperty name="color" value="#F2395B"/>
    </inkml:brush>
  </inkml:definitions>
  <inkml:trace contextRef="#ctx0" brushRef="#br0">14600 5000 547,'21'0'86,"-3"0"-17,-4 0-17,-4 0-18,-1 1-8,2 4 2,5 2 3,2 4 1,1 2-1,1 5-6,-1 3-6,1 5-5,0 1-9,-1 0-10,0 0-12,1 1-12,-2-3-12,-3-2-15,-3-3-15,-2-2-15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7"/>
    </inkml:context>
    <inkml:brush xml:id="br0">
      <inkml:brushProperty name="width" value="0.04049" units="cm"/>
      <inkml:brushProperty name="height" value="0.04049" units="cm"/>
      <inkml:brushProperty name="color" value="#F2395B"/>
    </inkml:brush>
  </inkml:definitions>
  <inkml:trace contextRef="#ctx0" brushRef="#br0">16500 2944 543,'29'-41'106,"-3"12"-16,-5 11-18,-3 12-16,-3 9-16,-3 7-14,-1 8-15,-2 6-15,-3 7-12,-4 6-8,-4 8-8,-4 5-8,-3 2-5,-2-6 2,-1-6 1,-3-5 1,1-6 2,2-6 4,4-3 5,3-6 3,2-4 5,2-4 3,2-4 4,2-4 4,2-3 4,1 0 3,3-2 3,2 0 3,1 0 4,2 0 4,0 2 5,1 1 4,-1 1 3,-2 2-1,-4 2 1,-3 2-1,-2 4 0,-4 7 0,-2 7 0,-4 7-2,-2 4 2,-1 1 3,-3 1 3,-2 0 3,0 0 0,1-2-5,1-2-4,1-1-4,1-4-2,2-1-2,2-4-1,2-3-1,5-7-1,6-12-2,7-12-1,7-11-1,4-6-9,1 1-18,1 1-17,1 1-17,-1 2-6,-2 3 9,-1 4 8,-3 2 9,-1 3 9,-2 4 11,-3 4 11,-1 5 12,-2 2 15,-1 3 23,0 4 20,-2 2 22,0 2-3,-2 0-26,-1-1-28,0 0-27,-2-2-27,-1-6-26,0-6-26,-1-6-25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7"/>
    </inkml:context>
    <inkml:brush xml:id="br0">
      <inkml:brushProperty name="width" value="0.05983" units="cm"/>
      <inkml:brushProperty name="height" value="0.05983" units="cm"/>
      <inkml:brushProperty name="color" value="#F2395B"/>
    </inkml:brush>
  </inkml:definitions>
  <inkml:trace contextRef="#ctx0" brushRef="#br0">17700 3922 367,'1'-23'3,"2"5"7,2 2 6,2 3 6,1 1 5,3 0 1,2 1 2,2-1 1,1 1-1,3 0-4,2 2-5,1 1-4,3 1-3,1 2-1,2 2-2,2 2-2,0 1 0,-3 0-1,-4 0 0,-1 0 0,-2 1 0,1 4-1,1 2-1,1 4-1,-2 1 1,-5 1 2,-5 1 3,-4 1 1,-4 2 3,-2 2 2,-2 0 3,-2 4 1,-3 0 1,-2 1-2,-3-1-2,-3 1-2,-2 0-1,0 1-1,1 1-1,-1 1-1,0-1-1,1-2-4,-1-2-2,0-1-2,2-2-4,1-1-3,2-1-4,2 0-3,1-8-11,1-13-20,-1-12-20,0-13-20,1-4-6,1 4 7,1 4 9,0 4 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7"/>
    </inkml:context>
    <inkml:brush xml:id="br0">
      <inkml:brushProperty name="width" value="0.04843" units="cm"/>
      <inkml:brushProperty name="height" value="0.04843" units="cm"/>
      <inkml:brushProperty name="color" value="#F2395B"/>
    </inkml:brush>
  </inkml:definitions>
  <inkml:trace contextRef="#ctx0" brushRef="#br0">17994 2805 454,'0'-13'11,"0"6"21,0 6 22,0 6 22,-2 8 6,-2 9-10,-4 10-10,-2 11-9,-4 6-11,-3 4-11,-5 3-10,-3 5-11,-3 3-13,-1 0-14,0 4-14,-2 1-13,2-3-5,5-9 7,5-8 7,5-9 6,3-8-2,1-4-11,0-4-12,2-6-12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8"/>
    </inkml:context>
    <inkml:brush xml:id="br0">
      <inkml:brushProperty name="width" value="0.04733" units="cm"/>
      <inkml:brushProperty name="height" value="0.04733" units="cm"/>
      <inkml:brushProperty name="color" value="#F2395B"/>
    </inkml:brush>
  </inkml:definitions>
  <inkml:trace contextRef="#ctx0" brushRef="#br0">19988 2800 464,'16'0'159,"2"2"-37,0 0-37,1 2-36,0 1-22,1 1-7,0 3-8,-1 2-7,-1 2-9,-2 1-8,-4 3-8,-3 2-10,-2 2-5,-4 3-5,-3 3-2,-2 3-4,-5 1 0,-6 2 2,-5 0 2,-7 2 3,-4-2 4,-2-3 3,-4-5 6,-3-3 3,0-4 6,3-1 3,5-3 5,1-1 5,2-2 3,3-1 3,1 0 4,3-2 3,4 0 9,10-2 15,9-1 15,8 0 14,8-2 5,7-1-6,7 0-5,6-1-6,2-3-5,0-2-5,-3-4-4,-2-2-6,-1-1-6,1 2-7,-1 3-7,0 1-6,-1 1-9,-4 2-10,-2 0-8,-3 2-9,-3 0-2,-3 0 6,-3 0 6,-2 0 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9"/>
    </inkml:context>
    <inkml:brush xml:id="br0">
      <inkml:brushProperty name="width" value="0.03862" units="cm"/>
      <inkml:brushProperty name="height" value="0.03862" units="cm"/>
      <inkml:brushProperty name="color" value="#F2395B"/>
    </inkml:brush>
  </inkml:definitions>
  <inkml:trace contextRef="#ctx0" brushRef="#br0">22697 1650 569,'-15'0'61,"2"2"-12,2 0-12,3 2-11,-2 2-7,-2 7-1,-3 6-2,-3 6-2,-3 2-2,-1 2-2,-2 1-2,-2 1-2,0-1-3,5-3-3,3-3-2,5-4-3,2-2-5,6-1-7,3-2-7,4-2-7,3-2-1,3-1 4,4-1 4,2 0 5,2 1 6,-1 3 9,1 5 9,0 4 9,-2 3 6,-3 4 5,-3 5 4,-2 3 4,-4 2 2,-1 0-2,-2 0-3,-1 1-3,-3-1-1,-2 0-4,-2-1-3,-1 1-2,-2-1-5,0-3-3,0-4-5,1-1-3,-1-5-6,2-3-5,0-5-6,2-3-4,1-6-9,1-6-11,0-8-11,2-6-11,0-3-2,2 1 7,0 1 7,2 0 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9"/>
    </inkml:context>
    <inkml:brush xml:id="br0">
      <inkml:brushProperty name="width" value="0.04174" units="cm"/>
      <inkml:brushProperty name="height" value="0.04174" units="cm"/>
      <inkml:brushProperty name="color" value="#F2395B"/>
    </inkml:brush>
  </inkml:definitions>
  <inkml:trace contextRef="#ctx0" brushRef="#br0">22950 1890 527,'29'-29'14,"-3"5"-1,-5 5-2,-3 5-1,0 2 3,5-1 9,5-2 7,5 0 9,1 1 1,-2 1-6,-2 2-6,-2 2-6,-1 3-3,-3 1-1,-1 2-1,-3 2-1,-1 1-11,-2 0-21,-3 0-21,-1 0-20,-3-2-7,-2-2 7,-4-4 8,-2-2 7,-2-3 8,0-1 6,0-3 7,0-1 6,0-1 5,0 4 2,0 3 3,0 3 2,-1 1 11,-1 2 17,0 1 18,-1 0 17,-3 4 5,-2 6-11,-3 6-9,-3 6-11,-4 5-7,-4 8-5,-3 7-5,-4 7-4,-3 3-2,1 2 0,1 0 1,-2 2-1,3-3-5,3-5-12,5-4-11,3-5-13,4-6-4,2-4 3,4-5 3,3-5 3,3-4 2,6-4 3,4-4 3,5-4 3,5-4 3,4-4 2,3-4 4,4-3 3,2-1 3,-2 2 1,0 4 3,-1 4 1,-3 2 2,-5 2 0,-5 4 0,-4 2 0,-5 4-1,-3 1 0,-2 4-2,-4 3 0,-2 4-1,-3 4 0,-4 3-1,-2 4 1,-1 1-1,1-3 0,1-3-1,0-3 1,2-2-2,1-3-4,0-1-3,2-2-2,2-3-2,5-4 3,2-5 3,5-2 2,2-3 4,0 2 3,0 0 4,0 2 4,-1 3 7,-1 5 13,-1 7 11,0 6 12,-2 2 0,0 1-8,-2-1-9,0 1-10,-2-2-7,0-1-3,-2-3-4,0-1-4,1-6-12,6-10-18,4-10-19,6-10-19,3-13-7,7-16 2,4-17 5,4-17 2,0 0 6,-7 17 6,-7 17 7,-6 16 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02"/>
    </inkml:context>
    <inkml:brush xml:id="br0">
      <inkml:brushProperty name="width" value="0.04786" units="cm"/>
      <inkml:brushProperty name="height" value="0.04786" units="cm"/>
      <inkml:brushProperty name="color" value="#F2395B"/>
    </inkml:brush>
  </inkml:definitions>
  <inkml:trace contextRef="#ctx0" brushRef="#br0">70960 15897 459,'0'-12'13,"0"6"26,0 8 26,0 6 26,1 6 3,2 3-18,2 4-20,2 5-18,1 0-13,2-3-5,0-4-7,1-2-5,1-3-5,0-2-5,0-4-3,0-3-5,0-3-2,1-6-3,0-4-2,3-5-3,-2-3 0,-1-2 2,-2 1 2,-2-2 2,-3-1 2,-3 1 3,-2-1 2,-4 1 2,-3 1 0,-5 3-3,-5 3-4,-5 3-3,-4 2-2,-4 2-2,-5 2 0,-3 2-2,0 1-6,6 0-9,4 0-11,5 0-10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00"/>
    </inkml:context>
    <inkml:brush xml:id="br0">
      <inkml:brushProperty name="width" value="0.05077" units="cm"/>
      <inkml:brushProperty name="height" value="0.05077" units="cm"/>
      <inkml:brushProperty name="color" value="#F2395B"/>
    </inkml:brush>
  </inkml:definitions>
  <inkml:trace contextRef="#ctx0" brushRef="#br0">24895 1636 433,'38'-60'0,"-3"7"0,-4 5 0,-2 6 0,-3 5 0,-3 8 0,-3 4 0,-2 7 0,-4 3 9,-1 2 18,-2 3 18,-2 1 18,-2 4 6,-1 8-6,-1 6-6,0 7-7,-2 6-8,0 3-11,-2 5-11,0 2-11,-3 3-7,-2-2-4,-4 0-5,-2-1-5,0-3-5,3-5-5,2-5-6,4-5-5,3-7-4,4-10-1,3-10-2,5-9-1,3-7 2,3-5 8,3-3 6,3-4 7,0-1 6,0 5 4,-1 1 3,-1 3 5,-1 4 5,-3 3 6,-1 5 8,-2 3 6,-3 4 5,-1 2 4,-2 4 4,-2 3 4,-3 5-2,-1 10-8,-2 8-7,-2 9-8,-3 4-5,-6 2-3,-4 1-4,-5 1-3,-2-2-5,1-2-7,1-4-6,1-1-7,3-7-7,6-7-6,6-8-7,6-8-7,5-5 2,3-2 12,5-2 10,4-1 12,0-1 8,-1 0 6,-3 2 7,-1 1 5,-4 4 4,-5 6 0,-4 7 1,-5 8 1,-6 4-1,-6 3-3,-6 3-2,-5 3-3,-5 3-2,-3 5-2,-3 3-3,-2 4-2,-3 1-1,0 0 1,-2-1 0,0-1 0,-1-4 3,2-1 4,0-3 5,2-3 3,2-4 4,7-3 0,5-5 2,7-3 0,5-4 3,8-2 1,7-4 4,6-2 1,9-6 0,11-6-6,11-7-4,10-7-6,6-5-4,2-1-2,0-2-3,1-3-2,-2 2-5,-3 3-6,-4 2-6,-4 3-5,-5 3-5,-6 5-4,-5 3-5,-6 4-4,-5 3-2,-1 0 1,-3 2 1,-1 1 1,-4 0-3,-4 0-4,-6 0-7,-4 0-4,-3 0 3,0 0 11,1 0 11,-1 0 12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00"/>
    </inkml:context>
    <inkml:brush xml:id="br0">
      <inkml:brushProperty name="width" value="0.05587" units="cm"/>
      <inkml:brushProperty name="height" value="0.05587" units="cm"/>
      <inkml:brushProperty name="color" value="#F2395B"/>
    </inkml:brush>
  </inkml:definitions>
  <inkml:trace contextRef="#ctx0" brushRef="#br0">26489 2152 393,'-43'-28'13,"11"5"1,10 6 2,10 7 2,4 2 3,0 0 7,0 0 6,1 0 6,0 5 5,2 8 6,2 9 6,2 10 6,1 8-3,2 10-12,0 10-12,2 10-11,-1 11-9,-1 16-4,0 14-5,-1 16-4,-1 9-7,0 9-8,0 8-6,0 8-9,-1-1-6,-1-9-4,0-8-4,-1-9-5,-1-8-2,2-8-1,0-6 1,2-6-1,0-11 4,0-14 8,0-13 8,0-14 7,-1-10 4,0-6-2,-2-5-2,0-6-2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01"/>
    </inkml:context>
    <inkml:brush xml:id="br0">
      <inkml:brushProperty name="width" value="0.04397" units="cm"/>
      <inkml:brushProperty name="height" value="0.04397" units="cm"/>
      <inkml:brushProperty name="color" value="#F2395B"/>
    </inkml:brush>
  </inkml:definitions>
  <inkml:trace contextRef="#ctx0" brushRef="#br0">25548 3450 500,'-9'18'133,"-2"5"-25,-2 5-25,-1 5-25,-3 2-18,0 0-9,-1 0-9,-1 1-10,-4 1-6,-7 4-2,-7 3-1,-6 5-4,-2-1-8,2-4-19,4-5-17,2-5-17,5-7-3,5-6 12,7-6 12,5-8 11,4-3 4,1 0-7,0 0-6,2 0-6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01"/>
    </inkml:context>
    <inkml:brush xml:id="br0">
      <inkml:brushProperty name="width" value="0.05548" units="cm"/>
      <inkml:brushProperty name="height" value="0.05548" units="cm"/>
      <inkml:brushProperty name="color" value="#F2395B"/>
    </inkml:brush>
  </inkml:definitions>
  <inkml:trace contextRef="#ctx0" brushRef="#br0">27300 4100 396,'30'15'116,"-3"-1"-14,-4-1-12,-2 0-14,-1-2-12,3 0-11,2 1-11,1 0-11,-1-1-11,-2-1-11,-3-1-10,-2 0-12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17"/>
    </inkml:context>
    <inkml:brush xml:id="br0">
      <inkml:brushProperty name="width" value="0.03828" units="cm"/>
      <inkml:brushProperty name="height" value="0.03828" units="cm"/>
      <inkml:brushProperty name="color" value="#F2395B"/>
    </inkml:brush>
  </inkml:definitions>
  <inkml:trace contextRef="#ctx0" brushRef="#br0">87296 9790 574,'-7'-5'90,"3"8"-18,1 6-18,2 7-19,0 4-10,0 1 0,-2 1-2,0 1-1,-1 3-2,2 5-2,0 5-4,2 4-2,0 2-3,0-2-4,0-2-3,0-2-5,-1-2-4,0-3-7,-1-3-7,-1-3-7,-1-3-5,2-3-4,0-3-3,2-3-3,0-4-1,0-6 4,0-6 3,0-6 3,1-3 3,2 1 2,2-1 2,1 0 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17"/>
    </inkml:context>
    <inkml:brush xml:id="br0">
      <inkml:brushProperty name="width" value="0.04295" units="cm"/>
      <inkml:brushProperty name="height" value="0.04295" units="cm"/>
      <inkml:brushProperty name="color" value="#F2395B"/>
    </inkml:brush>
  </inkml:definitions>
  <inkml:trace contextRef="#ctx0" brushRef="#br0">87940 8263 512,'-8'-15'4,"2"4"9,0 3 9,2 3 8,0 4 7,0 7 4,1 7 5,-1 8 5,0 4-2,0 5-8,0 3-7,1 4-8,-2 3-5,2 2-3,-1 2-3,0 2-2,-1 3-3,0 2-2,-2 4-3,0 2-2,0 6-3,1 7 0,1 8-1,1 9-1,0 4-3,0 3-7,0 3-5,0 3-7,0 1-7,2 0-7,0-2-10,2 0-7,1-4-2,2-6 6,2-6 5,2-6 5,0-10 5,-1-16 5,0-16 3,-3-15 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17"/>
    </inkml:context>
    <inkml:brush xml:id="br0">
      <inkml:brushProperty name="width" value="0.02893" units="cm"/>
      <inkml:brushProperty name="height" value="0.02893" units="cm"/>
      <inkml:brushProperty name="color" value="#F2395B"/>
    </inkml:brush>
  </inkml:definitions>
  <inkml:trace contextRef="#ctx0" brushRef="#br0">87350 10339 760,'3'-28'29,"6"8"4,5 6 6,7 7 4,4 4-3,1 3-11,2 4-10,3 2-12,0 3-8,0 4-10,0 1-8,0 4-9,-2 0-5,-5-2-1,-5-5-3,-5-2-1,-3-2 1,0 0 2,-2-2 2,0 0 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18"/>
    </inkml:context>
    <inkml:brush xml:id="br0">
      <inkml:brushProperty name="width" value="0.02959" units="cm"/>
      <inkml:brushProperty name="height" value="0.02959" units="cm"/>
      <inkml:brushProperty name="color" value="#F2395B"/>
    </inkml:brush>
  </inkml:definitions>
  <inkml:trace contextRef="#ctx0" brushRef="#br0">89183 8931 743,'-6'-13'60,"4"3"-23,4 4-23,4 4-24,3 2-4,3 2 15,4 0 15,2 2 15,2 0 5,3 2-6,0 0-7,4 1-6,-2 2-6,-3 2-7,-5 2-6,-3 1-6,-4 1-5,-2-2 0,-4-3-3,-2-2 0,-2 0-3,0 0-3,0 0-4,0 0-3,-2 0-1,0 3 0,-3 2-1,-2 2 1,-1-1 2,2-3 2,1-3 3,0-2 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18"/>
    </inkml:context>
    <inkml:brush xml:id="br0">
      <inkml:brushProperty name="width" value="0.04004" units="cm"/>
      <inkml:brushProperty name="height" value="0.04004" units="cm"/>
      <inkml:brushProperty name="color" value="#F2395B"/>
    </inkml:brush>
  </inkml:definitions>
  <inkml:trace contextRef="#ctx0" brushRef="#br0">88365 9853 549,'-35'7'0,"8"-1"9,7-1 9,8 0 10,5 0 3,2 0-2,2 1-3,3 2-1,0 0-2,0-1 2,0 1-1,0 0 2,0 1-1,0 3-2,0 4-3,0 2-1,-1 1-4,-1 2-3,0 1-4,-1 1-3,-1 1-5,0-1-5,0 1-5,0-1-5,2-6-9,4-12-13,4-14-13,4-12-12,4-8-1,7-4 11,5-5 12,7-3 10,0 2 8,-4 7 3,-3 6 5,-6 7 5,-1 3 4,-2 2 8,-3 1 8,-1 1 6,-2 2 10,-2 6 10,-3 4 11,0 6 11,-4 4 0,-3 3-12,-2 5-11,-3 4-12,-4 1-6,-2 1-1,-3-1 0,-3 1-2,-1-2-6,0 0-11,3-1-11,0-1-11,2-2-7,1-5 2,2-3-1,2-4 0,5-4 0,6-4 0,7-4-2,8-4 0,3-2 4,1 1 7,0-1 8,2 0 8,-1 2 6,-3 2 2,-3 4 3,-2 3 3,-5 3 2,-3 4 2,-4 3 2,-4 5 1,-4 4 0,-6 3-3,-4 5-1,-5 3-3,-4 2-3,-3-1-4,-2-1-4,-3-1-3,-3-1-2,1-1 0,0-2 0,0 0 1,-1-2 1,1-3 3,0-3 1,0-3 4,1-2 2,5 0 3,3-2 3,5 0 3,8-3 6,14-3 7,14-2 6,13-4 8,8-1-1,3-2-8,1 0-7,2-1-8,2-1-4,4 0-3,2 0-2,4 1-2,-1 0-2,0 2 1,0 2 0,-1 2 0,-4 1-7,-5 0-17,-4 0-16,-5 0-16,-6 0-4,-5 0 7,-6 0 8,-6 0 6,-3-1 2,1 0-5,1-2-4,2 0-5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19"/>
    </inkml:context>
    <inkml:brush xml:id="br0">
      <inkml:brushProperty name="width" value="0.03309" units="cm"/>
      <inkml:brushProperty name="height" value="0.03309" units="cm"/>
      <inkml:brushProperty name="color" value="#F2395B"/>
    </inkml:brush>
  </inkml:definitions>
  <inkml:trace contextRef="#ctx0" brushRef="#br0">91089 9427 664,'-5'-6'10,"6"2"20,6 4 20,6 3 19,2 2 1,1 3-17,0 3-19,-2 4-17,1 0-15,-3 1-9,-1 0-11,-2-1-9,-2 0-3,-2 3 6,-3 0 6,0 1 6,-3-1-5,0-3-15,-2-3-14,0-2-15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05"/>
    </inkml:context>
    <inkml:brush xml:id="br0">
      <inkml:brushProperty name="width" value="0.0411" units="cm"/>
      <inkml:brushProperty name="height" value="0.0411" units="cm"/>
      <inkml:brushProperty name="color" value="#F2395B"/>
    </inkml:brush>
  </inkml:definitions>
  <inkml:trace contextRef="#ctx0" brushRef="#br0">30092 27288 535,'-2'-24'2,"0"1"5,-3-1 5,-2 1 4,-1 5 9,2 10 11,1 11 13,0 12 12,1 7 0,1 7-10,-1 5-11,0 6-11,1 4-8,-1 2-3,0 2-4,0 2-4,1 1-4,0-1-1,2 1-4,0 0-1,1 2-2,0 7 0,0 6-1,0 6-1,0 1-2,0 0-7,0-1-5,0-1-6,0-3-4,0-8-3,0-7-1,0-7-3,0-5-1,0-2 2,0-3 1,0-4 2,0-1 2,-2-1 4,0-1 3,-2-1 3,0-3 2,1-3-1,-2-4-1,2-5-1,-1-2 0,0-2 3,0-2 3,0-2 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1"/>
    </inkml:context>
    <inkml:brush xml:id="br0">
      <inkml:brushProperty name="width" value="0.03856" units="cm"/>
      <inkml:brushProperty name="height" value="0.03856" units="cm"/>
      <inkml:brushProperty name="color" value="#F2395B"/>
    </inkml:brush>
  </inkml:definitions>
  <inkml:trace contextRef="#ctx0" brushRef="#br0">90818 9004 570,'-8'6'2,"1"-1"3,-1-2 5,0-2 3,2 1 4,6 6 3,4 4 4,6 5 5,1 3-3,-1 1-5,0 1-8,-2 1-6,-1 2-4,-2 3 0,-3 3-2,0 3 0,-3-1-1,-1-2 1,0-3 1,-1-3 0,-2-2 2,-2-3-1,-2-1 2,-2-2 0,2-8 1,7-13 2,4-12 2,7-12 2,6-12-5,6-9-11,5-8-12,7-9-10,2-3-6,2 3-1,1 3 0,0 3-1,-1 5 2,-5 7 4,-5 6 3,-5 8 4,-4 3 3,-1 1 1,-2 1 2,-2 1 1,-3 2 3,-3 5 1,-2 3 2,-4 5 2,-1 4 14,0 6 27,0 6 27,0 6 26,0 3 4,0 1-17,0 1-19,0 2-17,0 1-12,-2 5-4,-1 3-4,0 5-5,-1 0-4,-2-2-5,0-2-7,-1-1-4,1-7-14,4-10-22,4-12-21,4-10-22,5-10-3,5-9 18,7-9 16,5-8 17,3-2 11,-2 4 5,0 6 5,-1 4 4,-2 5 7,-1 5 8,-3 5 8,-1 5 8,-3 4 7,-3 3 7,-3 3 8,-2 2 7,-3 4 3,-1 4 1,-1 4-1,0 4 0,-3 5-5,-4 7-10,-4 7-10,-3 7-9,-5 3-9,-4 0-8,-3 0-8,-5 0-8,0-2-5,1-3-4,2-5-2,3-3-4,0-5-1,1-3 2,-1-5 2,2-3 2,0-3 1,2-2 0,4-2-1,3-2 0,3-3 0,4-2 4,4-4 3,4-2 3,4-2 2,3-3 4,5-2 1,4-1 4,-1-1 2,1 2 4,-1 3 4,0 1 3,-3 2 3,-1 2 1,-2 2 4,-3 3 1,-2 2 2,-4 4 1,-4 3 2,-4 5 0,-4 3 0,-6 0-3,-4 1-2,-5 1-3,-2 1-4,-1 1-3,1 2-5,-1 0-3,2-1-4,-2-1-1,1-2-2,-1-3-2,2-1 0,1 0 1,2-2 0,3 0 2,1-2 0,2-1 0,3-1 1,1 0 0,3-2 8,4 3 15,4 0 15,4 2 15,0 2 4,-1 5-7,-2 5-6,-2 5-7,-1 1-7,-2-1-7,0-3-7,-1-1-6,-1-2-5,0-1-2,0-1-3,0-1-1,1-1-4,0 0-3,1-2-5,2-1-3,0 0-3,0 0-4,0-1-2,0 1-4,1-3 1,2-6 4,2-6 2,2-6 5,1-5 2,1-5 2,2-5 4,0-5 1,1-2 2,1-1 1,1 1 1,2 0 0,0 0 2,1 3 4,1 2 4,1 1 4,1 2 4,0 2 4,-2 0 4,2 1 3,-1 1 4,1 1 1,-1 1 2,1 1 1,-1 1 1,-1 4-1,-1 3-2,0 2 0,-3 3-3,-1 2-2,-2 2-3,-2 2-3,-3 3-2,-1 2-2,-2 3-2,-2 4-3,-2 1 0,-2 3 0,-2 1 1,-1 3 0,-3 0-1,0-2-3,-2 0-1,1-1-4,-2-1 0,0-1 1,0-1 0,0-1 0,1-1-2,-1-2-6,0-3-6,0-1-6,0-1-3,-1 0-2,-1 0-1,-1 0-1,0-1 1,2-1 1,3 0 2,2-2 2,3-3 0,5-8 1,7-6 0,5-7-1,3-1 2,-2 3 5,-3 4 3,-1 4 4,-1 3 2,0 1 3,0 0 1,0 2 2,0 1 3,1 0 6,2 1 5,0 2 4,-1 1 6,-1 4 5,-2 2 4,-2 4 6,-4 1 0,-4 1-6,-5 1-4,-5 1-6,-4 2-5,-2 2-6,-1 1-4,-3 3-7,-2 1-3,-3 3-3,-2 1-3,-3 2-2,-4 0-1,-1-1 1,-2-3-1,-2-1 1,0-3 2,3-3 4,4-3 3,2-2 4,4-4 4,3-1 2,5-2 4,3-2 3,5-2 3,6-1 3,6 0 4,6-1 4,8-3-2,8-2-6,8-4-7,10-2-6,6-1-3,2 1-1,4 0 1,2 2 0,2 1-2,0 0-2,0 2-2,-1 1-3,0 0-4,-1 2-6,-1 0-6,0 2-6,-2 0-4,0 0-5,-2 0-3,0 0-5,-6 0-1,-8 0 1,-9 0 1,-8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1"/>
    </inkml:context>
    <inkml:brush xml:id="br0">
      <inkml:brushProperty name="width" value="0.03491" units="cm"/>
      <inkml:brushProperty name="height" value="0.03491" units="cm"/>
      <inkml:brushProperty name="color" value="#F2395B"/>
    </inkml:brush>
  </inkml:definitions>
  <inkml:trace contextRef="#ctx0" brushRef="#br0">94312 9700 630,'-8'9'82,"2"3"-13,1 4-13,0 2-13,2 1-9,0 1-5,3-1-7,-1 1-4,1 0-7,-2 1-5,0 0-7,-1 2-5,-2 1-6,2-1-8,-1 1-7,0-1-6,0-2-7,2-3-6,0-4-5,2-4-5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1"/>
    </inkml:context>
    <inkml:brush xml:id="br0">
      <inkml:brushProperty name="width" value="0.0486" units="cm"/>
      <inkml:brushProperty name="height" value="0.0486" units="cm"/>
      <inkml:brushProperty name="color" value="#F2395B"/>
    </inkml:brush>
  </inkml:definitions>
  <inkml:trace contextRef="#ctx0" brushRef="#br0">94827 8490 452,'7'-23'34,"-2"18"14,-3 18 16,0 17 14,-2 13 1,0 6-16,0 7-14,0 8-14,-3 6-10,-2 8-3,-5 9-2,-3 7-4,-2 5-5,2 5-8,3 4-6,2 3-9,1-2-7,2-9-11,2-9-10,2-8-10,1-6-4,2-3 1,0-3 2,2-3 2,-1-7 3,0-10 5,-2-12 6,0-10 6,-1-7 4,2-3 2,0-3 1,2-2 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1"/>
    </inkml:context>
    <inkml:brush xml:id="br0">
      <inkml:brushProperty name="width" value="0.03082" units="cm"/>
      <inkml:brushProperty name="height" value="0.03082" units="cm"/>
      <inkml:brushProperty name="color" value="#F2395B"/>
    </inkml:brush>
  </inkml:definitions>
  <inkml:trace contextRef="#ctx0" brushRef="#br0">94250 10281 713,'1'-13'30,"4"3"-2,2 4-1,4 4-2,2 2 1,5 0 3,3 0 4,5 0 3,2 2-5,4 4-14,2 4-13,4 3-13,2 3-8,-1 3-6,0 1-3,-1 3-4,-3-3 0,-7-6 5,-9-5 7,-7-6 5,-4-2-3,0 2-9,0 2-9,0 2-11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2"/>
    </inkml:context>
    <inkml:brush xml:id="br0">
      <inkml:brushProperty name="width" value="0.03042" units="cm"/>
      <inkml:brushProperty name="height" value="0.03042" units="cm"/>
      <inkml:brushProperty name="color" value="#F2395B"/>
    </inkml:brush>
  </inkml:definitions>
  <inkml:trace contextRef="#ctx0" brushRef="#br0">95950 9016 723,'1'-12'7,"2"8"11,2 8 11,2 8 10,0 4 2,-1 1-6,-2 1-7,1 1-6,-2 1-6,0 1-4,-2 0-5,0 2-4,-1-1-1,0-3 2,0-3 1,0-2 3,0-3-8,0-1-15,0 0-17,0-2-16,1-3-7,2-4 2,2-6 1,2-4 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2"/>
    </inkml:context>
    <inkml:brush xml:id="br0">
      <inkml:brushProperty name="width" value="0.03234" units="cm"/>
      <inkml:brushProperty name="height" value="0.03234" units="cm"/>
      <inkml:brushProperty name="color" value="#F2395B"/>
    </inkml:brush>
  </inkml:definitions>
  <inkml:trace contextRef="#ctx0" brushRef="#br0">96402 8958 680,'8'-16'-1,"2"3"-1,-1 0 0,2 1-3,0 1 6,-2 2 9,-2 2 10,-2 2 9,-2 4 7,-2 6 2,-2 6 3,-2 6 2,-3 3-4,-2 0-8,-3 2-8,-3 1-10,-1-1-8,1-1-8,1-3-8,1-1-8,-1-3-6,0-1-2,-1-3-2,-1-1-2,1-1-2,1-2-3,2-1-2,2 0-4,3-2 2,2-2 5,4-2 6,3-2 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3"/>
    </inkml:context>
    <inkml:brush xml:id="br0">
      <inkml:brushProperty name="width" value="0.03499" units="cm"/>
      <inkml:brushProperty name="height" value="0.03499" units="cm"/>
      <inkml:brushProperty name="color" value="#F2395B"/>
    </inkml:brush>
  </inkml:definitions>
  <inkml:trace contextRef="#ctx0" brushRef="#br0">95800 8200 628,'10'8'99,"5"0"-22,5-1-21,6 1-21,1 1-12,2 4-1,1 2-2,1 3-2,0 1-5,-2 1-5,-1-1-7,1 0-7,-3 0-8,-2-1-9,-1-1-9,-2 0-9,-4-3-7,-3-1-5,-4-2-4,-4-2-4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3"/>
    </inkml:context>
    <inkml:brush xml:id="br0">
      <inkml:brushProperty name="width" value="0.03711" units="cm"/>
      <inkml:brushProperty name="height" value="0.03711" units="cm"/>
      <inkml:brushProperty name="color" value="#F2395B"/>
    </inkml:brush>
  </inkml:definitions>
  <inkml:trace contextRef="#ctx0" brushRef="#br0">95900 9441 592,'8'-4'46,"-1"8"5,1 8 6,0 7 5,-3 5-2,1 0-12,-4-2-11,0 2-12,-3-1-10,-1 1-8,0-1-10,-1 1-9,0-1-6,-1-1-3,0-2-5,0 0-2,-1-2-4,0-1-1,-1-2-2,-1-2-1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4"/>
    </inkml:context>
    <inkml:brush xml:id="br0">
      <inkml:brushProperty name="width" value="0.03981" units="cm"/>
      <inkml:brushProperty name="height" value="0.03981" units="cm"/>
      <inkml:brushProperty name="color" value="#F2395B"/>
    </inkml:brush>
  </inkml:definitions>
  <inkml:trace contextRef="#ctx0" brushRef="#br0">95548 9281 552,'9'-13'52,"2"3"-6,2 4-5,1 4-4,2 3-6,2 2-5,0 2-4,1 2-5,-1 1-2,-1 1-1,-2 2 0,-2 0 1,-2 1-2,-1 1-2,-1 1-3,0 2-2,-3-1-2,-2 1-2,-4 0-3,-2-1-2,-3 1-1,-2 1 0,-2 2-1,-2 0 0,-2 0 0,-3 1 0,-3-1 0,-3 1 0,-2-1-2,-1-4-4,-1 0-2,-1-2-5,2-3-1,2-1-1,3-2-1,3-2 0,2-3 0,2-2 1,3-4 0,1-2 1,2-3 2,4-2 1,2-1 1,4-3 2,3 0 1,7-2 0,6-2 0,6 1 0,1-1 4,0 2 7,-2 3 7,0 1 6,-1 2 6,-3 2 4,-1 2 4,-2 3 4,-3 0 0,-1 0-3,-2 0-4,-2 0-3,-2 2-1,-1 2 1,0 3 3,-2 4 2,-2 2-3,-4 1-5,-4 3-6,-3 2-6,-4 1-7,-2 1-5,-2 1-6,-1 1-7,-2 1-2,1 0 1,-1-2 2,1 2 1,-1-1 0,0 1 0,2-1 1,-2 1-1,0-1 0,-3-1 1,-1-1 0,-3-1 2,0-1 1,1 0 6,1-2 4,1-1 4,2 0 3,1 0 2,3-1 1,1 1 1,2-1 2,2-2 3,3-2 4,1-2 3,4-2 3,6-1 6,6 0 5,6-2 6,4 0-1,5 0-6,3 0-5,5 0-6,2 0-4,2 0-3,3 0-3,1 0-3,0 0-3,0 0-4,-2 0-2,0 0-3,-2 1-5,0 0-6,-1 2-5,-1 0-7,-1 1-3,-2 0-1,0 0-1,-1 0-2,-2-1-1,-5-1-1,-3 0-1,-4-1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4"/>
    </inkml:context>
    <inkml:brush xml:id="br0">
      <inkml:brushProperty name="width" value="0.055" units="cm"/>
      <inkml:brushProperty name="height" value="0.055" units="cm"/>
      <inkml:brushProperty name="color" value="#F2395B"/>
    </inkml:brush>
  </inkml:definitions>
  <inkml:trace contextRef="#ctx0" brushRef="#br0">96658 8394 400,'23'-28'61,"2"7"-11,2 7-10,-1 7-10,3 2-8,1 2-4,2-1-4,3 0-5,-2 0-3,-1 2-1,-5 0-2,-1 2-2,-5 1-3,-1 2-5,-4 2-6,-3 2-4,-2 1-6,-2 1-2,-3 2-5,-1 0-3,-3 0-1,-6 1 2,-4 0 2,-5 0 2,-4-1 5,-2-3 4,-1-1 5,-2-2 6,-3-1 2,-2 0 2,-1 0 1,-2 0 1,-1 0 3,1 0 5,1-1 4,1 2 5,2-1 4,3 3 5,3 2 5,3 2 4,2 0 2,2 1 0,3 0-1,1 0-1,2 0 0,2 1-2,2 1-1,2 2-1,1 1-1,0 3 0,0 3-1,0 3-1,0 1-1,0 2-1,0 0-1,0 2-2,0 2-2,0 1-2,0 2-3,0 2-1,-1 3-3,-4 1-2,-2 2-1,-3 2-2,-3 1-3,-2 2-5,-2 0-5,0 2-4,-4-1-2,-1-2 0,-3-3-1,-1-1 0,-3-2-2,-1-2-6,-2-2-4,-3-2-6,0-2-3,0-5-2,-1-3-1,1-5-2,1-3 0,3-3 2,3-2 1,4-4 1,2-2 3,5-2 1,3-3 3,4 0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05"/>
    </inkml:context>
    <inkml:brush xml:id="br0">
      <inkml:brushProperty name="width" value="0.03971" units="cm"/>
      <inkml:brushProperty name="height" value="0.03971" units="cm"/>
      <inkml:brushProperty name="color" value="#F2395B"/>
    </inkml:brush>
  </inkml:definitions>
  <inkml:trace contextRef="#ctx0" brushRef="#br0">30617 28980 553,'0'-15'7,"0"2"13,0 3 13,0 1 14,-2 3 2,0 4-6,-3 4-6,-2 4-7,-2 3-6,-4 1-5,-2 3-5,-3 2-5,-3 1-5,-3 1-2,-3 1-3,-3 1-3,-1 1-2,1 1 2,2 1 0,0 2 0,1-1 0,1 1-1,1-1-3,1 1-1,2-2-1,1 0 0,3-1 0,1-1-1,3-2 2,2-1 2,4-2 3,3-3 3,1-1 2,2 0-1,0-2 1,2 0 0,2-1 3,4 1 5,4 1 5,3 2 4,4-1 3,2-1-1,1-1-1,3 0-1,2-1-1,3 1-2,3 2-1,2 0-3,2 1 0,-4 0-3,-1-1 0,-1 1-3,-2-1-1,-1-1-4,-1 0-2,-1-2-4,-3 0-3,-3 0-2,-4 0-3,-4 0-2,-4 0-12,-3 1-20,-2 1-19,-4 2-20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5"/>
    </inkml:context>
    <inkml:brush xml:id="br0">
      <inkml:brushProperty name="width" value="0.03806" units="cm"/>
      <inkml:brushProperty name="height" value="0.03806" units="cm"/>
      <inkml:brushProperty name="color" value="#F2395B"/>
    </inkml:brush>
  </inkml:definitions>
  <inkml:trace contextRef="#ctx0" brushRef="#br0">97850 10173 577,'16'-15'55,"1"2"-7,1 2-5,2 3-7,1-1-4,2 0-1,3 0-2,5-2-2,0 0-2,2 2-3,1 2-2,1 2-4,-1 1-2,-3 0-4,-4 0-2,-2 1-3,-3-1-4,-1 2-4,-3 0-6,-1 2-4,-5-1-14,-6 0-21,-8-2-21,-6 0-21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5"/>
    </inkml:context>
    <inkml:brush xml:id="br0">
      <inkml:brushProperty name="width" value="0.05216" units="cm"/>
      <inkml:brushProperty name="height" value="0.05216" units="cm"/>
      <inkml:brushProperty name="color" value="#F2395B"/>
    </inkml:brush>
  </inkml:definitions>
  <inkml:trace contextRef="#ctx0" brushRef="#br0">98503 9613 421,'-21'-15'-25,"6"4"12,3 3 12,6 3 11,3 4 18,0 7 24,1 7 22,2 8 24,-1 5 2,-2 5-20,-2 4-20,-2 6-21,-2 2-13,-1 3-5,-3 2-6,-2 2-6,0-1-4,1-4-5,1-4-3,1-3-3,1-6-3,4-3-1,2-3-1,4-4-1,2-5 0,4-1 0,2-4-1,4-3 0,3-1 0,7-2-1,5-1 0,7 0-1,3-2 2,3-2 3,3-2 4,4-2 4,1-2 2,0 0 1,0-1 1,0-2 1,-2 1 1,-6 1 0,-5 0 1,-4 2 1,-4 0-2,-5 2-5,-3 0-4,-4 2-5,-6 0-6,-8 0-9,-8 0-8,-8 0-10,-3 0-2,3 0 3,1 0 4,2 0 2,2 0 3,1 0-1,0 0 2,2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5"/>
    </inkml:context>
    <inkml:brush xml:id="br0">
      <inkml:brushProperty name="width" value="0.05091" units="cm"/>
      <inkml:brushProperty name="height" value="0.05091" units="cm"/>
      <inkml:brushProperty name="color" value="#F2395B"/>
    </inkml:brush>
  </inkml:definitions>
  <inkml:trace contextRef="#ctx0" brushRef="#br0">99337 10855 432,'-6'-13'52,"6"6"11,4 6 8,6 6 10,1 4-3,1 1-13,0 3-15,0 2-14,0 2-10,1 0-5,1 4-6,1 2-6,0-1-9,-1 0-15,-1 0-15,0-3-14,-3-1-13,1-1-11,-2-2-12,0-2-10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39"/>
    </inkml:context>
    <inkml:brush xml:id="br0">
      <inkml:brushProperty name="width" value="0.04241" units="cm"/>
      <inkml:brushProperty name="height" value="0.04241" units="cm"/>
      <inkml:brushProperty name="color" value="#F2395B"/>
    </inkml:brush>
  </inkml:definitions>
  <inkml:trace contextRef="#ctx0" brushRef="#br0">35950 30787 518,'-22'0'1,"4"0"3,5 0 2,3 0 3,4-1 9,6-1 16,4 0 18,6-1 16,3-2 1,5 0-14,3-1-15,5-2-14,3 1-8,3 1-4,2 0-3,4 2-2,2-1-3,1 0 0,0-1-2,2-2 0,1 1 0,0 0 1,2-1 0,0 0 1,1 0-1,0-2-3,0 0-2,-1-1-2,1 0-1,-2 2-1,0 3 1,-1 1-1,-2 1-1,-2 2 0,-2 0-2,-2 2 0,-1 0-2,1 0-2,-1 0-1,0 0-3,-1 0-2,-3 0-1,-3 0-2,-3 0-1,-3 0-3,-1 0-3,-3 0-3,-1 0-4,-3 1-3,-4 2-4,-5 2-5,-2 2-3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40"/>
    </inkml:context>
    <inkml:brush xml:id="br0">
      <inkml:brushProperty name="width" value="0.04076" units="cm"/>
      <inkml:brushProperty name="height" value="0.04076" units="cm"/>
      <inkml:brushProperty name="color" value="#F2395B"/>
    </inkml:brush>
  </inkml:definitions>
  <inkml:trace contextRef="#ctx0" brushRef="#br0">35979 29896 539,'-1'-22'-10,"0"4"5,-2 5 5,0 3 5,-4 4 11,-4 4 15,-5 4 15,-5 4 16,-4 5 0,-3 7-11,-3 7-14,-3 7-12,-1 3-7,0-2-3,0 0-4,0-2-2,1-1-1,2-3 0,1-3-1,3-3 0,1-1 0,3-1 0,1 1-2,3 0 0,1-2-1,2-1 1,3-3 0,1-1 1,2-1-1,1 0-1,0-1-2,2 1 0,2 0-2,6 0 0,4-1-1,6 1 0,4 0-2,5 0 0,5-2-2,5 2 0,5 0-2,6 0-4,6 0-4,6-1-4,5 2-2,4 0 2,3 1 1,4 1 2,-3 0 1,-12-2 3,-12-3 1,-12-1 3,-6-1-8,-1 0-17,-1 0-18,0 0-18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6:54"/>
    </inkml:context>
    <inkml:brush xml:id="br0">
      <inkml:brushProperty name="width" value="0.05282" units="cm"/>
      <inkml:brushProperty name="height" value="0.05282" units="cm"/>
      <inkml:brushProperty name="color" value="#00BFF3"/>
    </inkml:brush>
  </inkml:definitions>
  <inkml:trace contextRef="#ctx0" brushRef="#br0">40573 23402 416,'1'-21'6,"2"3"14,2 4 12,2 5 13,0 4 5,1 8-5,0 6-5,0 7-4,-1 5-4,-2 3-4,-3 3-3,0 3-4,-5 2-3,-2 1-1,-5 0-2,-4 2 0,-2 2-2,-1 2-1,-1 4-2,-1 3 0,-2-1-1,-1 0-2,-3 0-1,-1-1-1,-1-2-2,1 0-1,1-2-1,1 0-2,1-3-2,3-6-2,2-4 0,1-4-3,1-7 0,-1-3 0,-1-6 1,-1-4 1,-1-5-2,1-2-3,-1-4-1,1-2-4,-2-5-1,0-5-2,-1-7 0,-1-5-2,1-4 1,1 0 2,3-2 2,1-1 3,3 1 2,2 2 1,4 2 2,3 2 1,1 2 3,2 5 4,0 4 3,2 4 4,1 2 2,4 4 2,2 3 2,4 2 2,1 3 1,3 0 2,1 2 1,3 1 2,2 0-1,1 1-1,3 2-2,1 0-1,2 3 0,-1 4 1,0 4 2,1 3 2,-1 3-1,-1-1-3,-1 0-4,-1 1-4,-1 0-4,2 1-4,1 1-5,1 1-4,0-1-5,1-1-3,-1-3-4,0-1-4,0-1-4,-1-1-4,-1 1-3,-1 0-5,-1-2 1,-3-3 4,-1-3 3,-2-2 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6:55"/>
    </inkml:context>
    <inkml:brush xml:id="br0">
      <inkml:brushProperty name="width" value="0.05086" units="cm"/>
      <inkml:brushProperty name="height" value="0.05086" units="cm"/>
      <inkml:brushProperty name="color" value="#00BFF3"/>
    </inkml:brush>
  </inkml:definitions>
  <inkml:trace contextRef="#ctx0" brushRef="#br0">43700 24750 432,'0'17'103,"0"1"-8,0 3-8,0 1-9,0 3-10,2 1-15,0 3-14,2 1-14,-2 1-12,0 1-6,0-2-9,-1 1-6,-1 1-10,0-1-11,0 0-11,0 1-13,0-4 1,0-4 10,0-5 11,0-4 10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6:56"/>
    </inkml:context>
    <inkml:brush xml:id="br0">
      <inkml:brushProperty name="width" value="0.04567" units="cm"/>
      <inkml:brushProperty name="height" value="0.04567" units="cm"/>
      <inkml:brushProperty name="color" value="#00BFF3"/>
    </inkml:brush>
  </inkml:definitions>
  <inkml:trace contextRef="#ctx0" brushRef="#br0">59214 22582 481,'1'-15'6,"3"-1"10,4 0 11,2 1 11,2 4 4,0 8-2,-1 9-3,1 10-3,-1 4-3,-2 3-4,-3 1-4,-1 3-4,-2 0-3,-4 2-1,-2 1-1,-3 1-1,-4 0-2,-4 1-1,-4-1-2,-3 0-2,-3 0-2,1 0-1,-1 0-2,1 1-1,-1-3-1,1-2-1,-1-3-1,1-2-1,-1-5-1,1-1-2,-1-4 0,2-3-1,-3-2-2,0-4 0,-1-3-2,0-2-1,-1-4-2,1-6-1,1-4-1,1-5-1,2-3-1,2-1 3,4-1 1,3 0 2,2-1 2,2 2 1,3 3 2,1 2 1,1 2 2,2 1 3,0 2 4,2 3 2,1 2 3,4 2 2,2 4 4,4 2 3,1 3 1,3 0 0,1 2 1,3 0 1,2 3 0,1 4 4,3 3 2,1 5 3,1 1 0,-1 0-4,-1 1-4,-1 0-3,0-1-4,-1 1-5,0-1-4,0 1-4,0-1-2,-3 1 2,-1-1 0,-2 1 2,-3 0-8,-1-1-17,-2 1-16,-2 0-18,-2-3-6,-1-1 3,0-4 3,-2-3 4,0-1 4,0 0 3,0 0 5,0 0 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6:56"/>
    </inkml:context>
    <inkml:brush xml:id="br0">
      <inkml:brushProperty name="width" value="0.04176" units="cm"/>
      <inkml:brushProperty name="height" value="0.04176" units="cm"/>
      <inkml:brushProperty name="color" value="#00BFF3"/>
    </inkml:brush>
  </inkml:definitions>
  <inkml:trace contextRef="#ctx0" brushRef="#br0">61555 24081 526,'-13'-1'8,"6"-2"16,6-2 15,6-1 16,5-1 4,5 2-8,5 2-7,6 2-8,-1 1-7,-2 2-6,-2 0-6,-4 2-6,-3 1-3,2 1 0,0 3 1,0 2 1,-3 2-1,-5 2-3,-5 1-2,-4 3-2,-5 1-1,-4 4-3,-3 3-1,-5 3-1,-3 1-1,0-1 2,-4-2 3,-1 1 1,0-5 2,5-2 1,3-5 1,5-3 1,3-3 1,8-2-2,4-3-1,8-1-1,6-2-5,9-4-7,8-2-8,10-3-8,8-3-4,11-2-2,9-2-3,11-1-1,-4-1-6,-11 2-8,-12 2-8,-13 3-8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6:57"/>
    </inkml:context>
    <inkml:brush xml:id="br0">
      <inkml:brushProperty name="width" value="0.05205" units="cm"/>
      <inkml:brushProperty name="height" value="0.05205" units="cm"/>
      <inkml:brushProperty name="color" value="#00BFF3"/>
    </inkml:brush>
  </inkml:definitions>
  <inkml:trace contextRef="#ctx0" brushRef="#br0">82245 21809 422,'9'-8'3,"1"0"5,3 0 5,2 0 5,0 2 5,-1 2 2,-1 4 3,0 3 3,-2 2 0,1 3-1,0 3-3,0 4-1,-1 1-2,-1 3-1,-1 1-1,0 3-1,-2 1-1,-1 3-2,0 1-1,-2 3-2,-2 0 0,-6 0-2,-4 1 0,-5-1-1,-5 0-1,-3-2 0,-5 0-1,-3-2 0,-4 1 0,-3 1-3,-3 1-2,-2 1-2,-3 0-2,-1-2-3,0 0-3,0-1-3,-1-2-3,3-5-3,4-3-2,2-4-2,3-4-2,5-3 1,4-2 2,3-4-1,3-4 1,3-8-1,1-6-2,3-7 0,1-5-1,4-2 0,2-4 1,4-3 0,3-1 2,6 0 3,4 0 5,5 0 3,2 3 3,-1 6 1,-1 5 1,0 7 1,-3 4 3,-1 2 6,-2 4 4,-2 3 6,-1 2 4,1 2 3,2 2 2,0 2 4,2 2 0,3 3-1,3 4 0,4 2-1,0 3-2,2 1-3,1 3-3,1 1-4,1 2-2,0 0-3,2 2-3,1 1-2,0 1-6,-1 3-6,-2 1-9,1 2-6,-3 1-8,-2 1-9,-1-1-8,-2 0-8,-3 0-3,-3-3 2,-3-2 2,-2-1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06"/>
    </inkml:context>
    <inkml:brush xml:id="br0">
      <inkml:brushProperty name="width" value="0.03566" units="cm"/>
      <inkml:brushProperty name="height" value="0.03566" units="cm"/>
      <inkml:brushProperty name="color" value="#F2395B"/>
    </inkml:brush>
  </inkml:definitions>
  <inkml:trace contextRef="#ctx0" brushRef="#br0">33091 29955 616,'-16'-13'76,"-2"6"-18,0 6-18,-1 6-18,-1 4-10,-1 1-1,-1 3-2,0 2-2,-1 2 0,1 3 1,1 2 0,1 4 1,0 2 0,1-1-2,-1 1 0,1-1-2,1 0 3,4-3 3,4-1 4,5-4 4,4 0-1,7-1-6,7 0-7,8-2-5,3-3-8,3-5-7,1-4-9,3-6-8,1-3-7,1-1-4,3-3-6,3-2-4,-4 0 1,-6 2 10,-7 2 9,-6 3 10,-6 0 4,1 0 1,-2 0 1,0 0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6:58"/>
    </inkml:context>
    <inkml:brush xml:id="br0">
      <inkml:brushProperty name="width" value="0.05198" units="cm"/>
      <inkml:brushProperty name="height" value="0.05198" units="cm"/>
      <inkml:brushProperty name="color" value="#00BFF3"/>
    </inkml:brush>
  </inkml:definitions>
  <inkml:trace contextRef="#ctx0" brushRef="#br0">84254 23477 423,'23'-6'101,"1"2"-23,-1 4-21,1 3-23,-2 1-11,-2 1-2,-1 1-1,-2 2-2,-3 0-1,-3 2-4,-3 0-2,-2 1-3,-4 2-2,-2 1-1,-3 3-1,-4 2-2,-4 0 0,-7 1-2,-7-1-1,-7 1-1,-2-1 0,3-1 1,3-2 0,4 1 1,2-3 1,4-1 1,5-2 0,3-2 2,6-1 2,10-1 1,8 1 3,9 0 3,5 0 0,1 0 0,1 0 0,1-1-1,-2 2 0,-4 0 0,-3 1-2,-4 2 0,-4 1-2,-3 3-1,-3 3-2,-2 3-2,-5 3-3,-6 1-3,-6 2-5,-6 3-4,-7 1-2,-9 2 1,-8 3 0,-9 1 2,-9 1-8,-6 3-15,-6 2-14,-8 2-16,3-4-5,13-8 2,13-9 3,12-8 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3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67551 4207 1000,'-12'-10'0,"-7"-1"0,-9-5 0,-7-1 0,2 0-7,12 7-11,11 5-12,12 6-12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34"/>
    </inkml:context>
    <inkml:brush xml:id="br0">
      <inkml:brushProperty name="width" value="0.03786" units="cm"/>
      <inkml:brushProperty name="height" value="0.03786" units="cm"/>
      <inkml:brushProperty name="color" value="#00BFF3"/>
    </inkml:brush>
  </inkml:definitions>
  <inkml:trace contextRef="#ctx0" brushRef="#br0">56487 4211 581,'-22'-13'7,"7"8"14,3 7 16,6 6 13,2 4 5,0 1-7,0 1-5,0 2-7,0 1-6,1 5-4,-2 3-4,2 5-6,-1 1-3,0 2-4,0 1-5,0 1-2,0-2-7,0-4-5,0-3-7,1-5-7,0-6-4,3-10-4,4-10-4,2-10-4,1-4-3,0-1-5,-2 0-3,0 1-4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34"/>
    </inkml:context>
    <inkml:brush xml:id="br0">
      <inkml:brushProperty name="width" value="0.0436" units="cm"/>
      <inkml:brushProperty name="height" value="0.0436" units="cm"/>
      <inkml:brushProperty name="color" value="#00BFF3"/>
    </inkml:brush>
  </inkml:definitions>
  <inkml:trace contextRef="#ctx0" brushRef="#br0">57050 2377 504,'7'-25'7,"-2"16"13,-3 14 13,0 16 14,-2 10 7,0 8-1,0 8-1,0 8-1,0 4-3,1 3-10,2 2-7,0 1-9,0 3-6,0 3-4,-1 3-4,-2 3-5,0 5-3,2 8-3,1 8-5,0 8-3,0-1-5,0-11-4,-2-8-6,0-11-5,0-9-4,1-9-3,3-8-3,2-9-2,0-9 0,0-6 4,-2-7 5,0-6 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35"/>
    </inkml:context>
    <inkml:brush xml:id="br0">
      <inkml:brushProperty name="width" value="0.03374" units="cm"/>
      <inkml:brushProperty name="height" value="0.03374" units="cm"/>
      <inkml:brushProperty name="color" value="#00BFF3"/>
    </inkml:brush>
  </inkml:definitions>
  <inkml:trace contextRef="#ctx0" brushRef="#br0">56550 4140 651,'2'-28'30,"4"7"1,4 7 4,3 7 2,4 5 1,3 4-2,3 4-1,3 4-1,1 3-4,-1 3-8,-1 3-8,-1 3-8,-1 2-9,-1 2-13,-1 2-13,-1 3-12,-2-4-8,-3-6-5,-3-7-4,-2-6-4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35"/>
    </inkml:context>
    <inkml:brush xml:id="br0">
      <inkml:brushProperty name="width" value="0.03579" units="cm"/>
      <inkml:brushProperty name="height" value="0.03579" units="cm"/>
      <inkml:brushProperty name="color" value="#00BFF3"/>
    </inkml:brush>
  </inkml:definitions>
  <inkml:trace contextRef="#ctx0" brushRef="#br0">58150 2655 614,'9'-15'54,"3"4"2,4 3 1,2 3 2,2 2-6,3 2-10,1 2-11,3 2-11,0 1-10,1 2-12,-1 0-9,0 1-11,-1 2-9,-5 1-7,-3 3-7,-4 2-8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35"/>
    </inkml:context>
    <inkml:brush xml:id="br0">
      <inkml:brushProperty name="width" value="0.04148" units="cm"/>
      <inkml:brushProperty name="height" value="0.04148" units="cm"/>
      <inkml:brushProperty name="color" value="#00BFF3"/>
    </inkml:brush>
  </inkml:definitions>
  <inkml:trace contextRef="#ctx0" brushRef="#br0">57696 3250 530,'-16'7'3,"2"-1"5,1 0 5,1-2 6,1 2 5,0 2 7,2 3 5,1 4 6,0 1 1,2 4-4,1 4-5,0 2-4,1 2-4,1 2-5,-1 2-3,0 3-4,0-1-4,0 0-3,0-1-4,0-1-4,1-3-3,0-2-4,2-3-4,0-3-4,4-8-5,8-12-10,6-13-7,7-13-10,4-10 0,3-5 5,1-6 6,2-5 5,0-1 8,-3 8 7,-4 6 8,-2 8 9,-3 5 6,-4 5 7,-5 4 5,-3 6 7,-3 5 2,-2 6-3,-3 6-2,0 6-3,-5 5 0,-6 7 3,-6 5 1,-5 6 3,-3 2-1,1-2-5,1-1-4,1-3-5,1-2-5,1-3-3,0-4-5,2-1-4,5-7-4,9-9-5,8-9-5,9-7-5,5-5 1,-1 2 7,1 2 6,-1 3 6,-1 1 5,-2 2 0,-4 2 1,-3 2 1,-3 3 1,-2 4 0,-4 3 0,-2 5 1,-6 3-1,-6 1-2,-7 3 0,-6 1-2,-5 1-2,1-3-2,0-1-2,-1-2-3,0-2 0,-2 1 2,-2 0 2,-2-1 1,0 1 1,3-1-1,4 1 0,2 0 0,3-2 4,5-3 11,3-3 9,5-2 10,7-3 5,14-1 0,12 0 0,12-1 0,10-3-2,4 0-6,6-3-5,4-2-6,1-1-5,-3 0-7,-3 1-4,-2-1-7,-3 0-7,-2 2-11,-2 1-9,-2 0-11,-4 2-2,-8 0 8,-6 2 6,-6 0 7,-5 1-1,-1 0-7,-1 0-8,0 0-7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37"/>
    </inkml:context>
    <inkml:brush xml:id="br0">
      <inkml:brushProperty name="width" value="0.03977" units="cm"/>
      <inkml:brushProperty name="height" value="0.03977" units="cm"/>
      <inkml:brushProperty name="color" value="#00BFF3"/>
    </inkml:brush>
  </inkml:definitions>
  <inkml:trace contextRef="#ctx0" brushRef="#br0">59950 2635 553,'36'15'131,"-6"-1"-41,-5-1-40,-6 0-41,-5 0-22,-1 3-5,-2 3-5,-2 3-3,-3 2-5,-3-1-5,-2 0-4,-4 1-4,-2-3 0,-1-3 9,-3-4 6,-2-4 7,0-3 6,0 1 4,2 0 3,1 0 3,0-1 5,0-1 3,0 0 4,1-2 4,0 1 4,2 2 2,2 2 3,2 2 2,1 1 2,0 1 0,0 1 1,0 1 0,1 2-1,2 2-3,2 1-2,2 3-4,-1 1-1,-1 2-1,-2 3-2,-2 1-1,-1 1 0,0-1 0,0-1 1,0-1 0,0-3 1,-2-3 2,0-5 2,-2-3 2,1-9-1,1-14-2,0-14-3,2-13-1,2-9-7,3-4-10,5-3-11,4-5-10,3-1-7,1 2 0,3 2-3,1 3-1,1 1 1,-1 4 5,-1 2 3,-1 4 6,-1 2 3,-1 3 6,0 3 6,-2 4 4,-2 3 6,-1 5 6,-2 4 7,-2 6 5,-2 5 10,-1 6 14,0 6 15,-2 6 13,-1 5-1,0 5-14,-1 5-15,-2 5-14,-1 2-11,-2 2-5,-2 0-4,-2 2-6,2-11-15,5-21-25,4-21-25,5-22-24,4-11-4,2 0 18,1 0 18,3 0 17,0 2 13,-1 6 6,-1 4 6,-1 5 7,-1 5 7,-2 5 10,-3 5 9,-1 5 9,-1 3 7,0 2 6,0 2 6,0 2 5,-1 2 0,-1 2-7,-1 2-6,0 2-5,-2 4-6,-2 9-4,-2 7-3,-2 9-5,-2 3-3,-2 2-4,-1 0-4,-3 2-4,-2-2-4,0-2-6,-1-3-4,-1-3-6,0-5-1,3-6 1,1-5 1,2-6 1,1-5-1,0-2-3,1-4-4,-1-2-4,2-5 0,4-6 2,4-5 2,4-7 1,3-2 3,1-1 3,3 1 4,2 0 3,0 1 4,-1 5 6,-1 3 4,0 4 5,-3 7 5,-1 8 6,-2 10 4,-2 8 6,-4 5 0,-6 2-5,-6 3-5,-5 1-5,-4 0-3,2-3 0,1-3-1,1-3 0,1-3-3,1-3-3,0-3-5,2-2-5,1-3-2,1-1-1,0 0-1,2-2-1,2 1 0,4 2 2,4 2 1,4 2 1,1 0 3,0 1 2,-2 0 4,0 0 2,-2-1 2,-1 1 2,0 0 2,-2 0 1,0-3-2,0-5-6,0-4-4,0-6-6,3-3-4,4-1-3,5-3-3,6-2-3,1 0 0,1 1 1,-1 1 2,1 1 1,-1 1 3,-1 2 5,-1 2 3,-1 2 5,-1 3 8,-2 2 12,-3 4 13,-1 2 12,-4 3 2,-6 2-9,-6 1-8,-5 3-9,-6 1-7,-2 1-9,-3 2-7,-2 0-7,-4-1-6,1 1 0,-2-2-3,-1-1-1,-1 0 1,-1 1 4,-1 1 3,0 1 4,0 0 3,3-2 3,3-3 1,4-1 3,2-2 4,4-1 5,5 0 6,3-2 4,7-1 4,10 0 2,9-2 1,11 0 2,6-2-2,6-3-5,5 0-5,4-3-6,4-2-7,2-2-6,2-2-9,2-2-6,-1 0-9,-3 3-8,-3 1-8,-2 2-9,-6 2 0,-6 0 7,-7 2 6,-7 0 8,-4 1 1,-3-2-4,-1 0-4,-2-2-5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38"/>
    </inkml:context>
    <inkml:brush xml:id="br0">
      <inkml:brushProperty name="width" value="0.03535" units="cm"/>
      <inkml:brushProperty name="height" value="0.03535" units="cm"/>
      <inkml:brushProperty name="color" value="#00BFF3"/>
    </inkml:brush>
  </inkml:definitions>
  <inkml:trace contextRef="#ctx0" brushRef="#br0">63050 3600 622,'0'37'106,"0"-4"-20,0-4-21,0-3-20,0-4-14,2 0-8,0-1-8,1-1-8,0-1-11,0-3-10,-2-1-12,0-2-11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38"/>
    </inkml:context>
    <inkml:brush xml:id="br0">
      <inkml:brushProperty name="width" value="0.04735" units="cm"/>
      <inkml:brushProperty name="height" value="0.04735" units="cm"/>
      <inkml:brushProperty name="color" value="#00BFF3"/>
    </inkml:brush>
  </inkml:definitions>
  <inkml:trace contextRef="#ctx0" brushRef="#br0">63600 1977 464,'0'-10'68,"2"10"-1,0 12-1,2 10-2,-1 8-4,1 6-10,0 6-8,0 6-8,0 8-8,0 11-4,0 11-5,0 11-5,-1 6-6,-1 2-4,0 2-7,-2 1-5,0 1-4,0 0 0,0-2-2,0 0-1,1-8-7,0-12-13,2-13-12,0-13-14,1-11 0,0-10 11,0-9 10,0-10 12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06"/>
    </inkml:context>
    <inkml:brush xml:id="br0">
      <inkml:brushProperty name="width" value="0.03385" units="cm"/>
      <inkml:brushProperty name="height" value="0.03385" units="cm"/>
      <inkml:brushProperty name="color" value="#F2395B"/>
    </inkml:brush>
  </inkml:definitions>
  <inkml:trace contextRef="#ctx0" brushRef="#br0">35000 29262 649,'17'-15'-1,"3"4"21,3 4 22,3 2 20,2 0 5,0 2-12,2-1-12,1 0-12,0 0-11,-2 2-9,0 0-11,0 2-9,-4 0-7,-1 2-7,-1 0-6,-2 2-6,-4 1-1,-3 1 3,-4 3 5,-4 1 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38"/>
    </inkml:context>
    <inkml:brush xml:id="br0">
      <inkml:brushProperty name="width" value="0.0382" units="cm"/>
      <inkml:brushProperty name="height" value="0.0382" units="cm"/>
      <inkml:brushProperty name="color" value="#00BFF3"/>
    </inkml:brush>
  </inkml:definitions>
  <inkml:trace contextRef="#ctx0" brushRef="#br0">63250 3895 575,'2'-13'38,"6"4"7,4 6 7,5 5 7,3 2-2,1 3-10,1 2-10,1 2-11,2 0-6,1 1-3,2 0-2,3 0-3,-3-2-18,-4-1-31,-5-2-32,-4-2-32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39"/>
    </inkml:context>
    <inkml:brush xml:id="br0">
      <inkml:brushProperty name="width" value="0.03889" units="cm"/>
      <inkml:brushProperty name="height" value="0.03889" units="cm"/>
      <inkml:brushProperty name="color" value="#00BFF3"/>
    </inkml:brush>
  </inkml:definitions>
  <inkml:trace contextRef="#ctx0" brushRef="#br0">64800 2143 565,'1'13'29,"2"-5"10,2-5 12,2-4 9,0-3 0,1 0-11,0 0-12,0 0-12,0 1-6,1 0-2,1 2-1,2 1-2,-1-2-3,1 0-5,-1-3-5,1-2-4,-3 1-6,-6 2-6,-6 4-5,-6 2-6,-1 3 1,2 2 8,4 2 9,3 1 7,0 2-7,-2 0-24,-2-1-23,-2 1-24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40"/>
    </inkml:context>
    <inkml:brush xml:id="br0">
      <inkml:brushProperty name="width" value="0.03844" units="cm"/>
      <inkml:brushProperty name="height" value="0.03844" units="cm"/>
      <inkml:brushProperty name="color" value="#00BFF3"/>
    </inkml:brush>
  </inkml:definitions>
  <inkml:trace contextRef="#ctx0" brushRef="#br0">64550 3300 572,'0'16'97,"2"1"-18,0 1-17,1 1-18,1 2-11,0 1-4,-1 2-5,1 3-4,-1-1-4,0 0-4,-2-1-4,0-1-4,-1-2-7,0-3-7,0-3-7,0-2-9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41"/>
    </inkml:context>
    <inkml:brush xml:id="br0">
      <inkml:brushProperty name="width" value="0.04891" units="cm"/>
      <inkml:brushProperty name="height" value="0.04891" units="cm"/>
      <inkml:brushProperty name="color" value="#00BFF3"/>
    </inkml:brush>
  </inkml:definitions>
  <inkml:trace contextRef="#ctx0" brushRef="#br0">64224 3175 449,'50'-42'22,"-8"10"3,-10 9 1,-8 11 2,-4 5 0,0 2 0,-1 2-1,1 2-1,-2 2-2,-1 2-2,-3 2-1,-1 2-3,-2 1-2,-3 3-4,-1 2-3,-2 2-4,-3 1-1,-4 4-2,-4 4 0,-3 2-1,-5 0-1,-2 0-5,-3-1-2,-3-1-4,-2-2-4,-1-3-2,-1-3-3,0-2-4,0-4 0,3-1 1,3-2 2,3-2 2,3-3 1,2-2 2,4-4 1,3-2 1,4-4 4,6-3 3,5-5 5,7-3 5,3-3 2,3 3 2,1 0 1,3 1 2,-1 1 1,-1 4 2,-3 3 1,-1 3 2,-4 2 0,-1 4 0,-4 2-1,-3 4-1,-2 3 0,-2 4-1,-2 3-1,-2 5-1,-4 2-1,-4 1-2,-5 1-2,-5 1-1,-2 0-3,1-1-1,1-1-2,1-1-2,-1-2-2,-2-1-1,-1-2 0,-3-2-1,-1-2-2,-1 1-1,-1 0-2,0-1-1,0 0 0,3-2 3,3-2 3,3-2 4,2-2 2,2 2 5,3-2 3,1 1 5,3 0 6,4 0 9,4 0 10,4 0 9,-1 0-3,-4 2-15,-6 0-17,-4 1-16,-3 1-8,-1 0 1,-1 0 0,-1 0 1,0 0 1,2-1 1,2 1 1,3 0 2,3-1 5,8-1 8,6 0 10,7-2 8,4-1 3,1-4-6,1-2-4,1-3-5,1-2-4,1 2-2,1 1-2,1 0-2,0 2-2,2 0 1,1 2-1,1 0 0,-1 1 1,-2 0 0,-2 0 1,-1 0 1,-2 0 0,-1-2 2,-1 0 0,-1-1 1,-1-1-1,1 2-3,0 0-3,-1 2-3,-3-1-13,-8 0-25,-8-2-23,-8 0-25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43"/>
    </inkml:context>
    <inkml:brush xml:id="br0">
      <inkml:brushProperty name="width" value="0.03326" units="cm"/>
      <inkml:brushProperty name="height" value="0.03326" units="cm"/>
      <inkml:brushProperty name="color" value="#00BFF3"/>
    </inkml:brush>
  </inkml:definitions>
  <inkml:trace contextRef="#ctx0" brushRef="#br0">66950 1416 661,'8'-7'5,"2"2"9,0 2 11,1 2 9,2 1 4,3 0-2,3 0-1,3 0-3,2 0-2,-1 0-5,1 0-5,-1 0-4,0 1-4,-1 2-4,-1 2-2,-1 2-3,-2 1-6,-3 3-6,-3 2-7,-2 1-6,-4 3-4,-3 3 1,-2 3 2,-3 3 0,-3-1 2,0-5 4,-2-5 3,0-5 4,-1-2-4,0 0-12,1 0-11,-1 0-12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44"/>
    </inkml:context>
    <inkml:brush xml:id="br0">
      <inkml:brushProperty name="width" value="0.03613" units="cm"/>
      <inkml:brushProperty name="height" value="0.03613" units="cm"/>
      <inkml:brushProperty name="color" value="#00BFF3"/>
    </inkml:brush>
  </inkml:definitions>
  <inkml:trace contextRef="#ctx0" brushRef="#br0">65968 2300 608,'-14'1'9,"4"4"9,4 2 9,4 3 9,2 3 4,0 2-4,0 1-4,0 3-2,0 1-3,-2-1-3,0 1-2,-2-1-2,0 0-2,1-3-4,-1-1-2,0-2-3,2-3-6,4-2-11,3-4-11,5-3-10,5-4-5,6-5 2,5-7 1,6-5 2,3-4 1,-1 2 0,-1 1 0,-2 1 1,-1 2 2,-5 3 5,-3 3 5,-5 3 5,-4 3 4,-6 4 6,-6 4 3,-6 4 6,-5 3 5,-3 3 6,-5 3 6,-4 3 7,0 1 2,1-1-1,3 0-2,1-2 0,2-2-4,3-1-5,1-2-6,2-2-6,3-2-3,4-1-3,4 0-2,4-2-3,3-1-7,2 0-14,1-1-14,3-2-13,1 0-4,1 0 8,1 0 6,2 0 7,-3 1 11,-3 2 13,-4 2 13,-4 2 15,-6 2 8,-5 1 6,-5 3 5,-7 2 5,-3 2-1,-3 5-8,-1 3-7,-3 5-9,-2 1-5,-2 2-2,-4 1-3,-3 1-3,-2 0-4,-2 0-2,-2 0-5,-2 1-4,0-2-3,4-2-3,2-2-4,4-1-4,3-4-3,5-3-5,5-5-4,5-3-5,5-5-4,4-4-1,6-6-3,5-4-2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44"/>
    </inkml:context>
    <inkml:brush xml:id="br0">
      <inkml:brushProperty name="width" value="0.03373" units="cm"/>
      <inkml:brushProperty name="height" value="0.03373" units="cm"/>
      <inkml:brushProperty name="color" value="#00BFF3"/>
    </inkml:brush>
  </inkml:definitions>
  <inkml:trace contextRef="#ctx0" brushRef="#br0">67250 3747 652,'23'-15'2,"-1"4"5,-1 3 4,-1 3 5,-1 1 2,1 2 2,-1 0 1,1 2 1,0 0 3,1 0 5,1 0 4,1 0 5,1 0-2,-1 2-8,0 0-8,1 2-9,-2 0-8,-3 3-10,-3 2-9,-3 2-10,-2 1-6,-2 1-6,-3 1-5,0 1-6,-4-1-1,-3-1 3,-2-2 2,-3-2 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44"/>
    </inkml:context>
    <inkml:brush xml:id="br0">
      <inkml:brushProperty name="width" value="0.03918" units="cm"/>
      <inkml:brushProperty name="height" value="0.03918" units="cm"/>
      <inkml:brushProperty name="color" value="#00BFF3"/>
    </inkml:brush>
  </inkml:definitions>
  <inkml:trace contextRef="#ctx0" brushRef="#br0">67247 4550 561,'-21'2'27,"7"6"13,5 4 12,6 5 12,3 2 0,0 1-10,0-1-13,0 1-11,0-2-7,0-1-5,0-2-5,0-3-4,5-3-6,9-8-6,11-6-8,9-7-6,5-5-9,-2-2-8,0-1-9,-1-2-9,-3 0 1,-2 5 9,-3 3 10,-3 4 8,-3 3 9,-3 2 8,-3 3 6,-3 1 8,-3 2 4,-2 5 1,-4 4 2,-2 4 0,-4 2 3,0 3 2,-3 1 3,-2 3 2,-1 0 2,-2-1-2,0-2 0,-1 1-2,0-3-2,0-1-4,2-3-2,1-1-4,3-4-15,6-6-30,6-6-28,6-6-28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47"/>
    </inkml:context>
    <inkml:brush xml:id="br0">
      <inkml:brushProperty name="width" value="0.04044" units="cm"/>
      <inkml:brushProperty name="height" value="0.04044" units="cm"/>
      <inkml:brushProperty name="color" value="#00BFF3"/>
    </inkml:brush>
  </inkml:definitions>
  <inkml:trace contextRef="#ctx0" brushRef="#br0">36001 1290 543,'-8'-8'0,"2"2"0,1 0 0,0 2 0,1 1 8,1 2 16,-2 2 15,2 2 16,-3 4 2,-4 5-9,-4 7-10,-3 6-10,-4 3-7,-1 0-4,-2 2-4,-3 1-5,2-1-4,2-1-5,3-3-5,3-1-6,2-4-2,2-1-1,3-4-1,1-3 0,4 0-2,6 1-4,6 3-4,6 2-3,1 2 3,-3 2 10,-3 4 10,-2 3 10,-3 3 7,1 5 4,0 3 4,0 4 3,-1 1 4,-2-2 0,-2-2 3,-2-2 0,0-2 0,0-4-2,2-2-3,0-3-3,1-3-4,0-3-5,0-3-5,0-3-5,1-5-14,2-8-22,2-8-21,2-8-21,1-4-6,-1 1 10,1-1 10,0 0 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47"/>
    </inkml:context>
    <inkml:brush xml:id="br0">
      <inkml:brushProperty name="width" value="0.0377" units="cm"/>
      <inkml:brushProperty name="height" value="0.0377" units="cm"/>
      <inkml:brushProperty name="color" value="#00BFF3"/>
    </inkml:brush>
  </inkml:definitions>
  <inkml:trace contextRef="#ctx0" brushRef="#br0">37072 1366 583,'7'-7'34,"1"2"0,0 2 1,0 2 2,1 1-2,1 2-2,3 0-2,2 2-3,0 0-6,-1 0-10,-1-1-8,0 1-11,-2 1-2,-1 2 3,-1 2 3,0 2 4,-4 2-5,-2 5-12,-6 3-14,-2 5-13,-6 2-5,-6 2 1,-5 3 1,-6 1 2,-4 0 6,1 0 11,0-1 10,-1-1 11,1-2 7,2-3 3,0-4 4,1-1 3,2-4 3,5-1 3,3-3 4,5-1 2,3-3 4,6-2 3,4-4 3,6-2 4,6-6-2,7-6-6,8-7-6,9-7-5,4-5-5,4-1-5,2-2-3,4-2-5,-2 1-2,-5 5 0,-4 5 1,-5 5 0,-5 4 1,-5 5 0,-5 3 1,-5 4 1,-4 4 3,-4 4 4,-4 3 6,-4 5 5,-4 3 1,-2 3-3,-3 3-2,-3 3-2,-3 2-2,0 1-4,-1 0-2,-1 2-3,-1 0-2,-1-1-2,-1-1-1,-1-1-1,1-3-1,1-1-4,3-4-3,1-3-2,2-5-7,2-7-11,3-6-10,1-7-11,3-8-2,6-6 8,4-6 7,6-8 9,2-2 6,1 3 4,1 4 5,2 2 4,-2 4 6,-1 5 5,-3 5 5,0 5 7,-3 3 4,1 2 5,0 2 6,0 2 5,-1 2 1,-1 4-4,0 2-2,-2 3-3,-1 6-1,0 8 0,-1 7 1,-2 8 0,0 3-3,-2-2-4,-1-2-7,0-2-5,-1-2-5,-2-3-8,0-3-6,-1-3-6,-2-3-4,-2-2 0,-2-1 0,-1-2-1,-2-3-2,-2-3-7,0-3-7,-1-2-6,1-3 0,3-1 9,3 0 9,3-1 7,1-3 6,2 0 2,1-3 2,0-2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06"/>
    </inkml:context>
    <inkml:brush xml:id="br0">
      <inkml:brushProperty name="width" value="0.0341" units="cm"/>
      <inkml:brushProperty name="height" value="0.0341" units="cm"/>
      <inkml:brushProperty name="color" value="#F2395B"/>
    </inkml:brush>
  </inkml:definitions>
  <inkml:trace contextRef="#ctx0" brushRef="#br0">34714 30328 645,'-8'7'1,"1"-2"4,-1-3 2,0 0 3,2-2 4,4 0 4,4 0 5,4 0 4,5-2 3,5 0 4,7-3 3,5-2 3,4 0-3,1-1-9,0 0-10,2 1-10,0 1-4,2 1 0,1 2 0,1 2 1,0 1-5,2 0-12,1 0-11,0 0-12,-2 0-5,-6 0-2,-6 0 1,-5 0-2,-5-1 2,-1 0 0,-2-2 1,-2 0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47"/>
    </inkml:context>
    <inkml:brush xml:id="br0">
      <inkml:brushProperty name="width" value="0.04434" units="cm"/>
      <inkml:brushProperty name="height" value="0.04434" units="cm"/>
      <inkml:brushProperty name="color" value="#00BFF3"/>
    </inkml:brush>
  </inkml:definitions>
  <inkml:trace contextRef="#ctx0" brushRef="#br0">37031 3278 496,'-7'-22'1,"1"3"3,0 3 3,2 3 2,0 5 6,2 8 11,0 8 10,2 7 11,0 7 2,2 5-6,0 5-6,2 5-5,0 2-4,0 0 0,-1 0-2,1 0 0,2-1-2,2-1-3,3-3-3,4-2-4,1-2-4,4-1-7,4-3-7,2-1-7,3-4-8,6-5-13,4-5-12,6-5-12,0-3-3,-6-4 10,-4-2 7,-5-3 9,-4-3 2,-1 0-3,-3-1-4,-1-1-4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49"/>
    </inkml:context>
    <inkml:brush xml:id="br0">
      <inkml:brushProperty name="width" value="0.04747" units="cm"/>
      <inkml:brushProperty name="height" value="0.04747" units="cm"/>
      <inkml:brushProperty name="color" value="#00BFF3"/>
    </inkml:brush>
  </inkml:definitions>
  <inkml:trace contextRef="#ctx0" brushRef="#br0">38943 1820 463,'-16'-2'17,"14"-2"6,15-4 6,15-2 5,9-2 0,3 1-7,2-1-8,4 0-7,-1 0-5,0 1-3,-3-1-4,-2 0-3,-4 1-3,-6 3-1,-5 1-2,-7 2-1,-3 1-3,-2 0-3,-3 0-3,-1 0-3,-3 1 0,-4 0 1,-4 2 1,-4 1 1,-3-2 2,-1 0 2,-3-3 1,-2-2 2,-1-2 3,-1 0 2,-1-1 2,-1-1 4,-2-2 2,-1 0 3,-3-1 4,-1-1 2,1 0 5,5 2 5,5 3 7,5 1 4,2 5 8,2 8 10,1 8 10,0 7 8,2 7 0,0 5-12,2 5-12,0 4-11,2 6-9,0 4-5,2 5-5,0 6-5,0-1-4,0-5-1,-2-5-2,0-4 0,-1-4-6,0-2-6,0-2-8,0-1-7,0-5-5,0-6 0,0-5-2,0-7-1,-2-4 2,-4-2 2,-4-4 2,-3-2 4,-4-4 2,-3-2 4,-4-4 2,-1-2 4,-1-2 2,3-3 2,3-2 1,3-1 3,2 0 3,4 2 6,3 4 6,3 3 6,2 0 5,3-2 3,4-2 3,2-1 4,6-3-1,8-3-7,7-3-6,8-3-7,6-2-4,4-3-3,4-1-4,4-2-2,0 0-3,-2 3-4,-4 3-4,-2 3-4,-5 4-1,-4 3 0,-5 5 1,-5 3 0,-5 3 2,-3 4 5,-5 2 4,-3 4 6,-3 2 2,0 2 4,-2 1 3,0 3 2,-1 2 4,0 2 3,-1 1 4,1 3 5,0 1 0,-2 1-2,0 1-2,-2 1-1,1 1-4,0 1-3,2 1-4,0 1-5,0-1-2,-2 0 0,-2-1 0,-2-1-1,-2-2-3,0-3-5,-1-3-7,-1-2-5,-3-6-7,-2-8-9,-3-8-9,-3-8-8,0-9-3,2-11 6,4-10 6,3-11 4,1-3 6,0 6 3,1 6 5,-1 6 4,0 6 6,0 6 7,0 5 6,0 7 7,1 3 7,-1 4 6,0 3 6,0 3 6,0 3 6,0 4 5,1 3 7,-1 5 5,0 4-2,2 6-9,1 3-10,0 6-10,2 4-7,0 3-4,2 3-4,1 2-3,1 1-5,3-2-3,4-2-5,2-1-3,3-4-5,1-4-3,3-3-5,2-5-5,-1-3-3,-1-3-1,-3-2-2,-1-4-3,-4 0 0,-4 1-1,-6 3-1,-4 2 0,-6 1 1,-6 1 6,-5 1 6,-6 1 4,-4-1 6,-1-2 8,-1-4 7,0-3 6,-1-1 5,1 0-1,1 0 1,2-1-1,0 1 4,3-2 6,2-1 7,1 0 5,4-1 6,3 0 2,4 0 3,5 0 3,6-1-3,11-1-9,11 0-7,11-2-9,8 0-4,4 0-1,6 0 1,4 0-1,4 1-5,2 2-10,1 2-11,3 2-9,-1 1-10,-1 2-10,-2 0-8,-2 1-9,-6-1-1,-10-2 6,-10-4 7,-9-2 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50"/>
    </inkml:context>
    <inkml:brush xml:id="br0">
      <inkml:brushProperty name="width" value="0.04032" units="cm"/>
      <inkml:brushProperty name="height" value="0.04032" units="cm"/>
      <inkml:brushProperty name="color" value="#00BFF3"/>
    </inkml:brush>
  </inkml:definitions>
  <inkml:trace contextRef="#ctx0" brushRef="#br0">41874 2300 545,'-8'9'9,"2"3"17,1 4 17,1 2 18,0 3 4,2 2-9,0 4-9,2 3-8,0 2-7,0 3-6,0 1-5,0 2-6,-1 0-5,0 0-6,-1-1-4,-2-2-6,0-1-6,1-5-8,-1-4-7,0-3-8,2-6-9,4-7-11,4-6-10,3-8-12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50"/>
    </inkml:context>
    <inkml:brush xml:id="br0">
      <inkml:brushProperty name="width" value="0.05189" units="cm"/>
      <inkml:brushProperty name="height" value="0.05189" units="cm"/>
      <inkml:brushProperty name="color" value="#00BFF3"/>
    </inkml:brush>
  </inkml:definitions>
  <inkml:trace contextRef="#ctx0" brushRef="#br0">42577 816 423,'-7'-7'8,"-1"2"16,0 2 16,0 2 15,1 3 5,1 6-6,1 4-6,0 5-6,2 6-5,0 7-3,2 6-4,0 8-3,1 4-4,-2 0-2,0 2-4,-1 0-2,-1 10-3,2 21-1,0 19-2,2 19-2,0 6-5,2-7-5,0-9-7,2-7-6,0-3-7,1 2-5,2 2-6,0 1-7,1-4-2,-1-14-3,1-12-1,0-13-2,-1-11 3,-1-12 4,0-10 6,-2-10 5,0-7 4,0-1 0,0-1 0,0 0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50"/>
    </inkml:context>
    <inkml:brush xml:id="br0">
      <inkml:brushProperty name="width" value="0.03809" units="cm"/>
      <inkml:brushProperty name="height" value="0.03809" units="cm"/>
      <inkml:brushProperty name="color" value="#00BFF3"/>
    </inkml:brush>
  </inkml:definitions>
  <inkml:trace contextRef="#ctx0" brushRef="#br0">42248 3215 577,'-7'-30'6,"1"3"12,0 3 11,2 3 12,4 5 7,8 7 0,7 6 1,9 8 1,3 5-4,-1 7-9,-1 5-11,-1 7-8,-2 2-11,-1 0-12,-3 1-12,-1-1-11,-3-2-8,-1-3-4,-2-5-4,-2-3-4,-2-4-1,-2-1-1,-3-2 1,0-2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50"/>
    </inkml:context>
    <inkml:brush xml:id="br0">
      <inkml:brushProperty name="width" value="0.04017" units="cm"/>
      <inkml:brushProperty name="height" value="0.04017" units="cm"/>
      <inkml:brushProperty name="color" value="#00BFF3"/>
    </inkml:brush>
  </inkml:definitions>
  <inkml:trace contextRef="#ctx0" brushRef="#br0">43150 1481 547,'29'-14'105,"-5"5"-21,-5 3-22,-5 4-21,-1 2-12,5 0-2,3 0-4,5 0-3,1 1-2,1 4-2,-1 2-2,0 3-2,-1 3-10,-3 1-19,-3 3-17,-3 1-17,-3 0-7,-4-3 7,-4-2 7,-4-4 7,-2-1 1,0 1-2,0 2-3,0 0-3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51"/>
    </inkml:context>
    <inkml:brush xml:id="br0">
      <inkml:brushProperty name="width" value="0.04576" units="cm"/>
      <inkml:brushProperty name="height" value="0.04576" units="cm"/>
      <inkml:brushProperty name="color" value="#00BFF3"/>
    </inkml:brush>
  </inkml:definitions>
  <inkml:trace contextRef="#ctx0" brushRef="#br0">43080 2278 480,'-14'1'71,"4"2"0,5 2 0,3 2-1,2 3-5,0 5-13,0 5-13,0 5-11,0 3-9,0 2-4,0 2-5,0 3-3,-1-2-5,-1-2-7,0-3-5,-1-3-5,2-10-12,6-17-15,5-16-16,7-16-15,4-9-1,3 0 15,3 0 14,3 0 15,-1 4 10,-3 8 6,-5 7 7,-3 9 7,-4 5 10,-1 4 14,-2 4 14,-2 4 13,-4 4 4,-2 6-10,-6 4-8,-2 5-8,-4 3-6,-2 1-4,-2 0-2,-1 2-4,-2 0-2,-2-1-3,0-1-2,-1-1-3,1-2-2,1-3-4,2-3-2,3-3-4,4-3-6,8-4-13,8-4-11,7-4-11,6-2-1,1 2 11,3 0 11,1 2 11,0 0 8,-3 0 4,-3 0 4,-2 0 5,-5 1 3,-3 4 2,-4 2 2,-4 3 2,-5 3-1,-6 2-2,-6 1-5,-5 3-2,-5 0-3,-1 1-1,-3-1-3,-1 1 0,-2-2-2,-1-1 2,0-2 0,-2-3 1,0-1 4,0 0 7,-1-2 6,1-1 7,2 0 5,5-2 2,5-1 1,5 0 2,9-2 2,12 0-2,13-2 0,14 0-1,7-1-4,8 0-8,4 0-8,7 0-8,4-1-8,2 0-9,1-2-9,3 0-8,-1-1-4,-3 0 3,-3 0 3,-2 0 2,-7 1-3,-10 0-10,-10 2-10,-9 0-9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53"/>
    </inkml:context>
    <inkml:brush xml:id="br0">
      <inkml:brushProperty name="width" value="0.03653" units="cm"/>
      <inkml:brushProperty name="height" value="0.03653" units="cm"/>
      <inkml:brushProperty name="color" value="#00BFF3"/>
    </inkml:brush>
  </inkml:definitions>
  <inkml:trace contextRef="#ctx0" brushRef="#br0">45700 650 602,'22'7'89,"-1"-1"-13,-3 0-16,-1-2-13,-1-1-11,1 0-6,1-2-5,1 0-7,0-1-6,-3 2-8,-1 0-6,-2 2-8,-2 0-13,-1 3-16,-1 2-18,0 2-17,-3 0-3,-4-1 12,-4-1 13,-4 0 11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54"/>
    </inkml:context>
    <inkml:brush xml:id="br0">
      <inkml:brushProperty name="width" value="0.04222" units="cm"/>
      <inkml:brushProperty name="height" value="0.04222" units="cm"/>
      <inkml:brushProperty name="color" value="#00BFF3"/>
    </inkml:brush>
  </inkml:definitions>
  <inkml:trace contextRef="#ctx0" brushRef="#br0">44674 1550 521,'-20'15'0,"5"-1"13,6-1 14,6 0 14,3-1 4,0 3-5,0 2-6,0 1-4,0 2-5,-2-1-5,0 1-3,-1 0-4,-1-2-3,0 0-4,0 0-3,0-2-3,5-5-9,10-10-17,9-10-17,11-10-15,3-4-4,-2 1 11,-2 1 11,-1 1 10,-4 2 8,-3 3 6,-5 3 6,-3 3 5,-3 2 8,-2 4 12,-3 2 10,0 4 12,-5 1 3,-2 3-4,-5 2-5,-4 2-3,-3 1-4,0 3-1,-1 2-3,-1 2-2,-1-1-3,1 0-4,-1 0-2,0-2-4,1-2-3,1-1-1,1-2-1,1-2-1,5-4-9,9-4-14,11-6-15,10-4-15,3-3-3,-1 1 11,-3-1 10,-1 0 9,-2 1 10,-1 2 6,-1 3 7,-1 1 7,-2 1 4,-2 0 3,-4 0 2,-3 0 3,-2 3 8,-4 4 14,-2 5 15,-3 6 15,-4 3 0,-4 3-14,-4 3-13,-3 3-14,-3 2-8,-1 2-2,-1 2-3,-1 3-2,-2 1-2,-4 4-1,-5 2-1,-3 4-1,-1 0-1,0-2-2,1-2-2,2-2-1,2-3-4,3-6-7,5-4-7,3-4-7,4-7-12,3-3-18,3-6-17,3-4-17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54"/>
    </inkml:context>
    <inkml:brush xml:id="br0">
      <inkml:brushProperty name="width" value="0.0348" units="cm"/>
      <inkml:brushProperty name="height" value="0.0348" units="cm"/>
      <inkml:brushProperty name="color" value="#00BFF3"/>
    </inkml:brush>
  </inkml:definitions>
  <inkml:trace contextRef="#ctx0" brushRef="#br0">45950 2450 632,'51'8'28,"-6"1"4,-8 2 3,-6 0 3,-4 1 1,1 1-4,-1 1-2,1 2-2,-2-2-4,-2-1-4,-1-3-4,-2-1-3,-3-1-7,-1 0-6,-3 0-9,-1 0-7,-3 0-6,-4 1-7,-4 1-5,-4 2-6,-3-1-5,0-1-6,-1-1-6,-2 0-5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0:1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37248 20959 1000,'-7'-10'0,"3"-2"0,1-3 0,2-2 0,0-1-7,0 2-11,-2 4-12,0 3-12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07"/>
    </inkml:context>
    <inkml:brush xml:id="br0">
      <inkml:brushProperty name="width" value="0.0487" units="cm"/>
      <inkml:brushProperty name="height" value="0.0487" units="cm"/>
      <inkml:brushProperty name="color" value="#F2395B"/>
    </inkml:brush>
  </inkml:definitions>
  <inkml:trace contextRef="#ctx0" brushRef="#br0">38159 26861 451,'-1'-15'0,"-1"1"0,0 1 0,-1 0 0,-1 2 8,0 3 15,0 1 16,0 2 15,0 6 6,0 10-8,0 9-5,1 11-6,-2 5-6,2 4-4,-1 2-4,1 4-5,-1 2-2,0 2-1,0 2-2,0 2-2,1 1-1,0 1-3,2 2-3,0 0-3,1 3-5,-2 6-9,0 6-9,-1 7-8,-2-1-7,2-4-2,-1-4-3,0-6-3,0-6 0,2-5 1,0-6 0,2-6 2,0-5 2,2-3 2,0-5 3,2-3 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54"/>
    </inkml:context>
    <inkml:brush xml:id="br0">
      <inkml:brushProperty name="width" value="0.04735" units="cm"/>
      <inkml:brushProperty name="height" value="0.04735" units="cm"/>
      <inkml:brushProperty name="color" value="#00BFF3"/>
    </inkml:brush>
  </inkml:definitions>
  <inkml:trace contextRef="#ctx0" brushRef="#br0">45627 3783 464,'-6'-6'64,"2"4"-1,4 4-1,3 4-1,1 3-6,1 3-10,1 3-9,2 3-11,-1 2-5,-1-1-2,0 1-2,-2-1-1,0 0-5,-2-3-7,0-1-6,-2-2-6,1-4-12,4-7-16,2-4-16,4-7-16,2-4 0,5-3 13,3-3 13,5-3 14,1 0 10,1 2 7,-1 5 7,0 1 7,-1 4 6,-3 1 4,-3 2 4,-3 2 4,-3 4 4,-2 4 2,-4 5 5,-3 6 2,-3 1 1,-4 1-1,-3-1-1,-5 1-1,-3 0-3,0 1-5,-1 1-5,-1 1-4,-1 0-3,1-3-1,-1-1 0,1-2-1,-1-2 0,2 1 0,1 0 1,1 0-1,3-2-3,8-1-10,6-2-7,8-2-9,4-3-5,7-4-3,3-4-2,6-4-2,2-3 0,1-1 3,-1-3 2,0-1 4,-2 0-4,-6 2-13,-3 4-11,-6 3-12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55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50575 2875 333,'49'20'167,"16"14"-1,16 14 1,15 16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6:25"/>
    </inkml:context>
    <inkml:brush xml:id="br0">
      <inkml:brushProperty name="width" value="0.05694" units="cm"/>
      <inkml:brushProperty name="height" value="0.05694" units="cm"/>
      <inkml:brushProperty name="color" value="#00BFF3"/>
    </inkml:brush>
  </inkml:definitions>
  <inkml:trace contextRef="#ctx0" brushRef="#br0">23523 44395 386,'1'-13'5,"0"4"10,2 6 11,0 5 9,1 5 5,0 7-1,0 7-3,0 7-1,-1 2-4,-1-3-5,0-4-6,-1-1-6,-1-3-3,0 1-1,0-1-2,0 1-1,-1 2-1,-1 5-1,0 4 0,-1 6 0,-3 2-1,-2 0-1,-3 0 1,-3 1-1,-2-1 0,0 0 0,1 0 0,-1 0-1,-1-1 0,-1-2 1,-3-2 0,-1-1 1,-2-4-1,-1-6-2,-1-4-2,-1-4-1,-1-5-2,-1-5-1,-1-3-2,-1-4-1,0-5-3,2-7-1,0-7-2,1-7-1,1-6-3,1-6 1,1-6-1,1-6 0,3 0 2,3 6 2,4 6 4,5 6 3,2 4 2,2 3 4,2 3 3,2 3 3,2 3 3,4 3 3,2 3 2,3 3 4,3 2 1,2 4-1,1 2 0,3 4 0,2 3 1,3 7 2,3 6 2,3 5 2,1 5 0,-2 3-2,0 2-1,-1 4-3,0 0-2,1-2-1,1-2-2,1-1-1,-1-3-2,0-1 1,-1-3-1,-1-1 0,-1-3-5,-1 0-9,-1-1-10,-1 0-9,-1-3-5,-1 0-1,-1 0 1,-1-2-1,-1-1 2,-3-1 5,-1-1 4,-2 0 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6:26"/>
    </inkml:context>
    <inkml:brush xml:id="br0">
      <inkml:brushProperty name="width" value="0.04981" units="cm"/>
      <inkml:brushProperty name="height" value="0.04981" units="cm"/>
      <inkml:brushProperty name="color" value="#00BFF3"/>
    </inkml:brush>
  </inkml:definitions>
  <inkml:trace contextRef="#ctx0" brushRef="#br0">26627 45797 441,'-7'-8'5,"4"0"8,2 0 10,4 1 9,1 0 4,2 2-4,0 2-2,1 2-3,3 1 0,2 2 0,3 0 2,3 2 1,1 1-3,-3 3-5,-1 4-5,-2 2-5,-3 2-4,-3 1-1,-2 1-2,-4 1 0,-2 2-1,-2 1 1,-2 3 0,-1 1 1,-4 1-3,-2-1-4,-3-1-5,-3-1-4,-1-3-1,3-3 2,1-4 4,2-4 2,6-4 4,8-1 5,10-2 4,8-2 5,4-1 1,-1 0-2,-1 0-3,-1 0-1,-1 1-2,-1 2-1,-1 2 0,-1 2 0,-1 4 0,-2 5 2,-3 7 1,-1 5 3,-4 4-3,-8-1-4,-6 0-7,-7 1-4,-5-1-5,-3 2-3,-3 1-4,-3 1-4,-2 0-6,-1 0-9,-1 0-9,0 1-10,1-5-5,7-6-1,5-7-1,7-6-1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6:27"/>
    </inkml:context>
    <inkml:brush xml:id="br0">
      <inkml:brushProperty name="width" value="0.05599" units="cm"/>
      <inkml:brushProperty name="height" value="0.05599" units="cm"/>
      <inkml:brushProperty name="color" value="#00BFF3"/>
    </inkml:brush>
  </inkml:definitions>
  <inkml:trace contextRef="#ctx0" brushRef="#br0">34956 43792 392,'-16'-8'6,"-1"-2"9,-1 0 12,-1-1 10,4 3 7,12 6 6,11 7 5,10 8 5,5 2-2,3 1-8,-1 0-10,2-1-8,2 1-6,1 0-5,2-1-4,3 1-4,0 0-3,2-1 1,1 1-1,0-1 0,1 1-2,-2 0-3,0-1-2,-1 1-4,-2-1-2,-3-1-3,-4-1-3,-2 0-2,-3-2-1,-3 1-2,-3 0-1,-2 0-1,-6 1 2,-8 3 4,-8 3 5,-8 3 3,-6 1 2,-5-1-2,-5-1-3,-4-1-3,-6 1-1,-2 5-2,-5 3-2,-4 4-2,-1 4-3,0 5-7,2 2-5,1 5-6,3 0-5,7-6-4,8-4-3,6-5-4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6:28"/>
    </inkml:context>
    <inkml:brush xml:id="br0">
      <inkml:brushProperty name="width" value="0.05036" units="cm"/>
      <inkml:brushProperty name="height" value="0.05036" units="cm"/>
      <inkml:brushProperty name="color" value="#00BFF3"/>
    </inkml:brush>
  </inkml:definitions>
  <inkml:trace contextRef="#ctx0" brushRef="#br0">41673 43177 436,'14'-6'47,"-1"2"-3,-2 4-2,-2 3-1,-1 1-3,2 3-3,0 2-2,1 2-2,1 3-4,2 5-2,0 5-4,1 5-2,-1 4-4,-3 6-2,-2 5-2,-4 4-2,-3 1-2,-2-2-1,-3-3 0,-4-4-1,-3-1 0,-5 1-1,-5-1 0,-5 0 0,-4-1-1,-1-2-3,-2-2-2,-2-1-2,-2-4-3,1-6-2,0-3-2,0-6-2,1-4-3,3-3-1,3-2-2,3-4-3,2-4 0,1-5-1,1-7-1,1-6 0,2-4 1,5-4 1,2-5 1,6-3 1,1-2 3,2 2 4,0 0 3,2 1 4,0 3 3,0 4 5,0 3 4,0 5 4,1 3 2,2 5-2,2 3-1,2 4-2,1 3 4,3 4 7,2 2 8,2 4 7,1 3 4,3 7-1,1 6-1,3 5 0,1 3-3,1-2-3,1 0-5,1-1-4,1-1-6,1-1-5,0-1-7,2-1-7,1 0-7,1-1-7,1 1-9,1-1-8,-2 1-7,-2-1-5,-3 1-6,-3-1-5,-4-2-2,-3-3 5,-4-4 2,-4-4 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6:29"/>
    </inkml:context>
    <inkml:brush xml:id="br0">
      <inkml:brushProperty name="width" value="0.05305" units="cm"/>
      <inkml:brushProperty name="height" value="0.05305" units="cm"/>
      <inkml:brushProperty name="color" value="#00BFF3"/>
    </inkml:brush>
  </inkml:definitions>
  <inkml:trace contextRef="#ctx0" brushRef="#br0">44499 45166 414,'8'-7'17,"-1"2"35,1 2 34,0 2 34,1 2 2,1 2-32,3 2-32,2 2-31,-1 1-18,-1 1-5,-2 1-4,-2 2-4,-2 1-4,-1 3-2,0 3-2,-2 3-1,-2 2 0,-2-1 1,-3 1 2,-4-1 1,-3 1 1,-3 1 1,-5 1 0,-3 1 0,-3-1 1,1-2-2,0-1-1,-1-2 0,1-3 0,-1-1 2,1-3 1,-1-1 2,6-4 5,9-6 8,10-6 10,10-6 8,8-3 2,9-2-5,7 0-5,8-1-5,2 1-6,-2 1-3,-4 2-6,-2 2-4,-4 3-3,-4 1-1,-3 2-1,-5 2-2,-2 2-3,-3 3-4,-1 4-5,-2 2-4,-2 2-10,-1 0-16,-1-1-17,0 1-15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6:34"/>
    </inkml:context>
    <inkml:brush xml:id="br0">
      <inkml:brushProperty name="width" value="0.05122" units="cm"/>
      <inkml:brushProperty name="height" value="0.05122" units="cm"/>
      <inkml:brushProperty name="color" value="#00BFF3"/>
    </inkml:brush>
  </inkml:definitions>
  <inkml:trace contextRef="#ctx0" brushRef="#br0">51350 44300 429,'16'8'136,"1"0"-30,1-1-31,1 1-30,0 0-16,-1 0-4,0 0-3,-2 0-3,0-1-2,1 1-2,1 0-1,1 0-2,1 1-2,1 1 1,1 3-1,1 2-1,1 0-1,1-1-4,1-1-2,1-1-3,-1 0-1,-3 0 2,-3 0 1,-3-1 1,0 2 0,1 2-6,3 1-3,2 3-6,-1-1-1,-1-1 1,-3-2 0,-1-2 1,-4-2 4,-5 1 9,-4 0 8,-6-1 10,-5 4 0,-9 4-9,-8 4-7,-7 6-9,-4 1-5,2-1-4,0-3-3,1-1-4,1-2-1,1-1 2,1-1 1,2-1 1,1-2 0,2-3-2,4-3-1,4-2-3,0-4-4,2-3-8,1-2-8,1-4-8,1-1 0,4-2 7,2 0 8,4-1 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6:36"/>
    </inkml:context>
    <inkml:brush xml:id="br0">
      <inkml:brushProperty name="width" value="0.05032" units="cm"/>
      <inkml:brushProperty name="height" value="0.05032" units="cm"/>
      <inkml:brushProperty name="color" value="#00BFF3"/>
    </inkml:brush>
  </inkml:definitions>
  <inkml:trace contextRef="#ctx0" brushRef="#br0">56416 43631 437,'8'-7'5,"0"1"13,0 0 10,0 2 13,0 0 4,1 2-2,1 0-2,2 2-2,-1 2-2,-1 4-3,-1 4-3,0 3-3,-2 5-3,-1 3-3,0 5-3,-2 3-4,0 3-2,0 1-2,0 0-2,0 2-1,-1 0-2,-2 1-2,-2-1-1,-2 0-2,-3 0-1,-4 0-1,-4 1-1,-3-1-1,-3-1 0,-1-2-2,-1-1-2,-1-3-1,-2-1 0,-1-1 0,-3-1 1,-1-1 0,-2-2 0,0-3-4,-2-3-2,-1-3-2,1-4-2,0-4 0,1-6 0,1-4 0,2-5 0,4-3 0,2-5 1,3-4 1,3-3 1,4-2 1,4-4 2,5-3 1,1-1 1,2 2 2,0 0 1,2 1 1,1 2 2,2 3 3,2 3 3,2 3 3,1 4 0,1 3 0,1 4-3,2 4 0,0 3 2,3 0 6,2 2 7,1 1 6,1 1 4,-1 5 1,-1 4 1,0 4 1,-2 2-1,1 1-4,0 1-3,-1 1-4,1 2-3,1 1-3,2 3-2,0 1-3,0 1-5,1-1-6,-1-1-6,1-1-8,0-2-7,3-1-7,1-3-9,3-1-8,0-3-3,1-2 1,-1-4 1,0-3 1,-2-1 1,-5 0 2,-5 0 2,-4 0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6:36"/>
    </inkml:context>
    <inkml:brush xml:id="br0">
      <inkml:brushProperty name="width" value="0.058" units="cm"/>
      <inkml:brushProperty name="height" value="0.058" units="cm"/>
      <inkml:brushProperty name="color" value="#00BFF3"/>
    </inkml:brush>
  </inkml:definitions>
  <inkml:trace contextRef="#ctx0" brushRef="#br0">59300 45500 379,'0'30'216,"0"-1"-52,0-3-53,0-1-53,0-1-29,2 2-8,0 3-7,1 1-7,1 4-7,0 4-5,-1 6-7,1 4-5,-1 2-8,0 0-8,-2-2-9,0 0-9,-1-4-7,0-6-8,0-6-7,0-5-7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07"/>
    </inkml:context>
    <inkml:brush xml:id="br0">
      <inkml:brushProperty name="width" value="0.03908" units="cm"/>
      <inkml:brushProperty name="height" value="0.03908" units="cm"/>
      <inkml:brushProperty name="color" value="#F2395B"/>
    </inkml:brush>
  </inkml:definitions>
  <inkml:trace contextRef="#ctx0" brushRef="#br0">39013 28147 562,'-8'-14'7,"2"2"13,1 4 13,0 3 14,0 1 5,-2 2-4,-2 0-3,-1 2-3,-4 3-6,-2 6-7,-3 5-8,-3 7-7,-2 3-7,-2 3-5,-2 1-4,-3 3-5,-1-1-2,-1 0-1,0-1 0,-2-1 0,1-2 0,4-1 2,2-3 0,3-2 1,4-1 2,3-1 3,4-1 3,5-1 2,2 0 3,2-2 0,2-1 1,2-1 1,2 0 1,4 0 0,2-1 1,4 1 0,3 0 0,5 0 0,5-1 0,5 1 0,1-1-2,3 0-3,1-2-4,1-1-5,0 0-3,1 0-7,-1 0-5,0 0-6,-1 0-7,-4 3-8,-2 2-7,-3 2-9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8:42"/>
    </inkml:context>
    <inkml:brush xml:id="br0">
      <inkml:brushProperty name="width" value="0.02212" units="cm"/>
      <inkml:brushProperty name="height" value="0.02212" units="cm"/>
      <inkml:brushProperty name="color" value="#F2395B"/>
    </inkml:brush>
  </inkml:definitions>
  <inkml:trace contextRef="#ctx0" brushRef="#br0">80100 7247 994,'0'-36'0,"0"-6"1,0-9 1,0-8 0,1 6-5,2 16-15,1 19-12,3 17-14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8:44"/>
    </inkml:context>
    <inkml:brush xml:id="br0">
      <inkml:brushProperty name="width" value="0.07561" units="cm"/>
      <inkml:brushProperty name="height" value="0.07561" units="cm"/>
      <inkml:brushProperty name="color" value="#F2395B"/>
    </inkml:brush>
  </inkml:definitions>
  <inkml:trace contextRef="#ctx0" brushRef="#br0">61391 52390 290,'-4'-7'42,"8"-1"1,8 0 3,7 0 3,4 1-4,-1 2-7,-1 2-9,0 3-7,-1 0-6,1 0-1,1 0-3,1 0-1,0 1-1,-1 3-2,-1 4 0,-1 2 0,0 1-2,1 1 2,1 0-1,1 0 0,3-2 0,3-1-1,4-2 0,5-2-1,1-3-2,2-4-1,1-4-2,0-4-2,2-2-1,0 1 0,2-1 0,0 1 0,3-2 0,2 0 1,4-1 1,2-1 0,1 0 2,-3 3 0,-1 1 1,-2 2 1,-2 2 1,-2 0-1,-2 2 1,-2 1 0,-3 0 0,-5 2 1,-5 0 0,-5 2 1,-3 2 0,1 4 2,-1 3 1,1 5 1,-2 1 0,-1-1-1,-3-1-1,-1 0-1,-1-1 0,-1 1 0,1 1-1,0 1 1,1 0-1,3-3-1,3-1-1,3-2-1,2-2-2,3-2 0,1-3-1,2 0 0,4-3-1,5 0 1,4-2-1,6 0 1,3-1-2,3 0-1,3 0-3,4 0-1,-1 1-2,1 0 2,-2 2 1,-1 1 2,-1 0 0,-3 0 2,-1 0 0,-2 0 2,0 0 0,2 0 0,2 0 0,1 0 0,2-2-1,2-1 1,0-2-2,1-1 1,2-2 0,3 2 3,3 1 2,3 1 2,1 0 2,1 2-1,-1 0 1,0 2 0,-2 0 1,-5 0 1,-5 0 1,-4 0 1,-6 1 1,-3 1-1,-4 3 0,-4 2 0,-2 0-1,-2-2-3,0-2-3,-1-2-2,1-2-1,4 0 0,4-2 1,4 0 1,3-1-1,1 0-4,3 0-3,2 1-4,-1-1-1,-1 3 1,-2 2 0,-2 3 1,-2 0 1,0 3 1,-2 2 1,0 2 1,-2-1 0,2-1 1,-2-2 0,1-2 1,1-3-2,2-2-1,2-4-1,2-2-1,0-3-3,-3-3-2,-1-4-3,-2-1-2,-3-2-1,-6 2 1,-4 3 0,-5 1 2,-8 5-12,-9 6-24,-10 7-24,-10 8-24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8:45"/>
    </inkml:context>
    <inkml:brush xml:id="br0">
      <inkml:brushProperty name="width" value="0.05495" units="cm"/>
      <inkml:brushProperty name="height" value="0.05495" units="cm"/>
      <inkml:brushProperty name="color" value="#F2395B"/>
    </inkml:brush>
  </inkml:definitions>
  <inkml:trace contextRef="#ctx0" brushRef="#br0">81900 39082 400,'29'-23'53,"-5"2"-11,-5 3-12,-5 1-12,0-1-4,4-7 2,3-5 4,4-6 2,3-3 1,-1-1-2,1 1-2,-1 0-2,0 0-1,-1 0-3,-1 0-2,-1-1-2,0 0-2,-1-4 1,1-3 1,-1-2 1,0-3-1,-1-2-2,-1-1-1,-1-3-1,-1 0-1,-1 0 0,-1 2 0,0 1 1,-1 0-1,1 0 1,1 0 1,1 1-1,1-3 0,-1-2-1,1-3-1,0-3-2,-1-3 0,1-3 0,-1-3 1,1-3-1,-1 0 0,-1 3-1,-1 3-3,-1 3 0,-1 0-2,-1-5 1,0-3 1,-2-4-1,0-2 1,0 1 0,-1 1 1,1 2 0,0 0 0,0 3 0,-1 1 1,1 3-1,0-2 1,0-5 0,-1-5-1,1-4 0,0-2 1,0 3 0,-1 4-1,1 2 2,-1 2-1,-1 1 1,0 1 0,-2 2 1,0-2 0,-2-1 0,-1-3 1,0-1-1,-2 0 1,-1 2 0,0 1-1,-1 3 1,-2 2 0,-1 5 1,0 3 0,-1 5 1,-1 0 0,0-2 0,0-1-1,0-3 0,-1 1-1,0 3 0,-1 2-2,-1 4 0,-2 3 0,0 2 1,-2 4 2,1 3 0,-3 1 2,0 3 0,-1 2 1,-1 2 0,-1 1 0,2 3 0,1 2-1,1 2-1,2 2 0,2 2 0,4 4 0,2 3 0,2 2 0,0-1-2,0 0-1,0 1-2,0 4-1,0 8-2,0 9-2,0 10-1,-1 2 0,-4-1 4,-2-3 4,-3-1 3,-2-1 3,0 2-1,0 0 0,1 1 1,-2 1-1,0 1 1,-1 1-1,-1 2 1,-1 1 0,1 2 0,-1 4 0,0 3-1,-1 3 0,-3 1-1,-3 2-1,-3 2-2,0 2-1,1 1 0,3 0-2,1 2-1,2-2-1,3-2-4,1-3-3,3-3-3,1-4-1,2-2 1,2-3 0,2-3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8:45"/>
    </inkml:context>
    <inkml:brush xml:id="br0">
      <inkml:brushProperty name="width" value="0.05235" units="cm"/>
      <inkml:brushProperty name="height" value="0.05235" units="cm"/>
      <inkml:brushProperty name="color" value="#F2395B"/>
    </inkml:brush>
  </inkml:definitions>
  <inkml:trace contextRef="#ctx0" brushRef="#br0">84850 33037 420,'22'-49'32,"-1"14"-1,-3 12-1,-1 13-1,0 7 0,1 3 2,3 4 2,2 2 2,-1 3 1,0 2-2,-1 2-1,0 1-2,3 4 0,10 3-1,10 5 0,10 3 0,5 1-4,0-3-5,-1-4-6,1-1-6,-2-4-6,-4 0-6,-5 0-6,-2-2-7,-4 1-7,2 5-7,-2 3-8,2 5-7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4:49"/>
    </inkml:context>
    <inkml:brush xml:id="br0">
      <inkml:brushProperty name="width" value="0.04139" units="cm"/>
      <inkml:brushProperty name="height" value="0.04139" units="cm"/>
      <inkml:brushProperty name="color" value="#00BFF3"/>
    </inkml:brush>
  </inkml:definitions>
  <inkml:trace contextRef="#ctx0" brushRef="#br0">34688 9200 531,'-24'0'1,"-1"0"4,-1 0 2,-1 0 3,2 0 3,5 2 4,5 0 4,5 2 3,3 0 2,2 2 0,2 0 1,2 1 0,3 1-1,4 0 0,4 0-1,3-1-1,5 0 0,4-1-3,3-1-1,4 0-2,4-3-1,3-2-1,3-3 0,2-4-2,3-1-3,1-2-5,-1 1-5,3-2-6,-2 0-2,-2 2 2,-4 3 0,-2 1 2,-4 2-7,-5 2-17,-5 2-16,-5 2-17,-5 2-5,-6 6 6,-6 2 6,-6 5 6,-3-1 5,0-2 6,0-3 4,1-2 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4:49"/>
    </inkml:context>
    <inkml:brush xml:id="br0">
      <inkml:brushProperty name="width" value="0.0379" units="cm"/>
      <inkml:brushProperty name="height" value="0.0379" units="cm"/>
      <inkml:brushProperty name="color" value="#00BFF3"/>
    </inkml:brush>
  </inkml:definitions>
  <inkml:trace contextRef="#ctx0" brushRef="#br0">35677 9700 580,'-14'1'25,"3"2"1,3 2-1,2 2 1,3 2 0,0 5 0,2 4 0,1 3 0,-1 4 1,-1 1 4,0 2 3,-1 2 3,0 3-3,-1 3-8,0 2-9,0 4-10,0-1-7,2-3-8,0-6-8,2-3-7,2-4-8,4-5-6,4-5-6,3-4-7,2-6-2,-1-2 0,-2-6 2,1-2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4:50"/>
    </inkml:context>
    <inkml:brush xml:id="br0">
      <inkml:brushProperty name="width" value="0.05197" units="cm"/>
      <inkml:brushProperty name="height" value="0.05197" units="cm"/>
      <inkml:brushProperty name="color" value="#00BFF3"/>
    </inkml:brush>
  </inkml:definitions>
  <inkml:trace contextRef="#ctx0" brushRef="#br0">37800 7974 423,'1'-11'27,"2"10"18,2 10 18,2 10 18,0 7 1,-2 6-14,1 6-16,-2 7-15,1 3-10,0 5-4,2 4-6,0 4-4,0 2-4,-1 3 1,-1 2-1,0 1 0,-2 5-4,-1 7-9,0 6-7,-1 7-9,-2 2-2,-1-4 2,0-4 3,-1-4 2,-1-6-3,2-9-8,0-9-9,2-8-9,0-8-4,0-4 2,0-6 2,0-3 2,0-7 4,0-4 7,0-4 7,0-6 6,-1-3 3,-2-2-4,-1-3-2,-3 0-3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4:50"/>
    </inkml:context>
    <inkml:brush xml:id="br0">
      <inkml:brushProperty name="width" value="0.03917" units="cm"/>
      <inkml:brushProperty name="height" value="0.03917" units="cm"/>
      <inkml:brushProperty name="color" value="#00BFF3"/>
    </inkml:brush>
  </inkml:definitions>
  <inkml:trace contextRef="#ctx0" brushRef="#br0">37317 7784 561,'-16'-37'13,"2"21"24,1 20 25,1 21 25,0 13 1,0 5-22,1 4-24,-1 5-22,-1 1-13,1 0 0,-2-4-2,-1 0-1,0-5-9,3-7-17,1-5-19,2-5-18,2-6-6,0-3 3,2-4 5,1-4 3,0-4 6,0-3 8,0-2 7,0-4 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4:50"/>
    </inkml:context>
    <inkml:brush xml:id="br0">
      <inkml:brushProperty name="width" value="0.05334" units="cm"/>
      <inkml:brushProperty name="height" value="0.05334" units="cm"/>
      <inkml:brushProperty name="color" value="#00BFF3"/>
    </inkml:brush>
  </inkml:definitions>
  <inkml:trace contextRef="#ctx0" brushRef="#br0">37600 7966 412,'9'-7'4,"3"2"9,4 2 9,2 2 9,1 1 5,1 2 4,0 0 1,-2 2 4,2 1 0,1 1-1,1 3-2,2 2-1,-1 1-3,1 0-5,-1-1-6,1 0-4,-1 1-4,1 0-2,-1-1-4,0 1-2,-1 0-9,-1 0-12,-3-1-15,-1 1-12,-3 0-7,-4 0 1,-5 0 0,-2-1 2,-5 0 3,0 1 7,-3 0 5,-2-1 7,-1 0-3,-2 0-11,0-2-10,-1 0-11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4:5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66780 7243 1000,'-35'-10'-2,"-5"-2"-3,-6-3-3,-5-2-3,2 0-5,10 5-6,11 4-7,11 6-6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08"/>
    </inkml:context>
    <inkml:brush xml:id="br0">
      <inkml:brushProperty name="width" value="0.05262" units="cm"/>
      <inkml:brushProperty name="height" value="0.05262" units="cm"/>
      <inkml:brushProperty name="color" value="#F2395B"/>
    </inkml:brush>
  </inkml:definitions>
  <inkml:trace contextRef="#ctx0" brushRef="#br0">40811 29637 418,'7'-6'32,"-2"6"11,-2 4 10,-2 6 11,-1 2-1,0 3-12,0 2-14,0 1-13,-1 4-9,0 3-2,-2 5-5,0 3-3,-1 1-3,-2-2-4,0-2-3,-1-2-3,-1-2-1,2-5-2,1-3 0,0-4-1,4-7-5,6-7-8,6-7-9,6-9-8,3-6 0,2-3 9,3-4 9,2-5 9,-2 3 7,-3 4 6,-2 7 7,-2 5 6,-4 4 4,-1 1 2,-2 0 2,-2 2 1,-2 2 5,-1 4 10,-1 4 8,0 4 8,-2 3 1,0 4-10,-2 2-8,0 3-11,-1 2-4,0 3-4,0 1-2,0 2-3,0 1-2,0-1-2,0-1-1,0-1-2,0-2-3,2-1-1,0-3-3,2-1-2,-1-1-2,-1-1-3,0 1-1,-1 0-2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5:32"/>
    </inkml:context>
    <inkml:brush xml:id="br0">
      <inkml:brushProperty name="width" value="0.05939" units="cm"/>
      <inkml:brushProperty name="height" value="0.05939" units="cm"/>
      <inkml:brushProperty name="color" value="#F2395B"/>
    </inkml:brush>
  </inkml:definitions>
  <inkml:trace contextRef="#ctx0" brushRef="#br0">50907 17374 370,'-16'-14'5,"-1"1"9,-1 2 10,-1 2 9,-1 3 7,1 2 4,-1 4 4,1 3 5,-2 1-2,0 1-8,-1 1-8,-1 2-8,-1 1-5,-3 1-4,-1 3-3,-2 2-3,-1 1-3,-2-1 0,-1 1-1,-1 0-1,-1-1 0,0-1 0,-2-1 1,0 0 1,-1-2-1,1 2-3,1 1-2,2 1-3,0 0 0,3 0 1,1-2 1,3-1 1,2-1 0,1 0 0,3-2-1,1-1-1,5 1-1,7 2-2,6 2-2,8 1-2,7 2 0,9 2 4,9 0 3,9 1 4,0-2 1,-6-3 0,-7-4 0,-7-4 0,1-1 0,7 3 0,8 4 1,8 2 1,5 1-2,0-1-1,2-1-3,0 0-1,2-3-4,2 0-3,1 0-4,3-2-4,0 0-4,1 0-8,0 0-5,0-1-7,-1 3 0,-3 4 3,-1 4 5,-2 3 5,-6 1-5,-10-3-15,-9-3-14,-10-2-13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5:46"/>
    </inkml:context>
    <inkml:brush xml:id="br0">
      <inkml:brushProperty name="width" value="0.03512" units="cm"/>
      <inkml:brushProperty name="height" value="0.03512" units="cm"/>
      <inkml:brushProperty name="color" value="#F2395B"/>
    </inkml:brush>
  </inkml:definitions>
  <inkml:trace contextRef="#ctx0" brushRef="#br0">59987 10697 626,'-6'-8'4,"6"0"8,4 1 9,6-1 8,2 1 2,3 2-3,2 2-4,1 2-4,3 1-1,1 2 1,3 0 2,1 2 1,1 0-1,-2 2-2,0 0-2,-1 1-3,-1 1-3,-3 2-4,-1 0-5,-2 2-5,-3 1-2,-3 3-1,-3 3 0,-2 3-1,-3 3 0,-1 5 0,0 3 1,-1 4 1,-4 2 0,-4-2 0,-6 0-1,-3-1 0,-4-3 0,0 0 0,1-3 1,-1-1 1,1-5-1,1-4 0,1-4 0,1-6-1,1-3-1,-1-1-1,1 0-3,-1-1-2,1-5-1,1-5-1,0-5-1,2-7-1,1-4 0,2-5-1,2-3 0,3-4 1,0-1 1,2 4 4,0 2 5,2 3 3,0 3 5,0 5 6,0 3 4,0 4 6,0 6 6,0 6 8,0 8 7,0 6 8,0 5-1,0 5-11,0 3-9,0 4-10,0 2-9,0 0-8,0 0-6,0 1-7,0-2-4,0 0-2,0-1-2,0-1-1,0-3-2,2-2-5,0-3-5,2-2-3,0-6-2,2-3 2,0-6 3,1-4 1,1-4 3,-2-1 5,-1 0 4,0-1 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5:47"/>
    </inkml:context>
    <inkml:brush xml:id="br0">
      <inkml:brushProperty name="width" value="0.0417" units="cm"/>
      <inkml:brushProperty name="height" value="0.0417" units="cm"/>
      <inkml:brushProperty name="color" value="#F2395B"/>
    </inkml:brush>
  </inkml:definitions>
  <inkml:trace contextRef="#ctx0" brushRef="#br0">61850 8572 527,'0'-16'3,"2"1"5,0-1 6,2 0 5,0 2 3,2 3 1,0 3-1,1 2 1,1 4 1,0 4-1,-1 4 2,1 4 0,0 4 0,2 5-2,0 5 0,1 5-3,1 4 0,0 2-1,-1 4-1,0 3-1,0 1-2,-2 2 0,-2 0-3,-2 2 0,-2 1-3,-1 4-2,0 2-3,-1 3-2,-2 4-2,-1 4-3,0 3-2,-1 5-3,-2-1-3,0-1-6,-2-1-6,0-2-4,-1-3-3,2-1 0,-2-3 0,0-1 0,0-2 0,0-2-3,0-3-1,0-1-2,1-5 1,1-10 5,0-8 5,2-8 5,0-7 2,0-3-1,0-3-2,0-2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5:47"/>
    </inkml:context>
    <inkml:brush xml:id="br0">
      <inkml:brushProperty name="width" value="0.04198" units="cm"/>
      <inkml:brushProperty name="height" value="0.04198" units="cm"/>
      <inkml:brushProperty name="color" value="#F2395B"/>
    </inkml:brush>
  </inkml:definitions>
  <inkml:trace contextRef="#ctx0" brushRef="#br0">61577 12050 524,'-6'-13'24,"2"8"13,4 7 14,3 6 13,1 5 1,3 5-11,2 4-13,2 3-11,0 4-8,-3 3-3,-1 3-3,-2 3-4,-1 2-2,0 4-1,0 2-1,0 4-2,-1-2-2,0-7-1,-2-5-2,0-5-3,-1-5 0,2-1-2,0-3 0,2-1-2,0-5 1,3-7 3,2-6 2,2-8 4,3-9-1,5-15-1,5-13-3,5-14-1,4-10-3,2-6-2,3-8-1,4-7-3,0 1-5,-2 8-7,-2 8-8,-1 8-8,-5 7-7,-6 10-8,-5 8-7,-6 9-7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5:53"/>
    </inkml:context>
    <inkml:brush xml:id="br0">
      <inkml:brushProperty name="width" value="0.049" units="cm"/>
      <inkml:brushProperty name="height" value="0.049" units="cm"/>
      <inkml:brushProperty name="color" value="#F2395B"/>
    </inkml:brush>
  </inkml:definitions>
  <inkml:trace contextRef="#ctx0" brushRef="#br0">69495 17547 448,'-8'-8'1,"0"0"-1,0 1 1,0-1 1,0 1 9,-1 2 19,-2 2 20,0 2 20,-1 1 2,-1 0-14,-2 0-13,0 0-13,-2 1-9,-3 2-2,-3 2-3,-3 2-2,-2 1-2,-3 3-1,-1 2 0,-2 2-1,-3 1-2,-1 1-4,-2 1-4,-1 1-4,-3 1-2,0 1 0,-2 1 0,0 1 0,-1 1 1,2-2 3,0 2 1,1-1 2,3 0 0,4-1 2,4-1-1,3 0 1,5-3-1,3-3 1,5-3 0,3-2 0,3-2-1,0 1-1,2 1 0,1 2-1,2-1-2,4 1-2,4 0-5,4 0-2,4 0 0,3 1 0,5 1 3,4 2 2,3-1 1,4-1 2,5-1 1,3-1 2,3 1 0,2 0 1,2 1 0,2 1 0,3 0 0,2 0 0,4-2 0,2-1 0,2-1-3,-1 3-5,0 0-5,1 1-5,0 1-5,0 1-6,-1 1-6,1 2-5,-4-1-2,-6 1 2,-7-1 2,-8 1 2,-5-2-1,-5-1-7,-5-2-6,-4-2-7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2"/>
    </inkml:context>
    <inkml:brush xml:id="br0">
      <inkml:brushProperty name="width" value="0.0451" units="cm"/>
      <inkml:brushProperty name="height" value="0.0451" units="cm"/>
      <inkml:brushProperty name="color" value="#F2395B"/>
    </inkml:brush>
  </inkml:definitions>
  <inkml:trace contextRef="#ctx0" brushRef="#br0">6912 2555 487,'-13'-21'9,"8"3"16,7 4 17,6 5 16,5 1 5,5 2-10,4 0-9,3 2-8,5-1-9,3-2-7,3-2-8,6-1-8,-1-2-4,-4 2-4,-4 1-4,-3 1-2,-4 0-3,-1 2 1,-3 0 0,-1 2 0,-7 4 1,-9 10 2,-10 8 3,-9 9 2,-5 3 3,0-3 1,2-4 2,1-1 1,1-2 3,1 3 1,1 1 1,0 2 2,1 0-1,1-3 0,-1-3-2,0-3-1,0 1-1,1 5 0,-1 5 0,0 5-1,1 0 0,1-3-1,0-5-2,2-3-1,5-6-6,10-5-15,9-6-13,11-6-13,5-7-6,3-6 3,1-7 4,2-7 2,0-2 5,-3 2 5,-4 1 5,-1 3 5,-4 1 6,-2 2 5,-1 3 5,-2 1 5,-6 5 15,-9 9 23,-9 6 24,-8 9 24,-4 4 2,-1 2-19,0 0-19,1 1-19,-3 3-13,-6 5-6,-4 4-6,-4 6-8,-3 2-3,1-1-1,1-2-2,2 0-1,0-2-2,3-6 0,1-3-1,3-3-1,1-4 1,2-3 2,4-2 3,0-4 2,0 0 2,-3 1 1,-3 3 0,-3 2 1,0-1 2,3-1 3,3-2 4,3-2 3,1-2 1,2-2 2,1-3 0,1 0 1,5-5 4,10-4 10,10-6 9,9-4 9,7-1 0,3 1-9,3 2-10,3 3-9,5 1-6,7 0-2,8 2-3,9 1-2,-3 0-1,-14 2-2,-14 0 0,-13 2-1,-3 1-7,9 0-14,8 2-15,10 0-13,1 1-4,-4 0 8,-6 0 6,-4 0 7,-4 0 2,0 0-1,-1 0-2,-1 0-2,-2-1 0,-5-2 3,-3-2 3,-4-1 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2"/>
    </inkml:context>
    <inkml:brush xml:id="br0">
      <inkml:brushProperty name="width" value="0.04853" units="cm"/>
      <inkml:brushProperty name="height" value="0.04853" units="cm"/>
      <inkml:brushProperty name="color" value="#F2395B"/>
    </inkml:brush>
  </inkml:definitions>
  <inkml:trace contextRef="#ctx0" brushRef="#br0">8349 3362 453,'-44'-29'13,"9"5"-1,9 5-1,6 5-2,6 3 4,1 0 8,2 2 10,2 1 8,3 2 5,2 6-2,4 4 0,3 6-2,1 5-3,3 9-5,2 7-6,2 8-6,-1 8-4,-1 6 0,-2 7-3,-2 8 0,-2 7-2,0 12 1,-2 10-1,0 12 0,-1 3-3,0-4-4,0-2-7,0-3-4,1-3-15,4-4-24,2-4-23,3-4-23,0-9-5,-1-17 16,-2-15 16,-2-15 15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3"/>
    </inkml:context>
    <inkml:brush xml:id="br0">
      <inkml:brushProperty name="width" value="0.04277" units="cm"/>
      <inkml:brushProperty name="height" value="0.04277" units="cm"/>
      <inkml:brushProperty name="color" value="#F2395B"/>
    </inkml:brush>
  </inkml:definitions>
  <inkml:trace contextRef="#ctx0" brushRef="#br0">10166 1481 514,'-8'-7'0,"0"1"0,0 0 0,0 2 0,0 0 5,-2 2 11,0 0 12,-1 2 9,0 2 4,0 4-6,2 4-5,1 3-5,0 6-7,0 5-6,1 7-7,0 5-7,-1 1-5,2-4-4,0-3-4,2-5-4,1-2 0,0-3 1,1-1 4,2-2 1,0-3 3,2-1 2,1-2 2,0-2 2,1-2 2,2-1 2,0-1 2,2 0 1,-1 1 0,0 4-1,1 3-1,0 5-1,-2 4-1,-4 5-2,-4 5-2,-4 5-1,-4 0-1,-3 1 1,-5-2 0,-3 0 0,-1-2 1,1-5 0,2-4 2,3-3-1,4-5 8,8-5 11,8-4 12,8-6 13,2 0 3,-3 2-8,-3 3-6,-2 4-7,-3 4-2,0 7 2,-2 7 2,0 7 2,-3 1 0,0-2-5,-3-3-3,-2-3-4,0-4-3,0-1 0,2-4-1,1-3 0,2-8-15,5-14-27,6-14-27,4-13-27,1-5-8,-1 3 15,-2 5 13,-2 4 13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4"/>
    </inkml:context>
    <inkml:brush xml:id="br0">
      <inkml:brushProperty name="width" value="0.04023" units="cm"/>
      <inkml:brushProperty name="height" value="0.04023" units="cm"/>
      <inkml:brushProperty name="color" value="#F2395B"/>
    </inkml:brush>
  </inkml:definitions>
  <inkml:trace contextRef="#ctx0" brushRef="#br0">10831 1856 546,'22'-34'64,"-5"8"0,-3 8 0,-4 10 1,-3 6-7,-1 4-13,0 4-14,-2 4-14,-1 3-6,-2 5-1,-2 4 1,-2 3 0,-2 3-8,-3 1-17,-4 1-17,-2 1-15,-2-1-10,-1-5 2,-2-1-1,1-2 0,-1-5 3,-1-1 6,1-4 4,-1-3 6,1-2 7,3-2 6,1-2 8,3-2 7,1-1 9,2-2 12,2-1 12,2 0 11,2 1 8,0 4 3,2 4 3,0 4 3,0 4-2,-2 7-6,-2 5-6,-1 7-6,-3 2-6,0 1-7,-2-1-5,1 0-7,-1-2-5,4-5-4,2-5-4,4-5-4,4-7-7,7-9-10,8-8-8,6-9-10,4-7-2,3-5 6,1-5 7,2-4 6,0-1 6,-5 5 8,-5 5 7,-2 5 8,-4 5 6,-3 6 8,-2 6 7,-4 7 6,-4 4 3,-6 7-1,-6 6-3,-6 5-1,-4 4-5,-1 1-9,-3 1-9,0 1-8,-2-1-6,3-3 0,1-4-2,2-1-1,3-5-4,1-3-4,2-4-6,2-4-6,1-2 0,-1 3 4,-2 2 3,0 1 4,-1 1 6,1-1 10,-1 0 9,0-2 9,3-1 10,4-2 9,6-2 10,4-2 9,8-3-1,9-2-10,11-4-10,9-2-10,4-1-7,-4 1-3,-3 0-4,-2 2-3,-4 2-5,-2 1-7,-3 3-5,-3 1-7,-3 0-2,-5-1 1,-3 0 2,-4-1 2,-3-2-5,-2 0-9,-3-2-9,0 0-9,-5-1 0,-4-2 9,-6 0 9,-4-1 10,-2-1 6,1 1 4,1-1 4,1 0 3,1 1 3,2 2 1,3 2 2,1 3 1,1 0 6,0 2 12,0 0 12,1 2 12,-1 1 5,2 2-1,0 2-2,2 2-1,-1 2-4,-2 5-7,-2 4-6,-1 3-6,-2 5-6,-1 3-6,-1 4-5,-1 4-5,-1 1-1,0-2 2,1-2 3,-1-1 3,2-4-9,2-3-19,4-5-19,3-3-19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4"/>
    </inkml:context>
    <inkml:brush xml:id="br0">
      <inkml:brushProperty name="width" value="0.03313" units="cm"/>
      <inkml:brushProperty name="height" value="0.03313" units="cm"/>
      <inkml:brushProperty name="color" value="#F2395B"/>
    </inkml:brush>
  </inkml:definitions>
  <inkml:trace contextRef="#ctx0" brushRef="#br0">11200 4781 664,'29'-13'1,"-5"3"1,-5 4 3,-5 4 2,-2 2 4,0 2 5,-1 0 6,0 2 6,1 1 3,0 3 4,-1 4 3,1 2 3,-1 1-3,-1-2-9,0 0-9,-2 0-9,0-2-10,0-1-14,0-1-13,0 0-14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09"/>
    </inkml:context>
    <inkml:brush xml:id="br0">
      <inkml:brushProperty name="width" value="0.04028" units="cm"/>
      <inkml:brushProperty name="height" value="0.04028" units="cm"/>
      <inkml:brushProperty name="color" value="#F2395B"/>
    </inkml:brush>
  </inkml:definitions>
  <inkml:trace contextRef="#ctx0" brushRef="#br0">43683 28746 546,'-6'-7'87,"4"2"-19,4 2-18,4 2-20,4 1-9,5-2 2,5 0 1,5-1 1,4-2-1,1 3-1,2-2-3,3 0-2,0 0-3,2 2-4,1 0-4,0 2-4,-1 0-2,-2 0 0,-3 0 0,-3 0 0,-3 0-6,-3 2-16,-3 0-14,-3 2-15,-3 0-7,-1 0 1,-2-2 2,-2 3 0,-2-1 5,-2 1 8,-3 2 6,0 0 9,-3-1 4,-1 1 3,0-2 4,-1 0 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5"/>
    </inkml:context>
    <inkml:brush xml:id="br0">
      <inkml:brushProperty name="width" value="0.05371" units="cm"/>
      <inkml:brushProperty name="height" value="0.05371" units="cm"/>
      <inkml:brushProperty name="color" value="#F2395B"/>
    </inkml:brush>
  </inkml:definitions>
  <inkml:trace contextRef="#ctx0" brushRef="#br0">11673 1964 409,'14'-14'54,"-1"2"-9,-2 4-9,-3 3-9,0 5-7,1 8-4,2 7-4,0 9-4,-3 5-7,-6 2-8,-8 4-8,-6 3-9,-5 2-5,0 0 0,-4 2-1,-1 1-2,-1-3 2,1-6 4,1-6 3,0-5 3,3-6 7,3-3 7,3-4 9,2-4 8,6-3 8,6 0 8,8-2 6,6 0 9,4-3-1,3-4-7,2-4-6,1-4-8,1-1-4,-1-1-1,-2 0-1,0 1-2,-2 0-6,-1 4-13,-2 3-13,-2 3-11,-3 2-7,-3 3 0,-3 4-1,-2 2 1,-3 3 5,-2 2 12,-2 2 10,-2 1 11,-2 3 10,0 2 6,-1 1 8,-2 3 7,1 1 6,1 3 3,0 1 5,2 1 4,0 3-1,0 1-6,0 1-5,0 1-5,1 0-4,0 0-3,2 0-2,0 1-2,2-2-2,0-2-3,2-2-1,0-1-3,0-3-2,0-1-1,-2-3-2,0-1 0,-2-2-3,0-1-1,-2-1-3,0-1-1,-3-2-5,-6-4-7,-4-5-7,-5-2-7,-5-5-2,-2 0 0,-5-3 3,-4-2 1,-6-4-4,-7-6-8,-6-5-9,-7-6-9,3-1-3,13 7 4,12 5 3,13 6 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5"/>
    </inkml:context>
    <inkml:brush xml:id="br0">
      <inkml:brushProperty name="width" value="0.04276" units="cm"/>
      <inkml:brushProperty name="height" value="0.04276" units="cm"/>
      <inkml:brushProperty name="color" value="#F2395B"/>
    </inkml:brush>
  </inkml:definitions>
  <inkml:trace contextRef="#ctx0" brushRef="#br0">13543 1866 514,'9'-7'94,"3"2"-12,4 2-10,1 2-12,2 2-9,-1 4-11,-1 2-8,-1 4-10,-1 1-9,-1 1-8,0 1-7,-2 1-9,-2 1-8,-2 0-7,-4-1-9,-2 1-8,-6 2-4,-6 4-1,-7 6-1,-7 5-1,-6 2 1,-5 1 6,-5-1 5,-3 0 4,-4 0 6,0-1 6,0-2 6,0 0 6,1-3 6,5-4 4,5-3 4,3-4 5,3-3 2,3 1 0,3 0-1,3-1 0,8-2 11,14-6 22,14-6 23,13-6 21,10-5 4,5-6-18,3-4-16,7-5-17,0-1-13,-3 1-9,-2 3-8,-3 1-9,-4 4-6,-3 0-3,-2 2-3,-3 3-3,-5 1-10,-4 2-17,-5 2-17,-4 2-17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5"/>
    </inkml:context>
    <inkml:brush xml:id="br0">
      <inkml:brushProperty name="width" value="0.05192" units="cm"/>
      <inkml:brushProperty name="height" value="0.05192" units="cm"/>
      <inkml:brushProperty name="color" value="#F2395B"/>
    </inkml:brush>
  </inkml:definitions>
  <inkml:trace contextRef="#ctx0" brushRef="#br0">14609 2631 423,'-36'-13'32,"10"3"1,6 4 1,9 4 1,4 6 5,2 10 6,2 7 8,2 11 8,1 5-1,0 8-10,0 4-9,0 8-8,0 2-10,2 6-7,0 3-7,2 5-9,-1-2-7,-1-5-8,0-6-8,-1-6-8,0-3-9,3 0-10,4 3-12,2 0-10,1-5-1,-3-11 6,-2-13 8,0-11 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6"/>
    </inkml:context>
    <inkml:brush xml:id="br0">
      <inkml:brushProperty name="width" value="0.05022" units="cm"/>
      <inkml:brushProperty name="height" value="0.05022" units="cm"/>
      <inkml:brushProperty name="color" value="#F2395B"/>
    </inkml:brush>
  </inkml:definitions>
  <inkml:trace contextRef="#ctx0" brushRef="#br0">13742 3033 438,'-15'-25'46,"2"14"0,3 14-2,1 14-1,0 8-5,-2 5-9,-2 3-8,-1 4-10,-2 1-3,-2-1-2,0-3 1,-1-2-1,1-3-1,3-3-1,3-5-1,2-3-1,5-8-4,6-10-7,6-11-5,6-11-7,7-11-4,7-11-1,8-10-1,8-11-2,5-7 0,-1-1 3,0-3 2,-1-1 2,-3 4 5,-6 11 6,-7 11 8,-7 10 7,-5 8 8,-1 3 8,-2 5 9,-3 3 8,-1 7 6,-2 7 2,-2 8 2,-2 8 3,-1 4-5,2 1-10,0 1-11,1 2-11,2-2-6,2-3-4,2-3-3,1-2-3,1-2-6,0 0-8,-2-1-8,-1 1-9,-2 4-3,-4 8 1,-4 7 1,-4 9 2,-5 4 4,-4 0 7,-5 2 5,-5 1 7,-2-3 4,-1-4 3,1-5 1,-1-5 3,1-4 3,3-5 2,1-3 2,3-4 4,2-4 0,6-4 0,5-4-1,4-4 0,5-2-3,6-3-6,4-2-4,5-1-6,2-1-1,-1 2 3,-1 3 2,-1 1 2,-2 3 2,-3 2 1,-2 4 1,-4 3 2,-3 4 0,-2 7 4,-4 7 1,-2 7 2,-4 4 1,-2-1-4,-3 1-4,-3-1-2,-2-1-2,0-3-2,1-3-2,-1-3-1,0-2 0,1-1 0,-1 0 1,0-2 0,4-3 0,9-6 1,6-6 1,9-6 0,4-3 0,2 1 1,0-1 0,1 0 0,1 0 0,3 1-2,1-1-3,3 0-2,-2 1 3,-5 2 6,-5 2 6,-5 3 6,-2 1 7,-2 4 7,-1 2 6,0 4 7,-2 2 1,-2 5-5,-2 4-5,-2 3-5,-3 5-4,-4 5-3,-4 5-3,-3 4-2,-5 6-3,-5 6-2,-5 6-2,-5 6-3,-4 4-2,-6 8-6,-4 5-3,-6 6-5,-1 0-5,2-8-6,-1-6-6,2-6-7,2-7-4,4-3-3,4-4-4,4-4-2,5-7 2,7-8 7,7-9 9,7-9 7,4-5 2,1-2-4,0-2-4,2-2-4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6"/>
    </inkml:context>
    <inkml:brush xml:id="br0">
      <inkml:brushProperty name="width" value="0.0402" units="cm"/>
      <inkml:brushProperty name="height" value="0.0402" units="cm"/>
      <inkml:brushProperty name="color" value="#F2395B"/>
    </inkml:brush>
  </inkml:definitions>
  <inkml:trace contextRef="#ctx0" brushRef="#br0">14600 5000 547,'21'0'86,"-3"0"-17,-4 0-17,-4 0-18,-1 1-8,2 4 2,5 2 3,2 4 1,1 2-1,1 5-6,-1 3-6,1 5-5,0 1-9,-1 0-10,0 0-12,1 1-12,-2-3-12,-3-2-15,-3-3-15,-2-2-15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7"/>
    </inkml:context>
    <inkml:brush xml:id="br0">
      <inkml:brushProperty name="width" value="0.04049" units="cm"/>
      <inkml:brushProperty name="height" value="0.04049" units="cm"/>
      <inkml:brushProperty name="color" value="#F2395B"/>
    </inkml:brush>
  </inkml:definitions>
  <inkml:trace contextRef="#ctx0" brushRef="#br0">16500 2944 543,'29'-41'106,"-3"12"-16,-5 11-18,-3 12-16,-3 9-16,-3 7-14,-1 8-15,-2 6-15,-3 7-12,-4 6-8,-4 8-8,-4 5-8,-3 2-5,-2-6 2,-1-6 1,-3-5 1,1-6 2,2-6 4,4-3 5,3-6 3,2-4 5,2-4 3,2-4 4,2-4 4,2-3 4,1 0 3,3-2 3,2 0 3,1 0 4,2 0 4,0 2 5,1 1 4,-1 1 3,-2 2-1,-4 2 1,-3 2-1,-2 4 0,-4 7 0,-2 7 0,-4 7-2,-2 4 2,-1 1 3,-3 1 3,-2 0 3,0 0 0,1-2-5,1-2-4,1-1-4,1-4-2,2-1-2,2-4-1,2-3-1,5-7-1,6-12-2,7-12-1,7-11-1,4-6-9,1 1-18,1 1-17,1 1-17,-1 2-6,-2 3 9,-1 4 8,-3 2 9,-1 3 9,-2 4 11,-3 4 11,-1 5 12,-2 2 15,-1 3 23,0 4 20,-2 2 22,0 2-3,-2 0-26,-1-1-28,0 0-27,-2-2-27,-1-6-26,0-6-26,-1-6-25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7"/>
    </inkml:context>
    <inkml:brush xml:id="br0">
      <inkml:brushProperty name="width" value="0.05983" units="cm"/>
      <inkml:brushProperty name="height" value="0.05983" units="cm"/>
      <inkml:brushProperty name="color" value="#F2395B"/>
    </inkml:brush>
  </inkml:definitions>
  <inkml:trace contextRef="#ctx0" brushRef="#br0">17700 3922 367,'1'-23'3,"2"5"7,2 2 6,2 3 6,1 1 5,3 0 1,2 1 2,2-1 1,1 1-1,3 0-4,2 2-5,1 1-4,3 1-3,1 2-1,2 2-2,2 2-2,0 1 0,-3 0-1,-4 0 0,-1 0 0,-2 1 0,1 4-1,1 2-1,1 4-1,-2 1 1,-5 1 2,-5 1 3,-4 1 1,-4 2 3,-2 2 2,-2 0 3,-2 4 1,-3 0 1,-2 1-2,-3-1-2,-3 1-2,-2 0-1,0 1-1,1 1-1,-1 1-1,0-1-1,1-2-4,-1-2-2,0-1-2,2-2-4,1-1-3,2-1-4,2 0-3,1-8-11,1-13-20,-1-12-20,0-13-20,1-4-6,1 4 7,1 4 9,0 4 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7"/>
    </inkml:context>
    <inkml:brush xml:id="br0">
      <inkml:brushProperty name="width" value="0.04843" units="cm"/>
      <inkml:brushProperty name="height" value="0.04843" units="cm"/>
      <inkml:brushProperty name="color" value="#F2395B"/>
    </inkml:brush>
  </inkml:definitions>
  <inkml:trace contextRef="#ctx0" brushRef="#br0">17994 2805 454,'0'-13'11,"0"6"21,0 6 22,0 6 22,-2 8 6,-2 9-10,-4 10-10,-2 11-9,-4 6-11,-3 4-11,-5 3-10,-3 5-11,-3 3-13,-1 0-14,0 4-14,-2 1-13,2-3-5,5-9 7,5-8 7,5-9 6,3-8-2,1-4-11,0-4-12,2-6-12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8"/>
    </inkml:context>
    <inkml:brush xml:id="br0">
      <inkml:brushProperty name="width" value="0.04733" units="cm"/>
      <inkml:brushProperty name="height" value="0.04733" units="cm"/>
      <inkml:brushProperty name="color" value="#F2395B"/>
    </inkml:brush>
  </inkml:definitions>
  <inkml:trace contextRef="#ctx0" brushRef="#br0">19988 2800 464,'16'0'159,"2"2"-37,0 0-37,1 2-36,0 1-22,1 1-7,0 3-8,-1 2-7,-1 2-9,-2 1-8,-4 3-8,-3 2-10,-2 2-5,-4 3-5,-3 3-2,-2 3-4,-5 1 0,-6 2 2,-5 0 2,-7 2 3,-4-2 4,-2-3 3,-4-5 6,-3-3 3,0-4 6,3-1 3,5-3 5,1-1 5,2-2 3,3-1 3,1 0 4,3-2 3,4 0 9,10-2 15,9-1 15,8 0 14,8-2 5,7-1-6,7 0-5,6-1-6,2-3-5,0-2-5,-3-4-4,-2-2-6,-1-1-6,1 2-7,-1 3-7,0 1-6,-1 1-9,-4 2-10,-2 0-8,-3 2-9,-3 0-2,-3 0 6,-3 0 6,-2 0 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9"/>
    </inkml:context>
    <inkml:brush xml:id="br0">
      <inkml:brushProperty name="width" value="0.03862" units="cm"/>
      <inkml:brushProperty name="height" value="0.03862" units="cm"/>
      <inkml:brushProperty name="color" value="#F2395B"/>
    </inkml:brush>
  </inkml:definitions>
  <inkml:trace contextRef="#ctx0" brushRef="#br0">22697 1650 569,'-15'0'61,"2"2"-12,2 0-12,3 2-11,-2 2-7,-2 7-1,-3 6-2,-3 6-2,-3 2-2,-1 2-2,-2 1-2,-2 1-2,0-1-3,5-3-3,3-3-2,5-4-3,2-2-5,6-1-7,3-2-7,4-2-7,3-2-1,3-1 4,4-1 4,2 0 5,2 1 6,-1 3 9,1 5 9,0 4 9,-2 3 6,-3 4 5,-3 5 4,-2 3 4,-4 2 2,-1 0-2,-2 0-3,-1 1-3,-3-1-1,-2 0-4,-2-1-3,-1 1-2,-2-1-5,0-3-3,0-4-5,1-1-3,-1-5-6,2-3-5,0-5-6,2-3-4,1-6-9,1-6-11,0-8-11,2-6-11,0-3-2,2 1 7,0 1 7,2 0 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09"/>
    </inkml:context>
    <inkml:brush xml:id="br0">
      <inkml:brushProperty name="width" value="0.03577" units="cm"/>
      <inkml:brushProperty name="height" value="0.03577" units="cm"/>
      <inkml:brushProperty name="color" value="#F2395B"/>
    </inkml:brush>
  </inkml:definitions>
  <inkml:trace contextRef="#ctx0" brushRef="#br0">43442 29965 615,'-8'7'0,"-2"0"0,0-3 0,-1 1 0,3-2 9,6-2 19,7-2 18,8-2 19,5-1 3,5 1-14,5-1-13,5 0-14,3 0-9,2 0-4,2 0-5,2 1-4,2-1-5,0 2-5,1 0-6,2 2-6,-3 0-2,-2 2 2,-5 0 1,-4 2 2,-2-1-6,-1 3-11,-2 0-12,1 2-11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1:59"/>
    </inkml:context>
    <inkml:brush xml:id="br0">
      <inkml:brushProperty name="width" value="0.04174" units="cm"/>
      <inkml:brushProperty name="height" value="0.04174" units="cm"/>
      <inkml:brushProperty name="color" value="#F2395B"/>
    </inkml:brush>
  </inkml:definitions>
  <inkml:trace contextRef="#ctx0" brushRef="#br0">22950 1890 527,'29'-29'14,"-3"5"-1,-5 5-2,-3 5-1,0 2 3,5-1 9,5-2 7,5 0 9,1 1 1,-2 1-6,-2 2-6,-2 2-6,-1 3-3,-3 1-1,-1 2-1,-3 2-1,-1 1-11,-2 0-21,-3 0-21,-1 0-20,-3-2-7,-2-2 7,-4-4 8,-2-2 7,-2-3 8,0-1 6,0-3 7,0-1 6,0-1 5,0 4 2,0 3 3,0 3 2,-1 1 11,-1 2 17,0 1 18,-1 0 17,-3 4 5,-2 6-11,-3 6-9,-3 6-11,-4 5-7,-4 8-5,-3 7-5,-4 7-4,-3 3-2,1 2 0,1 0 1,-2 2-1,3-3-5,3-5-12,5-4-11,3-5-13,4-6-4,2-4 3,4-5 3,3-5 3,3-4 2,6-4 3,4-4 3,5-4 3,5-4 3,4-4 2,3-4 4,4-3 3,2-1 3,-2 2 1,0 4 3,-1 4 1,-3 2 2,-5 2 0,-5 4 0,-4 2 0,-5 4-1,-3 1 0,-2 4-2,-4 3 0,-2 4-1,-3 4 0,-4 3-1,-2 4 1,-1 1-1,1-3 0,1-3-1,0-3 1,2-2-2,1-3-4,0-1-3,2-2-2,2-3-2,5-4 3,2-5 3,5-2 2,2-3 4,0 2 3,0 0 4,0 2 4,-1 3 7,-1 5 13,-1 7 11,0 6 12,-2 2 0,0 1-8,-2-1-9,0 1-10,-2-2-7,0-1-3,-2-3-4,0-1-4,1-6-12,6-10-18,4-10-19,6-10-19,3-13-7,7-16 2,4-17 5,4-17 2,0 0 6,-7 17 6,-7 17 7,-6 16 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00"/>
    </inkml:context>
    <inkml:brush xml:id="br0">
      <inkml:brushProperty name="width" value="0.05077" units="cm"/>
      <inkml:brushProperty name="height" value="0.05077" units="cm"/>
      <inkml:brushProperty name="color" value="#F2395B"/>
    </inkml:brush>
  </inkml:definitions>
  <inkml:trace contextRef="#ctx0" brushRef="#br0">24895 1636 433,'38'-60'0,"-3"7"0,-4 5 0,-2 6 0,-3 5 0,-3 8 0,-3 4 0,-2 7 0,-4 3 9,-1 2 18,-2 3 18,-2 1 18,-2 4 6,-1 8-6,-1 6-6,0 7-7,-2 6-8,0 3-11,-2 5-11,0 2-11,-3 3-7,-2-2-4,-4 0-5,-2-1-5,0-3-5,3-5-5,2-5-6,4-5-5,3-7-4,4-10-1,3-10-2,5-9-1,3-7 2,3-5 8,3-3 6,3-4 7,0-1 6,0 5 4,-1 1 3,-1 3 5,-1 4 5,-3 3 6,-1 5 8,-2 3 6,-3 4 5,-1 2 4,-2 4 4,-2 3 4,-3 5-2,-1 10-8,-2 8-7,-2 9-8,-3 4-5,-6 2-3,-4 1-4,-5 1-3,-2-2-5,1-2-7,1-4-6,1-1-7,3-7-7,6-7-6,6-8-7,6-8-7,5-5 2,3-2 12,5-2 10,4-1 12,0-1 8,-1 0 6,-3 2 7,-1 1 5,-4 4 4,-5 6 0,-4 7 1,-5 8 1,-6 4-1,-6 3-3,-6 3-2,-5 3-3,-5 3-2,-3 5-2,-3 3-3,-2 4-2,-3 1-1,0 0 1,-2-1 0,0-1 0,-1-4 3,2-1 4,0-3 5,2-3 3,2-4 4,7-3 0,5-5 2,7-3 0,5-4 3,8-2 1,7-4 4,6-2 1,9-6 0,11-6-6,11-7-4,10-7-6,6-5-4,2-1-2,0-2-3,1-3-2,-2 2-5,-3 3-6,-4 2-6,-4 3-5,-5 3-5,-6 5-4,-5 3-5,-6 4-4,-5 3-2,-1 0 1,-3 2 1,-1 1 1,-4 0-3,-4 0-4,-6 0-7,-4 0-4,-3 0 3,0 0 11,1 0 11,-1 0 12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00"/>
    </inkml:context>
    <inkml:brush xml:id="br0">
      <inkml:brushProperty name="width" value="0.05587" units="cm"/>
      <inkml:brushProperty name="height" value="0.05587" units="cm"/>
      <inkml:brushProperty name="color" value="#F2395B"/>
    </inkml:brush>
  </inkml:definitions>
  <inkml:trace contextRef="#ctx0" brushRef="#br0">26489 2152 393,'-43'-28'13,"11"5"1,10 6 2,10 7 2,4 2 3,0 0 7,0 0 6,1 0 6,0 5 5,2 8 6,2 9 6,2 10 6,1 8-3,2 10-12,0 10-12,2 10-11,-1 11-9,-1 16-4,0 14-5,-1 16-4,-1 9-7,0 9-8,0 8-6,0 8-9,-1-1-6,-1-9-4,0-8-4,-1-9-5,-1-8-2,2-8-1,0-6 1,2-6-1,0-11 4,0-14 8,0-13 8,0-14 7,-1-10 4,0-6-2,-2-5-2,0-6-2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01"/>
    </inkml:context>
    <inkml:brush xml:id="br0">
      <inkml:brushProperty name="width" value="0.04397" units="cm"/>
      <inkml:brushProperty name="height" value="0.04397" units="cm"/>
      <inkml:brushProperty name="color" value="#F2395B"/>
    </inkml:brush>
  </inkml:definitions>
  <inkml:trace contextRef="#ctx0" brushRef="#br0">25548 3450 500,'-9'18'133,"-2"5"-25,-2 5-25,-1 5-25,-3 2-18,0 0-9,-1 0-9,-1 1-10,-4 1-6,-7 4-2,-7 3-1,-6 5-4,-2-1-8,2-4-19,4-5-17,2-5-17,5-7-3,5-6 12,7-6 12,5-8 11,4-3 4,1 0-7,0 0-6,2 0-6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01"/>
    </inkml:context>
    <inkml:brush xml:id="br0">
      <inkml:brushProperty name="width" value="0.05548" units="cm"/>
      <inkml:brushProperty name="height" value="0.05548" units="cm"/>
      <inkml:brushProperty name="color" value="#F2395B"/>
    </inkml:brush>
  </inkml:definitions>
  <inkml:trace contextRef="#ctx0" brushRef="#br0">27300 4100 396,'30'15'116,"-3"-1"-14,-4-1-12,-2 0-14,-1-2-12,3 0-11,2 1-11,1 0-11,-1-1-11,-2-1-11,-3-1-10,-2 0-12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17"/>
    </inkml:context>
    <inkml:brush xml:id="br0">
      <inkml:brushProperty name="width" value="0.03828" units="cm"/>
      <inkml:brushProperty name="height" value="0.03828" units="cm"/>
      <inkml:brushProperty name="color" value="#F2395B"/>
    </inkml:brush>
  </inkml:definitions>
  <inkml:trace contextRef="#ctx0" brushRef="#br0">87296 9790 574,'-7'-5'90,"3"8"-18,1 6-18,2 7-19,0 4-10,0 1 0,-2 1-2,0 1-1,-1 3-2,2 5-2,0 5-4,2 4-2,0 2-3,0-2-4,0-2-3,0-2-5,-1-2-4,0-3-7,-1-3-7,-1-3-7,-1-3-5,2-3-4,0-3-3,2-3-3,0-4-1,0-6 4,0-6 3,0-6 3,1-3 3,2 1 2,2-1 2,1 0 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17"/>
    </inkml:context>
    <inkml:brush xml:id="br0">
      <inkml:brushProperty name="width" value="0.04295" units="cm"/>
      <inkml:brushProperty name="height" value="0.04295" units="cm"/>
      <inkml:brushProperty name="color" value="#F2395B"/>
    </inkml:brush>
  </inkml:definitions>
  <inkml:trace contextRef="#ctx0" brushRef="#br0">87940 8263 512,'-8'-15'4,"2"4"9,0 3 9,2 3 8,0 4 7,0 7 4,1 7 5,-1 8 5,0 4-2,0 5-8,0 3-7,1 4-8,-2 3-5,2 2-3,-1 2-3,0 2-2,-1 3-3,0 2-2,-2 4-3,0 2-2,0 6-3,1 7 0,1 8-1,1 9-1,0 4-3,0 3-7,0 3-5,0 3-7,0 1-7,2 0-7,0-2-10,2 0-7,1-4-2,2-6 6,2-6 5,2-6 5,0-10 5,-1-16 5,0-16 3,-3-15 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17"/>
    </inkml:context>
    <inkml:brush xml:id="br0">
      <inkml:brushProperty name="width" value="0.02893" units="cm"/>
      <inkml:brushProperty name="height" value="0.02893" units="cm"/>
      <inkml:brushProperty name="color" value="#F2395B"/>
    </inkml:brush>
  </inkml:definitions>
  <inkml:trace contextRef="#ctx0" brushRef="#br0">87350 10339 760,'3'-28'29,"6"8"4,5 6 6,7 7 4,4 4-3,1 3-11,2 4-10,3 2-12,0 3-8,0 4-10,0 1-8,0 4-9,-2 0-5,-5-2-1,-5-5-3,-5-2-1,-3-2 1,0 0 2,-2-2 2,0 0 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18"/>
    </inkml:context>
    <inkml:brush xml:id="br0">
      <inkml:brushProperty name="width" value="0.02959" units="cm"/>
      <inkml:brushProperty name="height" value="0.02959" units="cm"/>
      <inkml:brushProperty name="color" value="#F2395B"/>
    </inkml:brush>
  </inkml:definitions>
  <inkml:trace contextRef="#ctx0" brushRef="#br0">89183 8931 743,'-6'-13'60,"4"3"-23,4 4-23,4 4-24,3 2-4,3 2 15,4 0 15,2 2 15,2 0 5,3 2-6,0 0-7,4 1-6,-2 2-6,-3 2-7,-5 2-6,-3 1-6,-4 1-5,-2-2 0,-4-3-3,-2-2 0,-2 0-3,0 0-3,0 0-4,0 0-3,-2 0-1,0 3 0,-3 2-1,-2 2 1,-1-1 2,2-3 2,1-3 3,0-2 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18"/>
    </inkml:context>
    <inkml:brush xml:id="br0">
      <inkml:brushProperty name="width" value="0.04004" units="cm"/>
      <inkml:brushProperty name="height" value="0.04004" units="cm"/>
      <inkml:brushProperty name="color" value="#F2395B"/>
    </inkml:brush>
  </inkml:definitions>
  <inkml:trace contextRef="#ctx0" brushRef="#br0">88365 9853 549,'-35'7'0,"8"-1"9,7-1 9,8 0 10,5 0 3,2 0-2,2 1-3,3 2-1,0 0-2,0-1 2,0 1-1,0 0 2,0 1-1,0 3-2,0 4-3,0 2-1,-1 1-4,-1 2-3,0 1-4,-1 1-3,-1 1-5,0-1-5,0 1-5,0-1-5,2-6-9,4-12-13,4-14-13,4-12-12,4-8-1,7-4 11,5-5 12,7-3 10,0 2 8,-4 7 3,-3 6 5,-6 7 5,-1 3 4,-2 2 8,-3 1 8,-1 1 6,-2 2 10,-2 6 10,-3 4 11,0 6 11,-4 4 0,-3 3-12,-2 5-11,-3 4-12,-4 1-6,-2 1-1,-3-1 0,-3 1-2,-1-2-6,0 0-11,3-1-11,0-1-11,2-2-7,1-5 2,2-3-1,2-4 0,5-4 0,6-4 0,7-4-2,8-4 0,3-2 4,1 1 7,0-1 8,2 0 8,-1 2 6,-3 2 2,-3 4 3,-2 3 3,-5 3 2,-3 4 2,-4 3 2,-4 5 1,-4 4 0,-6 3-3,-4 5-1,-5 3-3,-4 2-3,-3-1-4,-2-1-4,-3-1-3,-3-1-2,1-1 0,0-2 0,0 0 1,-1-2 1,1-3 3,0-3 1,0-3 4,1-2 2,5 0 3,3-2 3,5 0 3,8-3 6,14-3 7,14-2 6,13-4 8,8-1-1,3-2-8,1 0-7,2-1-8,2-1-4,4 0-3,2 0-2,4 1-2,-1 0-2,0 2 1,0 2 0,-1 2 0,-4 1-7,-5 0-17,-4 0-16,-5 0-16,-6 0-4,-5 0 7,-6 0 8,-6 0 6,-3-1 2,1 0-5,1-2-4,2 0-5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17"/>
    </inkml:context>
    <inkml:brush xml:id="br0">
      <inkml:brushProperty name="width" value="0.03628" units="cm"/>
      <inkml:brushProperty name="height" value="0.03628" units="cm"/>
      <inkml:brushProperty name="color" value="#F2395B"/>
    </inkml:brush>
  </inkml:definitions>
  <inkml:trace contextRef="#ctx0" brushRef="#br0">47321 26566 606,'0'-12'52,"0"8"-2,0 8-1,0 8-1,-1 6-5,-1 5-7,0 5-7,-1 4-6,-2 5-6,0 5-4,-1 3-5,-2 4-3,1 1-2,1-1 1,1 0-1,1-1 2,-1-1-1,0 1-3,-2 2-1,0 0-1,-1 3-4,0 2-1,1 3-4,-1 3-2,0 2-3,0 3-3,1 1-3,-1 3-3,1-2-2,2-3-3,3-4-1,1-4-4,1-6 1,0-5 3,0-6 2,0-5 2,-2-5 1,0-3 1,-3-4 1,-2-1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19"/>
    </inkml:context>
    <inkml:brush xml:id="br0">
      <inkml:brushProperty name="width" value="0.03309" units="cm"/>
      <inkml:brushProperty name="height" value="0.03309" units="cm"/>
      <inkml:brushProperty name="color" value="#F2395B"/>
    </inkml:brush>
  </inkml:definitions>
  <inkml:trace contextRef="#ctx0" brushRef="#br0">91089 9427 664,'-5'-6'10,"6"2"20,6 4 20,6 3 19,2 2 1,1 3-17,0 3-19,-2 4-17,1 0-15,-3 1-9,-1 0-11,-2-1-9,-2 0-3,-2 3 6,-3 0 6,0 1 6,-3-1-5,0-3-15,-2-3-14,0-2-15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1"/>
    </inkml:context>
    <inkml:brush xml:id="br0">
      <inkml:brushProperty name="width" value="0.03856" units="cm"/>
      <inkml:brushProperty name="height" value="0.03856" units="cm"/>
      <inkml:brushProperty name="color" value="#F2395B"/>
    </inkml:brush>
  </inkml:definitions>
  <inkml:trace contextRef="#ctx0" brushRef="#br0">90818 9004 570,'-8'6'2,"1"-1"3,-1-2 5,0-2 3,2 1 4,6 6 3,4 4 4,6 5 5,1 3-3,-1 1-5,0 1-8,-2 1-6,-1 2-4,-2 3 0,-3 3-2,0 3 0,-3-1-1,-1-2 1,0-3 1,-1-3 0,-2-2 2,-2-3-1,-2-1 2,-2-2 0,2-8 1,7-13 2,4-12 2,7-12 2,6-12-5,6-9-11,5-8-12,7-9-10,2-3-6,2 3-1,1 3 0,0 3-1,-1 5 2,-5 7 4,-5 6 3,-5 8 4,-4 3 3,-1 1 1,-2 1 2,-2 1 1,-3 2 3,-3 5 1,-2 3 2,-4 5 2,-1 4 14,0 6 27,0 6 27,0 6 26,0 3 4,0 1-17,0 1-19,0 2-17,0 1-12,-2 5-4,-1 3-4,0 5-5,-1 0-4,-2-2-5,0-2-7,-1-1-4,1-7-14,4-10-22,4-12-21,4-10-22,5-10-3,5-9 18,7-9 16,5-8 17,3-2 11,-2 4 5,0 6 5,-1 4 4,-2 5 7,-1 5 8,-3 5 8,-1 5 8,-3 4 7,-3 3 7,-3 3 8,-2 2 7,-3 4 3,-1 4 1,-1 4-1,0 4 0,-3 5-5,-4 7-10,-4 7-10,-3 7-9,-5 3-9,-4 0-8,-3 0-8,-5 0-8,0-2-5,1-3-4,2-5-2,3-3-4,0-5-1,1-3 2,-1-5 2,2-3 2,0-3 1,2-2 0,4-2-1,3-2 0,3-3 0,4-2 4,4-4 3,4-2 3,4-2 2,3-3 4,5-2 1,4-1 4,-1-1 2,1 2 4,-1 3 4,0 1 3,-3 2 3,-1 2 1,-2 2 4,-3 3 1,-2 2 2,-4 4 1,-4 3 2,-4 5 0,-4 3 0,-6 0-3,-4 1-2,-5 1-3,-2 1-4,-1 1-3,1 2-5,-1 0-3,2-1-4,-2-1-1,1-2-2,-1-3-2,2-1 0,1 0 1,2-2 0,3 0 2,1-2 0,2-1 0,3-1 1,1 0 0,3-2 8,4 3 15,4 0 15,4 2 15,0 2 4,-1 5-7,-2 5-6,-2 5-7,-1 1-7,-2-1-7,0-3-7,-1-1-6,-1-2-5,0-1-2,0-1-3,0-1-1,1-1-4,0 0-3,1-2-5,2-1-3,0 0-3,0 0-4,0-1-2,0 1-4,1-3 1,2-6 4,2-6 2,2-6 5,1-5 2,1-5 2,2-5 4,0-5 1,1-2 2,1-1 1,1 1 1,2 0 0,0 0 2,1 3 4,1 2 4,1 1 4,1 2 4,0 2 4,-2 0 4,2 1 3,-1 1 4,1 1 1,-1 1 2,1 1 1,-1 1 1,-1 4-1,-1 3-2,0 2 0,-3 3-3,-1 2-2,-2 2-3,-2 2-3,-3 3-2,-1 2-2,-2 3-2,-2 4-3,-2 1 0,-2 3 0,-2 1 1,-1 3 0,-3 0-1,0-2-3,-2 0-1,1-1-4,-2-1 0,0-1 1,0-1 0,0-1 0,1-1-2,-1-2-6,0-3-6,0-1-6,0-1-3,-1 0-2,-1 0-1,-1 0-1,0-1 1,2-1 1,3 0 2,2-2 2,3-3 0,5-8 1,7-6 0,5-7-1,3-1 2,-2 3 5,-3 4 3,-1 4 4,-1 3 2,0 1 3,0 0 1,0 2 2,0 1 3,1 0 6,2 1 5,0 2 4,-1 1 6,-1 4 5,-2 2 4,-2 4 6,-4 1 0,-4 1-6,-5 1-4,-5 1-6,-4 2-5,-2 2-6,-1 1-4,-3 3-7,-2 1-3,-3 3-3,-2 1-3,-3 2-2,-4 0-1,-1-1 1,-2-3-1,-2-1 1,0-3 2,3-3 4,4-3 3,2-2 4,4-4 4,3-1 2,5-2 4,3-2 3,5-2 3,6-1 3,6 0 4,6-1 4,8-3-2,8-2-6,8-4-7,10-2-6,6-1-3,2 1-1,4 0 1,2 2 0,2 1-2,0 0-2,0 2-2,-1 1-3,0 0-4,-1 2-6,-1 0-6,0 2-6,-2 0-4,0 0-5,-2 0-3,0 0-5,-6 0-1,-8 0 1,-9 0 1,-8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1"/>
    </inkml:context>
    <inkml:brush xml:id="br0">
      <inkml:brushProperty name="width" value="0.03491" units="cm"/>
      <inkml:brushProperty name="height" value="0.03491" units="cm"/>
      <inkml:brushProperty name="color" value="#F2395B"/>
    </inkml:brush>
  </inkml:definitions>
  <inkml:trace contextRef="#ctx0" brushRef="#br0">94312 9700 630,'-8'9'82,"2"3"-13,1 4-13,0 2-13,2 1-9,0 1-5,3-1-7,-1 1-4,1 0-7,-2 1-5,0 0-7,-1 2-5,-2 1-6,2-1-8,-1 1-7,0-1-6,0-2-7,2-3-6,0-4-5,2-4-5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1"/>
    </inkml:context>
    <inkml:brush xml:id="br0">
      <inkml:brushProperty name="width" value="0.0486" units="cm"/>
      <inkml:brushProperty name="height" value="0.0486" units="cm"/>
      <inkml:brushProperty name="color" value="#F2395B"/>
    </inkml:brush>
  </inkml:definitions>
  <inkml:trace contextRef="#ctx0" brushRef="#br0">94827 8490 452,'7'-23'34,"-2"18"14,-3 18 16,0 17 14,-2 13 1,0 6-16,0 7-14,0 8-14,-3 6-10,-2 8-3,-5 9-2,-3 7-4,-2 5-5,2 5-8,3 4-6,2 3-9,1-2-7,2-9-11,2-9-10,2-8-10,1-6-4,2-3 1,0-3 2,2-3 2,-1-7 3,0-10 5,-2-12 6,0-10 6,-1-7 4,2-3 2,0-3 1,2-2 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1"/>
    </inkml:context>
    <inkml:brush xml:id="br0">
      <inkml:brushProperty name="width" value="0.03082" units="cm"/>
      <inkml:brushProperty name="height" value="0.03082" units="cm"/>
      <inkml:brushProperty name="color" value="#F2395B"/>
    </inkml:brush>
  </inkml:definitions>
  <inkml:trace contextRef="#ctx0" brushRef="#br0">94250 10281 713,'1'-13'30,"4"3"-2,2 4-1,4 4-2,2 2 1,5 0 3,3 0 4,5 0 3,2 2-5,4 4-14,2 4-13,4 3-13,2 3-8,-1 3-6,0 1-3,-1 3-4,-3-3 0,-7-6 5,-9-5 7,-7-6 5,-4-2-3,0 2-9,0 2-9,0 2-11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2"/>
    </inkml:context>
    <inkml:brush xml:id="br0">
      <inkml:brushProperty name="width" value="0.03042" units="cm"/>
      <inkml:brushProperty name="height" value="0.03042" units="cm"/>
      <inkml:brushProperty name="color" value="#F2395B"/>
    </inkml:brush>
  </inkml:definitions>
  <inkml:trace contextRef="#ctx0" brushRef="#br0">95950 9016 723,'1'-12'7,"2"8"11,2 8 11,2 8 10,0 4 2,-1 1-6,-2 1-7,1 1-6,-2 1-6,0 1-4,-2 0-5,0 2-4,-1-1-1,0-3 2,0-3 1,0-2 3,0-3-8,0-1-15,0 0-17,0-2-16,1-3-7,2-4 2,2-6 1,2-4 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2"/>
    </inkml:context>
    <inkml:brush xml:id="br0">
      <inkml:brushProperty name="width" value="0.03234" units="cm"/>
      <inkml:brushProperty name="height" value="0.03234" units="cm"/>
      <inkml:brushProperty name="color" value="#F2395B"/>
    </inkml:brush>
  </inkml:definitions>
  <inkml:trace contextRef="#ctx0" brushRef="#br0">96402 8958 680,'8'-16'-1,"2"3"-1,-1 0 0,2 1-3,0 1 6,-2 2 9,-2 2 10,-2 2 9,-2 4 7,-2 6 2,-2 6 3,-2 6 2,-3 3-4,-2 0-8,-3 2-8,-3 1-10,-1-1-8,1-1-8,1-3-8,1-1-8,-1-3-6,0-1-2,-1-3-2,-1-1-2,1-1-2,1-2-3,2-1-2,2 0-4,3-2 2,2-2 5,4-2 6,3-2 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3"/>
    </inkml:context>
    <inkml:brush xml:id="br0">
      <inkml:brushProperty name="width" value="0.03499" units="cm"/>
      <inkml:brushProperty name="height" value="0.03499" units="cm"/>
      <inkml:brushProperty name="color" value="#F2395B"/>
    </inkml:brush>
  </inkml:definitions>
  <inkml:trace contextRef="#ctx0" brushRef="#br0">95800 8200 628,'10'8'99,"5"0"-22,5-1-21,6 1-21,1 1-12,2 4-1,1 2-2,1 3-2,0 1-5,-2 1-5,-1-1-7,1 0-7,-3 0-8,-2-1-9,-1-1-9,-2 0-9,-4-3-7,-3-1-5,-4-2-4,-4-2-4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3"/>
    </inkml:context>
    <inkml:brush xml:id="br0">
      <inkml:brushProperty name="width" value="0.03711" units="cm"/>
      <inkml:brushProperty name="height" value="0.03711" units="cm"/>
      <inkml:brushProperty name="color" value="#F2395B"/>
    </inkml:brush>
  </inkml:definitions>
  <inkml:trace contextRef="#ctx0" brushRef="#br0">95900 9441 592,'8'-4'46,"-1"8"5,1 8 6,0 7 5,-3 5-2,1 0-12,-4-2-11,0 2-12,-3-1-10,-1 1-8,0-1-10,-1 1-9,0-1-6,-1-1-3,0-2-5,0 0-2,-1-2-4,0-1-1,-1-2-2,-1-2-1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4"/>
    </inkml:context>
    <inkml:brush xml:id="br0">
      <inkml:brushProperty name="width" value="0.03981" units="cm"/>
      <inkml:brushProperty name="height" value="0.03981" units="cm"/>
      <inkml:brushProperty name="color" value="#F2395B"/>
    </inkml:brush>
  </inkml:definitions>
  <inkml:trace contextRef="#ctx0" brushRef="#br0">95548 9281 552,'9'-13'52,"2"3"-6,2 4-5,1 4-4,2 3-6,2 2-5,0 2-4,1 2-5,-1 1-2,-1 1-1,-2 2 0,-2 0 1,-2 1-2,-1 1-2,-1 1-3,0 2-2,-3-1-2,-2 1-2,-4 0-3,-2-1-2,-3 1-1,-2 1 0,-2 2-1,-2 0 0,-2 0 0,-3 1 0,-3-1 0,-3 1 0,-2-1-2,-1-4-4,-1 0-2,-1-2-5,2-3-1,2-1-1,3-2-1,3-2 0,2-3 0,2-2 1,3-4 0,1-2 1,2-3 2,4-2 1,2-1 1,4-3 2,3 0 1,7-2 0,6-2 0,6 1 0,1-1 4,0 2 7,-2 3 7,0 1 6,-1 2 6,-3 2 4,-1 2 4,-2 3 4,-3 0 0,-1 0-3,-2 0-4,-2 0-3,-2 2-1,-1 2 1,0 3 3,-2 4 2,-2 2-3,-4 1-5,-4 3-6,-3 2-6,-4 1-7,-2 1-5,-2 1-6,-1 1-7,-2 1-2,1 0 1,-1-2 2,1 2 1,-1-1 0,0 1 0,2-1 1,-2 1-1,0-1 0,-3-1 1,-1-1 0,-3-1 2,0-1 1,1 0 6,1-2 4,1-1 4,2 0 3,1 0 2,3-1 1,1 1 1,2-1 2,2-2 3,3-2 4,1-2 3,4-2 3,6-1 6,6 0 5,6-2 6,4 0-1,5 0-6,3 0-5,5 0-6,2 0-4,2 0-3,3 0-3,1 0-3,0 0-3,0 0-4,-2 0-2,0 0-3,-2 1-5,0 0-6,-1 2-5,-1 0-7,-1 1-3,-2 0-1,0 0-1,-1 0-2,-2-1-1,-5-1-1,-3 0-1,-4-1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17"/>
    </inkml:context>
    <inkml:brush xml:id="br0">
      <inkml:brushProperty name="width" value="0.03547" units="cm"/>
      <inkml:brushProperty name="height" value="0.03547" units="cm"/>
      <inkml:brushProperty name="color" value="#F2395B"/>
    </inkml:brush>
  </inkml:definitions>
  <inkml:trace contextRef="#ctx0" brushRef="#br0">48244 28661 620,'-3'-13'1,"-2"8"14,-5 7 12,-4 6 13,-3 5 2,-1 3-7,-3 3-9,-1 3-7,-2 1-6,-2-1-2,-3-1-2,-1 0-3,-1-2-1,1 1 1,1-1-1,1 1 0,1-1 0,1-1-2,2-1 0,0-1-3,2-1 1,3-2 0,3-3 1,3-1 1,3-1 1,4-1 3,4 1 3,4 0 3,4 0 0,2 1-1,3 1-3,3 2-1,3 0-2,3 3-1,4 2-1,2 1-1,0 2-1,2 0-2,-1-1-1,0 1-1,0-2-3,-3-1-2,-1-3-4,-2-1-1,-3-1-2,1 0 2,-2-1 1,-2 1 1,0-1-3,-1 0-11,0-2-9,-2-1-9,-1 0-5,-2 0-1,-3 0 1,-1 0-1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4"/>
    </inkml:context>
    <inkml:brush xml:id="br0">
      <inkml:brushProperty name="width" value="0.055" units="cm"/>
      <inkml:brushProperty name="height" value="0.055" units="cm"/>
      <inkml:brushProperty name="color" value="#F2395B"/>
    </inkml:brush>
  </inkml:definitions>
  <inkml:trace contextRef="#ctx0" brushRef="#br0">96658 8394 400,'23'-28'61,"2"7"-11,2 7-10,-1 7-10,3 2-8,1 2-4,2-1-4,3 0-5,-2 0-3,-1 2-1,-5 0-2,-1 2-2,-5 1-3,-1 2-5,-4 2-6,-3 2-4,-2 1-6,-2 1-2,-3 2-5,-1 0-3,-3 0-1,-6 1 2,-4 0 2,-5 0 2,-4-1 5,-2-3 4,-1-1 5,-2-2 6,-3-1 2,-2 0 2,-1 0 1,-2 0 1,-1 0 3,1 0 5,1-1 4,1 2 5,2-1 4,3 3 5,3 2 5,3 2 4,2 0 2,2 1 0,3 0-1,1 0-1,2 0 0,2 1-2,2 1-1,2 2-1,1 1-1,0 3 0,0 3-1,0 3-1,0 1-1,0 2-1,0 0-1,0 2-2,0 2-2,0 1-2,0 2-3,0 2-1,-1 3-3,-4 1-2,-2 2-1,-3 2-2,-3 1-3,-2 2-5,-2 0-5,0 2-4,-4-1-2,-1-2 0,-3-3-1,-1-1 0,-3-2-2,-1-2-6,-2-2-4,-3-2-6,0-2-3,0-5-2,-1-3-1,1-5-2,1-3 0,3-3 2,3-2 1,4-4 1,2-2 3,5-2 1,3-3 3,4 0 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5"/>
    </inkml:context>
    <inkml:brush xml:id="br0">
      <inkml:brushProperty name="width" value="0.03806" units="cm"/>
      <inkml:brushProperty name="height" value="0.03806" units="cm"/>
      <inkml:brushProperty name="color" value="#F2395B"/>
    </inkml:brush>
  </inkml:definitions>
  <inkml:trace contextRef="#ctx0" brushRef="#br0">97850 10173 577,'16'-15'55,"1"2"-7,1 2-5,2 3-7,1-1-4,2 0-1,3 0-2,5-2-2,0 0-2,2 2-3,1 2-2,1 2-4,-1 1-2,-3 0-4,-4 0-2,-2 1-3,-3-1-4,-1 2-4,-3 0-6,-1 2-4,-5-1-14,-6 0-21,-8-2-21,-6 0-21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5"/>
    </inkml:context>
    <inkml:brush xml:id="br0">
      <inkml:brushProperty name="width" value="0.05216" units="cm"/>
      <inkml:brushProperty name="height" value="0.05216" units="cm"/>
      <inkml:brushProperty name="color" value="#F2395B"/>
    </inkml:brush>
  </inkml:definitions>
  <inkml:trace contextRef="#ctx0" brushRef="#br0">98503 9613 421,'-21'-15'-25,"6"4"12,3 3 12,6 3 11,3 4 18,0 7 24,1 7 22,2 8 24,-1 5 2,-2 5-20,-2 4-20,-2 6-21,-2 2-13,-1 3-5,-3 2-6,-2 2-6,0-1-4,1-4-5,1-4-3,1-3-3,1-6-3,4-3-1,2-3-1,4-4-1,2-5 0,4-1 0,2-4-1,4-3 0,3-1 0,7-2-1,5-1 0,7 0-1,3-2 2,3-2 3,3-2 4,4-2 4,1-2 2,0 0 1,0-1 1,0-2 1,-2 1 1,-6 1 0,-5 0 1,-4 2 1,-4 0-2,-5 2-5,-3 0-4,-4 2-5,-6 0-6,-8 0-9,-8 0-8,-8 0-10,-3 0-2,3 0 3,1 0 4,2 0 2,2 0 3,1 0-1,0 0 2,2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25"/>
    </inkml:context>
    <inkml:brush xml:id="br0">
      <inkml:brushProperty name="width" value="0.05091" units="cm"/>
      <inkml:brushProperty name="height" value="0.05091" units="cm"/>
      <inkml:brushProperty name="color" value="#F2395B"/>
    </inkml:brush>
  </inkml:definitions>
  <inkml:trace contextRef="#ctx0" brushRef="#br0">99337 10855 432,'-6'-13'52,"6"6"11,4 6 8,6 6 10,1 4-3,1 1-13,0 3-15,0 2-14,0 2-10,1 0-5,1 4-6,1 2-6,0-1-9,-1 0-15,-1 0-15,0-3-14,-3-1-13,1-1-11,-2-2-12,0-2-10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39"/>
    </inkml:context>
    <inkml:brush xml:id="br0">
      <inkml:brushProperty name="width" value="0.04241" units="cm"/>
      <inkml:brushProperty name="height" value="0.04241" units="cm"/>
      <inkml:brushProperty name="color" value="#F2395B"/>
    </inkml:brush>
  </inkml:definitions>
  <inkml:trace contextRef="#ctx0" brushRef="#br0">35950 30787 518,'-22'0'1,"4"0"3,5 0 2,3 0 3,4-1 9,6-1 16,4 0 18,6-1 16,3-2 1,5 0-14,3-1-15,5-2-14,3 1-8,3 1-4,2 0-3,4 2-2,2-1-3,1 0 0,0-1-2,2-2 0,1 1 0,0 0 1,2-1 0,0 0 1,1 0-1,0-2-3,0 0-2,-1-1-2,1 0-1,-2 2-1,0 3 1,-1 1-1,-2 1-1,-2 2 0,-2 0-2,-2 2 0,-1 0-2,1 0-2,-1 0-1,0 0-3,-1 0-2,-3 0-1,-3 0-2,-3 0-1,-3 0-3,-1 0-3,-3 0-3,-1 0-4,-3 1-3,-4 2-4,-5 2-5,-2 2-3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2:40"/>
    </inkml:context>
    <inkml:brush xml:id="br0">
      <inkml:brushProperty name="width" value="0.04076" units="cm"/>
      <inkml:brushProperty name="height" value="0.04076" units="cm"/>
      <inkml:brushProperty name="color" value="#F2395B"/>
    </inkml:brush>
  </inkml:definitions>
  <inkml:trace contextRef="#ctx0" brushRef="#br0">35979 29896 539,'-1'-22'-10,"0"4"5,-2 5 5,0 3 5,-4 4 11,-4 4 15,-5 4 15,-5 4 16,-4 5 0,-3 7-11,-3 7-14,-3 7-12,-1 3-7,0-2-3,0 0-4,0-2-2,1-1-1,2-3 0,1-3-1,3-3 0,1-1 0,3-1 0,1 1-2,3 0 0,1-2-1,2-1 1,3-3 0,1-1 1,2-1-1,1 0-1,0-1-2,2 1 0,2 0-2,6 0 0,4-1-1,6 1 0,4 0-2,5 0 0,5-2-2,5 2 0,5 0-2,6 0-4,6 0-4,6-1-4,5 2-2,4 0 2,3 1 1,4 1 2,-3 0 1,-12-2 3,-12-3 1,-12-1 3,-6-1-8,-1 0-17,-1 0-18,0 0-18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6:54"/>
    </inkml:context>
    <inkml:brush xml:id="br0">
      <inkml:brushProperty name="width" value="0.05282" units="cm"/>
      <inkml:brushProperty name="height" value="0.05282" units="cm"/>
      <inkml:brushProperty name="color" value="#00BFF3"/>
    </inkml:brush>
  </inkml:definitions>
  <inkml:trace contextRef="#ctx0" brushRef="#br0">40573 23402 416,'1'-21'6,"2"3"14,2 4 12,2 5 13,0 4 5,1 8-5,0 6-5,0 7-4,-1 5-4,-2 3-4,-3 3-3,0 3-4,-5 2-3,-2 1-1,-5 0-2,-4 2 0,-2 2-2,-1 2-1,-1 4-2,-1 3 0,-2-1-1,-1 0-2,-3 0-1,-1-1-1,-1-2-2,1 0-1,1-2-1,1 0-2,1-3-2,3-6-2,2-4 0,1-4-3,1-7 0,-1-3 0,-1-6 1,-1-4 1,-1-5-2,1-2-3,-1-4-1,1-2-4,-2-5-1,0-5-2,-1-7 0,-1-5-2,1-4 1,1 0 2,3-2 2,1-1 3,3 1 2,2 2 1,4 2 2,3 2 1,1 2 3,2 5 4,0 4 3,2 4 4,1 2 2,4 4 2,2 3 2,4 2 2,1 3 1,3 0 2,1 2 1,3 1 2,2 0-1,1 1-1,3 2-2,1 0-1,2 3 0,-1 4 1,0 4 2,1 3 2,-1 3-1,-1-1-3,-1 0-4,-1 1-4,-1 0-4,2 1-4,1 1-5,1 1-4,0-1-5,1-1-3,-1-3-4,0-1-4,0-1-4,-1-1-4,-1 1-3,-1 0-5,-1-2 1,-3-3 4,-1-3 3,-2-2 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6:55"/>
    </inkml:context>
    <inkml:brush xml:id="br0">
      <inkml:brushProperty name="width" value="0.05086" units="cm"/>
      <inkml:brushProperty name="height" value="0.05086" units="cm"/>
      <inkml:brushProperty name="color" value="#00BFF3"/>
    </inkml:brush>
  </inkml:definitions>
  <inkml:trace contextRef="#ctx0" brushRef="#br0">43700 24750 432,'0'17'103,"0"1"-8,0 3-8,0 1-9,0 3-10,2 1-15,0 3-14,2 1-14,-2 1-12,0 1-6,0-2-9,-1 1-6,-1 1-10,0-1-11,0 0-11,0 1-13,0-4 1,0-4 10,0-5 11,0-4 10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6:56"/>
    </inkml:context>
    <inkml:brush xml:id="br0">
      <inkml:brushProperty name="width" value="0.04567" units="cm"/>
      <inkml:brushProperty name="height" value="0.04567" units="cm"/>
      <inkml:brushProperty name="color" value="#00BFF3"/>
    </inkml:brush>
  </inkml:definitions>
  <inkml:trace contextRef="#ctx0" brushRef="#br0">59214 22582 481,'1'-15'6,"3"-1"10,4 0 11,2 1 11,2 4 4,0 8-2,-1 9-3,1 10-3,-1 4-3,-2 3-4,-3 1-4,-1 3-4,-2 0-3,-4 2-1,-2 1-1,-3 1-1,-4 0-2,-4 1-1,-4-1-2,-3 0-2,-3 0-2,1 0-1,-1 0-2,1 1-1,-1-3-1,1-2-1,-1-3-1,1-2-1,-1-5-1,1-1-2,-1-4 0,2-3-1,-3-2-2,0-4 0,-1-3-2,0-2-1,-1-4-2,1-6-1,1-4-1,1-5-1,2-3-1,2-1 3,4-1 1,3 0 2,2-1 2,2 2 1,3 3 2,1 2 1,1 2 2,2 1 3,0 2 4,2 3 2,1 2 3,4 2 2,2 4 4,4 2 3,1 3 1,3 0 0,1 2 1,3 0 1,2 3 0,1 4 4,3 3 2,1 5 3,1 1 0,-1 0-4,-1 1-4,-1 0-3,0-1-4,-1 1-5,0-1-4,0 1-4,0-1-2,-3 1 2,-1-1 0,-2 1 2,-3 0-8,-1-1-17,-2 1-16,-2 0-18,-2-3-6,-1-1 3,0-4 3,-2-3 4,0-1 4,0 0 3,0 0 5,0 0 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6:56"/>
    </inkml:context>
    <inkml:brush xml:id="br0">
      <inkml:brushProperty name="width" value="0.04176" units="cm"/>
      <inkml:brushProperty name="height" value="0.04176" units="cm"/>
      <inkml:brushProperty name="color" value="#00BFF3"/>
    </inkml:brush>
  </inkml:definitions>
  <inkml:trace contextRef="#ctx0" brushRef="#br0">61555 24081 526,'-13'-1'8,"6"-2"16,6-2 15,6-1 16,5-1 4,5 2-8,5 2-7,6 2-8,-1 1-7,-2 2-6,-2 0-6,-4 2-6,-3 1-3,2 1 0,0 3 1,0 2 1,-3 2-1,-5 2-3,-5 1-2,-4 3-2,-5 1-1,-4 4-3,-3 3-1,-5 3-1,-3 1-1,0-1 2,-4-2 3,-1 1 1,0-5 2,5-2 1,3-5 1,5-3 1,3-3 1,8-2-2,4-3-1,8-1-1,6-2-5,9-4-7,8-2-8,10-3-8,8-3-4,11-2-2,9-2-3,11-1-1,-4-1-6,-11 2-8,-12 2-8,-13 3-8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18"/>
    </inkml:context>
    <inkml:brush xml:id="br0">
      <inkml:brushProperty name="width" value="0.03967" units="cm"/>
      <inkml:brushProperty name="height" value="0.03967" units="cm"/>
      <inkml:brushProperty name="color" value="#F2395B"/>
    </inkml:brush>
  </inkml:definitions>
  <inkml:trace contextRef="#ctx0" brushRef="#br0">49961 29596 554,'-13'-3'11,"8"-4"11,7-5 11,6-5 12,5-2 0,1 0-10,3 2-10,2 2-10,0-1-6,1 1-2,-1-1 0,1 0-1,-2 2-1,-4 1-1,-2 2 1,-2 2 0,-2 3 2,1 2 4,2 4 4,0 3 4,0 2 1,-1 5-2,0 4-2,-2 4-1,0 2-3,0 1-1,0 1-3,-1 0-2,1 2-2,-2 1-1,-1 1-2,0 1 0,-2 0-4,-1 1-2,0-1-3,-1 1-3,-1-2-4,0 0-5,0-2-4,0 1-5,0-3-3,0-3-2,0-3-2,0-3-1,0-4-3,0-4-2,0-6-4,0-4-2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6:57"/>
    </inkml:context>
    <inkml:brush xml:id="br0">
      <inkml:brushProperty name="width" value="0.05205" units="cm"/>
      <inkml:brushProperty name="height" value="0.05205" units="cm"/>
      <inkml:brushProperty name="color" value="#00BFF3"/>
    </inkml:brush>
  </inkml:definitions>
  <inkml:trace contextRef="#ctx0" brushRef="#br0">82245 21809 422,'9'-8'3,"1"0"5,3 0 5,2 0 5,0 2 5,-1 2 2,-1 4 3,0 3 3,-2 2 0,1 3-1,0 3-3,0 4-1,-1 1-2,-1 3-1,-1 1-1,0 3-1,-2 1-1,-1 3-2,0 1-1,-2 3-2,-2 0 0,-6 0-2,-4 1 0,-5-1-1,-5 0-1,-3-2 0,-5 0-1,-3-2 0,-4 1 0,-3 1-3,-3 1-2,-2 1-2,-3 0-2,-1-2-3,0 0-3,0-1-3,-1-2-3,3-5-3,4-3-2,2-4-2,3-4-2,5-3 1,4-2 2,3-4-1,3-4 1,3-8-1,1-6-2,3-7 0,1-5-1,4-2 0,2-4 1,4-3 0,3-1 2,6 0 3,4 0 5,5 0 3,2 3 3,-1 6 1,-1 5 1,0 7 1,-3 4 3,-1 2 6,-2 4 4,-2 3 6,-1 2 4,1 2 3,2 2 2,0 2 4,2 2 0,3 3-1,3 4 0,4 2-1,0 3-2,2 1-3,1 3-3,1 1-4,1 2-2,0 0-3,2 2-3,1 1-2,0 1-6,-1 3-6,-2 1-9,1 2-6,-3 1-8,-2 1-9,-1-1-8,-2 0-8,-3 0-3,-3-3 2,-3-2 2,-2-1 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36:58"/>
    </inkml:context>
    <inkml:brush xml:id="br0">
      <inkml:brushProperty name="width" value="0.05198" units="cm"/>
      <inkml:brushProperty name="height" value="0.05198" units="cm"/>
      <inkml:brushProperty name="color" value="#00BFF3"/>
    </inkml:brush>
  </inkml:definitions>
  <inkml:trace contextRef="#ctx0" brushRef="#br0">84254 23477 423,'23'-6'101,"1"2"-23,-1 4-21,1 3-23,-2 1-11,-2 1-2,-1 1-1,-2 2-2,-3 0-1,-3 2-4,-3 0-2,-2 1-3,-4 2-2,-2 1-1,-3 3-1,-4 2-2,-4 0 0,-7 1-2,-7-1-1,-7 1-1,-2-1 0,3-1 1,3-2 0,4 1 1,2-3 1,4-1 1,5-2 0,3-2 2,6-1 2,10-1 1,8 1 3,9 0 3,5 0 0,1 0 0,1 0 0,1-1-1,-2 2 0,-4 0 0,-3 1-2,-4 2 0,-4 1-2,-3 3-1,-3 3-2,-2 3-2,-5 3-3,-6 1-3,-6 2-5,-6 3-4,-7 1-2,-9 2 1,-8 3 0,-9 1 2,-9 1-8,-6 3-15,-6 2-14,-8 2-16,3-4-5,13-8 2,13-9 3,12-8 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3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67551 4207 1000,'-12'-10'0,"-7"-1"0,-9-5 0,-7-1 0,2 0-7,12 7-11,11 5-12,12 6-12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34"/>
    </inkml:context>
    <inkml:brush xml:id="br0">
      <inkml:brushProperty name="width" value="0.03786" units="cm"/>
      <inkml:brushProperty name="height" value="0.03786" units="cm"/>
      <inkml:brushProperty name="color" value="#00BFF3"/>
    </inkml:brush>
  </inkml:definitions>
  <inkml:trace contextRef="#ctx0" brushRef="#br0">56487 4211 581,'-22'-13'7,"7"8"14,3 7 16,6 6 13,2 4 5,0 1-7,0 1-5,0 2-7,0 1-6,1 5-4,-2 3-4,2 5-6,-1 1-3,0 2-4,0 1-5,0 1-2,0-2-7,0-4-5,0-3-7,1-5-7,0-6-4,3-10-4,4-10-4,2-10-4,1-4-3,0-1-5,-2 0-3,0 1-4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34"/>
    </inkml:context>
    <inkml:brush xml:id="br0">
      <inkml:brushProperty name="width" value="0.0436" units="cm"/>
      <inkml:brushProperty name="height" value="0.0436" units="cm"/>
      <inkml:brushProperty name="color" value="#00BFF3"/>
    </inkml:brush>
  </inkml:definitions>
  <inkml:trace contextRef="#ctx0" brushRef="#br0">57050 2377 504,'7'-25'7,"-2"16"13,-3 14 13,0 16 14,-2 10 7,0 8-1,0 8-1,0 8-1,0 4-3,1 3-10,2 2-7,0 1-9,0 3-6,0 3-4,-1 3-4,-2 3-5,0 5-3,2 8-3,1 8-5,0 8-3,0-1-5,0-11-4,-2-8-6,0-11-5,0-9-4,1-9-3,3-8-3,2-9-2,0-9 0,0-6 4,-2-7 5,0-6 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35"/>
    </inkml:context>
    <inkml:brush xml:id="br0">
      <inkml:brushProperty name="width" value="0.03374" units="cm"/>
      <inkml:brushProperty name="height" value="0.03374" units="cm"/>
      <inkml:brushProperty name="color" value="#00BFF3"/>
    </inkml:brush>
  </inkml:definitions>
  <inkml:trace contextRef="#ctx0" brushRef="#br0">56550 4140 651,'2'-28'30,"4"7"1,4 7 4,3 7 2,4 5 1,3 4-2,3 4-1,3 4-1,1 3-4,-1 3-8,-1 3-8,-1 3-8,-1 2-9,-1 2-13,-1 2-13,-1 3-12,-2-4-8,-3-6-5,-3-7-4,-2-6-4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35"/>
    </inkml:context>
    <inkml:brush xml:id="br0">
      <inkml:brushProperty name="width" value="0.03579" units="cm"/>
      <inkml:brushProperty name="height" value="0.03579" units="cm"/>
      <inkml:brushProperty name="color" value="#00BFF3"/>
    </inkml:brush>
  </inkml:definitions>
  <inkml:trace contextRef="#ctx0" brushRef="#br0">58150 2655 614,'9'-15'54,"3"4"2,4 3 1,2 3 2,2 2-6,3 2-10,1 2-11,3 2-11,0 1-10,1 2-12,-1 0-9,0 1-11,-1 2-9,-5 1-7,-3 3-7,-4 2-8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35"/>
    </inkml:context>
    <inkml:brush xml:id="br0">
      <inkml:brushProperty name="width" value="0.04148" units="cm"/>
      <inkml:brushProperty name="height" value="0.04148" units="cm"/>
      <inkml:brushProperty name="color" value="#00BFF3"/>
    </inkml:brush>
  </inkml:definitions>
  <inkml:trace contextRef="#ctx0" brushRef="#br0">57696 3250 530,'-16'7'3,"2"-1"5,1 0 5,1-2 6,1 2 5,0 2 7,2 3 5,1 4 6,0 1 1,2 4-4,1 4-5,0 2-4,1 2-4,1 2-5,-1 2-3,0 3-4,0-1-4,0 0-3,0-1-4,0-1-4,1-3-3,0-2-4,2-3-4,0-3-4,4-8-5,8-12-10,6-13-7,7-13-10,4-10 0,3-5 5,1-6 6,2-5 5,0-1 8,-3 8 7,-4 6 8,-2 8 9,-3 5 6,-4 5 7,-5 4 5,-3 6 7,-3 5 2,-2 6-3,-3 6-2,0 6-3,-5 5 0,-6 7 3,-6 5 1,-5 6 3,-3 2-1,1-2-5,1-1-4,1-3-5,1-2-5,1-3-3,0-4-5,2-1-4,5-7-4,9-9-5,8-9-5,9-7-5,5-5 1,-1 2 7,1 2 6,-1 3 6,-1 1 5,-2 2 0,-4 2 1,-3 2 1,-3 3 1,-2 4 0,-4 3 0,-2 5 1,-6 3-1,-6 1-2,-7 3 0,-6 1-2,-5 1-2,1-3-2,0-1-2,-1-2-3,0-2 0,-2 1 2,-2 0 2,-2-1 1,0 1 1,3-1-1,4 1 0,2 0 0,3-2 4,5-3 11,3-3 9,5-2 10,7-3 5,14-1 0,12 0 0,12-1 0,10-3-2,4 0-6,6-3-5,4-2-6,1-1-5,-3 0-7,-3 1-4,-2-1-7,-3 0-7,-2 2-11,-2 1-9,-2 0-11,-4 2-2,-8 0 8,-6 2 6,-6 0 7,-5 1-1,-1 0-7,-1 0-8,0 0-7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37"/>
    </inkml:context>
    <inkml:brush xml:id="br0">
      <inkml:brushProperty name="width" value="0.03977" units="cm"/>
      <inkml:brushProperty name="height" value="0.03977" units="cm"/>
      <inkml:brushProperty name="color" value="#00BFF3"/>
    </inkml:brush>
  </inkml:definitions>
  <inkml:trace contextRef="#ctx0" brushRef="#br0">59950 2635 553,'36'15'131,"-6"-1"-41,-5-1-40,-6 0-41,-5 0-22,-1 3-5,-2 3-5,-2 3-3,-3 2-5,-3-1-5,-2 0-4,-4 1-4,-2-3 0,-1-3 9,-3-4 6,-2-4 7,0-3 6,0 1 4,2 0 3,1 0 3,0-1 5,0-1 3,0 0 4,1-2 4,0 1 4,2 2 2,2 2 3,2 2 2,1 1 2,0 1 0,0 1 1,0 1 0,1 2-1,2 2-3,2 1-2,2 3-4,-1 1-1,-1 2-1,-2 3-2,-2 1-1,-1 1 0,0-1 0,0-1 1,0-1 0,0-3 1,-2-3 2,0-5 2,-2-3 2,1-9-1,1-14-2,0-14-3,2-13-1,2-9-7,3-4-10,5-3-11,4-5-10,3-1-7,1 2 0,3 2-3,1 3-1,1 1 1,-1 4 5,-1 2 3,-1 4 6,-1 2 3,-1 3 6,0 3 6,-2 4 4,-2 3 6,-1 5 6,-2 4 7,-2 6 5,-2 5 10,-1 6 14,0 6 15,-2 6 13,-1 5-1,0 5-14,-1 5-15,-2 5-14,-1 2-11,-2 2-5,-2 0-4,-2 2-6,2-11-15,5-21-25,4-21-25,5-22-24,4-11-4,2 0 18,1 0 18,3 0 17,0 2 13,-1 6 6,-1 4 6,-1 5 7,-1 5 7,-2 5 10,-3 5 9,-1 5 9,-1 3 7,0 2 6,0 2 6,0 2 5,-1 2 0,-1 2-7,-1 2-6,0 2-5,-2 4-6,-2 9-4,-2 7-3,-2 9-5,-2 3-3,-2 2-4,-1 0-4,-3 2-4,-2-2-4,0-2-6,-1-3-4,-1-3-6,0-5-1,3-6 1,1-5 1,2-6 1,1-5-1,0-2-3,1-4-4,-1-2-4,2-5 0,4-6 2,4-5 2,4-7 1,3-2 3,1-1 3,3 1 4,2 0 3,0 1 4,-1 5 6,-1 3 4,0 4 5,-3 7 5,-1 8 6,-2 10 4,-2 8 6,-4 5 0,-6 2-5,-6 3-5,-5 1-5,-4 0-3,2-3 0,1-3-1,1-3 0,1-3-3,1-3-3,0-3-5,2-2-5,1-3-2,1-1-1,0 0-1,2-2-1,2 1 0,4 2 2,4 2 1,4 2 1,1 0 3,0 1 2,-2 0 4,0 0 2,-2-1 2,-1 1 2,0 0 2,-2 0 1,0-3-2,0-5-6,0-4-4,0-6-6,3-3-4,4-1-3,5-3-3,6-2-3,1 0 0,1 1 1,-1 1 2,1 1 1,-1 1 3,-1 2 5,-1 2 3,-1 2 5,-1 3 8,-2 2 12,-3 4 13,-1 2 12,-4 3 2,-6 2-9,-6 1-8,-5 3-9,-6 1-7,-2 1-9,-3 2-7,-2 0-7,-4-1-6,1 1 0,-2-2-3,-1-1-1,-1 0 1,-1 1 4,-1 1 3,0 1 4,0 0 3,3-2 3,3-3 1,4-1 3,2-2 4,4-1 5,5 0 6,3-2 4,7-1 4,10 0 2,9-2 1,11 0 2,6-2-2,6-3-5,5 0-5,4-3-6,4-2-7,2-2-6,2-2-9,2-2-6,-1 0-9,-3 3-8,-3 1-8,-2 2-9,-6 2 0,-6 0 7,-7 2 6,-7 0 8,-4 1 1,-3-2-4,-1 0-4,-2-2-5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38"/>
    </inkml:context>
    <inkml:brush xml:id="br0">
      <inkml:brushProperty name="width" value="0.03535" units="cm"/>
      <inkml:brushProperty name="height" value="0.03535" units="cm"/>
      <inkml:brushProperty name="color" value="#00BFF3"/>
    </inkml:brush>
  </inkml:definitions>
  <inkml:trace contextRef="#ctx0" brushRef="#br0">63050 3600 622,'0'37'106,"0"-4"-20,0-4-21,0-3-20,0-4-14,2 0-8,0-1-8,1-1-8,0-1-11,0-3-10,-2-1-12,0-2-11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18"/>
    </inkml:context>
    <inkml:brush xml:id="br0">
      <inkml:brushProperty name="width" value="0.03644" units="cm"/>
      <inkml:brushProperty name="height" value="0.03644" units="cm"/>
      <inkml:brushProperty name="color" value="#F2395B"/>
    </inkml:brush>
  </inkml:definitions>
  <inkml:trace contextRef="#ctx0" brushRef="#br0">50398 29277 603,'5'-6'9,"-4"2"19,-6 4 17,-4 3 19,-4 2 2,-1 5-12,-3 4-13,-2 3-13,-2 5-7,-3 5-5,-3 5-4,-3 5-4,-2 3-4,0 2-3,-1 2-4,-2 2-3,0-1-7,1-1-11,1-2-9,2-2-10,2-3-5,7-5 2,5-5 2,6-5 2,4-4 2,-1-3 3,0-3 1,0-2 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38"/>
    </inkml:context>
    <inkml:brush xml:id="br0">
      <inkml:brushProperty name="width" value="0.04735" units="cm"/>
      <inkml:brushProperty name="height" value="0.04735" units="cm"/>
      <inkml:brushProperty name="color" value="#00BFF3"/>
    </inkml:brush>
  </inkml:definitions>
  <inkml:trace contextRef="#ctx0" brushRef="#br0">63600 1977 464,'0'-10'68,"2"10"-1,0 12-1,2 10-2,-1 8-4,1 6-10,0 6-8,0 6-8,0 8-8,0 11-4,0 11-5,0 11-5,-1 6-6,-1 2-4,0 2-7,-2 1-5,0 1-4,0 0 0,0-2-2,0 0-1,1-8-7,0-12-13,2-13-12,0-13-14,1-11 0,0-10 11,0-9 10,0-10 12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38"/>
    </inkml:context>
    <inkml:brush xml:id="br0">
      <inkml:brushProperty name="width" value="0.0382" units="cm"/>
      <inkml:brushProperty name="height" value="0.0382" units="cm"/>
      <inkml:brushProperty name="color" value="#00BFF3"/>
    </inkml:brush>
  </inkml:definitions>
  <inkml:trace contextRef="#ctx0" brushRef="#br0">63250 3895 575,'2'-13'38,"6"4"7,4 6 7,5 5 7,3 2-2,1 3-10,1 2-10,1 2-11,2 0-6,1 1-3,2 0-2,3 0-3,-3-2-18,-4-1-31,-5-2-32,-4-2-32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39"/>
    </inkml:context>
    <inkml:brush xml:id="br0">
      <inkml:brushProperty name="width" value="0.03889" units="cm"/>
      <inkml:brushProperty name="height" value="0.03889" units="cm"/>
      <inkml:brushProperty name="color" value="#00BFF3"/>
    </inkml:brush>
  </inkml:definitions>
  <inkml:trace contextRef="#ctx0" brushRef="#br0">64800 2143 565,'1'13'29,"2"-5"10,2-5 12,2-4 9,0-3 0,1 0-11,0 0-12,0 0-12,0 1-6,1 0-2,1 2-1,2 1-2,-1-2-3,1 0-5,-1-3-5,1-2-4,-3 1-6,-6 2-6,-6 4-5,-6 2-6,-1 3 1,2 2 8,4 2 9,3 1 7,0 2-7,-2 0-24,-2-1-23,-2 1-24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40"/>
    </inkml:context>
    <inkml:brush xml:id="br0">
      <inkml:brushProperty name="width" value="0.03844" units="cm"/>
      <inkml:brushProperty name="height" value="0.03844" units="cm"/>
      <inkml:brushProperty name="color" value="#00BFF3"/>
    </inkml:brush>
  </inkml:definitions>
  <inkml:trace contextRef="#ctx0" brushRef="#br0">64550 3300 572,'0'16'97,"2"1"-18,0 1-17,1 1-18,1 2-11,0 1-4,-1 2-5,1 3-4,-1-1-4,0 0-4,-2-1-4,0-1-4,-1-2-7,0-3-7,0-3-7,0-2-9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41"/>
    </inkml:context>
    <inkml:brush xml:id="br0">
      <inkml:brushProperty name="width" value="0.04891" units="cm"/>
      <inkml:brushProperty name="height" value="0.04891" units="cm"/>
      <inkml:brushProperty name="color" value="#00BFF3"/>
    </inkml:brush>
  </inkml:definitions>
  <inkml:trace contextRef="#ctx0" brushRef="#br0">64224 3175 449,'50'-42'22,"-8"10"3,-10 9 1,-8 11 2,-4 5 0,0 2 0,-1 2-1,1 2-1,-2 2-2,-1 2-2,-3 2-1,-1 2-3,-2 1-2,-3 3-4,-1 2-3,-2 2-4,-3 1-1,-4 4-2,-4 4 0,-3 2-1,-5 0-1,-2 0-5,-3-1-2,-3-1-4,-2-2-4,-1-3-2,-1-3-3,0-2-4,0-4 0,3-1 1,3-2 2,3-2 2,3-3 1,2-2 2,4-4 1,3-2 1,4-4 4,6-3 3,5-5 5,7-3 5,3-3 2,3 3 2,1 0 1,3 1 2,-1 1 1,-1 4 2,-3 3 1,-1 3 2,-4 2 0,-1 4 0,-4 2-1,-3 4-1,-2 3 0,-2 4-1,-2 3-1,-2 5-1,-4 2-1,-4 1-2,-5 1-2,-5 1-1,-2 0-3,1-1-1,1-1-2,1-1-2,-1-2-2,-2-1-1,-1-2 0,-3-2-1,-1-2-2,-1 1-1,-1 0-2,0-1-1,0 0 0,3-2 3,3-2 3,3-2 4,2-2 2,2 2 5,3-2 3,1 1 5,3 0 6,4 0 9,4 0 10,4 0 9,-1 0-3,-4 2-15,-6 0-17,-4 1-16,-3 1-8,-1 0 1,-1 0 0,-1 0 1,0 0 1,2-1 1,2 1 1,3 0 2,3-1 5,8-1 8,6 0 10,7-2 8,4-1 3,1-4-6,1-2-4,1-3-5,1-2-4,1 2-2,1 1-2,1 0-2,0 2-2,2 0 1,1 2-1,1 0 0,-1 1 1,-2 0 0,-2 0 1,-1 0 1,-2 0 0,-1-2 2,-1 0 0,-1-1 1,-1-1-1,1 2-3,0 0-3,-1 2-3,-3-1-13,-8 0-25,-8-2-23,-8 0-25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43"/>
    </inkml:context>
    <inkml:brush xml:id="br0">
      <inkml:brushProperty name="width" value="0.03326" units="cm"/>
      <inkml:brushProperty name="height" value="0.03326" units="cm"/>
      <inkml:brushProperty name="color" value="#00BFF3"/>
    </inkml:brush>
  </inkml:definitions>
  <inkml:trace contextRef="#ctx0" brushRef="#br0">66950 1416 661,'8'-7'5,"2"2"9,0 2 11,1 2 9,2 1 4,3 0-2,3 0-1,3 0-3,2 0-2,-1 0-5,1 0-5,-1 0-4,0 1-4,-1 2-4,-1 2-2,-1 2-3,-2 1-6,-3 3-6,-3 2-7,-2 1-6,-4 3-4,-3 3 1,-2 3 2,-3 3 0,-3-1 2,0-5 4,-2-5 3,0-5 4,-1-2-4,0 0-12,1 0-11,-1 0-12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44"/>
    </inkml:context>
    <inkml:brush xml:id="br0">
      <inkml:brushProperty name="width" value="0.03613" units="cm"/>
      <inkml:brushProperty name="height" value="0.03613" units="cm"/>
      <inkml:brushProperty name="color" value="#00BFF3"/>
    </inkml:brush>
  </inkml:definitions>
  <inkml:trace contextRef="#ctx0" brushRef="#br0">65968 2300 608,'-14'1'9,"4"4"9,4 2 9,4 3 9,2 3 4,0 2-4,0 1-4,0 3-2,0 1-3,-2-1-3,0 1-2,-2-1-2,0 0-2,1-3-4,-1-1-2,0-2-3,2-3-6,4-2-11,3-4-11,5-3-10,5-4-5,6-5 2,5-7 1,6-5 2,3-4 1,-1 2 0,-1 1 0,-2 1 1,-1 2 2,-5 3 5,-3 3 5,-5 3 5,-4 3 4,-6 4 6,-6 4 3,-6 4 6,-5 3 5,-3 3 6,-5 3 6,-4 3 7,0 1 2,1-1-1,3 0-2,1-2 0,2-2-4,3-1-5,1-2-6,2-2-6,3-2-3,4-1-3,4 0-2,4-2-3,3-1-7,2 0-14,1-1-14,3-2-13,1 0-4,1 0 8,1 0 6,2 0 7,-3 1 11,-3 2 13,-4 2 13,-4 2 15,-6 2 8,-5 1 6,-5 3 5,-7 2 5,-3 2-1,-3 5-8,-1 3-7,-3 5-9,-2 1-5,-2 2-2,-4 1-3,-3 1-3,-2 0-4,-2 0-2,-2 0-5,-2 1-4,0-2-3,4-2-3,2-2-4,4-1-4,3-4-3,5-3-5,5-5-4,5-3-5,5-5-4,4-4-1,6-6-3,5-4-2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44"/>
    </inkml:context>
    <inkml:brush xml:id="br0">
      <inkml:brushProperty name="width" value="0.03373" units="cm"/>
      <inkml:brushProperty name="height" value="0.03373" units="cm"/>
      <inkml:brushProperty name="color" value="#00BFF3"/>
    </inkml:brush>
  </inkml:definitions>
  <inkml:trace contextRef="#ctx0" brushRef="#br0">67250 3747 652,'23'-15'2,"-1"4"5,-1 3 4,-1 3 5,-1 1 2,1 2 2,-1 0 1,1 2 1,0 0 3,1 0 5,1 0 4,1 0 5,1 0-2,-1 2-8,0 0-8,1 2-9,-2 0-8,-3 3-10,-3 2-9,-3 2-10,-2 1-6,-2 1-6,-3 1-5,0 1-6,-4-1-1,-3-1 3,-2-2 2,-3-2 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44"/>
    </inkml:context>
    <inkml:brush xml:id="br0">
      <inkml:brushProperty name="width" value="0.03918" units="cm"/>
      <inkml:brushProperty name="height" value="0.03918" units="cm"/>
      <inkml:brushProperty name="color" value="#00BFF3"/>
    </inkml:brush>
  </inkml:definitions>
  <inkml:trace contextRef="#ctx0" brushRef="#br0">67247 4550 561,'-21'2'27,"7"6"13,5 4 12,6 5 12,3 2 0,0 1-10,0-1-13,0 1-11,0-2-7,0-1-5,0-2-5,0-3-4,5-3-6,9-8-6,11-6-8,9-7-6,5-5-9,-2-2-8,0-1-9,-1-2-9,-3 0 1,-2 5 9,-3 3 10,-3 4 8,-3 3 9,-3 2 8,-3 3 6,-3 1 8,-3 2 4,-2 5 1,-4 4 2,-2 4 0,-4 2 3,0 3 2,-3 1 3,-2 3 2,-1 0 2,-2-1-2,0-2 0,-1 1-2,0-3-2,0-1-4,2-3-2,1-1-4,3-4-15,6-6-30,6-6-28,6-6-28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47"/>
    </inkml:context>
    <inkml:brush xml:id="br0">
      <inkml:brushProperty name="width" value="0.04044" units="cm"/>
      <inkml:brushProperty name="height" value="0.04044" units="cm"/>
      <inkml:brushProperty name="color" value="#00BFF3"/>
    </inkml:brush>
  </inkml:definitions>
  <inkml:trace contextRef="#ctx0" brushRef="#br0">36001 1290 543,'-8'-8'0,"2"2"0,1 0 0,0 2 0,1 1 8,1 2 16,-2 2 15,2 2 16,-3 4 2,-4 5-9,-4 7-10,-3 6-10,-4 3-7,-1 0-4,-2 2-4,-3 1-5,2-1-4,2-1-5,3-3-5,3-1-6,2-4-2,2-1-1,3-4-1,1-3 0,4 0-2,6 1-4,6 3-4,6 2-3,1 2 3,-3 2 10,-3 4 10,-2 3 10,-3 3 7,1 5 4,0 3 4,0 4 3,-1 1 4,-2-2 0,-2-2 3,-2-2 0,0-2 0,0-4-2,2-2-3,0-3-3,1-3-4,0-3-5,0-3-5,0-3-5,1-5-14,2-8-22,2-8-21,2-8-21,1-4-6,-1 1 10,1-1 10,0 0 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18"/>
    </inkml:context>
    <inkml:brush xml:id="br0">
      <inkml:brushProperty name="width" value="0.03384" units="cm"/>
      <inkml:brushProperty name="height" value="0.03384" units="cm"/>
      <inkml:brushProperty name="color" value="#F2395B"/>
    </inkml:brush>
  </inkml:definitions>
  <inkml:trace contextRef="#ctx0" brushRef="#br0">51950 29027 650,'15'-21'66,"-1"5"-9,-1 5-8,0 5-9,1 3-7,5-1-2,5 0-5,4 0-3,5 0-7,1 2-8,2 0-8,3 2-9,-2 0-6,-2 0-5,-3 0-5,-4 0-4,-2 0-3,-3 2 0,-3 0 1,-3 2-1,-3 0-2,-4 2-2,-5-1-3,-2 2-3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47"/>
    </inkml:context>
    <inkml:brush xml:id="br0">
      <inkml:brushProperty name="width" value="0.0377" units="cm"/>
      <inkml:brushProperty name="height" value="0.0377" units="cm"/>
      <inkml:brushProperty name="color" value="#00BFF3"/>
    </inkml:brush>
  </inkml:definitions>
  <inkml:trace contextRef="#ctx0" brushRef="#br0">37072 1366 583,'7'-7'34,"1"2"0,0 2 1,0 2 2,1 1-2,1 2-2,3 0-2,2 2-3,0 0-6,-1 0-10,-1-1-8,0 1-11,-2 1-2,-1 2 3,-1 2 3,0 2 4,-4 2-5,-2 5-12,-6 3-14,-2 5-13,-6 2-5,-6 2 1,-5 3 1,-6 1 2,-4 0 6,1 0 11,0-1 10,-1-1 11,1-2 7,2-3 3,0-4 4,1-1 3,2-4 3,5-1 3,3-3 4,5-1 2,3-3 4,6-2 3,4-4 3,6-2 4,6-6-2,7-6-6,8-7-6,9-7-5,4-5-5,4-1-5,2-2-3,4-2-5,-2 1-2,-5 5 0,-4 5 1,-5 5 0,-5 4 1,-5 5 0,-5 3 1,-5 4 1,-4 4 3,-4 4 4,-4 3 6,-4 5 5,-4 3 1,-2 3-3,-3 3-2,-3 3-2,-3 2-2,0 1-4,-1 0-2,-1 2-3,-1 0-2,-1-1-2,-1-1-1,-1-1-1,1-3-1,1-1-4,3-4-3,1-3-2,2-5-7,2-7-11,3-6-10,1-7-11,3-8-2,6-6 8,4-6 7,6-8 9,2-2 6,1 3 4,1 4 5,2 2 4,-2 4 6,-1 5 5,-3 5 5,0 5 7,-3 3 4,1 2 5,0 2 6,0 2 5,-1 2 1,-1 4-4,0 2-2,-2 3-3,-1 6-1,0 8 0,-1 7 1,-2 8 0,0 3-3,-2-2-4,-1-2-7,0-2-5,-1-2-5,-2-3-8,0-3-6,-1-3-6,-2-3-4,-2-2 0,-2-1 0,-1-2-1,-2-3-2,-2-3-7,0-3-7,-1-2-6,1-3 0,3-1 9,3 0 9,3-1 7,1-3 6,2 0 2,1-3 2,0-2 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47"/>
    </inkml:context>
    <inkml:brush xml:id="br0">
      <inkml:brushProperty name="width" value="0.04434" units="cm"/>
      <inkml:brushProperty name="height" value="0.04434" units="cm"/>
      <inkml:brushProperty name="color" value="#00BFF3"/>
    </inkml:brush>
  </inkml:definitions>
  <inkml:trace contextRef="#ctx0" brushRef="#br0">37031 3278 496,'-7'-22'1,"1"3"3,0 3 3,2 3 2,0 5 6,2 8 11,0 8 10,2 7 11,0 7 2,2 5-6,0 5-6,2 5-5,0 2-4,0 0 0,-1 0-2,1 0 0,2-1-2,2-1-3,3-3-3,4-2-4,1-2-4,4-1-7,4-3-7,2-1-7,3-4-8,6-5-13,4-5-12,6-5-12,0-3-3,-6-4 10,-4-2 7,-5-3 9,-4-3 2,-1 0-3,-3-1-4,-1-1-4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49"/>
    </inkml:context>
    <inkml:brush xml:id="br0">
      <inkml:brushProperty name="width" value="0.04747" units="cm"/>
      <inkml:brushProperty name="height" value="0.04747" units="cm"/>
      <inkml:brushProperty name="color" value="#00BFF3"/>
    </inkml:brush>
  </inkml:definitions>
  <inkml:trace contextRef="#ctx0" brushRef="#br0">38943 1820 463,'-16'-2'17,"14"-2"6,15-4 6,15-2 5,9-2 0,3 1-7,2-1-8,4 0-7,-1 0-5,0 1-3,-3-1-4,-2 0-3,-4 1-3,-6 3-1,-5 1-2,-7 2-1,-3 1-3,-2 0-3,-3 0-3,-1 0-3,-3 1 0,-4 0 1,-4 2 1,-4 1 1,-3-2 2,-1 0 2,-3-3 1,-2-2 2,-1-2 3,-1 0 2,-1-1 2,-1-1 4,-2-2 2,-1 0 3,-3-1 4,-1-1 2,1 0 5,5 2 5,5 3 7,5 1 4,2 5 8,2 8 10,1 8 10,0 7 8,2 7 0,0 5-12,2 5-12,0 4-11,2 6-9,0 4-5,2 5-5,0 6-5,0-1-4,0-5-1,-2-5-2,0-4 0,-1-4-6,0-2-6,0-2-8,0-1-7,0-5-5,0-6 0,0-5-2,0-7-1,-2-4 2,-4-2 2,-4-4 2,-3-2 4,-4-4 2,-3-2 4,-4-4 2,-1-2 4,-1-2 2,3-3 2,3-2 1,3-1 3,2 0 3,4 2 6,3 4 6,3 3 6,2 0 5,3-2 3,4-2 3,2-1 4,6-3-1,8-3-7,7-3-6,8-3-7,6-2-4,4-3-3,4-1-4,4-2-2,0 0-3,-2 3-4,-4 3-4,-2 3-4,-5 4-1,-4 3 0,-5 5 1,-5 3 0,-5 3 2,-3 4 5,-5 2 4,-3 4 6,-3 2 2,0 2 4,-2 1 3,0 3 2,-1 2 4,0 2 3,-1 1 4,1 3 5,0 1 0,-2 1-2,0 1-2,-2 1-1,1 1-4,0 1-3,2 1-4,0 1-5,0-1-2,-2 0 0,-2-1 0,-2-1-1,-2-2-3,0-3-5,-1-3-7,-1-2-5,-3-6-7,-2-8-9,-3-8-9,-3-8-8,0-9-3,2-11 6,4-10 6,3-11 4,1-3 6,0 6 3,1 6 5,-1 6 4,0 6 6,0 6 7,0 5 6,0 7 7,1 3 7,-1 4 6,0 3 6,0 3 6,0 3 6,0 4 5,1 3 7,-1 5 5,0 4-2,2 6-9,1 3-10,0 6-10,2 4-7,0 3-4,2 3-4,1 2-3,1 1-5,3-2-3,4-2-5,2-1-3,3-4-5,1-4-3,3-3-5,2-5-5,-1-3-3,-1-3-1,-3-2-2,-1-4-3,-4 0 0,-4 1-1,-6 3-1,-4 2 0,-6 1 1,-6 1 6,-5 1 6,-6 1 4,-4-1 6,-1-2 8,-1-4 7,0-3 6,-1-1 5,1 0-1,1 0 1,2-1-1,0 1 4,3-2 6,2-1 7,1 0 5,4-1 6,3 0 2,4 0 3,5 0 3,6-1-3,11-1-9,11 0-7,11-2-9,8 0-4,4 0-1,6 0 1,4 0-1,4 1-5,2 2-10,1 2-11,3 2-9,-1 1-10,-1 2-10,-2 0-8,-2 1-9,-6-1-1,-10-2 6,-10-4 7,-9-2 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50"/>
    </inkml:context>
    <inkml:brush xml:id="br0">
      <inkml:brushProperty name="width" value="0.04032" units="cm"/>
      <inkml:brushProperty name="height" value="0.04032" units="cm"/>
      <inkml:brushProperty name="color" value="#00BFF3"/>
    </inkml:brush>
  </inkml:definitions>
  <inkml:trace contextRef="#ctx0" brushRef="#br0">41874 2300 545,'-8'9'9,"2"3"17,1 4 17,1 2 18,0 3 4,2 2-9,0 4-9,2 3-8,0 2-7,0 3-6,0 1-5,0 2-6,-1 0-5,0 0-6,-1-1-4,-2-2-6,0-1-6,1-5-8,-1-4-7,0-3-8,2-6-9,4-7-11,4-6-10,3-8-12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50"/>
    </inkml:context>
    <inkml:brush xml:id="br0">
      <inkml:brushProperty name="width" value="0.05189" units="cm"/>
      <inkml:brushProperty name="height" value="0.05189" units="cm"/>
      <inkml:brushProperty name="color" value="#00BFF3"/>
    </inkml:brush>
  </inkml:definitions>
  <inkml:trace contextRef="#ctx0" brushRef="#br0">42577 816 423,'-7'-7'8,"-1"2"16,0 2 16,0 2 15,1 3 5,1 6-6,1 4-6,0 5-6,2 6-5,0 7-3,2 6-4,0 8-3,1 4-4,-2 0-2,0 2-4,-1 0-2,-1 10-3,2 21-1,0 19-2,2 19-2,0 6-5,2-7-5,0-9-7,2-7-6,0-3-7,1 2-5,2 2-6,0 1-7,1-4-2,-1-14-3,1-12-1,0-13-2,-1-11 3,-1-12 4,0-10 6,-2-10 5,0-7 4,0-1 0,0-1 0,0 0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50"/>
    </inkml:context>
    <inkml:brush xml:id="br0">
      <inkml:brushProperty name="width" value="0.03809" units="cm"/>
      <inkml:brushProperty name="height" value="0.03809" units="cm"/>
      <inkml:brushProperty name="color" value="#00BFF3"/>
    </inkml:brush>
  </inkml:definitions>
  <inkml:trace contextRef="#ctx0" brushRef="#br0">42248 3215 577,'-7'-30'6,"1"3"12,0 3 11,2 3 12,4 5 7,8 7 0,7 6 1,9 8 1,3 5-4,-1 7-9,-1 5-11,-1 7-8,-2 2-11,-1 0-12,-3 1-12,-1-1-11,-3-2-8,-1-3-4,-2-5-4,-2-3-4,-2-4-1,-2-1-1,-3-2 1,0-2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50"/>
    </inkml:context>
    <inkml:brush xml:id="br0">
      <inkml:brushProperty name="width" value="0.04017" units="cm"/>
      <inkml:brushProperty name="height" value="0.04017" units="cm"/>
      <inkml:brushProperty name="color" value="#00BFF3"/>
    </inkml:brush>
  </inkml:definitions>
  <inkml:trace contextRef="#ctx0" brushRef="#br0">43150 1481 547,'29'-14'105,"-5"5"-21,-5 3-22,-5 4-21,-1 2-12,5 0-2,3 0-4,5 0-3,1 1-2,1 4-2,-1 2-2,0 3-2,-1 3-10,-3 1-19,-3 3-17,-3 1-17,-3 0-7,-4-3 7,-4-2 7,-4-4 7,-2-1 1,0 1-2,0 2-3,0 0-3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51"/>
    </inkml:context>
    <inkml:brush xml:id="br0">
      <inkml:brushProperty name="width" value="0.04576" units="cm"/>
      <inkml:brushProperty name="height" value="0.04576" units="cm"/>
      <inkml:brushProperty name="color" value="#00BFF3"/>
    </inkml:brush>
  </inkml:definitions>
  <inkml:trace contextRef="#ctx0" brushRef="#br0">43080 2278 480,'-14'1'71,"4"2"0,5 2 0,3 2-1,2 3-5,0 5-13,0 5-13,0 5-11,0 3-9,0 2-4,0 2-5,0 3-3,-1-2-5,-1-2-7,0-3-5,-1-3-5,2-10-12,6-17-15,5-16-16,7-16-15,4-9-1,3 0 15,3 0 14,3 0 15,-1 4 10,-3 8 6,-5 7 7,-3 9 7,-4 5 10,-1 4 14,-2 4 14,-2 4 13,-4 4 4,-2 6-10,-6 4-8,-2 5-8,-4 3-6,-2 1-4,-2 0-2,-1 2-4,-2 0-2,-2-1-3,0-1-2,-1-1-3,1-2-2,1-3-4,2-3-2,3-3-4,4-3-6,8-4-13,8-4-11,7-4-11,6-2-1,1 2 11,3 0 11,1 2 11,0 0 8,-3 0 4,-3 0 4,-2 0 5,-5 1 3,-3 4 2,-4 2 2,-4 3 2,-5 3-1,-6 2-2,-6 1-5,-5 3-2,-5 0-3,-1 1-1,-3-1-3,-1 1 0,-2-2-2,-1-1 2,0-2 0,-2-3 1,0-1 4,0 0 7,-1-2 6,1-1 7,2 0 5,5-2 2,5-1 1,5 0 2,9-2 2,12 0-2,13-2 0,14 0-1,7-1-4,8 0-8,4 0-8,7 0-8,4-1-8,2 0-9,1-2-9,3 0-8,-1-1-4,-3 0 3,-3 0 3,-2 0 2,-7 1-3,-10 0-10,-10 2-10,-9 0-9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53"/>
    </inkml:context>
    <inkml:brush xml:id="br0">
      <inkml:brushProperty name="width" value="0.03653" units="cm"/>
      <inkml:brushProperty name="height" value="0.03653" units="cm"/>
      <inkml:brushProperty name="color" value="#00BFF3"/>
    </inkml:brush>
  </inkml:definitions>
  <inkml:trace contextRef="#ctx0" brushRef="#br0">45700 650 602,'22'7'89,"-1"-1"-13,-3 0-16,-1-2-13,-1-1-11,1 0-6,1-2-5,1 0-7,0-1-6,-3 2-8,-1 0-6,-2 2-8,-2 0-13,-1 3-16,-1 2-18,0 2-17,-3 0-3,-4-1 12,-4-1 13,-4 0 11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54"/>
    </inkml:context>
    <inkml:brush xml:id="br0">
      <inkml:brushProperty name="width" value="0.04222" units="cm"/>
      <inkml:brushProperty name="height" value="0.04222" units="cm"/>
      <inkml:brushProperty name="color" value="#00BFF3"/>
    </inkml:brush>
  </inkml:definitions>
  <inkml:trace contextRef="#ctx0" brushRef="#br0">44674 1550 521,'-20'15'0,"5"-1"13,6-1 14,6 0 14,3-1 4,0 3-5,0 2-6,0 1-4,0 2-5,-2-1-5,0 1-3,-1 0-4,-1-2-3,0 0-4,0 0-3,0-2-3,5-5-9,10-10-17,9-10-17,11-10-15,3-4-4,-2 1 11,-2 1 11,-1 1 10,-4 2 8,-3 3 6,-5 3 6,-3 3 5,-3 2 8,-2 4 12,-3 2 10,0 4 12,-5 1 3,-2 3-4,-5 2-5,-4 2-3,-3 1-4,0 3-1,-1 2-3,-1 2-2,-1-1-3,1 0-4,-1 0-2,0-2-4,1-2-3,1-1-1,1-2-1,1-2-1,5-4-9,9-4-14,11-6-15,10-4-15,3-3-3,-1 1 11,-3-1 10,-1 0 9,-2 1 10,-1 2 6,-1 3 7,-1 1 7,-2 1 4,-2 0 3,-4 0 2,-3 0 3,-2 3 8,-4 4 14,-2 5 15,-3 6 15,-4 3 0,-4 3-14,-4 3-13,-3 3-14,-3 2-8,-1 2-2,-1 2-3,-1 3-2,-2 1-2,-4 4-1,-5 2-1,-3 4-1,-1 0-1,0-2-2,1-2-2,2-2-1,2-3-4,3-6-7,5-4-7,3-4-7,4-7-12,3-3-18,3-6-17,3-4-17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0:18"/>
    </inkml:context>
    <inkml:brush xml:id="br0">
      <inkml:brushProperty name="width" value="0.03046" units="cm"/>
      <inkml:brushProperty name="height" value="0.03046" units="cm"/>
      <inkml:brushProperty name="color" value="#F2395B"/>
    </inkml:brush>
  </inkml:definitions>
  <inkml:trace contextRef="#ctx0" brushRef="#br0">36921 19591 722,'-8'-23'-46,"0"3"13,0 1 12,0 3 14,0 1 7,2 2 4,-2 2 2,0 3 4,0 1 3,0 2 4,0 2 4,0 2 5,1 3-1,1 4-2,0 4-5,2 3-2,0 4-3,0 3-1,1 4 0,-1 2-1,0 2 0,0 2-1,0 2-1,1 3 0,-1 0 0,2 0-1,0 0 1,2 0-1,-1-1 0,0 0 0,-2-1-1,0-1-1,-1-1 0,2 1 0,0-1 1,2 0 0,0 2-1,0 3 0,0 3-2,0 2 0,0 2 0,2-2-2,0 0 0,2-1-1,0-2 0,0 0-2,-1-1 1,2-1-1,-2-2-1,1-3 0,0 0-1,0-3-1,-1-1 0,-1 1 0,-1-1 0,0 1 0,-1-2 0,0 0 0,0-1-1,0 0 0,-1-3-1,0-1-2,-1-3 0,-1-1-2,0-7-6,2-12-9,2-12-9,2-11-9,3-15-3,5-17 4,5-16 4,5-16 4,1-1 5,-4 12 7,-2 15 5,-2 13 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18"/>
    </inkml:context>
    <inkml:brush xml:id="br0">
      <inkml:brushProperty name="width" value="0.03187" units="cm"/>
      <inkml:brushProperty name="height" value="0.03187" units="cm"/>
      <inkml:brushProperty name="color" value="#F2395B"/>
    </inkml:brush>
  </inkml:definitions>
  <inkml:trace contextRef="#ctx0" brushRef="#br0">51744 29983 690,'-8'6'0,"2"1"0,1-2 0,0-1 0,3-1 6,4-1 14,4 0 12,4-1 13,5-1 4,7 0-6,7 0-6,7 0-6,4 0-7,2 0-8,2 0-10,2 0-7,0-1-9,-1-1-7,0 0-8,-2-1-7,-2 0-5,-7-1 0,-6 0-1,-5 0-1,-5 0 1,-3 1 1,-3-1 2,-2 0 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54"/>
    </inkml:context>
    <inkml:brush xml:id="br0">
      <inkml:brushProperty name="width" value="0.0348" units="cm"/>
      <inkml:brushProperty name="height" value="0.0348" units="cm"/>
      <inkml:brushProperty name="color" value="#00BFF3"/>
    </inkml:brush>
  </inkml:definitions>
  <inkml:trace contextRef="#ctx0" brushRef="#br0">45950 2450 632,'51'8'28,"-6"1"4,-8 2 3,-6 0 3,-4 1 1,1 1-4,-1 1-2,1 2-2,-2-2-4,-2-1-4,-1-3-4,-2-1-3,-3-1-7,-1 0-6,-3 0-9,-1 0-7,-3 0-6,-4 1-7,-4 1-5,-4 2-6,-3-1-5,0-1-6,-1-1-6,-2 0-5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54"/>
    </inkml:context>
    <inkml:brush xml:id="br0">
      <inkml:brushProperty name="width" value="0.04735" units="cm"/>
      <inkml:brushProperty name="height" value="0.04735" units="cm"/>
      <inkml:brushProperty name="color" value="#00BFF3"/>
    </inkml:brush>
  </inkml:definitions>
  <inkml:trace contextRef="#ctx0" brushRef="#br0">45627 3783 464,'-6'-6'64,"2"4"-1,4 4-1,3 4-1,1 3-6,1 3-10,1 3-9,2 3-11,-1 2-5,-1-1-2,0 1-2,-2-1-1,0 0-5,-2-3-7,0-1-6,-2-2-6,1-4-12,4-7-16,2-4-16,4-7-16,2-4 0,5-3 13,3-3 13,5-3 14,1 0 10,1 2 7,-1 5 7,0 1 7,-1 4 6,-3 1 4,-3 2 4,-3 2 4,-3 4 4,-2 4 2,-4 5 5,-3 6 2,-3 1 1,-4 1-1,-3-1-1,-5 1-1,-3 0-3,0 1-5,-1 1-5,-1 1-4,-1 0-3,1-3-1,-1-1 0,1-2-1,-1-2 0,2 1 0,1 0 1,1 0-1,3-2-3,8-1-10,6-2-7,8-2-9,4-3-5,7-4-3,3-4-2,6-4-2,2-3 0,1-1 3,-1-3 2,0-1 4,-2 0-4,-6 2-13,-3 4-11,-6 3-12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5:55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50575 2875 333,'49'20'167,"16"14"-1,16 14 1,15 16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6:25"/>
    </inkml:context>
    <inkml:brush xml:id="br0">
      <inkml:brushProperty name="width" value="0.05694" units="cm"/>
      <inkml:brushProperty name="height" value="0.05694" units="cm"/>
      <inkml:brushProperty name="color" value="#00BFF3"/>
    </inkml:brush>
  </inkml:definitions>
  <inkml:trace contextRef="#ctx0" brushRef="#br0">23523 44395 386,'1'-13'5,"0"4"10,2 6 11,0 5 9,1 5 5,0 7-1,0 7-3,0 7-1,-1 2-4,-1-3-5,0-4-6,-1-1-6,-1-3-3,0 1-1,0-1-2,0 1-1,-1 2-1,-1 5-1,0 4 0,-1 6 0,-3 2-1,-2 0-1,-3 0 1,-3 1-1,-2-1 0,0 0 0,1 0 0,-1 0-1,-1-1 0,-1-2 1,-3-2 0,-1-1 1,-2-4-1,-1-6-2,-1-4-2,-1-4-1,-1-5-2,-1-5-1,-1-3-2,-1-4-1,0-5-3,2-7-1,0-7-2,1-7-1,1-6-3,1-6 1,1-6-1,1-6 0,3 0 2,3 6 2,4 6 4,5 6 3,2 4 2,2 3 4,2 3 3,2 3 3,2 3 3,4 3 3,2 3 2,3 3 4,3 2 1,2 4-1,1 2 0,3 4 0,2 3 1,3 7 2,3 6 2,3 5 2,1 5 0,-2 3-2,0 2-1,-1 4-3,0 0-2,1-2-1,1-2-2,1-1-1,-1-3-2,0-1 1,-1-3-1,-1-1 0,-1-3-5,-1 0-9,-1-1-10,-1 0-9,-1-3-5,-1 0-1,-1 0 1,-1-2-1,-1-1 2,-3-1 5,-1-1 4,-2 0 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6:26"/>
    </inkml:context>
    <inkml:brush xml:id="br0">
      <inkml:brushProperty name="width" value="0.04981" units="cm"/>
      <inkml:brushProperty name="height" value="0.04981" units="cm"/>
      <inkml:brushProperty name="color" value="#00BFF3"/>
    </inkml:brush>
  </inkml:definitions>
  <inkml:trace contextRef="#ctx0" brushRef="#br0">26627 45797 441,'-7'-8'5,"4"0"8,2 0 10,4 1 9,1 0 4,2 2-4,0 2-2,1 2-3,3 1 0,2 2 0,3 0 2,3 2 1,1 1-3,-3 3-5,-1 4-5,-2 2-5,-3 2-4,-3 1-1,-2 1-2,-4 1 0,-2 2-1,-2 1 1,-2 3 0,-1 1 1,-4 1-3,-2-1-4,-3-1-5,-3-1-4,-1-3-1,3-3 2,1-4 4,2-4 2,6-4 4,8-1 5,10-2 4,8-2 5,4-1 1,-1 0-2,-1 0-3,-1 0-1,-1 1-2,-1 2-1,-1 2 0,-1 2 0,-1 4 0,-2 5 2,-3 7 1,-1 5 3,-4 4-3,-8-1-4,-6 0-7,-7 1-4,-5-1-5,-3 2-3,-3 1-4,-3 1-4,-2 0-6,-1 0-9,-1 0-9,0 1-10,1-5-5,7-6-1,5-7-1,7-6-1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6:27"/>
    </inkml:context>
    <inkml:brush xml:id="br0">
      <inkml:brushProperty name="width" value="0.05599" units="cm"/>
      <inkml:brushProperty name="height" value="0.05599" units="cm"/>
      <inkml:brushProperty name="color" value="#00BFF3"/>
    </inkml:brush>
  </inkml:definitions>
  <inkml:trace contextRef="#ctx0" brushRef="#br0">34956 43792 392,'-16'-8'6,"-1"-2"9,-1 0 12,-1-1 10,4 3 7,12 6 6,11 7 5,10 8 5,5 2-2,3 1-8,-1 0-10,2-1-8,2 1-6,1 0-5,2-1-4,3 1-4,0 0-3,2-1 1,1 1-1,0-1 0,1 1-2,-2 0-3,0-1-2,-1 1-4,-2-1-2,-3-1-3,-4-1-3,-2 0-2,-3-2-1,-3 1-2,-3 0-1,-2 0-1,-6 1 2,-8 3 4,-8 3 5,-8 3 3,-6 1 2,-5-1-2,-5-1-3,-4-1-3,-6 1-1,-2 5-2,-5 3-2,-4 4-2,-1 4-3,0 5-7,2 2-5,1 5-6,3 0-5,7-6-4,8-4-3,6-5-4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6:28"/>
    </inkml:context>
    <inkml:brush xml:id="br0">
      <inkml:brushProperty name="width" value="0.05036" units="cm"/>
      <inkml:brushProperty name="height" value="0.05036" units="cm"/>
      <inkml:brushProperty name="color" value="#00BFF3"/>
    </inkml:brush>
  </inkml:definitions>
  <inkml:trace contextRef="#ctx0" brushRef="#br0">41673 43177 436,'14'-6'47,"-1"2"-3,-2 4-2,-2 3-1,-1 1-3,2 3-3,0 2-2,1 2-2,1 3-4,2 5-2,0 5-4,1 5-2,-1 4-4,-3 6-2,-2 5-2,-4 4-2,-3 1-2,-2-2-1,-3-3 0,-4-4-1,-3-1 0,-5 1-1,-5-1 0,-5 0 0,-4-1-1,-1-2-3,-2-2-2,-2-1-2,-2-4-3,1-6-2,0-3-2,0-6-2,1-4-3,3-3-1,3-2-2,3-4-3,2-4 0,1-5-1,1-7-1,1-6 0,2-4 1,5-4 1,2-5 1,6-3 1,1-2 3,2 2 4,0 0 3,2 1 4,0 3 3,0 4 5,0 3 4,0 5 4,1 3 2,2 5-2,2 3-1,2 4-2,1 3 4,3 4 7,2 2 8,2 4 7,1 3 4,3 7-1,1 6-1,3 5 0,1 3-3,1-2-3,1 0-5,1-1-4,1-1-6,1-1-5,0-1-7,2-1-7,1 0-7,1-1-7,1 1-9,1-1-8,-2 1-7,-2-1-5,-3 1-6,-3-1-5,-4-2-2,-3-3 5,-4-4 2,-4-4 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6:29"/>
    </inkml:context>
    <inkml:brush xml:id="br0">
      <inkml:brushProperty name="width" value="0.05305" units="cm"/>
      <inkml:brushProperty name="height" value="0.05305" units="cm"/>
      <inkml:brushProperty name="color" value="#00BFF3"/>
    </inkml:brush>
  </inkml:definitions>
  <inkml:trace contextRef="#ctx0" brushRef="#br0">44499 45166 414,'8'-7'17,"-1"2"35,1 2 34,0 2 34,1 2 2,1 2-32,3 2-32,2 2-31,-1 1-18,-1 1-5,-2 1-4,-2 2-4,-2 1-4,-1 3-2,0 3-2,-2 3-1,-2 2 0,-2-1 1,-3 1 2,-4-1 1,-3 1 1,-3 1 1,-5 1 0,-3 1 0,-3-1 1,1-2-2,0-1-1,-1-2 0,1-3 0,-1-1 2,1-3 1,-1-1 2,6-4 5,9-6 8,10-6 10,10-6 8,8-3 2,9-2-5,7 0-5,8-1-5,2 1-6,-2 1-3,-4 2-6,-2 2-4,-4 3-3,-4 1-1,-3 2-1,-5 2-2,-2 2-3,-3 3-4,-1 4-5,-2 2-4,-2 2-10,-1 0-16,-1-1-17,0 1-15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6:34"/>
    </inkml:context>
    <inkml:brush xml:id="br0">
      <inkml:brushProperty name="width" value="0.05122" units="cm"/>
      <inkml:brushProperty name="height" value="0.05122" units="cm"/>
      <inkml:brushProperty name="color" value="#00BFF3"/>
    </inkml:brush>
  </inkml:definitions>
  <inkml:trace contextRef="#ctx0" brushRef="#br0">51350 44300 429,'16'8'136,"1"0"-30,1-1-31,1 1-30,0 0-16,-1 0-4,0 0-3,-2 0-3,0-1-2,1 1-2,1 0-1,1 0-2,1 1-2,1 1 1,1 3-1,1 2-1,1 0-1,1-1-4,1-1-2,1-1-3,-1 0-1,-3 0 2,-3 0 1,-3-1 1,0 2 0,1 2-6,3 1-3,2 3-6,-1-1-1,-1-1 1,-3-2 0,-1-2 1,-4-2 4,-5 1 9,-4 0 8,-6-1 10,-5 4 0,-9 4-9,-8 4-7,-7 6-9,-4 1-5,2-1-4,0-3-3,1-1-4,1-2-1,1-1 2,1-1 1,2-1 1,1-2 0,2-3-2,4-3-1,4-2-3,0-4-4,2-3-8,1-2-8,1-4-8,1-1 0,4-2 7,2 0 8,4-1 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6:36"/>
    </inkml:context>
    <inkml:brush xml:id="br0">
      <inkml:brushProperty name="width" value="0.05032" units="cm"/>
      <inkml:brushProperty name="height" value="0.05032" units="cm"/>
      <inkml:brushProperty name="color" value="#00BFF3"/>
    </inkml:brush>
  </inkml:definitions>
  <inkml:trace contextRef="#ctx0" brushRef="#br0">56416 43631 437,'8'-7'5,"0"1"13,0 0 10,0 2 13,0 0 4,1 2-2,1 0-2,2 2-2,-1 2-2,-1 4-3,-1 4-3,0 3-3,-2 5-3,-1 3-3,0 5-3,-2 3-4,0 3-2,0 1-2,0 0-2,0 2-1,-1 0-2,-2 1-2,-2-1-1,-2 0-2,-3 0-1,-4 0-1,-4 1-1,-3-1-1,-3-1 0,-1-2-2,-1-1-2,-1-3-1,-2-1 0,-1-1 0,-3-1 1,-1-1 0,-2-2 0,0-3-4,-2-3-2,-1-3-2,1-4-2,0-4 0,1-6 0,1-4 0,2-5 0,4-3 0,2-5 1,3-4 1,3-3 1,4-2 1,4-4 2,5-3 1,1-1 1,2 2 2,0 0 1,2 1 1,1 2 2,2 3 3,2 3 3,2 3 3,1 4 0,1 3 0,1 4-3,2 4 0,0 3 2,3 0 6,2 2 7,1 1 6,1 1 4,-1 5 1,-1 4 1,0 4 1,-2 2-1,1 1-4,0 1-3,-1 1-4,1 2-3,1 1-3,2 3-2,0 1-3,0 1-5,1-1-6,-1-1-6,1-1-8,0-2-7,3-1-7,1-3-9,3-1-8,0-3-3,1-2 1,-1-4 1,0-3 1,-2-1 1,-5 0 2,-5 0 2,-4 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19"/>
    </inkml:context>
    <inkml:brush xml:id="br0">
      <inkml:brushProperty name="width" value="0.04536" units="cm"/>
      <inkml:brushProperty name="height" value="0.04536" units="cm"/>
      <inkml:brushProperty name="color" value="#F2395B"/>
    </inkml:brush>
  </inkml:definitions>
  <inkml:trace contextRef="#ctx0" brushRef="#br0">54112 26304 484,'-7'-22'23,"2"5"-4,2 3-1,2 4-3,2 6 6,2 8 16,2 8 14,2 7 15,0 7 2,-1 3-13,-1 4-13,0 5-12,-2 4-9,-1 6-4,0 6-3,-1 5-4,-3 6-4,0 5-3,-3 5-4,-2 5-3,0 0-2,-1-3-1,0-6-1,0-2-1,0-3-4,1 1-6,0-1-7,-1 1-7,1-2-5,2-5-1,2-3-3,2-4-1,1-6-1,0-6 1,0-7 2,0-7 1,0-6 3,2-5 5,0-5 5,2-4 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6:36"/>
    </inkml:context>
    <inkml:brush xml:id="br0">
      <inkml:brushProperty name="width" value="0.058" units="cm"/>
      <inkml:brushProperty name="height" value="0.058" units="cm"/>
      <inkml:brushProperty name="color" value="#00BFF3"/>
    </inkml:brush>
  </inkml:definitions>
  <inkml:trace contextRef="#ctx0" brushRef="#br0">59300 45500 379,'0'30'216,"0"-1"-52,0-3-53,0-1-53,0-1-29,2 2-8,0 3-7,1 1-7,1 4-7,0 4-5,-1 6-7,1 4-5,-1 2-8,0 0-8,-2-2-9,0 0-9,-1-4-7,0-6-8,0-6-7,0-5-7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8:42"/>
    </inkml:context>
    <inkml:brush xml:id="br0">
      <inkml:brushProperty name="width" value="0.02212" units="cm"/>
      <inkml:brushProperty name="height" value="0.02212" units="cm"/>
      <inkml:brushProperty name="color" value="#F2395B"/>
    </inkml:brush>
  </inkml:definitions>
  <inkml:trace contextRef="#ctx0" brushRef="#br0">80100 7247 994,'0'-36'0,"0"-6"1,0-9 1,0-8 0,1 6-5,2 16-15,1 19-12,3 17-14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8:44"/>
    </inkml:context>
    <inkml:brush xml:id="br0">
      <inkml:brushProperty name="width" value="0.07561" units="cm"/>
      <inkml:brushProperty name="height" value="0.07561" units="cm"/>
      <inkml:brushProperty name="color" value="#F2395B"/>
    </inkml:brush>
  </inkml:definitions>
  <inkml:trace contextRef="#ctx0" brushRef="#br0">61391 52390 290,'-4'-7'42,"8"-1"1,8 0 3,7 0 3,4 1-4,-1 2-7,-1 2-9,0 3-7,-1 0-6,1 0-1,1 0-3,1 0-1,0 1-1,-1 3-2,-1 4 0,-1 2 0,0 1-2,1 1 2,1 0-1,1 0 0,3-2 0,3-1-1,4-2 0,5-2-1,1-3-2,2-4-1,1-4-2,0-4-2,2-2-1,0 1 0,2-1 0,0 1 0,3-2 0,2 0 1,4-1 1,2-1 0,1 0 2,-3 3 0,-1 1 1,-2 2 1,-2 2 1,-2 0-1,-2 2 1,-2 1 0,-3 0 0,-5 2 1,-5 0 0,-5 2 1,-3 2 0,1 4 2,-1 3 1,1 5 1,-2 1 0,-1-1-1,-3-1-1,-1 0-1,-1-1 0,-1 1 0,1 1-1,0 1 1,1 0-1,3-3-1,3-1-1,3-2-1,2-2-2,3-2 0,1-3-1,2 0 0,4-3-1,5 0 1,4-2-1,6 0 1,3-1-2,3 0-1,3 0-3,4 0-1,-1 1-2,1 0 2,-2 2 1,-1 1 2,-1 0 0,-3 0 2,-1 0 0,-2 0 2,0 0 0,2 0 0,2 0 0,1 0 0,2-2-1,2-1 1,0-2-2,1-1 1,2-2 0,3 2 3,3 1 2,3 1 2,1 0 2,1 2-1,-1 0 1,0 2 0,-2 0 1,-5 0 1,-5 0 1,-4 0 1,-6 1 1,-3 1-1,-4 3 0,-4 2 0,-2 0-1,-2-2-3,0-2-3,-1-2-2,1-2-1,4 0 0,4-2 1,4 0 1,3-1-1,1 0-4,3 0-3,2 1-4,-1-1-1,-1 3 1,-2 2 0,-2 3 1,-2 0 1,0 3 1,-2 2 1,0 2 1,-2-1 0,2-1 1,-2-2 0,1-2 1,1-3-2,2-2-1,2-4-1,2-2-1,0-3-3,-3-3-2,-1-4-3,-2-1-2,-3-2-1,-6 2 1,-4 3 0,-5 1 2,-8 5-12,-9 6-24,-10 7-24,-10 8-24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8:45"/>
    </inkml:context>
    <inkml:brush xml:id="br0">
      <inkml:brushProperty name="width" value="0.05495" units="cm"/>
      <inkml:brushProperty name="height" value="0.05495" units="cm"/>
      <inkml:brushProperty name="color" value="#F2395B"/>
    </inkml:brush>
  </inkml:definitions>
  <inkml:trace contextRef="#ctx0" brushRef="#br0">81900 39082 400,'29'-23'53,"-5"2"-11,-5 3-12,-5 1-12,0-1-4,4-7 2,3-5 4,4-6 2,3-3 1,-1-1-2,1 1-2,-1 0-2,0 0-1,-1 0-3,-1 0-2,-1-1-2,0 0-2,-1-4 1,1-3 1,-1-2 1,0-3-1,-1-2-2,-1-1-1,-1-3-1,-1 0-1,-1 0 0,-1 2 0,0 1 1,-1 0-1,1 0 1,1 0 1,1 1-1,1-3 0,-1-2-1,1-3-1,0-3-2,-1-3 0,1-3 0,-1-3 1,1-3-1,-1 0 0,-1 3-1,-1 3-3,-1 3 0,-1 0-2,-1-5 1,0-3 1,-2-4-1,0-2 1,0 1 0,-1 1 1,1 2 0,0 0 0,0 3 0,-1 1 1,1 3-1,0-2 1,0-5 0,-1-5-1,1-4 0,0-2 1,0 3 0,-1 4-1,1 2 2,-1 2-1,-1 1 1,0 1 0,-2 2 1,0-2 0,-2-1 0,-1-3 1,0-1-1,-2 0 1,-1 2 0,0 1-1,-1 3 1,-2 2 0,-1 5 1,0 3 0,-1 5 1,-1 0 0,0-2 0,0-1-1,0-3 0,-1 1-1,0 3 0,-1 2-2,-1 4 0,-2 3 0,0 2 1,-2 4 2,1 3 0,-3 1 2,0 3 0,-1 2 1,-1 2 0,-1 1 0,2 3 0,1 2-1,1 2-1,2 2 0,2 2 0,4 4 0,2 3 0,2 2 0,0-1-2,0 0-1,0 1-2,0 4-1,0 8-2,0 9-2,0 10-1,-1 2 0,-4-1 4,-2-3 4,-3-1 3,-2-1 3,0 2-1,0 0 0,1 1 1,-2 1-1,0 1 1,-1 1-1,-1 2 1,-1 1 0,1 2 0,-1 4 0,0 3-1,-1 3 0,-3 1-1,-3 2-1,-3 2-2,0 2-1,1 1 0,3 0-2,1 2-1,2-2-1,3-2-4,1-3-3,3-3-3,1-4-1,2-2 1,2-3 0,2-3 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8:45"/>
    </inkml:context>
    <inkml:brush xml:id="br0">
      <inkml:brushProperty name="width" value="0.05235" units="cm"/>
      <inkml:brushProperty name="height" value="0.05235" units="cm"/>
      <inkml:brushProperty name="color" value="#F2395B"/>
    </inkml:brush>
  </inkml:definitions>
  <inkml:trace contextRef="#ctx0" brushRef="#br0">84850 33037 420,'22'-49'32,"-1"14"-1,-3 12-1,-1 13-1,0 7 0,1 3 2,3 4 2,2 2 2,-1 3 1,0 2-2,-1 2-1,0 1-2,3 4 0,10 3-1,10 5 0,10 3 0,5 1-4,0-3-5,-1-4-6,1-1-6,-2-4-6,-4 0-6,-5 0-6,-2-2-7,-4 1-7,2 5-7,-2 3-8,2 5-7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7:53"/>
    </inkml:context>
    <inkml:brush xml:id="br0">
      <inkml:brushProperty name="width" value="0.05573" units="cm"/>
      <inkml:brushProperty name="height" value="0.05573" units="cm"/>
      <inkml:brushProperty name="color" value="#F2395B"/>
    </inkml:brush>
  </inkml:definitions>
  <inkml:trace contextRef="#ctx0" brushRef="#br0">28593 3834 394,'-8'-17'0,"0"0"0,1-1 0,-1-1 0,1 3 9,0 7 18,2 6 18,0 8 18,2 4 5,0 3-11,2 3-9,1 4-10,0 1-7,0 2-4,0 3-4,0 2-4,0 0-3,0 0 0,0 1-1,0-1-2,-1 2 0,-1 5-1,0 3 0,0 4-1,-2 3-1,0 0-2,0 2 0,0 0-1,0 2-2,2 2-2,0 2-2,2 2-1,0-1-1,0-1-1,0-2 1,0-1-2,0-2 1,0 0-1,0 0 0,0 0 0,0 0 0,0 4 0,0 4 2,0 2-1,0 2 0,2 3-2,0 2-4,2 2-2,-1-2-1,0-1-2,-2-4 0,0-3-2,-1-2 0,2-2-1,0-2 0,2-2-1,-2-3 0,3-2-2,-2-3-1,1-4-1,0-2 0,0-5-1,0-3-1,0-5 0,-1-7-3,0-10-7,-2-12-7,0-10-6,-1-5 0,0 1 6,0 1 6,0 1 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7:54"/>
    </inkml:context>
    <inkml:brush xml:id="br0">
      <inkml:brushProperty name="width" value="0.06266" units="cm"/>
      <inkml:brushProperty name="height" value="0.06266" units="cm"/>
      <inkml:brushProperty name="color" value="#F2395B"/>
    </inkml:brush>
  </inkml:definitions>
  <inkml:trace contextRef="#ctx0" brushRef="#br0">28597 3026 351,'-8'-15'0,"0"1"0,1 0 0,-1 2 0,1 0 1,2-2 4,2 0 4,2-1 3,2 1 2,2 1 2,2 2 2,2 2 1,2 2 0,5 1-2,4 0-1,3 2-3,4 0 0,1 2-1,3 0-1,1 2 0,2 0-1,1 0-1,1 0-1,0 0-1,2 0 0,3 0 0,1 0 1,2 0 1,3-1 0,2-2-1,4-2 1,2-2-1,2-1 0,5-2-1,2 0 0,3-1-1,1 0 0,-1 2-1,-1 3-2,0 1 0,-1 0-2,-1 0 0,1-1 0,0-2-2,-1 1 1,1-1-1,0 0-1,0 0 0,-2 0 0,-3 2-1,-3 1 1,-2 1 0,-3 0 0,-2 2 0,-2 0 1,-2 2 0,-2-1 1,-1-1-1,0 0 1,-1-1 0,-2-1-1,-2 2 1,-2 0 0,-1 2 0,-2 0 0,0 0 0,1 0 0,-1 0 0,-1 0 0,-1 0 0,-3 0 0,-1 0-1,-3 0 2,-1 0-1,-3 0 1,-1 0 1,-2 0 1,-1 0 0,0 0 1,-2 0 1,0 0 1,0 0 1,-1 0 2,1 0 2,-1 1 0,-2 4-1,-3 2 0,-1 4 0,-2 3 0,-2 5 2,-2 5 2,-2 5 3,-1 2 0,1 0-1,-1 1-1,0-1-1,0 1-1,0 1-1,0 0-1,0 2-2,0 1-1,0 1 0,0 0-1,0 2 0,0 0-1,1 0-1,-1 1 0,0-2-1,0 2-1,2 2 0,0 2-1,2 2-1,0 1 0,0 2 0,0 0 1,0 2 1,0-1-3,0 0-2,0-2-3,0 0-4,0-1-1,0 2 1,0 0 2,0 2 0,0-1 0,2-1 0,0 0-1,2-2 0,0 0 0,0 0 0,-1 0 0,1 0 0,0 0 0,0 0 0,0 0-1,0-1 0,0 1 0,0-2-1,0 0-2,0-1-1,0-3-1,2-2-2,0-3-1,1-4-2,1 0 1,-2-1 2,-1 1 1,0-1 3,-2-1-1,-1-2-4,0-1-4,-1-2-5,-2-3-3,-1 0-5,0-1-3,-1 0-5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7:55"/>
    </inkml:context>
    <inkml:brush xml:id="br0">
      <inkml:brushProperty name="width" value="0.04852" units="cm"/>
      <inkml:brushProperty name="height" value="0.04852" units="cm"/>
      <inkml:brushProperty name="color" value="#F2395B"/>
    </inkml:brush>
  </inkml:definitions>
  <inkml:trace contextRef="#ctx0" brushRef="#br0">27761 11400 453,'-13'-9'9,"8"0"13,7-2 12,6 0 11,6 0 4,5-1-6,5 0-7,5 0-5,5 0-5,5-1-1,4 0-1,6-2-2,4-1-1,4 0-1,3 1-1,5-1-2,5-1 0,7-3-2,6-4-1,7-1-1,6-3-1,4 1-2,4-1-1,4 2-2,0 1-3,-2 5-2,-4 4-2,-3 6-3,-1 3-3,-2 1-1,0 0-3,-1 2-1,-3 1-2,-2 2-1,-4 2-1,-2 2-2,-4 0-1,0-1-2,-3 0-1,-1-1-3,-4-1-1,-3 0-3,-4 0-2,-5 0-3,-4 0-1,-6 0-1,-6 0-2,-6 0 0,-6-2 1,-7 0 1,-7-3 3,-6-2 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7:55"/>
    </inkml:context>
    <inkml:brush xml:id="br0">
      <inkml:brushProperty name="width" value="0.03998" units="cm"/>
      <inkml:brushProperty name="height" value="0.03998" units="cm"/>
      <inkml:brushProperty name="color" value="#F2395B"/>
    </inkml:brush>
  </inkml:definitions>
  <inkml:trace contextRef="#ctx0" brushRef="#br0">36752 874 550,'7'-28'34,"-2"5"-5,-3 6-6,0 7-4,-4 2 2,0 2 7,-3 1 8,-2 0 8,-4 4 0,-6 6-9,-5 6-8,-6 6-9,-7 6-4,-5 8-2,-6 9-3,-6 7 0,-6 6-2,-7 5 2,-7 5 1,-7 5 0,-10 10-1,-10 15-6,-13 14-6,-11 15-6,-10 12-3,-4 10-3,-7 9-3,-6 10-2,4-2-5,14-15-6,13-14-5,15-15-7,15-17 1,19-18 6,18-19 8,20-18 5,9-12 2,4-3-6,3-5-6,3-3-5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7:56"/>
    </inkml:context>
    <inkml:brush xml:id="br0">
      <inkml:brushProperty name="width" value="0.04142" units="cm"/>
      <inkml:brushProperty name="height" value="0.04142" units="cm"/>
      <inkml:brushProperty name="color" value="#F2395B"/>
    </inkml:brush>
  </inkml:definitions>
  <inkml:trace contextRef="#ctx0" brushRef="#br0">34302 5100 531,'-8'10'66,"0"5"-7,0 5-7,0 6-8,-1 3-5,-2 6-6,-1 5-5,-3 4-5,-2 4-4,-3 2 0,-3 2-1,-3 2-1,-2 1-1,-1 2-4,-1-1-3,-1 2-3,0-1-2,2-2-1,0-4-2,1-2 0,2-4-2,5-2 0,3-4 1,5-2-1,2-5 0,4-5-1,2-7 0,4-5-2,6-5 1,9-2-1,11-4 0,9-2 1,11-7-2,12-10-2,12-9-1,11-11-3,11-6-4,8-4-7,9-4-6,8-4-7,-3 3 0,-16 8 5,-17 9 5,-17 10 6,-11 4-3,-8 4-11,-6 3-10,-7 3-12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19"/>
    </inkml:context>
    <inkml:brush xml:id="br0">
      <inkml:brushProperty name="width" value="0.04024" units="cm"/>
      <inkml:brushProperty name="height" value="0.04024" units="cm"/>
      <inkml:brushProperty name="color" value="#F2395B"/>
    </inkml:brush>
  </inkml:definitions>
  <inkml:trace contextRef="#ctx0" brushRef="#br0">55039 27324 546,'0'-14'6,"0"1"10,0 2 10,0 2 12,-1 3 5,-2 2 1,-2 4 0,-1 3 2,-4 3-4,-2 7-6,-3 5-6,-3 7-7,-3 4-4,-3 3-4,-3 2-4,-3 4-2,-2 1-5,-2-2-2,-2 0-5,-2-1-2,1-3-2,4-2 0,3-3 1,5-3 1,3-3 0,5-3 1,3-3 0,4-3 0,5 0 2,6 1 2,6 3 3,6 2 2,5-2 1,8-3 0,7-4 0,7-4-1,4-2-3,0 0-7,2-1-8,0 2-7,-2-2-5,-2 1-5,-6 0-4,-2 0-5,-4 0-3,-3 0 0,-3 0-1,-3 0-1,-3-1 1,-3-1 5,-3 0 4,-2-1 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7:56"/>
    </inkml:context>
    <inkml:brush xml:id="br0">
      <inkml:brushProperty name="width" value="0.04449" units="cm"/>
      <inkml:brushProperty name="height" value="0.04449" units="cm"/>
      <inkml:brushProperty name="color" value="#F2395B"/>
    </inkml:brush>
  </inkml:definitions>
  <inkml:trace contextRef="#ctx0" brushRef="#br0">40257 2981 494,'0'-23'79,"0"15"-6,0 16-7,0 15-8,0 10-6,0 3-9,0 3-8,0 2-8,-2 0-5,0-1-4,-3-1-3,-2-3-3,-2 2-7,-1 4-8,-3 5-9,-1 6-10,-1-1-7,2-7-5,3-5-6,2-6-6,0-5-3,2-5 1,0-5 1,2-4 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7:57"/>
    </inkml:context>
    <inkml:brush xml:id="br0">
      <inkml:brushProperty name="width" value="0.05053" units="cm"/>
      <inkml:brushProperty name="height" value="0.05053" units="cm"/>
      <inkml:brushProperty name="color" value="#F2395B"/>
    </inkml:brush>
  </inkml:definitions>
  <inkml:trace contextRef="#ctx0" brushRef="#br0">40400 3316 435,'21'-22'19,"-3"5"1,-4 3 0,-4 4 0,-1 3 2,1 0 1,2 2 2,3 1 1,1 0-1,-1 2-5,1 0-4,0 2-5,-1-1-4,1 0-7,0-2-6,-1 0-6,0-1-4,-1 0-3,-1 0-3,-1 0-3,-1 0-1,-2-2-1,-2 0 0,-2-1-1,-2-4 1,-1-4 2,0-5 4,-1-5 1,-1-2 4,0 2 2,0 0 5,0 1 3,0 1 3,0 1 5,0 1 5,0 1 3,-1 2 6,-1 5 6,0 3 6,-1 4 6,-1 4 7,0 4 5,0 4 6,0 4 7,0 3-1,0 3-9,0 3-6,0 3-9,-1 5-5,-1 5-1,-3 6-3,-2 5-2,0 3-3,1-2-5,1-2-4,1-1-5,0-3-5,0-2-6,0-2-7,0-1-7,1-3-7,1-1-7,0 0-8,2-1-8,0-2-3,2-3-1,0-3-1,2-2-1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7:57"/>
    </inkml:context>
    <inkml:brush xml:id="br0">
      <inkml:brushProperty name="width" value="0.05117" units="cm"/>
      <inkml:brushProperty name="height" value="0.05117" units="cm"/>
      <inkml:brushProperty name="color" value="#F2395B"/>
    </inkml:brush>
  </inkml:definitions>
  <inkml:trace contextRef="#ctx0" brushRef="#br0">41750 4074 429,'17'0'58,"1"0"-6,3 0-6,1 0-6,2-2-5,0 0-7,2-3-5,1-2-7,0-1-5,-1-2-5,-1 0-5,-1-1-3,-1-2-6,-3 0-4,-1-1-5,-3-1-5,-2-1-2,-3 1 4,-3-1 2,-2 1 3,-4 0 2,-2 1 3,-3 1 3,-4 0 3,-3 2 3,-3 3 4,-4 1 4,-5 2 3,-1 2 4,-1 2 2,1 2 1,-1 2 3,1 3 1,-1 4-2,1 3 0,-1 5-1,2 2 1,2-1 3,1 0 3,3 0 3,1 1 0,4 0-1,3-1-2,3 1 0,1-1-4,3 1-4,2-1-3,3 1-5,3-2-6,7 0-7,7-1-8,7 0-7,5-3-8,8-3-6,5-3-7,6-2-7,-2-3 0,-11-1 5,-9 0 5,-9-1 6,-5-1-2,-1 0-6,1 0-6,0 0-7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7:59"/>
    </inkml:context>
    <inkml:brush xml:id="br0">
      <inkml:brushProperty name="width" value="0.04459" units="cm"/>
      <inkml:brushProperty name="height" value="0.04459" units="cm"/>
      <inkml:brushProperty name="color" value="#F2395B"/>
    </inkml:brush>
  </inkml:definitions>
  <inkml:trace contextRef="#ctx0" brushRef="#br0">17128 2199 493,'-15'-5'5,"2"4"10,3 6 10,1 4 9,2 2 2,2-1-8,2 0-6,2-2-8,2 0-4,2 0-1,2 0-1,2 0-1,4-3-2,7-5-1,7-4-2,7-5-2,0-3-2,-5 2-2,-7 1-3,-5 1-2,-3 0-1,0 0 1,-1 0 0,1 0 2,4-2-2,12-5-1,11-6-3,10-3-2,0-1 0,-12 6 2,-11 7 3,-12 5 2,-9 4 2,-2 2 5,-6 2 2,-2 2 5,-6 3 1,-4 6 4,-5 4 1,-5 5 3,-2 2 0,1-1-1,1-1 0,1-1-2,3-2 0,3-3-2,4-3-2,5-2 0,2-2-1,-1 0 1,0-1 1,0 1 1,3 0-1,6 0-2,6 0-1,6 0-3,4-2-1,6-1-3,5-2-1,5-2-3,-1-1 0,-6-2 1,-5-1 1,-6 0 1,-4 0-1,1 0-2,0 2-2,0 1-2,-2 0-2,-1 3 0,-2 2-1,-2 2-1,-3 2 0,-2 2 4,-3 1 2,-4 3 3,-2 0 1,-1-1 0,-3-1 0,-2 0 0,1-2 1,1-1 1,2 0 1,2-2 2,1 0 0,1 0 0,-1 0 0,0 0 0,-2 1 0,-4 3-1,-3 3 0,-5 3-1,0 0 0,3-4 0,3-5-1,4-3 0,0-2 3,2 0 7,1 0 8,1 0 7,4-2 1,11-4-5,10-4-6,9-4-5,5-2-3,0-1-1,1-1-2,-1-2-2,-3 2 0,-5 3 0,-7 3 1,-5 2-1,-2 2 0,2 1-1,2-2-1,1 2-2,1-1-2,-1 2-3,0 0-4,-2 2-3,-2 1-1,-2 2 0,-4 2 1,-2 2 1,-6 3 1,-8 7 1,-8 5 0,-7 7 1,-2-1 1,7-5 2,5-7 1,7-5 3,0-3 0,-4 2 0,-4 0-1,-3 1 1,-1 0 0,3 0 0,3-2 0,2-1 1,3-1 1,-1-1 0,0-1 2,0 0 0,0-1 1,2 2 1,-2 0 1,0 1 0,0 1 1,-1-2-1,-1-1-1,-1 0 0,-1-1 0,2 2-1,1 0 1,1 1 0,0 1 0,0 0 1,0 0 0,1 0 1,-3 0 0,-4 1 0,-3 2 0,-5 0 0,1 0 0,3-1-1,4 0 0,5-2-2,1-1 1,0 0-1,0-2 2,1 0-1,-2-1 1,0 1 0,-1 2 1,-1 0 0,0 0-1,2 0 1,3-2-2,1 0 0,1-2 2,0 1 3,0 0 2,1 0 4,6-2 4,15-6 4,15-4 4,15-5 5,8-4 0,1 0-5,3-1-5,2-1-5,-2 0-3,-4 3-2,-5 1-2,-6 3-1,-3 0-2,-1 0-2,0 0 0,-1 1-1,-1-1-1,-2 2-1,0 1 0,-1 0-1,-2 2 0,-1 1 1,-3 0 1,-1 2 1,-2 1 1,-1 0 0,-1 1 0,-1 2 0,-1 0-4,-3 0-12,-1 0-10,-2 0-11,-5 0-5,-6 2-3,-8 1-1,-6 0-1,-6 0 3,-5-2 9,-5-2 7,-5-2 9,-2-2 6,2-2 2,0-1 3,1-2 2,2-2 3,3 0 5,3 0 5,3 1 4,3 0 3,3 2-2,2 2 0,4 2-2,2 3 5,2 2 10,3 4 10,1 2 9,2 2 1,1 2-10,3 0-8,2 1-10,1 2-4,0 3-3,0 3 0,0 3-2,-1 0-1,-1-3-3,-1-3-3,0-3-1,-1 0-2,0 2 0,0 1 1,0 3-1,-1 0 0,-1 1-1,0 0-1,-1-1-2,-1 1 0,2 1-1,0 1 1,1 1-1,1 1 0,-2-1-3,0 1 0,-2-1-3,0 0 0,-2-3 0,0-1 1,-2-2 0,0-1 0,-2 3 0,0 1 0,-1 3-1,-1-2 0,0-3-1,0-4 1,1-4-1,-2-2 0,0-1 2,-2 1 0,0 0 2,0-1 0,-1-2 1,0-3 0,0 0 0,0-2 1,-1 0 1,-1 0 1,-1 0 1,0-2 0,1 0 1,1-3 0,1-2 1,0-1 0,2-2-1,1 0 1,1-1-1,0-3 0,2-2 1,0-3-1,2-3 0,1 0 0,2 1 0,2 3 1,2 1-1,1 2 1,2 2 0,0 3 0,2 1 1,0 0 0,3-2 1,2-2-1,2-1 0,0-1-1,-1 2-3,-2 3-3,0 1-3,2 0-1,2-2-1,3-2 0,3-1-1,6-5 0,10-5-3,10-7-2,10-5-2,-2 2-1,-12 8-1,-13 8 0,-13 10-1,-7 4 0,0-2-2,-2 0 0,-1-1-1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7:59"/>
    </inkml:context>
    <inkml:brush xml:id="br0">
      <inkml:brushProperty name="width" value="0.03771" units="cm"/>
      <inkml:brushProperty name="height" value="0.03771" units="cm"/>
      <inkml:brushProperty name="color" value="#F2395B"/>
    </inkml:brush>
  </inkml:definitions>
  <inkml:trace contextRef="#ctx0" brushRef="#br0">20193 3056 583,'-28'-2'33,"7"0"-2,6-3-2,8-2-1,6-1 0,6-2 0,6 0 1,6-1 0,5-2 0,5 1-2,4-2-1,5-1-1,0 1-2,-7 5-5,-7 3-4,-7 4-4,-3 1-4,0-1-3,-1 0-2,1-1-4,0-1-1,0 2 1,-1 0 0,1 2 1,3 0-4,5 0-7,6 0-8,6 0-7,0 1-11,-9 4-11,-7 2-14,-8 4-12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7:59"/>
    </inkml:context>
    <inkml:brush xml:id="br0">
      <inkml:brushProperty name="width" value="0.03849" units="cm"/>
      <inkml:brushProperty name="height" value="0.03849" units="cm"/>
      <inkml:brushProperty name="color" value="#F2395B"/>
    </inkml:brush>
  </inkml:definitions>
  <inkml:trace contextRef="#ctx0" brushRef="#br0">20924 3550 571,'-10'7'3,"-2"-1"5,-2 0 5,-4-1 6,0-1 5,4 1 6,5 1 4,4 2 6,1 0 0,2 2-5,0 0-5,2 1-4,0 1-3,0 2-4,0 0-1,0 1-4,0 4-1,0 9-1,0 7-1,0 8-1,0 6-4,0 2-5,0 4-7,0 2-6,0-3-2,0-9 1,0-8 1,0-10 0,-1 7-4,0 20-11,-2 21-11,0 21-12,-1-1 0,2-22 8,0-21 9,2-21 8,0-11 2,0 1-3,0 0-4,0 3-3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7:59"/>
    </inkml:context>
    <inkml:brush xml:id="br0">
      <inkml:brushProperty name="width" value="0.02826" units="cm"/>
      <inkml:brushProperty name="height" value="0.02826" units="cm"/>
      <inkml:brushProperty name="color" value="#F2395B"/>
    </inkml:brush>
  </inkml:definitions>
  <inkml:trace contextRef="#ctx0" brushRef="#br0">22070 5563 778,'-11'-8'114,"8"3"-40,9-1-41,9 2-38,3 0-27,-3 1-10,-4-1-12,-1 0-11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8:00"/>
    </inkml:context>
    <inkml:brush xml:id="br0">
      <inkml:brushProperty name="width" value="0.04417" units="cm"/>
      <inkml:brushProperty name="height" value="0.04417" units="cm"/>
      <inkml:brushProperty name="color" value="#F2395B"/>
    </inkml:brush>
  </inkml:definitions>
  <inkml:trace contextRef="#ctx0" brushRef="#br0">23565 2668 498,'-7'-25'31,"3"13"15,1 12 16,2 14 13,1 10 1,2 10-14,0 11-16,2 9-14,-2 3-9,1 2-4,-2 0-5,0 0-4,-1-4-5,0-5-6,0-6-8,0-6-6,0-5-8,2-2-9,0-3-8,2-3-10,-2-3-6,0-3-4,0-3-3,-1-2-4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8:01"/>
    </inkml:context>
    <inkml:brush xml:id="br0">
      <inkml:brushProperty name="width" value="0.04987" units="cm"/>
      <inkml:brushProperty name="height" value="0.04987" units="cm"/>
      <inkml:brushProperty name="color" value="#F2395B"/>
    </inkml:brush>
  </inkml:definitions>
  <inkml:trace contextRef="#ctx0" brushRef="#br0">22508 1550 441,'0'23'69,"0"-1"-14,0-1-15,0-1-15,0-1-9,0-3-3,0-1-4,0-2-3,2-3-4,5-3-4,6-2-3,4-4-5,4-2-2,2-4-2,4-2-1,3-3-2,0-3 0,0 0 0,-1-1 2,-1-1 1,-1 0 0,-3 1 1,-1 0 1,-3 2 0,-4 4 7,-6 6 11,-8 7 11,-6 8 12,-4 2 2,2-1-6,1-1-7,0 0-7,1-1-6,1 1-8,-2 1-5,2 2-7,-1-2-3,2-1 3,0-2 2,2-2 2,0-1 1,0-1-2,0 1-1,0 0-1,-3 1 0,-6 3 2,-6 4 0,-5 2 2,-3 0 0,3-1 2,1-2 1,2-2 1,0-1 2,-5 1 4,-3 1 3,-5 1 5,2 0 3,6-2 3,6-3 2,5-1 4,6-2 1,8-2 2,6-2 0,8-2 1,3-3-1,7-2-5,5-3-4,5-3-5,1-1-3,-3 2 0,-4 2 0,-2 2-1,-3 2-3,-5 2-4,-3 2-6,-4 2-5,-4 2-2,-3 2 2,-2 2 2,-4 2 1,-2 1 1,-4 3-1,-2 1 0,-3 3 1,-3 1-1,-2-1 2,-1 1 2,-3 0 1,-2-1 1,-3 1 1,-3-1 1,-3 1 2,-3 0 1,-4 3-1,-5 1-1,-2 3 1,-3-2-1,0 0 2,0-3 1,0-1 0,2-2 2,4-1 3,4-1 3,4-1 2,3-1 2,5-2-1,3-3-1,4-1-1,10-2 3,14-2 5,15-2 5,15-2 5,10-3 0,6-6-5,6-4-5,6-5-6,1-2-5,-1 1-3,-3 0-3,-1 2-5,-4 2-2,-5 1-2,-4 2-2,-5 2-2,-6 2-4,-4 2-4,-5 3-5,-5 1-4,-4 1-3,-3 0 2,-2 0 0,-4 0 1,-4-1 1,-6-1 2,-6 0 1,-6-1 2,-4-2 2,-3-2 4,-3-2 3,-3 0 4,-1-3 2,1 2 4,1 0 2,1 2 4,1 0 3,1-2 4,1 0 4,1-1 5,1 0 3,3 2 3,1 3 3,2 1 3,3 3 5,2 4 10,4 3 8,3 6 9,2 3-1,2 7-11,2 5-12,1 7-11,3 2-6,0 3-3,1 2-2,2 2-2,-1 2-7,1 0-9,0 2-9,0 0-11,-2 1-5,-1-2-2,-2 0-1,-2-1-3,-2-3 2,0-4 1,-2-4 3,0-3 2,-3-4 1,-2-2 2,-4-1 1,-2-2 2,-3-5 1,-3-3 2,-3-6 2,-3-4 1,-3-5 2,-3-2-1,-3-4 2,-2-2-1,-2-3 3,2-3 4,0-3 3,1-3 5,3-2 3,5 3 5,5 0 2,5 1 5,4 1 2,4 2-1,4 2 0,4 3 0,6-1-4,8-2-6,7-1-7,8-3-6,7-1-5,5 1-5,4-1-3,5 1-3,-3 1-4,-10 5-2,-11 2-3,-11 6-1,-5 1-3,1 0-1,1 0-2,2 0-2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8:02"/>
    </inkml:context>
    <inkml:brush xml:id="br0">
      <inkml:brushProperty name="width" value="0.04937" units="cm"/>
      <inkml:brushProperty name="height" value="0.04937" units="cm"/>
      <inkml:brushProperty name="color" value="#F2395B"/>
    </inkml:brush>
  </inkml:definitions>
  <inkml:trace contextRef="#ctx0" brushRef="#br0">25759 1094 445,'-15'-8'5,"4"0"8,3 0 10,3 1 9,2 0 3,3 3 0,4 4-1,2 3-2,3 3-1,0 7-2,1 6-2,2 5-2,-1 6-2,1 6-3,0 6-1,0 6-3,-2 3-2,-1 2-3,-2 0-2,-2 2-3,-1-3-1,2-3-1,0-4 1,1-3-1,1-5-1,-2-4-2,-1-4-3,0-3-2,-1-5 0,2-3 2,0-4 3,2-4 1,1-7 5,5-9 4,4-8 5,3-9 5,6-14-1,10-18-5,8-19-6,10-18-6,5-12-6,5-6-8,4-4-9,3-4-8,0 1-10,-7 9-8,-6 9-11,-5 8-9,-7 12-2,-10 15 5,-8 14 5,-8 16 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19"/>
    </inkml:context>
    <inkml:brush xml:id="br0">
      <inkml:brushProperty name="width" value="0.054" units="cm"/>
      <inkml:brushProperty name="height" value="0.054" units="cm"/>
      <inkml:brushProperty name="color" value="#F2395B"/>
    </inkml:brush>
  </inkml:definitions>
  <inkml:trace contextRef="#ctx0" brushRef="#br0">56354 28709 407,'-1'-14'1,"-1"3"4,0 3 2,-1 2 2,-1 4 13,0 4 22,0 4 21,0 4 22,1 4 2,0 7-17,2 5-17,0 7-17,0 5-12,-2 6-6,-2 6-5,0 6-5,-3 6-3,2 7 0,0 6 0,2 9-1,-1 1-6,-2 0-16,-2-3-14,-1 1-16,-2-1-7,0-2 0,1 0 1,-1-1-1,2-6 3,3-13 6,2-11 6,4-11 5,0-10 2,0-4 0,-2-5 0,0-4-1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8:07"/>
    </inkml:context>
    <inkml:brush xml:id="br0">
      <inkml:brushProperty name="width" value="0.02752" units="cm"/>
      <inkml:brushProperty name="height" value="0.02752" units="cm"/>
      <inkml:brushProperty name="color" value="#F2395B"/>
    </inkml:brush>
  </inkml:definitions>
  <inkml:trace contextRef="#ctx0" brushRef="#br0">78200 16062 799,'26'-7'60,"5"2"-10,5 2-11,4 2-11,12 1-10,18 2-13,17 0-11,18 2-12,6-1-4,-8-1 3,-4 0 3,-5-1 4,0-3 0,9-2-1,10-4-2,8-2-2,1 0-2,-5 1-6,-7 3-5,-5 1-6,-7 1 2,-5 2 6,-6 0 6,-5 2 7,-11 0 5,-17 0 2,-14 0 2,-17 0 2,-7 0 2,1 0 0,2 0 1,0 0 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8:10"/>
    </inkml:context>
    <inkml:brush xml:id="br0">
      <inkml:brushProperty name="width" value="0.07474" units="cm"/>
      <inkml:brushProperty name="height" value="0.07474" units="cm"/>
      <inkml:brushProperty name="color" value="#F2395B"/>
    </inkml:brush>
  </inkml:definitions>
  <inkml:trace contextRef="#ctx0" brushRef="#br0">68205 16262 294,'-18'-1'-1,"-3"0"0,-5-2-2,-3 0-1,1 0 0,5 0 1,7 1 0,5 2 2,5 0 4,4 0 9,4 0 9,4 0 8,3 0 1,1 2-4,3 1-5,2 0-4,1 0-4,-1 0 1,1-2-1,0 0 0,0-1 1,1 2-1,1 0-1,1 2 1,1-1 0,1-1-1,1 0 0,1-1 0,0 0 0,-1 1-1,-1 3-1,0 2 0,-1 0-1,1 0 1,1-2-1,1 0 0,0-2 0,1-1-1,-1 0 0,1-1-1,0-1-1,1 0 0,1 0 0,1 0 0,-1 0 0,0 0 0,-1 0 0,0 0 1,-3 0-1,-1 0-1,-3 0 0,-1 0-1,-1 0-1,1 0 0,1 0 0,2 0 0,-1 0-1,1 0 1,-1 0-1,1 0 1,-1 0-1,1 0-1,0 0 1,-1 0-1,1 0 0,1 0 0,1 0 1,2 0 0,-1 0 0,1 0 1,-1 0-1,1 0 1,0 0 0,2 0 0,3 0 0,1 0 0,2-1 0,-1-1 0,0 0-1,1-1 1,-1-1 0,0 0 0,1 0-1,-1 0 0,1-1 0,1 0 0,1-1 0,0-1 1,2-1-1,-1 2 1,0 0 0,0 2 0,1 0 0,1 0 0,1 1 0,0-1-1,1 0 0,-1 0 0,-2 0 0,0 1 0,-1-1-1,-1 2 0,-1 0 0,-1 2 0,-2-1-1,0 0 1,-1-2 1,-1 0 0,-1-1 0,-1 2 0,-1 0 0,-1 2-1,0 0 1,-1 2 0,1 0 0,-1 2-1,0-1 1,-1 0 0,-1-2 0,-1 0 1,0-1-1,1 2 1,1 0-1,2 2 0,-1-1 1,2-1-1,1 0 0,1-2-1,1 0 1,1 0-1,1 0 0,1 0-1,0 0 1,-1 0-1,-2 0 0,1 0-1,-3 0 1,0 0 0,-1 0-1,-1 0 1,0 1-1,0 0 1,-2 2 0,2 0 0,-1 1 1,1-1-1,-1 1 0,1 0 1,-1-1-1,3 0 1,0-2-1,1 0 1,0-1 0,0 0-1,1 0 1,-1 0-1,1 0 1,1 0-1,1 0 1,1 0-2,-1 0 1,-2 0 0,-1 0 0,-2 0 1,-2 0-1,2 0 1,1 0 0,1 0 0,0 0 0,-3 0 0,-1 0 1,-2 0 0,-2 0 0,1 0 1,-1 0-1,1 0 1,0 0-1,1 0 1,1 0-1,1 0 1,1 0 0,-1 0-1,1 0 0,-1 0 0,1 0 1,1 0-2,1 0 1,1 0-1,0 0 0,-1 0-1,-1 0 1,-1 0 0,-1 0-1,1 2 0,-1 0-1,1 2 0,1 0 0,3 1 2,3 2 1,3 0 1,-1 0 1,-2 0-3,-3-2-1,-3 0-1,-1-2-1,1-1 0,1 0 0,1-1 1,0-1-1,1 0 1,-1 0 0,1 0 0,0 0-1,1 0 0,0 0 0,2 0-1,1 0 0,1 0 0,1 0 1,1 0 0,-1 0-1,0 0 1,-1 0-1,-1 0-1,-1 0 0,-2 0 0,0 0 1,-1 0 0,0 0 0,-1 0 1,1 0 0,-1 0 1,0 0 0,1 0 0,-1 0 0,1 0 0,-1 0 0,-1 2-2,-1 0-1,-1 2-1,-1-2-1,1 0 1,-1 0 2,1-2 0,-1 1 0,-1 0 1,-1 2 0,-1 0 1,0 0 0,1 0 0,1-2 0,1 0 1,0-1 0,-1 0-1,-1 0 0,0 0 0,-1 0 0,1 2 0,1 1 0,1 0 1,1 0-2,1 0-2,1-2-2,1 0-2,-1-1 0,-2 2 0,-1 0 1,-2 2 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8:14"/>
    </inkml:context>
    <inkml:brush xml:id="br0">
      <inkml:brushProperty name="width" value="0.04083" units="cm"/>
      <inkml:brushProperty name="height" value="0.04083" units="cm"/>
      <inkml:brushProperty name="color" value="#F2395B"/>
    </inkml:brush>
  </inkml:definitions>
  <inkml:trace contextRef="#ctx0" brushRef="#br0">60759 2350 538,'-15'-36'-10,"4"9"12,3 7 11,3 9 12,2 3 7,3 2 4,4 1 3,2 0 4,3 2-1,2 0-8,2 3-5,1-1-7,3 2-4,2-1-1,1 3-2,3 0 0,1 1-2,1 0-2,1 0-2,1 0 0,1-1-2,2-1-1,3 0 0,1-1 0,1-1-1,1 0 0,-1 0-1,0 0 0,0 0-1,1 0-2,-1 0-1,0 0-1,1 0-1,1 0-2,0 0-1,2 0 0,0-1-1,1-1 1,-1 0 1,0-1 1,1-2 1,0 0 0,2-1 0,1-1 1,0 0 0,1 1 1,1 0-1,2 2 0,0 0 1,2 0 0,0 0 0,2 0 1,1 0 0,3 0 0,4 0 0,2 1 0,2-2 0,2 2 0,0-1 1,1 0 0,-6 0 0,-13 2-1,-12 0 0,-12 2-1,-8 0 0,-1 0 0,-1 0 0,-1 0 0,1 0 0,2 0 0,1 0 0,3 0 1,0-1-1,-3 0 0,-1-2 0,-2 0 0,-1 0 1,3 0-1,2 2 0,2 0 1,-1 1-1,1 0 0,-2 0 0,-1 0 1,0 0-1,1 0-1,2 0 0,0 0 0,-1 0 0,1 0-1,-2 0 1,-1 0-1,0 0 0,1 0 1,2 0 0,0 0 1,0 0-1,-1 0 1,-1 0 0,-1 0 0,0 0-1,0 0 1,-1 0-1,1 0-1,2 0 1,5 0 0,5 0 0,5 0 0,-1 0 1,-5 0-1,-7 0 1,-5 0-1,-2 0 1,1 0 0,3 0-1,2 0 1,-1 0 0,-1 0 0,-2 0-1,-3 0 1,1 0-1,0 0 1,1 0 0,1 0-1,1 0 1,0 0 0,-1 0-1,1 0 1,0 0 0,-1 0-1,1 0 1,0 0 0,1 0 0,5 0-1,3 0 1,5 0-1,-1 0 1,-3 0-1,-5 0 1,-3 0-1,-2 0 1,-1 0 0,0 0-1,1 0 1,0 0-1,5 0 1,2 0-1,3 0 0,-1 0 1,-1 0 0,-4 0 0,-3 0 1,-1 0 0,-1 0 0,1 0 1,0 0-1,-1 0 0,-1 0 0,-1 0-1,0 0 0,-1 0 0,1 0 0,1 0-2,1 0 1,1 0-2,0 0 1,0 0 0,-1 0-1,0 0 1,-1 0 0,0 0 1,-2 0 0,2 0 0,3 0 0,5 0-1,3 0-1,1 0 0,-3 0 0,-3 0 0,-2 0 0,-2 0 0,3-2 1,1 0-1,3-1 1,2-1 0,3 2-4,3 0-1,3 2-3,0-1-1,0-1-1,-1 0 0,-1-1-1,-2-1-1,-1 2 0,-3 0-2,-1 2-1,-3 0-2,-3 0-3,-3 0-2,-3 0-4,-4 0-2,-4 0-4,-6 0-2,-4 0-3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8:15"/>
    </inkml:context>
    <inkml:brush xml:id="br0">
      <inkml:brushProperty name="width" value="0.04653" units="cm"/>
      <inkml:brushProperty name="height" value="0.04653" units="cm"/>
      <inkml:brushProperty name="color" value="#F2395B"/>
    </inkml:brush>
  </inkml:definitions>
  <inkml:trace contextRef="#ctx0" brushRef="#br0">60450 3601 472,'-9'-24'3,"-1"1"6,-3-1 5,-2 1 6,1 6 6,1 14 6,2 14 7,2 13 7,2 10-1,1 3-7,0 4-8,2 4-7,0 4-5,0 4-4,0 4-5,0 3-3,0 4-2,-2 1-4,0 3-1,-1 2-2,0 0-1,2 1 0,2-1 0,2 1 1,1-3 1,0-5-2,0-6 1,0-4-1,0-3 0,0-2 0,0-2-1,0-2 1,0 1-1,0 2-2,0 4-2,0 2-2,0 1 0,2-2 0,0-2 2,2-2 0,-1-2 0,0-2 0,-2-2-1,0-2 0,-1-2 0,0-2 1,0-1 0,0-3 1,-1-2 0,0-3 2,-2-3 1,0-3 2,-1-3 1,0-3 1,0-3 2,0-2 1,2-5 5,4-2 8,4-6 8,4-2 8,4-4 1,7 0-4,5-1-6,7-1-5,4-2-3,2 0 1,4-1-1,3-1 0,2 0 0,1 2-2,3 3 0,2 1-2,2 1 0,0 2-2,1 1 0,2 0 0,1 1-1,3 1 0,3-2-1,3 2 0,2-2 0,1 0-2,1-2 0,0 0-1,1 0 0,-1 2-1,-1 2 0,-1 3 0,2-1 0,3-1-2,5 0 0,3-1-1,1-1-2,-2 2 1,-1 0 0,-3 2-1,-2 0-1,-1 2 0,-3 0-1,-1 2-1,-2 0-1,-1 1 2,-1 2-1,0 0 2,-3 0 0,1 0 1,-2-2 2,-1 0 1,0-1-1,0 1-1,-1 2-2,1 0-1,0 0-1,-1-2 0,1-2 2,0-2 0,1-1 1,0 0-2,4 0 0,1 0-1,1 0-2,-1 0 0,-1 0-2,0 0-1,-2-1 0,-1 0-1,-1-2-1,-1 0 0,-2 0 0,-4 0 0,-4 2 1,-4 0 0,-3 1 1,0-2-2,-2 0 0,0-2 0,-4 1-2,-5 0-3,-7 2-4,-5 1-3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8:15"/>
    </inkml:context>
    <inkml:brush xml:id="br0">
      <inkml:brushProperty name="width" value="0.042" units="cm"/>
      <inkml:brushProperty name="height" value="0.042" units="cm"/>
      <inkml:brushProperty name="color" value="#F2395B"/>
    </inkml:brush>
  </inkml:definitions>
  <inkml:trace contextRef="#ctx0" brushRef="#br0">68174 2966 523,'-7'-12'8,"2"8"16,2 8 16,2 8 16,1 6 4,0 8-8,0 7-7,0 7-7,0 4-7,0 2-4,0 2-4,0 2-5,-1 3-4,0 2-2,-2 3-4,0 3-2,-1 1-2,1 3 0,-1 0-1,0 1-1,-1 7-1,-2 14-2,-1 14-4,-3 14-3,0 3-3,0-7-4,3-7-3,0-6-4,1-9-4,2-7-3,2-8-4,2-7-4,1-7-1,2-6 1,0-6 2,2-6 2,0-6 1,0-8 3,-1-6 3,2-6 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8:16"/>
    </inkml:context>
    <inkml:brush xml:id="br0">
      <inkml:brushProperty name="width" value="0.04168" units="cm"/>
      <inkml:brushProperty name="height" value="0.04168" units="cm"/>
      <inkml:brushProperty name="color" value="#F2395B"/>
    </inkml:brush>
  </inkml:definitions>
  <inkml:trace contextRef="#ctx0" brushRef="#br0">68857 2265 527,'-1'-22'3,"-1"3"4,0 3 6,-1 3 5,-1 3 4,0 6 3,0 4 5,0 6 2,-1 5 2,1 7-3,-2 7-2,-1 7-2,-1 5-1,2 4-2,0 4-1,2 4-2,0 4-1,2 2-2,0 3-2,2 4-2,0-1-2,2-1-2,0-3-2,2-1-2,0 0-2,0 5-5,0 4-2,0 3-4,-1 5-1,2 5 1,-2 5 1,1 4 1,-1 3-2,-2-2-4,-2 0-4,-2-1-4,-1-1-4,-2 0-4,0 1-4,-1-2-4,-1-3-1,2-8 1,1-7 0,0-8 0,0-7 2,0-2 0,0-6 0,-2-2 1,-1-7 2,2-8 6,0-7 4,2-8 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8:16"/>
    </inkml:context>
    <inkml:brush xml:id="br0">
      <inkml:brushProperty name="width" value="0.03535" units="cm"/>
      <inkml:brushProperty name="height" value="0.03535" units="cm"/>
      <inkml:brushProperty name="color" value="#F2395B"/>
    </inkml:brush>
  </inkml:definitions>
  <inkml:trace contextRef="#ctx0" brushRef="#br0">68616 5340 622,'-7'-9'3,"2"-2"8,2-2 6,2-1 8,2-1 2,2 3-1,2 2-2,2 1-2,4 1 0,7 2 3,7 1 2,7 0 1,4 1 0,0 1-3,2-1-5,1 0-4,0 0-3,0 2-3,0 0-4,1 2-3,-2 0-6,-1 0-5,-1 0-6,0 0-7,0 0-3,-1 2 0,0 0-2,1 2 1,-1-1-5,0-1-5,0 0-7,1-1-5,-4-1-1,-6 0 7,-5 0 6,-6 0 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8:16"/>
    </inkml:context>
    <inkml:brush xml:id="br0">
      <inkml:brushProperty name="width" value="0.0346" units="cm"/>
      <inkml:brushProperty name="height" value="0.0346" units="cm"/>
      <inkml:brushProperty name="color" value="#F2395B"/>
    </inkml:brush>
  </inkml:definitions>
  <inkml:trace contextRef="#ctx0" brushRef="#br0">68794 6153 635,'-18'-8'6,"10"0"12,11 0 12,12 0 11,8-1 4,9-1-4,7-3-4,8-2-4,5 0-6,4 2-5,1 0-6,4 1-5,2 0-3,0 2 1,-1 0 0,1 2 0,-1 1-7,-2 1-14,-3 0-17,-2 2-14,-4 0-7,-8 2-1,-7 0 1,-9 2 0,-5 0 2,-3 0 7,-3 0 6,-2 0 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8:17"/>
    </inkml:context>
    <inkml:brush xml:id="br0">
      <inkml:brushProperty name="width" value="0.04371" units="cm"/>
      <inkml:brushProperty name="height" value="0.04371" units="cm"/>
      <inkml:brushProperty name="color" value="#F2395B"/>
    </inkml:brush>
  </inkml:definitions>
  <inkml:trace contextRef="#ctx0" brushRef="#br0">72550 4463 503,'45'-28'29,"-4"9"-4,-4 7-2,-4 8-4,-2 4 0,1 0 3,-1 0 2,0 0 3,0 1 2,-3 2-1,-1 2 2,-3 2-1,0 1 0,-1-1-4,0 1-4,0 0-2,-1 1-4,-2 1-1,-4 3-3,-3 2-2,-2 1 0,-2-1 1,-3 1 0,-1 0 2,-2 0-4,-4 3-8,-2 1-7,-3 3-8,-4 1-5,-4 3-1,-4 0-2,-3 4-2,-3-1-1,-1 0 0,0-1 1,-2-1 0,0-2-1,3-3-4,1-3-1,3-3-4,1-3 0,0-4 1,2-5 2,1-2 2,2-4 2,2-1 5,4 0 3,3-1 4,1-2 3,0-2 2,0-2 1,0-1 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8:17"/>
    </inkml:context>
    <inkml:brush xml:id="br0">
      <inkml:brushProperty name="width" value="0.04349" units="cm"/>
      <inkml:brushProperty name="height" value="0.04349" units="cm"/>
      <inkml:brushProperty name="color" value="#F2395B"/>
    </inkml:brush>
  </inkml:definitions>
  <inkml:trace contextRef="#ctx0" brushRef="#br0">72929 5208 505,'0'-16'-1,"0"-1"-2,0-2-3,0 1-1,0-1-1,0 4 0,0 3 2,0 3 1,0 3 13,0 4 26,0 4 26,0 4 27,0 4 3,0 7-15,0 6-17,0 5-17,0 8-11,0 10-7,0 10-5,0 10-7,-1 4-8,0-1-6,-2-2-9,0 1-8,-2 1-9,0 10-14,-1 7-12,-1 8-13,0-6-2,1-20 5,0-19 8,2-19 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20"/>
    </inkml:context>
    <inkml:brush xml:id="br0">
      <inkml:brushProperty name="width" value="0.04692" units="cm"/>
      <inkml:brushProperty name="height" value="0.04692" units="cm"/>
      <inkml:brushProperty name="color" value="#F2395B"/>
    </inkml:brush>
  </inkml:definitions>
  <inkml:trace contextRef="#ctx0" brushRef="#br0">56346 28475 468,'32'-29'72,"1"4"-4,4 3-2,1 4-2,0 5-7,-4 3-11,-2 4-9,-3 4-11,-3 2-6,-2 2-2,-1 0-1,-3 2-3,-2 1-2,-4 3-3,-4 4-5,-5 2-2,-2 3-4,-4 1-1,-2 3 0,-3 1-2,-6 4-1,-8 3 0,-7 4-1,-9 5 0,-5 1-3,-7 5-8,-6 2-8,-6 4-6,2-3-12,10-6-12,7-7-13,9-7-14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8:18"/>
    </inkml:context>
    <inkml:brush xml:id="br0">
      <inkml:brushProperty name="width" value="0.03788" units="cm"/>
      <inkml:brushProperty name="height" value="0.03788" units="cm"/>
      <inkml:brushProperty name="color" value="#F2395B"/>
    </inkml:brush>
  </inkml:definitions>
  <inkml:trace contextRef="#ctx0" brushRef="#br0">66100-1645 580,'0'-22'0,"2"3"0,0 3 0,2 2 0,-1 3 4,-1 1 8,0 1 7,-1 0 8,-4 7 6,-4 10 5,-6 11 3,-3 11 6,-7 9-3,-4 6-7,-4 8-8,-6 6-7,-3 7-5,-3 7-3,-1 7-3,-1 6-2,-2 3-2,1-1-3,2-3-1,0-2-3,-1-1 0,-1-2 0,-4-1 1,-4 0 0,0 1-2,0 1-2,2 2-3,1 2-2,2-3-4,6-9-3,4-9-3,5-8-3,5-8-4,5-6-3,5-6-4,5-6-3,5-7-5,6-9-4,6-8-6,6-9-4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8:18"/>
    </inkml:context>
    <inkml:brush xml:id="br0">
      <inkml:brushProperty name="width" value="0.03794" units="cm"/>
      <inkml:brushProperty name="height" value="0.03794" units="cm"/>
      <inkml:brushProperty name="color" value="#F2395B"/>
    </inkml:brush>
  </inkml:definitions>
  <inkml:trace contextRef="#ctx0" brushRef="#br0">64719 1815 579,'-6'-38'10,"1"17"20,2 18 19,2 18 21,-1 13 2,-2 10-14,-4 10-13,-2 10-14,-2 6-10,-1 2-5,-2 4-5,0 3-6,0-1-3,-1-5-1,0-4-2,1-6-1,0-4-1,2-5 2,2-3-1,3-4 1,1-4 0,2-6 1,2-4 0,2-4 0,2-7 0,4-3-1,2-6 1,4-4 0,5-7-2,10-6-2,11-7-3,9-7-2,9-8-6,9-9-9,9-8-8,9-9-8,0-3-3,-4 3 5,-7 3 4,-5 2 5,-9 7 0,-12 8-4,-12 9-4,-11 9-5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8:19"/>
    </inkml:context>
    <inkml:brush xml:id="br0">
      <inkml:brushProperty name="width" value="0.04454" units="cm"/>
      <inkml:brushProperty name="height" value="0.04454" units="cm"/>
      <inkml:brushProperty name="color" value="#F2395B"/>
    </inkml:brush>
  </inkml:definitions>
  <inkml:trace contextRef="#ctx0" brushRef="#br0">61638 440 493,'-21'-16'2,"3"0"2,4 1 3,4-1 2,3 6 6,1 12 10,0 12 8,2 11 9,-1 9 1,-2 3-8,-2 4-7,-1 4-9,-1 1-5,2 0-3,2-2-3,2-1-3,1-2-3,0-4-4,0-3-3,1-5-4,-1-3-3,2-1-3,0-3-3,2-1-2,0-3-2,0-1-3,0-2-3,0-2-2,-1-4-1,-1-5 0,0-4 0,-1-6 1,-1-4 2,2-5 5,0-5 5,2-5 5,0-2 5,2 1 4,0 1 4,2 1 3,0 2 6,2 1 5,0 2 5,1 3 7,2 0 2,0 1 3,1-1 1,2 0 2,0 2-1,1 0-1,1 1-3,1 0-2,1 2-2,2 1-4,0 0-2,1 2-4,0 1-3,1 0-3,0 2-4,-1 1-2,0 0-4,-1 0-5,0 0-6,-2 0-4,-1 1-6,-1 0-4,-2 2-4,1 0-6,-1 0 1,-1-2 2,1-2 4,0-1 3,-2-3 4,-2-2 2,-4-2 2,-3-1 4,-1-3 2,0 0 4,0-1 2,0-1 4,0 0 3,-2 1 4,0 1 2,-1 1 5,-1 1 1,0 2 2,0 3 2,0 1 0,-1 1 6,0 2 7,-1 1 8,-2 0 7,2 4 2,1 6-8,2 6-6,2 6-7,-1 5-4,0 6-1,-3 6-2,-2 7-1,-1 2-3,0 0-3,2 0-3,-2 0-4,0-2-2,2-3-3,1-2-3,0-3-1,2-2-5,0-2-5,2 0-6,0-1-5,1-1-2,0-1-1,0-1 1,0-1 1,1-2-2,0-1-2,2-3-2,0-1-1,2-3-1,0-4 1,1-5 3,2-2 0,-1-7 4,-1-6 2,-1-7 5,-1-7 2,0-3 4,0 1 3,0 1 3,0 1 2,-1 2 5,0 3 4,-2 3 4,0 3 5,-1 2 2,2 2 2,0 2 1,2 2 0,0 1 4,1-2 6,2 0 6,0-1 6,3-2 2,4 0-3,3-1-2,5-1-2,3-2-4,3 0-5,3-1-6,2-1-4,3-1-2,-1 2-1,0-2 0,1 0 0,-3 0-2,-2-1-2,-3-1-2,-3-1-4,-3 0-3,-5 2-8,-3 3-5,-4 1-7,-3 1-2,-2 1 0,-3-1 2,0 0 0,-5 1 3,-2 1 3,-5 0 3,-4 2 3,-2 0 3,-1 2 0,-1 1 1,-1 1 2,-2 0 1,0 3 3,-1 2 3,-1 3 4,0 0 2,1 3 3,1 2 2,1 2 2,1 2 1,3 3-1,1 3-1,2 3-1,2 2-1,3 1-1,1 1 0,2 1-2,3 0 0,4 1 0,4-2-1,4 2 0,4-2-2,5-2-3,5-1-3,5-2-4,6-3-3,8-1-4,8-3-4,8-1-5,9-4-5,11-4-6,11-6-7,9-4-7,-2-3-7,-17 0-6,-19 1-8,-16-1-7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8:40"/>
    </inkml:context>
    <inkml:brush xml:id="br0">
      <inkml:brushProperty name="width" value="0.05774" units="cm"/>
      <inkml:brushProperty name="height" value="0.05774" units="cm"/>
      <inkml:brushProperty name="color" value="#F2395B"/>
    </inkml:brush>
  </inkml:definitions>
  <inkml:trace contextRef="#ctx0" brushRef="#br0">27574 38965 381,'-11'-7'7,"10"2"14,10 2 16,10 2 13,5 1 3,2 0-9,3 0-11,1 0-8,3-1-7,3-2 0,3-2-2,2-2-2,1 0-1,-3 1-2,-4 0-1,-2 2-3,0 0-1,3 0-1,2 1 1,4-1-1,3 0 0,2 0 0,4 0 0,2 0 0,2 0-1,0-2 1,0 0 1,0-1-1,-1-1 1,-1 0-2,0 0-2,-2 1-1,0-1-1,0 0 1,0 0 1,-1 0-1,-1 1 2,-4 0-1,-4 2 1,-3 1 0,-3 1 0,2 3 2,1 4-1,0 2 2,0 3 0,-1 0-1,-3 1-1,-1 2-1,-3-1 1,-2-1 1,-1-1 1,-3 0 2,0-3 0,-1-1-1,1-2 0,-1-1-1,2-3-1,3-1 1,3 0-1,3-1 1,2-3-1,0-2-3,2-3-1,1-3-3,1-2 0,2 2-1,2 1 2,2 1 0,1 2 0,0 3 1,0 2-1,0 4 0,0 2 1,1 4-2,-1 2 0,0 3-1,-2 1 0,0-1 1,-3-1 0,-2 0 1,-1-2 1,0-1 1,1 0 2,-1-2 0,1-1 1,4 0 1,3-1 0,2-2 0,3-1 0,2-2-1,2-2 0,2-1-1,0-2 0,-1 0-3,-1 0-1,0 0-1,-1 0-1,2 0 0,0 1 0,1 0 1,0-2 0,-2 0-1,-3-1-1,-1-1 0,-3 0 0,-2 4 0,-4 2 0,-2 4 1,-4 1 1,-3 0 2,-5 0 2,-4 0 2,-1 2 0,-1 6 0,1 4-1,0 5 0,-1 2 0,1-2-2,-1 0 0,1 0 0,-1-2 0,2-1 1,2-1 2,-1 0 2,3-3 0,3-1 0,3-2-2,3-2 0,3-3-2,4-2-6,4-3-3,4-4-4,0-2-3,0-3 2,-4-4 1,0-2 1,-4 0-3,-4 3-7,-4 3-6,-4 2-8,-4 3-11,-5 2-14,-5-1-14,-4 2-15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8:50"/>
    </inkml:context>
    <inkml:brush xml:id="br0">
      <inkml:brushProperty name="width" value="0.07219" units="cm"/>
      <inkml:brushProperty name="height" value="0.07219" units="cm"/>
      <inkml:brushProperty name="color" value="#F2395B"/>
    </inkml:brush>
  </inkml:definitions>
  <inkml:trace contextRef="#ctx0" brushRef="#br0">85317 45480 304,'-15'0'1,"-1"-2"3,0 0 2,1-1 2,2 0 12,6-1 23,6 0 23,6 0 23,4 0 1,1 2-16,3 0-19,2 2-17,1 0-12,1 0-4,1 0-5,2 0-5,0 0-3,3 2-2,1 0-1,3 2-3,0-1-1,1 0 2,-1-2 0,0 0 1,0-1 0,-3 0-2,-1 0 0,-3 0 0,1 0-2,1 2 0,3 0 0,1 1 0,3 0 0,1 1 1,2 0 1,3 0 0,-2-1 1,-2 0 0,-3-1-1,-3-2 0,-2 0-1,-1 0 1,-1 0 0,0 0 0,-2 0 0,1 0 0,-1 0-1,1 0 0,0 0 0,3 0 0,1 0-1,3 0-1,0 0 1,-1 0-1,-1 0 0,-1 0 1,0 1-1,1 0 0,1 2 1,1 0-1,0 0 0,-1-1 0,-1-1 1,-1 0-1,-1-1 1,1 0 0,-1 0 0,1 0 0,0 0 0,1 0 0,1 0 0,1 0 0,1 0 0,0 0-1,2 0 1,1 0 0,1 0 0,-1 0 0,0 0-1,1 0 0,0 0 0,2 0 0,3 0 0,1 0 0,1 0 0,0 0 0,0 0-1,1 0 1,0 0 0,2 0-1,2 0 1,2 0 0,1 0-1,2 0 0,0 0-1,2 0-1,-1 0 0,0 0 0,-2 0 1,0 0 0,-2 0 0,-2 0 0,-2 0 1,-2 0 0,0 0 1,-1 0-1,0 0 0,0 0 0,1 0 0,-1 2 0,3 0 0,1 2 1,0-1 0,2-1 0,0 0 0,2-1 0,1-1 0,2 0-1,2 0 0,2 0-1,1-1 0,-1-1 0,1 0 0,0-1 0,0-1-1,0 2 0,0 0 0,0 2-1,0-1 0,-1 0-1,1-1 0,0-1 0,-1 0 0,0 0 1,-2 2 1,0 0 1,-2 1 0,-2 0 1,-2 0-1,-2 0 0,-1 0 0,2 0 1,0 0-1,2 0 1,0 0 1,0 0-1,0 0 0,0 0 0,1 0 0,0 0 0,2 0 0,0 0-1,2 0 0,0 0 0,1 0 0,2 0-1,-1 1 0,-1 0-2,0 2 0,-2 0-2,-1 0-1,-4-1-1,-2-1 1,-3 0 0,-3-1-2,-2 2-1,-2 0-2,-1 2-2,-3-1-1,-3-1 1,-4 0-1,-1-1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8:52"/>
    </inkml:context>
    <inkml:brush xml:id="br0">
      <inkml:brushProperty name="width" value="0.0695" units="cm"/>
      <inkml:brushProperty name="height" value="0.0695" units="cm"/>
      <inkml:brushProperty name="color" value="#F2395B"/>
    </inkml:brush>
  </inkml:definitions>
  <inkml:trace contextRef="#ctx0" brushRef="#br0">8074 44936 316,'-21'-7'4,"5"0"8,5 2 7,5 2 8,3-1 7,3 2 5,4 0 4,2 2 6,3 0-2,2 2-8,2 0-8,1 2-9,2-1-5,2 2-3,0 2-1,1 0-2,1 1-1,1-2-1,1-1 0,1 0-1,2-2 0,1-1-3,2 0-1,3-1-1,1-1-2,0 0 0,2 0 0,1 0 0,1-1 0,2-1 0,3 0 2,1-1 0,1-1 0,0 0 0,0 0-1,0 0-1,1 0 0,2 0 0,2 0 0,3 0 0,-1 0 0,-1-2 0,0 1-1,-2-2 1,-2-1 0,-1 0-2,-1 0 0,-3 1 0,-2 0-1,-4 2 1,-2 2 1,-3 2 1,-2 1 0,1 0 0,-1 0-1,1 0 0,-2 0 2,-1 0 1,-3 0 3,-1 0 2,-1 0 1,3 0-1,1 0 1,3 0 0,0 0 0,1 0-2,-1 0 0,1 0-1,-1 0-1,1 0 0,-1 0-1,1 0 0,-1 0-1,2 0-1,1 0-1,1 0-2,1 0 0,1 0-2,1 0 0,0 0-2,1 0 0,-1 2 0,-1 0 1,-1 2 0,-1 0 0,0 1 1,1 2 1,-1 0 1,1 0 0,1-2 0,1-2 0,0-2 0,2-1 0,1 0 0,0 0 1,2 0 0,1-1 1,2-2 0,3-2 0,1-2 0,1 0 0,0 2 1,0 2 2,0 3 0,0 0 1,0 0-1,0 0 0,0 0-1,-1 0 1,0 0 0,-2 0 0,0 0 1,0-1 0,-1-1 0,3 0 0,1-1-1,0-2 1,2 0-1,0-2 0,2 0-1,0-1 1,1-2 0,2 0 0,0-1 1,0 1 0,-2 1-1,-2 2 1,-2 3-1,-3-1-1,-2 2-4,-3-1-4,-3 0-3,-3 0-2,-2 2-1,-1 0-2,-3 2-1,-2 0-2,-1 0-1,-3 0-3,-1 0-1,-2 0-9,-1 0-13,-1 0-14,0 0-15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8:52"/>
    </inkml:context>
    <inkml:brush xml:id="br0">
      <inkml:brushProperty name="width" value="0.04234" units="cm"/>
      <inkml:brushProperty name="height" value="0.04234" units="cm"/>
      <inkml:brushProperty name="color" value="#F2395B"/>
    </inkml:brush>
  </inkml:definitions>
  <inkml:trace contextRef="#ctx0" brushRef="#br0">7381 41761 519,'-7'-16'0,"1"-1"2,0-1-1,2-1 2,0 0 1,2 2 3,0 3 4,2 1 2,0 2 2,0 1 1,0 0 1,0 2 0,1 3 3,2 6 3,2 6 3,2 6 3,1 4 2,-1 5-3,1 3-1,0 5-3,-1 2-1,0 4-1,-2 3-2,0 3-1,-2 2-2,1 5-1,0 3-1,-1 5-2,0 4-2,0 4-4,-2 3-3,0 5-5,-1-2-2,2-5-2,0-6-2,2-7-2,0-5-1,0-4-1,0-6 0,0-4-2,0-4-1,1-1-5,2-3-3,0-1-4,0-6-8,0-9-13,-2-8-13,0-10-14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8:53"/>
    </inkml:context>
    <inkml:brush xml:id="br0">
      <inkml:brushProperty name="width" value="0.05689" units="cm"/>
      <inkml:brushProperty name="height" value="0.05689" units="cm"/>
      <inkml:brushProperty name="color" value="#F2395B"/>
    </inkml:brush>
  </inkml:definitions>
  <inkml:trace contextRef="#ctx0" brushRef="#br0">7966 40866 386,'-7'-22'1,"2"3"0,2 3 2,2 3 0,3 2 9,4 2 13,4 2 15,3 2 13,4 2 3,3 1-10,4 0-12,2 2-9,1 0-7,2 0-2,1 0-2,1 0-3,2 0-1,3 0 0,2 0-1,4 0 0,1 0-1,0 0 1,0 0-2,1 0 1,-1-1-1,4-1 1,1 0-1,2-1 0,1-1 0,0 2 0,-1 0-1,2 2 1,-1-1-2,3 0 0,2-2-2,1 0-1,1-1-1,-2 0-1,-3 0-1,0 0 0,-3 1-1,-1 1 0,0 0 0,-1 2-1,-1 0 0,0 0 1,0 0 0,0 0 1,0 0 1,0 0 2,0 0 3,0 0 1,0 0 1,2 0-1,0 0-1,2 0-1,0 0-1,2 0-1,0 0 0,1 0-1,1-1 0,-2-1-1,-1 0 1,0-1 0,-1-1-1,0 2 1,0 0-2,0 2 1,-1 0-1,0 0 0,-2 0 0,0 0 0,-3 0 0,-2 0 1,-3 0-1,-3 0 1,-2 0-1,2 0 1,1 0 0,0 0 0,1 0 0,-1 0 0,-2 0 0,0 0 0,-1-1 0,-2 0 1,0-2-1,-1 0 1,-1-2 0,0 0 0,1-1 0,-1-1 0,0-1-1,1 2 0,-1 1 0,1 0-1,-1 2 0,0 0 0,1 2-1,-1 0 1,1 1-1,1-2 0,0 0 0,2-2 0,0 1 0,1 1 1,-1 0 2,0 2-1,0-1 2,1-1-2,-1 0 0,0-1-1,-1-1 0,-3 2 1,-3 0 0,-3 2 0,-3 0 0,-1 0 1,-2 0 0,-3 0 0,-1 2 2,-4 4 1,-3 4 3,-2 3 2,-3 3 0,-1 0-1,0-1 0,-2 1-1,0 1-1,0 3 0,0 3 0,0 3 0,1 2-1,0 1 0,2 1-2,0 1-1,0 2 0,0 4-1,-1 4 0,-2 4 0,0 3 0,0 2-1,0 2 0,0 2 1,0 1-2,-2-1-2,-1 0-1,0 1-2,0 0-4,0 0-7,2 0-7,0 0-7,2-1-7,2 1-7,2 0-8,2 0-7,0-5-3,0-8 1,-2-9 2,0-9 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8:5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13237 39500 1000,'-29'14'0,"9"-3"0,6-3 0,7-3 0,0 1-7,-4 2-11,-5 3-12,-5 3-12,0 0-2,4-3 10,3-3 10,4-2 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8:55"/>
    </inkml:context>
    <inkml:brush xml:id="br0">
      <inkml:brushProperty name="width" value="0.04978" units="cm"/>
      <inkml:brushProperty name="height" value="0.04978" units="cm"/>
      <inkml:brushProperty name="color" value="#F2395B"/>
    </inkml:brush>
  </inkml:definitions>
  <inkml:trace contextRef="#ctx0" brushRef="#br0">12778 38487 441,'-22'1'-7,"3"0"3,3 2 2,3 0 3,5-1 7,8-2 14,8-3 14,8-4 13,5-1 2,6-2-10,5 0-8,5-1-10,3-2-7,0-1-3,1-3-3,2 0-5,0-3-1,0 2-3,0 1-1,1 1-3,-2 1 0,-2 2 1,-3 3 0,-1 1 1,-2 1 0,-5 2-3,-3 1 0,-5 1-3,-6 4 2,-10 7 6,-10 9 6,-10 8 5,-5 4 1,-1 2-3,-1 2-3,-1 2-3,-2 1-2,-1 0-1,-3 0 0,0 1 0,-1-2 0,3 0 0,3-1 0,3-1 0,1-1 1,1-2-1,-1 0 0,1 0-1,0-3 1,2-2 0,2-1 0,3-2 1,0-5 0,0-3 1,0-6 0,1-4 1,1-8-2,2-10-2,4-9-5,2-11-2,3-7-3,0-6-1,2-6-2,0-5-1,3-5 0,2-2 1,3-1 1,3-2 2,1 1 1,-2 3 2,-3 4 2,-1 5 2,-2 4 3,-2 6 1,-2 5 3,-2 7 3,-1 5 2,0 4 0,0 3 2,0 4 2,1 8 1,4 10 4,2 12 2,4 10 3,1 8 0,1 4-5,1 6-3,2 5-5,0 2-2,1 0-1,1 0-1,1 0 0,1 0-2,-1 2-1,1 0-2,0 1 0,-3-2-2,0-5 0,-2-4 0,-3-5-1,-1-3 0,0-2 0,-2 0-1,0 0 1,-2-3-1,-1-2 0,-1-1 0,0-2 1,-3-4 3,-2-1 6,-3-4 5,-4-3 6,-3-3 3,-3-4-4,-5-4-2,-3-4-2,-5-4-2,-1-3-4,-4-5-1,-2-3-3,-2-3-2,3-2-4,2 0-1,1 0-4,1-3-1,-1-3-3,-1-3-3,0-2-1,1 0-2,5 5 1,5 5-1,5 5 1,4 3-6,3 3-13,2 2-12,4 2-12,2 1-4,2 2 5,2 2 6,2 2 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59"/>
    </inkml:context>
    <inkml:brush xml:id="br0">
      <inkml:brushProperty name="width" value="0.04721" units="cm"/>
      <inkml:brushProperty name="height" value="0.04721" units="cm"/>
      <inkml:brushProperty name="color" value="#F2395B"/>
    </inkml:brush>
  </inkml:definitions>
  <inkml:trace contextRef="#ctx0" brushRef="#br0">77523 31845 466,'-15'-13'2,"4"4"6,3 6 4,2 5 6,1 9 9,-1 15 13,-3 14 14,-2 16 13,0 2 1,2-10-13,2-7-12,3-9-13,0-3-7,2 2-2,0 4-2,2 3-1,0 0-5,0-2-3,0-1-5,0-3-4,0-2-4,0-3 1,0-3-2,0-4-1,0-1 0,0-3 0,0-1 1,0-2 0,-1-1 0,-2 1-1,-2 1 0,-2 2 0,-2-2 0,-3-1 0,-4-2 2,-1-2-1,-4-1 1,-3-1-3,-3 1-2,-3 0-1,-3-1-3,-2-2-3,-4-3-4,-3 0-2,0-4-4,5 0-3,1-3-4,3-2-3,5-2 0,5-2 4,6-2 3,7-1 5,3-1-1,2 2-5,2 3-5,2 1-5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9:10"/>
    </inkml:context>
    <inkml:brush xml:id="br0">
      <inkml:brushProperty name="width" value="0.0473" units="cm"/>
      <inkml:brushProperty name="height" value="0.0473" units="cm"/>
      <inkml:brushProperty name="color" value="#F2395B"/>
    </inkml:brush>
  </inkml:definitions>
  <inkml:trace contextRef="#ctx0" brushRef="#br0">59638 40418 465,'0'-23'0,"2"-1"0,0 1 0,2-1 0,-1 3 3,1 5 8,0 5 8,0 5 7,0 3 2,0 3-2,0 4-4,0 2-2,-1 6-2,-1 8-1,0 7-2,-1 8-1,-2 7 1,-1 6 5,0 6 3,-1 6 5,-2 3 0,0-1 0,-1 1-2,-2 0-2,-1 0-1,-3 1-2,-4 1-3,-1 1-2,-4 3-2,-2 7-3,-1 4-3,-2 7-3,-2 2-1,1-3-2,0-4-1,0-2-1,0-4-1,1-3-3,1-5-3,1-3-2,2-6-4,3-6-2,3-8-4,3-6-3,2-10-5,4-11-4,2-12-5,4-12-4,3-14-3,6-15 1,4-16 0,5-15 1,1-3 2,-4 14 5,-5 13 4,-3 12 5,-1 7 3,0 1 2,1 1 1,2 1 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9:10"/>
    </inkml:context>
    <inkml:brush xml:id="br0">
      <inkml:brushProperty name="width" value="0.0382" units="cm"/>
      <inkml:brushProperty name="height" value="0.0382" units="cm"/>
      <inkml:brushProperty name="color" value="#F2395B"/>
    </inkml:brush>
  </inkml:definitions>
  <inkml:trace contextRef="#ctx0" brushRef="#br0">59993 40325 575,'15'-30'0,"-3"1"0,-1 3 0,-2 1 0,-2 3 6,0 3 9,-2 3 11,0 3 10,-4 3 6,-6 6 3,-6 4 1,-6 6 2,-3 5-3,-1 7-9,-1 7-7,0 7-9,-2 4-6,-1 2-4,-1 2-5,-1 3-3,0-2-7,1 1-8,1-1-8,2-2-8,1-2-5,3-5-2,3-5-3,3-5-1,2-6-3,4-7-3,2-6-2,4-8-4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9:11"/>
    </inkml:context>
    <inkml:brush xml:id="br0">
      <inkml:brushProperty name="width" value="0.04556" units="cm"/>
      <inkml:brushProperty name="height" value="0.04556" units="cm"/>
      <inkml:brushProperty name="color" value="#F2395B"/>
    </inkml:brush>
  </inkml:definitions>
  <inkml:trace contextRef="#ctx0" brushRef="#br0">60550 40250 482,'16'2'21,"-1"4"8,1 4 10,0 3 8,-1 4 2,-2 3-4,0 4-4,0 2-6,-1 1-3,1 3-5,1 2-4,2 3-4,0-2-2,-1-2-3,1-3 0,0-3-2,-1-2-1,-2-1 0,0-2 1,0 1 0,-2-3-5,-1-1-9,-1-3-11,0-1-10,-4-2-15,-6-2-20,-6-2-20,-6-2-20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9:20"/>
    </inkml:context>
    <inkml:brush xml:id="br0">
      <inkml:brushProperty name="width" value="0.04689" units="cm"/>
      <inkml:brushProperty name="height" value="0.04689" units="cm"/>
      <inkml:brushProperty name="color" value="#F2395B"/>
    </inkml:brush>
  </inkml:definitions>
  <inkml:trace contextRef="#ctx0" brushRef="#br0">60249 49635 469,'-13'-24'2,"3"1"5,4-1 4,4 1 5,3 1 2,4 6 0,2 5 0,4 5 0,3 2-1,5 0 1,5 0 0,5 0 0,2 2 1,2 4 0,0 4 1,2 4 1,-1 4-1,-3 5-2,-3 5-2,-3 5-2,-3 2-2,-3-2-2,-3 0-1,-3 0-2,-2-2-2,-2 0 0,-3 1-1,-1-1-1,-2 0-2,-4 1 0,-2-1-2,-3 1-1,-5 1 0,-6 4-1,-6 4 1,-5 5 0,-3-1 0,0-2-1,-1-3-2,1-3-1,0-4-1,1-4-3,2-3-3,0-4-2,2-6-1,3-7 0,3-6 0,3-8 0,3-5 0,2-7 1,4-5 0,3-7 0,1-2 2,2 0 1,0 0 2,2-1 2,0 3 2,2 2 4,0 3 4,2 3 4,0 5 6,0 9 9,-1 7 8,2 8 9,-2 7 2,-1 7-2,0 7-3,-2 7-3,0 5-3,-2 6-4,0 4-3,-1 6-3,-2 6-3,-1 9-4,0 9-2,-1 9-3,-1 10-4,-2 11-3,0 13-4,-1 10-4,0 5-6,0-4-7,2-3-8,1-5-8,0-3-6,2-3-7,0-3-6,2-3-6,1-11 1,2-18 11,2-19 10,2-18 11,1-13 5,0-4 2,0-4 1,0-6 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9:21"/>
    </inkml:context>
    <inkml:brush xml:id="br0">
      <inkml:brushProperty name="width" value="0.0452" units="cm"/>
      <inkml:brushProperty name="height" value="0.0452" units="cm"/>
      <inkml:brushProperty name="color" value="#F2395B"/>
    </inkml:brush>
  </inkml:definitions>
  <inkml:trace contextRef="#ctx0" brushRef="#br0">61285 52799 486,'-9'9'80,"-2"3"-18,-2 4-18,-1 2-19,-2 3-10,-1 3-3,-1 3-3,-1 3-3,-1 1-2,-1-2-2,-1 0-1,-1-1-2,4-5-4,9-11-10,8-9-8,10-9-10,4-5 0,1 2 6,1 2 7,1 2 7,0 4 8,0 4 9,-2 5 10,-1 6 10,-2 4 4,-2 5 1,-4 5 2,-2 5 0,-3 2-2,0 2-3,-2 1-5,0-1-3,-3 4-3,-2 1-2,-3 2-2,-3 2-2,-1-2-2,4-6-4,3-6-3,3-5-4,1-10-9,3-13-16,2-12-16,3-13-15,0-13-4,3-10 11,2-13 10,2-12 11,1-1 7,-1 10 6,1 8 5,0 8 5,0 8 2,-1 5-1,1 7-1,-1 5-1,1 5 6,1 1 17,1 2 16,2 2 17,1 2 6,3 1-2,3 0-3,3 2-2,1 0-5,1 0-8,-1 0-8,1 0-9,-1 0-5,1 0-5,-2 0-4,2 1-4,-3-2-5,-1 0-7,-4-2-5,-3 0-6,-3-1-2,-1 0 1,-2 1 3,-2-1 1,-4-1 1,-2 0-2,-6-1-2,-2-1 0,-4-2 0,-2-2 3,-2-2 3,-1-1 3,-2-2 3,0 1 3,1-1 3,-1 1 3,1-1 5,1 0 4,0 1 4,3-1 5,0 2 3,2 3 1,3 3 0,1 2 1,1 7 6,2 8 10,0 9 11,2 10 9,0 5 2,0 4-8,0 4-8,0 5-7,0 3-6,0 7-4,0 6-3,0 6-3,-1 6-4,-2 7-2,-2 6-3,-2 7-4,0 1-4,1-6-8,0-5-9,2-7-8,0-5-6,2-7-6,0-5-6,2-6-5,0-8 0,2-8 6,0-9 6,2-8 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9:22"/>
    </inkml:context>
    <inkml:brush xml:id="br0">
      <inkml:brushProperty name="width" value="0.03769" units="cm"/>
      <inkml:brushProperty name="height" value="0.03769" units="cm"/>
      <inkml:brushProperty name="color" value="#F2395B"/>
    </inkml:brush>
  </inkml:definitions>
  <inkml:trace contextRef="#ctx0" brushRef="#br0">61877 53919 583,'0'-15'2,"0"1"4,0 0 4,0 2 4,-2 2 5,-6 5 6,-4 2 6,-5 6 7,-3 5 0,1 9-9,-1 9-6,1 9-8,-2 3-6,0 3-5,-1 1-5,0 0-5,-1-2-6,4-5-4,3-7-6,3-5-4,5-10-6,6-11-6,7-12-6,8-11-5,4-8 2,3-3 10,3-3 10,3-2 12,1 0 6,1 3 3,-1 5 3,1 4 4,-1 4 4,1 3 6,-1 4 7,0 5 7,0 1 3,-3 2 4,-1 1 4,-3 0 2,-1 2 0,-2 2-4,-3 2-3,-1 2-4,-3 3-3,-1 2-2,-3 3-2,-1 3-2,-1 2-6,-2 0-9,0-1-9,-2 0-10,-2 1-6,-4 1-1,-4 2-2,-3 0-2,-3 1-2,-4 1-1,-4 1-2,-1 1-1,-4-1 1,-1-1 4,-2-3 4,-3-1 4,1-2 5,0-1 5,1 0 6,1-2 4,2-1 6,3-1 7,3 0 5,3-2 8,6-1 5,7 0 5,8-2 6,8 0 4,7-3-1,7-2-8,7-4-10,7-2-8,2-4-10,0-4-11,-2-3-10,0-5-10,-1 0-5,-3 1 0,-2 2 0,-1 3 1,-4 1-1,-1 0-3,-4 2-3,-4 1-3,0-1 2,-1-3 5,1-4 6,0-2 6,-1-1 4,1-1 2,0 1 4,-1 0 3,2 0 3,1-1 6,3 1 4,2-1 6,-1 2 1,-3 3-2,-3 3-2,-3 3-2,-2 3 6,-2 4 13,-3 4 13,-1 4 13,-3 4 1,-6 4-11,-4 3-12,-5 5-10,-4 3-8,-1 3-3,-3 3-3,-1 3-3,-2 0-3,3-4-5,0-2-3,0-3-5,6-4 0,7-7 2,8-5 3,8-6 2,6-5 3,5-3-1,5-5 1,5-4 0,1 0 0,-1 3-2,-3 3 0,-1 3-1,-4 2-1,-3 1-3,-5 0-2,-3 2-2,-4 2-1,-4 6 0,-4 4 0,-4 5 0,-4 3 1,-5 4 1,-5 4 3,-5 2 2,-4 1 1,-1 1 0,-2-1 1,-3 0 1,2 0 2,2-3 2,3-1 4,3-3 3,9-5 4,14-8 6,15-10 6,15-8 6,7-4-1,-3 1-8,-2 1-8,-1 0-7,-3 2-5,-3 3-3,-3 1-1,-3 2-4,-3 3 1,-3 6 0,-2 4 2,-4 6 2,-2 2 2,0 1 6,-2 1 5,0 1 5,-1 0 2,0-1-2,0-1-2,0 0-1,0-2-1,2 2-3,0 1-3,2 1-2,-1 0-1,-1-3-2,0-1-2,-1-2 0,-4-2-3,-4-1-3,-6 0-3,-4-2-2,-2-1-1,-1-2 3,1-3 2,-1 0 2,1-4 2,3-2 2,1-4 2,2-2 0,2-2 2,3 1-1,1-1 1,2 0-1,5-1-2,6-3-2,7-3-4,7-3-2,5-3-5,1 1-6,3-2-6,1 0-7,0-2-5,-1 1-3,-3-1-3,-1 1-4,-4 2 2,-3 7 9,-5 5 7,-3 6 7,-2 2 6,0-2 0,0-1 1,0-3 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9:23"/>
    </inkml:context>
    <inkml:brush xml:id="br0">
      <inkml:brushProperty name="width" value="0.0378" units="cm"/>
      <inkml:brushProperty name="height" value="0.0378" units="cm"/>
      <inkml:brushProperty name="color" value="#F2395B"/>
    </inkml:brush>
  </inkml:definitions>
  <inkml:trace contextRef="#ctx0" brushRef="#br0">66444 51300 581,'8'32'74,"2"1"-13,0 0-15,0 2-13,2 1-8,2 2-1,0 3-2,1 1 0,-1 2-3,-1 1-1,-2 3-2,-2 2-2,-2 2-1,-2 2-2,-3 1-2,0 3-2,-4 2-3,0 2-4,-3 1-3,-2 3-4,-1-1-5,-2-5-7,0-4-6,-1-3-6,-2-5-2,0-4 1,-1-5 2,-1-5 3,-1-6-3,-2-6-3,-3-5-5,-1-6-4,0-4 0,5-2 7,3-3 4,4 0 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9:23"/>
    </inkml:context>
    <inkml:brush xml:id="br0">
      <inkml:brushProperty name="width" value="0.04365" units="cm"/>
      <inkml:brushProperty name="height" value="0.04365" units="cm"/>
      <inkml:brushProperty name="color" value="#F2395B"/>
    </inkml:brush>
  </inkml:definitions>
  <inkml:trace contextRef="#ctx0" brushRef="#br0">65800 54319 504,'1'-13'32,"2"3"-1,2 4-2,2 4-2,1 3 0,1 2 1,2 2 0,0 2 1,1 3-1,3 5-3,2 5-2,2 5-3,-1 3-1,-1 3-1,-3 1-1,-1 2-1,-3 1 0,-2 2-3,-4 1-1,-2 0-1,-2 0-2,0-3-2,0-4-1,0-1-1,0-5-1,0-3 0,0-5 1,0-3 1,5-9-5,9-14-10,11-14-9,9-13-10,7-12-6,4-12-5,3-10-3,5-10-3,1-2-1,-2 6 4,-2 7 3,-2 7 5,-5 8 1,-7 12-1,-9 10-1,-7 11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9:27"/>
    </inkml:context>
    <inkml:brush xml:id="br0">
      <inkml:brushProperty name="width" value="0.05193" units="cm"/>
      <inkml:brushProperty name="height" value="0.05193" units="cm"/>
      <inkml:brushProperty name="color" value="#F2395B"/>
    </inkml:brush>
  </inkml:definitions>
  <inkml:trace contextRef="#ctx0" brushRef="#br0">76357 50604 423,'8'-7'104,"0"4"-17,-1 2-16,1 4-17,-1 2-11,-2 3-8,-2 4-8,-2 2-6,-2 2-5,0-1-1,-2 1-1,0 0-1,0-1-3,0 1-6,2 0-4,0-1-5,2-1-2,4-6 1,2-5 1,4-4 2,1-4 0,3-2 2,2-2 0,1-1 1,1-1 0,0 2-1,-2 2-2,-1 2-1,-1 1-1,-1-2-1,-2 0 0,1-1-2,-1-1 1,-1 2 0,1 1 1,0 0 0,-2 4 4,-2 6 7,-4 6 6,-2 6 6,-4 4 2,-1 5-3,-2 3-2,-1 4-4,-1 2-1,2-1-1,2-2 0,2 0-1,1-3-1,-2-2-3,-1-3-1,0-3-3,0-2-2,0-1 0,2-1 0,0 0-2,1-2-2,0 1-3,0 0-3,0-1-4,3 0-4,4-4-4,5-3-5,6-2-4,0-4-1,-3-4 3,-3-4 2,-2-4 3,-3-3 3,1 0 0,0-1 2,0-1 1,-1-1 1,-2-1 2,-3-2 2,0 1 2,-4-2 1,0 2 1,-3 1 2,-2 1 0,-2 2 3,-2 2 1,-2 4 2,-1 3 1,-4 2 2,-3 2 1,-5 2 0,-3 2 2,-2 2 1,-2 2-1,-1 1 0,-1 3-1,2 1 3,2 0 2,3-1 3,3 1 4,3-1 3,2 0 4,4-2 4,3-1 5,2 1 1,1 0-1,0 1-3,2 2-1,1 1-1,0 3 0,2 3 0,1 3 0,-1 3 0,2 3-2,-1 3-1,0 3-2,0 0-3,2-2-2,0-2-2,2-1-3,0-2-2,0-1 1,0-1-1,0-1 1,1-1-1,2 1 0,2-1 0,2 1-1,2-2 0,3-3-3,3-3-2,4-3-3,2-3-2,5-4-2,3-4-3,4-4-3,3-5-4,-1-4-6,0-5-5,1-5-5,-1-4-4,-1-3 2,1-3 0,1-2 0,-1-5 1,0-5-1,0-4-1,1-6 0,-2-4 1,0-7 1,-1-6 3,-1-5 2,-3-2 3,-3 3 3,-5 4 4,-3 2 4,-4 6 1,-2 7 2,-4 8 1,-2 8 0,-3 6 4,-1 5 6,0 5 6,-2 5 7,0 2 3,0 2 5,0 1 4,0 1 3,1 1 3,0 0-1,2 2 0,0 1 0,3 1 0,6 2 1,4 2 1,5 2 1,2 1-2,-1 2-4,-1 0-5,-1 2-5,-1 0-3,-1 2 0,0 0-1,-2 1-1,-1 1-2,-1-2-4,-2-1-2,1 0-4,-3 0-6,-1 3-7,-2 4-8,-2 2-7,-4 2-4,-6 1 2,-6 1 0,-5 2 1,-6 1 2,0 2 2,-5 4 2,-3 3 3,-3 2 1,-1-1 2,-2 0 2,-2 1 2,0-3 3,5-2 7,4-3 6,3-2 6,4-4 4,3 1 3,3-2 3,3-2 2,6-1 2,10-3 1,9-2 2,11-4 0,7-3 0,5-6-4,4-4-3,6-5-4,0-4-2,-4 1-1,-4-2-1,-3-1-1,-5 0-9,-5 3-16,-5 1-15,-6 3-16,-5 0-7,-6 2 3,-7 1 3,-8 0 4,-1 2 4,0-1 8,1 0 8,0 0 8,2 1 6,3 0 8,1 2 6,2 1 8,0 0 7,0 3 11,-1 2 9,-1 3 10,-1 4 1,0 9-8,0 9-8,0 9-8,0 6-3,0 6-1,1 3 0,-1 7 1,0 1-3,0-1-5,0-1-3,0 0-4,1-3-5,1-2-3,0-4-5,2-2-3,0-5-4,2-4-6,0-5-6,2-5-5,-1-7-7,-2-9-10,-2-8-9,-2-10-9,-1-7 1,-2-7 9,0-7 11,-1-6 10,0-3 7,0 3 6,2 3 6,1 3 6,-1 4 3,-2 5 0,-2 5 1,-1 5-1,-2 4 5,0 4 9,1 4 10,-1 4 8,0 3 5,1 1 0,-1 3-1,0 2 0,1 0-2,1 1-3,1 0-4,0-1-5,6-1-2,7-4-2,7-4-3,9-4-2,7-8-6,7-12-7,7-11-9,6-12-7,6-10-4,2-6 1,4-7 2,2-7 1,1-1 2,-2 5 0,-2 5 0,-3 5 2,-4 7 1,-8 8 0,-8 9 2,-7 10 0,-8 8 9,-8 10 16,-8 10 15,-8 10 17,-6 7 5,-2 6-2,-3 6-4,-3 7-3,0 0-3,1-2-6,2-4-5,3-2-4,2-4-5,4-3-1,4-5-2,4-3-3,5-4-3,6-3-5,6-3-4,5-2-6,5-4-2,1-4-2,3-4-2,1-4-1,1-1-1,-1 3 0,-1 1 0,-1 2-1,-5 4 0,-9 6 0,-9 5-1,-8 7-1,-9 4 4,-7 1 6,-9 3 7,-7 1 6,-4 1 4,-1-1 1,1-1 1,0-1 2,3-3 0,6-3 2,6-4 1,5-4 1,10-5-1,12-2-5,13-6-5,13-2-6,7-4-3,2-2-5,2-2-3,2-1-5,-1 0-1,-3 4 1,-5 4 1,-4 4 1,-4 3 4,-5 0 6,-4 2 7,-6 0 7,-5 3 5,-4 2 3,-6 3 5,-4 3 4,-4 2 2,-3 0-1,-3-1 0,-3 1 0,-3 2-3,-2 5-3,-1 5-5,-2 5-3,-5 7-4,-5 12-2,-6 10-4,-6 11-4,-3 6-4,-3-1-6,-1 0-7,-3 1-7,0-5-2,2-5 3,3-5 2,1-6 2,4-5-1,6-4-7,5-4-5,7-4-7,5-6-4,5-7-1,5-9-3,5-7-1,4-7 2,2-6 6,5-6 5,1-6 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9:27"/>
    </inkml:context>
    <inkml:brush xml:id="br0">
      <inkml:brushProperty name="width" value="0.03701" units="cm"/>
      <inkml:brushProperty name="height" value="0.03701" units="cm"/>
      <inkml:brushProperty name="color" value="#F2395B"/>
    </inkml:brush>
  </inkml:definitions>
  <inkml:trace contextRef="#ctx0" brushRef="#br0">78700 53411 594,'29'-13'43,"-3"8"1,-5 7 1,-3 6 1,-1 5-3,3 3-6,3 3-4,3 3-6,5 5-4,7 7-2,5 7-2,9 5-3,-2 1-7,-8-8-16,-9-8-15,-9-7-14,-6-6-12,-1-3-9,-2-3-9,-2-2-10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1:59"/>
    </inkml:context>
    <inkml:brush xml:id="br0">
      <inkml:brushProperty name="width" value="0.04115" units="cm"/>
      <inkml:brushProperty name="height" value="0.04115" units="cm"/>
      <inkml:brushProperty name="color" value="#F2395B"/>
    </inkml:brush>
  </inkml:definitions>
  <inkml:trace contextRef="#ctx0" brushRef="#br0">78150 32267 534,'31'-30'32,"-1"8"2,-2 2 2,1 6 3,0 3 0,1 1-2,5 1-1,3 1-2,1 1-2,1 0-4,-1 2-3,0 1-4,-1 1-1,-5 3-3,-1 4 0,-3 2-1,-4 3-13,-5 0-25,-4 1-25,-6 1-24,-3 0-9,-2-1 7,-3-1 5,0 0 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9:29"/>
    </inkml:context>
    <inkml:brush xml:id="br0">
      <inkml:brushProperty name="width" value="0.0438" units="cm"/>
      <inkml:brushProperty name="height" value="0.0438" units="cm"/>
      <inkml:brushProperty name="color" value="#F2395B"/>
    </inkml:brush>
  </inkml:definitions>
  <inkml:trace contextRef="#ctx0" brushRef="#br0">43581 50044 502,'15'-50'0,"-2"11"0,-3 12 0,0 10 0,-3 10 7,1 11 13,0 12 14,0 10 14,-3 8 4,-2 8-5,-6 7-4,-2 6-6,-6 7-3,-8 7-5,-6 7-3,-6 6-5,-6 5-2,-3 4-2,-2 3-1,-4 2-2,-1 1-3,3-2-1,-1-2-3,2-2-3,1-2-2,3-5-5,4-1-2,2-3-5,4-7-4,5-13-8,5-11-6,5-11-7,4-16-8,6-15-8,4-18-8,6-15-8,2-9 1,0 3 11,-1 2 11,1 1 10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9:29"/>
    </inkml:context>
    <inkml:brush xml:id="br0">
      <inkml:brushProperty name="width" value="0.03976" units="cm"/>
      <inkml:brushProperty name="height" value="0.03976" units="cm"/>
      <inkml:brushProperty name="color" value="#F2395B"/>
    </inkml:brush>
  </inkml:definitions>
  <inkml:trace contextRef="#ctx0" brushRef="#br0">43913 49663 553,'5'-21'8,"-2"8"18,-6 7 16,-2 7 16,-5 5 5,-4 5-10,-4 5-9,-3 5-9,-4 4-7,-1 3-4,-2 3-4,-2 3-5,-2 2-3,-3 0-3,-1 2-3,-2 0-2,0 1-6,1 0-6,4 0-7,1 0-6,1-2-7,3-5-7,1-6-5,3-3-7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9:29"/>
    </inkml:context>
    <inkml:brush xml:id="br0">
      <inkml:brushProperty name="width" value="0.03563" units="cm"/>
      <inkml:brushProperty name="height" value="0.03563" units="cm"/>
      <inkml:brushProperty name="color" value="#F2395B"/>
    </inkml:brush>
  </inkml:definitions>
  <inkml:trace contextRef="#ctx0" brushRef="#br0">45050 50050 617,'23'14'49,"-1"-1"4,-1-2 4,-1-2 4,2 0-4,3 3-12,4 3-12,5 3-13,0 1-13,1 1-13,1 0-13,-1 0-15,-3-3-4,-7-2 3,-7-3 3,-7-3 3,-4 0-1,0 0-9,-2 1-6,0 2-9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0:45"/>
    </inkml:context>
    <inkml:brush xml:id="br0">
      <inkml:brushProperty name="width" value="0.05019" units="cm"/>
      <inkml:brushProperty name="height" value="0.05019" units="cm"/>
      <inkml:brushProperty name="color" value="#FED406"/>
    </inkml:brush>
  </inkml:definitions>
  <inkml:trace contextRef="#ctx0" brushRef="#br0">68695 28277 438,'-39'-33'55,"16"15"-4,15 13-3,16 14-5,6 8-2,-3 3-5,-4 3-4,-1 3-3,-3 3-3,0 5-1,-2 3-2,0 4-1,-2 4-3,-2 2-2,-2 3-3,-2 4-3,1 0-1,-1-1-1,2 0 0,1-3 0,0-1-1,2-4 0,0-4-2,2-3-1,0-4-1,2-2-3,0-1-1,2-3-1,-1-1-2,2-1 0,-2-1-1,1-1 1,0-2-2,-3-1 0,1-3 0,-2-1-1,1-2-1,0-1-3,2-1-2,0 0-2,0-1-8,-2-1-11,-2 1-11,-2 0-12,0-4-6,0-6 0,2-8 0,0-6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0:46"/>
    </inkml:context>
    <inkml:brush xml:id="br0">
      <inkml:brushProperty name="width" value="0.066" units="cm"/>
      <inkml:brushProperty name="height" value="0.066" units="cm"/>
      <inkml:brushProperty name="color" value="#FED406"/>
    </inkml:brush>
  </inkml:definitions>
  <inkml:trace contextRef="#ctx0" brushRef="#br0">68763 27701 333,'-28'-29'3,"9"5"6,7 5 6,8 4 7,6 5 2,6 3-2,4 2-3,5 4-2,3 1-1,1 0-1,1 0-2,1 0 0,0 0-1,-1 0 1,-1 0-1,0 0 1,-3 0-1,1 0 0,-2 0 0,-1 0-1,0 0 0,0 2-1,-1 0 1,1 2-1,0 0 0,-1 0-1,1-1 0,0 1-2,1 0 0,7 0 1,4 0-1,4 0 1,5-1-1,1 0 0,2-2-1,2 0 0,3-2-1,2 0 0,4-2 0,2 0 0,3-2-1,2 0 1,2-1 0,1-1 1,2-1-1,0 0-1,-1 0-2,1 0-1,-1 1 0,-1 2-1,0 3 0,-2 1 1,-1 1-1,0 0 0,-2 0 0,-1 0 0,0 0-1,-2 0 1,-1 0 0,0 0 0,-1 0 1,0 0 0,0 0-1,0 0 1,0-1 0,2-1 1,0 0 0,2-1 1,-1-1-1,1 0 0,0 0 0,0 0-1,-1 0 0,0 0 0,-2 0 0,0 0 0,-2 1 0,-1 1 0,0 0-1,-1 2 1,-1 0 0,0 0 0,0 0-1,0 0 0,0 0 1,2 2 0,0 0 0,2 1 1,0 1 0,3-2 0,2 0 0,2-2 0,1 0 1,2 0-1,0 0 1,1 0-1,2 0 1,1 0-2,3 0 0,1 0 0,1 0-1,1 0 0,-1 0 0,1 0 0,-1 0 0,1 0 0,-1 0 1,1 0-1,-1 0 0,-1-2 1,-1 0-1,-1-2 0,0 0 1,0 1-1,-1-1 0,1 0-1,-2 0 1,-1 0 0,-2 0-1,-2 0 1,-2 1 0,-1 0 0,-1 2 0,0 0-1,-2 1 1,-1-2 0,0 0 0,-1-2 0,-2 1 0,-1 1 0,0 0 0,-2 2 0,-1 0 0,-2 0 0,-2 0 0,-1 0 0,-2-1 0,2-1 0,1 0 0,1-1 0,-1-1 0,-2 2 0,-2 0 0,-2 2 0,0 0 0,1 0 0,0 0 0,2 0 0,0 0 0,1 0 0,-1 0 0,0 0 0,0 0 0,0 0 0,1 0 0,-1 0 0,-1 0 0,0 2 0,-1 0 0,-1 2-1,-1-1 1,0-1 0,0 0 0,1-1 0,-1-1 0,2 2 0,1 0-1,1 1 1,0 1 0,0-2-1,0 0 1,0-2-1,0 0 1,-1 0-1,-2 0 1,0 0-1,-1 1 0,-3 0 0,-2 2-2,-1 0 1,-4 0-2,-1 0 0,-4-2-1,-3 0 0,-4 1 2,-3 4 8,-4 4 5,-4 3 7,-2 3 2,0 0-5,0-1-3,0 1-4,0 1-1,0 1-1,0 3 0,0 1 0,0 2 0,0 1-1,0 1 1,0 1-2,0 1 1,0 1 0,0 1 0,0 1 0,0 0 0,0 2-1,0 1 1,0 1-1,1 0 0,0 0 0,2 0 0,0 0 0,0 1 0,0 4-1,-2 3 0,0 2 0,-1 1-2,2-4 1,0-2-1,2-3 0,-1-3 0,-1-2-1,0-1-1,-1-3-1,-1-1-2,0-1-1,0-1-1,0-1-2,0-2-2,0-1-1,0-3-1,0-1-1,-3-4-15,-2-6-28,-5-6-28,-4-6-28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0:47"/>
    </inkml:context>
    <inkml:brush xml:id="br0">
      <inkml:brushProperty name="width" value="0.05432" units="cm"/>
      <inkml:brushProperty name="height" value="0.05432" units="cm"/>
      <inkml:brushProperty name="color" value="#FED406"/>
    </inkml:brush>
  </inkml:definitions>
  <inkml:trace contextRef="#ctx0" brushRef="#br0">68472 32096 405,'-42'-6'-23,"11"-1"15,11 2 14,11 1 14,7 0 9,4 2 2,4 0 2,4 2 3,3 0-1,3 0-5,3 0-4,3 0-5,5 0-2,5 2-1,6 0 0,7 2 0,2-1-2,3 1-2,2 0-1,2 0-2,0-1-1,-2-1-1,-2-1-1,-2 0-1,5-1 0,14 0 1,11 0 0,14 0 1,4 0 0,-2 0-1,-3 0-1,-3 0-1,-3 0-1,0 0-1,-2 0-2,1 0 0,0-1-1,6 0 2,4-1 1,6-1 0,0-1 1,1 0 0,-2 0-1,0 1 1,-1-2 0,2 2 1,0-1 1,1 0 2,2 0-1,0 2 0,2 0-3,0 2 0,0 0-1,-3 0-1,-1 0 0,-2 0 0,-2 0-1,-2 0 0,-2 0 0,-1 0 0,-2 0-1,0 0 1,0 0-1,0 0 0,-1 0 0,-2 0 1,-1 0-1,-3 0 0,-2 0 0,-1 2 0,-3 0-1,-1 2 1,-3 0 0,0 2 0,0 0-1,-2 1 1,-2 1 0,-1-3-1,-3 0 0,-1 0 1,-1-1-2,0 0 0,-1 0-1,1 0 0,1-1-1,1-1 0,3 0 0,2-2 1,-2 0 0,-2 0-1,-3 0 1,-3 0 0,-2 1 0,0 0-1,-2 2 1,0 0-1,-2 1 0,1 0 0,0 0 0,0 0-1,0 0 0,2 2 0,0 0 1,1 2-1,1-2 0,0 0 0,0-1 0,-1 0 0,0-2 0,0 0 0,-2-2 1,0 0-1,-1-1 0,-1 0 0,1 0-1,0 0 0,-1 0-1,-4 2 1,-3 0-1,-2 2 1,-3-1-2,-2-1 0,-1 0-1,-3-1-2,-3-1-1,-3 0-3,-5 0-3,-3 0-4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0:53"/>
    </inkml:context>
    <inkml:brush xml:id="br0">
      <inkml:brushProperty name="width" value="0.05221" units="cm"/>
      <inkml:brushProperty name="height" value="0.05221" units="cm"/>
      <inkml:brushProperty name="color" value="#F2395B"/>
    </inkml:brush>
  </inkml:definitions>
  <inkml:trace contextRef="#ctx0" brushRef="#br0">73912 33134 421,'-16'0'0,"-1"0"0,-1 0 0,-1 0 0,1-1 1,2-1 1,4 0 2,3-1 2,3 0 7,6 2 10,4 2 11,6 2 12,5 1 1,7 0-7,7-1-7,7 1-7,3 0-5,0-2-4,0 0-4,0-2-4,0 0-1,-1 0 1,-2 0 0,0 0 1,-2 1-2,-3 0-3,-3 2-4,-3 0-3,-4 2-3,-3 0-1,-4 1-1,-4 2-2,-3 0 1,-1 3 1,0 2 3,-2 2 1,-3 1 3,-4 2 2,-5 2 2,-5 3 3,-5 0 2,-2 1 2,-3-1 3,-3 1 3,0-1-1,-1-1-1,2-1-2,2-1-3,0-1-1,2-1-3,3-1 0,1 0-3,1-2 0,-1 1-3,-2 0 0,1-1-2,-1-1-2,2-4-1,2-5-2,3-2-1,0-3-2,0 0 2,0 0 0,1 0 0,1-5-3,2-6-9,4-9-7,2-7-9,5-8-2,4-5 1,5-6 1,6-5 2,3-4 2,5 2 5,3 1 4,4 1 4,1 2 5,-3 4 2,-3 4 4,-3 4 4,-3 3 3,-3 5 5,-3 3 4,-3 5 4,-2 3 2,-2 3 2,-2 2 1,-2 4 1,-3 4 4,-2 4 7,-4 6 6,-2 4 8,-5 7-2,-6 7-8,-5 9-8,-6 7-10,-5 4-4,-1 2 0,-3 0 0,-1 2 0,0-1-5,0-2-12,1-3-9,2-1-12,2-3-5,5-5 0,5-6-1,5-3-1,6-7-2,8-5-4,8-6-5,8-6-4,6-5 2,8-4 10,7-3 8,7-5 10,3-1 6,-2 1 3,0 1 3,-1 1 2,-1 1 4,2 2 3,1 2 3,0 3 3,0 1 3,-3 2 1,-4 2 1,-2 2 2,-3 2 3,-3 4 5,-3 2 3,-3 3 6,-3 3 0,-2 2-1,-4 1-3,-3 3-1,-2 1-3,-2 1-2,-2 1-3,-2 1-4,-1-1-2,0-1-3,0-2-3,0-2-3,3-4-5,5-5-9,7-5-7,6-4-8,4-6-3,3-4 1,3-5 3,2-5 1,2-1 2,-3 3 2,-2 3 2,-2 3 2,-3 2 3,-5 4 1,-5 2 3,-5 4 1,-2 2 3,0 0 1,0 2 1,0 0 3,1-2-2,1-6-4,3-6-3,2-5-3,0-7-3,1-5 2,0-6-1,-1-7 1,1-1 2,0-1 2,0 0 4,-1 0 3,1 1 2,0 4 2,-1 2 3,1 3 1,-1 3 3,-1 1 4,-1 3 4,0 2 4,-3 2 4,-1 5 1,-2 3 3,-2 4 2,-1 5 2,0 6 0,0 6 2,0 6 1,-1 5-2,-1 5-3,0 5-4,-1 4-3,-2 4-3,-1 1-1,0 0-1,-1 2-2,-1 0 0,2-2-3,0 0 0,2-1-2,0-1-2,0 0 0,0 0-3,0 0 0,0 0-3,0 1-1,0-1-2,0 0-2,-1 0-1,0-2-1,-2 0-2,0-1-1,-1-2-2,0-3-1,0-3-4,0-3-1,-2-8-7,-5-10-10,-5-13-9,-5-12-11,-4-7-1,-2-4 8,-1-5 9,-2-3 7,0 0 6,3 2 5,3 3 5,3 4 4,2 2 3,3 3 3,1 3 2,2 3 3,2 2 2,2 2 1,3 4 2,1 0 2,3 1 1,4-2 0,4 0-1,4-1 0,2 0-1,3 1 0,1 1-2,3 0-1,0 2-1,-3 3-1,-1 1-1,-2 2-1,-2 4-1,-3 4 1,-1 5-1,-2 6 1,-2 3-1,-4 3 0,-2 3 1,-4 3-1,-3 2 1,-5-1-1,-5 3 0,-5 1 0,-2-1-2,3-1 0,1-3-2,3-1-1,2-4 0,2-3 1,4-4 0,3-4 2,7-7-3,12-6-5,11-9-8,13-8-5,8-5-3,8-5 1,6-3 1,7-4 1,2-1 2,-2 3 3,-4 5 5,-3 1 3,-2 3 3,-2 5 3,-2 3 2,-2 4 2,-4 3 3,-8 3 3,-6 1 3,-7 2 4,-8 5 5,-10 10 8,-10 8 7,-10 9 9,-5 3 0,-1-1-6,-1-3-8,-1-2-5,1-2-6,1-1-1,2-3-4,3-1-1,1-2-2,4-1 1,3-1-1,3 0 0,1-1-3,4 1-3,0 1-6,4 2-4,1-1-2,5-1 0,4-1-1,4-1 0,2-1 0,1 0-1,1-2-1,1 0 0,0-1-2,-1 1-2,-1 1 0,-1 2-3,-1-1-2,-1-1-5,-1-1-4,0 0-5,-2-1-3,-1 0-1,-1-1-2,-1 1-2,-1 0 0,0 0 1,-2 0 1,0 0 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0:53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81175 35825 333,'49'20'167,"16"14"-1,15 14 1,17 16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0:55"/>
    </inkml:context>
    <inkml:brush xml:id="br0">
      <inkml:brushProperty name="width" value="0.04687" units="cm"/>
      <inkml:brushProperty name="height" value="0.04687" units="cm"/>
      <inkml:brushProperty name="color" value="#F2395B"/>
    </inkml:brush>
  </inkml:definitions>
  <inkml:trace contextRef="#ctx0" brushRef="#br0">84285 33468 469,'1'-13'7,"2"5"16,2 4 15,1 6 14,2 6 5,0 7-8,0 9-8,0 7-7,-2 5-6,-1 1-6,-2 0-4,-2 2-7,-2-3-3,-2-2-2,-2-5-3,-1-4-3,-3-1-1,-2 0-1,-2-1-2,-1 1-2,4-6 0,12-7-2,11-10 0,13-8-1,5-4 0,1 0 2,-1 2 2,0 1 2,0 0 0,-1 2-2,-2 1-2,0 0-2,-3 1 0,-3 1 2,-4-2 1,-5 2 2,-2-1 0,0 0-5,-2 0-2,0 0-4,-1-1-4,3-2-3,2-2-4,2-1-4,-1-3-1,-1-2 4,-2-2 3,-2-1 4,-2-2 2,-1 1 5,-1 0 3,0 0 4,-2 0 1,0 2 0,-2 2-2,0 3 0,-1 3 13,0 8 28,0 6 27,0 8 27,0 3 5,2 3-19,0 2-19,2 1-19,-1 2-12,-1 2-5,0 2-4,-1 3-6,-1-1-2,0-3 0,0-4 0,0-1-1,-2-3-4,0-1-10,-3-1-11,-2-1-9,-1-2-9,-2-2-6,0-4-5,-1-3-7,-1-5 2,0-10 7,0-8 7,1-8 7,-2-7 6,0-3 3,-1-3 3,-1-2 4,0-2 3,0 1 4,2 3 4,1-1 4,1 3 4,0 4 4,2 3 3,1 5 4,0 3 3,2 4 3,1 5 2,0 3 4,1 4 3,1 6 4,-2 4 6,2 6 3,-1 3 0,2 5-5,0 3-7,2 5-4,0 3-5,0 3-2,0 2-2,0 4-3,0 1-2,0 0-1,0 0-1,0 0-1,-1-1-2,-1-2 0,-4-1 0,0-3-2,-1-1-3,0-1-6,2-1-7,1-1-6,0-3-4,2-3-2,0-5-2,2-3-2,-1-7-4,-2-10-6,-2-10-7,-2-9-6,0-5 1,2 1 11,2 1 11,2 1 11,1 2 5,0 3 1,0 3 1,0 2 1,-2 6 7,-6 6 15,-4 8 15,-5 6 15,-3 6 2,-1 5-8,-1 5-9,-1 5-10,-1 2-5,-1-2-3,-1 0-2,-1-2-4,1-1 0,3-3-2,3-3-1,3-3-1,7-2-2,12-3-2,12-1-3,11-2-3,7-3-2,1-2-2,1-4-1,1-3-2,0-1-1,2-2-2,1 0-2,0-1-1,1-2-2,-2-2 1,-1-2-1,0-2-1,-1-1 2,-3 1 4,-2-1 2,-1 0 4,-4 1 4,-1 1 4,-4 0 4,-3 2 5,-3 1 8,-1 2 12,-2 2 12,-2 2 11,-2 3 4,-1 2-3,0 4-3,-1 2-4,-2 2-5,-1 1-4,0 1-6,-2 2-5,1-1-6,0-1-5,2-1-7,0 0-5,2-2-15,0 1-22,1 0-22,2 0-22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0:56"/>
    </inkml:context>
    <inkml:brush xml:id="br0">
      <inkml:brushProperty name="width" value="0.05331" units="cm"/>
      <inkml:brushProperty name="height" value="0.05331" units="cm"/>
      <inkml:brushProperty name="color" value="#F2395B"/>
    </inkml:brush>
  </inkml:definitions>
  <inkml:trace contextRef="#ctx0" brushRef="#br0">88256 32867 412,'-8'-9'4,"0"-2"8,0-2 7,0-1 9,2 3 7,2 8 7,4 9 9,3 10 7,0 5-1,-1 5-7,0 3-9,-2 4-8,0 3-5,0 2-3,0 3-3,0 1-2,0 1-3,-2 2-3,0 0-1,-1 2-4,-2 0-2,-1 2-4,0 0-4,-1 2-4,-1-1-1,2 4-3,2 2 0,0 2-1,-1-1-4,2-2-5,-1-4-6,0-3-5,-1-3-6,0-6-4,-1-4-6,-2-5-5,1-4-1,2-5 5,3-3 5,1-4 4,-1-4 3,0 1 3,-3-2 1,-2 0 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00"/>
    </inkml:context>
    <inkml:brush xml:id="br0">
      <inkml:brushProperty name="width" value="0.04756" units="cm"/>
      <inkml:brushProperty name="height" value="0.04756" units="cm"/>
      <inkml:brushProperty name="color" value="#F2395B"/>
    </inkml:brush>
  </inkml:definitions>
  <inkml:trace contextRef="#ctx0" brushRef="#br0">79688 32356 462,'-15'15'11,"3"-4"2,1-3 3,2-2 1,1-2 2,0 3-1,1 1 0,-1 3-1,0 2 4,0 1 5,0 3 7,0 2 6,1 1 1,-1 3-2,0 1-5,0 3-2,0 0-4,0-1-3,1-1-4,-1-1-3,1-2-3,2 0 0,2-1-2,2-1 0,3-2-4,6-3-10,4-2-9,5-4-8,4-5-4,3-8 0,3-8 0,3-7 1,2-8-1,0-7-1,2-7-3,0-5-1,-1-6 0,-5 2 2,-5-1 3,-5 0 3,-5 5 4,-6 8 6,-6 9 5,-6 9 7,-6 6 4,-6 3-1,-5 3 0,-6 2 1,-4 4 0,1 4 0,0 4 1,0 4 0,1 2-2,1 1-5,3 1-3,1 2-4,4-2-2,5-1 2,5-2 2,5-2 2,1-1-7,2-1-15,-1 0-15,0 1-15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0:56"/>
    </inkml:context>
    <inkml:brush xml:id="br0">
      <inkml:brushProperty name="width" value="0.04886" units="cm"/>
      <inkml:brushProperty name="height" value="0.04886" units="cm"/>
      <inkml:brushProperty name="color" value="#F2395B"/>
    </inkml:brush>
  </inkml:definitions>
  <inkml:trace contextRef="#ctx0" brushRef="#br0">87483 35601 450,'-6'-27'31,"4"10"11,4 10 10,4 11 10,2 6 0,1 7-12,2 5-11,0 7-11,0 2-6,-1 0-1,0 0 0,-2 0 0,-1 0-2,0 1-1,-2-1-2,0 0-1,-2-1-2,-1-5-5,0-3-3,-1-5-4,1-3-1,5-4 0,5-5 0,6-2 2,4-9-1,5-10 0,4-11-2,6-10 1,5-13-5,3-10-7,7-13-8,4-10-7,-3 2-1,-10 17 3,-11 18 6,-11 18 4,-5 8-9,-1-1-20,1-1-21,0-1-21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1:01"/>
    </inkml:context>
    <inkml:brush xml:id="br0">
      <inkml:brushProperty name="width" value="0.04336" units="cm"/>
      <inkml:brushProperty name="height" value="0.04336" units="cm"/>
      <inkml:brushProperty name="color" value="#F2395B"/>
    </inkml:brush>
  </inkml:definitions>
  <inkml:trace contextRef="#ctx0" brushRef="#br0">93794 30850 507,'5'15'69,"-8"-1"-11,-6-1-10,-7 0-10,-6 0-8,-1 3-4,-4 3-5,-3 3-5,-1 2-4,-2-1-2,-1 1-3,-1-1-3,-1 1-1,0 1-2,-2 1-1,-1 1 0,3-1-1,6-6 0,6-2 0,5-4 0,4-3 0,1 1 1,1 0 0,1 0 0,1-1 1,4 1 2,2 0 1,4 0 2,3-2 2,6 1 0,4-2 2,5 0 1,4-1 0,1 1 1,3 2-1,1 0 0,1 0 0,2-1-1,1 0 0,1-2-1,0 0-1,1 2-3,-1 0-1,1 1-3,-2 0-3,-2-1-6,-2 0-6,-2-2-6,-2 0-4,-2 0-3,-4 0-1,-3 0-3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1:01"/>
    </inkml:context>
    <inkml:brush xml:id="br0">
      <inkml:brushProperty name="width" value="0.0553" units="cm"/>
      <inkml:brushProperty name="height" value="0.0553" units="cm"/>
      <inkml:brushProperty name="color" value="#F2395B"/>
    </inkml:brush>
  </inkml:definitions>
  <inkml:trace contextRef="#ctx0" brushRef="#br0">94099 32166 397,'-18'0'45,"12"0"-1,12 0 1,12 0 0,6 0-2,4 0-3,3 0-5,3 0-3,2-1-4,1-1-3,0 0-3,2-1-3,3-1-2,8 2-2,6 0 0,7 2-2,3 0 0,1 0-1,0 0 1,-1 0-1,3 0 0,4 0-2,3 0-1,4 0-1,0 0-1,-5 0 0,-5 0-1,-4 0 0,-5 1-3,-1 2-2,-3 2-2,-1 2-4,-4 0-2,-4-1 0,-6-2 0,-4 1-1,-5-2 0,-3 0 2,-5-2 1,-3 0 0,-3-1 1,1 2-1,0 0 0,-1 2-1,-4-1-15,-8-1-29,-10 0-28,-8-1-29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5T08:05:59.48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16564 12366 0,'0'0'0,"-9"5"0,-4 1 15,-1 0-15,-1 2 0,-10 6 16,-2 1-16,-7 5 0,-2 1 0,0 2 15,-2 1 1,1 3-16,-2 1 0,-5 8 0,2 2 16,-3 7-16,4-1 0,4 1 15,1 0-15,4-1 0,3-1 0,0 11 16,4 4-16,3-3 16,2-3-16,1-1 0,1-3 15,4 2-15,7 0 0,-1 21 0,5-5 16,0-12-16,2-7 0,3 3 15,3 4-15,4-3 0,3 0 16,2 0-16,4 3 0,-3-6 16,-2-7-16,1 2 0,-1 1 15,2-7-15,4-3 0,2-7 16,1-4-16,0 0 0,0-1 16,-11-9-16,2 0 0,4-2 0,2-2 15,5 4-15,5 2 0,-3 2 16,-1 2-16,2-1 0,3 1 15,-1-2-15,2-1 0,2 0 16,2-1-16,-1-2 0,1-2 16,-1 3-16,0 1 0,1 0 15,-1 1-15,-1-3 0,0-1 16,1-5-16,1-4 0,13 3 16,7 3-1,2 0-15,2 3 0,-9 1 0,-4-1 0,8 2 16,2-1-16,-6-4 15,-3-4-15,6 1 0,4-1 16,-8 0-16,-6 0 0,28 0 16,0 0-16,-34-4 0,-1 0 0,27 2 15,1-1-15,-7 0 0,-4 2 16,1-2-16,2-1 0,-3 1 16,-3-2-16,9 1 0,6-1 15,-13-1-15,-8-1 0,11 1 16,9 0-16,-5 2 0,-1 2 0,5-1 15,3-2-15,-9-2 0,-6-3 16,9-1-16,7-1 16,-6 0-16,-1 1 0,4-1 15,4-3-15,-11-2 0,-6-1 0,10-4 16,7-1-16,-4 2 0,-4 2 16,6-4-16,5-4 15,-12 1-15,-11 2 0,10-7 0,6-4 16,-1 2-16,-2 1 0,-2-8 15,-4-5-15,-6 6 0,-2 2 0,3-7 16,6-5-16,-12 6 0,-8 5 16,7-7-16,6-6 15,-10 3-15,-6 0 0,6-4 0,3-5 16,-7-2-16,-4 0 0,1-12 16,2-7-16,-4 13 0,-4 10 15,-1-9-15,-3-7 0,-5 6 16,-2 2-16,-3-6 0,-2-5 15,-2 8-15,0 8 0,-5-4 16,-4-4-16,-6 8 0,-4 3 0,-4-8 16,-1-7-16,1 13 0,2 8 15,-9-9-15,-7-7 16,2 9-16,-1 4 0,-7-9 16,-4-5-16,0 8 0,-2 8 0,-10-4 15,-6-1-15,8 8 0,8 5 16,-15-3-16,-8-2 0,2 6 15,1 4-15,-14-2 0,-10 1 16,9 6-16,7 4 0,-12 0 16,-7-2-16,10 4 0,7 1 0,-16-2 15,-11 0-15,10 5 0,6 5 16,-8 3-16,-6 5 0,9-3 16,5-2-16,-13 6 0,-9 3 15,11 0-15,9 0 0,-17 5 16,-11 4-16,14 0 0,10 0 0,-8 6 15,-4 1-15,9 1 16,7 1-16,-18 4 0,-10 3 16,16-1-16,11 1 0,-15 13 15,-12 7-15,16-3 0,10-3 0,-7 22 16,-4 15-16,11-5 0,7-6 16,-10 20-16,-8 15 0,17-9 15,10-5-15,0 30 0,-2 22 16,8-11-16,7-6 0,8 38 15,7 24-15,10-22 0,7-16 0,13 40 16,11 29-16,0-68 16,1-45-16,0-32 0</inkml:trace>
  <inkml:trace contextRef="#ctx0" brushRef="#br0" timeOffset="4167.8037">27018 12611 0,'0'0'15,"0"0"-15,0 0 0,0 0 0,0 0 16,0 0-16,-21-13 0,21 13 16,0 0-16,-25-3 0,14 4 15,-1 1-15,-1 0 0,-2 3 16,-4 4-16,-1 0 0,-1 2 15,-1 4-15,-1 2 0,-7 10 16,0 1-16,0 2 0,0 1 16,-3 6-16,3-1 0,0 2 15,1-1-15,-2 6 0,4-2 0,3 0 16,2 1-16,2-3 0,3 0 16,-2 7-16,1-1 15,4-3-15,1-3 0,3 2 0,2 0 16,3-2-16,0-5 0,2 3 15,-1 1-15,2 0 0,0 0 16,5 1-16,4-1 0,0-2 16,-1-1-16,1 1 0,-1 3 15,1 1-15,0-1 0,4 0 0,3 0 16,-3-11-16,-3-6 0,-2-5 16</inkml:trace>
  <inkml:trace contextRef="#ctx0" brushRef="#br0" timeOffset="5467.1134">28870 12765 0,'0'0'0,"0"0"0,0 0 0,0 0 16,-3-21-16,3 21 0,0 0 16,-3-24-16,3 24 0,-5-17 15,1 6-15,-1 2 0,1-1 0,-2 1 16,1 0-16,-4 1 0,-1 2 16,-2 2-16,-2 0 15,-2 0-15,0 1 0,-5 3 16,-5 1-16,-7 5 15,-1 6-15,2-1 0,2-2 16,1 3-16,-2 2 0,-3 4 16,3 1-16,-1 1 0,-1 3 15,2-4-15,1 0 0,-4 6 16,1 2-16,3 0 0,2 1 0,1 1 16,-2 2-16,3-2 0,-1-1 15,-1 10-15,0 1 0,4-4 16,2-5-16,-1 2 0,-1 1 15,7-2-15,3-2 0,-1 4 16,2 3-16,2-4 0,1-4 0,2 2 16,3 4-16,0-2 0,1-3 15,2 2-15,1 2 0,1-4 16,0-3-16,2 2 0,1 1 16,0-2-16,1-4 0,2 3 15,2 0-15,0-4 0,0-1 0,-1-2 16,2 1-16,1-3 15,3 0-15,2 6 0,0 2 16,-3-4-16,-1-2 0,3-1 16,3 0-16,-2-3 0,0-1 0,2 2 15,4 1-15,-2 0 16,-1-2-16,1-3 0,1-1 16,0-1-16,-2-1 0,5-1 0,4-1 15,-4-1-15,-2-2 0,2 0 16,3 0-16,1-1 0,0-1 0,-1-1 15,-1 0-15,0 0 16,1 0-16,2-1 0,3-2 16,-3-1-16,-3-1 0,4-3 15,2-1-15,-3-4 0,0-2 0,1-2 16,-1-3-16,-1 2 0,-2 2 16,4-4-16,2-1 0,-5-1 15,-3-1-15,3-2 0,1-1 16,0 0-16,-2 0 0,2-8 15,-2-4-15,-2 4 0,0 2 0,1-4 16,2-4-16,-4 6 16,-4 4-16,2-7 0,0-6 15,-4 6-15,-4 2 0,4-6 16,1 0-16,-5 7 0,-2 2 0,1-8 16,0 0-16,-3 7 0,-2 2 0,2-6 15,-1 0-15,-3 7 16,-1 2-16,-4 1 0,-2 1 15,-2 0-15,0 0 0,-3 2 16,-1 0-16,-1 4 0,1 2 16,-4-1-16,-1-2 0,3 3 0,0 2 15,-2 0-15,-2 0 16,-1 1-16,-2-2 0,0 1 16,-2 1-16,0 2 0,1 1 0,-3 0 15,-3-1-15,-2 4 0,1 1 16,0 2-16,2 2 0,-4-1 15,-4 2-15,-2 2 0,0 2 16,0 0-16,-1 1 0,-2 4 16,1 5-16,0 1 0,-2 1 0,0 2 15,-2 2-15,-1 0 16,0 0-16,-4 8 0,2 2 16,3-2-16,4 0 0,0 3 0,-2 2 15,3 2-15,2 1 0,-7 5 16,1-3-16,10-9 0,8-8 15,7-5-15</inkml:trace>
  <inkml:trace contextRef="#ctx0" brushRef="#br0" timeOffset="9117.3088">10976 12522 0,'0'0'0,"-12"6"15,-2-1-15,0 0 0,2 1 16,-10 5-16,-5 5 0,-8 4 15,2 1-15,-3 6 0,-5 5 16,3 1-16,0 2 0,-13 12 16,-3 6-16,1 3 0,9-4 0,-6 12 15,-1 2-15,9-10 0,8-8 16,-7 19-16,12-7 16,10-8-16,5-4 0,9-5 0,5-3 15,3-1-15,2-2 0,3 5 16,3 3-16,0-3 0,-1 0 0,5 15 15,2 12-15,2-9 16,0-4-16,3 19 0,1 14 16,-4-11-16,-4-8 0,2 2 15,-1 2-15,-4-14 0,-3-10 0,7 2 16,5-1-16,-2-14 0,0-12 16,1-9-16,1-6 15,0-7-15,0-5 0,13-2 0,10 0 16,-5-2-16,-5 2 0,9-1 15,7-1-15,0 2 0,2 1 0,3 1 16,4 2-16,-8-1 0,-4-1 16,8 3-16,7 1 15,-13 0-15,-6 0 0,11 0 0,8-1 16,-3 1-16,0 1 0,6-1 16,4 0-16,-11-1 0,-10 0 15,12-1-15,8-1 0,-3 1 16,-2-1-16,5 0 0,5-2 15,-14 0-15,-11-1 0,12-4 16,7-2-16,-5 1 0,-4 0 0,0-1 16,1-3-16,-8 0 0,-6-2 15,6-1-15,4-3 16,-12 3-16,-8 2 0,9-7 16,7-5-16,-7 2 0,-4 2 0,2-13 15,4-9-15,-8 0 0,-2-1 16,4-9-16,4-4 0,-8 6 15,-8 5-15,8-6 0,2-4 16,-6 6-16,-4 3 0,-7 1 16,-4 0-16,-2 9 0,-2 7 0,-6 0 15,-6-1-15,-1 4 0,-1 3 16,-4 2-16,-3 1 16,1 1-16,-1 2 0,-3-1 0,-2 0 15,1 2-15,1 2 0,-3-3 16,-4-8-16,-1 4 0,1 3 0,1-5 15,-1-4-15,1 0 16,2 1-16,-5-6 0,-3-6 16,0 4-16,1 3 0,1-7 15,0-5-15,3 5 0,3 2 0,-5-9 16,-2-6-16,3 7 0,3 4 16,-5-9-16,-1 0 0,7 11 15,3 3-15,-5-21 0,0 3 16,-2 9-16,-2 4 0,-1 3 15,0 0-15,3 8 0,3 6 0,-5-2 16,-1 1-16,8 12 0,-2 0 16,-8-2-16,-7-1 15,5 2-15,1 3 0,-7 4 0,-6 1 16,5 5-16,2 4 0,-11 0 16,-8 0-16,4 3 0,3 1 15,-7 7-15,-4 3 0,0 1 16,-1 0-16,-36 15 0,0 1 15,17-4-15,12-2 0,-13 0 16,-8 2-16,12-4 0,10-1 0,-7-2 16,-4 2-16,3-2 0,4-3 15,-6 4-15,-5 2 16,7-3-16,7-2 0,-6 5 0,-5 3 16,11-1-16,5-1 0,-8 1 15,-8 0-15,6 3 0,3 2 16,-5 8-16,-5 6 0,14-7 15,11-5-15,-4 8 0,-3 6 16,6 0-16,5 1 0,14-17 0,10-9 16,7-8-16</inkml:trace>
  <inkml:trace contextRef="#ctx0" brushRef="#br0" timeOffset="21783.7136">7737 15472 0,'0'0'0,"0"0"0,0 0 16,-25 0-16,25 0 0,0 0 15,-25 0-15,18 0 16,1 1-16,4 0 0,2-1 0,3 3 15,3 1-15,4 1 0,4 2 16,5 1-16,5 0 0,11 3 16,4-1-16,3-2 0,3-1 0,16-1 15,3-3-15,2-4 16,2-2-16,15-3 0,-1 0 16,12 0-16,-5-1 0,12-3 0,-4-1 15,-2 1-15,-3 0 0,49-5 16,-3-1-16,-12-7 0,-8-6 15,-5 4-15,0-1 0,0 6 16,1 3-16,5-8 0,3-4 16,-5 0-16,-3-1 0,7 3 15,7 3-15,-2 4 0,-1 2 0,1-7 16,0-4-16,0 4 0,3 1 16,6-4-16,4-3 15,-8-1-15,-5 1 0,20-10 16,16-4-16,10-3 15,8 1-15,-43 11 0,-29 10 0,8-6 16,5-2-16,-13 4 0,-8 2 16,8-4-16,5-3 0,-18 5 15,-14 5-15,13-11 0,8-6 16,-13 7-16,-11 5 0,3 3 16,4 2-16,-15 5 0,-11 0 0,0 0 15,-2-1-15,-4 5 16,-5 5-16,-2-4 0,-4-2 15,-7 2-15,-4 1 0,-2-1 0,0-2 16,-6 4-16,-3 3 0,-1-4 16,-3-2-16,0 2 0,-3 1 15,4-10-15,1-6 0,-6 9 16,-3 6-16,-3 5 0</inkml:trace>
  <inkml:trace contextRef="#ctx0" brushRef="#br0" timeOffset="22201.3954">14190 13430 0,'0'0'0,"0"0"0,0 0 15,0 0-15,0 0 0,0 0 0,0 0 16,32 17-16,-32-17 16,43 10-16,-15-6 0,3 0 0,2 1 15,15 2-15,1 3 0,-1-1 16,-4-1-16,12 1 0,0 0 16,-6-1-16,-6 2 0,8 1 15,-1 0-15,-7-2 0,-6-1 0,-4 0 16,-4 2-16,-4-2 0,-4-1 15,-3 3-15,-1 0 0,-4 2 16,-3 0-16,-3 3 16,-3 1-16,-7 2 0,-2 4 0,-13 10 15,-8 9-15,-11 12 0,-3 5 16,-21 21-16,-12 7 0,-8 9 16,-4 4-16,-48 57 0,-8 13 15,28-24-15,18-17 0,29-40 16,21-28-16,13-18 0</inkml:trace>
  <inkml:trace contextRef="#ctx0" brushRef="#br0" timeOffset="22834.3642">11595 15613 0,'0'0'0,"0"0"16,0 0-16,-18-23 0,11 16 0,0-2 16,-2 0-16,-1 0 15,0 1-15,0 1 0,-1 0 0,-1 0 16,1 0-16,-1 2 0,0 1 16,4 2-16,1 0 0,1 1 15,-1 0-15,1 0 0,2 1 16,0-1-16,0 1 0,1 0 0,0 0 15,1 0-15,-1 0 16,3 0-16,0 0 0,0 0 16,0 2-16,0-2 0,4 5 0,-1-3 15,1 0-15,1 2 0,-1 1 16,1 1-16,0 0 0,1 2 16,-1 1-16,0-1 0,-2 0 15,0 0-15,0 0 0,1 0 16,-1 0-16,0-1 0,2-1 0,-2 1 15,0 1-15,1 1 0,-1-1 16,0 2-16,1 0 16,-1 0-16,0 1 0,2 0 0,-1 1 15,0 2-15,1 0 0,0 3 16,1 1-16,-2 1 0,1 2 16,4 5-16,0 0 0,1 1 15,0 0-15,-1 0 0,-1 1 16,-2-5-16,0-3 0,-2-4 15</inkml:trace>
  <inkml:trace contextRef="#ctx0" brushRef="#br1" timeOffset="2.09767E6">25095 9708 0,'0'0'0,"0"0"16,0 0-16,0 0 0,0 0 0,0 0 16,0 0-16,0 0 0,0 0 15,-6 20-15,6-20 0,-3 21 16,3-21-16,0 0 0,0 0 15,0 0-15,0 0 0,0 0 16,0 0-16,0 0 0</inkml:trace>
  <inkml:trace contextRef="#ctx0" brushRef="#br1" timeOffset="2.09784E6">25129 9658 0,'0'0'15,"0"0"-15,0 0 0,0 0 0,0 0 16,0 0-16,0 0 0,0 0 16</inkml:trace>
  <inkml:trace contextRef="#ctx0" brushRef="#br1" timeOffset="2.09894E6">27351 9807 0,'0'0'16,"0"0"-16,0 0 0,0 0 0,0 0 16,0 0-16,0 0 0,0 0 15</inkml:trace>
  <inkml:trace contextRef="#ctx0" brushRef="#br1" timeOffset="2.10949E6">24737 9803 0,'0'0'0,"0"0"15,0 0-15,0 0 0,0 0 0,23-4 16,-13 4-16,1 0 0,1 1 16,3 0-16,1 1 0,1-1 15,-1 0-15,5 0 16,2-1-16,7-2 0,-2-1 0,-1-1 16,0-1-16,-3 1 0,-2 1 15,-1 0-15,-1 2 0,-4-1 16,-3 0-16,-1 0 0,-4-1 15,-2 0-15,-2-2 0,-3 2 16,-2 1-16,-2 1 0,-3 0 0,1 0 16,-3 1-16,-1-2 15,1 1-15,-8 0 0,-2-2 16,1 0-16,-1 2 0,-1-2 0,0 0 16,-1-1-16,1 3 0,0-1 15,-1-1-15,3 0 0,1 1 0,2-1 16,2 0-16,1 0 0,2 2 15,2-1-15,3 0 16,2-1-16,2 0 0,2 2 16,4-1-16,0 2 0,3 0 0,2 0 15,2 2-15,0 1 16,1 1-16,6 3 0,2 4 0,-4-2 16,-2-2-16,-3 0 0</inkml:trace>
  <inkml:trace contextRef="#ctx0" brushRef="#br1" timeOffset="2.11104E6">28559 11339 0,'0'0'16,"0"0"-16,0 0 15,20-4-15,-20 4 0,28-2 16,-6 1-16,2-1 0,4 0 0,13-4 16,8-4-16,3-2 15,2-2-15,22-5 0,8-3 16,13-4-16,-5 1 0,20-3 15,-1 1-15,18-4 0,0 2 16,-17 6-16,-11 3 0,37-5 16,-15 4-16,-19 6 0,-14 2 15,-1 5-15,0 1 0,-17 6 0,-10 1 16,-16 7-16,-10 6 16,-11 3-16,-6 2 0,-7 3 0,-4 2 15,-11-3-15,-5-1 0,-7 2 16,-4 3-16,1 1 0,-1 2 15,6-8-15,4-7 0,2-3 16</inkml:trace>
  <inkml:trace contextRef="#ctx0" brushRef="#br1" timeOffset="2.11159E6">29303 11519 0,'0'0'0,"0"0"0,0 0 15,0 0-15,0 0 0,-24 10 0,24-10 16,-20 21-16,20-21 0,-23 29 16,9-8-16,-2 3 0,0 3 15,-5 15-15,1 6 0,2-4 16,4-3-16,4 9 0,8 0 15,2 0-15,3-7 0,5-3 16,3-2-16,0-10 0,0-9 0,9-2 16,7-1-16,1-5 0,0-4 15,-7-1-15,-5-2 16,-3-1-16</inkml:trace>
  <inkml:trace contextRef="#ctx0" brushRef="#br1" timeOffset="2.11181E6">30169 11760 0,'0'0'0,"0"0"15,0 0-15,0 0 0,-2 25 0,2-25 16,-8 32-16,2-13 0,1 3 15,-1 2-15,0 3 0,-2-1 16,0-1-16,0 2 0,0-3 16,1-6-16</inkml:trace>
  <inkml:trace contextRef="#ctx0" brushRef="#br1" timeOffset="2.11218E6">30363 11245 0,'0'0'16,"0"0"-16,0 0 0,0 0 0,23-2 15,-23 2-15,0 0 0,24 7 16,-24-7-16,19 11 0,-10-4 16,0 4-16,-1 1 0,0 2 15,0 1-15,0 1 0,-1 1 0,1-1 16,0 1-16,1 5 0,-1-3 16,-1-1-16,-1-2 0,0 0 15,2-3-15,-3-3 16,0-3-16,0-3 0,2-1 0,1-1 15,0 0-15,0-1 0,-1 1 16,-2-1-16</inkml:trace>
  <inkml:trace contextRef="#ctx0" brushRef="#br1" timeOffset="2.11273E6">29028 10430 0,'0'0'16,"-8"10"-16,-1 2 0,-3 6 15,0 3-15,-1 8 0,1 4 16,0 4-16,2 2 0,3-3 0,4-2 15,3-1-15,3 0 0,3-1 16,1-2-16,4 0 0,2-1 16,5 2-16,3 0 0,1-5 15,1-7-15,4-4 0,0-2 16,1-2-16,-1-1 0,-5-3 16,-4-1-16,-5-1 0</inkml:trace>
  <inkml:trace contextRef="#ctx0" brushRef="#br1" timeOffset="2.11298E6">30186 10158 0,'0'0'16,"0"0"-16,0 0 0,0 0 0,0 0 0,0 0 15,0 0-15,0 0 16,26 16-16,-26-16 0,0 0 16,12 27-16,-12-27 0,0 30 15,-4-8-15,-3 3 0,-2 1 16,-2 4-16,-2 4 0,-3 3 0,3-5 16,2-5-16</inkml:trace>
  <inkml:trace contextRef="#ctx0" brushRef="#br1" timeOffset="2.11393E6">30072 10140 0,'0'0'0,"0"0"0,0 0 15,0 0-15,0 0 0,0 0 0,0 0 16,0 0-16,19 17 0,-19-17 16,0 0-16,22 18 0,-22-18 15,16 15-15,-16-15 0,19 20 16,-10-9-16,0 2 0,-2 1 16,1 0-16,-1 2 0,-2 0 15,0 2-15,-2 0 0,-1 1 0,-2 5 16,-3 2-16,-3-2 0,1 0 15,-2 1-15,0 1 0,1-3 16,-1 0-16,0-2 0,-1-2 16,0-1-16,0-1 0,-2 3 15,1-2-15,0-4 0,-1-1 0,-2 0 16,-3 1-16,2-1 16,0-4-16,0 2 0,1-1 15,0-2-15,3-1 0,0-1 0,2-2 16,2 0-16,1 2 0,2 1 15,2 2-15,1-4 0,1-3 16,1 1-16,-3-3 0,2 3 0</inkml:trace>
  <inkml:trace contextRef="#ctx0" brushRef="#br1" timeOffset="2.11453E6">30429 10018 0,'0'0'0,"0"0"0,0 0 0,0 0 15,3 25-15,-3-25 0,3 25 16,-2-8-16,0 2 0,-1 2 15,-1 4-15,0 6 0,-1 1 0,1-1 16,0 1-16,1-1 0,0-2 16,1 8-16,0 0 0,1-5 15,-1-1-15,0-4 0,0-2 16,-1-3-16,0-1 0,0-1 16,0-1-16,1-1 0,0-1 15,-1-4-15,0-3 0,1 0 0,1 0 16,-1-4-16,1-4 15,-1 1-15,-1-3 0,2 3 0</inkml:trace>
  <inkml:trace contextRef="#ctx0" brushRef="#br1" timeOffset="2.11494E6">30364 10583 0,'0'0'0,"0"0"0,0 0 15,0 0-15,0 0 0,0 0 0,0 0 16,0 0-16,0 0 0,0 0 15,13 18-15,-13-18 0,0 0 16,0 0-16,12 20 0,-12-20 16,0 0-16,0 0 0,23 4 15,-14-7-15,1-2 0,1-2 16,1-3-16,-1 0 0,-1 0 0,0 0 16,0-1-16,-1 0 15,0 1-15,-1-1 0,-1-1 16,1 2-16,-1 1 0,1-4 0,1 2 15,-2 3-15,-1 2 0,2 1 16,1-1-16,0 1 0,0 0 16,-2 0-16,0 2 0,-2-1 15</inkml:trace>
  <inkml:trace contextRef="#ctx0" brushRef="#br1" timeOffset="2.11541E6">30842 11207 0,'0'0'15,"-2"8"-15,-1 6 0,0 2 0,0 3 16,0 13-16,1 5 16,-1 2-16,-1 2 0,1 15 0,1 4 15,0 8-15,2-2 0,1 12 16,0 0-16,2-8 0,3-6 16,-1 9-16,1 0 0,-1-14 0,2-10 15,4 13-15,0-11 0,-7-23 16,0-4-16,-1 0 0,0-3 15,-1-8-15,-1-4 0,1-2 16</inkml:trace>
  <inkml:trace contextRef="#ctx0" brushRef="#br1" timeOffset="2.11578E6">30566 12185 0,'0'0'0,"0"0"15,5 20-15,0-9 0,-1 2 0,3 8 16,2 1-16,0 0 0,4 0 15,1 1-15,1-1 0,4 2 16,-1-3-16,0-1 0,2-1 16,-1-4-16,0-4 0,2-5 15,1-3-15,-2-3 0,-2-1 0,1-11 16,1-7 0,0-4-16,0-4 0,-1-5 0,1-5 15,3-12-15,0-1 0,-5-4 16,-2-3-16,-2 7 0,-3 11 15,-3 11-15</inkml:trace>
  <inkml:trace contextRef="#ctx0" brushRef="#br1" timeOffset="2.11604E6">31313 11391 0,'0'0'0,"0"0"16,1 21-16,0-5 0,1 2 16,-2 14-16,-2 8 0,2 3 15,2 1-15,-2 16 0,0 5 16,-2 6-16,1-7 0,2 10 16,4-2-16,0-7 0,2-5 0,0-1 15,-1-7-15,1-9 0,-1-8 16,0-8-16,-2-6 0,0-6 15,-2-4-15,-1-3 0</inkml:trace>
  <inkml:trace contextRef="#ctx0" brushRef="#br1" timeOffset="2.11639E6">31081 11976 0,'0'0'16,"0"0"-16,0 0 0,2 19 15,-2-19-15,6 21 0,-6-21 16,14 35-16,-8-17 0,4 2 16,2 3-16,3 6 0,-2-1 0,1 0 15,1-1-15,-1-1 16,0-4-16,4 1 0,-1-4 15,0-4-15,-2-3 0,1-4 0,-2-6 16,-2-2-16,0-3 0,1-2 16,-1-2-16,0-3 0,0-2 0,0-4 15,0-3-15,1-3 0,0-1 16,0 0-16,0-1 16,-1 1-16,0-3 0,-2-1 15,-2-1-15,-3 5 0,1 4 0,-2 4 16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05"/>
    </inkml:context>
    <inkml:brush xml:id="br0">
      <inkml:brushProperty name="width" value="0.04169" units="cm"/>
      <inkml:brushProperty name="height" value="0.04169" units="cm"/>
      <inkml:brushProperty name="color" value="#F2395B"/>
    </inkml:brush>
  </inkml:definitions>
  <inkml:trace contextRef="#ctx0" brushRef="#br0">14570 53031 527,'7'-15'52,"-2"2"-8,-3 2-8,0 3-9,-3 0-4,-1 0-3,0 0-1,-1 0-3,-2 0-1,-2-2 0,-2 0 0,-2-1 0,0 0-1,-1 2-1,0 2-2,0 3-2,0 0 0,-3 0-2,-2 0-1,-1 0-1,-2 1-1,1 2-2,-1 2-2,0 2-2,0 2 0,-1 2 0,-1 1 0,-1 3 1,0 2 0,-2 2 1,-1 1 0,-1 3 1,0 1 0,1 3 1,1 2 1,1 1 0,1 2 1,1 1 1,1 0 0,1 2 0,1 0 1,3 0 0,1 1 0,3-1 0,0 0 0,2 1 0,0-1-1,2 0 1,1 1-1,1 1 0,0 1 0,2 1-2,0-2 0,2-2 0,0-3-1,2-4 0,1 1-1,4 1-1,2 3 0,4 1-2,0-2 0,1-5 0,0-7 1,0-5 0,0-3 1,1 0-1,1 0-1,1 0 0,2-1 0,3-1-2,4-1 0,2 0-2,2-1-1,2 0-2,2 0-2,3 0-2,-1-1-3,0-1-1,-2 0-2,0-1-3,-1-1-1,-1 0-1,-1 0-1,-1 0-1,-1-1 0,1-1-1,-1 0-1,0-1-1,-1-2 0,-3 0 0,-3-1 0,-2-2 1,-4 1 1,-1 1 4,-2 0 3,-2 2 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07"/>
    </inkml:context>
    <inkml:brush xml:id="br0">
      <inkml:brushProperty name="width" value="0.05378" units="cm"/>
      <inkml:brushProperty name="height" value="0.05378" units="cm"/>
      <inkml:brushProperty name="color" value="#F2395B"/>
    </inkml:brush>
  </inkml:definitions>
  <inkml:trace contextRef="#ctx0" brushRef="#br0">16469 54587 409,'0'-21'6,"0"3"5,0 4 5,0 5 5,0 0 3,-2-2 0,0-2 2,-1-1 0,-3-1 0,-2-1-3,-3 1-2,-4-1-4,0 1-1,1 2-1,1 3-2,1 1-2,1 1-2,-1 2-2,0 1-3,0 0-3,0 2-1,-1 1 1,-1 0 1,-1 2 1,-1 1 0,2 3 1,1 4-1,1 2 1,-1 2 0,0 0 0,-1-1 0,-1 1 1,-1 1-1,0 3 0,1 3-1,-1 3 0,1 1 0,1 1-1,0-1-1,2 1 1,1-2-1,2-1 0,3-3 1,1-1-1,1-1 0,2 1 0,0 1 0,2 2-1,0-2 0,0 0-1,0 0 1,0-2-1,1-2-1,4-3-2,2-2-2,4-4-3,1-1-1,1 0-1,1 0-2,1 0-1,1-2-1,2-4 0,0-4-1,1-4-1,1-3 1,1-1 2,1-3 1,1-1 1,1-3 2,-1 0 1,1-1 1,-1-1 1,-1 1 2,-5 1 4,-4 3 3,-3 1 5,-3 2 4,0 2 5,-2 3 7,0 1 5,-2 3 3,-1 6-2,0 4-1,-2 6-2,-1 2-2,-2 3-3,-2 2-4,-1 2-3,-2 0-2,2 1-1,1-1-1,0 1-1,2-1-1,0-1-5,2-1-2,0-1-4,4-1-4,4-1-5,5 0-6,6-2-4,1-2-4,1-2 2,-1-4 0,1-2 0,0-6 1,3-6-1,1-7 0,3-7-1,2-6 1,3-3 1,2-4 0,4-4 1,0-4 2,-1-4 2,-3-4 4,-2-3 3,-2 0 2,-3 4-1,-3 6 0,-3 4 0,-3 5 2,-4 6 7,-5 4 4,-3 5 7,-3 5 11,-4 4 16,-2 6 18,-3 5 16,-3 4 1,0 3-15,-2 5-15,0 4-14,-2 5-10,-3 7-3,-3 7-3,-3 6-3,-1 4-2,3 1-2,1-1-1,2 0-1,2-2-2,1-5 1,1-3-2,1-3 1,1-4-1,2 0 0,2 0 0,2-2 0,2-2-1,2-1-2,2-3-2,2-1-1,3-4-3,2-2-4,3-6-5,3-3-4,4-4-2,5-6 1,5-4 1,5-5 2,2-4 0,-1-3 2,-1-3 1,-1-3 1,-3-1 1,-2 2 1,-4 0 1,-1 1 1,-4 1 3,-1 3 5,-3 2 6,-1 2 6,-3 1 2,-2 2 0,-4 3 1,-2 1 1,-2 5 5,0 6 11,0 7 10,0 8 12,-1 5 0,-2 3-10,-2 5-9,-2 3-9,-1 2-6,0 3-3,1 3-3,-1 1-1,1-1-3,2-6-1,2-4-1,2-4-2,2-5-2,2 0-6,2 0-5,2-2-5,2-3-3,3-2 1,3-6 0,4-3-1,1-5 2,1-7 0,1-8 0,1-5 2,0-8-1,-1-5-1,-1-6-1,-1-6-2,-2-4 1,-3 0 4,-2 0 3,-4-3 3,-2 2 2,-2 2 2,-3 4 0,0 2 1,-4 6 4,-2 8 7,-4 7 6,-2 9 6,-3 5 1,-1 6-8,-3 4-7,-2 6-7,-1 5-7,-3 7-6,-1 7-6,-3 7-7,2 4-4,3 2-2,4 3-1,5 1-3,2-2 1,2-4 5,2-5 5,3-5 4,0-6 4,2-2 1,0-4 1,2-4 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07"/>
    </inkml:context>
    <inkml:brush xml:id="br0">
      <inkml:brushProperty name="width" value="0.04939" units="cm"/>
      <inkml:brushProperty name="height" value="0.04939" units="cm"/>
      <inkml:brushProperty name="color" value="#F2395B"/>
    </inkml:brush>
  </inkml:definitions>
  <inkml:trace contextRef="#ctx0" brushRef="#br0">20496 55387 445,'27'-22'26,"-4"5"5,-7 3 7,-5 4 5,-3 3 1,0-1-5,0 0-3,0 0-5,-1 5-5,-1 10-4,-1 9-4,0 11-5,-2 4-4,-2 1-1,-2-1-3,-2 0-2,-1-1-4,0-1-8,0-3-7,0-1-7,1-1 1,2-1 8,2 0 9,2 1 7,2-3 7,2-3 2,2-4 2,2-4 4,0-3 0,1-1-1,0-1-2,-1 0-1,1-1 0,1 2 1,1 0 3,2 2 1,-3 4 0,-5 9-1,-4 8-2,-6 9-2,-4 5-2,-7-2-7,-6 0-4,-5-1-5,-4-1-9,-1 2-13,0 1-11,-2 0-13,1-2-5,3-7-1,4-7 0,2-7 1,2-5 2,2-1 4,3-2 6,1-2 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09"/>
    </inkml:context>
    <inkml:brush xml:id="br0">
      <inkml:brushProperty name="width" value="0.0365" units="cm"/>
      <inkml:brushProperty name="height" value="0.0365" units="cm"/>
      <inkml:brushProperty name="color" value="#F2395B"/>
    </inkml:brush>
  </inkml:definitions>
  <inkml:trace contextRef="#ctx0" brushRef="#br0">24547 54795 602,'-12'-13'6,"-8"4"10,-7 6 11,-8 5 12,-1 1 2,10 1-3,6 0-4,9 0-3,2 2-5,-2 4-2,-2 3-3,-1 5-3,-1 3-4,2 1-1,2 3-4,3 0-2,1 1-1,2-5 0,2-3 2,2-4-1,3-2-1,6 1-6,4 1-4,5 2-6,3-3-2,1-3 3,1-4 3,1-4 3,0-2 1,-2 2 0,0 0 0,0 2 2,-4-1-1,-1 2-1,-4-2 0,-3 1-1,-3 4 0,-6 6 2,-4 7 0,-5 7 1,-5 2 0,-2-2-3,-3-2-1,-3-1-2,-1-3-4,4-3-4,0-3-4,3-3-4,0-3-6,2-2-4,1-4-5,1-2-5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09"/>
    </inkml:context>
    <inkml:brush xml:id="br0">
      <inkml:brushProperty name="width" value="0.04424" units="cm"/>
      <inkml:brushProperty name="height" value="0.04424" units="cm"/>
      <inkml:brushProperty name="color" value="#F2395B"/>
    </inkml:brush>
  </inkml:definitions>
  <inkml:trace contextRef="#ctx0" brushRef="#br0">25613 54630 497,'0'-27'5,"2"9"9,0 8 11,2 10 9,0 3 3,1 0-4,2-2-6,0 0-4,2 0-3,2 2-1,1 2-1,3 2-1,0 1 1,2 3 3,2 2 4,0 2 3,-1 1 1,-1 1-4,-2 1-3,-3 1-3,-1 1-3,-2 0-4,-2 2-3,-2 1-4,-3 2-3,-4 1-5,-4 3-3,-4 1-4,-3 2-3,-1 0 0,-3 2-2,-2 1-1,-2 0-4,-3 1-5,-3-2-6,-2 1-5,0-3-4,5-5 1,5-7 1,5-5 0,3-5 0,1-2-1,0-4-1,2-2-1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09"/>
    </inkml:context>
    <inkml:brush xml:id="br0">
      <inkml:brushProperty name="width" value="0.04412" units="cm"/>
      <inkml:brushProperty name="height" value="0.04412" units="cm"/>
      <inkml:brushProperty name="color" value="#F2395B"/>
    </inkml:brush>
  </inkml:definitions>
  <inkml:trace contextRef="#ctx0" brushRef="#br0">27657 54662 498,'-17'-14'11,"14"6"21,14 5 22,13 4 22,10 2 2,3-2-14,4-2-15,4-2-16,2-1-10,-2 1-4,0-1-4,-2 1-6,0-2-1,-3 2 0,1-1 1,-1 0 0,-2 0-4,-2 2-9,-2 0-9,-1 2-8,-3 0-7,-3 0-6,-3 0-6,-3 0-5,-3 0-4,-1 2-2,-2 0-3,-2 2-2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00"/>
    </inkml:context>
    <inkml:brush xml:id="br0">
      <inkml:brushProperty name="width" value="0.03719" units="cm"/>
      <inkml:brushProperty name="height" value="0.03719" units="cm"/>
      <inkml:brushProperty name="color" value="#F2395B"/>
    </inkml:brush>
  </inkml:definitions>
  <inkml:trace contextRef="#ctx0" brushRef="#br0">81250 32140 591,'2'-28'52,"4"7"1,4 7 0,3 7-1,4 4-2,1 3-8,3 4-6,2 2-6,0 3-9,2 2-7,1 2-9,1 1-7,-3 2-6,-4 2-2,-4 0-1,-6 1-2,-3-1-7,-2 0-9,-3-1-9,0-1-11,-4-1-4,0-2 4,-3-3 2,-2-1 2,-1-1 5,0 0 7,1 0 5,-1 0 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10"/>
    </inkml:context>
    <inkml:brush xml:id="br0">
      <inkml:brushProperty name="width" value="0.04631" units="cm"/>
      <inkml:brushProperty name="height" value="0.04631" units="cm"/>
      <inkml:brushProperty name="color" value="#F2395B"/>
    </inkml:brush>
  </inkml:definitions>
  <inkml:trace contextRef="#ctx0" brushRef="#br0">29683 53716 475,'-6'-7'48,"4"2"-1,4 2-3,4 2-2,4 1-2,5 2 0,5 0 0,5 2 0,3 1-3,1 1-5,1 3-4,1 2-6,0 0-5,-1-1-4,-3 0-3,2-2-5,-2 0-2,0 2 2,1 0 0,-1 1 2,-1 1-9,-3 0-16,-3-1-17,-2 0-16,-4 2-9,-1 2 1,-2 1 0,-2 3 0,-3 0 3,-3-3 6,-2-1 5,-4-2 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10"/>
    </inkml:context>
    <inkml:brush xml:id="br0">
      <inkml:brushProperty name="width" value="0.03968" units="cm"/>
      <inkml:brushProperty name="height" value="0.03968" units="cm"/>
      <inkml:brushProperty name="color" value="#F2395B"/>
    </inkml:brush>
  </inkml:definitions>
  <inkml:trace contextRef="#ctx0" brushRef="#br0">28565 55609 554,'-16'-8'4,"2"0"9,1 0 7,1 0 9,5 1 8,10 1 6,10 0 6,9 3 7,6-1-1,3 0-10,1 0-10,3 0-10,3 0-7,8 0-7,6 0-5,8 1-8,-1-2-5,-4 2-9,-5-1-8,-4 0-7,-5 0-3,-3 2 2,-5 0 1,-4 2 3,-3 1 0,-5 2-1,-3 2 0,-4 2-1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10"/>
    </inkml:context>
    <inkml:brush xml:id="br0">
      <inkml:brushProperty name="width" value="0.03859" units="cm"/>
      <inkml:brushProperty name="height" value="0.03859" units="cm"/>
      <inkml:brushProperty name="color" value="#F2395B"/>
    </inkml:brush>
  </inkml:definitions>
  <inkml:trace contextRef="#ctx0" brushRef="#br0">28506 55896 570,'-15'-6'0,"4"-1"0,3 2 0,3 1 0,0-1 4,0 2 8,-2-1 9,0 0 8,4 0 7,10 2 8,10 0 8,9 2 6,6 1-1,3 4-12,1 2-10,2 4-12,0 1-11,-2 0-10,-2 2-13,-2 1-10,-2 0-6,-1 0 0,-3-2-1,-1-2 0,-4 0-6,-3-2-11,-4-2-12,-4-2-11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11"/>
    </inkml:context>
    <inkml:brush xml:id="br0">
      <inkml:brushProperty name="width" value="0.04594" units="cm"/>
      <inkml:brushProperty name="height" value="0.04594" units="cm"/>
      <inkml:brushProperty name="color" value="#F2395B"/>
    </inkml:brush>
  </inkml:definitions>
  <inkml:trace contextRef="#ctx0" brushRef="#br0">22774 54733 478,'-44'-6'96,"10"4"-14,7 4-13,7 4-15,4 5-9,1 9-8,-1 7-5,0 9-7,1 2-5,-1 0-2,1-1-4,-1-1-2,2-1-3,1 2-3,2-1-4,2 3-2,3-1-7,2-1-7,4-3-7,3-2-8,4-2-1,7-1 5,7-3 5,7-1 5,0-4-7,-2-5-20,-5-5-19,-3-4-19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13"/>
    </inkml:context>
    <inkml:brush xml:id="br0">
      <inkml:brushProperty name="width" value="0.06137" units="cm"/>
      <inkml:brushProperty name="height" value="0.06137" units="cm"/>
      <inkml:brushProperty name="color" value="#F2395B"/>
    </inkml:brush>
  </inkml:definitions>
  <inkml:trace contextRef="#ctx0" brushRef="#br0">33493 52894 358,'-2'-15'4,"-4"1"6,-4 0 8,-4 2 6,-1 1 3,1 2-3,1 3-3,1 1-3,-1 1-2,0 2-2,-1 0 0,-1 2-1,-2 1-2,0 2 0,-1 2-1,-1 2-1,-2 1 0,-1 3 0,-3 2 1,-1 2-1,-2 1 1,1 1 0,0 1 0,-1 1 1,1 1-1,1 1 0,1 1-1,1 1 1,2 0 0,1 0-1,3 1 0,1-1 0,3 2 0,2 1-1,4 3-1,3 1-1,1 2 0,2 1-1,0 1-1,2 0-2,1 1 0,4 1-3,2-1-2,4 0-2,1-2-2,3-4 0,1-3-2,3-5-1,1-3-2,1-3 0,1-2-3,1-4 0,3-2-1,3-2 1,5-3 2,3 0 0,2-5-1,2-6-5,1-6-5,0-5-4,0-4-2,-3-2 1,-3 0 3,-4 1 1,-3-3 4,-5 1 3,-5-1 5,-4 1 4,-5 1 2,-4 5 1,-1 3 2,-4 5 0,-3 2 3,-6 4 4,-3 2 4,-6 4 4,-3 2 4,-1 0 5,-1 2 5,-1 0 5,-1 3 1,1 6-2,-1 4-1,1 5-2,0 3-1,2 1-3,3 1-2,1 1-2,3-1-2,1-2-1,2-2-2,2-1-1,2-2-3,2-1-1,3-1-3,1-1-2,2-2-6,5-2-11,4-4-9,4-3-10,2-3-4,1-6 5,1-4 3,1-5 5,0-3 2,-1 1 3,0-1 3,-2 0 1,-2 1 4,-1 1 4,-2 1 3,-2 0 5,-2 4 5,0 5 7,-2 4 7,0 6 8,-1 3 2,1 3-3,2 3-3,0 3-3,1 2-1,0 0 0,0-1 1,-1 1-1,2-2-1,2-3-4,2-3-4,2-2-4,-1-4-3,2-1 0,0-2-2,-1-2 0,2-2-4,1-2-5,3-2-6,2-1-6,0-4-4,3-4-2,0-4-2,1-3-2,0-5 0,0-3 2,1-4 1,-1-4 3,0-2 2,-1 0 4,-1 0 3,-1 0 5,-3 3 2,-3 5 4,-4 7 3,-4 5 3,-4 4 7,-1 3 13,-2 1 12,-1 2 12,-4 3 3,-1 4-6,-2 4-7,-1 4-6,-3 4-5,0 4-1,-1 3-3,-1 5-2,-1 3-2,0 3 0,0 3 0,1 2-2,-1 2 0,2-1-1,1-1-2,0-2-1,3-1-1,1-2-3,2-1-2,2-3-2,2-1-3,2-3-2,2-1-4,1-2-3,3-3-4,2-3-1,2-3-4,1-2-2,2-3-1,2-1 0,0 0 2,1-1 1,0-4-1,1-4-3,0-6-2,-1-3-3,0-7 0,-1-4 2,0-4 2,-2-6 2,-2-3 3,-1-1 1,-2 1 3,-2-3 2,-2 3 1,-2 4 2,-3 5 1,0 5 1,-5 5 2,-2 3 1,-5 4 4,-4 5 1,-1 1 0,-1 2-2,0 0-1,1 2-3,-2 1-3,0 4-6,-1 2-5,-1 4-7,1 1 0,5 0 3,3-1 3,4 1 4,2 0-1,0 0-2,0 0-4,0 0-3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13"/>
    </inkml:context>
    <inkml:brush xml:id="br0">
      <inkml:brushProperty name="width" value="0.05016" units="cm"/>
      <inkml:brushProperty name="height" value="0.05016" units="cm"/>
      <inkml:brushProperty name="color" value="#F2395B"/>
    </inkml:brush>
  </inkml:definitions>
  <inkml:trace contextRef="#ctx0" brushRef="#br0">38828 53716 438,'-16'-1'22,"0"-1"-1,1 0-1,-1-1 1,1-1-2,3 2-2,2 0-1,1 2-2,0 0-1,-2 0-1,-2 0-1,-1 0-1,-2 1 4,2 2 8,1 2 8,1 2 8,0 2 2,0 3-5,1 3-4,0 4-4,-1 2-4,2 5-2,1 3-4,0 4-2,2 2-2,1 1-1,0-1 0,2-1-2,0 1-4,2 1-9,0-1-9,2 0-8,3-2-10,6-5-12,5-5-12,7-5-10,4-4-3,0-2 8,4-4 9,1-3 8,-1-2 5,-5-4 2,-5-2 2,-5-3 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13"/>
    </inkml:context>
    <inkml:brush xml:id="br0">
      <inkml:brushProperty name="width" value="0.05058" units="cm"/>
      <inkml:brushProperty name="height" value="0.05058" units="cm"/>
      <inkml:brushProperty name="color" value="#F2395B"/>
    </inkml:brush>
  </inkml:definitions>
  <inkml:trace contextRef="#ctx0" brushRef="#br0">39647 53981 434,'-23'-13'34,"4"3"1,3 4 3,3 4 2,1 3 3,1 4 5,-1 2 4,0 4 4,2 1-2,2 1-10,4 1-9,3 1-9,1 1-8,0 0-2,0-1-5,0 1-3,1 0-3,1-1-3,3 1-1,2 0-4,1-1 1,2 1 0,0 0 0,2-1 1,-1-1-1,1 0-4,0 0-4,0-2-4,-2 0-2,-1 0 0,-2-1-2,-2 1 0,-4 1-1,-6 3-2,-6 3-2,-5 4-2,-5-1-2,0-3-1,-1-3-3,-1-3-2,0-3-1,-2-2-1,-1-4-2,0-2-1,0-3 0,6-1 4,5 0 3,5-1 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13"/>
    </inkml:context>
    <inkml:brush xml:id="br0">
      <inkml:brushProperty name="width" value="0.05261" units="cm"/>
      <inkml:brushProperty name="height" value="0.05261" units="cm"/>
      <inkml:brushProperty name="color" value="#F2395B"/>
    </inkml:brush>
  </inkml:definitions>
  <inkml:trace contextRef="#ctx0" brushRef="#br0">40750 53466 418,'22'-7'35,"-1"2"5,-2 2 5,-3 2 4,0 2 2,3 2-3,1 2-2,3 2-2,1 2-4,1 3-5,1 3-5,1 4-5,-2 1-5,-2 3-2,-3 1-4,-3 3-2,-3 0-3,-4 1-2,-5 2 0,-2 1-2,-6 2-4,-6 5-3,-6 3-6,-5 4-5,-6 1-6,-5-2-10,-4-3-8,-6-1-9,1-4-2,7-9 5,7-7 6,8-9 5,3-2-1,-1 0-8,0 1-9,1 2-8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1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44392 53850 1000,'-10'7'-3,"-2"0"-6,-3-2-5,-3-1-5,1-1-4,3 2 1,4-2-1,5 1 1,1-1 0,0-4 4,0-2 1,0-3 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14"/>
    </inkml:context>
    <inkml:brush xml:id="br0">
      <inkml:brushProperty name="width" value="0.04734" units="cm"/>
      <inkml:brushProperty name="height" value="0.04734" units="cm"/>
      <inkml:brushProperty name="color" value="#F2395B"/>
    </inkml:brush>
  </inkml:definitions>
  <inkml:trace contextRef="#ctx0" brushRef="#br0">43666 54058 464,'-12'0'9,"8"0"18,8 0 17,8 0 17,6-1 6,7-2-9,5-2-8,6-2-8,4 0-7,2 1-4,3 1-4,1 1-5,1 1-3,1 3-3,1 4-4,2 2-2,-2 1-4,-4-1-7,-4-1-5,-4 0-7,-4 0-5,-3 2-6,-5 1-6,-3 3-7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00"/>
    </inkml:context>
    <inkml:brush xml:id="br0">
      <inkml:brushProperty name="width" value="0.03864" units="cm"/>
      <inkml:brushProperty name="height" value="0.03864" units="cm"/>
      <inkml:brushProperty name="color" value="#F2395B"/>
    </inkml:brush>
  </inkml:definitions>
  <inkml:trace contextRef="#ctx0" brushRef="#br0">81179 32950 569,'-26'1'59,"8"4"-1,8 2-1,10 3-2,5 3-4,4 0-5,2 1-7,3 1-6,1 1-10,3-2-13,0 2-14,1 0-13,1-2-9,-2-1-3,2-2-3,0-2-3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15"/>
    </inkml:context>
    <inkml:brush xml:id="br0">
      <inkml:brushProperty name="width" value="0.04953" units="cm"/>
      <inkml:brushProperty name="height" value="0.04953" units="cm"/>
      <inkml:brushProperty name="color" value="#F2395B"/>
    </inkml:brush>
  </inkml:definitions>
  <inkml:trace contextRef="#ctx0" brushRef="#br0">44977 53150 444,'-21'-22'39,"3"4"-6,4 5-5,6 3-7,1 4 3,2 6 9,2 4 11,2 6 10,1 4 1,2 5-8,0 5-9,2 5-7,-1 4-7,0 2-3,-2 4-2,0 3-4,-1 2-4,0 2-2,0 2-3,0 2-2,-1-2-5,0 0-2,-2-2-4,0-1-3,-1-2-11,2 0-21,0 0-20,2 0-20,0-5-5,0-8 10,0-9 11,0-8 11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15"/>
    </inkml:context>
    <inkml:brush xml:id="br0">
      <inkml:brushProperty name="width" value="0.05641" units="cm"/>
      <inkml:brushProperty name="height" value="0.05641" units="cm"/>
      <inkml:brushProperty name="color" value="#F2395B"/>
    </inkml:brush>
  </inkml:definitions>
  <inkml:trace contextRef="#ctx0" brushRef="#br0">47893 53273 390,'0'-14'0,"-2"3"0,0 3 0,-1 2 0,-4 1 5,-6-4 12,-6-2 12,-5-3 11,-3 1 3,1 4-4,1 6-5,1 5-5,0 3-4,1 5-5,0 4-5,0 4-5,-1 2-1,1 2 0,-1 3 1,1 2 0,0 2 0,2 4 1,3 4 0,1 5 1,3-1-1,3-5-2,2-3-1,4-3-1,2-4-2,2 0-3,2-1-1,2-1-3,3-2-2,4-4-2,3-5-3,5-3-1,3-4-3,3-4 1,3-4-1,3-4 0,3-5 0,5-6 0,2-5 0,5-6 0,0-3 0,-2 1 0,-3 1-1,-3 1-2,-3 2 1,-2 2 0,-2 2 1,-1 1 0,-4 3 4,-5 3 4,-5 2 7,-4 4 5,-6 4 6,-3 4 8,-4 6 6,-3 4 8,-4 6 4,-2 7-2,-2 7 0,-1 6-1,-1 3-2,2-2-4,2-2-5,3-1-4,1-3-3,2-1-3,2-3-2,2-1-3,2-3 0,2-3-1,2-3 1,2-3 0,2-3-4,3-2-6,3-4-8,3-2-7,4-5-5,3-6 0,5-6-1,3-5-2,1-5 1,0-3 2,-1-3 1,-2-3 3,-1-2 1,-5 0 2,-3-2 2,-4-1 2,-4 2 2,-3 3 1,-3 2 1,-2 3 2,-4 3 1,-4 3 2,-4 3 1,-4 3 2,-5 3 0,-5 2 0,-7 4-2,-5 3-1,-4 3-2,-1 6-4,0 4-4,-1 5-3,0 3-5,3 2-5,4 0-6,2 1-4,5 0-1,6-1 6,8-1 6,7-1 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16"/>
    </inkml:context>
    <inkml:brush xml:id="br0">
      <inkml:brushProperty name="width" value="0.04654" units="cm"/>
      <inkml:brushProperty name="height" value="0.04654" units="cm"/>
      <inkml:brushProperty name="color" value="#F2395B"/>
    </inkml:brush>
  </inkml:definitions>
  <inkml:trace contextRef="#ctx0" brushRef="#br0">50737 54047 472,'8'-8'6,"2"0"10,0 1 10,1-1 11,2 1 7,3 2 3,3 2 2,4 2 2,0 2-1,-2 2-7,0 2-6,-1 2-6,-2 1-5,-1 1-5,-2 2-4,-2 0-4,-4 2-5,-5 5-3,-4 4-4,-6 3-5,-5 3-2,-5 6-3,-7 3-2,-4 4-2,-4 0-3,1-3-1,1-5-3,1-5-1,3-2 0,5-5 2,5-3 3,5-4 2,4-3 6,6-1 9,4 0 10,6-2 10,4-1 3,5-2-4,5-3-2,5 0-4,2-2-6,-2 0-10,0 0-11,-2 0-10,1-2-8,-1 0-5,1-3-6,-1-2-6,-2-1-2,-5 2-2,-5 1-1,-4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16"/>
    </inkml:context>
    <inkml:brush xml:id="br0">
      <inkml:brushProperty name="width" value="0.04709" units="cm"/>
      <inkml:brushProperty name="height" value="0.04709" units="cm"/>
      <inkml:brushProperty name="color" value="#F2395B"/>
    </inkml:brush>
  </inkml:definitions>
  <inkml:trace contextRef="#ctx0" brushRef="#br0">53146 53278 467,'-16'-7'0,"2"-1"0,1 0 0,1 0 0,0 1 7,0 0 14,0 2 14,1 1 13,-1 3 9,1 7 0,-1 7 0,1 8 1,0 4-4,0 2-9,2 4-10,1 3-10,0 4-7,0 4-7,0 5-7,0 5-6,2-2-4,2-10-3,4-9-2,3-11-3,3-5-8,5-1-13,5 0-14,5-2-13,1-2-6,-3-4 3,-3-4 2,-3-4 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16"/>
    </inkml:context>
    <inkml:brush xml:id="br0">
      <inkml:brushProperty name="width" value="0.06019" units="cm"/>
      <inkml:brushProperty name="height" value="0.06019" units="cm"/>
      <inkml:brushProperty name="color" value="#F2395B"/>
    </inkml:brush>
  </inkml:definitions>
  <inkml:trace contextRef="#ctx0" brushRef="#br0">53683 53458 365,'-1'-28'4,"-2"7"10,-2 7 7,-2 7 10,-2 3 6,0 0 4,-4 0 5,-2 0 3,-1 3 0,-1 6-6,-2 6-6,1 6-5,0 2-5,4 1-5,4-1-4,5 1-5,3-1-6,5 1-9,6-1-10,4 1-9,3-3-3,1-7 1,2-5 2,0-5 2,0-5-2,-1-1-5,-1 0-5,-2-1-5,-1-1 0,-2 0 7,-4 1 6,-3-1 6,-3 0 7,-4 2 9,-3 1 8,-5 0 9,-2 3 5,0 2 5,1 3 3,0 4 3,0 2 3,4 3 1,2 4 2,4 2 1,1 3-2,0 5-5,0 3-6,0 4-4,1 3-4,2 1-3,2 0-1,2 2-4,-1 1 0,0-1-1,-4 3-1,0 1-1,-3-1-2,-1-2-2,0-2-3,-1-2-2,-2-2-4,0-1-5,-2-3-4,0-1-6,-2-3-3,-2-2-3,-1-1-3,-3-2-3,-1-5 1,1-3 4,-1-6 3,0-4 4,1-3 2,-1 0 0,1 0 0,0 0-1,-1-4 2,2-6 1,1-7 1,1-7 2,2-6 2,6-5 2,4-4 3,6-6 1,4-1 2,3 2 1,5 2-1,4 2 1,1 1-1,4 1 1,1 2 0,2 1 0,1 1-4,-1 3-5,-1 3-6,-2 4-6,-2 2-3,-5 6 1,-5 5 0,-4 5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17"/>
    </inkml:context>
    <inkml:brush xml:id="br0">
      <inkml:brushProperty name="width" value="0.05065" units="cm"/>
      <inkml:brushProperty name="height" value="0.05065" units="cm"/>
      <inkml:brushProperty name="color" value="#F2395B"/>
    </inkml:brush>
  </inkml:definitions>
  <inkml:trace contextRef="#ctx0" brushRef="#br0">55150 53271 434,'9'-22'4,"1"3"10,3 3 9,2 3 9,1 2 4,-1 2 1,1 2-1,-1 3 1,2 1-1,3 3-1,3 4 1,3 2-2,1 4-1,-3 6-3,-1 4-4,-4 5-3,0 3-3,-2 1-2,-3 0-1,-1 2-2,-3 2-3,-2 1-4,-4 2-4,-2 2-5,-5 3-1,-6 2 0,-6 3 0,-5 3 0,-7 3-6,-4 0-13,-8 1-12,-5 2-13,1-5-11,8-10-9,8-10-10,8-9-9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24"/>
    </inkml:context>
    <inkml:brush xml:id="br0">
      <inkml:brushProperty name="width" value="0.04659" units="cm"/>
      <inkml:brushProperty name="height" value="0.04659" units="cm"/>
      <inkml:brushProperty name="color" value="#F2395B"/>
    </inkml:brush>
  </inkml:definitions>
  <inkml:trace contextRef="#ctx0" brushRef="#br0">36190 57552 472,'-2'-21'4,"-2"3"9,-4 4 9,-2 5 8,0 4 7,3 8 6,3 6 4,2 7 6,2 6-2,0 5-8,0 5-7,0 5-9,-1 3-4,-2 2-2,-2 2 0,-1 2-2,-2 0-2,0-2-6,0-2-4,0-2-4,0 1-6,1 3-6,0 5-5,-1 4-5,1 1-6,2 0-6,2-2-6,2 0-6,1-5-3,2-8 0,0-8 1,2-7-1,0-7 2,2-3 2,0-4 1,1-4 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24"/>
    </inkml:context>
    <inkml:brush xml:id="br0">
      <inkml:brushProperty name="width" value="0.03925" units="cm"/>
      <inkml:brushProperty name="height" value="0.03925" units="cm"/>
      <inkml:brushProperty name="color" value="#F2395B"/>
    </inkml:brush>
  </inkml:definitions>
  <inkml:trace contextRef="#ctx0" brushRef="#br0">36659 58313 560,'-8'-28'67,"0"9"-14,0 7-15,0 8-15,0 4-6,-2 0 6,0 0 4,-1 0 5,-2 1-1,-1 2-7,-3 2-6,-2 2-6,-2 2-5,-3 5 0,-3 4-1,-2 3-2,-3 2-1,1-1-5,1-1-4,-2 0-3,1-2-2,1 1-1,2-2-1,0 2 0,1-2 1,1-1 4,1-2 5,1-2 4,3-3 3,5 1 2,4-2 4,6 0 2,6-1 3,10 1 2,8 2 3,9 0 2,5 0-4,4-1-8,3 0-8,3-2-10,0-1-4,-2-2-1,-3-3 0,-1 0-2,-1-2-4,-1 0-11,-1 0-11,-1 0-10,-4 0-1,-6 0 8,-5 0 9,-6 0 8,-3 0 3,0 0-3,0 0-2,-1 0-4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24"/>
    </inkml:context>
    <inkml:brush xml:id="br0">
      <inkml:brushProperty name="width" value="0.03843" units="cm"/>
      <inkml:brushProperty name="height" value="0.03843" units="cm"/>
      <inkml:brushProperty name="color" value="#F2395B"/>
    </inkml:brush>
  </inkml:definitions>
  <inkml:trace contextRef="#ctx0" brushRef="#br0">38190 58613 572,'-19'-15'42,"10"4"13,10 3 11,10 2 12,7 2-3,5 1-20,5-1-18,5 0-20,0 0-14,-3 2-13,-2 0-10,-3 2-12,-3 1-6,-5 2-2,-3 2-1,-4 2-1,-5 1-2,-2 3 0,-6 2-1,-2 2 0,-4-2 3,0 0 8,-1-3 7,-1-1 9,-1-1 4,0 0 4,0 0 3,1 0 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24"/>
    </inkml:context>
    <inkml:brush xml:id="br0">
      <inkml:brushProperty name="width" value="0.04085" units="cm"/>
      <inkml:brushProperty name="height" value="0.04085" units="cm"/>
      <inkml:brushProperty name="color" value="#F2395B"/>
    </inkml:brush>
  </inkml:definitions>
  <inkml:trace contextRef="#ctx0" brushRef="#br0">38130 59066 538,'-18'1'-1,"-3"1"-2,-5 3-2,-3 2-3,0 0 5,3-1 10,5-1 10,3 0 10,3-1 6,3 0 2,1-1 0,2 1 2,7-1 2,12-4 5,11-2 4,13-3 5,5-3-6,0 0-13,0-1-14,1 0-14,-4-1-14,-1 4-11,-3 2-12,-3 4-13,-3 1-4,-1 2 0,-3 0 2,-1 2 0,-3-1 2,-3-1 0,-3 0 0,-2-1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0:19"/>
    </inkml:context>
    <inkml:brush xml:id="br0">
      <inkml:brushProperty name="width" value="0.03598" units="cm"/>
      <inkml:brushProperty name="height" value="0.03598" units="cm"/>
      <inkml:brushProperty name="color" value="#F2395B"/>
    </inkml:brush>
  </inkml:definitions>
  <inkml:trace contextRef="#ctx0" brushRef="#br0">37790 18786 611,'-15'6'0,"2"-1"0,3-2 0,1-2 1,2-1 0,0-2 3,2-1 3,1 0 2,1 0 0,3 0-4,4 2-2,2 1-4,2 0 0,0 1 2,0 2 2,0 0 1,0 0 2,1 0 0,2-1 0,0-2 0,1 0 1,3 0 1,2 0 1,2 0 1,1 0 0,1-2-1,1-1 0,1 0-2,1 0 0,3 0 0,1 2 0,3 1-1,0-1 1,2-1-2,1 0 1,1-1-1,1-2 0,0-2 0,2-2 1,1-2-1,-1-1 1,0 1-2,-1-1 0,-1 0 0,-1 1-1,0 1 0,0 0 0,1 2-1,-1 1 0,0 0 0,0 2 0,1 1-1,-2 0 0,0 2 0,-1 0 0,-1 2 0,-1 0 0,-1 0 0,-2 0 0,1 0 0,-1-1 0,0-2 0,2-2 0,1-2 1,1 0 0,-1 0 0,0 2 1,1 1-1,-1 0 1,2 0 0,1 0 0,1 0-1,0-1 1,0 0 0,1-1-1,-1-1 1,0-1 0,0 2 0,1 0 0,-1 2 0,1-1-1,0 0 0,2-1 0,1-1-1,0-2-1,2 0 1,1-2-1,1 0 1,0 0-1,2 3 2,0 1 0,2 2 0,0 1 0,0 0-1,0 0 0,0 0-2,0 0 1,2 1-1,0-1 1,2 0 0,0 0 0,2 2 0,0 0 1,2 2-1,-1-1 0,-1 0 0,-1-2 1,0 0-1,-2-1 0,-2 0 0,-2 0 0,-2 0 0,-2 1 1,-1 2-1,0 2 1,-1 2-1,0 1 1,2 0 0,2 0-1,2 0 1,1 0-1,-2 0 1,0 0-1,-1 0 0,-2-1 1,0-1 0,-2 0-1,0-1 2,-1-3-1,-2-2 0,0-4-1,-1-2 0,-1-1 0,1 1 0,-1 0 0,0 2 0,0 0 0,-1 2 0,-2 1 1,0 0-1,0 2 1,-1 1-1,0 0 0,1 2 0,-1 0 0,1 0 1,-1 0-1,0 0 0,1 0 0,-1 0 1,0 0 0,1 0 1,-1 0 0,2 0-1,1 0 0,1 0 0,-1-1 0,0-1 0,-1 0 0,-1-1 1,-1-1-1,-1 2 1,-2 0 0,1 2 0,-1 0 1,0 0-2,2 0 0,1 0 0,1 0-1,-1 0 0,0 0 1,1 0 0,-2 0 0,0 0 0,-1 0 0,-1 0 0,0 0 0,1 0 0,1 0 0,1 0 0,0 0-1,-2 2 1,0 0 0,-1 2-1,-1 0 1,-1 0 1,-1-1 0,-1 1 0,0 0 0,-1 0 0,1 0-1,-1 0 0,1 1 0,1 0-1,1 1 0,1 2 0,1-2 0,1-1 0,1-2 0,1-2 0,0-1-1,1 0 1,-1 0 0,0 0 1,0 0-1,-1 0 0,-1 0 0,-1 0 0,-2 0-1,0-2 1,0 0-1,-2-2 0,-1 0-1,-1 1 1,-1-1 0,-1 0-1,-2 0 1,-1 2-1,-2 0 0,-2 2-1,-2 1 1,-1 2 1,-1 2 2,0 2 1,-2 2 0,-1 3 0,0 3-1,-2 3 0,-1 3-1,0 0 1,-1 0-1,-2 3 1,0 0-1,0 2 1,0 3-1,0 1 1,0 2 0,0-1-1,0 0 1,0 1-1,0-2 1,0-2-1,0-2 0,0-2 1,0 0-1,0 1 0,0 1 0,0 1 0,0 0-1,0-1-2,0-1-2,0-1-2,0-1-2,0 1-3,0-1-2,0 1-4,1-1-3,2-1-3,2-1-4,2-1-4,1 0-1,-1 1-2,1 1 0,0 1 0,-1-2 0,0-3 2,-2-4 1,0-4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00"/>
    </inkml:context>
    <inkml:brush xml:id="br0">
      <inkml:brushProperty name="width" value="0.04871" units="cm"/>
      <inkml:brushProperty name="height" value="0.04871" units="cm"/>
      <inkml:brushProperty name="color" value="#F2395B"/>
    </inkml:brush>
  </inkml:definitions>
  <inkml:trace contextRef="#ctx0" brushRef="#br0">82755 31847 451,'1'-31'73,"3"15"0,4 16-1,2 16 0,0 7-7,-2 3-13,-4 0-13,-2 1-13,-2 0-9,0 0-2,0 0-2,0 0-3,0 1-3,0-1-1,0 0-2,0 1-1,0 0-2,0 1-1,0 1 0,0 1 0,0-1-3,0-2-3,0-2-3,0-1-4,-2-2-2,0-4-1,-3 0 0,-2-2-1,-3-2-1,-4 1 2,-3 0 0,-5-1 1,-3 0-1,-2-1-2,-4 0-1,-2-2-1,-2-2-3,1-2-1,1-4-2,1-2-3,3-3-1,2-1-1,3 0-1,3-1-2,3-2 1,5 0 2,3-1 2,4-2 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25"/>
    </inkml:context>
    <inkml:brush xml:id="br0">
      <inkml:brushProperty name="width" value="0.04801" units="cm"/>
      <inkml:brushProperty name="height" value="0.04801" units="cm"/>
      <inkml:brushProperty name="color" value="#F2395B"/>
    </inkml:brush>
  </inkml:definitions>
  <inkml:trace contextRef="#ctx0" brushRef="#br0">40148 58177 458,'-7'-33'84,"3"15"-2,1 13-3,2 14-4,1 9-7,2 5-14,0 5-12,1 5-13,0 4-11,-1 6-8,0 4-9,-1 6-10,-2 7-10,-1 13-15,0 10-15,-1 13-14,0-3-6,-1-19-1,0-19 2,0-18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32"/>
    </inkml:context>
    <inkml:brush xml:id="br0">
      <inkml:brushProperty name="width" value="0.04314" units="cm"/>
      <inkml:brushProperty name="height" value="0.04314" units="cm"/>
      <inkml:brushProperty name="color" value="#00BFF3"/>
    </inkml:brush>
  </inkml:definitions>
  <inkml:trace contextRef="#ctx0" brushRef="#br0">61586 49493 509,'-7'-45'100,"19"5"-16,19 6-16,19 5-16,4 4-11,-9 5-6,-8 4-7,-9 6-6,-2 3-4,4-1-3,6 0-2,5 0-3,0 0-6,-4 2-8,-4 1-8,-3 1-10,-5 1-9,-3 3-9,-5 4-10,-3 2-10,-6 2-2,-6 0 6,-8 0 4,-6 0 6,-3-2 6,3-3 5,1-2 8,2-3 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32"/>
    </inkml:context>
    <inkml:brush xml:id="br0">
      <inkml:brushProperty name="width" value="0.03671" units="cm"/>
      <inkml:brushProperty name="height" value="0.03671" units="cm"/>
      <inkml:brushProperty name="color" value="#00BFF3"/>
    </inkml:brush>
  </inkml:definitions>
  <inkml:trace contextRef="#ctx0" brushRef="#br0">62150 50531 599,'8'-7'0,"0"1"0,0 0 0,-1 2 0,2 0 3,2 2 8,2 0 7,1 2 7,3 1 5,2 2 2,0 2 1,4 2 2,0 1 0,1-1-4,0 1-3,-1 0-3,1 0-2,-1 1-2,1 1-2,-1 1-1,-1 1-6,-2 2-10,-1 0-12,-2 1-9,-3 0-10,-3-1-9,-3-1-9,-2-1-8,-3-1-1,-2-1 7,-2 0 7,-2-2 8,-2-1 4,0 0 3,-1-2 3,-2 0 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33"/>
    </inkml:context>
    <inkml:brush xml:id="br0">
      <inkml:brushProperty name="width" value="0.0475" units="cm"/>
      <inkml:brushProperty name="height" value="0.0475" units="cm"/>
      <inkml:brushProperty name="color" value="#00BFF3"/>
    </inkml:brush>
  </inkml:definitions>
  <inkml:trace contextRef="#ctx0" brushRef="#br0">61485 50991 463,'-40'-4'55,"15"8"6,15 8 5,15 7 5,8 5-2,3 1-12,3 0-12,3 2-10,2 1-9,1 1-5,1 1-5,0 1-6,2-3-5,-1-2-6,0-5-6,1-3-6,2-6-10,5-6-18,4-8-15,6-6-18,1-6-2,-4-3 10,-3-5 11,-2-3 11,-5 0 7,-4 1 4,-5 4 3,-4 3 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33"/>
    </inkml:context>
    <inkml:brush xml:id="br0">
      <inkml:brushProperty name="width" value="0.04477" units="cm"/>
      <inkml:brushProperty name="height" value="0.04477" units="cm"/>
      <inkml:brushProperty name="color" value="#00BFF3"/>
    </inkml:brush>
  </inkml:definitions>
  <inkml:trace contextRef="#ctx0" brushRef="#br0">61998 48355 491,'-7'-13'51,"2"6"-2,2 6 0,2 6-1,1 4-4,0 3-6,0 4-6,0 2-6,-1 4-3,0 7 1,-2 5 0,0 6 0,-3 5-1,-2 2-4,-3 3-3,-3 4-4,-2 2-5,-4 0-8,-4 4-8,-1 2-7,-1-2-3,2-2 0,5-6 1,2-3 0,3-6-9,3-7-21,2-9-20,4-7-21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34"/>
    </inkml:context>
    <inkml:brush xml:id="br0">
      <inkml:brushProperty name="width" value="0.0393" units="cm"/>
      <inkml:brushProperty name="height" value="0.0393" units="cm"/>
      <inkml:brushProperty name="color" value="#00BFF3"/>
    </inkml:brush>
  </inkml:definitions>
  <inkml:trace contextRef="#ctx0" brushRef="#br0">60899 48882 559,'-5'-19'51,"6"9"2,6 8 0,6 10 3,1 6-4,-3 7-7,-3 5-9,-3 6-7,-2 4-7,-2 1-7,-2 0-6,-2 2-7,-2-1-2,-2-3 2,0-4 3,-4-2 2,0-3-4,0-3-10,2-3-12,1-3-10,1-3-1,4-1 6,2-3 7,4 0 7,1-3 6,0 1 2,0 0 3,0 0 3,-1 0 2,1 1-1,0 2-1,0 0 0,-1 1 0,-2-1-3,-2 1 0,-2 0-2,-2 0-1,-2-1 2,-1 1 1,-3 0 0,-1 0-1,0-1-3,1 1-5,-1 0-3,1-1-2,0-3 0,2-1-1,1-2 0,3-1 6,8 0 11,6 0 12,7 0 11,4 0 4,1 0-4,1 0-5,1 0-4,3 0-5,4 3-7,6 2-7,5 2-6,2 1-5,0 1-3,0 1-3,0 2-3,-4-2-4,-6-3-5,-7-3-6,-7-2-5,-4-3-3,-1-1-1,-1 0 1,0-1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35"/>
    </inkml:context>
    <inkml:brush xml:id="br0">
      <inkml:brushProperty name="width" value="0.04544" units="cm"/>
      <inkml:brushProperty name="height" value="0.04544" units="cm"/>
      <inkml:brushProperty name="color" value="#00BFF3"/>
    </inkml:brush>
  </inkml:definitions>
  <inkml:trace contextRef="#ctx0" brushRef="#br0">63618 48643 484,'-19'-1'7,"10"0"13,10-2 15,10 0 13,8-2 3,7 0-7,6-1-8,8-2-7,2 1-7,0 1-2,-2 0-5,0 2-3,-3 0-4,-5 0-5,-5 0-4,-5 0-5,-6 3-5,-7 6-6,-6 6-7,-8 6-7,-5 1-1,-3 1 4,-5-2 3,-3-1 3,-2-1 5,2-3 7,3-1 6,1-2 7,2-1 5,-1 2 2,0 0 3,1 1 4,0 1 2,2 0 4,2-2 2,2 2 4,1 2 1,-1 2-2,-2 3-1,0 3-1,0 1-3,1-1-4,0-1-3,2-1-4,0 1-3,0 3-2,1 3-3,0 3-2,-1-1-2,2-3-4,1-5-2,0-3-4,3-3 0,4-3 0,4-1 2,4-2 2,3-3-5,6-4-12,5-4-10,5-4-12,4-4-2,3-3 6,2-5 5,4-4 5,-1-1 6,-2 1 6,-3 1 6,-3 1 5,-4 2 5,-5 5 3,-5 3 2,-5 4 4,-7 5 8,-7 4 13,-7 5 13,-8 6 13,-7 3 2,-3 5-10,-5 3-10,-3 5-10,-5 1-9,-5 2-7,-4 1-8,-5 0-6,-2 0-5,3-3 0,5-4-2,2-1-1,2-5 2,3-1 3,3-4 5,4-3 5,7-4 4,16-6 8,14-6 7,16-6 8,10-3-1,10-2-5,9 0-6,8-1-6,4 0-4,0 3 0,1 1-2,0 2 0,-2 2-3,-3 2-8,-2 2-5,-4 3-7,-5 0-6,-5 1-6,-5 2-4,-7 0-7,-5 2-2,-5 2-2,-5 2 0,-4 2-2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35"/>
    </inkml:context>
    <inkml:brush xml:id="br0">
      <inkml:brushProperty name="width" value="0.04898" units="cm"/>
      <inkml:brushProperty name="height" value="0.04898" units="cm"/>
      <inkml:brushProperty name="color" value="#00BFF3"/>
    </inkml:brush>
  </inkml:definitions>
  <inkml:trace contextRef="#ctx0" brushRef="#br0">64846 49338 449,'-37'-57'5,"7"12"11,6 12 10,5 11 11,5 9 5,1 3 1,3 4 0,1 4 1,2 8-2,2 13-2,2 13-3,2 13-2,1 6-4,0 2-4,0 0-5,0 1-3,-1 9-4,-4 17-3,-2 17-3,-3 16-3,-1 7-8,2-2-11,2-2-11,3-1-12,1-4-8,3-3-6,4-4-5,2-4-6,1-12-1,-2-20 3,-2-19 4,-2-19 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36"/>
    </inkml:context>
    <inkml:brush xml:id="br0">
      <inkml:brushProperty name="width" value="0.04035" units="cm"/>
      <inkml:brushProperty name="height" value="0.04035" units="cm"/>
      <inkml:brushProperty name="color" value="#00BFF3"/>
    </inkml:brush>
  </inkml:definitions>
  <inkml:trace contextRef="#ctx0" brushRef="#br0">66356 48590 545,'0'-16'5,"0"1"10,0-1 10,0 0 11,-2 6 1,-2 10-5,-4 12-6,-2 10-5,-2 7-8,1 2-7,-1 4-9,0 3-7,2-2-4,2-6 1,4-5 1,3-6 2,3-5 3,4-1 8,3-3 7,5 0 6,2-2 4,0 1-1,-1 1-1,1 2-1,-3 0 0,-2 3 0,-2 2 0,-4 1 0,-4 4-2,-4 3-6,-5 3-4,-5 6-5,-3 0-3,-3 0-2,-2-1-1,-1-1-1,0-3-2,2-5 0,1-5-1,3-5 0,4-4 5,8-4 11,8-4 12,8-4 10,2 3 6,-3 10 0,-3 9 1,-3 11-1,-2 2-5,-2-4-12,-2-3-12,-2-5-12,2-5-13,4-8-15,5-8-13,5-8-15,4-8-2,2-9 9,1-9 9,3-9 10,-3 0 6,-2 6 2,-4 7 3,-4 7 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36"/>
    </inkml:context>
    <inkml:brush xml:id="br0">
      <inkml:brushProperty name="width" value="0.03978" units="cm"/>
      <inkml:brushProperty name="height" value="0.03978" units="cm"/>
      <inkml:brushProperty name="color" value="#00BFF3"/>
    </inkml:brush>
  </inkml:definitions>
  <inkml:trace contextRef="#ctx0" brushRef="#br0">67457 48080 553,'29'-43'4,"-5"8"11,-6 7 9,-4 9 10,-3 6 7,-2 6 6,-2 6 5,-2 6 5,-3 6-3,-2 5-12,-4 7-11,-2 5-13,-3 5-6,-2 1-4,-2 2-3,-1 2-2,0-1-8,1-4-12,3-4-10,1-3-11,1-5-4,2-3 3,1-4 4,0-4 4,3-6 4,4-7 5,4-6 5,4-7 6,2-3 6,0 1 5,-1 0 6,0 3 6,-1 4 5,-2 10 2,-4 9 2,-2 11 4,-6 8-2,-6 5-3,-6 6-4,-8 6-4,-3 2-3,1-4-2,1-2-3,1-3-2,2-4-1,3-3-2,3-5 0,3-3-1,5-6 2,10-7 5,8-7 3,9-6 5,4-4 1,-1 0-2,-1 1-3,-1-1-3,-1 0 0,-1 2-1,-1 1 0,0 0 1,-3 4-5,-4 4-8,-2 5-9,-2 6-8,-5 2-4,-4 1-2,-6 1-1,-3 1 0,-3 1-1,-1-1 3,0 1 2,1-1 2,-2-1 2,0-1 3,-1-3 2,-1-1 4,1-2 2,3-2 3,2-2 2,4-2 4,6-3 11,8-1 22,9-2 21,10-1 21,3-4 4,0-4-14,1-4-13,-1-3-14,-1-2-16,-4 2-16,-2 2-17,-3 4-17,-3 0-10,-2 0-2,-4 2-3,-3 1-2,-2 0 2,-2 0 4,-2 0 6,-2 0 6,-1 1 6,-2 1 9,0 0 8,-1 2 8,-1 0 11,0 2 14,0 0 14,1 2 13,0 2 3,2 4-7,2 4-8,2 3-7,0 4-6,-2 2-4,-2 1-3,-1 2-3,-3 2-6,-1 1-7,-3 1-9,-2 1-7,0-1-6,1 0-3,1-1-4,0 0-3,2-3-4,1-3-6,0-3-4,2-3-5,2-4 0,5-6 7,2-6 6,5-6 7,3-2 9,4 0 12,2 2 13,3 1 12,2 0 8,-1 2 1,1 1 2,-1 0 2,-1 3-1,0 2-3,0 4-2,-2 2-3,-1 1-2,-1 0-1,-1-2-3,0 0-1,-1-3-11,1-2-21,1-4-20,2-2-21,-2-3-8,-3 0 4,-3-1 5,-2-1 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01"/>
    </inkml:context>
    <inkml:brush xml:id="br0">
      <inkml:brushProperty name="width" value="0.03522" units="cm"/>
      <inkml:brushProperty name="height" value="0.03522" units="cm"/>
      <inkml:brushProperty name="color" value="#F2395B"/>
    </inkml:brush>
  </inkml:definitions>
  <inkml:trace contextRef="#ctx0" brushRef="#br0">83850 31721 624,'16'-9'0,"1"0"0,1-2 0,2 0 0,2 0 7,5-4 15,3-2 14,7-1 14,2-1 5,-1 5-4,-2 2-4,0 3-5,-1 2-8,-4 2-12,-1 2-12,-1 2-13,-5 2-9,-5 4-8,-6 2-8,-6 4-7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37"/>
    </inkml:context>
    <inkml:brush xml:id="br0">
      <inkml:brushProperty name="width" value="0.0598" units="cm"/>
      <inkml:brushProperty name="height" value="0.0598" units="cm"/>
      <inkml:brushProperty name="color" value="#00BFF3"/>
    </inkml:brush>
  </inkml:definitions>
  <inkml:trace contextRef="#ctx0" brushRef="#br0">68135 48152 367,'6'-22'4,"0"5"5,-4 3 7,0 4 7,-1 5 2,1 6 1,3 6 0,2 6 0,-1 5-5,-6 8-11,-4 7-10,-6 7-10,-3 3-6,-3 0-1,-3 0-2,-3 1 0,-1-4 0,3-4 2,1-5 2,3-5 2,1-4 4,2-3 6,3-3 7,1-3 5,3-2 7,1-1 5,2 0 6,2-2 6,3-1 0,6-2-3,4-2-4,4-2-3,5-3-4,3-2-4,3-3-4,3-3-3,0-3-5,-1-2-4,-3-2-4,-1-1-4,-3 0-3,-3 2-3,-3 4-2,-3 3-3,-3 6 4,-4 8 9,-4 9 10,-4 9 9,-2 4 7,0-1 3,0-1 4,0-1 4,0 0 1,0 1-1,0 1-2,0 1-1,1 1-3,1 1-1,0 0-3,2 2-3,0 0-1,0 2 0,0 1-1,0 1-1,0-1-1,0-2-2,0-2-2,0-1-2,0-2-2,0 1-1,0-1-1,0 1-1,-2-2-1,0-2-2,-3-1 0,-2-2-2,-2-1-2,-4 1-3,-2 0-5,-3 3-3,-4 0-5,-7 2-7,-5 3-8,-6 1-7,-5 0-3,-1-1 1,-5-3 2,-2-1 0,2-4 4,10-5 6,8-5 6,9-4 5,6-4 0,2-1-6,4 0-5,3-1-6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37"/>
    </inkml:context>
    <inkml:brush xml:id="br0">
      <inkml:brushProperty name="width" value="0.04193" units="cm"/>
      <inkml:brushProperty name="height" value="0.04193" units="cm"/>
      <inkml:brushProperty name="color" value="#00BFF3"/>
    </inkml:brush>
  </inkml:definitions>
  <inkml:trace contextRef="#ctx0" brushRef="#br0">70650 48850 524,'61'0'154,"-2"2"-35,-4 0-36,-4 2-35,-3 0-21,-7 0-6,-7-1-6,-7 1-6,-8 1-19,-7 1-30,-8 3-31,-8 2-31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37"/>
    </inkml:context>
    <inkml:brush xml:id="br0">
      <inkml:brushProperty name="width" value="0.04819" units="cm"/>
      <inkml:brushProperty name="height" value="0.04819" units="cm"/>
      <inkml:brushProperty name="color" value="#00BFF3"/>
    </inkml:brush>
  </inkml:definitions>
  <inkml:trace contextRef="#ctx0" brushRef="#br0">70269 49300 456,'-22'9'25,"6"1"16,5 3 14,5 2 15,2 2 3,0 1-12,0 3-10,0 1-12,-2 3-7,-2 3-5,-3 3-6,-3 3-5,-3 3-4,-4 4-4,-5 4-4,-3 4-4,-3 0-1,1 1 2,0-2 2,-1 0 2,4-3-6,2-4-15,5-4-16,3-4-16,3-4-11,2-7-9,3-5-8,1-6-9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38"/>
    </inkml:context>
    <inkml:brush xml:id="br0">
      <inkml:brushProperty name="width" value="0.04007" units="cm"/>
      <inkml:brushProperty name="height" value="0.04007" units="cm"/>
      <inkml:brushProperty name="color" value="#00BFF3"/>
    </inkml:brush>
  </inkml:definitions>
  <inkml:trace contextRef="#ctx0" brushRef="#br0">70850 50546 548,'2'-14'11,"6"3"20,4 3 22,5 3 20,3 1 5,1 2-11,1 0-13,1 2-11,-1 0-14,0 0-17,-1 0-16,0 0-17,-3 1-11,-3 2-2,-3 2-5,-2 2-3,-4 0-2,-3 2-3,-2 2-2,-4 0-2,-1-1 3,1-1 7,-1-2 7,0-2 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38"/>
    </inkml:context>
    <inkml:brush xml:id="br0">
      <inkml:brushProperty name="width" value="0.046" units="cm"/>
      <inkml:brushProperty name="height" value="0.046" units="cm"/>
      <inkml:brushProperty name="color" value="#00BFF3"/>
    </inkml:brush>
  </inkml:definitions>
  <inkml:trace contextRef="#ctx0" brushRef="#br0">70852 50950 478,'-29'0'8,"8"0"18,4 0 16,6 0 17,5 1 7,1 4-4,2 2-4,2 4-4,1 1-7,0 3-11,0 2-10,0 0-11,-1 3-7,-2 2-1,-2-1-2,-2 3-2,0-1-8,0-1-11,2-1-12,1-2-13,1-4-11,3-10-11,4-10-11,2-10-12,2-3 4,0 2 18,0 1 19,0 2 17,0 2 12,-1 1 5,1 0 3,0 2 5,0 0 7,2-2 10,0 0 10,0-1 10,3-1 6,2 2 4,1 1 4,3 2 2,2-1 0,1 2-5,3 0-6,2 2-5,-2 0-4,-2 0-4,-3 0-3,-3 0-3,-3 3-3,-1 4 0,-2 5-1,-2 6 0,-4 2-4,-4 0-6,-6 2-6,-4 1-7,-3 1-3,-2 0-3,0-1-3,-1 1-1,0-1-1,-1-2 4,1 0 2,-1 0 2,1-3 4,1-3 3,1-3 3,0-2 3,5-3 5,6-2 8,8-2 8,6-2 7,5-2-2,3-2-15,4-2-13,1-1-14,0-2-12,-3 2-11,-5 0-10,-3 2-10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40"/>
    </inkml:context>
    <inkml:brush xml:id="br0">
      <inkml:brushProperty name="width" value="0.03479" units="cm"/>
      <inkml:brushProperty name="height" value="0.03479" units="cm"/>
      <inkml:brushProperty name="color" value="#00BFF3"/>
    </inkml:brush>
  </inkml:definitions>
  <inkml:trace contextRef="#ctx0" brushRef="#br0">73800 48416 632,'16'-7'67,"-1"2"-9,1 2-11,0 2-10,2 1-6,5 0 0,5 0-2,5 0-1,3 0-5,4 0-10,2 0-10,3 0-9,0 0-3,-6 0 4,-4 0 5,-5 0 3,-5 1-10,-5 4-27,-4 2-25,-6 3-27,-5 0-4,-2-1 19,-6-2 19,-2-2 19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41"/>
    </inkml:context>
    <inkml:brush xml:id="br0">
      <inkml:brushProperty name="width" value="0.04186" units="cm"/>
      <inkml:brushProperty name="height" value="0.04186" units="cm"/>
      <inkml:brushProperty name="color" value="#00BFF3"/>
    </inkml:brush>
  </inkml:definitions>
  <inkml:trace contextRef="#ctx0" brushRef="#br0">74018 49150 525,'-17'8'3,"0"0"7,-1 0 7,0-1 7,0 3 4,2 4 2,4 3 3,3 5 3,1 2 1,-2 3-2,0 1 0,0 2-2,-1 2-2,2 4-4,2 3-4,3 3-4,-1 0-4,2-2-1,-1-2-3,0-2-1,0 0-7,2 1-9,0-1-11,2 3-11,0-2-7,0-3-5,0-5-5,0-3-6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41"/>
    </inkml:context>
    <inkml:brush xml:id="br0">
      <inkml:brushProperty name="width" value="0.05009" units="cm"/>
      <inkml:brushProperty name="height" value="0.05009" units="cm"/>
      <inkml:brushProperty name="color" value="#00BFF3"/>
    </inkml:brush>
  </inkml:definitions>
  <inkml:trace contextRef="#ctx0" brushRef="#br0">73383 49634 439,'-7'-8'1,"2"0"4,3 0 4,1 0 3,2 1 2,1 2 0,3 3 2,2 1 1,4-2-1,8-2-4,6-5-4,7-4-4,2 0-2,0 3-2,-1 2-2,-1 4-1,-3 2-2,-6 2 1,-3 2-2,-6 2 1,-4 3 2,-2 4 4,-4 3 6,-3 5 4,-2 3 5,-3 3 7,-4 3 6,-2 3 5,-1 0 3,0 2-2,2-1-2,1 0-2,1 0-1,2-1-2,2-1-3,2-1-1,1-2-2,0 0-3,0 0-2,0-2-2,0-2-4,2-1-3,1 0-6,0 0-3,0-2-8,0-1-11,-2-1-10,0-1-11,-3-2-5,-4-4 4,-4-5 2,-4-2 3,-3-6 2,-5-4 1,-3-6 2,-5-3 1,-2-6 2,0-2 3,-2-3 2,-1-2 4,2-1 3,5 0 5,2 1 3,4 1 6,5 2 4,3 3 5,4 3 6,4 3 5,3 2 5,1 1 5,0 0 4,2 2 5,2 0 0,7 1-2,6-1-4,6 0-3,3 1-3,4 2-3,3 2-4,2 3-3,1 0-4,-1 2-3,-3 0-4,-1 2-4,-4 1-5,-2 2-4,-2 2-5,-4 2-6,-4 1-2,-3 3-2,-4 2-2,-4 2 0,-4 0-1,-6 1 1,-4 0 2,-5-1 0,-5 1 1,-5 0-1,-5-1-2,-5 1-1,-3-2 2,-4-3 4,-2-2 4,-3-4 5,-1-1 3,0 0 1,2 0 2,0 0 1,3-1 4,6-1 8,4 0 8,5-1 6,5-1 7,5 2 4,5 0 4,5 1 4,4 1 2,4-2-4,4 0-1,4-2-4,6-1-2,9-4-4,9-2-4,9-3-3,7-1-2,7 0-4,8 2-1,6 1-3,3 0-1,-1 0 1,-2 0-1,0 0 1,-3 1-6,-5 1-15,-4 0-14,-6 2-14,-5 0-6,-7 2 2,-8 0 0,-5 2 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42"/>
    </inkml:context>
    <inkml:brush xml:id="br0">
      <inkml:brushProperty name="width" value="0.04218" units="cm"/>
      <inkml:brushProperty name="height" value="0.04218" units="cm"/>
      <inkml:brushProperty name="color" value="#00BFF3"/>
    </inkml:brush>
  </inkml:definitions>
  <inkml:trace contextRef="#ctx0" brushRef="#br0">74739 48540 521,'-9'-8'0,"-2"-2"0,-2 0 0,-1-1 0,-1 0 6,2 2 13,3 2 12,2 3 13,1 1 6,2 3-2,2 4-2,2 2 0,1 7-4,0 9-5,0 11-5,0 9-5,-1 8-6,0 7-5,-2 8-6,0 6-6,-2 0-8,0-2-9,-1-5-10,-1-3-8,0-8-5,2-10 1,2-11 2,2-11 0,0-6-4,0-1-8,-2-1-8,0 0-10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43"/>
    </inkml:context>
    <inkml:brush xml:id="br0">
      <inkml:brushProperty name="width" value="0.04772" units="cm"/>
      <inkml:brushProperty name="height" value="0.04772" units="cm"/>
      <inkml:brushProperty name="color" value="#00BFF3"/>
    </inkml:brush>
  </inkml:definitions>
  <inkml:trace contextRef="#ctx0" brushRef="#br0">76696 47810 461,'-21'-22'0,"6"5"0,7 3 0,5 4 0,6 2 7,7 0 15,7 1 15,8-1 15,4 1 4,4 2-4,4 2-4,5 2-5,0 2-6,-2 2-6,-2 2-6,-1 2-7,-5 1-6,-6 3-6,-5 2-6,-6 2-6,-7 2-4,-8 5-3,-8 3-2,-8 5-3,-7 2-4,-7 2-5,-7 2-4,-6 3-6,-3-2 0,1-4 4,3-4 4,2-3 5,3-5 2,6-5 3,4-5 2,5-4 2,3-4 6,4-1 8,3 0 9,3-1 8,5-3 6,4-2 2,7-4 3,5-2 1,7-3 1,5-1 0,7-3 0,5-1-1,3-1-1,1 2-1,-1 2-2,0 3-2,-3 2-4,-7 2-5,-7 4-7,-7 2-6,-5 4-5,-3 2-2,-2 4-2,-4 2-4,-5 4-1,-7 7-1,-9 5-2,-7 7-1,-5 0 0,-1-2-2,-1-3 0,-1-3 0,2-3 0,4-3 2,3-3 2,5-2 2,2-4 4,4-3 4,3-2 4,3-4 5,3 2 4,6 4 6,4 5 5,6 5 6,0 3 0,-3 2-6,-2 3-4,-4 2-6,-2-2-3,0-3-1,-2-5 0,0-3-2,1-4-3,4-4-4,4-5-4,4-2-4,4-7-2,5-6 2,5-7 3,5-7 0,4-3 3,1-1 2,2 1 2,2 0 2,0 3 3,-3 4 4,-4 5 3,-1 5 4,-6 4 3,-5 8 4,-7 4 4,-5 8 3,-6 2 0,-6 3-4,-5 1-4,-7 3-3,-4 1-6,-3 2-7,-3 3-8,-3 1-7,-1 0-5,1-3-5,1-3-4,1-3-3,0-2-2,-1-2 1,0-3 2,-2-1 1,-2-2 2,-1-2 3,-2-2 2,-2-2 2,0-1 4,2 0 2,2 0 3,2 0 4,1 0 2,3 2 4,1 0 4,3 2 3,2-1 5,5-1 8,3 0 7,4-1 6,5 0 6,6 3 2,6 4 3,6 2 3,6 3-2,9 3-7,7 3-7,8 4-7,6 0-8,4 3-9,4 0-10,3 1-8,3 0-6,3 0-3,2 1-3,1-1-1,4-1-6,5-3-5,5-3-6,4-3-5,-6-3 0,-17-4 7,-18-5 9,-18-2 7,-7-3 0,0 0-7,0 0-8,3 0-7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01"/>
    </inkml:context>
    <inkml:brush xml:id="br0">
      <inkml:brushProperty name="width" value="0.04823" units="cm"/>
      <inkml:brushProperty name="height" value="0.04823" units="cm"/>
      <inkml:brushProperty name="color" value="#F2395B"/>
    </inkml:brush>
  </inkml:definitions>
  <inkml:trace contextRef="#ctx0" brushRef="#br0">85001 32461 456,'-15'1'5,"2"3"13,3 4 10,1 2 13,0 4 4,0 4 0,-1 3 0,-1 4-2,-1 3-1,2-1-3,1 0-3,0 0-4,3-1-3,1-1-5,2-3-5,2-1-5,3-3-3,4-3-2,3-3-1,5-2-1,4-5-4,3-2-3,5-6-5,3-2-4,3-5-5,0-6-6,2-4-8,1-5-5,-1-3-2,-2-1 3,-1 0 5,-3-2 2,-3 2 4,-5 0 3,-5 3 3,-4 1 4,-5 4 1,-3 3 1,-2 4 1,-4 5 1,-1 1 2,-2 2 4,0 1 4,-1 0 3,-7 1 1,-9 0 0,-12 0-1,-11 1 0,-4 1-5,2 5-7,2 6-7,3 4-6,1 3-5,3 1 0,4 1 0,2 2 0,4-2-1,3-1-4,5-3-2,3-1-2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43"/>
    </inkml:context>
    <inkml:brush xml:id="br0">
      <inkml:brushProperty name="width" value="0.0427" units="cm"/>
      <inkml:brushProperty name="height" value="0.0427" units="cm"/>
      <inkml:brushProperty name="color" value="#00BFF3"/>
    </inkml:brush>
  </inkml:definitions>
  <inkml:trace contextRef="#ctx0" brushRef="#br0">80216 49666 515,'-8'-7'4,"0"2"9,0 2 9,0 2 9,-1 3 7,-1 4 5,-3 4 5,-2 3 5,-1 5-1,-1 4-6,-1 3-6,0 4-7,-4 2-7,-3 0-7,-5 1-7,-3-1-7,-2-1-8,3-1-5,2-4-7,1 0-6,4-4-5,0-5-4,3-5-4,1-4-4,4-5-6,5-4-8,4-4-7,6-4-8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43"/>
    </inkml:context>
    <inkml:brush xml:id="br0">
      <inkml:brushProperty name="width" value="0.05168" units="cm"/>
      <inkml:brushProperty name="height" value="0.05168" units="cm"/>
      <inkml:brushProperty name="color" value="#00BFF3"/>
    </inkml:brush>
  </inkml:definitions>
  <inkml:trace contextRef="#ctx0" brushRef="#br0">80500 48250 425,'10'18'143,"4"7"-26,3 5-28,5 7-26,3 6-17,7 9-6,3 10-7,6 8-7,2 5-10,3 0-14,2 2-16,2 0-14,2 0-8,0-1-3,1-3-2,2-1-2,-5-6 2,-7-9 4,-8-9 7,-7-8 4,-7-6-2,-3-3-8,-4-3-10,-4-3-9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45"/>
    </inkml:context>
    <inkml:brush xml:id="br0">
      <inkml:brushProperty name="width" value="0.05393" units="cm"/>
      <inkml:brushProperty name="height" value="0.05393" units="cm"/>
      <inkml:brushProperty name="color" value="#00BFF3"/>
    </inkml:brush>
  </inkml:definitions>
  <inkml:trace contextRef="#ctx0" brushRef="#br0">84067 48731 407,'-28'-7'72,"4"2"-13,5 3-14,5 1-13,1 3-7,-3 3-3,-3 5-1,-3 4-2,-2 4-2,1 3-1,-1 4 0,1 5-2,-1 1 0,2 1 0,1-1-1,1 0 0,1-1-1,1 0-1,1-2 0,1 1-1,1-4-1,4-2 2,3-2 0,3-4 1,3-3-4,5-1-9,6-2-9,4-2-9,5-4-3,3-2-1,5-6 1,3-2 1,3-5-1,3-4 1,1-4-1,2-3 0,1-2 1,-2 1 4,0 1 3,-1 1 3,-3 1 4,-2 3 4,-3 1 3,-3 2 3,-5 7 11,-7 10 14,-7 11 16,-6 11 15,-4 4 2,0-3-12,0-3-13,0-3-11,1-1-9,0-1-3,2 1-4,0 0-3,4-4-6,6-3-6,6-6-8,5-4-8,4-6-1,0-2 3,-1-5 3,1-4 3,-2-3 3,0-3 1,-1-3 1,0-3 2,-2-2 1,-1-1 0,-1 0 1,-1-2 1,-2 0 0,-2 0 1,-4 0 1,-3 0 1,-2 0 0,-4 5 0,-2 2-1,-3 3 0,-3 2 0,-2 2 1,-2 3 0,-1 1 1,-3 2-1,-2 2-4,-1 3-3,-3 1-3,-1 1-4,-1 2-3,-1 0-2,-1 2-4,0 0-2,1 2-2,1 0 0,1 2-2,3 0 1,3 2 4,4 0 5,5 1 4,1 1 0,2 0-6,1 0-3,0 0-6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45"/>
    </inkml:context>
    <inkml:brush xml:id="br0">
      <inkml:brushProperty name="width" value="0.04707" units="cm"/>
      <inkml:brushProperty name="height" value="0.04707" units="cm"/>
      <inkml:brushProperty name="color" value="#00BFF3"/>
    </inkml:brush>
  </inkml:definitions>
  <inkml:trace contextRef="#ctx0" brushRef="#br0">86383 49777 467,'28'-6'84,"-6"2"-18,-5 4-17,-6 3-19,-3 1-8,1 1 0,2 1-1,0 2 0,-1 0-1,-1 2-4,-2 0-2,-2 1-4,-2 2-2,-2 3-1,-2 3 0,-2 4-1,-3 0-2,-6 2-3,-4 1-4,-5 0-2,-3 1-3,-1-1-1,0-1-1,-2-1-2,1-2-1,1-3 0,3-3 1,1-2 0,2-4 1,1-1 2,1-2 4,1-2 1,3-2 8,8-1 10,7 0 12,6-1 10,6-3 3,3 0-8,5-3-6,3-2-7,3 0-4,-1 0-1,1 2 0,-1 1 0,0 0-9,0 2-16,0 0-16,1 2-17,-2-1-8,-1 0-3,-3-2-2,-1 0-1,-3-1 1,-3 2 6,-3 0 6,-2 2 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46"/>
    </inkml:context>
    <inkml:brush xml:id="br0">
      <inkml:brushProperty name="width" value="0.03348" units="cm"/>
      <inkml:brushProperty name="height" value="0.03348" units="cm"/>
      <inkml:brushProperty name="color" value="#00BFF3"/>
    </inkml:brush>
  </inkml:definitions>
  <inkml:trace contextRef="#ctx0" brushRef="#br0">88794 50850 657,'5'14'192,"-6"-2"-78,-6-1-78,-5-2-77,-3-3-36,1 1 4,1-2 6,1 0 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47"/>
    </inkml:context>
    <inkml:brush xml:id="br0">
      <inkml:brushProperty name="width" value="0.04121" units="cm"/>
      <inkml:brushProperty name="height" value="0.04121" units="cm"/>
      <inkml:brushProperty name="color" value="#00BFF3"/>
    </inkml:brush>
  </inkml:definitions>
  <inkml:trace contextRef="#ctx0" brushRef="#br0">91140 47638 533,'2'-16'5,"2"1"8,4-1 10,2 0 8,3 2 4,5 1-5,4 2-4,3 2-4,7 1-1,7-1 3,8-2 3,8 0 2,0 0-2,-4 2-6,-4 3-6,-5 1-6,-6 1-6,-6 2-4,-5 0-5,-6 2-4,-6 1-5,-3 4-2,-4 2-4,-4 4-3,-5 1 1,-8 3 5,-6 1 4,-7 3 5,-4 1 2,-1 1 2,-1 1 1,-1 1 2,0 1 1,0-1 0,-1 0 1,1 1 0,2-1 4,2 2 6,3 1 8,3 1 6,3 1 2,3-1-4,2 1-5,4-1-3,2-1-4,0-3-2,2-3-3,1-3-3,2-3-4,6-4-5,4-4-5,5-4-5,5-4-4,3-2-1,5-4-3,3-2-2,4-3 0,0-3 2,3-3 1,2-3 2,0-1 2,-1 4 3,-3 3 4,-1 3 3,-5 2 2,-4 2 4,-5 2 4,-4 3 2,-6 2 6,-5 4 10,-4 3 9,-5 5 9,-6 3 2,-4 2-2,-5 1-5,-5 3-3,-3 2-5,-3 1-5,-1 3-5,-2 1-6,-3 1-4,-1-1-3,-2-1-3,-1-1-4,-3-1-1,-1 0 0,0 1-1,-2-1 0,0-1 0,-2-1 0,0-2 1,-2-2 0,3-3 2,6-1 3,6-2 4,6-2 4,6-3 5,10-3 5,9-2 6,8-4 6,12-2 0,12-3-4,12-4-4,14-2-5,7-1-2,3-1-1,3 0 1,3 1-1,3 0-2,1 2-3,2 2-4,2 3-3,-1 0-3,-5 2-2,-5 0-3,-4 2-2,-7 1-3,-8 2-3,-8 2-1,-8 2-3,-8 1-8,-9 2-12,-8 0-13,-9 2-13,-7-2 0,-2-3 11,-3-2 10,-3-4 12,-1-1 8,4-2 5,3 0 5,3-1 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48"/>
    </inkml:context>
    <inkml:brush xml:id="br0">
      <inkml:brushProperty name="width" value="0.04198" units="cm"/>
      <inkml:brushProperty name="height" value="0.04198" units="cm"/>
      <inkml:brushProperty name="color" value="#00BFF3"/>
    </inkml:brush>
  </inkml:definitions>
  <inkml:trace contextRef="#ctx0" brushRef="#br0">92806 48190 524,'-16'-23'10,"2"3"5,1 1 4,1 2 5,1 3 3,0 3 3,3 3 1,0 2 3,1 5 1,4 6-3,2 6 0,4 6-3,1 7-1,0 12-3,-1 11-3,2 10-1,-2 9-4,-1 7-2,0 7-2,-2 7-2,-1 5-6,-2 5-5,-2 6-7,-1 4-7,-2 2-6,0 2-8,0 1-8,0 1-7,1-5-5,1-14-2,0-12-3,2-13-2,0-13 2,2-12 8,0-13 7,2-13 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49"/>
    </inkml:context>
    <inkml:brush xml:id="br0">
      <inkml:brushProperty name="width" value="0.03776" units="cm"/>
      <inkml:brushProperty name="height" value="0.03776" units="cm"/>
      <inkml:brushProperty name="color" value="#00BFF3"/>
    </inkml:brush>
  </inkml:definitions>
  <inkml:trace contextRef="#ctx0" brushRef="#br0">94579 47400 582,'7'-22'3,"-2"4"4,-2 5 6,-2 3 5,-2 4 3,-2 6 2,-2 4 1,-2 6 2,-3 4-2,-3 5-6,-5 5-6,-2 5-6,-4 2-5,3-2-4,0 0-3,0-1-5,4-2-2,3-3 0,4-3-2,4-2 0,4-5 1,2-3 3,4-4 3,2-4 2,3-2 2,2 0 2,2 0 1,1 0 1,2 1 3,0 2 3,-1 2 4,1 2 4,-2 2 1,-4 3 0,-1 3-1,-4 3 0,-3 4-1,-4 2-1,-4 5-2,-3 5-2,-4 2 0,-5 2-2,-3 2 0,-5 3-2,0-3 0,3-4 1,3-5 0,3-5 1,4-5-1,8-3-1,7-5-2,6-3-1,3-2-5,-1-2-8,0-1-8,-2 0-8,-1-4-4,0-6 2,-2-6 2,0-5 0,0-8 2,3-7 1,4-8 0,2-8 0,3-6 3,3-2 3,3-3 3,2-4 3,4 3 4,3 4 7,3 4 4,3 6 7,0 3 4,0 4 4,-2 2 5,0 3 4,-2 4 2,-6 5 2,-2 5 1,-5 5 1,-6 7 2,-8 8 3,-10 9 2,-8 10 4,-5 2-2,1 0-7,-1-1-6,1 0-7,1-3-9,1-1-12,2-2-11,2-3-12,5-2-5,6-2 1,8-4 1,6-2 2,2-2 3,-4 2 5,-2 0 6,-2 2 5,-4 0 2,-1 3 2,-2 2 1,-2 2 0,-3 2 1,-6 3-1,-4 3 0,-5 4 0,-2 0 0,-4 2 0,-2 1 1,-1 0 0,-1 2-1,1-1 0,1 0 0,1 1-1,3-2 2,3-3 3,4-3 4,4-3 3,3-2 1,1-3 2,0-1 0,2-2 0,3-3-1,6-2-1,5-4-2,7-2-3,5-4-2,3-2-3,5-3-4,3-3-4,2-3-3,-2-2-3,0-1-2,-1-3-4,-4 1-3,-4 1 0,-5 3-3,-4 1-1,-5 2 0,-3 3 4,-2 1 2,-4 2 3,-2 1 2,-4 1 3,-2 0 0,-3-1 3,-2 1 8,0 2 13,0 2 13,1 2 15,0 3 4,4 4-3,2 4-4,4 3-3,0 2-5,-2 3-3,-2 0-5,-1 1-5,-3 1-3,-3 3-6,-4 1-5,-2 3-4,-2 0-5,-3 1-7,-1-1-6,-3 1-6,1-3-4,3-3-2,3-5-3,3-3-1,6-5-1,8-5 2,10-4 1,8-5 2,6-3 6,3 2 9,3 1 9,3 0 10,1 3 7,-2 2 8,0 3 7,0 4 8,-5 2 1,-1 1-2,-2 3-4,-4 2-3,-3 0-4,-3-1-4,-3-1-5,-2 0-5,-1-5-12,2-8-22,1-8-21,3-8-22,0-3-4,-2 3 14,-2 1 12,-2 3 14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49"/>
    </inkml:context>
    <inkml:brush xml:id="br0">
      <inkml:brushProperty name="width" value="0.05379" units="cm"/>
      <inkml:brushProperty name="height" value="0.05379" units="cm"/>
      <inkml:brushProperty name="color" value="#00BFF3"/>
    </inkml:brush>
  </inkml:definitions>
  <inkml:trace contextRef="#ctx0" brushRef="#br0">95819 47139 409,'22'-29'1,"-2"5"4,-4 5 4,-3 5 2,-3 6 5,-2 6 3,-4 7 4,-2 8 4,-7 5-2,-6 7-7,-9 5-7,-7 7-6,-5 2-6,1 0-4,1 0-2,-2 0-4,2-1-1,3-4 1,3-3 2,3-2 0,4-3 3,3-5 4,4-3 4,4-4 4,4-4 2,4-1 0,4-2 1,4-2 0,5-2 2,7-2 1,7-2 4,7-2 1,3-3 0,-2-2-3,-1-3-2,0-3-4,-2-1-1,-3 0-2,-4 2-3,-1 1-1,-7 3-3,-7 4-6,-8 6-5,-8 4-6,-5 4 2,0 4 9,-1 2 9,-1 3 8,-1 2 5,2 3 0,1 1 2,1 3-1,0 3 2,2 7 3,0 5 2,2 6 2,0 2 1,0-1-1,0 0-1,0-1-1,1-4-1,0-3-2,2-4 0,0-4-3,1-3 0,0-3-3,0-3 0,0-3-3,0-2-1,0-1-2,0-1-2,0 0-3,-4-2-1,-7-1-4,-9-1-4,-7 0-2,-7-3-1,-8-1 0,-6-2 2,-8-2 1,-6-2-7,-9-1-18,-7 0-15,-9-1-18,7-2-7,14-1 2,18 0 1,16-1 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50"/>
    </inkml:context>
    <inkml:brush xml:id="br0">
      <inkml:brushProperty name="width" value="0.04738" units="cm"/>
      <inkml:brushProperty name="height" value="0.04738" units="cm"/>
      <inkml:brushProperty name="color" value="#00BFF3"/>
    </inkml:brush>
  </inkml:definitions>
  <inkml:trace contextRef="#ctx0" brushRef="#br0">98700 50754 464,'15'-7'72,"-1"2"-13,-1 3-15,0 1-14,6 0-4,15-1 5,14 0 5,15 0 6,8-2-1,0 0-4,-1 0-6,1 0-5,-1 1-5,1 2-4,-2 2-5,2 2-5,-3 1-4,-3 2-4,-5 0-5,-2 1-4,-6 1-9,-3-1-13,-4 1-13,-3 0-12,-7-2-3,-6-1 9,-7-2 9,-6-2 9,-6-1 2,1 2-4,-2 0-5,0 2-5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08"/>
    </inkml:context>
    <inkml:brush xml:id="br0">
      <inkml:brushProperty name="width" value="0.03913" units="cm"/>
      <inkml:brushProperty name="height" value="0.03913" units="cm"/>
      <inkml:brushProperty name="color" value="#F2395B"/>
    </inkml:brush>
  </inkml:definitions>
  <inkml:trace contextRef="#ctx0" brushRef="#br0">59619 40196 562,'-8'-8'0,"2"2"0,1 1 0,0 0 0,2 4 6,0 6 13,2 6 13,1 6 13,0 4 3,1 5-6,2 3-7,0 4-5,1 3-4,0 3-3,0 0-2,0 3-2,0 0-2,0-2-1,0-2-2,0-1-1,0-3-2,1 0-3,2-1-2,0-1-2,1-2-2,-2-3-2,-1-4 0,0-1-1,-2-3-1,-1-1-2,0-2-1,-1 0-1,-4 0-1,-2 2 2,-5 0-1,-4 1 2,-4 0-2,-3-1-3,-5-1-3,-3-1-3,-2-1-3,-2 0-2,-1-2-3,0-1-2,-2-3-2,1-4-1,0-6-2,-1-4-1,4-5 1,5-3 1,3-5 4,6-4 2,5 0 2,3 1 2,4 3 3,4 1 1,2 1 1,0 1-1,0-1-1,0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50"/>
    </inkml:context>
    <inkml:brush xml:id="br0">
      <inkml:brushProperty name="width" value="0.04649" units="cm"/>
      <inkml:brushProperty name="height" value="0.04649" units="cm"/>
      <inkml:brushProperty name="color" value="#00BFF3"/>
    </inkml:brush>
  </inkml:definitions>
  <inkml:trace contextRef="#ctx0" brushRef="#br0">103707 47472 473,'-9'-19'8,"-2"7"18,-2 8 17,-1 8 17,-4 6 4,-2 5-9,-3 6-9,-3 4-9,-3 4-7,-3 4-6,-6 4-6,-3 5-6,-3 0-4,-2-1-2,-2-1-3,-2 0-2,1-1-3,7-2-4,3 0-3,5-1-5,5-4-2,5-5-4,5-7-3,5-5-4,4-4-1,6-3-2,4-1-2,6-2-1,3-2 5,1 0 9,3-1 10,2-2 10,-1 0 6,-1 0 5,-2 0 3,-2 0 4,-1 1 3,0 4 4,0 2 2,-1 4 4,0 1 0,-2 3-3,-2 2-2,-2 1-4,-1 2-2,0-1-2,0 1-2,0 0-3,0 0-1,0 2-3,0 2-3,0 3-2,0-1-3,0 0-3,0-1-5,0 0-4,0-3-1,0-2 3,0-1 2,0-2 2,-1-3-11,-2-1-25,-2-2-24,-2-2-26,0-4-4,1-2 16,0-6 17,2-2 17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51"/>
    </inkml:context>
    <inkml:brush xml:id="br0">
      <inkml:brushProperty name="width" value="0.05393" units="cm"/>
      <inkml:brushProperty name="height" value="0.05393" units="cm"/>
      <inkml:brushProperty name="color" value="#00BFF3"/>
    </inkml:brush>
  </inkml:definitions>
  <inkml:trace contextRef="#ctx0" brushRef="#br0">104409 48963 407,'10'-8'0,"5"2"-2,5 1-2,5 0-1,3 1 2,-1 0 4,0 0 5,1 1 3,-1-2 3,-1 2 1,-2-1 1,0 0 0,-2 0 0,-3 2-3,-3 0-2,-2 2-2,-3 0-1,-1 0 0,-1 0 1,0 0-1,-1 1 4,-1 4 3,1 2 4,0 4 5,-1 1 3,0 3 2,-2 1 3,0 3 1,-2 2 0,-1 3-1,0 3-2,-1 3-1,-1 1-1,1 2-2,2 1-1,0 0-1,1 1-3,0-3-2,0-2-2,0-1-4,0-2-2,0 1-2,0-1-2,0 1-3,0-2-6,0 2-11,-1-1-11,1 0-11,-2-2-5,-6-7 2,-4-5 2,-5-6 2,-4-3 2,-2 0 2,-1 0 2,-3 0 2,-2-2 0,-3-4 0,-3-4-1,-2-4-1,-2-4 1,2-5 1,0-5 2,2-5 1,1-2 3,7-1 5,3 2 5,6-2 4,4 2 3,2 1 2,4 3 2,3 2 1,2 2 5,3 4 5,4 5 7,2 3 6,3 2 3,0 2 0,1 1 0,1 0-1,0 2-1,-1 2-2,0 2-1,-2 2-2,-1 3-2,-2 2-2,-3 3-3,-1 4-2,-3 2-2,-6 3-2,-4 3-1,-5 3-1,-4 1-3,-3-1-2,-4-1-2,-1-1-2,-1-4-2,2-2 0,4-5-1,3-2 0,3-5-1,1-3 2,2-2 1,2-4 1,3-3-4,2-6-9,4-4-8,3-5-9,1 0-3,1 0 4,2 3 3,0 1 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53"/>
    </inkml:context>
    <inkml:brush xml:id="br0">
      <inkml:brushProperty name="width" value="0.04409" units="cm"/>
      <inkml:brushProperty name="height" value="0.04409" units="cm"/>
      <inkml:brushProperty name="color" value="#00BFF3"/>
    </inkml:brush>
  </inkml:definitions>
  <inkml:trace contextRef="#ctx0" brushRef="#br0">62104 53950 498,'31'29'128,"0"-5"-30,1-5-27,-1-5-29,-1-2-18,2 2-10,-1 0-9,0 1-8,-2 2-6,-5 1-1,-5 3-1,-4 1-1,-8 3-8,-7 3-13,-7 3-14,-9 3-13,-7 0-3,-5 0 9,-6-1 8,-6-1 10,-3-3 6,-2-3 7,0-5 7,-2-3 6,1-3 4,2-1 2,2-1 0,2 0 2,2-2 5,3-1 6,4-1 8,2 0 8,4-1 5,5 0 5,4-1 4,6 1 5,7-1 1,10-2 1,10-2 0,9-2-1,8-3-4,5-4-7,4-4-7,6-3-8,2-3-7,2 0-6,0 1-6,1-1-7,-1 1-7,-7 2-5,-3 3-7,-5 1-7,-6 2-3,-6 2 0,-5 2 0,-6 2 0,-6 1 2,-5 0 3,-4 0 4,-6 0 3,-4-1 1,-3-4 0,-5-2 0,-3-3-1,-3-3 4,1-2 6,-1-1 6,1-3 6,0 0 3,3 3 1,2 1-1,1 2 0,3 7 13,3 10 27,3 12 26,2 10 26,3 7 3,0 4-18,2 4-20,0 4-19,1 3-13,-2 2-5,0 2-5,-1 2-6,-1 1-3,2 1 0,0 2 0,2 0-1,0-3-7,0-7-15,0-7-16,0-6-15,0-7-7,2-5 3,0-6 3,2-7 2,-1-6 1,1-8 2,0-7 1,0-9 2,0-7 3,0-7 6,0-6 6,0-7 7,-1-2 5,-2 2 6,-2 4 5,-2 2 5,-2 4 4,-2 6 1,-2 4 2,-1 5 2,-2 4 3,0 4 4,0 4 4,0 5 5,0 2 1,-1 4 0,-1 2-1,-1 4-1,-1 2-1,0 5-3,1 4-3,-1 3-3,0 3-2,1 1 0,-1 1-2,0 1 0,2-1-1,5-3-1,3-3 0,4-3 0,3-3-3,4-4-4,2-5-4,3-2-5,6-8-2,9-10-3,9-10-3,9-9-2,6-6-1,4-2-1,4-2-1,2-2 0,2 1-1,-4 4 1,-4 3-1,-4 5 0,-6 4 3,-6 3 6,-7 5 5,-7 3 6,-7 6 12,-7 9 16,-6 6 17,-7 9 17,-3 5 2,2 1-14,2 3-12,2 2-13,3-1-9,6 0-6,4-1-5,5 0-6,2-3-5,-3-3-5,-1-3-4,-2-2-4,-2-3-4,-1 1 0,0 0-1,-2 0-1,-3 1 2,-6 1 3,-6 3 3,-6 2 3,-5 2 3,-5 3 0,-5 3 2,-5 3 1,0-1 1,2-3 1,3-4 2,3-5 0,3-2 3,2-2 2,4-2 3,3-2 3,4-3 1,5-2 1,4-4 0,5-2 0,6-3 0,4-2-3,5-2-3,5-1-2,2-1-1,-1 4-1,-1 3 1,-1 3 0,-2 1 0,-3 2 0,-3 0 0,-3 2 0,-3 3 1,-6 7 3,-4 8 1,-6 6 3,-4 2-1,-3-2-1,-5-1-2,-3-2-1,-2-4-2,2 2-1,3-2 0,1-1-1,1 0-1,-1-1 0,-2 1 0,1 0-1,-1-2 1,2-1 2,3-2 2,1-2 2,6-3-1,12-2-1,10-4-2,11-2-3,4-2 1,-1 0 0,-3 0 2,-1 0 1,-3 1 1,-3 2-1,-3 2-1,-3 2 0,-3 3 0,-2 6 4,-4 4 2,-2 5 4,-5 3 1,-4 3 1,-5 1 1,-5 2 0,-6 3 0,-5 3-2,-7 3-3,-5 2-1,-4 4-3,-2 4-4,-2 4-4,-2 4-4,0 1-3,1-1-4,1 0-3,0-2-3,3-4-6,4-8-6,4-8-8,4-7-6,4-8-3,6-5 3,7-6 2,5-6 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53"/>
    </inkml:context>
    <inkml:brush xml:id="br0">
      <inkml:brushProperty name="width" value="0.04043" units="cm"/>
      <inkml:brushProperty name="height" value="0.04043" units="cm"/>
      <inkml:brushProperty name="color" value="#00BFF3"/>
    </inkml:brush>
  </inkml:definitions>
  <inkml:trace contextRef="#ctx0" brushRef="#br0">63700 58050 544,'24'17'168,"1"3"-42,1 3-41,0 3-42,0 0-24,-1-1-8,-2-4-7,-3 0-9,0-2-9,0-1-13,-2-1-12,2 0-12,-2-3-8,-1-3-2,-2-3-3,-2-2-2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54"/>
    </inkml:context>
    <inkml:brush xml:id="br0">
      <inkml:brushProperty name="width" value="0.0574" units="cm"/>
      <inkml:brushProperty name="height" value="0.0574" units="cm"/>
      <inkml:brushProperty name="color" value="#00BFF3"/>
    </inkml:brush>
  </inkml:definitions>
  <inkml:trace contextRef="#ctx0" brushRef="#br0">66180 55873 383,'9'-34'59,"1"8"-7,3 8-8,2 10-7,1 4-6,1 0-3,1 0-3,1 1-4,-1 1-3,-2 5-3,-4 6-4,-3 4-3,-3 5-1,-2 5 0,-4 5 1,-2 5 1,-5 4-5,-6 2-11,-5 4-11,-7 1-10,-2 1-4,1-3 4,1-5 3,2-4 3,1-5 3,4-5 3,5-6 2,3-6 3,4-6 3,4-3 2,4-4 3,4-3 3,3-5 2,3 0 0,4-3 1,2-1 0,0-1 1,1 4 0,-2 3 1,-1 2 0,-1 6 4,-3 8 6,-1 8 8,-2 7 6,-3 5 2,-2 1-2,-4 1-4,-2 1-4,-3-1-2,0-1-3,-1-3-3,-1-1-2,-1-3-4,2-4-2,0-2-2,2-3-4,2-7-11,6-10-24,4-11-21,6-10-23,0-5-3,-1 5 19,-3 3 17,0 5 17,-2 1 13,1-2 5,1 0 5,2-1 7,-1 1 3,-1 1 2,-1 2 2,0 3 2,0 0 4,1 2 5,3 1 7,2 1 6,1 0 1,-2 0-2,2 0-4,0 0-2,0 1-3,1 2-3,1 2-2,1 3-3,0 0-1,-1 0 0,-1 0-1,0 0 0,-2 0 0,-1 3 1,-1 2 2,-1 2 0,0 1 1,0 0 0,0 0 0,-1 0 1,0 0 0,0 3-1,-2 2 0,0 2-1,-2 0 0,-1 1-2,-1 0 0,0-1-1,-1 1-1,0 1 0,0 2 0,0 0 0,-1 0-1,-1-1-2,0-1-2,-1-1-2,-3 0 0,0-1-1,-3 0 1,-2 1-1,-2 0-4,-2-1-5,-2 1-6,-1 0-6,-2-2-4,1-1-3,-1-2-3,0-2-4,1-3-2,1-1-2,1-2-3,0-2-3,3-5-1,1-7 0,2-9-1,2-7 0,3-8 1,2-7 6,3-5 4,4-9 5,1-1 5,0 5 5,-1 3 6,1 4 5,0 4 3,-2 5 1,-1 5 2,0 6 0,-1 2 4,0 4 6,-1 3 5,1 3 7,0 2 3,0 1 3,0 1 3,0 1 1,-1 3 9,0 8 12,-2 6 12,0 6 12,-4 7-1,-4 5-17,-5 5-15,-5 5-16,-4 4-12,-1 4-7,-3 4-8,-1 4-6,-2 0-7,-1 0-8,-1-4-6,-1-1-7,3-4-2,2-2 6,5-5 3,3-4 6,4-4-4,1-7-12,2-5-11,2-6-13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55"/>
    </inkml:context>
    <inkml:brush xml:id="br0">
      <inkml:brushProperty name="width" value="0.04743" units="cm"/>
      <inkml:brushProperty name="height" value="0.04743" units="cm"/>
      <inkml:brushProperty name="color" value="#00BFF3"/>
    </inkml:brush>
  </inkml:definitions>
  <inkml:trace contextRef="#ctx0" brushRef="#br0">69600 58581 463,'8'-7'8,"0"1"17,0 0 15,-1 2 17,2 0 7,0 2-2,1 0-3,1 2-3,0 1-5,-1 4-9,-1 2-9,0 4-9,-4 1-10,-2 0-12,-6 2-12,-2 2-12,-4-1-5,0-1 1,-1-1 1,-1 0-1,0-3-7,-1 2-17,0 0-17,1 0-18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56"/>
    </inkml:context>
    <inkml:brush xml:id="br0">
      <inkml:brushProperty name="width" value="0.05597" units="cm"/>
      <inkml:brushProperty name="height" value="0.05597" units="cm"/>
      <inkml:brushProperty name="color" value="#00BFF3"/>
    </inkml:brush>
  </inkml:definitions>
  <inkml:trace contextRef="#ctx0" brushRef="#br0">75889 56254 393,'7'-8'0,"-1"2"0,-1 1 0,0 0 0,-1 0 3,0-2 8,0-1 7,0-3 8,-4 2 4,-6 6 3,-7 6 3,-7 6 2,-6 5-2,-3 5-7,-5 5-7,-3 5-7,-2 5-4,0 4 0,0 5 0,-1 6-1,2 1 1,2-1 0,2 0 1,1-1 0,5-5 1,5-5-1,7-6 0,5-5-1,5-6-1,6-3-3,4-5-2,6-3-4,6-5-4,9-6-5,9-6-5,8-5-5,7-7-3,4-6-1,4-5 0,4-6 0,-1-1 0,-3 0 0,-4 3 2,-5 2 1,-4 3 3,-7 5 3,-8 5 3,-5 5 5,-8 4 6,-5 6 11,-6 4 10,-6 6 11,-5 4 3,-2 3-3,-3 5-3,-3 4-3,-2 1-2,0 1-1,1-1 0,-1 1 0,2-2-2,2-2-3,4-2-3,3-1-4,1-1-1,2 1-1,0 1-2,2 1-1,1-1-1,4-2-3,2-4-2,4-3-3,2-2-3,3 0-1,3-2-3,3 0-2,3-4-2,3-6-2,3-6-1,3-6-2,0-5 0,0-5 0,-1-4 1,-1-6 1,-2-3 0,-1-2 3,-3-2 0,-1-1 2,-5-1 1,-5 5 1,-6 4 2,-6 4 0,-5 3 3,-2 4 2,-4 2 4,-2 3 2,-4 3 2,-3 2-2,-5 4 0,-3 3-2,-4 2-2,-1 2-4,-2 2-4,-3 2-5,1 3-4,0 4-5,1 4-7,1 4-5,4 1 0,5-1 5,6-1 4,7 0 6,2-2-1,0-1-6,0-1-5,0 0-7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56"/>
    </inkml:context>
    <inkml:brush xml:id="br0">
      <inkml:brushProperty name="width" value="0.0475" units="cm"/>
      <inkml:brushProperty name="height" value="0.0475" units="cm"/>
      <inkml:brushProperty name="color" value="#00BFF3"/>
    </inkml:brush>
  </inkml:definitions>
  <inkml:trace contextRef="#ctx0" brushRef="#br0">78913 57050 463,'9'7'7,"1"-2"17,3-3 15,2 0 15,1-2 4,0 2-8,2 0-8,1 2-9,1 0-5,0 3-5,-1 2-3,1 2-3,-2 1-4,-3 3-4,-3 2-4,-2 2-4,-5 2-2,-5 2-1,-4 4 0,-5 3-2,-6 3-1,-6 0-1,-5 3-3,-6 2-1,-3-1-1,3-5-2,3-5-1,0-5 0,4-5 1,3-3 4,4-4 3,5-4 4,5-3 8,8-2 10,8-2 11,8-2 12,5-2 2,2 0-7,4-1-7,4-2-6,-1 1-7,3-1-6,1 0-6,1 0-8,-1 1-7,0 2-8,-1 2-9,-2 2-8,-2 1-4,-5 0 2,-5 0 2,-5 0 2,-3 0-2,0-2-8,-2 0-6,0-1-8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58"/>
    </inkml:context>
    <inkml:brush xml:id="br0">
      <inkml:brushProperty name="width" value="0.05573" units="cm"/>
      <inkml:brushProperty name="height" value="0.05573" units="cm"/>
      <inkml:brushProperty name="color" value="#00BFF3"/>
    </inkml:brush>
  </inkml:definitions>
  <inkml:trace contextRef="#ctx0" brushRef="#br0">81750 55712 394,'12'-22'7,"9"6"14,9 5 13,9 5 14,0 3 1,-7 3-8,-9 4-11,-7 3-8,-5 2-9,1 3-6,0 3-5,0 3-7,-3 3-6,-5 1-6,-4 3-5,-5 0-7,-5 2-2,-2-1 3,-3-1 0,-3-1 3,-1-2 1,2-5-1,3-3 1,1-4-1,2-4 2,2-2 6,2-4 5,3-2 5,0-3 5,0 0 3,0-2 3,0 0 5,1-1 2,0 1 5,1-1 2,2 0 4,0 2 5,2 6 8,1 4 8,0 6 8,0 4 1,0 7-6,-2 5-4,0 7-6,-2 4-4,-2 4-5,-2 4-5,-2 4-5,-1 0-3,0-5-3,1-3-1,-1-4-3,1-3-2,2-5-2,2-3-2,2-5-1,4-5-8,6-8-11,5-8-12,7-8-13,4-9-4,1-11 2,2-11 2,3-10 2,0-8 3,1-1 6,-2-4 5,1-3 5,-1 2 5,-3 8 4,-3 8 5,-3 8 4,-2 6 1,-3 5 1,-1 5-1,-2 5 0,-2 3 5,-2 4 13,-3 0 11,-1 2 13,-2 4 7,-2 4 2,-2 6 4,-2 4 2,-2 5-4,-1 2-10,-3 6-9,-2 3-11,-1 3-6,1-1-3,-1 0-4,0 1-2,2-2-4,2-3-4,4-3-3,2-3-4,6-6-4,6-10-7,7-10-4,7-9-7,5-8-1,3-3 3,3-5 3,3-3 3,0-2 3,0 0 3,-1 0 2,-1 1 4,-3 0 3,-2 5 4,-3 4 3,-4 3 4,-2 4 5,-3 3 4,-3 3 6,-2 3 6,-6 7 5,-6 14 6,-8 12 8,-6 12 5,-6 7-1,-3-1-9,-5-2-11,-2 0-9,-2-3-6,1-4-4,3-4-3,1-3-3,2-3-7,1-3-10,1-1-11,1-2-10,2-5-4,2-8 2,4-8 2,3-8 2,2-5 4,2-1 4,2-3 6,2-1 5,2-2 5,2 2 8,2-1 8,2-1 6,0 3 3,0 5-1,-2 5-2,0 5-2,-2 5 6,-1 6 11,0 6 12,-2 6 12,-1 5 2,-4 6-5,-2 7-7,-3 5-6,-1 3-5,0 3-5,2 2-4,1 3-4,0 1-3,0 1-1,0 3-1,0 2-1,1-1-3,2-6-1,3-5-4,1-5-1,2-4-6,3-7-7,4-5-8,2-6-8,4-6-3,4-3-2,3-4-2,5-4 0,2-4 0,4-6 3,3-4 3,3-5 3,0-4 2,0-3 2,-1-3 3,-2-1 1,-2-3 2,-1 1 2,-5 1 1,-1 2 2,-5 1 4,-5 5 8,-5 3 6,-5 5 9,-3 2 3,-4 2 0,-2 2-1,-3 3 1,-5 1 0,-4 2 2,-5 2 2,-5 2 0,-4 3 1,-1 4-5,-2 3-2,-1 5-4,-2 2-1,3 1-1,1 2 0,3 0-1,3-1 1,5-1 1,4-2 3,6-3 1,4 1 0,1 0-2,2 1-1,2 1-3,3 1-1,5 2-2,6 0-3,4 1-1,5-2-1,5 0 1,5-2 1,5-3 1,3-1-8,1-2-19,3-2-17,2-2-18,-3-2-5,-10-1 8,-8 0 7,-8-1 9,-5-2 3,1-1-3,1 0-3,2-1-1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58"/>
    </inkml:context>
    <inkml:brush xml:id="br0">
      <inkml:brushProperty name="width" value="0.05986" units="cm"/>
      <inkml:brushProperty name="height" value="0.05986" units="cm"/>
      <inkml:brushProperty name="color" value="#00BFF3"/>
    </inkml:brush>
  </inkml:definitions>
  <inkml:trace contextRef="#ctx0" brushRef="#br0">85244 53734 367,'-6'-16'0,"4"0"0,4 1-1,4-1 1,4 1 0,4 4 4,3 3 2,5 3 3,3 1 4,5 0 3,3 0 3,5 0 5,0 1 1,-3 2 0,-1 2 0,-1 2 0,-4 1-2,-6 2-3,-3 0-5,-6 2-3,-5 1-6,-6 3-10,-6 3-8,-6 3-9,-7 3-5,-7 3 0,-9 3 0,-7 3-1,-4 2 1,1 1 0,-1 1 2,0 0 0,2-1 5,5-5 7,5-5 7,5-5 9,4-4 3,3-4 2,3-5 1,3-2 1,6-5 6,11 0 13,12-3 12,10-2 13,6-3-1,4-4-10,3-3-11,3-5-12,-1 0-7,-2 3-3,-3 3-2,-4 3-4,-8 6-3,-15 12-2,-14 10-2,-15 11-3,-8 5 1,0 1 5,-2-1 5,-1 0 4,1 2 5,1 1 3,3 1 5,1 3 3,2 2 2,1 2-2,1 3-1,1 1-1,1 3-3,3 4-4,1 3-3,2 5-3,1 5-4,1 9-3,-1 7-3,1 8-2,-1 2-6,1-6-6,-1-4-7,0-5-5,-1-4-7,-2 0-6,-1-1-6,-3-1-6,1-6 1,3-12 7,2-12 8,4-12 8,2-7-1,-1-3-9,0-3-10,0-2-8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08"/>
    </inkml:context>
    <inkml:brush xml:id="br0">
      <inkml:brushProperty name="width" value="0.02826" units="cm"/>
      <inkml:brushProperty name="height" value="0.02826" units="cm"/>
      <inkml:brushProperty name="color" value="#F2395B"/>
    </inkml:brush>
  </inkml:definitions>
  <inkml:trace contextRef="#ctx0" brushRef="#br0">59900 40821 778,'31'-42'2,"-1"8"4,-2 9 4,1 9 4,-1 5 3,2 3 3,2 1 1,3 3 3,0-1 1,0 2-2,0-1-1,0 0-1,0 0-7,-2 2-11,0 0-13,-1 2-12,-2 0-5,-1 0 1,-3 0 1,-1 0 2,-4 0-3,-3 2-5,-4 0-7,-4 2-5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49:59"/>
    </inkml:context>
    <inkml:brush xml:id="br0">
      <inkml:brushProperty name="width" value="0.0594" units="cm"/>
      <inkml:brushProperty name="height" value="0.0594" units="cm"/>
      <inkml:brushProperty name="color" value="#00BFF3"/>
    </inkml:brush>
  </inkml:definitions>
  <inkml:trace contextRef="#ctx0" brushRef="#br0">84550 55677 370,'0'-15'4,"2"1"10,0 1 8,2 0 9,4 2 1,7 1-4,9 0-5,7 2-5,8 0-2,8 1 3,8-1 2,8 0 2,4-1 0,1-1-6,1-3-6,0-1-4,-1-1-6,-6 1-7,-6 0-5,-6 2-7,-7 1-3,-8 1-2,-8 0-1,-7 2-2,-8-1-2,-8 0-5,-8-1-4,-8-1-4,-3-2 1,3 0 9,1-1 10,2-1 7,2-1 7,0 1 3,2-1 3,1 0 3,0 2 4,0 3 7,0 2 5,0 4 7,-1 2 4,0 2 2,-1 2 1,-2 2 2,-1 5 0,-1 8-1,-3 7-2,-2 8-1,0 5-3,-1 1-2,0 0-4,1 2-4,0-1-1,2-3-2,2-5-1,3-1-1,1-3-4,2-3-6,2-3-7,2-2-6,4-5-5,7-5-3,8-5-3,6-4-2,5-6-3,2-6-2,4-5 0,3-7-2,1-4 0,-2-2 4,0-3 4,-1-4 2,-4 2 5,-5 6 7,-7 5 5,-5 7 6,-8 5 8,-10 8 7,-10 6 7,-9 8 8,-6 5 2,-1 7-4,-1 5-4,-1 7-3,0 1-6,1-2-5,1-2-6,2-2-6,1-2-3,4-3 0,5-3-1,3-3 1,6-2-2,6-2-2,7-3-2,8-1-2,5-2 0,3-4 2,5-3 2,3-2 2,2-2 1,-1 0 2,-2 0 0,1 1 1,-7 3-3,-9 7-7,-10 9-7,-10 8-6,-6 2-1,-2 0 7,-1-1 6,-3-1 6,-2 1 6,-3 1 3,-3 3 3,-3 1 4,1-2 2,3-5 2,5-7 2,3-5 1,5-4 3,7-4 3,5-3 2,6-2 4,5-4-2,7-6-6,5-4-4,7-5-6,2-1-3,1 3-1,-1 3-2,0 3-1,0 2-1,-3 2 0,-2 2 0,-1 3 0,-4 2 1,-5 7 5,-4 6 4,-6 6 4,-6 4 0,-6 3-2,-7 3-4,-7 3-2,-5 0-4,-1 0-4,-3-1-5,-1-1-3,-2-1-3,-1-4-2,-1 0 0,0-3-1,-1-2-3,1-2-8,1-4-5,2-3-7,1-3-4,5-2 1,3-4 0,4-2-1,4-5 3,3-6 3,4-5 3,1-7 4,3-3 5,0 0 5,2-2 5,0 0 6,1 0 5,0 3 4,0 3 5,0 3 3,0 3 1,0 2-3,0 4-2,0 3-2,1 2 6,2 0 15,2 2 15,2 1 15,1 1 5,4 3-6,4 4-5,2 2-7,2 3-3,3 4-3,1 2-3,3 3-3,1 3-2,1 3-3,1 3-3,1 3-2,0 1-5,0 1-7,1-2-6,-1 1-6,-2 1-3,-3-1 2,-5 0 2,-3 1 1,-4-3-4,-2-3-11,-4-5-11,-3-3-11,-1-3-13,0-1-16,0-1-16,0 0-15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04"/>
    </inkml:context>
    <inkml:brush xml:id="br0">
      <inkml:brushProperty name="width" value="0.06363" units="cm"/>
      <inkml:brushProperty name="height" value="0.06363" units="cm"/>
      <inkml:brushProperty name="color" value="#00BFF3"/>
    </inkml:brush>
  </inkml:definitions>
  <inkml:trace contextRef="#ctx0" brushRef="#br0">91300 58181 345,'-22'-7'0,"4"1"0,5 0 0,3 2 0,4 0 15,6 2 30,4 0 30,6 2 29,2 0 4,1 0-23,1 0-22,2 0-23,0 0-13,3 0-7,1 0-4,3 0-6,1 0-3,3 0 0,1 0-1,3 0 0,0 0-1,2 2-1,1 0-2,1 2-1,2 0-2,4 0 1,4-1-1,4 2 0,7-2 0,8-1 0,9 0 2,9-2 1,6 0 1,4-2-1,4 0 0,4-1 0,1-1-1,-2 2-1,-2 0-3,-2 2-2,-6 0-2,-5 0 0,-7 0-1,-7 0 0,-6 1 0,-5 1 0,-4 4 1,-6 0 2,-3 1 0,-2 1 1,-2 0 1,-1 0 1,-2 0 0,2 0 1,1-1 0,0 1 0,2-2 0,1-1 0,0-2 0,2-2 0,0-1-1,0 2-1,0 0-1,0 2 0,-2-1-2,-2-1 0,-4 0-1,-2-1 0,-3-1-1,-5 0-1,-3 0-2,-5 0 0,-2-2-6,-1 0-10,-1-3-10,0-2-10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6:37"/>
    </inkml:context>
    <inkml:brush xml:id="br0">
      <inkml:brushProperty name="width" value="0.02337" units="cm"/>
      <inkml:brushProperty name="height" value="0.02337" units="cm"/>
      <inkml:brushProperty name="color" value="#F2395B"/>
    </inkml:brush>
  </inkml:definitions>
  <inkml:trace contextRef="#ctx0" brushRef="#br0">66500 2898 941,'13'-2'3,"-1"-2"8,-5-3 8,-1-3 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6:39"/>
    </inkml:context>
    <inkml:brush xml:id="br0">
      <inkml:brushProperty name="width" value="0.04403" units="cm"/>
      <inkml:brushProperty name="height" value="0.04403" units="cm"/>
      <inkml:brushProperty name="color" value="#F2395B"/>
    </inkml:brush>
  </inkml:definitions>
  <inkml:trace contextRef="#ctx0" brushRef="#br0">18315 551 499,'0'-31'-23,"0"17"26,0 17 25,0 16 27,0 7 7,-2-2-13,0-1-11,-1-2-13,-2 0-8,-1 2-5,-3 4-4,-2 3-5,0 0-3,2-5 1,3-3 1,1-5 1,3-2 0,6-4 1,4-3 1,5-2 1,6-8-3,4-8-5,8-11-6,5-9-7,4-5-2,2-1-2,3 1 0,1 0-1,-2 2 0,-4 7 2,-5 5 2,-5 7 2,-6 4 2,-3 2 2,-6 4 2,-5 2 4,-3 4 5,-2 2 9,-2 4 9,-2 2 10,-2 2 1,0 3-4,-2 2-5,0 2-5,-1 0-4,0 1-3,0-1-3,0 1-2,1-2-2,2-3 2,2-3 1,2-2 1,3-4-3,2-1-5,3-2-7,4-2-5,1-2-4,3-4 0,1-2-1,3-3 0,-2-2-1,-2 0 0,-3 1 0,-2-1-1,-3 1 1,-1 2 1,-1 2 1,0 3 2,-4 0 3,-4 2 6,-6 0 5,-4 2 6,-4 1 2,0 3 0,-1 4 0,-1 2 0,-2 3 0,0 2-1,-4 1 1,-1 3-1,-3 1 0,-3 3-1,-3 1 0,-3 3-1,-1 0 1,-1-1 1,1-1 2,0-1 1,0-1 2,1 1-1,1-1 2,2 1-1,1-3 2,5-3 1,3-5 2,4-3 1,7-3 1,9-2 2,8-2 1,9-2 1,9-3-1,9-4-6,9-4-6,8-3-5,4-3-3,-2 0 0,-2 1 1,-2-1 0,-3 1-2,-6 3-6,-4 1-6,-5 2-5,-8 3-4,-8 6-4,-8 5-2,-10 4-4,-6 3 1,-4 1 6,-6 1 5,-5 2 6,-3-1 3,-1-1 1,-1-1 2,-1 0 0,-3 1 2,-5 7 1,-4 5-1,-5 7 2,-3 1 1,3 0 2,2-1 2,2-2 2,2 0 1,1 0 2,0 1 2,2-1 1,1-1 1,5-3 1,4-3 0,3-3 1,4-3 0,3-3 0,3-3-1,3-2 1,6-4 4,11-3 8,12-2 8,10-3 10,10-6 0,8-6-6,9-7-7,10-7-7,4-5-4,6-1-4,3-2-3,5-2-4,-1 2-4,-5 5-5,-5 7-5,-5 6-5,-4 4-6,-5 1-7,-4 2-6,-2 2-8,-7 3-1,-8 1 3,-8 2 3,-7 2 3,-9 1 1,-10 2 0,-10 0-1,-10 2-1,-6-1 3,-3-1 6,-3 0 6,-2-2 6,-2-1 4,3-2 0,2-2 1,1-1 1,4-3 2,0-2 4,3-2 4,1-1 4,2-1 5,3 2 7,1 3 8,2 1 6,2 1 3,1 2 0,0 1-1,2 0-1,2 7 0,2 10 0,4 11 1,2 11 0,2 5-3,0 0-5,0-1-5,0 1-6,0 3-5,2 6-2,0 6-4,2 6-4,-1 1-2,1-4-3,0-5-3,0-3-2,-1-3-3,-1-4-2,0-2-3,-2-3-3,0-4-2,-2-3 1,0-5-1,-2-3 0,-4-6 0,-7-3 1,-9-6 1,-7-4 2,-5-6 1,1-2 4,-1-5 2,1-4 4,0-2 3,1-1 4,1-1 3,1-1 5,3 0 2,3 1 1,5 0 1,3 2 2,3 1 2,2 1 1,2 1 3,3 1 1,2-1 1,7-2-3,6-2-3,6-1-2,7-3-4,7-3-5,8-3-6,8-3-5,5-1-7,0 1-6,1 1-6,2 2-7,-1 0-8,-2 1-8,-3 1-8,-1 1-9,-6 2 0,-8 5 7,-9 3 7,-8 4 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6:40"/>
    </inkml:context>
    <inkml:brush xml:id="br0">
      <inkml:brushProperty name="width" value="0.04554" units="cm"/>
      <inkml:brushProperty name="height" value="0.04554" units="cm"/>
      <inkml:brushProperty name="color" value="#F2395B"/>
    </inkml:brush>
  </inkml:definitions>
  <inkml:trace contextRef="#ctx0" brushRef="#br0">22313 702 483,'16'-35'74,"1"9"-12,1 9-13,1 9-13,0 5-10,-1 2-6,0 2-7,-2 2-6,0 3-6,-1 6-4,1 4-3,0 5-5,-2 2-2,-3 1-4,-3-1-3,-2 1-3,-5 0-1,-4 1 1,-5 1 0,-6 1 0,-4 0 0,-3 1-3,-5-2-3,-3 2-2,-3-3 2,-1-2 5,-1-3 6,0-2 6,0-4 4,3-1 1,3-2 3,4-2 1,3-2 3,3-1 5,4 0 4,4-2 4,7-1 11,10-2 16,10-2 16,10-2 16,4-2 0,3-4-13,2-2-15,3-3-14,-1-2-9,-2 1-7,-2-1-5,-1 0-6,-4 2-2,-3 3 0,-5 3 2,-3 2 2,-4 5-3,-3 6-6,-2 6-5,-4 6-6,-2 3 3,0 1 8,-2 1 9,0 1 10,0 0 4,2 1 2,2-1 0,2 1 1,1-2 0,2-1-4,3-3-2,2-1-4,1-2-2,3-1-4,2-1-4,1 0-2,0-2-5,-3-3-2,-3-1-4,-2-2-2,-6-3-10,-8-4-14,-8-4-14,-8-3-15,-6-4-3,-5 0 9,-5-1 10,-4-1 8,-3 0 8,4 2 6,1 3 7,1 1 7,3 2 3,3 2 3,3 2 2,3 2 1,3 1 4,1 0 5,2 0 6,3 0 5,0 0 5,2 2 5,1 1 6,0 0 5,1 3 0,-1 4-6,-2 3-6,0 5-6,0 2-3,1 3-3,0 1-1,2 3-2,0-1-5,2-1-4,1-3-7,0-1-5,6-5-7,8-8-9,9-8-9,9-8-9,5-6 0,-1-2 6,0-3 7,1-3 8,-2 0 7,-1 3 8,-3 3 8,-1 3 7,-3 2 7,-3 2 5,-3 2 5,-3 2 4,-2 3 6,-2 2 5,-3 4 4,-1 2 6,-2 4-1,-1 4-5,0 3-5,-2 5-6,-2 3-4,-6 2-1,-3 5-2,-6 1-1,-3 2-4,-1 1-2,-1-2-4,-1 1-3,-2 0-4,-3-1-4,-3-1-4,-3-1-4,-1-3-3,0-2-1,-1-3-1,1-2-2,1-6-4,4-3-6,2-6-8,3-4-6,3-5-4,1-2-1,3-4-1,1-2-1,3-4 2,2-3 5,4-5 4,3-3 4,1-2 5,2 3 6,0 1 6,2 3 6,1 2 6,4 2 4,2 4 6,4 3 4,1 1 6,3 2 3,1 1 5,3 0 3,3 3 4,3 2 1,5 4 1,3 2 2,3 3-2,3 4-6,4 2-6,3 3-4,0 2-8,0-1-6,-2 1-8,0-1-6,-2 0-8,-5-2-8,-1-3-7,-3-1-9,-4-2-2,-3-2 2,-5-3 2,-3 0 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6:41"/>
    </inkml:context>
    <inkml:brush xml:id="br0">
      <inkml:brushProperty name="width" value="0.05117" units="cm"/>
      <inkml:brushProperty name="height" value="0.05117" units="cm"/>
      <inkml:brushProperty name="color" value="#F2395B"/>
    </inkml:brush>
  </inkml:definitions>
  <inkml:trace contextRef="#ctx0" brushRef="#br0">24760 1381 429,'-1'-23'87,"-1"15"-18,0 16-18,-1 15-16,-1 7-13,2-1-7,0-3-6,2-1-6,1-3-5,4-1-3,2-3-1,3-1-2,3-3-2,2-2 0,1-4-1,3-3 0,2-1-1,1 0 0,3 0 0,1 0-1,1 0 0,-3 0 2,-1 0 0,-3 0 2,-1 0 4,-2 2 5,-3 0 5,-1 1 7,-2 1 3,-2 0 1,-3 0 2,-2 0 2,-1 1 3,-4 3 4,-2 3 6,-2 3 5,-4 3 0,-2 1-3,-2 3-4,-1 1-2,-3 2-5,0-1-3,-1 1-3,-1-2-4,-4 3-4,-5 5-2,-6 3-4,-6 4-2,-3-1-5,3-4-3,2-5-4,2-5-4,2-4-4,3-5-5,4-3-5,2-4-4,2-4-2,1-2 2,1-4 3,1-2 2,1-5 0,2-4-2,3-5-1,1-5-1,2-3-2,2-1 0,3-1-1,1-1-1,1 1 5,2 3 10,0 3 11,2 3 10,1 3 9,4 2 9,2 4 8,4 3 9,2 2 5,3 4 4,3 2 2,3 4 3,3 2 0,5 5-5,3 4-5,5 3-4,2 4-6,5 1-7,4 3-7,4 1-6,2 1-5,-1 1 1,1-1 0,0 0 0,-1 1-11,-3-1-20,-1 0-21,-2 1-21,-6-4-10,-8-4 2,-9-5 1,-8-4 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6:42"/>
    </inkml:context>
    <inkml:brush xml:id="br0">
      <inkml:brushProperty name="width" value="0.04387" units="cm"/>
      <inkml:brushProperty name="height" value="0.04387" units="cm"/>
      <inkml:brushProperty name="color" value="#F2395B"/>
    </inkml:brush>
  </inkml:definitions>
  <inkml:trace contextRef="#ctx0" brushRef="#br0">28213 878 501,'32'-21'117,"1"5"-24,1 5-23,1 4-26,0 3-14,0 1-6,0-1-6,1 0-6,-3 0-4,-4 2-1,-4 0-1,-4 2-2,-5 3-4,-8 7-6,-8 8-6,-8 6-7,-5 3-1,-3 1 6,-3-1 6,-2 0 5,-3 1 5,2-1 2,1 1 4,1-1 3,1 0 0,-1 1 0,0-1-2,1 1-1,1-2-2,2-2-1,4-1-3,3-2-1,2-3-4,2-1-4,2-4-5,2 0-4,4-3-3,4-2-1,5-4-1,6-2-2,4-4-1,5-2-4,4-4-2,6-2-3,2-3 1,1 0 4,-2-4 4,1-1 4,-2-1 2,-4 2 2,-3 3 0,-5 1 2,-3 3 2,-5 2 4,-3 4 4,-4 3 4,-5 1 12,-4 3 20,-6 2 19,-4 2 21,-5 3 3,-3 4-13,-5 3-14,-3 5-13,-4 3-9,-3 1-5,-3 5-6,-2 3-5,-2 2-2,-2 1-1,-1 0 1,0 2-1,-1-1-1,2-2-3,0-2-4,1-1-2,3-4-2,2-3 0,3-5 0,3-3-1,4-4 2,3-1 1,4-2 2,5-2 2,4-2 0,6-2-3,6-3-1,6 0-3,7-4 0,7 0 0,8-3 0,9-2 1,4-2 0,6-2-1,2-2 0,5-1-1,3-1-3,2 1-3,1 0-6,2 2-4,0 1-2,-3 2-2,-2 3 0,-4 1-2,-4 1 1,-6 0 0,-6 0 2,-6 0 0,-5 1 1,-7 0 0,-5 2-1,-6 0-1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6:42"/>
    </inkml:context>
    <inkml:brush xml:id="br0">
      <inkml:brushProperty name="width" value="0.04484" units="cm"/>
      <inkml:brushProperty name="height" value="0.04484" units="cm"/>
      <inkml:brushProperty name="color" value="#F2395B"/>
    </inkml:brush>
  </inkml:definitions>
  <inkml:trace contextRef="#ctx0" brushRef="#br0">29605 1806 490,'-28'-34'4,"8"8"8,5 8 7,8 10 8,3 6 9,0 4 10,0 4 9,1 4 9,0 6 0,3 11-13,4 9-12,2 10-13,2 11-7,-2 12-2,-1 11-4,0 12-2,-1 8-5,0 6-6,-1 7-4,1 6-7,0 8-5,1 14-6,2 12-6,0 13-6,2 3 0,2-7 5,2-8 6,1-5 6,0-18-6,-1-26-15,-2-26-15,-2-26-15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6:43"/>
    </inkml:context>
    <inkml:brush xml:id="br0">
      <inkml:brushProperty name="width" value="0.0401" units="cm"/>
      <inkml:brushProperty name="height" value="0.0401" units="cm"/>
      <inkml:brushProperty name="color" value="#F2395B"/>
    </inkml:brush>
  </inkml:definitions>
  <inkml:trace contextRef="#ctx0" brushRef="#br0">31997 955 548,'-2'-13'36,"-2"6"2,-4 6 3,-2 6 2,-2 5-4,-2 4-8,0 3-11,-1 5-8,-1 2-9,-1 2-5,-1 3-7,0 1-6,0 0-3,2-5-2,4-3-2,3-5 0,3-2-2,6-2 1,4-3 0,6-2 1,2 0 3,1-2 7,1-1 8,1 0 7,0-1 5,1 2 4,0 0 3,-1 1 3,-1 1 2,-4 0-4,-5 0-1,-2 0-2,-4 0-2,-1-1 0,0 1 0,-1 0-1,-3 2 2,-4 5 3,-4 5 4,-3 6 3,-4 1 1,-1 2-1,-2 1-1,-2 1-2,0-1-2,5-1 0,3-3-1,5-1 0,2-3-3,4-3-1,2-3-4,4-3-2,2 0-4,4 2-3,2 1-4,4 3-4,1 1-1,1 1 2,1 1 1,1 0 2,0 2-1,-1 1-3,0 1-3,-2 1-3,-2 0-2,-3-1 3,-3-1 0,-2-1 3,-3-2 0,-1-1 1,0-3 2,0-1 0,-3-5-1,0-6-3,-1-8-3,-2-6-3,1-6-3,2-3 0,3-5-1,1-3 0,1-3-4,2 1-5,0-1-5,2 1-5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6:43"/>
    </inkml:context>
    <inkml:brush xml:id="br0">
      <inkml:brushProperty name="width" value="0.03719" units="cm"/>
      <inkml:brushProperty name="height" value="0.03719" units="cm"/>
      <inkml:brushProperty name="color" value="#F2395B"/>
    </inkml:brush>
  </inkml:definitions>
  <inkml:trace contextRef="#ctx0" brushRef="#br0">33207 975 591,'8'-8'2,"2"-2"3,0 0 4,2-1 3,-1 1 9,1 4 17,0 4 15,0 4 16,-2 3 1,-1 2-16,-2 2-16,-2 2-15,-2 3-12,-2 5-7,-2 5-9,-2 5-8,-5 3-8,-6 2-11,-7 1-9,-7 4-11,-2-2-3,2-4 1,2-4 2,2-3 3,1-5 4,4-5 9,3-5 7,3-4 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08"/>
    </inkml:context>
    <inkml:brush xml:id="br0">
      <inkml:brushProperty name="width" value="0.04273" units="cm"/>
      <inkml:brushProperty name="height" value="0.04273" units="cm"/>
      <inkml:brushProperty name="color" value="#F2395B"/>
    </inkml:brush>
  </inkml:definitions>
  <inkml:trace contextRef="#ctx0" brushRef="#br0">61890 41184 514,'-21'-8'2,"4"2"3,3 1 3,4 0 4,4 5 4,1 6 7,2 7 6,2 8 6,0 3 2,-2 4-3,-2 3-2,-2 3-4,-1 1-1,0-3-1,1 1-2,-1-1 0,1-2-2,2-3-2,2-3-4,2-3-2,2-3-3,4-3-2,2-2-4,4-4-2,1-2 0,3-2 1,1-3 2,3 0 2,2-6-6,4-8-11,5-8-14,3-7-11,2-7-6,-1-7 3,-1-5 2,-2-5 2,-3 0 3,-6 5 3,-5 5 4,-6 7 4,-6 6 4,-6 5 5,-6 7 5,-6 5 4,-5 5 4,-5 6 1,-5 4 0,-4 6 2,-4 4-1,-1 5-5,0 5-3,-2 5-4,3 1-4,6-3-5,6-3-4,5-3-5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6:44"/>
    </inkml:context>
    <inkml:brush xml:id="br0">
      <inkml:brushProperty name="width" value="0.04458" units="cm"/>
      <inkml:brushProperty name="height" value="0.04458" units="cm"/>
      <inkml:brushProperty name="color" value="#F2395B"/>
    </inkml:brush>
  </inkml:definitions>
  <inkml:trace contextRef="#ctx0" brushRef="#br0">32378 2195 493,'8'-7'13,"0"0"11,0 2 9,0 1 11,0 5 3,0 11-1,-1 11-3,1 11-2,-3 6-4,-1 4-8,-4 3-7,-2 2-8,-2-1-5,1-6-6,-1-6-5,0-5-5,3-13-10,4-19-16,5-18-15,5-18-15,4-11-1,5-1 13,4 0 13,3-1 12,1 3 11,-1 10 8,-3 8 6,-1 9 7,-3 5 6,-1 4 5,-3 3 4,-2 3 4,-1 3 3,-2 5 2,-3 6 1,-1 4 1,-3 3-2,-6 1-6,-4 1-8,-5 2-6,-6 1-5,-4 6-2,-4 5-3,-6 5-1,-1-1-4,3-6-2,3-5-3,3-6-3,3-5-1,3-3 2,2-3 1,4-2 1,5-5 0,8-4 1,8-6 1,8-4-1,5-4 2,5-1 3,3-3 3,4-1 3,1 0 2,-4 3 0,-3 3-1,-1 2 1,-7 6-2,-7 6-5,-8 8-5,-8 6-4,-9 7-1,-8 5 2,-9 7 2,-9 5 2,-4 2 1,-1 0 1,-2-1 1,0-2 1,-1-2 1,1-2 2,1-3 2,2-3 2,4-3 2,4-3 0,7-3 2,5-2 0,9-4 5,10-3 8,11-2 7,12-4 9,7-3-3,6-6-11,5-4-11,8-5-12,-1-3-7,-2 1-5,-5-1-3,-4 1-4,-5-1-4,-2 1-4,-5-1-4,-3 0-4,-4 1-1,-5 2 0,-3 0 1,-4 1 0,-5 1 4,-4 0 6,-5 2 5,-6 1 6,-1 1 5,-1 2 4,0 2 5,1 3 5,0 0 4,2 2 5,2 0 4,4 2 5,0 2 7,2 6 12,2 4 11,2 5 11,1 3 2,2 3-7,0 1-9,2 2-7,-3 1-8,-4 1-6,-6-1-7,-4 1-6,-4 0-6,-1 0-7,-3 2-4,-1 1-6,-3-1-7,-3-1-5,-3-3-7,-3-1-6,0-3-7,2-3-8,2-3-7,2-3-8,3-3 0,4-2 7,6-4 6,5-2 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6:44"/>
    </inkml:context>
    <inkml:brush xml:id="br0">
      <inkml:brushProperty name="width" value="0.04325" units="cm"/>
      <inkml:brushProperty name="height" value="0.04325" units="cm"/>
      <inkml:brushProperty name="color" value="#F2395B"/>
    </inkml:brush>
  </inkml:definitions>
  <inkml:trace contextRef="#ctx0" brushRef="#br0">33700 4200 508,'16'1'6,"1"4"10,1 2 12,1 3 11,-1 1 2,-3 0-5,-3-2-7,-2 0-6,-1-2 2,5 2 7,4 1 7,3 2 9,1-1-2,0-1-9,-1-1-9,0 0-9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6:45"/>
    </inkml:context>
    <inkml:brush xml:id="br0">
      <inkml:brushProperty name="width" value="0.06904" units="cm"/>
      <inkml:brushProperty name="height" value="0.06904" units="cm"/>
      <inkml:brushProperty name="color" value="#F2395B"/>
    </inkml:brush>
  </inkml:definitions>
  <inkml:trace contextRef="#ctx0" brushRef="#br0">33658 947 318,'9'-21'57,"1"7"-8,2 5-8,3 6-8,-1 5-6,-1 4-4,-2 4-4,-2 3-5,-3 5-7,-4 5-13,-4 5-11,-4 5-12,-5 3-6,-6 1 3,-5 0 2,-5 2 1,-4-2 2,1-3 3,1-5 1,1-4 3,2-2 3,3-1 5,3-2 4,3 1 6,2-3 2,4-3 1,3-3 0,2-3 1,5-2 5,6-2 9,6-2 8,6-2 9,6-3 3,6-6-4,8-4-3,7-5-3,2-3-5,-3 1-6,-1-1-7,-1 2-5,-5-1-4,-4 2 2,-5 2 0,-5 3 1,-7 3-4,-8 8-10,-10 6-9,-8 8-9,-4 3 1,1 3 14,1 2 14,0 0 13,2 3 7,1-1 1,0 1 1,2-1 2,1 2 1,2 3 1,2 3 2,2 3 1,1 1 0,0 2-1,0 1-1,0 1-1,1-2-2,2 0-2,2-3-3,2-1-2,1-2-1,0 0 1,0 1 0,-1-1 2,1-1-1,-2-1-1,-1-3-1,0-1-2,-1-2-1,0 1-1,0-1-1,0 1-1,-1-1-2,-1-1-1,0-1-1,-1-2-1,-3 0-2,-2-1-2,-4-1-1,-2-1-2,-4 1-3,-6 2-3,-3 1-3,-6 3-3,-8 1-6,-9 1-6,-9 1-7,-10 1-7,-8 0-2,-5 0 3,-5 1 2,-5-1 2,6-1-2,14-5-11,15-3-9,14-4-10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5T08:06:50.1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1872 11310 0,'0'0'0,"0"0"0,0 0 15,0 0-15,0 0 0,0 0 0,0 0 16,0 0-16,31-5 0,-31 5 16,23-5-16,-23 5 0,37-3 15,-15 1-15,2 1 0,1-1 16,3 2-16,0 0 0,1 0 16,8 1-16,1 0 0,0 0 15,0 0-15,6 1 0,1 0 0,-1-1 16,-1 0-16,2 0 15,0 0-15,-1 0 0,1-1 16,11 0-16,-3 0 0,1 0 0,0-1 16,-1 1-16,1-1 0,12 0 15,-1 0-15,0 0 0,-2-2 16,4 0-16,-1 1 0,-6-1 16,-2-1-16,4 1 0,-2-2 15,-2 1-15,-2 2 0,7-2 16,-2 0-16,17-1 0,-2 2 0,-5-2 15,0 0-15,-4 2 0,-3 0 16,-1-1-16,3-1 0,-4 4 16,0 1-16,3 0 0,-1 0 15,-2-1-15,-2-4 0,0 2 16,1 0-16,-3 0 0,2-1 16,5-1-16,4 0 0,-5 3 15,-1 3-15,-3 3 0,0 0 16,0-1-16,0-1 0,3-2 15,3 2-15,0-1 0,-1 1 0,0 0 16,2 1-16,-8 0 0,-2-1 16,1 0-16,-1 1 0,-1 0 15,-3 0-15,0 1 0,0-1 16,1-5-16,-1-3 0,-1 1 16,-3 1-16,-3 1 0,-3 0 0,2 0 15,2-2-15,-4 1 16,-3 0-16,3 2 0,3 1 15,-7-2-15,-5-1 0,-2-1 16,-1 1-16,0 1 0,0 1 0,-6-4 16,-4-2-16,-10 2 0,1-1 15,1 2-15,2 3 0,-4 0 16,0 0-16,-3 0 0,2-1 16,-3 0-16,-4-1 0,-3 3 15,0 0-15,-3 0 0,-3 1 16,2 1-16,1-1 0,1-1 0</inkml:trace>
  <inkml:trace contextRef="#ctx0" brushRef="#br0" timeOffset="181.0031">7008 10904 0,'0'0'0,"0"0"0,0 0 16,0 0-16,0 0 0,0 0 16,0 0-16,0 0 15</inkml:trace>
  <inkml:trace contextRef="#ctx0" brushRef="#br0" timeOffset="934.3878">1730 9313 0,'0'0'0,"0"0"15,0 0-15,0 0 0,0 0 0,-10 17 16,10-17-16,-6 26 16,6-26-16,-3 36 0,3-10 15,3 1-15,-1 2 0,5 15 16,0 4-16,-1 2 0,1 1 0,0 18 15,-1 17-15,0-4 0,-4-5 16,-1 20-16,1 2 16,-4 1-16,1-12 0,-1 40 0,-2-8 15,2-21-15,1-13 0,2 6 16,4 3-16,-4-18 0,-1-10 16,-4 7-16,2 7 0,-2-15 15,-2-12-15,5-3 0,1 0 16,0-9-16,0-4 0,0-17 0,1-10 15,3-12-15,2-6 0,3-25 16,3-19-16,-5 17 16,-2 10-16,-1 8 0</inkml:trace>
  <inkml:trace contextRef="#ctx0" brushRef="#br0" timeOffset="1666.3106">2446 9222 0,'0'0'0,"0"0"0,26 0 16,-26 0-16,32 1 0,-9 0 0,9-1 15,11 2-15,1 2 0,19 1 16,6 0-16,1 0 0,0-1 16,18 1-16,4 1 0,6-1 15,-3-1-15,12-2 0,1-3 16,31 1-16,-21 1 0,2-4 16,0-1-16,-11 0 0,-11-2 0,10-2 15,11 0-15,-14-4 16,-7 1-16,6 2 0,6 2 15,-15-2-15,-9 0 0,10 0 0,6 4 16,-6-1-16,-4 1 0,-1-3 16,2 0-16,-6-1 0,-7-1 15,4 6-15,-1 5 0,-13 1 16,-4 0-16,-9 2 0,-1 2 16,-9-1-16,-6-1 0,-5 4 15,-8 3-15,-6-3 0,-3-1 0,0 6 16,3 4-16,-5 1 0,-2-1 15,-4 3-15,-2 1 0,-2-1 16,1-1-16,1 8 0,0 5 16,-4 0-16,-2 0 0,2 5 15,2 4-15,-4-16 0,1 1 16,1 13-16,-2 9 0,0-1 16,-3-2-16,0 8 0,-3 8 15,0-3-15,-2-1 0,-5 35 16,-1 0-16,0-9 0,1-3 0,-1-2 15,-2 0-15,2-1 0,2-2 16,-5 0-16,-4 1 0,6-12 16,2-7-16,4 0 0,0 0 15,2-11-15,-1-6 0,2 1 16,1 0-16,2-4 0,1-5 0,0-3 16,0-4-16,2-1 0,1 0 15,0-2-15,0-2 16,0-1-16,-1 0 0,2-5 0,1-2 15,0-7-15,0 0 0,-1-2 16,-1 0-16,-3-1 16</inkml:trace>
  <inkml:trace contextRef="#ctx0" brushRef="#br0" timeOffset="1821.4518">6775 10649 0,'0'0'0,"0"0"0,0 0 15,0 0-15,-15 20 0,15-20 16,0 0-16,-19 20 0</inkml:trace>
  <inkml:trace contextRef="#ctx0" brushRef="#br0" timeOffset="4618.2459">6542 11728 0,'0'0'0,"0"0"0,0 0 16,0 0-16,-19 17 0,19-17 0,0 0 15,-9 29-15,6-16 0,0 4 16,1 5-16,0 0 16,-1 1-16,1 9 0,1 2 0,1 5 15,0 2-15,0 14 16,0 3-16,3 2 0,2 0 0,1 13 16,2 1-16,-1 9 0,0-3 15,0 13-15,-2 0 0,1-5 16,-1-3-16,0 44 0,-2-8 15,-1-15-15,-1-9 0,3-8 16,1-3-16,0-7 0,-2-3 0,-2 1 16,-2-1-16,1-10 0,1-8 15,-3 0-15,-3-2 0,3-5 16,2-3-16,-2-14 0,1-10 16,-2-11-16,0-8 0,7-9 15,2-6-15,-1 3 0,-2 2 16,-1 2-16</inkml:trace>
  <inkml:trace contextRef="#ctx0" brushRef="#br0" timeOffset="5350.009">6859 11706 0,'0'0'0,"0"0"15,28-2-15,-15 1 0,0-2 0,7 1 16,6-2-16,9 0 0,-1 1 16,6-1-16,4 1 0,10 1 15,-1 0-15,15-1 0,4-1 16,-3 2-16,-1 3 0,14-1 16,3-2-16,-5-3 0,-4-3 0,16-2 15,5 2-15,8 1 16,-5 2-16,33-7 0,-9-4 15,-24 3-15,-17 2 0,-6 1 16,-5-1-16,0-1 0,-1 1 0,10 1 16,5 0-1,-4-1-15,-2 0 0,-24 5 16,-16 4-16,-2 1 0,-1 1 16,-4 0-16,-5 1 0,-4 3 15,-5 2-15,-4 3 0,-5 1 0,-6 5 16,-4 1-16,-1 0 0,-1 0 15,1 2-15,0 7 16,-3-1-16,1 1 0,-1 6 0,-2 5 16,2-1-16,-1 5 0,-1 17 15,-2 8-15,2-4 0,2-4 0,-4 25 16,1 9-16,-3 17 16,0-14-16,1 6 0,-1 3 15,2-8-15,3-6 0,1 13 16,3 10-16,-1-17 0,0-11 0,0 6 15,0 4-15,0-17 0,1-10 16,-1 4-16,-1 3 16,1-12-16,3-6 0,-5-4 0,0-1 15,3-12-15,3-9 0,1-3 16,1-2-16,-2-8 0,-1-6 0,0-2 16</inkml:trace>
  <inkml:trace contextRef="#ctx0" brushRef="#br0" timeOffset="5802.3184">6845 14192 0,'0'0'0,"0"0"15,24-4-15,-24 4 0,26-6 0,-6 0 16,6 0-16,3-1 15,2-1-15,13-1 0,6 0 0,17-2 16,-4 1-16,6-1 0,2 0 16,11 2-16,-4 2 0,17-3 15,2-2-15,8-4 0,-10-2 16,44-10-16,-9 1 0,-18 3 0,-12 2 16,3-4-16,2-1 15,-13 6-15,-6 6 0,5-3 0,2 0 16,-11 1-16,-8 2 0,9 0 15,7 2-15,-10 3 0,-5 4 16,10-2-16,7-2 16,-29 3-16,-20 2 0,-14 2 15</inkml:trace>
  <inkml:trace contextRef="#ctx0" brushRef="#br0" timeOffset="6287.0154">10047 12510 0,'0'0'0,"0"0"0,0 0 0,0 0 16,0 0-16,0 0 15,-3 31-15,7-13 0,0 3 0,4 4 16,3 6-16,2-1 0,3 2 16,3 14-16,1 3 15,5 8-15,-1-1 0,2 5 0,-1-5 16,-5-4-16,-1-6 0,-1-1 15,-4-6-15,-3-7 0,-2-7 16,0-7-16,0-4 0,-4-5 16,0-4-16,-1-6 0,1-6 15,1-4-15,1-5 0,1-11 16,2-12-16,2-5 0,4-5 0,4-16 16,1-5-16,4-11 0,0 5 15,9-5-15,2 5 16,-4 9-16,-3 5 0,17-14 15,-1 12-15,-14 20 0,-9 14 0,-8 10 16</inkml:trace>
  <inkml:trace contextRef="#ctx0" brushRef="#br0" timeOffset="6466.712">11005 12538 0,'0'0'0,"0"0"0,0 0 0,31-6 16,-31 6-16,34-2 15,-10-3-15,4 1 0,1-2 0,10-4 16,0-4 0,-8 3-16,-3 3 0,-5-1 0</inkml:trace>
  <inkml:trace contextRef="#ctx0" brushRef="#br0" timeOffset="6700.0917">11557 11602 0,'0'0'0,"0"0"0,0 0 15,0 0-15,0 0 0,29 15 0,-29-15 16,31 15-16,-13-5 0,3 3 15,2 3-15,-1 1 16,-1-1-16,4 5 0,-3 1 0,-4 0 16,-2-1-16,-4 0 15,-2 1-15,-2-4 16,-2-2-16,0-3 0</inkml:trace>
  <inkml:trace contextRef="#ctx0" brushRef="#br0" timeOffset="7500.4107">11467 12156 0,'0'0'0,"0"0"0,0 0 0,0 0 16,0 0-16,0 0 0,-1 23 15,1-23-15,7 21 0,-7-21 16,9 30-16,-5-13 0,1 1 16,-1 1-16,1 1 0,-2 0 15,0 0-15,1 2 0,-2-1 16,0-4-16,-1-3 0,0-3 15,1-3-15,2-5 0,0-4 0,1-5 16,0-6-16,4-5 0,1-3 16,1-3-16,2-3 0,0-1 15,-1 1-15,4-4 0,-1 2 16,0 2-16,-1 3 0,1 4 16,2 3-16,0 5 0,0 3 15,-1 4-15,-1 5 0,-3 6 16,-2 5-16,-2 5 0,-4 5 15,-3 3-15,-2 4 0,-3 1 16,-4 0-16,0-5 0,0-3 0,0-2 16,1-1-16,3-4 0,0-1 15,2-4-15,0-2 0,2 1 16,1-3-16,4 2 0,2 0 16,1-1-16,1 2 0,1-1 15,0 0-15,1 0 0,1 1 0,0 0 16,1 0-16,2 1 0,1 0 15,1 2-15,-2 0 0,-1 0 16,0 0-16,0-2 16,2-2-16,1-3 0,-2-1 0,3-4 15,1-2-15,-2-5 0,0-2 16,-2-3-16,-1-1 0,-2-1 16,-1-2-16,0-4 0,-2 2 15,-4-1-15,-2 1 0,-3 3 16,-2 2-16,-2 5 0,-3-1 0,-5 4 15,-4 3-15,-3 2 0,-2 2 16,-7 7-16,-5 4 16,-8 8-16,1 0 0,-3 2 0,-3 2 15,-3 0-15,3 0 0,1-2 16,5-1-16,1-1 0,9-5 16,9-4-16,6-2 15,7-4-15,5 1 0,4 0 0,5 1 16,5-1-16,4 2 0,0-5 15,4 0-15,3 0 0,4-2 16,6 0-16,6 1 16,10-2-16,6 0 0,6-1 15,-4 0-15,19 0 16,5 0-16,-7 2 0,-6 1 0,3 0 16,-6-1-16,-4-1 0,-3 0 15,10-1-15,-15-1 16,-31 1-16,-5 0 0,-5 0 0</inkml:trace>
  <inkml:trace contextRef="#ctx0" brushRef="#br0" timeOffset="7883.6476">10007 14028 0,'0'0'0,"0"0"0,0 0 15,0 0-15,0 0 0,25-1 0,-25 1 16,29-2-16,-29 2 0,35-2 16,-15 0-16,1 0 0,1 1 15,2-1-15,3 1 0,6-3 16,-1 1-16,2 0 0,2-1 16,0 0-16,-2 0 0,0-1 15,-6 1-15,-5 2 0</inkml:trace>
  <inkml:trace contextRef="#ctx0" brushRef="#br0" timeOffset="8121.7924">10993 13483 0,'0'0'0,"0"0"0,0 0 0,0 0 16,0 0-16,23 4 0,-23-4 15,0 0-15,27-2 0,-27 2 16,27-2-16,-14 1 0,0 0 16,0-1-16,2 0 0,-1 0 0,0 0 15,-1 0-15,-2 1 16,-3 0-16</inkml:trace>
  <inkml:trace contextRef="#ctx0" brushRef="#br0" timeOffset="8582.9497">10204 14081 0,'0'0'0,"0"0"0,0 0 16,0 0-16,0 0 0,0 0 16,0 0-16,26-13 0,-26 13 0,21-7 15,-21 7-15,24-6 0,-12 3 16,1 1-16,2-2 16,0 2-16,3-1 0,0 1 0,3-1 15,0 0-15,0-1 0,2-3 16,3 0-16,5-3 0,-2 3 15,1-1-15,0-1 16,2 0-16,3 0 16,-4 0-16,-3 1 0,2-3 0,0 2 15,-6 2-15,-4 0 0,-4 2 16</inkml:trace>
  <inkml:trace contextRef="#ctx0" brushRef="#br0" timeOffset="8850.5652">10431 14081 0,'0'0'0,"0"0"16,0 0-16,0 0 0,0 0 0,0 0 15,0 0-15,0 0 16,-9 24-16,9-24 0,2 37 15,0-15-15,1 3 0,1 10 16,-1 9-16,1 17 0,1 4 16,1 16-16,2 1 0,2 17 15,0-1-15,2 18 0,2 15 16,5-16-16,2-9 0,2 7 0,-7-35 16,-5-24-16</inkml:trace>
  <inkml:trace contextRef="#ctx0" brushRef="#br0" timeOffset="9196.067">11120 14182 0,'0'0'0,"0"0"0,0 0 16,0 0-16,0 0 0,25-3 15,-25 3-15,27 0 0,-27 0 0,39-3 16,-15-1-16,3 0 0,0-3 16,11-1-16,0 0 15,1-1-15,-1-1 0,1 0 0,-7 2 16,-7 1-16</inkml:trace>
  <inkml:trace contextRef="#ctx0" brushRef="#br0" timeOffset="9449.9687">11729 13308 0,'0'0'0,"0"0"16,0 0-16,0 0 0,0 0 16,29 2-16,-29-2 0,26 2 15,-26-2-15,38 4 0,-16-2 16,0 2-16,0 2 0,-1 1 15,0 3-15,3 3 0,-2 2 16,-5 0-16,-6 2 0,-4-3 0,-2-1 16,-4-2-16,-3-2 0,-1-1 15,2-2-15,0 0 0</inkml:trace>
  <inkml:trace contextRef="#ctx0" brushRef="#br0" timeOffset="10183.3735">11630 13659 0,'0'0'0,"0"0"0,0 0 15,0 0-15,-21 17 0,21-17 16,0 0-16,-13 18 0,12-8 0,1 1 16,2 0-16,1 2 0,1 0 15,2 5-15,-1 2 0,1 1 16,1 1-16,-1 4 0,0 2 16,-1-4-16,0-2 0,-1-3 15,0-2-15,1-6 16,-1-2-16,2-9 0,0-7 0,4-5 15,1-5-15,6-9 16,3-8-16,0-2 0,-1-2 0,10-10 16,4 0-16,1-2 0,-3 5 15,1 2-15,-3 8 0,-6 10 16,-3 7-16,-5 7 0,-1 4 16,-6 9-16,0 7 0,-8 11 15,-5 10-15,-4 10 16,-3 7-16,2-9 0,2-6 0,1-3 15,2-6 1,2-8-16,0-4 0,4-1 0,4-3 16,1-3-16,4-4 0,8-3 0,5-2 15,-3 1-15,0 0 0,2 1 16,2 0-16,0 2 0,1 1 16,-3 3-16,-2 4 0,-3 2 15,-2 1-15,-3-1 0,-4-2 16,0 0-16,-1-1 0,-2-2 15,1-2-15,-2-4 0,0-4 0,-2 0 16,-1-4-16,1-2 0,0-2 16,-1-3-16,-1-1 15,-1-1-15,-1 1 0,-1 2 16,-2 1-16,-1 2 0,-2 3 0,-6 2 16,-6 3-16,0 5 0,-1 5 15,-5 7-15,-6 6 0,-9 9 16,0 1-16,-1 5 0,-1 4 15,-2 8-15,5 1 0,-2 3 16,4-6-16,9-10 0,8-8 16,10-7-16,9-5 15,9-6-15,7-3 0,-3-4 16,0 0-16,10-4 0,9 0 16,-2-1-16,1-1 0,7 1 15,7 1-15,-1-2 0,-2 0 0,16 0 16,7 3-16,-3 3 0,-3 2 15,17-1-15,4-1 16,-5 0-16,-5 1 0,42-7 0,-2-5 16,-34 4-16,-23 2 0,-16 1 15</inkml:trace>
  <inkml:trace contextRef="#ctx0" brushRef="#br0" timeOffset="10349.7307">13586 13212 0,'0'0'0,"0"0"0,19 22 16,-19-22-16,15 17 0,-15-17 15</inkml:trace>
  <inkml:trace contextRef="#ctx0" brushRef="#br0" timeOffset="13067.7883">5875 4014 0,'0'0'0,"0"0"15,0 0-15,23-2 0,-23 2 0,25-3 16,-9 2-16,-1 0 0,2 0 16,3 1-16,2 0 0,-1 0 15,-1 1-15,6 1 0,3 1 16,-3 1-16,-1 1 0,0 2 15,-2-1-15,-2 2 0,-1 1 0,-2 2 16,-2 1-16,-2 0 16,1 0-16,-8 3 0,-1 0 15,-5 2-15,-2 1 0,-7 2 0,-6 2 16,-8 5-16,-4 1 0,-6 2 16,-5 4-16,-1-2 0,1 0 15,-13 7-15,-2-2 0,1 1 16,3-4-16,4-4 0,4-3 15,7-6-15,6-3 0,7-5 0,3-3 16,6-3-16,4-1 0,1-2 16,3-2-16,1 1 0,2-3 15,0 0-15,7 1 16,0-1-16,1 1 0,5-2 0,5 1 16,-2-1-16,2-2 0,2 1 15,4 0-15,1-1 0,4-1 16,0-2-16,3-1 0,2-1 0,-1 0 15,3-1-15,-1 0 16,6 0-16,-2 1 0,-2 2 16,1 1-16,-6 1 0,0 0 0,2-2 15,-1-1-15,-3 4 0,-2 2 16,-2-1-16,0 0 0,0 1 16,-2 0-16,-2-1 0,0 0 15,-6-1-15,-1 1 0,-2 2 16,-4 1-16,-1-1 0,0 1 0,-3 1 15,-1-1-15,-1-1 16,1 0-16,-1 1 0,-2-1 16,1 2-16,2-1 0,-4 2 0,0 2 15,0-3-15,0 1 0,0-3 16</inkml:trace>
  <inkml:trace contextRef="#ctx0" brushRef="#br0" timeOffset="13667.1473">10546 3878 0,'0'0'16,"0"0"-16,0 0 0,0 0 0,0 0 16,0 0-16,0 0 15,0 0-15,0 0 0,10 28 0,-10-28 16,4 24-16,-4-24 0,5 30 16,-2-12-16,0 1 0,1 1 0,-1 2 15,0 5-15,1-2 16,-2-1-16,0 11 0,0 3 15,1-2-15,-2 0 0,0 12 16,0 0-16,0-4 0,-1-6 16,1 1-16,0-2 0,0 3 0,-1-6 15,2-2-15,1-2 0,-1-5 16,0-2-16,-1-3 0,-1-2 16,1-5-16,0-3 0,-1-2 15,0 0-15,0-5 0,1 0 0,-1-3 16,0 4-16,0-4 0,0 0 15,0-5-15,4 1 16,3-1-16,4 0 0,-2 2 0,-1-1 16,-1 1-16</inkml:trace>
  <inkml:trace contextRef="#ctx0" brushRef="#br0" timeOffset="14516.751">15060 3645 0,'0'0'0,"0"0"0,0 0 0,0 0 16,0 0-16,0 0 0,0 0 15,0 0-15,0 0 0,0 0 0,0 0 16,0 0-16,0 0 0,0 0 16,-16 19-16,16-19 0,-12 16 15,12-16-15,-17 19 0,17-19 16,-16 24-16,7-9 0,0 2 16,0-1-16,1 2 0,0 1 15,0 1-15,-1 6 0,2 0 16,0-1-16,2 1 0,0-1 0,2 0 15,1 2-15,-1 0 16,3-3-16,0 1 0,4 1 0,2 0 16,2-3-16,1-5 0,4-2 15,4-2-15,0-2 0,1-2 16,4-4-16,3-2 0,4-3 16,3-2-16,5-3 0,5-2 15,0-4-15,-2-2 0,12-6 16,2-5-16,-6 5 0,-4 0 0,5-4 15,-2 0-15,-8-2 16,-7 0-16,-6-1 0,-4 0 0,-4 3 16,-4 2-16,-3 1 0,-3 1 15,-4-2-15,-1 1 0,-7-2 16,-2-2-16,-1 7 0,1 3 16,-5-3-16,-4-2 0,-2 3 15,-2 0-15,-1 0 0,-1 2 16,0 1-16,1 1 0,-1 1 15,-1 1-15,1 2 0,1 1 0,1 1 16,-1-1-16,3 4 0,2 1 16,-4 1-16,-2 2 15,0-1-15,0 1 0,-1 1 0,0 3 16,-1 0-16,0 0 0,-3 2 16,0 0-16,2 1 0,3-1 15,0 1-15,1-1 0,2 0 16,2 0-16,3-2 0,2 0 15,2-3-15</inkml:trace>
  <inkml:trace contextRef="#ctx0" brushRef="#br0" timeOffset="14733.2758">16519 3996 0,'0'0'0,"0"0"16,0 0-16,0 0 0,-27 12 0,27-12 15,-21 6-15,21-6 0</inkml:trace>
  <inkml:trace contextRef="#ctx0" brushRef="#br0" timeOffset="15883.1204">6264 6532 0,'0'0'0,"0"0"0,0 0 16,0 0-16,0 0 0,0 0 0,0 0 15,-15 14-15,15-14 0,0 0 16,-12 18-16,12-18 0,-10 20 0,5-7 16,1 4-16,-1-2 15,-1 1-15,-1 3 0,2 3 16,-2-1-16,0 0 0,0 8 15,0 3-15,-1-1 0,0-2 0,1 6 16,-1-1-16,4-1 16,2-3-16,3-1 0,3-1 15,2-5-15,-2-3 0,3-1 0,0-2 16,3-2-16,-1-3 0,4-1 16,-1-1-16,3-2 0,0-1 15,1-3-15,-1-2 0,4-2 16,-1-2-16,2-4 0,3-2 15,0-6-15,0-4 0,0-4 16,0-2-16,0-1 0,2 0 0,0-2 16,0 1-16,2-7 15,-5 2-15,-2 0 0,-2 1 0,-2 1 16,-3 1-16,-3 3 0,-3 2 16,-2 0-16,1 1 0,-4 2 15,-3-1-15,-3 2 0,-1 1 16,-2 0-16,-1 2 0,0 3 15,-7 2-15,1 0 0,-5 0 16,1 1-16,-2 0 0,0 3 16,-1 0-16,-1 3 0,-4 1 15,-1 2-15,0 4 0,1 1 0,-2 4 16,1 1-16,-2 0 0,2 3 16,1 3-16,4 0 15,2 2-15,3 5 0,4 2 0,3-6 16,3-5-16,-1-2 0</inkml:trace>
  <inkml:trace contextRef="#ctx0" brushRef="#br0" timeOffset="16800.6413">10528 6374 0,'0'0'0,"0"0"0,0 0 16,0 0-16,0 0 0,0 0 15,0 0-15,0 0 0,0 0 0,-9 20 16,9-20-16,0 0 0,-11 27 16,11-27-16,-10 25 15,4-10-15,2 0 0,-2 3 0,0 2 16,-1 0-16,0 0 0,0 7 16,0 1-16,3-2 0,0-1 15,2 1-15,1 0 0,2 0 16,2-4-16,2 2 0,1-1 15,2-1-15,1 1 0,4 0 16,3-3-16,0-4 0,1-3 0,5-4 16,5-4-16,0-3 0,-1 0 15,4-5-15,2-7 0,-2-2 16,-2-1-16,1-6 0,0-3 16,3-5-16,-3 0 0,-1-3 15,-4-4-15,-3 1 0,-3-1 0,-4 0 16,-2 0-16,-2 2 0,-2 0 15,-1-3-15,-4 2 16,-2 4-16,-1 1 0,-3 4 0,-3 2 16,0 3-16,-2-1 0,-8 0 15,-3-3-15,-1 7 0,0 2 16,-6 4-16,-2 2 0,-2 1 16,0 2-16,-2 0 0,-2 2 15,1 2-15,0 1 0,2 3 16,1 2-16,4 2 0,3 3 0,1 3 15,2 3-15,2 1 0,3 0 16,8 1-16,8-1 16,0-4-16,0-2 0,1-3 0</inkml:trace>
  <inkml:trace contextRef="#ctx0" brushRef="#br0" timeOffset="17750.7657">14744 6051 0,'0'0'0,"0"0"0,0 0 15,0 0-15,0 0 0,33-6 0,-33 6 16,33 1-16,-33-1 0,43 4 16,-15-2-16,2 3 0,2 1 0,12 3 15,2 1-15,3 1 16,0 2-16,11 5 0,-4 0 16,4 0-16,-6-2 0,-10 1 0,-7 0 15,-7 5-15,-6 2 0,-4-1 16,-5 1-16,-6-3 0,-4 1 15,-5 0-15,-5 2 0,-6 2 16,-5 0-16,-7 2 0,-5 1 16,-2 0-16,-2-1 0,-4 3 15,-5 1-15,-11 6 0,-3-2 0,4-2 16,3 0-16,1-2 0,0-3 16,2 3-16,5-2 0,8-3 15,6-4-15,6-3 0,6-4 16,4-4-16,4-3 0,6-1 15,4-2-15,4-3 0,6-1 16,5-3-16,8-1 0,6-3 16,4 0-16,10-1 0,5 1 15,3-2-15,2-1 0,14-3 0,1-2 16,-1 0-16,-2 2 0,3-4 16,-7 0-16,-4 2 0,-5 2 15,13 1-15,-12 6 0,-15 0 16,-8-2-16,-3 1 0,-3 0 15,-15 3-15,0-1 0,-5 0 16,-1 1-16,-3 1 0,0 1 16,-1 1-16,-1 0 0,-2-1 15,2 4-15,-2-4 0,3-1 16,-3 1-16,0 0 0,0 0 0,0 3 16,2-2-16,2-1 0,3 2 15,2 0-15,-2 1 0,0-2 16,-1 1-16</inkml:trace>
  <inkml:trace contextRef="#ctx0" brushRef="#br0" timeOffset="17922.8855">17002 6642 0,'0'0'15,"0"0"-15,0 0 0,0 0 0,0 0 16,0 0-16,0 0 0,-15 22 16,15-22-16,0 0 0</inkml:trace>
  <inkml:trace contextRef="#ctx0" brushRef="#br1" timeOffset="23834.1719">12957 4321 0,'0'0'0,"0"0"0,0 0 0,0 0 15,0 0-15,0 0 0,-8 22 16,8-22-16,-4 19 0,4-19 0,-5 33 15,3-14-15,1 2 0,1 3 16,-1 5-16,1 1 0,0 0 16,1 15-16,2 5 15,-2 12-15,-1-3 0,1 7 0,0 4 16,-1 11-16,-2-5 0,1 19 16,1 1-16,-2 0 0,-1-12 15,0 44-15,0-5 0,0-14 16,2-12-16,2 3 0,2 2 15,-1-8-15,0-8 0,1 11 16,1 9-16,-1-6 0,-1-2 0,-2 12 16,-2 7-16,0-12 0,1-8 15,1 7-15,1 5 0,1-4 16,0-2-16,1 3 0,1 1 16,-1-6-16,-1-5 0,1 11 15,2 7-15,-3-8 0,-1-4 16,-1 11-16,-2 8 0,1-9 15,2-4-15,-1 10 0,0 10 16,2-14-16,2-10 0,-1 6 16,-1 1-16,0-10 0,2-8 0,1 11 15,3 8-15,-4-8 0,-2-6 16,1 9-16,-1 5 0,0-10 16,0-7-16,-3 10 0,-1 8 15,0-6-15,1-6 0,5 6 16,5 4-16,1-13 0,1-9 15,3 7-15,3 4 0,-1-16 0,1-11 16,-3 1-16,0-1 0,1-13 16,0-9-16,1-6 0,0-5 15,-3-15-15,-2-9 0,-3-5 16,-4-4-16,0-2 0</inkml:trace>
  <inkml:trace contextRef="#ctx0" brushRef="#br1" timeOffset="24417.5334">13227 2819 0,'0'0'0,"0"0"16,0 0-16,-14 19 0,14-19 0,-13 22 15,3-1-15,0 1 0,0 2 16,-5 15-16,-3 6 16,0 0-16,1 1 0,-4 22 0,1 10 15,-1 6-15,3-6 0,2 24 16,2 4-16,2 3 0,4-15 0,0 52 16,2-4-16,1-20 15,0-14-15,-1 21 0,-2 14 16,3-13-16,1-9 0,0 21 15,-2 15-15,5-14 0,4-10 0,0-42 16,-2-28-16,0-19 0</inkml:trace>
  <inkml:trace contextRef="#ctx0" brushRef="#br1" timeOffset="25917.3718">15679 5382 0,'0'0'16,"-20"-2"-16,-3 1 0,-4 0 0,-4 0 15,-19 2-15,-7 2 0,-1 1 16,1 1-16,-16 6 0,-15 5 16,10-1-16,6-1 0,-13 10 15,-1 8-15,9-3 0,7-1 16,-33 23-16,9 3 0,18-2 0,12-2 15,3 2-15,0 4 16,6-5-16,4-4 0,4 8 0,3 4 16,3-3-16,2-2 0,4 10 15,2 5-15,5-6 0,5-8 16,-1 6-16,0 3 0,5-4 16,5-3-16,6 3 0,4 0 15,1-6-15,1-7 0,5 5 16,4 0-16,1-5 0,2-5 0,5 2 15,5 2-15,1-3 0,2-4 16,4-4-16,1-1 0,3-1 16,1 1-16,7-6 0,4-3 15,-4-4-15,0-5 0,5 3 16,4 2-16,3-1 0,2 1 16,3-5-16,4-3 0,-5-2 15,-3-4-15,8 3 0,8 1 16,-5-6-16,-3-3 0,7 1 15,5 1-15,-8 2 0,-6 1 0,5-6 16,2-6-16,-4-1 0,-4-1 16,5-1-16,4 2 0,-10-1 15,-6 2-15,8-2 0,9 0 16,-3 0-16,-1-1 0,4-1 16,1-1-16,-10-4 0,-6-2 0,6-5 15,3-3-15,-3 1 16,-4 2-16,0-3 0,1 0 15,-4 0-15,-4 0 0,7-2 0,4-1 16,-6 2-16,-4 1 0,-1-9 16,0-4-16,-1 4 0,-2 5 15,-1-5-15,0-5 0,-4 7 16,-1 3-16,2-6 0,1-4 16,-5 4-16,-5 0 0,4 0 15,3-4-15,-8 2 0,-4 1 0,-2-2 16,1-1-16,1 3 0,0 0 15,-4 0-15,-2-4 16,-4 3-16,-1-1 0,-3 1 0,0 0 16,-2 0-16,-1 2 0,-2-1 15,1 1-15,-4-1 0,-3 1 16,-4-2-16,-1-1 0,0 15 16,-1-2-16,-1-6 0,-2-3 15,-1 0-15,-2 2 0,0-3 16,0-1-16,-2 2 0,-1 5 0,-4-6 15,-5-5-15,1 6 0,0 4 16,-2 0-16,0 0 0,0 0 16,0 1-16,-6-1 0,-3-1 15,1 7-15,1 2 0,-4-5 16,-4-1-16,0 4 0,3 2 0,-5 1 16,-2 1-16,2 1 15,3-2-15,-4 0 0,-2 0 16,1 6-16,1 3 0,-2-1 15,-2 0-15,2 2 0,2 2 0,-5 0 16,-2 2-16,1 1 0,2 4 16,-5-1-16,-3 1 0,4-1 15,2 1-15,-29 2 0,0 1 16,8 3-16,7 2 0,-1 2 16,-1 1-16,5-2 0,4 0 15,-3 2-15,-3 0 0,8 2 16,6-1-16,-5 4 0,-2 2 15,3-1-15,3 0 0,-1-4 16,2 0-16,2 2 0,2 4 0,-5 4 16,-2 4-16,1-1 0,3 0 15,-6 1-15,-3 1 0,5 1 16,5-1-16,-5 3 0,-1 2 16,7-2-16,5-1 0,0 5 15,0 2-15,7-4 0,5-3 16,8 3-16,5 1 0,5 1 15,6 0-15,3 0 0,2-1 16,0-10-16,0-7 0,-1-5 0</inkml:trace>
  <inkml:trace contextRef="#ctx0" brushRef="#br1" timeOffset="26542.3317">16497 6863 0,'0'0'0,"0"0"0,0 0 15,0 0-15,0 0 0,0 0 16,0 0-16,0 0 0,0 0 16,0 0-16,0 0 0,0 0 15,0 0-15,0 0 0,0 0 16,0 0-16,0 0 0,0 0 15,0 0-15,0 0 0,0 0 0,0 0 16,0 0-16,0 0 0,0 0 0,0 0 16</inkml:trace>
  <inkml:trace contextRef="#ctx0" brushRef="#br1" timeOffset="26883.8579">16367 6716 0,'0'0'0,"0"0"15,0 0-15,0 0 0,0 0 0,-21-7 16,21 7-16,0 0 16,-27-8-16,16 4 0,-2 0 15,1-1-15,1 0 0,1 1 16,2 0-16,0 1 0</inkml:trace>
  <inkml:trace contextRef="#ctx0" brushRef="#br1" timeOffset="37234.1773">13103 10008 0,'0'0'0,"-2"6"0,-2 4 16,0 2-16,0 1 0,-1 6 16,-2 5-16,0 6 0,0 2 15,0 6-15,1 5 0,-2 9 16,3-2-16,-2 16 0,1 4 15,3-4-15,1-3 0,3 14 16,1 1-16,3-7 0,1-5 16,1 10-16,-1-1 0,0-7 0,0-5 15,-1 28-15,-2-8 0,2-18 16,-1-12-16,1-2 0,0-1 16,1-14-16,-1-8 0,-2-9 15,1-6-15,-2-5 0</inkml:trace>
  <inkml:trace contextRef="#ctx0" brushRef="#br1" timeOffset="38067.6427">13162 11432 0,'0'0'0,"0"0"0,0 0 15,0 0-15,0 0 0,0 0 16,31-6-16,-31 6 0,25-7 0,-25 7 15,41-8-15,-18 2 16,2 1-16,3 1 0,7-1 0,8 0 16,-2 0-16,5-1 0,1 0 15,11-2-15,0-1 0,12 1 16,2 3-16,-5 0 0,-3 2 16,17-2-16,1-2 0,-4 2 15,-6 2-15,20-3 0,3 1 16,-9 0-16,-6 0 0,48-5 15,-2 0-15,-17 3 0,-12 2 0,5 0 16,6-2-16,-6-1 0,-5 0 16,8-3-16,4-3 0,-9 3 15,-5 0-15,13 6 0,10 2 16,-12 0-16,-8-1 0,7-3 16,3 0-16,-8 5 0,-5 4 0,9-1 15,8 1-15,-10-1 0,-5 2 16,14 4-16,8 1 15,-12-3-15,-7-6 0,6-1 16,4-2-16,-3 5 0,-3 2 0,8-2 16,7-2-16,-8-2 0,-5-1 15,13-2-15,9 0 0,-13 0 16,-8-1-16,11 2 0,9 1 16,-12 2-16,-8 2 0,9 0 15,6 0-15,-8-1 0,-7-1 0,8 0 16,5 1-16,-10 2 0,-6 2 15,8-6-15,6-2 16,-4-3-16,-5-1 0,9 2 0,5-1 16,-9-1-16,-6-3 0,7 2 15,7 1-15,-12 4 0,-7 2 16,12-5-16,12-3 0,-13 5 16,-11 4-16,7 2 0,5 0 15,-9-1-15,-7-2 0,7-2 16,3 0-16,-3 0 0,-3-1 0,10 1 15,7 0-15,-12 0 16,-6-1-16,2-1 0,3 0 0,-10 2 16,-5 1-16,7 2 0,6 2 15,-9-3-15,-7-1 0,5 0 16,3 0-16,-8 1 0,-4 0 16,7 1-16,3-1 0,-10 2 15,-6 2-15,6-3 0,4 2 16,-11 0-16,-6 1 0,2-1 15,1-1-15,-5 3 0,-4 1 0,-2 3 16,-1 1-16,-13 2 0,-10-3 16,3 0-16,3-1 0,-15-1 15,-9-2-15,-8 0 0</inkml:trace>
  <inkml:trace contextRef="#ctx0" brushRef="#br1" timeOffset="38451.6273">26574 10000 0,'0'0'16,"0"0"-16,0 0 0,0 0 0,0 0 0,0 0 16,0 0-16,0 0 15,14 19-15,-14-19 0,4 34 16,-2-12-16,-2 1 0,-2 8 16,0 6-16,-1 11 0,-1 0 0,-1 19 15,1 5-15,-1-5 16,2-6-16,1 20 0,1 16 15,1-14-15,0-7 0,3 13 0,5 11 16,3 7-16,1-16 0,6-1 16,2 2-16,-1-12 0,-2-5 15,-6-25-15,-4-14 0,-1-13 16</inkml:trace>
  <inkml:trace contextRef="#ctx0" brushRef="#br1" timeOffset="38640.2373">27083 11006 0,'0'0'0,"0"0"16,0 0-16,0 0 0,-36 8 0,36-8 15,-29 3-15,29-3 0</inkml:trace>
  <inkml:trace contextRef="#ctx0" brushRef="#br1" timeOffset="39835.2397">13144 8176 0,'0'0'0,"0"0"0,0 0 16,0 0-16,-20-9 0,20 9 16,-21-3-16,7 6 0,0 2 15,0 4-15,-1 5 0,0 1 16,0 3-16,-6 10 0,0 5 16,2 2-16,1 0 0,1 13 15,1 1-15,5 1 0,4-1 0,2 15 16,3 3-16,1-4 15,0-2-15,4 18 0,4 4 0,1 9 16,1-5-16,2 57 0,-4 3 16,-4-18-16,-2-10 0,0 12 15,1 7-15,0-18 0,1-12 16,-2 14-16,-1 10 0,1-13 16,0-9-16,3 12 0,-1 5 15,-1-9-15,0-4 0,-2 3 16,-1 2-16,3-12 0,3-10 0,-1-8 15,2-6-15,-3-13 16,-2-10-16,4-6 0,0-5 0,5-16 16,2-9-16,-2-9 0,-1-6 15,0-12-15,1-9 0,2-22 16,2-16-16,-4 16 0,-3 11 0,-3 6 16</inkml:trace>
  <inkml:trace contextRef="#ctx0" brushRef="#br1" timeOffset="40534.7652">12777 8062 0,'0'0'0,"0"0"15,0 0-15,0 0 0,0 0 0,0 0 16,0 0-16,0 0 0,25 13 0,-25-13 16,31 20-16,-14-7 0,2 3 15,4 3-15,5 3 16,-1 2-16,0 1 0,11 8 0,4 2 15,7 6-15,-3-1 0,10 7 16,2 0-16,-7-4 0,-1-4 16,10 8-16,-1 2 0,-5-3 15,-3-3-15,5 3 0,-2-5 16,-5-3-16,-4-1 0,16 16 16,-6-2-16,-14-11 0,-6-7 0,-5 0 15,-2-1-15,-6-6 16,-4-4-16,-6-4 0,-4-2 15,-6-7-15,-1 2 0,0-1 0,-1 1 16,-1 0-16,-1-2 0,-4 2 16,-2 0-16,-2 5 0,-3 5 0,-10 6 15,-8 4-15,-4 4 16,-5 3-16,-10 16 0,-6 8 16,5-1-16,0-2 0,-13 16 15,-2 4-15,-18 25 0,15-13 0,7-4 16,6-1-16,7-7 0,6-6 15,-1 5-15,-1 5 16,3-3-16,2-1 0,2 1 0,0 3 16,8-8-16,5-7 0,-3-5 15,-1-5-15,10-11 0,6-7 0,2-5 16,2-3-16,3-10 16,3-9-16,5-6 0,5-6 15,2-2-15,3-2 0,12-12 16,8-9-16,-1-9 0,-1-6 0,13-17 15,10-12-15,-17 22 0,-11 14 16,-8 10-16</inkml:trace>
  <inkml:trace contextRef="#ctx0" brushRef="#br1" timeOffset="41634.5103">13037 8982 0,'0'0'0,"0"0"0,0 0 16,0 0-16,-26 0 0,26 0 15,0 0-15,-26 8 0,15-5 0,-3 0 16,0 0-16,1 1 16,1 1-16,-1-3 0,-2-4 15,2 1-15,1-2 0,2-4 16,2-3-16,3-1 0,1 0 0,2-7 15,0-1-15,3 0 0,4-1 16,2 1-16,5 0 0,0-1 16,2 1-16,1 1 0,3 3 15,6 0-15,3 1 0,3 0 16,6-1-16,3-1 0,4 0 0,7-5 16,5-1-16,4-3 0,-5 4 15,3 3-15,-4 4 16,-12 7-16,-9 3 0,-10 5 0,-8 5 15,-7 6-15,-6 5 0,-10 8 16,-7 7-16,-2 6 0,-2 3 16,-8 13-16,-3 3 0,3-4 15,0-3-15,-3 4 0,3-2 16,7-18-16,4-10 0,4-9 16,3-5-16,1-9 0,1-6 0,5-16 15,3-15-15,3-8 0,4-5 16,0-10-16,-2-4 0,2 1 15,-1 4-15,1-3 0,-3 3 16,1 11-16,-2 9 0,3-4 16,0 17-16,0 14 0,0 5 15,5 2-15,4 3 0,-1 5 16,4 2-16,0 9 0,2 5 16,0 3-16,0 2 0,1 13 15,2 8-15,-5 4 0,-5 4 0,-1 6 16,-2 2-16,-2 9 0,-3-2 15,-7-4-15,-6-3 16,-13 9-16,-6-19 0,-5-15 0,-3-11 16,-8-6-16,-5-6 0,-9-11 15,-6-8-15,10-8 0,8-6 0,-1-22 16,-2-13-16,15-5 16,11-2-16,10-13 0,6-11 15,9 6-15,3 7 0,10-2 0,6-1 16,5 11-16,5 7 0,5-3 15,3-2-15,2 14 0,1 8 16,-2 20-16,-2 16 0,-5 7 16,-4 8-16,-7 13 0,-3 10 15,-10 8-15,-6 7 0,-11 18 16,-6 12-16,-8-8 0,-5-3 16,-5-3-16,-2-4 0,4-17 15,4-13-15,-3-15 0,-2-13 16,4-14-16,2-10 0,7 6 15,5 5-15,4 3 0</inkml:trace>
  <inkml:trace contextRef="#ctx0" brushRef="#br1" timeOffset="41951.3981">13124 7606 0,'0'0'0,"0"0"16,0 0-16,0 0 0,0 0 0,0 0 15,5 21-15,-5-21 0,3 35 16,-3-5-16,-1 9 0,0 5 16,0 2-16,-1 27 0,0 11 15,0 21-15,-1 0 0,1 34 16,1 30-16,2 7 0,0-17 16,1 75-16,1-11 0,-2-32 15,0-20-15,-2 7 0,-1 4 16,-1-17-16,2-13 0,5 7 15,2 6-15,3-15 0,2-10 0,9-5 16,5-3-16,1-25 0,0-17 16,2-22-16,1-14 0,-9-17 15,-5-11-15,-6-9 0</inkml:trace>
  <inkml:trace contextRef="#ctx0" brushRef="#br1" timeOffset="42233.7079">13175 9690 0,'0'0'0,"0"0"0,0 0 16,0 0-16,0 0 0,30 2 0,-30-2 15,32 1-15,-32-1 0,45-1 16,-14-2-16,1 0 0,1 1 0,14-3 16,1 1-16,-3 1 15,-2 0-15,12 1 0,2 1 16,-7 0-16,-3 0 0,14 3 16,4 3-16,-2 0 0,-2 2 0,-7-1 15,-13-1-15,-10-2 0</inkml:trace>
  <inkml:trace contextRef="#ctx0" brushRef="#br1" timeOffset="43768.0607">26607 9726 0,'0'0'0,"0"0"15,-13-11-15,4 6 0,-1-2 0,-8-3 16,-5-2-16,0-2 0,0 0 15,-6-3-15,-4-2 16,-6-4-16,2 0 0,-7 2 0,-5 0 16,-6-2-16,3 1 0,-12-2 15,-2 0-15,5 3 0,3 2 0,-15-3 16,-4-2-16,7 7 16,5 4-16,-39-8 0,4-2 15,15 3-15,10 2 0,-9 2 16,-6 1-16,14 3 0,9 0 0,-8 6 15,-7 1-15,11 4 0,8 2 16,-6 2-16,-5-1 0,7 2 16,4 0-16,-11 7 0,-7 6 15,10-4-15,9-1 0,-12 3 16,-8 6-16,14-3 0,12-2 0,-7 0 16,-2-1-16,5 1 0,3 1 15,-4 1-15,-5 0 16,9-1-16,8 0 0,-7 1 0,-5 1 15,8-1-15,6 2 0,-6-2 16,-5 0-16,5-4 0,5-4 16,-7 3-16,-4 4 0,12-2 15,7-1-15,-4-2 0,-2-2 16,5-2-16,6-1 0,-3-2 16,-1 0-16,7 0 0,4 1 0,3 0 15,0 0-15,6-5 0,2-2 16,5 1-16,4-1 0,3 1 15</inkml:trace>
  <inkml:trace contextRef="#ctx0" brushRef="#br1" timeOffset="44685.5181">20501 5816 0,'0'0'0,"0"0"16,0 0-16,-16 24 0,16-24 0,-11 28 16,5-7-16,2 3 0,-1 2 15,-2 12-15,-2 3 0,1 4 16,0 2-16,1 15 0,0 4 15,1 12-15,0-2 0,1 18 16,-1 4-16,2-5 0,-2-1 0,2 17 16,0 2-16,0 39 0,0-14 15,1-4-15,3 0 16,0-9-16,1-7 0,-1 9 0,0 5 16,-1-5-16,-1-4 0,2 7 15,2 1-15,-1-5 0,1-4 16,-2 10-16,1 9 0,2-18 15,2-9-15,-1 4 0,-2 4 16,1-9-16,2-6 0,-1 1 16,1 3-16,-1-15 0,0-9 0,3 2 15,1 1-15,2-8 0,2-6 16,-2 1-16,-2-1 0,-2-5 16,-3-2-16,4-1 0,2 2 15,-5-7-15,-3-3 0,0-8 16,-1-5-16,0-11 0,1-7 15,-1-9-15,2-6 0,1-13 16,1-8-16,-6-25 0,-5-18 16,3 16-16,2 11 0,0 8 0</inkml:trace>
  <inkml:trace contextRef="#ctx0" brushRef="#br1" timeOffset="45550.8549">20400 5657 0,'0'0'0,"0"0"0,0 0 0,0 0 15,0 31-15,0-31 0,4 28 0,-4-28 16,12 34-16,-2-14 0,4 1 15,1 4-15,2 2 0,7 14 16,2 1-16,1-1 0,-1-1 16,5 9-16,-1-1 0,4 11 15,0-4-15,0 1 0,2-2 16,2 5-16,0-3 0,0-2 16,1 2-16,-1 0 0,-3-5 0,2-2 15,4-4-15,-5 0 0,-4-1 16,2 2-16,0-3 0,-1-5 15,1-1-15,7 7 0,-7-3 16,-3-12-16,-3-7 0,-3-3 16,3 7-16,-6-7 0,-1 1 15,1-6-15,0-1 0,-1-1 16,-2 0-16,-1-2 0,-2-1 16,-4-3-16,-2-3 0,-3 4 15,-3 0-15,0-3 0,-2-1 0,-2-3 16,2 1-16,-2-1 0,-2-4 15,-2 4-15,0 2 0,-4 1 16,0 1-16,-2 2 0,-3 1 16,0 2-16,-1 1 0,-5 4 15,-2 6-15,-3 1 0,-1 4 16,-8 12-16,-3 6 0,1 2 16,-1 3-16,-13 15 0,-2 4 15,-3 9-15,4-3 0,-7 17 0,2 4 16,-13 33-16,11-14 0,-1-5 15,1-1-15,8-5 0,9-3 16,-3 4-16,-1 2 0,6-12 16,4-10-16,0 3 0,-2 0 15,7-5-15,3-7 0,3-4 16,2-6-16,4-8 0,1-7 16,2-8-16,1-9 0,5-6 0,6-3 15,2-8-15,2-7 0,-1-4 16,-1-4-16,2-7 0,-1 2 15,4-2-15,1 0 0,6-4 16,5-2-16,-4 0 0,5-4 16,-5 3-16,-4 5 0,-3 2 15</inkml:trace>
  <inkml:trace contextRef="#ctx0" brushRef="#br1" timeOffset="45740.1936">21422 8706 0,'0'0'0,"0"0"0,0 0 0,0 0 15,19 29-15,-19-29 0,11 22 16,-11-22-16</inkml:trace>
  <inkml:trace contextRef="#ctx0" brushRef="#br1" timeOffset="53618.167">18550 2506 0,'0'0'0,"0"0"0,0 0 0,-6-20 16,6 20-16,0 0 0,-8-17 15,3 12-15,1-1 0,-3 2 16,-2 2-16,-1 3 0,1 1 0,-6 3 16,-4 3-16,2 2 15,0 1-15,-7 5 0,-2 3 16,2-1-16,3 0 0,-3 4 15,1 2-15,3-2 0,3-1 0,3 3 16,4 0-16,6 0 0,4-1 16,4 2-16,4 1 0,2-4 15,2-1-15,3 0 0,1 2 16,1-2-16,-1 1 0,6 1 16,1-1-16,-4-4 0,-3-1 0,-3-2 15,-2-1-15,-3-4 0,-2-1 16,-1 0-16,-2-1 15,-2-1-15,-1-2 0,-7 4 0,-5 3 16,0-2-16,-2 1 0,-12 2 16,-4 2-16,-1-2 0,-1-2 15,-1 1-15,0 0 0,4-2 16,5-1-16,-3-4 0,4-1 16,5-2-16,5-4 0,10-5 15,6-7-15,-1 3 0,1 2 0,-1 2 16</inkml:trace>
  <inkml:trace contextRef="#ctx0" brushRef="#br1" timeOffset="53968.1917">18683 2732 0,'0'0'16,"0"0"-16,0 0 0,0 0 16,0 0-16,0 0 0,0 24 15,0-24-15,-4 29 0,0-8 0,-1 3 16,0 1-16,-1-2 0,1 2 15,-1 2-15,1 5 0,0-2 16,2-2-16,1 0 0,1-3 16,-1-1-16,4-1 0,0-3 15,1-6-15,1-3 0,6-7 16,4-4-16,1-5 0,2-5 0,0-7 16,2-6-16,-1-1 0,-1-3 15,3-9-15,-1-3 16,-5 1-16,-2 1 0,-1-6 0,-2 3 15,-4 3-15,-5 0 0,-4 6 16,-1 2-16,-3 6 0,-1 6 0,-1 2 16,-1 4-16,0 5 15,-1 5-15,-4 7 0,-4 4 16,5 1-16,2 5 0,0-2 16,3-3-16,2-3 0</inkml:trace>
  <inkml:trace contextRef="#ctx0" brushRef="#br1" timeOffset="54334.3198">19070 2874 0,'0'0'15,"0"0"-15,0 0 0,26 4 16,-16-3-16,2 4 0,2 2 16,0 2-16,0 1 0,0 6 15,-3 2-15,-4 0 0,-5 0 0,-8 3 16,-5 3-16,-2 0 0,-1-2 15,-7 5-15,-2 0 0,3-5 16,2-2-16,5-5 0,2-2 16,3-3-16,3 0 0,4-2 15,3 0-15,4-1 0,5-1 16,3-4-16,2 0 0,4-1 16,1-1-16,5 3 0,0 4 15,-4-2-15,-3 0 0,-4-1 0,-2 1 16,-3 0-16,-2 0 0,-5 2 15,-3 4-15,-4 0 0,-5 3 16,-9 5-16,-6 4 0,-4 1 16,-3 1-16,-11 10 0,-1 4 15,-4 3-15,5-6 0,5-2 16,8-8-16,8-8 0</inkml:trace>
  <inkml:trace contextRef="#ctx0" brushRef="#br1" timeOffset="55601.76">19591 2007 0,'0'0'0,"0"0"15,0 0-15,0 0 0,0 0 0,0 0 16,0 0-16,0 0 0,0 0 15,-4 23-15,4-23 0,0 0 16,0 0-16,-15 27 0,15-27 16,-15 25-16,6-12 0,1 2 15,1 1-15,2-2 0,-1 1 0,3-1 16,1 1-16,1-2 16,1-1-16,5-1 0,4-3 15,2-1-15,1-3 0,5-2 16,3-6-16,4-2 0,-1-2 0,-1-1 15,-1-2-15,-1-2 0,-1-1 16,-1-5-16,-2 1 0,-4 1 16,-3 2-16,-4 3 0,-3 1 15,-2 5-15,-1 1 0,-5 2 16,-6-1-16,-4 2 0,-3 2 0,1 2 16,-1 4-16,2-1 15,2 0-15,-2 1 0,3 0 16,4-1-16,2-1 0,4 3 0,3-1 15,3-2-15,3-1 0,9-4 16,9-5-16,2 0 0,4-2 16,3-2-16,3-2 0,8-3 15,-2 1-15,4-5 0,-3 2 16,-7 1-16,-5 3 0,-4 1 16,-4 0-16,-5 1 0,-3 1 15,-5 4-15,-1 3 0,-3 2 0,-2 0 16,-3 1-16,-6 2 15,0 4-15,-3 1 0,-4 3 0,-5 4 16,-1 2-16,1 1 0,-9 7 16,0 4-16,-1 0 0,0 1 0,-6 16 15,0 6-15,1-4 16,1-3-16,-7 15 0,2 5 16,1 1-16,0 1 0,-10 21 15,-4 7-15,2-4 0,2-5 0,-33 58 16,1 1-16,5-7 15,5-4-15,-6 11 0,-3 8 0,6-17 16,6-12-16,9 2 0,6 2 16,13-14-16,8-12 0,9-9 15,6-5-15,7-17 0,6-12 0,11-11 16,8-5-16,-6-14 16,-3-8-16,-4-7 0</inkml:trace>
  <inkml:trace contextRef="#ctx0" brushRef="#br1" timeOffset="55935.8508">19486 3616 0,'0'0'0,"0"0"0,0 0 16,0 0-16,-6 23 0,6-23 15,2 28-15,1-11 0,1 3 0,3 0 16,1 2-16,0-2 0,2-4 0,4 2 16,-1-5-16,0-3 15,1-5-15,5-9 0,2-7 16,-1-4-16,0-1 0,-3-4 16,-1-4-16,-1-5 0,-3 2 0,-3 0 15,-3 2-15,-3 2 0,-1 1 16,-5 5-16,-4 4 0,-3 1 15,-2 4-15,-4 5 0,-4 3 16,-1 6-16,0 4 0,-2 4 16,-1 2-16,4-4 0,3-2 0,4-2 15</inkml:trace>
  <inkml:trace contextRef="#ctx0" brushRef="#br1" timeOffset="56134.8525">20156 3176 0,'0'0'0,"0"0"16,0 0-16,0 0 0,0 0 0,-15 29 15,4-7-15,1-3 0,2-2 16,0-2-16</inkml:trace>
  <inkml:trace contextRef="#ctx0" brushRef="#br1" timeOffset="58102.3218">18302 4107 0,'0'0'0,"-1"-5"0,-1-2 15,-1 1-15,0 2 0,-1-2 0,-2 1 16,-2-1-16,0 0 0,-2 0 16,-1-1-16,0 1 0,-1 1 0,-4-1 15,2 3-15,-1-1 16,1 0-16,-1 3 0,-2 1 15,0 3-15,-1 2 0,1 3 16,2 4-16,-3 4 0,0 2 0,-1 5 16,-1 2-16,1 0 0,0 2 15,1 8-15,1 3 0,3-5 16,3-1-16,3-4 0,3-2 16,1-4-16,3-4 0,4-2 15,3-3-15,4-1 0,3-4 0,4-5 16,1-6-16,3-3 15,1-3-15,4-5 0,1-3 16,-2 1-16,-3-2 0,0 0 16,0-1-16,0 0 0,-1 1 0,0-2 15,-4 1-15,-3 4 16,-6 2-16,-2 7 0,-2 2 0,1 1 16,-1 1-16,-1 0 0,1 2 15,-2 3-15,0 1 0,0 3 16,1 1-16,-1 1 0,0 2 0,1 3 15,3 2-15,-1 1 0,1 0 16,-1-2-16,1 2 16,0-2-16,2-1 0,0-1 0,0 0 15,2-1-15,1-1 0,3-2 16,2-3-16,2-5 0,2-3 16,-4-1-16,-1 1 0,-3 1 15</inkml:trace>
  <inkml:trace contextRef="#ctx0" brushRef="#br1" timeOffset="58650.8767">18657 3735 0,'0'0'16,"0"0"-16,0 0 0,0 0 0,0 0 15,0 0-15,0 0 0,0 0 16,9 22-16,-9-22 0,0 0 15,17 29-15,-17-29 0,21 20 16,-21-20-16,29 12 0,-11-11 0,1 0 16,5-2-16,-2-2 0,0-1 15,2-3-15,-3-2 0,-5 1 16,-1 0-16,-5 1 0,-4 1 16,-1 0-16,-3 1 0,-2 5 15,-3 0-15,-3 4 0,-2 2 0,-2-1 16,-1 2-16,2 0 15,0 1-15,2 2 0,2 0 16,1-2-16,2 1 0,5-2 16,4 1-16,4-5 0,3-4 0,4-4 15,4-1-15,1-1 0,1 1 16,0-1-16,-2 1 0,-4 2 16,-1 0-16,-3 1 0,0 2 15,-3 1-15,-3 1 0,-3 6 16,-4 4-16,-3 2 0,-4 5 0,-6 5 15,-7 6-15,-2 5 0,-2 3 16,-11 15-16,-5 4 0,-8 13 16,0-1-16,-10 11 0,2-1 15,-4 6-15,4-4 0,-17 31 16,12-11-16,6-12 0,4-7 16,9-3-16,6-2 0,10-13 15,10-9-15,4-10 0,2-8 16,7-11-16,4-7 0,6-5 15,3-3-15,-3-2 0,-3-4 0,-2 0 16</inkml:trace>
  <inkml:trace contextRef="#ctx0" brushRef="#br1" timeOffset="58951.2334">18895 4703 0,'0'0'15,"0"0"-15,0 0 0,0 0 0,0 0 16,0 0-16,8 31 0,-8-31 16,5 29-16,-5-29 0,9 31 15,-4-15-15,-1 0 0,1-3 16,1 0-16,1-3 0,0-4 16,4-2-16,3-5 0,0-3 15,0-3-15,1-3 0,-2-4 16,2-5-16,0 0 0,-4 1 15,-3-1-15,-1 3 0,-3-1 0,-1 2 16,-3 2-16,-6 3 0,-3 3 16,-5 4-16,-5 4 15,0 2-15,2 3 0,1 0 0,3-2 16,2-1-16</inkml:trace>
  <inkml:trace contextRef="#ctx0" brushRef="#br1" timeOffset="59120.9131">19657 4191 0,'0'0'0,"0"0"15,0 0-15,8 23 0,-8-23 0,0 0 16</inkml:trace>
  <inkml:trace contextRef="#ctx0" brushRef="#br1" timeOffset="62084.8539">18463 6418 0,'0'0'0,"0"0"16,0 0-16,0 0 0,-14-14 0,14 14 15,0 0-15,-20-18 0,11 9 0,0 0 16,0-1-16,2 0 16,0 0-16,-1 0 0,0 0 15,1 1-15,-1 1 0,-2 0 16,-2 0-16,-1 2 0,0 1 0,-3 4 15,0 2-15,-1 3 0,1 0 16,-5 8-16,0 4 16,0 3-16,1 2 0,0 6 0,0 4 15,-3 5-15,2-2 0,3 3 16,3 5-16,0 0 0,1-4 16,7-2-16,2 0 0,2-9 15,2-2-15,6-8 0,6-6 16,6-8-16,4-4 0,7-11 15,8-8-15,-3 0 0,-2-1 0,0-3 16,1-4-16,-1-2 0,-3 0 16,-2 2-16,0 1 0,-5 6 15,-4 3-15,-3 6 0,-4 2 16,-3 2-16,-1 0 0,-3 6 16,-1 3-16,1 0 0,0 0 0,0 4 15,0 4-15,2 3 0,0 4 16,2 2-16,0 3 0,-1 0 15,2-1-15,2 1 0,2 1 16,1-1-16,3 0 0,-1-3 16,1 1-16,-2-5 0,0-4 15,5-8-15,4-7 0,-4 1 16,-4 0-16,-3 2 0</inkml:trace>
  <inkml:trace contextRef="#ctx0" brushRef="#br1" timeOffset="62601.0328">18827 5836 0,'0'0'0,"0"0"0,0 0 16,0 0-16,0 0 0,0 0 16,0 0-16,-18 13 0,18-13 15,-2 19-15,2-19 0,5 24 16,-5-24-16,16 23 15,-1-14-15,1-2 0,-1-2 0,2-5 16,0-3-16,6-1 0,2 0 16,-4 0-16,-4 0 0,-2 1 15,-4 0-15,-6 1 0,-5-1 16,-3 3-16,-5 3 0,-2 5 0,-2 7 16,-1 0-16,0 2 0,2-3 15,1 0-15,3-3 0,4-1 16,3-2-16,2-4 0,5-4 15,2-4-15,8-3 0,5-2 16,0-3-16,0-2 0,1 3 16,0 0-16,5 0 0,-3 2 15,-3 1-15,-3 3 0,-4 2 16,-3 2-16,-7 8 0,-3 7 16,-7 1-16,-5 7 0,-8 12 15,-4 7-15,-8 4 0,-4 5 0,-13 16 16,-5 4-16,-9 17 0,0 2 15,-12 10-15,-1-3 0,-26 38 16,12-13-16,6-3 0,5 0 16,12-17-16,7-10 0,14-9 15,8-6-15,16-18 0,11-14 16,9-19-16,6-14 0,-2-4 16,0-2-16,-2-1 0</inkml:trace>
  <inkml:trace contextRef="#ctx0" brushRef="#br1" timeOffset="62901.359">18756 7045 0,'0'0'15,"0"0"-15,0 0 0,0 0 16,0 0-16,0 0 0,0 0 16,0 0-16,12 25 0,-12-25 0,5 23 15,-5-23-15,5 24 0,-1-12 16,0-1-16,3-2 0,0-2 15,4-3-15,4-5 0,0-5 16,2-3-16,1-3 0,3-3 16,5-5-16,-3-1 0,-1 0 15,-2 1-15,-4-1 0,-3 2 16,0-3-16,-6 2 0,-5 3 16,-5 5-16,-5 4 0,-4 4 15,-1 6-15,-3 4 0,-6 1 0,-5 5 16,-3 2-16,4 3 0,4-4 15,4-1-15,4-4 0</inkml:trace>
  <inkml:trace contextRef="#ctx0" brushRef="#br1" timeOffset="63065.176">19572 6534 0,'0'0'16,"0"0"-16,0 0 0,0 0 0,22 16 15,-22-16-15,0 0 0,21 13 16</inkml:trace>
  <inkml:trace contextRef="#ctx0" brushRef="#br1" timeOffset="70518.4189">21519 4384 0,'0'0'0,"0"0"0,0 0 15,0 0-15,0 0 0,0 0 16,-25-2-16,25 2 0,0 0 16,0 0-16,-21-6 0,21 6 0,0 0 15,0 0-15,0 0 16,0 0-16,0 0 15,-18-2-15,20 2 0,1 0 0,2-1 16,2-1-16,1 1 0,2-2 16,0 0-16,2-2 0,3 0 15,1 1-15,2 2 0,-1 0 16,1 1-16,0 0 0,0 1 0,2 0 16,2 1-16,6 0 15,-2 0-15,0 0 0,-1 1 16,2 1-16,-1-1 0,2 2 0,0-3 15,1 0-15,1 0 0,8 0 16,1 0-16,-1 0 0,0-1 0,2 0 16,2 1-16,-1-3 15,1-1-15,9 1 0,0 2 16,1 1-16,-1 0 0,1-1 16,-1 0-16,0 0 0,-2 0 0,9 1 15,-3 1-15,-4-1 0,-1 0 16,2 1-16,2 0 0,-3-2 15,-3 0-15,7 0 0,-2 1 16,-1-4-16,-1 0 0,1-1 16,-1 0-16,1 2 0,0 1 0,-1-4 15,-1-1-15,0 1 0,0 0 16,3 2-16,2 1 16,-1-2-16,-1-2 0,5 2 15,-2-1-15,17 1 0,-5 2 0,-6-3 16,-3-4-16,-4 5 0,-2 0 15,1 3-15,0 2 0,-3 0 16,0-1-16,0-6 0,1-4 16,-1 5-16,2 6 0,3-1 15,1-1-15,-2-1 0,-1-1 0,1 0 16,1 3-16,-1-1 16,0 0-16,1 0 0,2-1 0,-2 1 15,0-1-15,-2-1 0,1 2 16,-1 3-16,0 4 0,0-4 15,1-1-15,-3-2 0,-3-1 16,3 2-16,1 2 0,-2-1 16,-2 0-16,3 1 0,2-1 15,-1 0-15,0-1 0,0 3 16,1 5-16,-2-1 0,-3-1 0,5-7 16,5-5-16,-5 5 0,-3 5 15,1 1-15,4 1 0,-1-3 16,0-4-16,0 3 0,-1 2 15,-2-1-15,-3 2 0,5-5 16,5-2-16,-4 3 0,-2 4 0,-1 0 16,-2-1-16,3 2 15,1-1-15,1-2 0,2-1 16,-5 0-16,-3 1 0,6 0 16,4-1-16,-5 1 0,-2 3 0,0-4 15,2-1-15,0 1 0,2 2 16,1-1-16,1 0 0,-4-2 15,-2-1-15,6 0 0,2 3 16,-2-3-16,-4 0 0,0 1 16,-2 1-16,5 2 0,1 2 0,2-5 15,0-3-15,-8 0 16,-4-1-16,3 9 0,6 4 16,-2-2-16,-1-3 0,0-2 0,0-3 15,-4 0-15,0-1 0,0 2 16,-2 2-16,-2 0 0,-3-1 15,5 0-15,4-4 0,-6 1 16,-2 0-16,-1-1 0,0 2 16,-7 0-16,-4 2 0,-2-2 15,-3-3-15,-9 0 0,4 0 0,-5 1 16,0-1-16,-3 2 16,-1 1-16,-3 0 0,0 0 15,-2 1-15,-2-1 0,-1 1 0,-2 0 16,-1 1-16,-1 2 0,-1-4 15,1 2-15,-1-2 0</inkml:trace>
  <inkml:trace contextRef="#ctx0" brushRef="#br1" timeOffset="73168.2148">13168 7775 0,'0'0'0,"0"0"0,0 0 16,0 0-16,0 0 0,0 0 0,-22-10 15,22 10-15,0 0 0,0 0 16,-26-2-16,26 2 16,-18-3-16,7 7 0,0 4 15,1 1-15,0 2 0,-1 0 0,0 1 16,2 2-16,2 1 0,2 1 15,-1-1-15,0 5 0,0-3 16,2 3-16,1 1 0,3 3 16,3 1-16,-3 2 0,-3 2 15,1 4-15,1 2 0,-1 12 0,0 1 16,-4 3-16,-1 2 0,-3 12 16,0-1-16,2 0 0,1 0 15,1 10-15,-1-2 0,2-4 16,1-5-16,3 9 0,2-3 15,1-2-15,2-5 0,1 27 16,1-6-16,-1-5 0,2-3 0,0 0 16,0-1-16,-1-5 15,-2-5-15,6 0 0,4 1 0,2-4 16,-1 0-16,0-1 16,-1-2-16,1-6 0,0-5 0,-2 3 15,-1 3-15,-1-5 0,0-4 16,-6-3-16,-4 0 0,2 2 15,1-1-15,0 0 0,-1 0 16,4-6-16,1-4 0,-1-3 16,-1-1-16,-3-4 0,0-2 0,-3-4 15,-2-2-15,3-6 0,2 3 16,-2-2-16,1-3 0,-2-2 16,-2-1-16,1-1 0,1-2 15,0-2-15,0 3 0,0-3 16,0 0-16,-1-3 0,1 0 15,0-5-15,1-3 0,5-6 16,3-6-16,-3 5 0,0 3 0,-2 3 16</inkml:trace>
  <inkml:trace contextRef="#ctx0" brushRef="#br1" timeOffset="74902.0545">13282 9808 0,'0'0'0,"0"0"0,0 0 16,0 0-16,0 0 0,0 0 15,0 0-15,0 0 0,26 1 16,-26-1-16,0 0 0,23 5 16,-23-5-16,0 0 0,33 1 15,-22 0-15,0 1 0,1 0 16,3-1-16,-1-1 0,0-1 0,4-1 15,3 0-15,-1-2 0,-2 1 16,10-5-16,2-1 16,-3-1-16,0-1 0,1-1 0,3-2 15,-1 1-15,0 1 0,7-4 16,1-1-16,-3 2 0,-1 3 0,9-4 16,0-2-16,-2 1 15,-1 0-15,2 2 0,2 0 16,-2 2-16,-2 2 0,11-6 15,2-2-15,-2 5 0,-3 2 0,6-4 16,6-5-16,-8 0 0,-5 0 16,12-1-16,3 0 15,-7 4-15,-4 1 0,31-12 0,-1-2 16,-11 5-16,-11 2 0,4 4 16,1 3-16,-8 1 0,-5 2 0,11-2 15,7 0-15,-5-1 0,-3 0 16,6-6-16,5-5 15,-10 5-15,-5 5 0,10-4 0,7-1 16,-7 5-16,-4 4 0,6-2 16,6-1-16,-11 2 0,-6 0 15,10 0-15,8-2 0,-11-2 16,-8 1-16,10-5 0,6-3 16,-6 7-16,-6 6 0,11-2 15,6 0-15,-7 5 0,-5 3 0,9-6 16,5-3-16,-10 0 0,-7 3 15,8-3-15,9-1 16,-10 1-16,-6 1 0,11 3 0,7 3 16,-9 0-16,-6 0 0,11-6 15,8-6-15,-10 7 0,-8 3 16,7 0-16,5 0 0,-9 1 16,-5 0-16,8 0 0,8 1 15,-6 1-15,-4 3 0,5-1 16,5 1-16,-10 0 0,-4-1 0,11-4 15,8-2-15,-12 3 0,-9 4 16,12-1-16,8-1 16,-13 1-16,-9 0 0,7 2 0,4 0 15,-7 1-15,-4 0 0,10-5 16,6-3-16,-8 5 0,-7 4 0,7 0 16,4 0-16,-7 2 15,-5 0-15,12-1 0,8 0 16,-13 1-16,-9-1 0,12 2 15,9 0-15,-11-2 0,-8-2 0,8 1 16,7 1-16,-10 2 0,-5 0 16,8 0-16,4-1 0,-7 1 15,-4 1-15,7 0 0,5 1 16,-12-2-16,-8-1 0,13 1 16,9 0-16,-10 4 0,-9 2 0,10-1 15,6-1-15,-9-6 16,-6-2-16,8 6 0,7 4 15,-11 1-15,-7-1 0,5-2 0,7-3 16,-7 1-16,-6-1 0,9 3 16,6 0-16,-8 5 0,-6 3 15,5-1-15,3-1 0,-10 0 16,-7-2-16,12 5 0,7 3 16,-8-2-16,-8-4 0,10 0 15,5-1-15,-9 0 0,-8-1 0,9 1 16,4 2-16,-9-4 0,-6-2 15,8 2-15,5 2 16,-7 1-16,-3 1 0,7-2 0,7-3 16,-10 7-16,-7 2 0,5-1 15,3-2-15,-6-1 0,-6 0 0,2 3 16,1 1-16,-4-2 16,-3-2-16,9 4 0,7 2 15,-9-2-15,-5 0 0,0 2 16,2 2-16,-3-2 0,-4-2 0,5 0 15,5 3-15,-8-4 0,-3-1 16,0 2-16,1 3 16,-2 1-16,-3 0 0,3-1 0,1-2 15,1-1-15,-2 1 0,1 2 16,3 1-16,-12-4 0,-6-1 0,7 1 16,4 4-16,-12-9 15,0-4-15,-2 5 0,2 2 16,-1 0-16,-1-1 0,0 1 15,1 1-15,-1 0 0,-2 0 0,0-2 16,0 1-16,-1-2 0,-3-1 16,-1-1-16,0 0 0,-4-3 15,1 0-15,0 0 0,0-2 16,-1 2-16,2-1 0,-3 0 16,-4-1-16,1-1 0,2-1 15,-1 1-15,-1-3 0,1 0 16,-2 0-16,0-1 0,0 1 15,0-2-15,1 0 0,-3 1 0,2-4 16,-2 4-16</inkml:trace>
  <inkml:trace contextRef="#ctx0" brushRef="#br1" timeOffset="75520.2444">26769 7049 0,'0'0'0,"0"0"15,0 0-15,-12 29 0,7-13 0,1 5 16,-2 4-16,0 12 0,0 0 0,0 7 16,-1 6-16,0 10 15,3 0-15,-3 13 0,0 2 16,-1 0-16,1 0 0,-1 19 15,-3 15-15,1-11 0,0-6 16,-6 47-16,2-5 0,2-13 16,2-9-16,-1 1 0,-1 2 15,3-11-15,1-7 0,3 2 0,1-1 16,2 0-16,2-2 0,2 0 16,2-1-16,-1-9 0,1-9 0,2 7 15,-1 6-15,1-10 16,-2-7-16,5 4 0,2 1 15,-1-8-15,0-6 0,0 3 16,0 4-16,-1-8 0,-2-4 0,0 1 16,0-1-16,-1-10 0,2-7 15,-4-3-15,-1 0 0,-1-10 16,-1-5-16,2-8 0,2-2 16,-2-9-16,-1-5 0,-2 0 15,0 0-15,0-2 0,0 2 0,0-4 16,1-2-16,-1 2 15,1-2-15,0 3 0,-1 1 0,0 2 16</inkml:trace>
  <inkml:trace contextRef="#ctx0" brushRef="#br1" timeOffset="75710.2488">27355 9344 0,'0'0'0,"0"0"0,0 0 0,0 0 16,0 0-16,0 0 0,0 0 16,0 0-16</inkml:trace>
  <inkml:trace contextRef="#ctx0" brushRef="#br1" timeOffset="99114.0008">20562 13782 0,'0'0'0,"0"0"0,0 0 0,0 0 15,0 0-15,-32 1 0,11-3 0,-5 0 16,-5 0-16,-11 0 16,-9 0-16,-19 2 0,-4 0 0,-30 5 15,-9 5-15,-24 6 0,2 2 16,-76 34-16,-33 24 0,50-16 16,61-18-16,41-14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05"/>
    </inkml:context>
    <inkml:brush xml:id="br0">
      <inkml:brushProperty name="width" value="0.04169" units="cm"/>
      <inkml:brushProperty name="height" value="0.04169" units="cm"/>
      <inkml:brushProperty name="color" value="#F2395B"/>
    </inkml:brush>
  </inkml:definitions>
  <inkml:trace contextRef="#ctx0" brushRef="#br0">14570 53031 527,'7'-15'52,"-2"2"-8,-3 2-8,0 3-9,-3 0-4,-1 0-3,0 0-1,-1 0-3,-2 0-1,-2-2 0,-2 0 0,-2-1 0,0 0-1,-1 2-1,0 2-2,0 3-2,0 0 0,-3 0-2,-2 0-1,-1 0-1,-2 1-1,1 2-2,-1 2-2,0 2-2,0 2 0,-1 2 0,-1 1 0,-1 3 1,0 2 0,-2 2 1,-1 1 0,-1 3 1,0 1 0,1 3 1,1 2 1,1 1 0,1 2 1,1 1 1,1 0 0,1 2 0,1 0 1,3 0 0,1 1 0,3-1 0,0 0 0,2 1 0,0-1-1,2 0 1,1 1-1,1 1 0,0 1 0,2 1-2,0-2 0,2-2 0,0-3-1,2-4 0,1 1-1,4 1-1,2 3 0,4 1-2,0-2 0,1-5 0,0-7 1,0-5 0,0-3 1,1 0-1,1 0-1,1 0 0,2-1 0,3-1-2,4-1 0,2 0-2,2-1-1,2 0-2,2 0-2,3 0-2,-1-1-3,0-1-1,-2 0-2,0-1-3,-1-1-1,-1 0-1,-1 0-1,-1 0-1,-1-1 0,1-1-1,-1 0-1,0-1-1,-1-2 0,-3 0 0,-3-1 0,-2-2 1,-4 1 1,-1 1 4,-2 0 3,-2 2 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07"/>
    </inkml:context>
    <inkml:brush xml:id="br0">
      <inkml:brushProperty name="width" value="0.05378" units="cm"/>
      <inkml:brushProperty name="height" value="0.05378" units="cm"/>
      <inkml:brushProperty name="color" value="#F2395B"/>
    </inkml:brush>
  </inkml:definitions>
  <inkml:trace contextRef="#ctx0" brushRef="#br0">16469 54587 409,'0'-21'6,"0"3"5,0 4 5,0 5 5,0 0 3,-2-2 0,0-2 2,-1-1 0,-3-1 0,-2-1-3,-3 1-2,-4-1-4,0 1-1,1 2-1,1 3-2,1 1-2,1 1-2,-1 2-2,0 1-3,0 0-3,0 2-1,-1 1 1,-1 0 1,-1 2 1,-1 1 0,2 3 1,1 4-1,1 2 1,-1 2 0,0 0 0,-1-1 0,-1 1 1,-1 1-1,0 3 0,1 3-1,-1 3 0,1 1 0,1 1-1,0-1-1,2 1 1,1-2-1,2-1 0,3-3 1,1-1-1,1-1 0,2 1 0,0 1 0,2 2-1,0-2 0,0 0-1,0 0 1,0-2-1,1-2-1,4-3-2,2-2-2,4-4-3,1-1-1,1 0-1,1 0-2,1 0-1,1-2-1,2-4 0,0-4-1,1-4-1,1-3 1,1-1 2,1-3 1,1-1 1,1-3 2,-1 0 1,1-1 1,-1-1 1,-1 1 2,-5 1 4,-4 3 3,-3 1 5,-3 2 4,0 2 5,-2 3 7,0 1 5,-2 3 3,-1 6-2,0 4-1,-2 6-2,-1 2-2,-2 3-3,-2 2-4,-1 2-3,-2 0-2,2 1-1,1-1-1,0 1-1,2-1-1,0-1-5,2-1-2,0-1-4,4-1-4,4-1-5,5 0-6,6-2-4,1-2-4,1-2 2,-1-4 0,1-2 0,0-6 1,3-6-1,1-7 0,3-7-1,2-6 1,3-3 1,2-4 0,4-4 1,0-4 2,-1-4 2,-3-4 4,-2-3 3,-2 0 2,-3 4-1,-3 6 0,-3 4 0,-3 5 2,-4 6 7,-5 4 4,-3 5 7,-3 5 11,-4 4 16,-2 6 18,-3 5 16,-3 4 1,0 3-15,-2 5-15,0 4-14,-2 5-10,-3 7-3,-3 7-3,-3 6-3,-1 4-2,3 1-2,1-1-1,2 0-1,2-2-2,1-5 1,1-3-2,1-3 1,1-4-1,2 0 0,2 0 0,2-2 0,2-2-1,2-1-2,2-3-2,2-1-1,3-4-3,2-2-4,3-6-5,3-3-4,4-4-2,5-6 1,5-4 1,5-5 2,2-4 0,-1-3 2,-1-3 1,-1-3 1,-3-1 1,-2 2 1,-4 0 1,-1 1 1,-4 1 3,-1 3 5,-3 2 6,-1 2 6,-3 1 2,-2 2 0,-4 3 1,-2 1 1,-2 5 5,0 6 11,0 7 10,0 8 12,-1 5 0,-2 3-10,-2 5-9,-2 3-9,-1 2-6,0 3-3,1 3-3,-1 1-1,1-1-3,2-6-1,2-4-1,2-4-2,2-5-2,2 0-6,2 0-5,2-2-5,2-3-3,3-2 1,3-6 0,4-3-1,1-5 2,1-7 0,1-8 0,1-5 2,0-8-1,-1-5-1,-1-6-1,-1-6-2,-2-4 1,-3 0 4,-2 0 3,-4-3 3,-2 2 2,-2 2 2,-3 4 0,0 2 1,-4 6 4,-2 8 7,-4 7 6,-2 9 6,-3 5 1,-1 6-8,-3 4-7,-2 6-7,-1 5-7,-3 7-6,-1 7-6,-3 7-7,2 4-4,3 2-2,4 3-1,5 1-3,2-2 1,2-4 5,2-5 5,3-5 4,0-6 4,2-2 1,0-4 1,2-4 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07"/>
    </inkml:context>
    <inkml:brush xml:id="br0">
      <inkml:brushProperty name="width" value="0.04939" units="cm"/>
      <inkml:brushProperty name="height" value="0.04939" units="cm"/>
      <inkml:brushProperty name="color" value="#F2395B"/>
    </inkml:brush>
  </inkml:definitions>
  <inkml:trace contextRef="#ctx0" brushRef="#br0">20496 55387 445,'27'-22'26,"-4"5"5,-7 3 7,-5 4 5,-3 3 1,0-1-5,0 0-3,0 0-5,-1 5-5,-1 10-4,-1 9-4,0 11-5,-2 4-4,-2 1-1,-2-1-3,-2 0-2,-1-1-4,0-1-8,0-3-7,0-1-7,1-1 1,2-1 8,2 0 9,2 1 7,2-3 7,2-3 2,2-4 2,2-4 4,0-3 0,1-1-1,0-1-2,-1 0-1,1-1 0,1 2 1,1 0 3,2 2 1,-3 4 0,-5 9-1,-4 8-2,-6 9-2,-4 5-2,-7-2-7,-6 0-4,-5-1-5,-4-1-9,-1 2-13,0 1-11,-2 0-13,1-2-5,3-7-1,4-7 0,2-7 1,2-5 2,2-1 4,3-2 6,1-2 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09"/>
    </inkml:context>
    <inkml:brush xml:id="br0">
      <inkml:brushProperty name="width" value="0.0365" units="cm"/>
      <inkml:brushProperty name="height" value="0.0365" units="cm"/>
      <inkml:brushProperty name="color" value="#F2395B"/>
    </inkml:brush>
  </inkml:definitions>
  <inkml:trace contextRef="#ctx0" brushRef="#br0">24547 54795 602,'-12'-13'6,"-8"4"10,-7 6 11,-8 5 12,-1 1 2,10 1-3,6 0-4,9 0-3,2 2-5,-2 4-2,-2 3-3,-1 5-3,-1 3-4,2 1-1,2 3-4,3 0-2,1 1-1,2-5 0,2-3 2,2-4-1,3-2-1,6 1-6,4 1-4,5 2-6,3-3-2,1-3 3,1-4 3,1-4 3,0-2 1,-2 2 0,0 0 0,0 2 2,-4-1-1,-1 2-1,-4-2 0,-3 1-1,-3 4 0,-6 6 2,-4 7 0,-5 7 1,-5 2 0,-2-2-3,-3-2-1,-3-1-2,-1-3-4,4-3-4,0-3-4,3-3-4,0-3-6,2-2-4,1-4-5,1-2-5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09"/>
    </inkml:context>
    <inkml:brush xml:id="br0">
      <inkml:brushProperty name="width" value="0.04424" units="cm"/>
      <inkml:brushProperty name="height" value="0.04424" units="cm"/>
      <inkml:brushProperty name="color" value="#F2395B"/>
    </inkml:brush>
  </inkml:definitions>
  <inkml:trace contextRef="#ctx0" brushRef="#br0">25613 54630 497,'0'-27'5,"2"9"9,0 8 11,2 10 9,0 3 3,1 0-4,2-2-6,0 0-4,2 0-3,2 2-1,1 2-1,3 2-1,0 1 1,2 3 3,2 2 4,0 2 3,-1 1 1,-1 1-4,-2 1-3,-3 1-3,-1 1-3,-2 0-4,-2 2-3,-2 1-4,-3 2-3,-4 1-5,-4 3-3,-4 1-4,-3 2-3,-1 0 0,-3 2-2,-2 1-1,-2 0-4,-3 1-5,-3-2-6,-2 1-5,0-3-4,5-5 1,5-7 1,5-5 0,3-5 0,1-2-1,0-4-1,2-2-1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09"/>
    </inkml:context>
    <inkml:brush xml:id="br0">
      <inkml:brushProperty name="width" value="0.04412" units="cm"/>
      <inkml:brushProperty name="height" value="0.04412" units="cm"/>
      <inkml:brushProperty name="color" value="#F2395B"/>
    </inkml:brush>
  </inkml:definitions>
  <inkml:trace contextRef="#ctx0" brushRef="#br0">27657 54662 498,'-17'-14'11,"14"6"21,14 5 22,13 4 22,10 2 2,3-2-14,4-2-15,4-2-16,2-1-10,-2 1-4,0-1-4,-2 1-6,0-2-1,-3 2 0,1-1 1,-1 0 0,-2 0-4,-2 2-9,-2 0-9,-1 2-8,-3 0-7,-3 0-6,-3 0-6,-3 0-5,-3 0-4,-1 2-2,-2 0-3,-2 2-2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09"/>
    </inkml:context>
    <inkml:brush xml:id="br0">
      <inkml:brushProperty name="width" value="0.04278" units="cm"/>
      <inkml:brushProperty name="height" value="0.04278" units="cm"/>
      <inkml:brushProperty name="color" value="#F2395B"/>
    </inkml:brush>
  </inkml:definitions>
  <inkml:trace contextRef="#ctx0" brushRef="#br0">67113 40182 514,'1'-19'63,"0"9"-8,2 8-8,0 10-7,1 6-5,0 7-2,0 5-2,0 7-2,-1 2-2,-1 2-4,0 0-2,-1 1-3,-1 0-3,2-3-2,0-3-2,1-3-2,1-2-2,0 1-2,0-1-2,0 0-2,0-1-3,0-3-1,0-3-3,0-2-1,-1-4-1,-1 0 1,0-1 1,-1-1 1,-3-1-2,0 0-2,-3-2-4,-2 0-3,-2-2 0,-4 1 1,-2 0 1,-3 0 2,-1 0 0,-2 0-3,-1-1-1,-1 1-3,-1 0-3,-1 0-2,-2 0-4,1 0-4,1-2-1,4-3-1,3-2-1,4-4 0,3-1 1,3-2 6,1 0 3,2-1 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10"/>
    </inkml:context>
    <inkml:brush xml:id="br0">
      <inkml:brushProperty name="width" value="0.04631" units="cm"/>
      <inkml:brushProperty name="height" value="0.04631" units="cm"/>
      <inkml:brushProperty name="color" value="#F2395B"/>
    </inkml:brush>
  </inkml:definitions>
  <inkml:trace contextRef="#ctx0" brushRef="#br0">29683 53716 475,'-6'-7'48,"4"2"-1,4 2-3,4 2-2,4 1-2,5 2 0,5 0 0,5 2 0,3 1-3,1 1-5,1 3-4,1 2-6,0 0-5,-1-1-4,-3 0-3,2-2-5,-2 0-2,0 2 2,1 0 0,-1 1 2,-1 1-9,-3 0-16,-3-1-17,-2 0-16,-4 2-9,-1 2 1,-2 1 0,-2 3 0,-3 0 3,-3-3 6,-2-1 5,-4-2 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10"/>
    </inkml:context>
    <inkml:brush xml:id="br0">
      <inkml:brushProperty name="width" value="0.03968" units="cm"/>
      <inkml:brushProperty name="height" value="0.03968" units="cm"/>
      <inkml:brushProperty name="color" value="#F2395B"/>
    </inkml:brush>
  </inkml:definitions>
  <inkml:trace contextRef="#ctx0" brushRef="#br0">28565 55609 554,'-16'-8'4,"2"0"9,1 0 7,1 0 9,5 1 8,10 1 6,10 0 6,9 3 7,6-1-1,3 0-10,1 0-10,3 0-10,3 0-7,8 0-7,6 0-5,8 1-8,-1-2-5,-4 2-9,-5-1-8,-4 0-7,-5 0-3,-3 2 2,-5 0 1,-4 2 3,-3 1 0,-5 2-1,-3 2 0,-4 2-1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10"/>
    </inkml:context>
    <inkml:brush xml:id="br0">
      <inkml:brushProperty name="width" value="0.03859" units="cm"/>
      <inkml:brushProperty name="height" value="0.03859" units="cm"/>
      <inkml:brushProperty name="color" value="#F2395B"/>
    </inkml:brush>
  </inkml:definitions>
  <inkml:trace contextRef="#ctx0" brushRef="#br0">28506 55896 570,'-15'-6'0,"4"-1"0,3 2 0,3 1 0,0-1 4,0 2 8,-2-1 9,0 0 8,4 0 7,10 2 8,10 0 8,9 2 6,6 1-1,3 4-12,1 2-10,2 4-12,0 1-11,-2 0-10,-2 2-13,-2 1-10,-2 0-6,-1 0 0,-3-2-1,-1-2 0,-4 0-6,-3-2-11,-4-2-12,-4-2-11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11"/>
    </inkml:context>
    <inkml:brush xml:id="br0">
      <inkml:brushProperty name="width" value="0.04594" units="cm"/>
      <inkml:brushProperty name="height" value="0.04594" units="cm"/>
      <inkml:brushProperty name="color" value="#F2395B"/>
    </inkml:brush>
  </inkml:definitions>
  <inkml:trace contextRef="#ctx0" brushRef="#br0">22774 54733 478,'-44'-6'96,"10"4"-14,7 4-13,7 4-15,4 5-9,1 9-8,-1 7-5,0 9-7,1 2-5,-1 0-2,1-1-4,-1-1-2,2-1-3,1 2-3,2-1-4,2 3-2,3-1-7,2-1-7,4-3-7,3-2-8,4-2-1,7-1 5,7-3 5,7-1 5,0-4-7,-2-5-20,-5-5-19,-3-4-19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13"/>
    </inkml:context>
    <inkml:brush xml:id="br0">
      <inkml:brushProperty name="width" value="0.06137" units="cm"/>
      <inkml:brushProperty name="height" value="0.06137" units="cm"/>
      <inkml:brushProperty name="color" value="#F2395B"/>
    </inkml:brush>
  </inkml:definitions>
  <inkml:trace contextRef="#ctx0" brushRef="#br0">33493 52894 358,'-2'-15'4,"-4"1"6,-4 0 8,-4 2 6,-1 1 3,1 2-3,1 3-3,1 1-3,-1 1-2,0 2-2,-1 0 0,-1 2-1,-2 1-2,0 2 0,-1 2-1,-1 2-1,-2 1 0,-1 3 0,-3 2 1,-1 2-1,-2 1 1,1 1 0,0 1 0,-1 1 1,1 1-1,1 1 0,1 1-1,1 1 1,2 0 0,1 0-1,3 1 0,1-1 0,3 2 0,2 1-1,4 3-1,3 1-1,1 2 0,2 1-1,0 1-1,2 0-2,1 1 0,4 1-3,2-1-2,4 0-2,1-2-2,3-4 0,1-3-2,3-5-1,1-3-2,1-3 0,1-2-3,1-4 0,3-2-1,3-2 1,5-3 2,3 0 0,2-5-1,2-6-5,1-6-5,0-5-4,0-4-2,-3-2 1,-3 0 3,-4 1 1,-3-3 4,-5 1 3,-5-1 5,-4 1 4,-5 1 2,-4 5 1,-1 3 2,-4 5 0,-3 2 3,-6 4 4,-3 2 4,-6 4 4,-3 2 4,-1 0 5,-1 2 5,-1 0 5,-1 3 1,1 6-2,-1 4-1,1 5-2,0 3-1,2 1-3,3 1-2,1 1-2,3-1-2,1-2-1,2-2-2,2-1-1,2-2-3,2-1-1,3-1-3,1-1-2,2-2-6,5-2-11,4-4-9,4-3-10,2-3-4,1-6 5,1-4 3,1-5 5,0-3 2,-1 1 3,0-1 3,-2 0 1,-2 1 4,-1 1 4,-2 1 3,-2 0 5,-2 4 5,0 5 7,-2 4 7,0 6 8,-1 3 2,1 3-3,2 3-3,0 3-3,1 2-1,0 0 0,0-1 1,-1 1-1,2-2-1,2-3-4,2-3-4,2-2-4,-1-4-3,2-1 0,0-2-2,-1-2 0,2-2-4,1-2-5,3-2-6,2-1-6,0-4-4,3-4-2,0-4-2,1-3-2,0-5 0,0-3 2,1-4 1,-1-4 3,0-2 2,-1 0 4,-1 0 3,-1 0 5,-3 3 2,-3 5 4,-4 7 3,-4 5 3,-4 4 7,-1 3 13,-2 1 12,-1 2 12,-4 3 3,-1 4-6,-2 4-7,-1 4-6,-3 4-5,0 4-1,-1 3-3,-1 5-2,-1 3-2,0 3 0,0 3 0,1 2-2,-1 2 0,2-1-1,1-1-2,0-2-1,3-1-1,1-2-3,2-1-2,2-3-2,2-1-3,2-3-2,2-1-4,1-2-3,3-3-4,2-3-1,2-3-4,1-2-2,2-3-1,2-1 0,0 0 2,1-1 1,0-4-1,1-4-3,0-6-2,-1-3-3,0-7 0,-1-4 2,0-4 2,-2-6 2,-2-3 3,-1-1 1,-2 1 3,-2-3 2,-2 3 1,-2 4 2,-3 5 1,0 5 1,-5 5 2,-2 3 1,-5 4 4,-4 5 1,-1 1 0,-1 2-2,0 0-1,1 2-3,-2 1-3,0 4-6,-1 2-5,-1 4-7,1 1 0,5 0 3,3-1 3,4 1 4,2 0-1,0 0-2,0 0-4,0 0-3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13"/>
    </inkml:context>
    <inkml:brush xml:id="br0">
      <inkml:brushProperty name="width" value="0.05016" units="cm"/>
      <inkml:brushProperty name="height" value="0.05016" units="cm"/>
      <inkml:brushProperty name="color" value="#F2395B"/>
    </inkml:brush>
  </inkml:definitions>
  <inkml:trace contextRef="#ctx0" brushRef="#br0">38828 53716 438,'-16'-1'22,"0"-1"-1,1 0-1,-1-1 1,1-1-2,3 2-2,2 0-1,1 2-2,0 0-1,-2 0-1,-2 0-1,-1 0-1,-2 1 4,2 2 8,1 2 8,1 2 8,0 2 2,0 3-5,1 3-4,0 4-4,-1 2-4,2 5-2,1 3-4,0 4-2,2 2-2,1 1-1,0-1 0,2-1-2,0 1-4,2 1-9,0-1-9,2 0-8,3-2-10,6-5-12,5-5-12,7-5-10,4-4-3,0-2 8,4-4 9,1-3 8,-1-2 5,-5-4 2,-5-2 2,-5-3 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13"/>
    </inkml:context>
    <inkml:brush xml:id="br0">
      <inkml:brushProperty name="width" value="0.05058" units="cm"/>
      <inkml:brushProperty name="height" value="0.05058" units="cm"/>
      <inkml:brushProperty name="color" value="#F2395B"/>
    </inkml:brush>
  </inkml:definitions>
  <inkml:trace contextRef="#ctx0" brushRef="#br0">39647 53981 434,'-23'-13'34,"4"3"1,3 4 3,3 4 2,1 3 3,1 4 5,-1 2 4,0 4 4,2 1-2,2 1-10,4 1-9,3 1-9,1 1-8,0 0-2,0-1-5,0 1-3,1 0-3,1-1-3,3 1-1,2 0-4,1-1 1,2 1 0,0 0 0,2-1 1,-1-1-1,1 0-4,0 0-4,0-2-4,-2 0-2,-1 0 0,-2-1-2,-2 1 0,-4 1-1,-6 3-2,-6 3-2,-5 4-2,-5-1-2,0-3-1,-1-3-3,-1-3-2,0-3-1,-2-2-1,-1-4-2,0-2-1,0-3 0,6-1 4,5 0 3,5-1 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13"/>
    </inkml:context>
    <inkml:brush xml:id="br0">
      <inkml:brushProperty name="width" value="0.05261" units="cm"/>
      <inkml:brushProperty name="height" value="0.05261" units="cm"/>
      <inkml:brushProperty name="color" value="#F2395B"/>
    </inkml:brush>
  </inkml:definitions>
  <inkml:trace contextRef="#ctx0" brushRef="#br0">40750 53466 418,'22'-7'35,"-1"2"5,-2 2 5,-3 2 4,0 2 2,3 2-3,1 2-2,3 2-2,1 2-4,1 3-5,1 3-5,1 4-5,-2 1-5,-2 3-2,-3 1-4,-3 3-2,-3 0-3,-4 1-2,-5 2 0,-2 1-2,-6 2-4,-6 5-3,-6 3-6,-5 4-5,-6 1-6,-5-2-10,-4-3-8,-6-1-9,1-4-2,7-9 5,7-7 6,8-9 5,3-2-1,-1 0-8,0 1-9,1 2-8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1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44392 53850 1000,'-10'7'-3,"-2"0"-6,-3-2-5,-3-1-5,1-1-4,3 2 1,4-2-1,5 1 1,1-1 0,0-4 4,0-2 1,0-3 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14"/>
    </inkml:context>
    <inkml:brush xml:id="br0">
      <inkml:brushProperty name="width" value="0.04734" units="cm"/>
      <inkml:brushProperty name="height" value="0.04734" units="cm"/>
      <inkml:brushProperty name="color" value="#F2395B"/>
    </inkml:brush>
  </inkml:definitions>
  <inkml:trace contextRef="#ctx0" brushRef="#br0">43666 54058 464,'-12'0'9,"8"0"18,8 0 17,8 0 17,6-1 6,7-2-9,5-2-8,6-2-8,4 0-7,2 1-4,3 1-4,1 1-5,1 1-3,1 3-3,1 4-4,2 2-2,-2 1-4,-4-1-7,-4-1-5,-4 0-7,-4 0-5,-3 2-6,-5 1-6,-3 3-7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09"/>
    </inkml:context>
    <inkml:brush xml:id="br0">
      <inkml:brushProperty name="width" value="0.02774" units="cm"/>
      <inkml:brushProperty name="height" value="0.02774" units="cm"/>
      <inkml:brushProperty name="color" value="#F2395B"/>
    </inkml:brush>
  </inkml:definitions>
  <inkml:trace contextRef="#ctx0" brushRef="#br0">67900 40118 793,'9'-16'0,"1"0"0,3 1 0,2 0 0,1-1 0,-1-2 0,1 0 0,0-1 0,1 0 7,8 4 14,5 0 14,7 3 14,0 1-1,-2 4-17,-3 2-15,-3 4-18,-4 2-13,-2 2-12,-3 2-12,-3 2-12,-3 1-3,-4-1 7,-5 1 7,-2 0 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15"/>
    </inkml:context>
    <inkml:brush xml:id="br0">
      <inkml:brushProperty name="width" value="0.04953" units="cm"/>
      <inkml:brushProperty name="height" value="0.04953" units="cm"/>
      <inkml:brushProperty name="color" value="#F2395B"/>
    </inkml:brush>
  </inkml:definitions>
  <inkml:trace contextRef="#ctx0" brushRef="#br0">44977 53150 444,'-21'-22'39,"3"4"-6,4 5-5,6 3-7,1 4 3,2 6 9,2 4 11,2 6 10,1 4 1,2 5-8,0 5-9,2 5-7,-1 4-7,0 2-3,-2 4-2,0 3-4,-1 2-4,0 2-2,0 2-3,0 2-2,-1-2-5,0 0-2,-2-2-4,0-1-3,-1-2-11,2 0-21,0 0-20,2 0-20,0-5-5,0-8 10,0-9 11,0-8 11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15"/>
    </inkml:context>
    <inkml:brush xml:id="br0">
      <inkml:brushProperty name="width" value="0.05641" units="cm"/>
      <inkml:brushProperty name="height" value="0.05641" units="cm"/>
      <inkml:brushProperty name="color" value="#F2395B"/>
    </inkml:brush>
  </inkml:definitions>
  <inkml:trace contextRef="#ctx0" brushRef="#br0">47893 53273 390,'0'-14'0,"-2"3"0,0 3 0,-1 2 0,-4 1 5,-6-4 12,-6-2 12,-5-3 11,-3 1 3,1 4-4,1 6-5,1 5-5,0 3-4,1 5-5,0 4-5,0 4-5,-1 2-1,1 2 0,-1 3 1,1 2 0,0 2 0,2 4 1,3 4 0,1 5 1,3-1-1,3-5-2,2-3-1,4-3-1,2-4-2,2 0-3,2-1-1,2-1-3,3-2-2,4-4-2,3-5-3,5-3-1,3-4-3,3-4 1,3-4-1,3-4 0,3-5 0,5-6 0,2-5 0,5-6 0,0-3 0,-2 1 0,-3 1-1,-3 1-2,-3 2 1,-2 2 0,-2 2 1,-1 1 0,-4 3 4,-5 3 4,-5 2 7,-4 4 5,-6 4 6,-3 4 8,-4 6 6,-3 4 8,-4 6 4,-2 7-2,-2 7 0,-1 6-1,-1 3-2,2-2-4,2-2-5,3-1-4,1-3-3,2-1-3,2-3-2,2-1-3,2-3 0,2-3-1,2-3 1,2-3 0,2-3-4,3-2-6,3-4-8,3-2-7,4-5-5,3-6 0,5-6-1,3-5-2,1-5 1,0-3 2,-1-3 1,-2-3 3,-1-2 1,-5 0 2,-3-2 2,-4-1 2,-4 2 2,-3 3 1,-3 2 1,-2 3 2,-4 3 1,-4 3 2,-4 3 1,-4 3 2,-5 3 0,-5 2 0,-7 4-2,-5 3-1,-4 3-2,-1 6-4,0 4-4,-1 5-3,0 3-5,3 2-5,4 0-6,2 1-4,5 0-1,6-1 6,8-1 6,7-1 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16"/>
    </inkml:context>
    <inkml:brush xml:id="br0">
      <inkml:brushProperty name="width" value="0.04654" units="cm"/>
      <inkml:brushProperty name="height" value="0.04654" units="cm"/>
      <inkml:brushProperty name="color" value="#F2395B"/>
    </inkml:brush>
  </inkml:definitions>
  <inkml:trace contextRef="#ctx0" brushRef="#br0">50737 54047 472,'8'-8'6,"2"0"10,0 1 10,1-1 11,2 1 7,3 2 3,3 2 2,4 2 2,0 2-1,-2 2-7,0 2-6,-1 2-6,-2 1-5,-1 1-5,-2 2-4,-2 0-4,-4 2-5,-5 5-3,-4 4-4,-6 3-5,-5 3-2,-5 6-3,-7 3-2,-4 4-2,-4 0-3,1-3-1,1-5-3,1-5-1,3-2 0,5-5 2,5-3 3,5-4 2,4-3 6,6-1 9,4 0 10,6-2 10,4-1 3,5-2-4,5-3-2,5 0-4,2-2-6,-2 0-10,0 0-11,-2 0-10,1-2-8,-1 0-5,1-3-6,-1-2-6,-2-1-2,-5 2-2,-5 1-1,-4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16"/>
    </inkml:context>
    <inkml:brush xml:id="br0">
      <inkml:brushProperty name="width" value="0.04709" units="cm"/>
      <inkml:brushProperty name="height" value="0.04709" units="cm"/>
      <inkml:brushProperty name="color" value="#F2395B"/>
    </inkml:brush>
  </inkml:definitions>
  <inkml:trace contextRef="#ctx0" brushRef="#br0">53146 53278 467,'-16'-7'0,"2"-1"0,1 0 0,1 0 0,0 1 7,0 0 14,0 2 14,1 1 13,-1 3 9,1 7 0,-1 7 0,1 8 1,0 4-4,0 2-9,2 4-10,1 3-10,0 4-7,0 4-7,0 5-7,0 5-6,2-2-4,2-10-3,4-9-2,3-11-3,3-5-8,5-1-13,5 0-14,5-2-13,1-2-6,-3-4 3,-3-4 2,-3-4 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16"/>
    </inkml:context>
    <inkml:brush xml:id="br0">
      <inkml:brushProperty name="width" value="0.06019" units="cm"/>
      <inkml:brushProperty name="height" value="0.06019" units="cm"/>
      <inkml:brushProperty name="color" value="#F2395B"/>
    </inkml:brush>
  </inkml:definitions>
  <inkml:trace contextRef="#ctx0" brushRef="#br0">53683 53458 365,'-1'-28'4,"-2"7"10,-2 7 7,-2 7 10,-2 3 6,0 0 4,-4 0 5,-2 0 3,-1 3 0,-1 6-6,-2 6-6,1 6-5,0 2-5,4 1-5,4-1-4,5 1-5,3-1-6,5 1-9,6-1-10,4 1-9,3-3-3,1-7 1,2-5 2,0-5 2,0-5-2,-1-1-5,-1 0-5,-2-1-5,-1-1 0,-2 0 7,-4 1 6,-3-1 6,-3 0 7,-4 2 9,-3 1 8,-5 0 9,-2 3 5,0 2 5,1 3 3,0 4 3,0 2 3,4 3 1,2 4 2,4 2 1,1 3-2,0 5-5,0 3-6,0 4-4,1 3-4,2 1-3,2 0-1,2 2-4,-1 1 0,0-1-1,-4 3-1,0 1-1,-3-1-2,-1-2-2,0-2-3,-1-2-2,-2-2-4,0-1-5,-2-3-4,0-1-6,-2-3-3,-2-2-3,-1-1-3,-3-2-3,-1-5 1,1-3 4,-1-6 3,0-4 4,1-3 2,-1 0 0,1 0 0,0 0-1,-1-4 2,2-6 1,1-7 1,1-7 2,2-6 2,6-5 2,4-4 3,6-6 1,4-1 2,3 2 1,5 2-1,4 2 1,1 1-1,4 1 1,1 2 0,2 1 0,1 1-4,-1 3-5,-1 3-6,-2 4-6,-2 2-3,-5 6 1,-5 5 0,-4 5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17"/>
    </inkml:context>
    <inkml:brush xml:id="br0">
      <inkml:brushProperty name="width" value="0.05065" units="cm"/>
      <inkml:brushProperty name="height" value="0.05065" units="cm"/>
      <inkml:brushProperty name="color" value="#F2395B"/>
    </inkml:brush>
  </inkml:definitions>
  <inkml:trace contextRef="#ctx0" brushRef="#br0">55150 53271 434,'9'-22'4,"1"3"10,3 3 9,2 3 9,1 2 4,-1 2 1,1 2-1,-1 3 1,2 1-1,3 3-1,3 4 1,3 2-2,1 4-1,-3 6-3,-1 4-4,-4 5-3,0 3-3,-2 1-2,-3 0-1,-1 2-2,-3 2-3,-2 1-4,-4 2-4,-2 2-5,-5 3-1,-6 2 0,-6 3 0,-5 3 0,-7 3-6,-4 0-13,-8 1-12,-5 2-13,1-5-11,8-10-9,8-10-10,8-9-9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24"/>
    </inkml:context>
    <inkml:brush xml:id="br0">
      <inkml:brushProperty name="width" value="0.04659" units="cm"/>
      <inkml:brushProperty name="height" value="0.04659" units="cm"/>
      <inkml:brushProperty name="color" value="#F2395B"/>
    </inkml:brush>
  </inkml:definitions>
  <inkml:trace contextRef="#ctx0" brushRef="#br0">36190 57552 472,'-2'-21'4,"-2"3"9,-4 4 9,-2 5 8,0 4 7,3 8 6,3 6 4,2 7 6,2 6-2,0 5-8,0 5-7,0 5-9,-1 3-4,-2 2-2,-2 2 0,-1 2-2,-2 0-2,0-2-6,0-2-4,0-2-4,0 1-6,1 3-6,0 5-5,-1 4-5,1 1-6,2 0-6,2-2-6,2 0-6,1-5-3,2-8 0,0-8 1,2-7-1,0-7 2,2-3 2,0-4 1,1-4 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24"/>
    </inkml:context>
    <inkml:brush xml:id="br0">
      <inkml:brushProperty name="width" value="0.03925" units="cm"/>
      <inkml:brushProperty name="height" value="0.03925" units="cm"/>
      <inkml:brushProperty name="color" value="#F2395B"/>
    </inkml:brush>
  </inkml:definitions>
  <inkml:trace contextRef="#ctx0" brushRef="#br0">36659 58313 560,'-8'-28'67,"0"9"-14,0 7-15,0 8-15,0 4-6,-2 0 6,0 0 4,-1 0 5,-2 1-1,-1 2-7,-3 2-6,-2 2-6,-2 2-5,-3 5 0,-3 4-1,-2 3-2,-3 2-1,1-1-5,1-1-4,-2 0-3,1-2-2,1 1-1,2-2-1,0 2 0,1-2 1,1-1 4,1-2 5,1-2 4,3-3 3,5 1 2,4-2 4,6 0 2,6-1 3,10 1 2,8 2 3,9 0 2,5 0-4,4-1-8,3 0-8,3-2-10,0-1-4,-2-2-1,-3-3 0,-1 0-2,-1-2-4,-1 0-11,-1 0-11,-1 0-10,-4 0-1,-6 0 8,-5 0 9,-6 0 8,-3 0 3,0 0-3,0 0-2,-1 0-4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24"/>
    </inkml:context>
    <inkml:brush xml:id="br0">
      <inkml:brushProperty name="width" value="0.03843" units="cm"/>
      <inkml:brushProperty name="height" value="0.03843" units="cm"/>
      <inkml:brushProperty name="color" value="#F2395B"/>
    </inkml:brush>
  </inkml:definitions>
  <inkml:trace contextRef="#ctx0" brushRef="#br0">38190 58613 572,'-19'-15'42,"10"4"13,10 3 11,10 2 12,7 2-3,5 1-20,5-1-18,5 0-20,0 0-14,-3 2-13,-2 0-10,-3 2-12,-3 1-6,-5 2-2,-3 2-1,-4 2-1,-5 1-2,-2 3 0,-6 2-1,-2 2 0,-4-2 3,0 0 8,-1-3 7,-1-1 9,-1-1 4,0 0 4,0 0 3,1 0 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24"/>
    </inkml:context>
    <inkml:brush xml:id="br0">
      <inkml:brushProperty name="width" value="0.04085" units="cm"/>
      <inkml:brushProperty name="height" value="0.04085" units="cm"/>
      <inkml:brushProperty name="color" value="#F2395B"/>
    </inkml:brush>
  </inkml:definitions>
  <inkml:trace contextRef="#ctx0" brushRef="#br0">38130 59066 538,'-18'1'-1,"-3"1"-2,-5 3-2,-3 2-3,0 0 5,3-1 10,5-1 10,3 0 10,3-1 6,3 0 2,1-1 0,2 1 2,7-1 2,12-4 5,11-2 4,13-3 5,5-3-6,0 0-13,0-1-14,1 0-14,-4-1-14,-1 4-11,-3 2-12,-3 4-13,-3 1-4,-1 2 0,-3 0 2,-1 2 0,-3-1 2,-3-1 0,-3 0 0,-2-1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09"/>
    </inkml:context>
    <inkml:brush xml:id="br0">
      <inkml:brushProperty name="width" value="0.04183" units="cm"/>
      <inkml:brushProperty name="height" value="0.04183" units="cm"/>
      <inkml:brushProperty name="color" value="#F2395B"/>
    </inkml:brush>
  </inkml:definitions>
  <inkml:trace contextRef="#ctx0" brushRef="#br0">68984 40360 525,'-21'16'73,"5"3"-13,5 1-13,4 2-13,3 3-6,1 1-1,-2 3 0,2 1-1,-1 0-1,0-1-3,0-3-3,0-1-3,2-3-2,2-1 1,3 0-2,4 0 1,1-4-4,1-3-5,2-4-7,0-4-5,1-3-4,1-1-2,2 0-1,0-1-3,2-5-2,3-6 0,3-7-2,3-7-1,2-6 0,-1-5 0,0-4 1,0-5 1,-1-2 1,-3 2 4,-3 2 4,-3 2 2,-3 4 5,-4 6 2,-5 5 5,-2 7 3,-7 3 3,-6 4 1,-7 3 2,-7 3 2,-7 4-3,-7 7-6,-5 7-5,-9 8-6,-3 5-4,0 6-5,0 6-4,1 6-4,5-2-6,12-8-6,11-9-6,13-9-8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25"/>
    </inkml:context>
    <inkml:brush xml:id="br0">
      <inkml:brushProperty name="width" value="0.04801" units="cm"/>
      <inkml:brushProperty name="height" value="0.04801" units="cm"/>
      <inkml:brushProperty name="color" value="#F2395B"/>
    </inkml:brush>
  </inkml:definitions>
  <inkml:trace contextRef="#ctx0" brushRef="#br0">40148 58177 458,'-7'-33'84,"3"15"-2,1 13-3,2 14-4,1 9-7,2 5-14,0 5-12,1 5-13,0 4-11,-1 6-8,0 4-9,-1 6-10,-2 7-10,-1 13-15,0 10-15,-1 13-14,0-3-6,-1-19-1,0-19 2,0-18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32"/>
    </inkml:context>
    <inkml:brush xml:id="br0">
      <inkml:brushProperty name="width" value="0.04314" units="cm"/>
      <inkml:brushProperty name="height" value="0.04314" units="cm"/>
      <inkml:brushProperty name="color" value="#00BFF3"/>
    </inkml:brush>
  </inkml:definitions>
  <inkml:trace contextRef="#ctx0" brushRef="#br0">61586 49493 509,'-7'-45'100,"19"5"-16,19 6-16,19 5-16,4 4-11,-9 5-6,-8 4-7,-9 6-6,-2 3-4,4-1-3,6 0-2,5 0-3,0 0-6,-4 2-8,-4 1-8,-3 1-10,-5 1-9,-3 3-9,-5 4-10,-3 2-10,-6 2-2,-6 0 6,-8 0 4,-6 0 6,-3-2 6,3-3 5,1-2 8,2-3 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32"/>
    </inkml:context>
    <inkml:brush xml:id="br0">
      <inkml:brushProperty name="width" value="0.03671" units="cm"/>
      <inkml:brushProperty name="height" value="0.03671" units="cm"/>
      <inkml:brushProperty name="color" value="#00BFF3"/>
    </inkml:brush>
  </inkml:definitions>
  <inkml:trace contextRef="#ctx0" brushRef="#br0">62150 50531 599,'8'-7'0,"0"1"0,0 0 0,-1 2 0,2 0 3,2 2 8,2 0 7,1 2 7,3 1 5,2 2 2,0 2 1,4 2 2,0 1 0,1-1-4,0 1-3,-1 0-3,1 0-2,-1 1-2,1 1-2,-1 1-1,-1 1-6,-2 2-10,-1 0-12,-2 1-9,-3 0-10,-3-1-9,-3-1-9,-2-1-8,-3-1-1,-2-1 7,-2 0 7,-2-2 8,-2-1 4,0 0 3,-1-2 3,-2 0 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33"/>
    </inkml:context>
    <inkml:brush xml:id="br0">
      <inkml:brushProperty name="width" value="0.0475" units="cm"/>
      <inkml:brushProperty name="height" value="0.0475" units="cm"/>
      <inkml:brushProperty name="color" value="#00BFF3"/>
    </inkml:brush>
  </inkml:definitions>
  <inkml:trace contextRef="#ctx0" brushRef="#br0">61485 50991 463,'-40'-4'55,"15"8"6,15 8 5,15 7 5,8 5-2,3 1-12,3 0-12,3 2-10,2 1-9,1 1-5,1 1-5,0 1-6,2-3-5,-1-2-6,0-5-6,1-3-6,2-6-10,5-6-18,4-8-15,6-6-18,1-6-2,-4-3 10,-3-5 11,-2-3 11,-5 0 7,-4 1 4,-5 4 3,-4 3 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33"/>
    </inkml:context>
    <inkml:brush xml:id="br0">
      <inkml:brushProperty name="width" value="0.04477" units="cm"/>
      <inkml:brushProperty name="height" value="0.04477" units="cm"/>
      <inkml:brushProperty name="color" value="#00BFF3"/>
    </inkml:brush>
  </inkml:definitions>
  <inkml:trace contextRef="#ctx0" brushRef="#br0">61998 48355 491,'-7'-13'51,"2"6"-2,2 6 0,2 6-1,1 4-4,0 3-6,0 4-6,0 2-6,-1 4-3,0 7 1,-2 5 0,0 6 0,-3 5-1,-2 2-4,-3 3-3,-3 4-4,-2 2-5,-4 0-8,-4 4-8,-1 2-7,-1-2-3,2-2 0,5-6 1,2-3 0,3-6-9,3-7-21,2-9-20,4-7-21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34"/>
    </inkml:context>
    <inkml:brush xml:id="br0">
      <inkml:brushProperty name="width" value="0.0393" units="cm"/>
      <inkml:brushProperty name="height" value="0.0393" units="cm"/>
      <inkml:brushProperty name="color" value="#00BFF3"/>
    </inkml:brush>
  </inkml:definitions>
  <inkml:trace contextRef="#ctx0" brushRef="#br0">60899 48882 559,'-5'-19'51,"6"9"2,6 8 0,6 10 3,1 6-4,-3 7-7,-3 5-9,-3 6-7,-2 4-7,-2 1-7,-2 0-6,-2 2-7,-2-1-2,-2-3 2,0-4 3,-4-2 2,0-3-4,0-3-10,2-3-12,1-3-10,1-3-1,4-1 6,2-3 7,4 0 7,1-3 6,0 1 2,0 0 3,0 0 3,-1 0 2,1 1-1,0 2-1,0 0 0,-1 1 0,-2-1-3,-2 1 0,-2 0-2,-2 0-1,-2-1 2,-1 1 1,-3 0 0,-1 0-1,0-1-3,1 1-5,-1 0-3,1-1-2,0-3 0,2-1-1,1-2 0,3-1 6,8 0 11,6 0 12,7 0 11,4 0 4,1 0-4,1 0-5,1 0-4,3 0-5,4 3-7,6 2-7,5 2-6,2 1-5,0 1-3,0 1-3,0 2-3,-4-2-4,-6-3-5,-7-3-6,-7-2-5,-4-3-3,-1-1-1,-1 0 1,0-1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35"/>
    </inkml:context>
    <inkml:brush xml:id="br0">
      <inkml:brushProperty name="width" value="0.04544" units="cm"/>
      <inkml:brushProperty name="height" value="0.04544" units="cm"/>
      <inkml:brushProperty name="color" value="#00BFF3"/>
    </inkml:brush>
  </inkml:definitions>
  <inkml:trace contextRef="#ctx0" brushRef="#br0">63618 48643 484,'-19'-1'7,"10"0"13,10-2 15,10 0 13,8-2 3,7 0-7,6-1-8,8-2-7,2 1-7,0 1-2,-2 0-5,0 2-3,-3 0-4,-5 0-5,-5 0-4,-5 0-5,-6 3-5,-7 6-6,-6 6-7,-8 6-7,-5 1-1,-3 1 4,-5-2 3,-3-1 3,-2-1 5,2-3 7,3-1 6,1-2 7,2-1 5,-1 2 2,0 0 3,1 1 4,0 1 2,2 0 4,2-2 2,2 2 4,1 2 1,-1 2-2,-2 3-1,0 3-1,0 1-3,1-1-4,0-1-3,2-1-4,0 1-3,0 3-2,1 3-3,0 3-2,-1-1-2,2-3-4,1-5-2,0-3-4,3-3 0,4-3 0,4-1 2,4-2 2,3-3-5,6-4-12,5-4-10,5-4-12,4-4-2,3-3 6,2-5 5,4-4 5,-1-1 6,-2 1 6,-3 1 6,-3 1 5,-4 2 5,-5 5 3,-5 3 2,-5 4 4,-7 5 8,-7 4 13,-7 5 13,-8 6 13,-7 3 2,-3 5-10,-5 3-10,-3 5-10,-5 1-9,-5 2-7,-4 1-8,-5 0-6,-2 0-5,3-3 0,5-4-2,2-1-1,2-5 2,3-1 3,3-4 5,4-3 5,7-4 4,16-6 8,14-6 7,16-6 8,10-3-1,10-2-5,9 0-6,8-1-6,4 0-4,0 3 0,1 1-2,0 2 0,-2 2-3,-3 2-8,-2 2-5,-4 3-7,-5 0-6,-5 1-6,-5 2-4,-7 0-7,-5 2-2,-5 2-2,-5 2 0,-4 2-2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35"/>
    </inkml:context>
    <inkml:brush xml:id="br0">
      <inkml:brushProperty name="width" value="0.04898" units="cm"/>
      <inkml:brushProperty name="height" value="0.04898" units="cm"/>
      <inkml:brushProperty name="color" value="#00BFF3"/>
    </inkml:brush>
  </inkml:definitions>
  <inkml:trace contextRef="#ctx0" brushRef="#br0">64846 49338 449,'-37'-57'5,"7"12"11,6 12 10,5 11 11,5 9 5,1 3 1,3 4 0,1 4 1,2 8-2,2 13-2,2 13-3,2 13-2,1 6-4,0 2-4,0 0-5,0 1-3,-1 9-4,-4 17-3,-2 17-3,-3 16-3,-1 7-8,2-2-11,2-2-11,3-1-12,1-4-8,3-3-6,4-4-5,2-4-6,1-12-1,-2-20 3,-2-19 4,-2-19 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36"/>
    </inkml:context>
    <inkml:brush xml:id="br0">
      <inkml:brushProperty name="width" value="0.04035" units="cm"/>
      <inkml:brushProperty name="height" value="0.04035" units="cm"/>
      <inkml:brushProperty name="color" value="#00BFF3"/>
    </inkml:brush>
  </inkml:definitions>
  <inkml:trace contextRef="#ctx0" brushRef="#br0">66356 48590 545,'0'-16'5,"0"1"10,0-1 10,0 0 11,-2 6 1,-2 10-5,-4 12-6,-2 10-5,-2 7-8,1 2-7,-1 4-9,0 3-7,2-2-4,2-6 1,4-5 1,3-6 2,3-5 3,4-1 8,3-3 7,5 0 6,2-2 4,0 1-1,-1 1-1,1 2-1,-3 0 0,-2 3 0,-2 2 0,-4 1 0,-4 4-2,-4 3-6,-5 3-4,-5 6-5,-3 0-3,-3 0-2,-2-1-1,-1-1-1,0-3-2,2-5 0,1-5-1,3-5 0,4-4 5,8-4 11,8-4 12,8-4 10,2 3 6,-3 10 0,-3 9 1,-3 11-1,-2 2-5,-2-4-12,-2-3-12,-2-5-12,2-5-13,4-8-15,5-8-13,5-8-15,4-8-2,2-9 9,1-9 9,3-9 10,-3 0 6,-2 6 2,-4 7 3,-4 7 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36"/>
    </inkml:context>
    <inkml:brush xml:id="br0">
      <inkml:brushProperty name="width" value="0.03978" units="cm"/>
      <inkml:brushProperty name="height" value="0.03978" units="cm"/>
      <inkml:brushProperty name="color" value="#00BFF3"/>
    </inkml:brush>
  </inkml:definitions>
  <inkml:trace contextRef="#ctx0" brushRef="#br0">67457 48080 553,'29'-43'4,"-5"8"11,-6 7 9,-4 9 10,-3 6 7,-2 6 6,-2 6 5,-2 6 5,-3 6-3,-2 5-12,-4 7-11,-2 5-13,-3 5-6,-2 1-4,-2 2-3,-1 2-2,0-1-8,1-4-12,3-4-10,1-3-11,1-5-4,2-3 3,1-4 4,0-4 4,3-6 4,4-7 5,4-6 5,4-7 6,2-3 6,0 1 5,-1 0 6,0 3 6,-1 4 5,-2 10 2,-4 9 2,-2 11 4,-6 8-2,-6 5-3,-6 6-4,-8 6-4,-3 2-3,1-4-2,1-2-3,1-3-2,2-4-1,3-3-2,3-5 0,3-3-1,5-6 2,10-7 5,8-7 3,9-6 5,4-4 1,-1 0-2,-1 1-3,-1-1-3,-1 0 0,-1 2-1,-1 1 0,0 0 1,-3 4-5,-4 4-8,-2 5-9,-2 6-8,-5 2-4,-4 1-2,-6 1-1,-3 1 0,-3 1-1,-1-1 3,0 1 2,1-1 2,-2-1 2,0-1 3,-1-3 2,-1-1 4,1-2 2,3-2 3,2-2 2,4-2 4,6-3 11,8-1 22,9-2 21,10-1 21,3-4 4,0-4-14,1-4-13,-1-3-14,-1-2-16,-4 2-16,-2 2-17,-3 4-17,-3 0-10,-2 0-2,-4 2-3,-3 1-2,-2 0 2,-2 0 4,-2 0 6,-2 0 6,-1 1 6,-2 1 9,0 0 8,-1 2 8,-1 0 11,0 2 14,0 0 14,1 2 13,0 2 3,2 4-7,2 4-8,2 3-7,0 4-6,-2 2-4,-2 1-3,-1 2-3,-3 2-6,-1 1-7,-3 1-9,-2 1-7,0-1-6,1 0-3,1-1-4,0 0-3,2-3-4,1-3-6,0-3-4,2-3-5,2-4 0,5-6 7,2-6 6,5-6 7,3-2 9,4 0 12,2 2 13,3 1 12,2 0 8,-1 2 1,1 1 2,-1 0 2,-1 3-1,0 2-3,0 4-2,-2 2-3,-1 1-2,-1 0-1,-1-2-3,0 0-1,-1-3-11,1-2-21,1-4-20,2-2-21,-2-3-8,-3 0 4,-3-1 5,-2-1 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11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75900 39750 333,'49'20'167,"16"14"-1,15 14 1,17 16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37"/>
    </inkml:context>
    <inkml:brush xml:id="br0">
      <inkml:brushProperty name="width" value="0.0598" units="cm"/>
      <inkml:brushProperty name="height" value="0.0598" units="cm"/>
      <inkml:brushProperty name="color" value="#00BFF3"/>
    </inkml:brush>
  </inkml:definitions>
  <inkml:trace contextRef="#ctx0" brushRef="#br0">68135 48152 367,'6'-22'4,"0"5"5,-4 3 7,0 4 7,-1 5 2,1 6 1,3 6 0,2 6 0,-1 5-5,-6 8-11,-4 7-10,-6 7-10,-3 3-6,-3 0-1,-3 0-2,-3 1 0,-1-4 0,3-4 2,1-5 2,3-5 2,1-4 4,2-3 6,3-3 7,1-3 5,3-2 7,1-1 5,2 0 6,2-2 6,3-1 0,6-2-3,4-2-4,4-2-3,5-3-4,3-2-4,3-3-4,3-3-3,0-3-5,-1-2-4,-3-2-4,-1-1-4,-3 0-3,-3 2-3,-3 4-2,-3 3-3,-3 6 4,-4 8 9,-4 9 10,-4 9 9,-2 4 7,0-1 3,0-1 4,0-1 4,0 0 1,0 1-1,0 1-2,0 1-1,1 1-3,1 1-1,0 0-3,2 2-3,0 0-1,0 2 0,0 1-1,0 1-1,0-1-1,0-2-2,0-2-2,0-1-2,0-2-2,0 1-1,0-1-1,0 1-1,-2-2-1,0-2-2,-3-1 0,-2-2-2,-2-1-2,-4 1-3,-2 0-5,-3 3-3,-4 0-5,-7 2-7,-5 3-8,-6 1-7,-5 0-3,-1-1 1,-5-3 2,-2-1 0,2-4 4,10-5 6,8-5 6,9-4 5,6-4 0,2-1-6,4 0-5,3-1-6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37"/>
    </inkml:context>
    <inkml:brush xml:id="br0">
      <inkml:brushProperty name="width" value="0.04193" units="cm"/>
      <inkml:brushProperty name="height" value="0.04193" units="cm"/>
      <inkml:brushProperty name="color" value="#00BFF3"/>
    </inkml:brush>
  </inkml:definitions>
  <inkml:trace contextRef="#ctx0" brushRef="#br0">70650 48850 524,'61'0'154,"-2"2"-35,-4 0-36,-4 2-35,-3 0-21,-7 0-6,-7-1-6,-7 1-6,-8 1-19,-7 1-30,-8 3-31,-8 2-31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37"/>
    </inkml:context>
    <inkml:brush xml:id="br0">
      <inkml:brushProperty name="width" value="0.04819" units="cm"/>
      <inkml:brushProperty name="height" value="0.04819" units="cm"/>
      <inkml:brushProperty name="color" value="#00BFF3"/>
    </inkml:brush>
  </inkml:definitions>
  <inkml:trace contextRef="#ctx0" brushRef="#br0">70269 49300 456,'-22'9'25,"6"1"16,5 3 14,5 2 15,2 2 3,0 1-12,0 3-10,0 1-12,-2 3-7,-2 3-5,-3 3-6,-3 3-5,-3 3-4,-4 4-4,-5 4-4,-3 4-4,-3 0-1,1 1 2,0-2 2,-1 0 2,4-3-6,2-4-15,5-4-16,3-4-16,3-4-11,2-7-9,3-5-8,1-6-9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38"/>
    </inkml:context>
    <inkml:brush xml:id="br0">
      <inkml:brushProperty name="width" value="0.04007" units="cm"/>
      <inkml:brushProperty name="height" value="0.04007" units="cm"/>
      <inkml:brushProperty name="color" value="#00BFF3"/>
    </inkml:brush>
  </inkml:definitions>
  <inkml:trace contextRef="#ctx0" brushRef="#br0">70850 50546 548,'2'-14'11,"6"3"20,4 3 22,5 3 20,3 1 5,1 2-11,1 0-13,1 2-11,-1 0-14,0 0-17,-1 0-16,0 0-17,-3 1-11,-3 2-2,-3 2-5,-2 2-3,-4 0-2,-3 2-3,-2 2-2,-4 0-2,-1-1 3,1-1 7,-1-2 7,0-2 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38"/>
    </inkml:context>
    <inkml:brush xml:id="br0">
      <inkml:brushProperty name="width" value="0.046" units="cm"/>
      <inkml:brushProperty name="height" value="0.046" units="cm"/>
      <inkml:brushProperty name="color" value="#00BFF3"/>
    </inkml:brush>
  </inkml:definitions>
  <inkml:trace contextRef="#ctx0" brushRef="#br0">70852 50950 478,'-29'0'8,"8"0"18,4 0 16,6 0 17,5 1 7,1 4-4,2 2-4,2 4-4,1 1-7,0 3-11,0 2-10,0 0-11,-1 3-7,-2 2-1,-2-1-2,-2 3-2,0-1-8,0-1-11,2-1-12,1-2-13,1-4-11,3-10-11,4-10-11,2-10-12,2-3 4,0 2 18,0 1 19,0 2 17,0 2 12,-1 1 5,1 0 3,0 2 5,0 0 7,2-2 10,0 0 10,0-1 10,3-1 6,2 2 4,1 1 4,3 2 2,2-1 0,1 2-5,3 0-6,2 2-5,-2 0-4,-2 0-4,-3 0-3,-3 0-3,-3 3-3,-1 4 0,-2 5-1,-2 6 0,-4 2-4,-4 0-6,-6 2-6,-4 1-7,-3 1-3,-2 0-3,0-1-3,-1 1-1,0-1-1,-1-2 4,1 0 2,-1 0 2,1-3 4,1-3 3,1-3 3,0-2 3,5-3 5,6-2 8,8-2 8,6-2 7,5-2-2,3-2-15,4-2-13,1-1-14,0-2-12,-3 2-11,-5 0-10,-3 2-10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40"/>
    </inkml:context>
    <inkml:brush xml:id="br0">
      <inkml:brushProperty name="width" value="0.03479" units="cm"/>
      <inkml:brushProperty name="height" value="0.03479" units="cm"/>
      <inkml:brushProperty name="color" value="#00BFF3"/>
    </inkml:brush>
  </inkml:definitions>
  <inkml:trace contextRef="#ctx0" brushRef="#br0">73800 48416 632,'16'-7'67,"-1"2"-9,1 2-11,0 2-10,2 1-6,5 0 0,5 0-2,5 0-1,3 0-5,4 0-10,2 0-10,3 0-9,0 0-3,-6 0 4,-4 0 5,-5 0 3,-5 1-10,-5 4-27,-4 2-25,-6 3-27,-5 0-4,-2-1 19,-6-2 19,-2-2 19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41"/>
    </inkml:context>
    <inkml:brush xml:id="br0">
      <inkml:brushProperty name="width" value="0.04186" units="cm"/>
      <inkml:brushProperty name="height" value="0.04186" units="cm"/>
      <inkml:brushProperty name="color" value="#00BFF3"/>
    </inkml:brush>
  </inkml:definitions>
  <inkml:trace contextRef="#ctx0" brushRef="#br0">74018 49150 525,'-17'8'3,"0"0"7,-1 0 7,0-1 7,0 3 4,2 4 2,4 3 3,3 5 3,1 2 1,-2 3-2,0 1 0,0 2-2,-1 2-2,2 4-4,2 3-4,3 3-4,-1 0-4,2-2-1,-1-2-3,0-2-1,0 0-7,2 1-9,0-1-11,2 3-11,0-2-7,0-3-5,0-5-5,0-3-6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41"/>
    </inkml:context>
    <inkml:brush xml:id="br0">
      <inkml:brushProperty name="width" value="0.05009" units="cm"/>
      <inkml:brushProperty name="height" value="0.05009" units="cm"/>
      <inkml:brushProperty name="color" value="#00BFF3"/>
    </inkml:brush>
  </inkml:definitions>
  <inkml:trace contextRef="#ctx0" brushRef="#br0">73383 49634 439,'-7'-8'1,"2"0"4,3 0 4,1 0 3,2 1 2,1 2 0,3 3 2,2 1 1,4-2-1,8-2-4,6-5-4,7-4-4,2 0-2,0 3-2,-1 2-2,-1 4-1,-3 2-2,-6 2 1,-3 2-2,-6 2 1,-4 3 2,-2 4 4,-4 3 6,-3 5 4,-2 3 5,-3 3 7,-4 3 6,-2 3 5,-1 0 3,0 2-2,2-1-2,1 0-2,1 0-1,2-1-2,2-1-3,2-1-1,1-2-2,0 0-3,0 0-2,0-2-2,0-2-4,2-1-3,1 0-6,0 0-3,0-2-8,0-1-11,-2-1-10,0-1-11,-3-2-5,-4-4 4,-4-5 2,-4-2 3,-3-6 2,-5-4 1,-3-6 2,-5-3 1,-2-6 2,0-2 3,-2-3 2,-1-2 4,2-1 3,5 0 5,2 1 3,4 1 6,5 2 4,3 3 5,4 3 6,4 3 5,3 2 5,1 1 5,0 0 4,2 2 5,2 0 0,7 1-2,6-1-4,6 0-3,3 1-3,4 2-3,3 2-4,2 3-3,1 0-4,-1 2-3,-3 0-4,-1 2-4,-4 1-5,-2 2-4,-2 2-5,-4 2-6,-4 1-2,-3 3-2,-4 2-2,-4 2 0,-4 0-1,-6 1 1,-4 0 2,-5-1 0,-5 1 1,-5 0-1,-5-1-2,-5 1-1,-3-2 2,-4-3 4,-2-2 4,-3-4 5,-1-1 3,0 0 1,2 0 2,0 0 1,3-1 4,6-1 8,4 0 8,5-1 6,5-1 7,5 2 4,5 0 4,5 1 4,4 1 2,4-2-4,4 0-1,4-2-4,6-1-2,9-4-4,9-2-4,9-3-3,7-1-2,7 0-4,8 2-1,6 1-3,3 0-1,-1 0 1,-2 0-1,0 0 1,-3 1-6,-5 1-15,-4 0-14,-6 2-14,-5 0-6,-7 2 2,-8 0 0,-5 2 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42"/>
    </inkml:context>
    <inkml:brush xml:id="br0">
      <inkml:brushProperty name="width" value="0.04218" units="cm"/>
      <inkml:brushProperty name="height" value="0.04218" units="cm"/>
      <inkml:brushProperty name="color" value="#00BFF3"/>
    </inkml:brush>
  </inkml:definitions>
  <inkml:trace contextRef="#ctx0" brushRef="#br0">74739 48540 521,'-9'-8'0,"-2"-2"0,-2 0 0,-1-1 0,-1 0 6,2 2 13,3 2 12,2 3 13,1 1 6,2 3-2,2 4-2,2 2 0,1 7-4,0 9-5,0 11-5,0 9-5,-1 8-6,0 7-5,-2 8-6,0 6-6,-2 0-8,0-2-9,-1-5-10,-1-3-8,0-8-5,2-10 1,2-11 2,2-11 0,0-6-4,0-1-8,-2-1-8,0 0-10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43"/>
    </inkml:context>
    <inkml:brush xml:id="br0">
      <inkml:brushProperty name="width" value="0.04772" units="cm"/>
      <inkml:brushProperty name="height" value="0.04772" units="cm"/>
      <inkml:brushProperty name="color" value="#00BFF3"/>
    </inkml:brush>
  </inkml:definitions>
  <inkml:trace contextRef="#ctx0" brushRef="#br0">76696 47810 461,'-21'-22'0,"6"5"0,7 3 0,5 4 0,6 2 7,7 0 15,7 1 15,8-1 15,4 1 4,4 2-4,4 2-4,5 2-5,0 2-6,-2 2-6,-2 2-6,-1 2-7,-5 1-6,-6 3-6,-5 2-6,-6 2-6,-7 2-4,-8 5-3,-8 3-2,-8 5-3,-7 2-4,-7 2-5,-7 2-4,-6 3-6,-3-2 0,1-4 4,3-4 4,2-3 5,3-5 2,6-5 3,4-5 2,5-4 2,3-4 6,4-1 8,3 0 9,3-1 8,5-3 6,4-2 2,7-4 3,5-2 1,7-3 1,5-1 0,7-3 0,5-1-1,3-1-1,1 2-1,-1 2-2,0 3-2,-3 2-4,-7 2-5,-7 4-7,-7 2-6,-5 4-5,-3 2-2,-2 4-2,-4 2-4,-5 4-1,-7 7-1,-9 5-2,-7 7-1,-5 0 0,-1-2-2,-1-3 0,-1-3 0,2-3 0,4-3 2,3-3 2,5-2 2,2-4 4,4-3 4,3-2 4,3-4 5,3 2 4,6 4 6,4 5 5,6 5 6,0 3 0,-3 2-6,-2 3-4,-4 2-6,-2-2-3,0-3-1,-2-5 0,0-3-2,1-4-3,4-4-4,4-5-4,4-2-4,4-7-2,5-6 2,5-7 3,5-7 0,4-3 3,1-1 2,2 1 2,2 0 2,0 3 3,-3 4 4,-4 5 3,-1 5 4,-6 4 3,-5 8 4,-7 4 4,-5 8 3,-6 2 0,-6 3-4,-5 1-4,-7 3-3,-4 1-6,-3 2-7,-3 3-8,-3 1-7,-1 0-5,1-3-5,1-3-4,1-3-3,0-2-2,-1-2 1,0-3 2,-2-1 1,-2-2 2,-1-2 3,-2-2 2,-2-2 2,0-1 4,2 0 2,2 0 3,2 0 4,1 0 2,3 2 4,1 0 4,3 2 3,2-1 5,5-1 8,3 0 7,4-1 6,5 0 6,6 3 2,6 4 3,6 2 3,6 3-2,9 3-7,7 3-7,8 4-7,6 0-8,4 3-9,4 0-10,3 1-8,3 0-6,3 0-3,2 1-3,1-1-1,4-1-6,5-3-5,5-3-6,4-3-5,-6-3 0,-17-4 7,-18-5 9,-18-2 7,-7-3 0,0 0-7,0 0-8,3 0-7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0:57"/>
    </inkml:context>
    <inkml:brush xml:id="br0">
      <inkml:brushProperty name="width" value="0.04301" units="cm"/>
      <inkml:brushProperty name="height" value="0.04301" units="cm"/>
      <inkml:brushProperty name="color" value="#F2395B"/>
    </inkml:brush>
  </inkml:definitions>
  <inkml:trace contextRef="#ctx0" brushRef="#br0">60380 12593 511,'-7'-43'3,"2"11"6,2 9 7,2 11 5,0 6 8,0 4 10,-2 4 10,0 4 8,-1 4 1,0 3-11,0 5-10,0 4-10,0 2-6,1 4-1,-1 3-3,0 3-2,0 1-3,2 1-4,0-1-4,2 0-5,0-3-2,0-5-1,0-7 1,0-5 0,0 3 0,0 11 0,0 11-1,0 13 0,-1 7-1,-2 1-1,-2 3-2,-2 2-2,-1 1-2,1 3-3,-1 1-2,0 3-3,0 0-2,0 1-2,0-1-2,1 1-2,-1-4 0,1-4 1,-1-5 1,0-5 3,0-4 0,1-6 0,-1-4 0,0-6 0,0-2 0,0-3 2,0-2 1,1-1 2,-1-5 0,0-7 2,0-7 0,0-6 2,1-6 1,0-2 3,2-4 2,1-2 2,0-2 2,0 1 1,0-1 1,0 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12"/>
    </inkml:context>
    <inkml:brush xml:id="br0">
      <inkml:brushProperty name="width" value="0.03974" units="cm"/>
      <inkml:brushProperty name="height" value="0.03974" units="cm"/>
      <inkml:brushProperty name="color" value="#F2395B"/>
    </inkml:brush>
  </inkml:definitions>
  <inkml:trace contextRef="#ctx0" brushRef="#br0">78171 40266 553,'-37'3'65,"5"9"-6,5 8-7,5 7-6,4 4-5,3 0-5,3 1-4,3-1-5,2-1-4,2-1-4,2-3-3,2-2-4,2-3-3,3-3-4,4-4-1,2-4-3,4-4-4,4-3-5,3-2-4,5-4-5,2-4-4,1-7-3,0-7-4,1-7-4,1-3 0,-1-2 2,-1-1 2,-1-1 2,-3 2 4,-7 4 2,-5 4 5,-6 4 3,-5 2 4,-4 4 3,-4 3 3,-4 3 4,-5 2 1,-5 2 2,-7 2 1,-5 2 1,-3 3-2,-1 4-1,2 4-4,-1 3-3,1 3-2,5 0-4,3-1-2,5 1-3,3-2-4,5-2-7,3-1-5,4-2-6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43"/>
    </inkml:context>
    <inkml:brush xml:id="br0">
      <inkml:brushProperty name="width" value="0.0427" units="cm"/>
      <inkml:brushProperty name="height" value="0.0427" units="cm"/>
      <inkml:brushProperty name="color" value="#00BFF3"/>
    </inkml:brush>
  </inkml:definitions>
  <inkml:trace contextRef="#ctx0" brushRef="#br0">80216 49666 515,'-8'-7'4,"0"2"9,0 2 9,0 2 9,-1 3 7,-1 4 5,-3 4 5,-2 3 5,-1 5-1,-1 4-6,-1 3-6,0 4-7,-4 2-7,-3 0-7,-5 1-7,-3-1-7,-2-1-8,3-1-5,2-4-7,1 0-6,4-4-5,0-5-4,3-5-4,1-4-4,4-5-6,5-4-8,4-4-7,6-4-8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43"/>
    </inkml:context>
    <inkml:brush xml:id="br0">
      <inkml:brushProperty name="width" value="0.05168" units="cm"/>
      <inkml:brushProperty name="height" value="0.05168" units="cm"/>
      <inkml:brushProperty name="color" value="#00BFF3"/>
    </inkml:brush>
  </inkml:definitions>
  <inkml:trace contextRef="#ctx0" brushRef="#br0">80500 48250 425,'10'18'143,"4"7"-26,3 5-28,5 7-26,3 6-17,7 9-6,3 10-7,6 8-7,2 5-10,3 0-14,2 2-16,2 0-14,2 0-8,0-1-3,1-3-2,2-1-2,-5-6 2,-7-9 4,-8-9 7,-7-8 4,-7-6-2,-3-3-8,-4-3-10,-4-3-9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45"/>
    </inkml:context>
    <inkml:brush xml:id="br0">
      <inkml:brushProperty name="width" value="0.05393" units="cm"/>
      <inkml:brushProperty name="height" value="0.05393" units="cm"/>
      <inkml:brushProperty name="color" value="#00BFF3"/>
    </inkml:brush>
  </inkml:definitions>
  <inkml:trace contextRef="#ctx0" brushRef="#br0">84067 48731 407,'-28'-7'72,"4"2"-13,5 3-14,5 1-13,1 3-7,-3 3-3,-3 5-1,-3 4-2,-2 4-2,1 3-1,-1 4 0,1 5-2,-1 1 0,2 1 0,1-1-1,1 0 0,1-1-1,1 0-1,1-2 0,1 1-1,1-4-1,4-2 2,3-2 0,3-4 1,3-3-4,5-1-9,6-2-9,4-2-9,5-4-3,3-2-1,5-6 1,3-2 1,3-5-1,3-4 1,1-4-1,2-3 0,1-2 1,-2 1 4,0 1 3,-1 1 3,-3 1 4,-2 3 4,-3 1 3,-3 2 3,-5 7 11,-7 10 14,-7 11 16,-6 11 15,-4 4 2,0-3-12,0-3-13,0-3-11,1-1-9,0-1-3,2 1-4,0 0-3,4-4-6,6-3-6,6-6-8,5-4-8,4-6-1,0-2 3,-1-5 3,1-4 3,-2-3 3,0-3 1,-1-3 1,0-3 2,-2-2 1,-1-1 0,-1 0 1,-1-2 1,-2 0 0,-2 0 1,-4 0 1,-3 0 1,-2 0 0,-4 5 0,-2 2-1,-3 3 0,-3 2 0,-2 2 1,-2 3 0,-1 1 1,-3 2-1,-2 2-4,-1 3-3,-3 1-3,-1 1-4,-1 2-3,-1 0-2,-1 2-4,0 0-2,1 2-2,1 0 0,1 2-2,3 0 1,3 2 4,4 0 5,5 1 4,1 1 0,2 0-6,1 0-3,0 0-6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45"/>
    </inkml:context>
    <inkml:brush xml:id="br0">
      <inkml:brushProperty name="width" value="0.04707" units="cm"/>
      <inkml:brushProperty name="height" value="0.04707" units="cm"/>
      <inkml:brushProperty name="color" value="#00BFF3"/>
    </inkml:brush>
  </inkml:definitions>
  <inkml:trace contextRef="#ctx0" brushRef="#br0">86383 49777 467,'28'-6'84,"-6"2"-18,-5 4-17,-6 3-19,-3 1-8,1 1 0,2 1-1,0 2 0,-1 0-1,-1 2-4,-2 0-2,-2 1-4,-2 2-2,-2 3-1,-2 3 0,-2 4-1,-3 0-2,-6 2-3,-4 1-4,-5 0-2,-3 1-3,-1-1-1,0-1-1,-2-1-2,1-2-1,1-3 0,3-3 1,1-2 0,2-4 1,1-1 2,1-2 4,1-2 1,3-2 8,8-1 10,7 0 12,6-1 10,6-3 3,3 0-8,5-3-6,3-2-7,3 0-4,-1 0-1,1 2 0,-1 1 0,0 0-9,0 2-16,0 0-16,1 2-17,-2-1-8,-1 0-3,-3-2-2,-1 0-1,-3-1 1,-3 2 6,-3 0 6,-2 2 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46"/>
    </inkml:context>
    <inkml:brush xml:id="br0">
      <inkml:brushProperty name="width" value="0.03348" units="cm"/>
      <inkml:brushProperty name="height" value="0.03348" units="cm"/>
      <inkml:brushProperty name="color" value="#00BFF3"/>
    </inkml:brush>
  </inkml:definitions>
  <inkml:trace contextRef="#ctx0" brushRef="#br0">88794 50850 657,'5'14'192,"-6"-2"-78,-6-1-78,-5-2-77,-3-3-36,1 1 4,1-2 6,1 0 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47"/>
    </inkml:context>
    <inkml:brush xml:id="br0">
      <inkml:brushProperty name="width" value="0.04121" units="cm"/>
      <inkml:brushProperty name="height" value="0.04121" units="cm"/>
      <inkml:brushProperty name="color" value="#00BFF3"/>
    </inkml:brush>
  </inkml:definitions>
  <inkml:trace contextRef="#ctx0" brushRef="#br0">91140 47638 533,'2'-16'5,"2"1"8,4-1 10,2 0 8,3 2 4,5 1-5,4 2-4,3 2-4,7 1-1,7-1 3,8-2 3,8 0 2,0 0-2,-4 2-6,-4 3-6,-5 1-6,-6 1-6,-6 2-4,-5 0-5,-6 2-4,-6 1-5,-3 4-2,-4 2-4,-4 4-3,-5 1 1,-8 3 5,-6 1 4,-7 3 5,-4 1 2,-1 1 2,-1 1 1,-1 1 2,0 1 1,0-1 0,-1 0 1,1 1 0,2-1 4,2 2 6,3 1 8,3 1 6,3 1 2,3-1-4,2 1-5,4-1-3,2-1-4,0-3-2,2-3-3,1-3-3,2-3-4,6-4-5,4-4-5,5-4-5,5-4-4,3-2-1,5-4-3,3-2-2,4-3 0,0-3 2,3-3 1,2-3 2,0-1 2,-1 4 3,-3 3 4,-1 3 3,-5 2 2,-4 2 4,-5 2 4,-4 3 2,-6 2 6,-5 4 10,-4 3 9,-5 5 9,-6 3 2,-4 2-2,-5 1-5,-5 3-3,-3 2-5,-3 1-5,-1 3-5,-2 1-6,-3 1-4,-1-1-3,-2-1-3,-1-1-4,-3-1-1,-1 0 0,0 1-1,-2-1 0,0-1 0,-2-1 0,0-2 1,-2-2 0,3-3 2,6-1 3,6-2 4,6-2 4,6-3 5,10-3 5,9-2 6,8-4 6,12-2 0,12-3-4,12-4-4,14-2-5,7-1-2,3-1-1,3 0 1,3 1-1,3 0-2,1 2-3,2 2-4,2 3-3,-1 0-3,-5 2-2,-5 0-3,-4 2-2,-7 1-3,-8 2-3,-8 2-1,-8 2-3,-8 1-8,-9 2-12,-8 0-13,-9 2-13,-7-2 0,-2-3 11,-3-2 10,-3-4 12,-1-1 8,4-2 5,3 0 5,3-1 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48"/>
    </inkml:context>
    <inkml:brush xml:id="br0">
      <inkml:brushProperty name="width" value="0.04198" units="cm"/>
      <inkml:brushProperty name="height" value="0.04198" units="cm"/>
      <inkml:brushProperty name="color" value="#00BFF3"/>
    </inkml:brush>
  </inkml:definitions>
  <inkml:trace contextRef="#ctx0" brushRef="#br0">92806 48190 524,'-16'-23'10,"2"3"5,1 1 4,1 2 5,1 3 3,0 3 3,3 3 1,0 2 3,1 5 1,4 6-3,2 6 0,4 6-3,1 7-1,0 12-3,-1 11-3,2 10-1,-2 9-4,-1 7-2,0 7-2,-2 7-2,-1 5-6,-2 5-5,-2 6-7,-1 4-7,-2 2-6,0 2-8,0 1-8,0 1-7,1-5-5,1-14-2,0-12-3,2-13-2,0-13 2,2-12 8,0-13 7,2-13 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49"/>
    </inkml:context>
    <inkml:brush xml:id="br0">
      <inkml:brushProperty name="width" value="0.03776" units="cm"/>
      <inkml:brushProperty name="height" value="0.03776" units="cm"/>
      <inkml:brushProperty name="color" value="#00BFF3"/>
    </inkml:brush>
  </inkml:definitions>
  <inkml:trace contextRef="#ctx0" brushRef="#br0">94579 47400 582,'7'-22'3,"-2"4"4,-2 5 6,-2 3 5,-2 4 3,-2 6 2,-2 4 1,-2 6 2,-3 4-2,-3 5-6,-5 5-6,-2 5-6,-4 2-5,3-2-4,0 0-3,0-1-5,4-2-2,3-3 0,4-3-2,4-2 0,4-5 1,2-3 3,4-4 3,2-4 2,3-2 2,2 0 2,2 0 1,1 0 1,2 1 3,0 2 3,-1 2 4,1 2 4,-2 2 1,-4 3 0,-1 3-1,-4 3 0,-3 4-1,-4 2-1,-4 5-2,-3 5-2,-4 2 0,-5 2-2,-3 2 0,-5 3-2,0-3 0,3-4 1,3-5 0,3-5 1,4-5-1,8-3-1,7-5-2,6-3-1,3-2-5,-1-2-8,0-1-8,-2 0-8,-1-4-4,0-6 2,-2-6 2,0-5 0,0-8 2,3-7 1,4-8 0,2-8 0,3-6 3,3-2 3,3-3 3,2-4 3,4 3 4,3 4 7,3 4 4,3 6 7,0 3 4,0 4 4,-2 2 5,0 3 4,-2 4 2,-6 5 2,-2 5 1,-5 5 1,-6 7 2,-8 8 3,-10 9 2,-8 10 4,-5 2-2,1 0-7,-1-1-6,1 0-7,1-3-9,1-1-12,2-2-11,2-3-12,5-2-5,6-2 1,8-4 1,6-2 2,2-2 3,-4 2 5,-2 0 6,-2 2 5,-4 0 2,-1 3 2,-2 2 1,-2 2 0,-3 2 1,-6 3-1,-4 3 0,-5 4 0,-2 0 0,-4 2 0,-2 1 1,-1 0 0,-1 2-1,1-1 0,1 0 0,1 1-1,3-2 2,3-3 3,4-3 4,4-3 3,3-2 1,1-3 2,0-1 0,2-2 0,3-3-1,6-2-1,5-4-2,7-2-3,5-4-2,3-2-3,5-3-4,3-3-4,2-3-3,-2-2-3,0-1-2,-1-3-4,-4 1-3,-4 1 0,-5 3-3,-4 1-1,-5 2 0,-3 3 4,-2 1 2,-4 2 3,-2 1 2,-4 1 3,-2 0 0,-3-1 3,-2 1 8,0 2 13,0 2 13,1 2 15,0 3 4,4 4-3,2 4-4,4 3-3,0 2-5,-2 3-3,-2 0-5,-1 1-5,-3 1-3,-3 3-6,-4 1-5,-2 3-4,-2 0-5,-3 1-7,-1-1-6,-3 1-6,1-3-4,3-3-2,3-5-3,3-3-1,6-5-1,8-5 2,10-4 1,8-5 2,6-3 6,3 2 9,3 1 9,3 0 10,1 3 7,-2 2 8,0 3 7,0 4 8,-5 2 1,-1 1-2,-2 3-4,-4 2-3,-3 0-4,-3-1-4,-3-1-5,-2 0-5,-1-5-12,2-8-22,1-8-21,3-8-22,0-3-4,-2 3 14,-2 1 12,-2 3 14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49"/>
    </inkml:context>
    <inkml:brush xml:id="br0">
      <inkml:brushProperty name="width" value="0.05379" units="cm"/>
      <inkml:brushProperty name="height" value="0.05379" units="cm"/>
      <inkml:brushProperty name="color" value="#00BFF3"/>
    </inkml:brush>
  </inkml:definitions>
  <inkml:trace contextRef="#ctx0" brushRef="#br0">95819 47139 409,'22'-29'1,"-2"5"4,-4 5 4,-3 5 2,-3 6 5,-2 6 3,-4 7 4,-2 8 4,-7 5-2,-6 7-7,-9 5-7,-7 7-6,-5 2-6,1 0-4,1 0-2,-2 0-4,2-1-1,3-4 1,3-3 2,3-2 0,4-3 3,3-5 4,4-3 4,4-4 4,4-4 2,4-1 0,4-2 1,4-2 0,5-2 2,7-2 1,7-2 4,7-2 1,3-3 0,-2-2-3,-1-3-2,0-3-4,-2-1-1,-3 0-2,-4 2-3,-1 1-1,-7 3-3,-7 4-6,-8 6-5,-8 4-6,-5 4 2,0 4 9,-1 2 9,-1 3 8,-1 2 5,2 3 0,1 1 2,1 3-1,0 3 2,2 7 3,0 5 2,2 6 2,0 2 1,0-1-1,0 0-1,0-1-1,1-4-1,0-3-2,2-4 0,0-4-3,1-3 0,0-3-3,0-3 0,0-3-3,0-2-1,0-1-2,0-1-2,0 0-3,-4-2-1,-7-1-4,-9-1-4,-7 0-2,-7-3-1,-8-1 0,-6-2 2,-8-2 1,-6-2-7,-9-1-18,-7 0-15,-9-1-18,7-2-7,14-1 2,18 0 1,16-1 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50"/>
    </inkml:context>
    <inkml:brush xml:id="br0">
      <inkml:brushProperty name="width" value="0.04738" units="cm"/>
      <inkml:brushProperty name="height" value="0.04738" units="cm"/>
      <inkml:brushProperty name="color" value="#00BFF3"/>
    </inkml:brush>
  </inkml:definitions>
  <inkml:trace contextRef="#ctx0" brushRef="#br0">98700 50754 464,'15'-7'72,"-1"2"-13,-1 3-15,0 1-14,6 0-4,15-1 5,14 0 5,15 0 6,8-2-1,0 0-4,-1 0-6,1 0-5,-1 1-5,1 2-4,-2 2-5,2 2-5,-3 1-4,-3 2-4,-5 0-5,-2 1-4,-6 1-9,-3-1-13,-4 1-13,-3 0-12,-7-2-3,-6-1 9,-7-2 9,-6-2 9,-6-1 2,1 2-4,-2 0-5,0 2-5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12"/>
    </inkml:context>
    <inkml:brush xml:id="br0">
      <inkml:brushProperty name="width" value="0.04033" units="cm"/>
      <inkml:brushProperty name="height" value="0.04033" units="cm"/>
      <inkml:brushProperty name="color" value="#F2395B"/>
    </inkml:brush>
  </inkml:definitions>
  <inkml:trace contextRef="#ctx0" brushRef="#br0">85116 40021 545,'-16'0'4,"-1"0"7,-1 0 8,-1 0 7,0 1 5,3 2 0,1 2 1,2 2 2,2 1-2,3 3-2,1 2-2,2 2-3,1 1-2,0 3-2,0 1-2,0 3-2,1-1-2,0 2 0,2-1-1,0 1-2,2-2-2,0-1-5,2-3-4,0-1-6,3-3-3,2-2-2,3-4-2,4-3-1,1-2-2,3-4-3,1-2-1,3-3-2,1-5 0,2-6 2,2-5 2,3-7 2,0-2 1,-2 0 2,0-1 1,-1 2 1,-3 0 2,-5 1 4,-4 3 2,-6 1 3,-5 4 3,-4 3-1,-6 4 0,-4 5 0,-5 1-1,-3 2-2,-5 0-3,-3 2-2,-5 1-1,-5 2 2,-5 2 1,-4 2 1,-1 1-4,2 2-11,4 0-9,2 2-11,4-1-3,5 1 2,5 0 2,5 0 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50"/>
    </inkml:context>
    <inkml:brush xml:id="br0">
      <inkml:brushProperty name="width" value="0.04649" units="cm"/>
      <inkml:brushProperty name="height" value="0.04649" units="cm"/>
      <inkml:brushProperty name="color" value="#00BFF3"/>
    </inkml:brush>
  </inkml:definitions>
  <inkml:trace contextRef="#ctx0" brushRef="#br0">103707 47472 473,'-9'-19'8,"-2"7"18,-2 8 17,-1 8 17,-4 6 4,-2 5-9,-3 6-9,-3 4-9,-3 4-7,-3 4-6,-6 4-6,-3 5-6,-3 0-4,-2-1-2,-2-1-3,-2 0-2,1-1-3,7-2-4,3 0-3,5-1-5,5-4-2,5-5-4,5-7-3,5-5-4,4-4-1,6-3-2,4-1-2,6-2-1,3-2 5,1 0 9,3-1 10,2-2 10,-1 0 6,-1 0 5,-2 0 3,-2 0 4,-1 1 3,0 4 4,0 2 2,-1 4 4,0 1 0,-2 3-3,-2 2-2,-2 1-4,-1 2-2,0-1-2,0 1-2,0 0-3,0 0-1,0 2-3,0 2-3,0 3-2,0-1-3,0 0-3,0-1-5,0 0-4,0-3-1,0-2 3,0-1 2,0-2 2,-1-3-11,-2-1-25,-2-2-24,-2-2-26,0-4-4,1-2 16,0-6 17,2-2 17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51"/>
    </inkml:context>
    <inkml:brush xml:id="br0">
      <inkml:brushProperty name="width" value="0.05393" units="cm"/>
      <inkml:brushProperty name="height" value="0.05393" units="cm"/>
      <inkml:brushProperty name="color" value="#00BFF3"/>
    </inkml:brush>
  </inkml:definitions>
  <inkml:trace contextRef="#ctx0" brushRef="#br0">104409 48963 407,'10'-8'0,"5"2"-2,5 1-2,5 0-1,3 1 2,-1 0 4,0 0 5,1 1 3,-1-2 3,-1 2 1,-2-1 1,0 0 0,-2 0 0,-3 2-3,-3 0-2,-2 2-2,-3 0-1,-1 0 0,-1 0 1,0 0-1,-1 1 4,-1 4 3,1 2 4,0 4 5,-1 1 3,0 3 2,-2 1 3,0 3 1,-2 2 0,-1 3-1,0 3-2,-1 3-1,-1 1-1,1 2-2,2 1-1,0 0-1,1 1-3,0-3-2,0-2-2,0-1-4,0-2-2,0 1-2,0-1-2,0 1-3,0-2-6,0 2-11,-1-1-11,1 0-11,-2-2-5,-6-7 2,-4-5 2,-5-6 2,-4-3 2,-2 0 2,-1 0 2,-3 0 2,-2-2 0,-3-4 0,-3-4-1,-2-4-1,-2-4 1,2-5 1,0-5 2,2-5 1,1-2 3,7-1 5,3 2 5,6-2 4,4 2 3,2 1 2,4 3 2,3 2 1,2 2 5,3 4 5,4 5 7,2 3 6,3 2 3,0 2 0,1 1 0,1 0-1,0 2-1,-1 2-2,0 2-1,-2 2-2,-1 3-2,-2 2-2,-3 3-3,-1 4-2,-3 2-2,-6 3-2,-4 3-1,-5 3-1,-4 1-3,-3-1-2,-4-1-2,-1-1-2,-1-4-2,2-2 0,4-5-1,3-2 0,3-5-1,1-3 2,2-2 1,2-4 1,3-3-4,2-6-9,4-4-8,3-5-9,1 0-3,1 0 4,2 3 3,0 1 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53"/>
    </inkml:context>
    <inkml:brush xml:id="br0">
      <inkml:brushProperty name="width" value="0.04409" units="cm"/>
      <inkml:brushProperty name="height" value="0.04409" units="cm"/>
      <inkml:brushProperty name="color" value="#00BFF3"/>
    </inkml:brush>
  </inkml:definitions>
  <inkml:trace contextRef="#ctx0" brushRef="#br0">62104 53950 498,'31'29'128,"0"-5"-30,1-5-27,-1-5-29,-1-2-18,2 2-10,-1 0-9,0 1-8,-2 2-6,-5 1-1,-5 3-1,-4 1-1,-8 3-8,-7 3-13,-7 3-14,-9 3-13,-7 0-3,-5 0 9,-6-1 8,-6-1 10,-3-3 6,-2-3 7,0-5 7,-2-3 6,1-3 4,2-1 2,2-1 0,2 0 2,2-2 5,3-1 6,4-1 8,2 0 8,4-1 5,5 0 5,4-1 4,6 1 5,7-1 1,10-2 1,10-2 0,9-2-1,8-3-4,5-4-7,4-4-7,6-3-8,2-3-7,2 0-6,0 1-6,1-1-7,-1 1-7,-7 2-5,-3 3-7,-5 1-7,-6 2-3,-6 2 0,-5 2 0,-6 2 0,-6 1 2,-5 0 3,-4 0 4,-6 0 3,-4-1 1,-3-4 0,-5-2 0,-3-3-1,-3-3 4,1-2 6,-1-1 6,1-3 6,0 0 3,3 3 1,2 1-1,1 2 0,3 7 13,3 10 27,3 12 26,2 10 26,3 7 3,0 4-18,2 4-20,0 4-19,1 3-13,-2 2-5,0 2-5,-1 2-6,-1 1-3,2 1 0,0 2 0,2 0-1,0-3-7,0-7-15,0-7-16,0-6-15,0-7-7,2-5 3,0-6 3,2-7 2,-1-6 1,1-8 2,0-7 1,0-9 2,0-7 3,0-7 6,0-6 6,0-7 7,-1-2 5,-2 2 6,-2 4 5,-2 2 5,-2 4 4,-2 6 1,-2 4 2,-1 5 2,-2 4 3,0 4 4,0 4 4,0 5 5,0 2 1,-1 4 0,-1 2-1,-1 4-1,-1 2-1,0 5-3,1 4-3,-1 3-3,0 3-2,1 1 0,-1 1-2,0 1 0,2-1-1,5-3-1,3-3 0,4-3 0,3-3-3,4-4-4,2-5-4,3-2-5,6-8-2,9-10-3,9-10-3,9-9-2,6-6-1,4-2-1,4-2-1,2-2 0,2 1-1,-4 4 1,-4 3-1,-4 5 0,-6 4 3,-6 3 6,-7 5 5,-7 3 6,-7 6 12,-7 9 16,-6 6 17,-7 9 17,-3 5 2,2 1-14,2 3-12,2 2-13,3-1-9,6 0-6,4-1-5,5 0-6,2-3-5,-3-3-5,-1-3-4,-2-2-4,-2-3-4,-1 1 0,0 0-1,-2 0-1,-3 1 2,-6 1 3,-6 3 3,-6 2 3,-5 2 3,-5 3 0,-5 3 2,-5 3 1,0-1 1,2-3 1,3-4 2,3-5 0,3-2 3,2-2 2,4-2 3,3-2 3,4-3 1,5-2 1,4-4 0,5-2 0,6-3 0,4-2-3,5-2-3,5-1-2,2-1-1,-1 4-1,-1 3 1,-1 3 0,-2 1 0,-3 2 0,-3 0 0,-3 2 0,-3 3 1,-6 7 3,-4 8 1,-6 6 3,-4 2-1,-3-2-1,-5-1-2,-3-2-1,-2-4-2,2 2-1,3-2 0,1-1-1,1 0-1,-1-1 0,-2 1 0,1 0-1,-1-2 1,2-1 2,3-2 2,1-2 2,6-3-1,12-2-1,10-4-2,11-2-3,4-2 1,-1 0 0,-3 0 2,-1 0 1,-3 1 1,-3 2-1,-3 2-1,-3 2 0,-3 3 0,-2 6 4,-4 4 2,-2 5 4,-5 3 1,-4 3 1,-5 1 1,-5 2 0,-6 3 0,-5 3-2,-7 3-3,-5 2-1,-4 4-3,-2 4-4,-2 4-4,-2 4-4,0 1-3,1-1-4,1 0-3,0-2-3,3-4-6,4-8-6,4-8-8,4-7-6,4-8-3,6-5 3,7-6 2,5-6 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53"/>
    </inkml:context>
    <inkml:brush xml:id="br0">
      <inkml:brushProperty name="width" value="0.04043" units="cm"/>
      <inkml:brushProperty name="height" value="0.04043" units="cm"/>
      <inkml:brushProperty name="color" value="#00BFF3"/>
    </inkml:brush>
  </inkml:definitions>
  <inkml:trace contextRef="#ctx0" brushRef="#br0">63700 58050 544,'24'17'168,"1"3"-42,1 3-41,0 3-42,0 0-24,-1-1-8,-2-4-7,-3 0-9,0-2-9,0-1-13,-2-1-12,2 0-12,-2-3-8,-1-3-2,-2-3-3,-2-2-2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54"/>
    </inkml:context>
    <inkml:brush xml:id="br0">
      <inkml:brushProperty name="width" value="0.0574" units="cm"/>
      <inkml:brushProperty name="height" value="0.0574" units="cm"/>
      <inkml:brushProperty name="color" value="#00BFF3"/>
    </inkml:brush>
  </inkml:definitions>
  <inkml:trace contextRef="#ctx0" brushRef="#br0">66180 55873 383,'9'-34'59,"1"8"-7,3 8-8,2 10-7,1 4-6,1 0-3,1 0-3,1 1-4,-1 1-3,-2 5-3,-4 6-4,-3 4-3,-3 5-1,-2 5 0,-4 5 1,-2 5 1,-5 4-5,-6 2-11,-5 4-11,-7 1-10,-2 1-4,1-3 4,1-5 3,2-4 3,1-5 3,4-5 3,5-6 2,3-6 3,4-6 3,4-3 2,4-4 3,4-3 3,3-5 2,3 0 0,4-3 1,2-1 0,0-1 1,1 4 0,-2 3 1,-1 2 0,-1 6 4,-3 8 6,-1 8 8,-2 7 6,-3 5 2,-2 1-2,-4 1-4,-2 1-4,-3-1-2,0-1-3,-1-3-3,-1-1-2,-1-3-4,2-4-2,0-2-2,2-3-4,2-7-11,6-10-24,4-11-21,6-10-23,0-5-3,-1 5 19,-3 3 17,0 5 17,-2 1 13,1-2 5,1 0 5,2-1 7,-1 1 3,-1 1 2,-1 2 2,0 3 2,0 0 4,1 2 5,3 1 7,2 1 6,1 0 1,-2 0-2,2 0-4,0 0-2,0 1-3,1 2-3,1 2-2,1 3-3,0 0-1,-1 0 0,-1 0-1,0 0 0,-2 0 0,-1 3 1,-1 2 2,-1 2 0,0 1 1,0 0 0,0 0 0,-1 0 1,0 0 0,0 3-1,-2 2 0,0 2-1,-2 0 0,-1 1-2,-1 0 0,0-1-1,-1 1-1,0 1 0,0 2 0,0 0 0,-1 0-1,-1-1-2,0-1-2,-1-1-2,-3 0 0,0-1-1,-3 0 1,-2 1-1,-2 0-4,-2-1-5,-2 1-6,-1 0-6,-2-2-4,1-1-3,-1-2-3,0-2-4,1-3-2,1-1-2,1-2-3,0-2-3,3-5-1,1-7 0,2-9-1,2-7 0,3-8 1,2-7 6,3-5 4,4-9 5,1-1 5,0 5 5,-1 3 6,1 4 5,0 4 3,-2 5 1,-1 5 2,0 6 0,-1 2 4,0 4 6,-1 3 5,1 3 7,0 2 3,0 1 3,0 1 3,0 1 1,-1 3 9,0 8 12,-2 6 12,0 6 12,-4 7-1,-4 5-17,-5 5-15,-5 5-16,-4 4-12,-1 4-7,-3 4-8,-1 4-6,-2 0-7,-1 0-8,-1-4-6,-1-1-7,3-4-2,2-2 6,5-5 3,3-4 6,4-4-4,1-7-12,2-5-11,2-6-13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55"/>
    </inkml:context>
    <inkml:brush xml:id="br0">
      <inkml:brushProperty name="width" value="0.04743" units="cm"/>
      <inkml:brushProperty name="height" value="0.04743" units="cm"/>
      <inkml:brushProperty name="color" value="#00BFF3"/>
    </inkml:brush>
  </inkml:definitions>
  <inkml:trace contextRef="#ctx0" brushRef="#br0">69600 58581 463,'8'-7'8,"0"1"17,0 0 15,-1 2 17,2 0 7,0 2-2,1 0-3,1 2-3,0 1-5,-1 4-9,-1 2-9,0 4-9,-4 1-10,-2 0-12,-6 2-12,-2 2-12,-4-1-5,0-1 1,-1-1 1,-1 0-1,0-3-7,-1 2-17,0 0-17,1 0-18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56"/>
    </inkml:context>
    <inkml:brush xml:id="br0">
      <inkml:brushProperty name="width" value="0.05597" units="cm"/>
      <inkml:brushProperty name="height" value="0.05597" units="cm"/>
      <inkml:brushProperty name="color" value="#00BFF3"/>
    </inkml:brush>
  </inkml:definitions>
  <inkml:trace contextRef="#ctx0" brushRef="#br0">75889 56254 393,'7'-8'0,"-1"2"0,-1 1 0,0 0 0,-1 0 3,0-2 8,0-1 7,0-3 8,-4 2 4,-6 6 3,-7 6 3,-7 6 2,-6 5-2,-3 5-7,-5 5-7,-3 5-7,-2 5-4,0 4 0,0 5 0,-1 6-1,2 1 1,2-1 0,2 0 1,1-1 0,5-5 1,5-5-1,7-6 0,5-5-1,5-6-1,6-3-3,4-5-2,6-3-4,6-5-4,9-6-5,9-6-5,8-5-5,7-7-3,4-6-1,4-5 0,4-6 0,-1-1 0,-3 0 0,-4 3 2,-5 2 1,-4 3 3,-7 5 3,-8 5 3,-5 5 5,-8 4 6,-5 6 11,-6 4 10,-6 6 11,-5 4 3,-2 3-3,-3 5-3,-3 4-3,-2 1-2,0 1-1,1-1 0,-1 1 0,2-2-2,2-2-3,4-2-3,3-1-4,1-1-1,2 1-1,0 1-2,2 1-1,1-1-1,4-2-3,2-4-2,4-3-3,2-2-3,3 0-1,3-2-3,3 0-2,3-4-2,3-6-2,3-6-1,3-6-2,0-5 0,0-5 0,-1-4 1,-1-6 1,-2-3 0,-1-2 3,-3-2 0,-1-1 2,-5-1 1,-5 5 1,-6 4 2,-6 4 0,-5 3 3,-2 4 2,-4 2 4,-2 3 2,-4 3 2,-3 2-2,-5 4 0,-3 3-2,-4 2-2,-1 2-4,-2 2-4,-3 2-5,1 3-4,0 4-5,1 4-7,1 4-5,4 1 0,5-1 5,6-1 4,7 0 6,2-2-1,0-1-6,0-1-5,0 0-7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56"/>
    </inkml:context>
    <inkml:brush xml:id="br0">
      <inkml:brushProperty name="width" value="0.0475" units="cm"/>
      <inkml:brushProperty name="height" value="0.0475" units="cm"/>
      <inkml:brushProperty name="color" value="#00BFF3"/>
    </inkml:brush>
  </inkml:definitions>
  <inkml:trace contextRef="#ctx0" brushRef="#br0">78913 57050 463,'9'7'7,"1"-2"17,3-3 15,2 0 15,1-2 4,0 2-8,2 0-8,1 2-9,1 0-5,0 3-5,-1 2-3,1 2-3,-2 1-4,-3 3-4,-3 2-4,-2 2-4,-5 2-2,-5 2-1,-4 4 0,-5 3-2,-6 3-1,-6 0-1,-5 3-3,-6 2-1,-3-1-1,3-5-2,3-5-1,0-5 0,4-5 1,3-3 4,4-4 3,5-4 4,5-3 8,8-2 10,8-2 11,8-2 12,5-2 2,2 0-7,4-1-7,4-2-6,-1 1-7,3-1-6,1 0-6,1 0-8,-1 1-7,0 2-8,-1 2-9,-2 2-8,-2 1-4,-5 0 2,-5 0 2,-5 0 2,-3 0-2,0-2-8,-2 0-6,0-1-8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58"/>
    </inkml:context>
    <inkml:brush xml:id="br0">
      <inkml:brushProperty name="width" value="0.05573" units="cm"/>
      <inkml:brushProperty name="height" value="0.05573" units="cm"/>
      <inkml:brushProperty name="color" value="#00BFF3"/>
    </inkml:brush>
  </inkml:definitions>
  <inkml:trace contextRef="#ctx0" brushRef="#br0">81750 55712 394,'12'-22'7,"9"6"14,9 5 13,9 5 14,0 3 1,-7 3-8,-9 4-11,-7 3-8,-5 2-9,1 3-6,0 3-5,0 3-7,-3 3-6,-5 1-6,-4 3-5,-5 0-7,-5 2-2,-2-1 3,-3-1 0,-3-1 3,-1-2 1,2-5-1,3-3 1,1-4-1,2-4 2,2-2 6,2-4 5,3-2 5,0-3 5,0 0 3,0-2 3,0 0 5,1-1 2,0 1 5,1-1 2,2 0 4,0 2 5,2 6 8,1 4 8,0 6 8,0 4 1,0 7-6,-2 5-4,0 7-6,-2 4-4,-2 4-5,-2 4-5,-2 4-5,-1 0-3,0-5-3,1-3-1,-1-4-3,1-3-2,2-5-2,2-3-2,2-5-1,4-5-8,6-8-11,5-8-12,7-8-13,4-9-4,1-11 2,2-11 2,3-10 2,0-8 3,1-1 6,-2-4 5,1-3 5,-1 2 5,-3 8 4,-3 8 5,-3 8 4,-2 6 1,-3 5 1,-1 5-1,-2 5 0,-2 3 5,-2 4 13,-3 0 11,-1 2 13,-2 4 7,-2 4 2,-2 6 4,-2 4 2,-2 5-4,-1 2-10,-3 6-9,-2 3-11,-1 3-6,1-1-3,-1 0-4,0 1-2,2-2-4,2-3-4,4-3-3,2-3-4,6-6-4,6-10-7,7-10-4,7-9-7,5-8-1,3-3 3,3-5 3,3-3 3,0-2 3,0 0 3,-1 0 2,-1 1 4,-3 0 3,-2 5 4,-3 4 3,-4 3 4,-2 4 5,-3 3 4,-3 3 6,-2 3 6,-6 7 5,-6 14 6,-8 12 8,-6 12 5,-6 7-1,-3-1-9,-5-2-11,-2 0-9,-2-3-6,1-4-4,3-4-3,1-3-3,2-3-7,1-3-10,1-1-11,1-2-10,2-5-4,2-8 2,4-8 2,3-8 2,2-5 4,2-1 4,2-3 6,2-1 5,2-2 5,2 2 8,2-1 8,2-1 6,0 3 3,0 5-1,-2 5-2,0 5-2,-2 5 6,-1 6 11,0 6 12,-2 6 12,-1 5 2,-4 6-5,-2 7-7,-3 5-6,-1 3-5,0 3-5,2 2-4,1 3-4,0 1-3,0 1-1,0 3-1,0 2-1,1-1-3,2-6-1,3-5-4,1-5-1,2-4-6,3-7-7,4-5-8,2-6-8,4-6-3,4-3-2,3-4-2,5-4 0,2-4 0,4-6 3,3-4 3,3-5 3,0-4 2,0-3 2,-1-3 3,-2-1 1,-2-3 2,-1 1 2,-5 1 1,-1 2 2,-5 1 4,-5 5 8,-5 3 6,-5 5 9,-3 2 3,-4 2 0,-2 2-1,-3 3 1,-5 1 0,-4 2 2,-5 2 2,-5 2 0,-4 3 1,-1 4-5,-2 3-2,-1 5-4,-2 2-1,3 1-1,1 2 0,3 0-1,3-1 1,5-1 1,4-2 3,6-3 1,4 1 0,1 0-2,2 1-1,2 1-3,3 1-1,5 2-2,6 0-3,4 1-1,5-2-1,5 0 1,5-2 1,5-3 1,3-1-8,1-2-19,3-2-17,2-2-18,-3-2-5,-10-1 8,-8 0 7,-8-1 9,-5-2 3,1-1-3,1 0-3,2-1-1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58"/>
    </inkml:context>
    <inkml:brush xml:id="br0">
      <inkml:brushProperty name="width" value="0.05986" units="cm"/>
      <inkml:brushProperty name="height" value="0.05986" units="cm"/>
      <inkml:brushProperty name="color" value="#00BFF3"/>
    </inkml:brush>
  </inkml:definitions>
  <inkml:trace contextRef="#ctx0" brushRef="#br0">85244 53734 367,'-6'-16'0,"4"0"0,4 1-1,4-1 1,4 1 0,4 4 4,3 3 2,5 3 3,3 1 4,5 0 3,3 0 3,5 0 5,0 1 1,-3 2 0,-1 2 0,-1 2 0,-4 1-2,-6 2-3,-3 0-5,-6 2-3,-5 1-6,-6 3-10,-6 3-8,-6 3-9,-7 3-5,-7 3 0,-9 3 0,-7 3-1,-4 2 1,1 1 0,-1 1 2,0 0 0,2-1 5,5-5 7,5-5 7,5-5 9,4-4 3,3-4 2,3-5 1,3-2 1,6-5 6,11 0 13,12-3 12,10-2 13,6-3-1,4-4-10,3-3-11,3-5-12,-1 0-7,-2 3-3,-3 3-2,-4 3-4,-8 6-3,-15 12-2,-14 10-2,-15 11-3,-8 5 1,0 1 5,-2-1 5,-1 0 4,1 2 5,1 1 3,3 1 5,1 3 3,2 2 2,1 2-2,1 3-1,1 1-1,1 3-3,3 4-4,1 3-3,2 5-3,1 5-4,1 9-3,-1 7-3,1 8-2,-1 2-6,1-6-6,-1-4-7,0-5-5,-1-4-7,-2 0-6,-1-1-6,-3-1-6,1-6 1,3-12 7,2-12 8,4-12 8,2-7-1,-1-3-9,0-3-10,0-2-8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18"/>
    </inkml:context>
    <inkml:brush xml:id="br0">
      <inkml:brushProperty name="width" value="0.03349" units="cm"/>
      <inkml:brushProperty name="height" value="0.03349" units="cm"/>
      <inkml:brushProperty name="color" value="#F2395B"/>
    </inkml:brush>
  </inkml:definitions>
  <inkml:trace contextRef="#ctx0" brushRef="#br0">66959 47746 656,'-15'-2'6,"4"-2"11,3-4 12,3-1 11,2-1 3,3 3-6,4 2-6,2 4-6,4 1-3,6 0-2,4 0 0,5 0-1,3 0-3,2 2-5,2 0-5,2 2-4,1 0-8,-1 1-7,-1 2-8,-1-1-8,-3 1-5,-2-2-3,-4-3-1,-1 0-2,-4-2-1,-1 0 4,-3 0 3,-1 0 2,-2-1 3,-2 0 4,-2-2 4,-2 0 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49:59"/>
    </inkml:context>
    <inkml:brush xml:id="br0">
      <inkml:brushProperty name="width" value="0.0594" units="cm"/>
      <inkml:brushProperty name="height" value="0.0594" units="cm"/>
      <inkml:brushProperty name="color" value="#00BFF3"/>
    </inkml:brush>
  </inkml:definitions>
  <inkml:trace contextRef="#ctx0" brushRef="#br0">84550 55677 370,'0'-15'4,"2"1"10,0 1 8,2 0 9,4 2 1,7 1-4,9 0-5,7 2-5,8 0-2,8 1 3,8-1 2,8 0 2,4-1 0,1-1-6,1-3-6,0-1-4,-1-1-6,-6 1-7,-6 0-5,-6 2-7,-7 1-3,-8 1-2,-8 0-1,-7 2-2,-8-1-2,-8 0-5,-8-1-4,-8-1-4,-3-2 1,3 0 9,1-1 10,2-1 7,2-1 7,0 1 3,2-1 3,1 0 3,0 2 4,0 3 7,0 2 5,0 4 7,-1 2 4,0 2 2,-1 2 1,-2 2 2,-1 5 0,-1 8-1,-3 7-2,-2 8-1,0 5-3,-1 1-2,0 0-4,1 2-4,0-1-1,2-3-2,2-5-1,3-1-1,1-3-4,2-3-6,2-3-7,2-2-6,4-5-5,7-5-3,8-5-3,6-4-2,5-6-3,2-6-2,4-5 0,3-7-2,1-4 0,-2-2 4,0-3 4,-1-4 2,-4 2 5,-5 6 7,-7 5 5,-5 7 6,-8 5 8,-10 8 7,-10 6 7,-9 8 8,-6 5 2,-1 7-4,-1 5-4,-1 7-3,0 1-6,1-2-5,1-2-6,2-2-6,1-2-3,4-3 0,5-3-1,3-3 1,6-2-2,6-2-2,7-3-2,8-1-2,5-2 0,3-4 2,5-3 2,3-2 2,2-2 1,-1 0 2,-2 0 0,1 1 1,-7 3-3,-9 7-7,-10 9-7,-10 8-6,-6 2-1,-2 0 7,-1-1 6,-3-1 6,-2 1 6,-3 1 3,-3 3 3,-3 1 4,1-2 2,3-5 2,5-7 2,3-5 1,5-4 3,7-4 3,5-3 2,6-2 4,5-4-2,7-6-6,5-4-4,7-5-6,2-1-3,1 3-1,-1 3-2,0 3-1,0 2-1,-3 2 0,-2 2 0,-1 3 0,-4 2 1,-5 7 5,-4 6 4,-6 6 4,-6 4 0,-6 3-2,-7 3-4,-7 3-2,-5 0-4,-1 0-4,-3-1-5,-1-1-3,-2-1-3,-1-4-2,-1 0 0,0-3-1,-1-2-3,1-2-8,1-4-5,2-3-7,1-3-4,5-2 1,3-4 0,4-2-1,4-5 3,3-6 3,4-5 3,1-7 4,3-3 5,0 0 5,2-2 5,0 0 6,1 0 5,0 3 4,0 3 5,0 3 3,0 3 1,0 2-3,0 4-2,0 3-2,1 2 6,2 0 15,2 2 15,2 1 15,1 1 5,4 3-6,4 4-5,2 2-7,2 3-3,3 4-3,1 2-3,3 3-3,1 3-2,1 3-3,1 3-3,1 3-2,0 1-5,0 1-7,1-2-6,-1 1-6,-2 1-3,-3-1 2,-5 0 2,-3 1 1,-4-3-4,-2-3-11,-4-5-11,-3-3-11,-1-3-13,0-1-16,0-1-16,0 0-15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4T15:50:04"/>
    </inkml:context>
    <inkml:brush xml:id="br0">
      <inkml:brushProperty name="width" value="0.06363" units="cm"/>
      <inkml:brushProperty name="height" value="0.06363" units="cm"/>
      <inkml:brushProperty name="color" value="#00BFF3"/>
    </inkml:brush>
  </inkml:definitions>
  <inkml:trace contextRef="#ctx0" brushRef="#br0">91300 58181 345,'-22'-7'0,"4"1"0,5 0 0,3 2 0,4 0 15,6 2 30,4 0 30,6 2 29,2 0 4,1 0-23,1 0-22,2 0-23,0 0-13,3 0-7,1 0-4,3 0-6,1 0-3,3 0 0,1 0-1,3 0 0,0 0-1,2 2-1,1 0-2,1 2-1,2 0-2,4 0 1,4-1-1,4 2 0,7-2 0,8-1 0,9 0 2,9-2 1,6 0 1,4-2-1,4 0 0,4-1 0,1-1-1,-2 2-1,-2 0-3,-2 2-2,-6 0-2,-5 0 0,-7 0-1,-7 0 0,-6 1 0,-5 1 0,-4 4 1,-6 0 2,-3 1 0,-2 1 1,-2 0 1,-1 0 1,-2 0 0,2 0 1,1-1 0,0 1 0,2-2 0,1-1 0,0-2 0,2-2 0,0-1-1,0 2-1,0 0-1,0 2 0,-2-1-2,-2-1 0,-4 0-1,-2-1 0,-3-1-1,-5 0-1,-3 0-2,-5 0 0,-2-2-6,-1 0-10,-1-3-10,0-2-10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13"/>
    </inkml:context>
    <inkml:brush xml:id="br0">
      <inkml:brushProperty name="width" value="0.05145" units="cm"/>
      <inkml:brushProperty name="height" value="0.05145" units="cm"/>
      <inkml:brushProperty name="color" value="#F2395B"/>
    </inkml:brush>
  </inkml:definitions>
  <inkml:trace contextRef="#ctx0" brushRef="#br0">14200 1090 427,'-8'-5'32,"2"8"3,1 6 5,0 7 4,1 4-2,0 1-7,0 1-8,0 1-8,0 2-4,1 1-4,-1 3-2,0 1-4,1-1-2,2-5-2,2-5-2,2-5-1,2-3-3,5-2-2,4-2-2,4-2-1,3-4-2,3-5 2,3-4 1,3-5 1,0-3 1,-3 1 1,-4-1 0,-1 0 1,-4 2 1,-3 3 1,-3 3 2,-2 2 2,-2 1 1,3 0 2,2-1 2,2-1 1,-1-1 1,-1 2-1,-2 1-1,-2 0-1,-3 3 1,-3 4 1,-2 4 2,-3 4 0,-4 2-1,-4 3-4,-4 2-6,-3 2-4,-3 0-2,0 1 0,1-1 0,-1 1 1,1-1 0,1-1-1,1-1 0,1-1-1,0-1 2,2-2 2,1-3 3,1-1 3,2-2 3,6-1 5,4-1 5,6 0 5,4-2 0,3-2-3,5-2-3,4-2-3,0-1-2,0 0-3,-1 0-1,0 0-1,-3 1-3,-1 1 0,-2 1-2,-2 0-2,-7 4-7,-11 7-14,-10 7-13,-11 7-15,-5 3 0,1-1 12,2-1 14,0-1 12,-3 1 11,-5 3 5,-6 3 7,-6 3 6,-1 0 4,5-2 2,2-2 0,5-1 2,8-6 3,13-7 3,13-8 4,12-8 4,11-6-1,7-4-6,8-4-4,9-3-6,2-2-5,1 1-2,0 0-3,0 2-3,-2 2-4,-2 1-6,-4 2-5,-2 2-6,-3 2-3,-3 1-1,-3 0-2,-3 2-1,-3 0-2,-4 2 1,-2 0-1,-2 2-1,-6-1-2,-8 0-6,-8-2-6,-8 0-5,-6 2 1,-4 6 9,-6 6 9,-5 6 8,-2 3 5,-2 2 1,-1 3 3,0 2 1,-1-1 2,3 0 4,2-1 4,2-1 3,1-1 4,1-1 3,2-1 3,1 0 3,0-3 1,4-1-2,4-3-2,2-1-3,2-2 0,2-1 2,2 0 0,3-2 2,2 0 5,6-2 11,4-1 11,6 0 11,5-2 0,7-1-9,7 0-10,7-1-9,6-3-8,5 0-4,4-3-6,5-2-5,3-1-3,-1 0-2,1 1-2,0-1-1,-1 0-1,0 0 2,-2 0 1,0 0 2,-5 1-6,-3 1-11,-5 0-13,-5 2-12,-5 0-5,-6 2 2,-3 0 3,-6 2 2,-6-2 2,-6-2 2,-8-3 3,-6-3 2,-5-2 4,-3 0 6,-3 0 6,-3 1 5,-1-2 6,1 0 5,1-1 5,1-1 7,1 0 2,2 2 2,0 2 0,1 3 2,1 0 1,2 0 2,2 0 2,3 0 2,1 6 4,2 12 6,2 12 6,2 11 6,2 7 0,2 0-8,2 2-5,2 1-8,1 1-4,0 3-3,0 4-4,0 2-2,1 2-4,0-3-3,1 0-3,2 0-4,-1-3-2,-1-2-5,0-4-2,-2-2-4,-1-4-2,0-6-1,-2-4 0,0-4-2,-6-7-2,-8-3-5,-9-6-4,-9-4-5,-5-7 0,-2-6 7,-2-7 5,-2-7 6,0-4 3,3 1 3,3-1 0,4 1 3,3 1 3,7 3 7,6 3 6,5 3 6,4 2 4,2 1 2,2 0 0,3 2 3,3 0-2,7-2-1,7 0-2,7-1-2,5-2-4,6-1-6,5-3-7,4-1-6,4 0-7,0-2-5,2 1-5,0-1-6,0 1-6,-2 1-6,-2 1-7,-2 1-6,-6 2 2,-8 5 9,-9 2 10,-8 6 9,-5 0 6,-1 0 0,1-1 0,0-2 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14"/>
    </inkml:context>
    <inkml:brush xml:id="br0">
      <inkml:brushProperty name="width" value="0.05204" units="cm"/>
      <inkml:brushProperty name="height" value="0.05204" units="cm"/>
      <inkml:brushProperty name="color" value="#F2395B"/>
    </inkml:brush>
  </inkml:definitions>
  <inkml:trace contextRef="#ctx0" brushRef="#br0">17164 1378 422,'1'-14'6,"1"1"10,3 2 11,2 2 12,1 2 3,2 1-2,0 0-3,1 2-2,2 0-4,0 2-2,1 0-4,0 2-2,1 2-7,0 6-8,-2 4-9,-1 5-9,-2 3-6,-2 1-4,-4 1-3,-2 1-5,-5 2-2,-4 1-2,-6 3-3,-3 1-2,-6 1 2,-1 1 7,-4-1 6,-2 0 7,-3 1 5,-1 1 3,-1 1 3,-1 0 3,2 1 5,4-1 7,3-1 6,5-1 6,3-3 5,6-4 4,5-3 3,4-4 4,5-5-1,4-3-6,4-4-6,4-4-4,3-4-6,5-4-4,3-4-5,5-3-4,4-5-3,6-4-3,6-3-3,6-4-3,-3 1-2,-7 9 1,-9 7 1,-9 8 0,-6 5 0,-2 4 1,-4 2-1,-3 3 0,-2 4 5,0 4 9,-2 3 9,0 5 10,-1 1 6,1 1 3,2-1 3,0 0 5,2-1-3,2-2-7,1-1-6,3-3-8,2-2-6,1-2-8,3-4-6,2-3-7,-1-2-4,-1 0-3,-3-2-2,-1 0-2,-7-4-9,-12-6-16,-12-6-16,-11-6-17,-8-3 0,-3-1 16,-3-1 15,-2-1 16,-1 2 11,3 5 8,3 5 9,4 5 8,2 3 3,3 2-3,4 2-2,2 2-3,1 2 7,1 5 13,-1 3 15,0 5 14,1 3 3,-1 3-9,0 3-10,1 3-8,0 1-7,1-1-3,0-2-3,2 1-5,2-4-3,1-2-4,2-2-4,2-4-5,4-3-1,4-3 2,6-3 0,4-2 3,7-5-3,7-4-6,9-5-7,7-6-5,4-2-3,0-3 1,0-2 2,1-1 0,-3 0 5,-1 3 7,-2 3 7,-2 3 7,-4 2 6,-7 4 6,-7 2 4,-6 4 6,-7 3 4,-3 4 1,-4 4 3,-3 3 1,-6 5 3,-4 6 1,-5 3 1,-5 6 2,-3 2-4,-1-1-6,-1-2-7,-1 0-7,-1 1-4,0 1-1,-1 2-2,-2 2-1,0-1-5,0-3-7,-1-5-7,1-3-8,1-6-5,5-5-5,4-6-5,3-6-4,3-6-2,3-2 2,1-5 1,3-4 2,1-4 3,4-5 3,2-5 5,4-4 3,1-1 4,2 5 5,0 5 3,2 5 4,1 3 6,6 2 5,2 3 6,5 1 6,3 2 9,5 2 10,3 2 10,5 2 11,1 1 2,2 2-7,1 0-5,1 2-7,1 2-6,2 5-9,1 5-8,3 6-8,1 2-10,0 1-13,0 1-12,0 1-12,-4-2-4,-7-3 7,-9-5 6,-7-3 7,-6-3-1,-1-3-7,-2-1-7,-2-2-7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15"/>
    </inkml:context>
    <inkml:brush xml:id="br0">
      <inkml:brushProperty name="width" value="0.04742" units="cm"/>
      <inkml:brushProperty name="height" value="0.04742" units="cm"/>
      <inkml:brushProperty name="color" value="#F2395B"/>
    </inkml:brush>
  </inkml:definitions>
  <inkml:trace contextRef="#ctx0" brushRef="#br0">19370 2300 463,'-36'3'94,"9"6"-20,7 5-19,8 7-19,5 5-11,1 7-6,0 5-5,2 6-5,0 2-5,0-4-3,0-3-5,0-2-4,2-5-1,2-6-1,4-5 0,2-6 0,4-6 1,4-3-1,3-4 0,5-4 1,2-3 0,1-2 1,1-1 0,1-3 1,-1 0 1,-3 2 1,-3 2 3,-3 3 1,-4 5 6,-7 9 9,-6 11 9,-4 9 8,-6 7 4,-5 3 0,-5 2-2,-5 4-1,-2 0-1,-1 0-4,1-2-4,-1 0-2,0-1-5,-3-1-6,-1 1-5,-2 1-7,-1-3-3,1-4-2,2-4-3,1-3-1,1-7-4,5-7-5,3-8-6,4-8-4,3-8-3,1-6-1,1-7-1,1-7-1,1-3 2,4 1 6,2 2 5,4 0 5,2-1 4,2 1 4,2-2 3,2 0 4,2 2 4,3 7 8,3 7 8,4 7 7,2 4 6,5 6 4,3 2 3,4 5 4,2 3 0,4 3-6,1 3-5,2 3-4,1 2-6,1 3-7,-1 1-5,0 2-7,-1 0-7,-2-3-11,-3-3-9,0-3-11,-5-4-5,-4-5-2,-5-4-1,-4-5-1,-5-3-2,-1 1-1,-2 2 0,-2 0-2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15"/>
    </inkml:context>
    <inkml:brush xml:id="br0">
      <inkml:brushProperty name="width" value="0.04749" units="cm"/>
      <inkml:brushProperty name="height" value="0.04749" units="cm"/>
      <inkml:brushProperty name="color" value="#F2395B"/>
    </inkml:brush>
  </inkml:definitions>
  <inkml:trace contextRef="#ctx0" brushRef="#br0">21661 1944 463,'15'-28'62,"-1"7"-13,-1 7-12,0 7-12,0 2-5,5 2 4,3-1 3,5 0 4,2 0-1,3 2-4,1 0-4,3 2-5,-2 1-4,-4 2-5,-3 2-5,-5 2-4,-5 3-6,-6 5-4,-8 5-6,-6 5-4,-6 3 0,-6 1 2,-4 1 4,-5 1 3,-2 0 3,-1 2 6,1 1 4,0 1 6,0 0 5,2 0 7,3 0 7,1 1 7,3-3 1,3-3-4,3-2-6,3-3-4,1-3-5,2-3-2,0-3-4,2-2-3,3-4-5,6-3-7,5-2-8,7-4-7,5-3-6,3-6-2,5-4-2,3-5-2,2-3-2,1 1 0,-1-1-1,0 1-1,-1 1 6,-5 2 9,-4 4 9,-3 4 10,-6 4 9,-8 8 7,-8 7 7,-8 8 8,-8 6 5,-6 1 4,-6 3 3,-8 1 4,-5 1-2,-1 1-6,-2-1-7,-2 0-7,0 0-5,0-1-4,2-1-5,0-1-5,3-2-1,2-3 0,4-3 0,2-3 1,3-3-2,5-1 0,3-2-3,5-2-2,4-2 1,8-2 1,7-3 1,6 0 2,8-3 0,7-1 0,9 0-1,7-1-1,6-2 0,4-2 1,3-2-1,5-1 0,2-2-2,1 2-4,1 0-5,2 2-5,-3 1-3,-5 1-3,-5 0-4,-5 2-3,-4 0-2,-5 2-1,-5 0-2,-5 2-1,-5-1-3,-5-2-5,-5-2-6,-4-2-5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16"/>
    </inkml:context>
    <inkml:brush xml:id="br0">
      <inkml:brushProperty name="width" value="0.05229" units="cm"/>
      <inkml:brushProperty name="height" value="0.05229" units="cm"/>
      <inkml:brushProperty name="color" value="#F2395B"/>
    </inkml:brush>
  </inkml:definitions>
  <inkml:trace contextRef="#ctx0" brushRef="#br0">22872 3157 420,'-17'-18'2,"0"-2"2,-4-3 2,-1-2 4,0-1 9,5 6 16,4 5 17,3 5 15,4 10 5,4 18-7,4 15-7,4 18-8,2 10-6,0 7-8,-1 5-8,1 7-8,-2 5-9,1 9-10,-2 8-13,0 8-10,0 2-10,1 1-7,3-2-9,2-1-7,1-4-2,0-7 6,-1-7 5,0-6 5,0-11 2,-2-15 0,-2-14-1,-2-15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16"/>
    </inkml:context>
    <inkml:brush xml:id="br0">
      <inkml:brushProperty name="width" value="0.0466" units="cm"/>
      <inkml:brushProperty name="height" value="0.0466" units="cm"/>
      <inkml:brushProperty name="color" value="#F2395B"/>
    </inkml:brush>
  </inkml:definitions>
  <inkml:trace contextRef="#ctx0" brushRef="#br0">24829 1564 472,'-1'-14'10,"-1"2"20,0 4 21,-1 3 20,-3 6 3,-4 11-13,-4 12-14,-3 10-12,-1 3-15,1-4-12,3-4-13,1-3-13,3-4-10,2-1-6,4-3-5,2-1-6,2-2 1,0-2 6,0-4 8,0 0 6,2 0 4,4 2 2,4 2 1,4 1 2,1 2 3,1 2 4,0 0 3,-1 1 3,-2 2 4,-3 3 3,-4 3 4,-4 3 2,-5 1 2,-4 0 2,-5 1 0,-5-1 0,-3-1 2,-1-1 3,-1-3 1,-1-1 3,1-3-1,2-3-1,2-3-3,1-3-2,4-3 0,8-4 4,7-4 3,6-4 3,4-1-1,0 2-2,-1 2-4,1 2-4,-2 3-2,0 6-1,0 4 0,-2 4-2,-1 4-1,-2 3-1,-2 1-1,-2 3-1,-2-1-1,0-2-2,-2-1-1,0-3-1,-1-2-4,-2-3-3,0-3-4,-1-2-4,1-6-10,4-6-18,4-8-18,4-6-17,2-3-2,-1 1 16,1 0 16,0 2 14,0-1 7,0-1-1,0-3-1,-1-1-2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17"/>
    </inkml:context>
    <inkml:brush xml:id="br0">
      <inkml:brushProperty name="width" value="0.04718" units="cm"/>
      <inkml:brushProperty name="height" value="0.04718" units="cm"/>
      <inkml:brushProperty name="color" value="#F2395B"/>
    </inkml:brush>
  </inkml:definitions>
  <inkml:trace contextRef="#ctx0" brushRef="#br0">25597 1838 466,'16'-17'0,"1"0"0,2-1 0,0-1 0,-2 1 8,-4 5 17,-3 3 16,-4 4 17,-2 4 6,1 4-5,2 4-5,0 4-5,0 3-7,-4 3-10,-3 3-11,-2 3-10,-5 5-12,-6 5-12,-5 6-14,-6 6-12,-2 0-7,1-6-1,3-5 0,1-7 0,1-4 3,1-5 7,-1-3 7,1-4 8,1-3 7,2-1 5,4 0 8,3-2 5,3 0 10,4 0 11,4 0 12,4 0 12,0 3 2,-1 6-9,-2 5-7,-1 7-8,-4 0-6,-1 1-3,-2-1-4,-1 0-3,-3-2-4,0 2-3,0 1-5,-2 1-3,5-9-8,14-20-15,11-20-13,14-19-14,5-8-2,0 2 13,-1 4 12,-1 3 12,-4 4 8,-4 7 7,-6 7 6,-3 7 5,-6 6 11,-3 5 15,-4 4 15,-4 6 16,-5 5 0,-4 7-11,-5 7-12,-5 7-12,-4 3-10,-1-1-6,-2 1-8,-2 1-7,-1-3-3,1-2-1,0-3-1,3-3-1,-1-3 0,2-1 0,1-2 0,1-2 1,3-3 0,2-1 3,3-3 1,2 0 3,6-3 1,6-1 0,8-1 0,6 0 0,6-4-1,6-4-1,6-5-1,6-5-1,2-3-2,-3 0-2,-3 1-4,-3-1-2,-5 0-5,-1 1-5,-3-1-6,-3 0-5,-4 1-2,-4 1 5,-6 1 3,-4 0 4,-6 2 3,-4-1 2,-6 0 2,-4 0 2,-2 1 5,-1 3 5,0 1 6,1 2 5,2 2 2,1 0-2,4 2-2,3 0-3,2 3 11,0 6 26,2 4 24,1 5 26,0 4 4,0 1-16,0 3-17,0 1-17,-1 1-13,0-1-8,-1-1-9,-2-1-8,-1 0-4,-1 1-2,-3 1-1,-2 1-1,-3-1-8,-3-1-15,-5-3-15,-3-1-16,1-3-3,2-5 8,5-3 9,3-4 8,3-2 2,2 0-2,3 0-4,1 0-2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17"/>
    </inkml:context>
    <inkml:brush xml:id="br0">
      <inkml:brushProperty name="width" value="0.04162" units="cm"/>
      <inkml:brushProperty name="height" value="0.04162" units="cm"/>
      <inkml:brushProperty name="color" value="#F2395B"/>
    </inkml:brush>
  </inkml:definitions>
  <inkml:trace contextRef="#ctx0" brushRef="#br0">25850 4650 528,'85'1'10,"-20"4"13,-18 2 12,-18 3 14,-9 2 5,0 0-4,-1-1-2,1 1-4,-3-2-5,0 1-4,-2-2-4,-2-1-6,-2 0-7,1 0-8,0 0-9,0 0-9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18"/>
    </inkml:context>
    <inkml:brush xml:id="br0">
      <inkml:brushProperty name="width" value="0.03863" units="cm"/>
      <inkml:brushProperty name="height" value="0.03863" units="cm"/>
      <inkml:brushProperty name="color" value="#F2395B"/>
    </inkml:brush>
  </inkml:definitions>
  <inkml:trace contextRef="#ctx0" brushRef="#br0">68975 46489 569,'0'-14'3,"0"1"6,0 2 6,0 2 6,-1 6 6,-4 8 6,-2 9 5,-3 10 6,-2 4-1,0 0-6,0 1-7,1 2-6,0 1-5,0-1-3,2 0-3,1 1-3,1-3-2,2-2 0,2-4 0,2-2 0,3-2-1,4-2-2,4-3-2,3-1-2,4-3-4,3-2-9,4-4-9,2-2-8,2-4-5,2 0-3,2-3-1,2-2-3,-1-2-2,-3-2 0,-5-2 0,-3-1-1,-4-1 3,-3 2 6,-3 3 7,-2 1 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18"/>
    </inkml:context>
    <inkml:brush xml:id="br0">
      <inkml:brushProperty name="width" value="0.07065" units="cm"/>
      <inkml:brushProperty name="height" value="0.07065" units="cm"/>
      <inkml:brushProperty name="color" value="#F2395B"/>
    </inkml:brush>
  </inkml:definitions>
  <inkml:trace contextRef="#ctx0" brushRef="#br0">26398 1806 311,'29'-34'34,"-5"8"1,-6 8-1,-4 10 1,-2 6-2,0 4-5,0 4-6,0 4-4,-4 5-6,-5 7-4,-6 7-5,-5 7-5,-6 4-2,-4 2 0,-4 2 0,-2 2 1,-3-1-5,1-4-9,1-4-8,1-3-9,1-5-1,3-4 10,1-3 9,3-4 10,4-4 8,10-1 9,8-2 8,9-2 10,7-6 1,5-6-4,5-9-5,5-8-4,2-3-3,-3-1-3,1 1-2,-1-1-3,-3 3-4,-5 3-5,-5 4-5,-5 5-6,-7 6 4,-8 11 12,-10 11 12,-8 11 12,-3 6 5,1-1-2,2 0-2,3 0-2,1 0-2,4-1 0,2-2-2,4 0-1,1-1-1,2 0 0,0 1 0,2-1-1,0 0-1,2 1-1,0-1-2,1 0-1,1-1-1,-2-3-2,-1-3 0,0-3-2,-1 0 0,0 3-1,0 3-1,0 3 0,-6 0-3,-8-3-1,-11-4-4,-9-1-2,-11-4-5,-10-3-8,-11-3-7,-11-2-8,-3-3-7,5-1-5,5-1-7,5 0-5,4-1-5,3 0-3,2 0-4,4 0-4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22"/>
    </inkml:context>
    <inkml:brush xml:id="br0">
      <inkml:brushProperty name="width" value="0.05189" units="cm"/>
      <inkml:brushProperty name="height" value="0.05189" units="cm"/>
      <inkml:brushProperty name="color" value="#F2395B"/>
    </inkml:brush>
  </inkml:definitions>
  <inkml:trace contextRef="#ctx0" brushRef="#br0">17609 13616 423,'30'-7'99,"-5"2"-20,-3 2-20,-5 2-20,1 2-11,4 4-2,3 2-1,4 4-2,1-1-2,-3 1-2,-3-2-3,-3 0-1,-2-1-3,-3 3-3,-1 2-1,-2 2-4,-2 1 0,-4 3-2,0 2-1,-2 0-2,-3 4 1,-2 3-1,-3 3 0,-4 3 0,-1 0-2,-4-2-4,-4-1-3,-1-3-4,-4-1-1,-2-1 0,-1-1 0,-2-1 1,-1-2 2,1 0 1,1-1 1,1-1 2,1-1 3,1-3 4,1-1 2,1-2 4,0-3 3,2-1 0,1-2 1,1-2 2,6-1 4,12 0 7,12 0 7,11 0 7,10-1 0,9-1-10,6 0-9,9-1-9,2-1-10,-4 0-13,-5 0-13,-3 0-12,-1 0-7,3 0 2,4 0-1,2 0 2,-3-1-3,-8-1-5,-10 0-5,-7-1-5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23"/>
    </inkml:context>
    <inkml:brush xml:id="br0">
      <inkml:brushProperty name="width" value="0.05988" units="cm"/>
      <inkml:brushProperty name="height" value="0.05988" units="cm"/>
      <inkml:brushProperty name="color" value="#F2395B"/>
    </inkml:brush>
  </inkml:definitions>
  <inkml:trace contextRef="#ctx0" brushRef="#br0">32846 12950 367,'0'16'160,"0"1"-38,0 1-37,0 2-39,-1 0-19,-1 4-2,0 3-2,-1 3-1,0 3-2,-1 3 0,0 2-1,0 4-1,0 2-1,0 0-5,1 2-2,-1 0-4,0 1-5,2 1-7,0 2-5,2 0-6,0 0-6,2-2-4,0-2-4,2-2-5,0-4-10,-1-7-14,1-7-17,0-7-14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23"/>
    </inkml:context>
    <inkml:brush xml:id="br0">
      <inkml:brushProperty name="width" value="0.05706" units="cm"/>
      <inkml:brushProperty name="height" value="0.05706" units="cm"/>
      <inkml:brushProperty name="color" value="#F2395B"/>
    </inkml:brush>
  </inkml:definitions>
  <inkml:trace contextRef="#ctx0" brushRef="#br0">46544 12731 385,'-14'1'110,"2"4"-21,4 2-21,3 4-22,0 1-12,0 2-3,-1 3-4,-2 1-3,1 2-2,1 1-2,0 1-1,2 2-1,0-1-1,2 1-2,0-1-1,2 1-2,1 0-1,4 1-1,2 0 0,4 2-1,2-2-3,3-3-4,3-5-4,3-3-4,4-5-3,5-4 2,4-6 1,6-4 1,3-6-3,4-6-8,2-5-7,4-6-7,-2-4-2,-6 2 4,-7-2 3,-5 1 5,-4-2 5,-3-1 6,-3-2 5,-3-2 7,-6 1 2,-8 4 1,-10 4-1,-8 3 1,-8 4 0,-7 3-3,-7 3-2,-7 3-1,-6 3-1,-5 6 0,-6 4 1,-7 6 0,1 2-4,10 0-7,8-1-8,11 1-8,3 0-9,5 0-12,2 0-10,3 0-11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25"/>
    </inkml:context>
    <inkml:brush xml:id="br0">
      <inkml:brushProperty name="width" value="0.05222" units="cm"/>
      <inkml:brushProperty name="height" value="0.05222" units="cm"/>
      <inkml:brushProperty name="color" value="#F2395B"/>
    </inkml:brush>
  </inkml:definitions>
  <inkml:trace contextRef="#ctx0" brushRef="#br0">18222 22597 421,'6'-8'3,"-4"0"5,-4 0 7,-4 0 6,-1 1 3,-1 2 4,0 3 3,0 1 4,0 2 0,-2 1 1,0 3 0,-1 2 1,0 1-2,0 2-4,2 0-2,1 2-4,0 0-3,0 1-2,0 1-3,0 0-3,1 2-2,1 0 0,0-1 0,2 1-1,0 0-1,2 1-2,0 1-2,2 2-2,1-2-3,2-1-1,2-3-2,2-1-2,1-1-1,1 0-1,2-1-1,0 1-1,1-2 0,3-2-1,2-4-1,2-2-1,2-4 1,2 0 0,4-3 1,3-2 1,0-3 0,0-3 1,-1-5-1,-1-4 0,-2-1 0,-3 1 2,-3 1 1,-3 1 2,-3 0 2,-1-1 4,-2-1 4,-2-1 3,-2 0 2,-2 0 0,-3 0-1,0-1-1,-4 1 1,0-1-1,-3 1 0,-2-1 0,-2 2 0,-2 3-1,-2 3-1,-1 3-1,-2 1-3,-2 2-6,0 0-4,0 2-6,-3 2-4,-2 2-3,-1 4-2,-2 3-3,0 2-3,0 5-6,0 4-4,3 4-6,0 0-1,4 0 4,3 0 2,3-2 4,2-1 0,2-1-2,3-1-1,1 0-3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26"/>
    </inkml:context>
    <inkml:brush xml:id="br0">
      <inkml:brushProperty name="width" value="0.0541" units="cm"/>
      <inkml:brushProperty name="height" value="0.0541" units="cm"/>
      <inkml:brushProperty name="color" value="#F2395B"/>
    </inkml:brush>
  </inkml:definitions>
  <inkml:trace contextRef="#ctx0" brushRef="#br0">31647 21044 406,'-1'15'174,"0"-1"-43,-2-1-42,0 0-44,-2 1-22,0 5-1,-1 5-1,-1 5-2,0 0-2,2-4-2,2-4-2,2-3-2,1-2-3,0 1-4,0 1-2,0 2-5,1-2-1,4 0-1,2 0-1,4-2 0,1-2-1,1-1-1,1-2-1,1-2-1,2-2-3,3-2-5,4-3-5,2 0-6,2-5 0,0-2 3,2-5 5,0-4 3,0-2 3,-1-1 2,-3-1 1,-1-1 1,-3-2 2,-1 0 4,-3 0 4,-1-2 4,-3-1 3,-2 3 4,-4 0 3,-3 2 5,-2-1 3,-4 0 2,-2 1 4,-3-1 2,-3 1-1,-2 1-5,-2 1-4,-1 1-4,-3 0-5,0 2-5,-1 1-5,-1 1-5,-1 1-2,1 0 2,-1 2 0,1 1 1,-1 1-7,1 2-18,0 2-17,-1 2-17,2 2-8,1 2 2,2 2 2,3 2 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27"/>
    </inkml:context>
    <inkml:brush xml:id="br0">
      <inkml:brushProperty name="width" value="0.05522" units="cm"/>
      <inkml:brushProperty name="height" value="0.05522" units="cm"/>
      <inkml:brushProperty name="color" value="#F2395B"/>
    </inkml:brush>
  </inkml:definitions>
  <inkml:trace contextRef="#ctx0" brushRef="#br0">47480 19250 398,'16'0'93,"-1"0"-17,1 0-17,0 0-18,1 0-11,5 2-2,3 0-4,5 2-2,1 0-4,-1 2-1,2 0-2,-1 1-2,-2 1-1,-3 2-2,-5 0-1,-3 2-2,-3 0-2,-2 3-2,-3 1-3,-1 3-2,-2 0-2,-2-1 0,-2-1 0,-2 0 1,-4 0-1,-6 3-2,-6 3-1,-5 3-1,-6 0-2,-5 2-2,-5-1-3,-4 1-1,-3-2-1,4-2 3,1-1 1,2-2 3,2-3 3,5-1 1,3-3 3,5-1 2,3-1 6,5 0 10,3-1 10,4 1 10,6-2 3,10-2-6,8-4-5,9-2-5,6-2-4,4 0-2,5 0-2,3 0-1,3-2-3,1 0-2,3-3-3,2-2-3,0-1-2,-1 0-5,0 1-4,-2-1-5,0 0-1,-2 2 2,0 1 1,-3 0 1,-1 2-7,-3 0-14,-5 2-14,-4 0-15,-5 1-8,-5-2 2,-6 0 1,-6-1 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32"/>
    </inkml:context>
    <inkml:brush xml:id="br0">
      <inkml:brushProperty name="width" value="0.04637" units="cm"/>
      <inkml:brushProperty name="height" value="0.04637" units="cm"/>
      <inkml:brushProperty name="color" value="#F2395B"/>
    </inkml:brush>
  </inkml:definitions>
  <inkml:trace contextRef="#ctx0" brushRef="#br0">19580 33439 474,'-7'-5'11,"3"6"15,1 6 15,2 6 16,1 2 3,0 1-8,0 0-8,0-1-8,0 1-6,2 2-4,0 0-2,2 1-5,-2 0-1,0 0-2,0 0-2,-1 1 0,-1 0-2,0-1-3,0 1-2,0 0-3,0-1-1,0 1-1,0-1-2,0 1 0,0-1-1,0 1-3,0 0-1,0-1-2,-1 1-1,-1-1-1,0 1 0,0 0-1,-2-2 0,0 2 1,0-1 0,1 1 1,-1-2-1,2-1-1,0-2-2,2-2-2,0-2-2,0 1-5,0 0-3,0 0-3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34"/>
    </inkml:context>
    <inkml:brush xml:id="br0">
      <inkml:brushProperty name="width" value="0.05311" units="cm"/>
      <inkml:brushProperty name="height" value="0.05311" units="cm"/>
      <inkml:brushProperty name="color" value="#F2395B"/>
    </inkml:brush>
  </inkml:definitions>
  <inkml:trace contextRef="#ctx0" brushRef="#br0">19289 34866 414,'-5'-8'54,"6"2"-7,6 1-4,6 0-7,2 2-5,1 2-3,0 2-5,-1 2-3,1 1-3,2 0 0,0 0-2,1 0 0,1-1-1,3-1-2,1 0-1,3-1-1,0-1-1,1 0-2,-1 0 0,1 0-2,-2 0 1,0 0 0,-1 0 0,0 0 2,-2-1-2,1-1-2,-1 0-3,1-1-2,0-1-2,1 0-1,1 0-1,1 0 0,0 0-1,2 0 1,1 0 0,1 1 0,1-2 0,-1 0 1,0-2 2,1 0 0,-2 0 0,0 0 1,-1 2 0,-1 1 1,0 0 0,1 2 0,1 0 1,1 2 1,-1-1 0,0 0-1,-1-2 0,-1 0 0,-1-1 0,-1 2 0,-1 0 1,-1 2 1,0 0-1,-1 0 0,1 0 0,-1 0-1,1 0 1,1 0 0,1 0 0,1 0 1,1 0 0,1 0 0,1 0 0,1 0 1,0-1-1,0-2 0,1-2 0,-1-2 1,1 0-2,3 1 0,1 0-1,2 2-1,2-1 0,2 0 1,3-1 0,1-2 1,0 1 1,0 1 0,-2 0 0,0 2 2,-3 1-1,-2 0-1,-3 1-1,-3 2-1,-2 0-1,-2 0 0,0 0-1,-1 0 0,1 0 0,1 0 0,2 0 1,3 0 1,-1 0-1,0 0 1,-1 0 1,-1 0 0,-1 0 1,-1 0 0,-2 0 0,1 0 1,-1 0-1,2 0 1,3 0-2,1 0 1,1 0 0,1 0 0,-1 0 2,0 0 0,1 0 0,1 0 0,0 0-2,2 0 0,0 0 0,0 0-1,1 0-1,-1 0 0,1 0 0,2 0-1,2 0 0,2 0 0,0 0-1,-2-2 1,-2-1-1,-1 0 0,-2 0 1,2 0-1,1 2 0,0 0 0,0 1 1,-2 0-1,-1 0 1,-3 0 1,-1 0-1,1 0 0,-1 0 0,0 0 1,1 0-1,1 0 0,0 0 0,2 0 0,1 0 0,0 0 0,2 0 0,1 0-1,-1 0 1,0 0 0,-2 0 0,0 0 1,0 0-1,1-2 1,0 0 0,2-1 0,-1-1 0,0 2 0,-1 0 1,-2 2-1,1-1 0,1 0 0,0-2 0,2 0 0,1-1 0,2 0 1,2 0-1,2 1 0,0-1 0,-2 1-1,-2-2 0,-2 2 0,0-1-1,0 0 0,2 0-1,1 0 0,0 0-1,0 0 0,0 0 0,0 0 0,1 0 0,2 1 1,2-2 0,1 2 0,1-1 1,-1 0 1,-1 0 0,0 0 1,-1 0-1,0 0 1,0 0 1,0 0-1,-1 1 0,0 0 0,-2 2 0,0 1 0,0 0 0,4 0 0,2 0 0,4 0 0,0-1 0,1-1 0,0 0 0,0-1 0,0-1 0,1 2 0,1 0 0,2 2 0,-1 0 1,1 0 0,0 0 0,-1 0 1,1 0 0,2 0 0,0 0-1,1 0 0,1 0-1,1 0-1,1 0 0,1 0 0,1 0-1,1 0 0,1 0 0,1 0 0,2-1 0,1 0 1,2-2-1,3 0 1,-1-1-1,-1 0 1,-3 0 0,-1 0-1,-3 1 1,0 0 0,-1 2 0,0 1-1,-4 0 1,-1 0 0,-4 0 0,-3 0 1,-3 0-1,-4 0 0,-4 0 0,-4 0 0,-1 0 0,0 0 0,2 0 0,0 0 0,1 0 0,-2 0 0,0 0-1,-1 0 0,-1-1 0,2-1 0,0 0-1,2-1 1,-1-1-1,-2 2 1,-2 0-1,-2 2 1,-1 0 0,1 0 0,-1 0 0,0 0 1,0 0 0,-2 0-1,0 0 1,-1 0-2,-1 0 1,0 0 0,1 0-1,-1 0 0,1 0 1,0 0-2,2 0 0,1 0-1,0 0 1,-2 0-1,0 0 1,-1 0 1,-2-1-1,0 0 1,-1-2 1,-1 0-1,-1-1 1,1 0 0,-1 0 1,1 0 0,-1 0 0,0 1 0,1-1-1,-1 0 0,0 0 0,-2 0-1,0 0 1,0 0 0,-2 1 0,2 0 0,1 2-1,1 0 0,0 1 0,-1 0 0,-2 0-1,1 0 1,-2 0-1,1 0 1,-1 0 1,0 0 0,1 0-1,-1 0 1,1 0 0,-1 0-1,-1 0 1,-3 0-1,-3 0 0,-3 0 0,-3-2-8,-4-4-18,-5-4-17,-2-3-17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34"/>
    </inkml:context>
    <inkml:brush xml:id="br0">
      <inkml:brushProperty name="width" value="0.05903" units="cm"/>
      <inkml:brushProperty name="height" value="0.05903" units="cm"/>
      <inkml:brushProperty name="color" value="#F2395B"/>
    </inkml:brush>
  </inkml:definitions>
  <inkml:trace contextRef="#ctx0" brushRef="#br0">59415 31950 372,'0'16'108,"2"1"-20,0 1-21,2 2-20,-2 0-12,0 2-3,0 3-3,-1 2-3,-1 1-3,0 4 0,0 3-3,0 2 0,0 3-3,0 2-1,0 2-1,0 2-2,0 1-1,0-2-2,0-1 0,0 0-2,0-1-2,0-2-4,0 0-3,0-1-5,-1-1-7,-1 1-8,0 2-9,0 0-10,-3 2-4,0 1 1,-1 0-1,-1 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18"/>
    </inkml:context>
    <inkml:brush xml:id="br0">
      <inkml:brushProperty name="width" value="0.03533" units="cm"/>
      <inkml:brushProperty name="height" value="0.03533" units="cm"/>
      <inkml:brushProperty name="color" value="#F2395B"/>
    </inkml:brush>
  </inkml:definitions>
  <inkml:trace contextRef="#ctx0" brushRef="#br0">69315 46693 622,'-9'-8'3,"-2"2"4,-2 1 5,-1 1 4,-2 1 4,2 3 3,1 4 2,1 2 2,0 4 1,0 6 1,0 4-1,1 5 1,-2 4-1,-2 2-3,-1 4-3,-2 2-2,-2 3-4,1 0-5,-1 2-4,1 1-6,0 0-4,0 0-8,2 0-7,1 0-7,2-3-2,3-3 3,2-3 2,4-5 2,2-4-4,2-5-13,2-5-13,2-4-12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37"/>
    </inkml:context>
    <inkml:brush xml:id="br0">
      <inkml:brushProperty name="width" value="0.06212" units="cm"/>
      <inkml:brushProperty name="height" value="0.06212" units="cm"/>
      <inkml:brushProperty name="color" value="#F2395B"/>
    </inkml:brush>
  </inkml:definitions>
  <inkml:trace contextRef="#ctx0" brushRef="#br0">44900 28354 354,'8'-22'27,"0"5"0,0 3 2,-1 4-1,0 6 7,-1 8 11,-1 8 11,0 7 11,-3 7 1,-2 5-12,-4 5-11,-2 5-12,-2 2-6,1 2-5,0 0-4,-1 2-4,1 2-3,2 7-2,2 6-2,2 6-2,1 2-5,0-2-4,0 0-7,0 0-5,0-2-5,0 1-3,0-1-3,0 1-2,0 3-3,2 8-2,0 8 0,2 8-1,1 3-2,1-2-2,3-2-1,1-2-1,0-6 1,-2-12 7,-4-10 6,-2-10 5,-2-8 2,2-4-5,0-4-4,2-3-4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38"/>
    </inkml:context>
    <inkml:brush xml:id="br0">
      <inkml:brushProperty name="width" value="0.03606" units="cm"/>
      <inkml:brushProperty name="height" value="0.03606" units="cm"/>
      <inkml:brushProperty name="color" value="#F2395B"/>
    </inkml:brush>
  </inkml:definitions>
  <inkml:trace contextRef="#ctx0" brushRef="#br0">19500 31274 610,'0'-11'7,"0"10"13,0 10 15,0 10 13,0 6 4,2 6-8,0 5-6,2 5-8,-1 2-4,-1 2-4,-1-1-2,0 3-4,-1 2-2,0 4-5,0 4-3,0 3-4,0 3-7,0 2-14,0 0-13,0 0-13,0-5-2,0-10 7,0-13 8,0-12 8,0-5 0,2 0-7,0-1-9,2 1-6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41"/>
    </inkml:context>
    <inkml:brush xml:id="br0">
      <inkml:brushProperty name="width" value="0.02902" units="cm"/>
      <inkml:brushProperty name="height" value="0.02902" units="cm"/>
      <inkml:brushProperty name="color" value="#F2395B"/>
    </inkml:brush>
  </inkml:definitions>
  <inkml:trace contextRef="#ctx0" brushRef="#br0">19800 33176 758,'0'-15'-6,"2"4"3,0 3 1,2 3 3,1 0 0,1 2 0,3-1-1,2 0 1,2-1-3,1 0-4,3-1-3,2-2-5,1 0-1,1-2 1,1 0 1,1-1 0,1-1 1,1 1-1,1-1 1,1 0-2,0 0 2,-1 1 4,-1-1 3,-1 0 4,0 1 1,3 1 1,1 0 0,3 2 0,-1 0 1,0 0 0,-1 1 2,-1-1-1,1-1 1,5-2-2,3-1 0,4-2-2,1-1 1,-2 2 0,-1 2 0,-3 3 1,-2 0-1,-3 2-1,-3 1-2,-3 0-1,-3 1-1,-1 0 1,-3 0 1,-1 1 1,-3-2 2,-1 2 2,-2-1 2,-2 0 3,-1 0 3,0 2 2,0 0 2,-1 2 3,1 0-3,0 2-8,0 0-7,0 2-7,0 0-3,-1 0 4,1-1 3,0 2 4,0-2 2,2-1 0,0 0 1,1-2 0,2 0 1,0 0-1,1 0-1,1 0 0,0 0 0,-1-2-1,-1 0 1,0-1 0,-1-1 0,0 2 0,-1 0-1,1 2 1,0-1-1,1-1 2,2 0 2,0-1 1,1-1 0,-1 2 0,1 0-2,0 2 0,1-2 0,3-2-2,3-3 0,3-3-2,1-1 0,-1 2 0,-1 2-1,-1 2-1,-1 0 0,-1 0-2,-1-1-2,-1-1-1,-1-1-1,1 2 0,0 1 0,-1 0 0,0 2 0,-1 0 1,0 2 1,-2 0-1,-1 1 2,-1-2 0,-1 0 0,0-1 1,-1-1 0,3 2 3,2 0 2,1 2 1,3 0 2,1 0 2,3 0 1,2 0 2,-1 0 0,0 0-1,-1 0-2,-1 0-2,-2 0-1,-4 0-2,-5 0-1,-3 0-1,3 0 0,11 0 0,11 0 0,11 0 1,5-1 0,1-1-1,2 0 0,0-1 0,2-1 0,2 2-1,2 0 0,1 2 1,2-1-1,-2 0-1,-1-2 1,-1 0-2,0-2 1,0 0 1,0-1 0,0-1 0,-1 0 0,-1 2 0,-1 2 0,0 2 1,-2 2-1,-2 2 1,-3 2 1,0 2 0,-2 0 1,2-1 0,0-1 2,2 0 0,1-1 1,5 0-3,3 0 0,5 0-2,2-1-2,1-2-2,1-2-3,1-2-2,2-1 0,1 0 1,3 0 1,1 0 2,2 0 0,3 0 2,1 0 2,2 1 1,-1-1 0,-3 3 0,-5 2 0,-3 3 0,-4 0 1,-1 1 0,-3 1 1,-1 2 2,-1-1-1,2-2-2,0-3-2,1 0-3,-1-3 0,-1-1-1,-2 0-1,-2-1-1,-3-1 0,-3 2 2,-2 0 2,-4 2 2,-3 0 1,-3 2 0,-5 0 1,-4 2 0,-4-1 1,-5-1 2,-5 0 1,-5-1 2,2 0 1,9 3 4,9 4 2,9 2 3,4 2 1,2 0-1,0-1-1,2 1-1,1 0-1,3 0 0,4-1-1,2 1-1,3 0 0,1 0-1,3-1 1,2 1-1,1 0 1,1 0 1,1-1 1,1 1 1,-2 0-2,-3 0-4,-5-1-5,-3 0-4,-5 1-2,-6 0-1,-6-1 0,-6 1 1,-6-1-11,-9-1-20,-7 0-19,-8-2-20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42"/>
    </inkml:context>
    <inkml:brush xml:id="br0">
      <inkml:brushProperty name="width" value="0.05049" units="cm"/>
      <inkml:brushProperty name="height" value="0.05049" units="cm"/>
      <inkml:brushProperty name="color" value="#F2395B"/>
    </inkml:brush>
  </inkml:definitions>
  <inkml:trace contextRef="#ctx0" brushRef="#br0">33757 29347 435,'9'-21'9,"1"7"4,3 5 2,2 6 5,1 4 2,-1 4 2,1 2 4,0 3 1,-1 3 2,-1 0 0,-1 1 0,0 1-1,-3 2-1,-1 1-3,-2 3-4,-2 2-3,-2 0-2,0 1-1,-2-1-2,0 1-1,-2-1-2,0 2 0,-2 1 0,0 1-1,-4 3-3,-6 7-2,-5 4-4,-7 7-2,-3 0-2,-1-4 0,-1-5 1,0-6 1,-1-3-3,1-3-4,1-3-4,1-3-5,1-3-2,1-3 1,1-2 0,2-4 2,0-2-1,1-2-1,1-3-2,1 0-1,1-4 0,0-2 1,2-4 1,1-2 2,2-2 1,2-1 1,4-2 1,3 0 2,1-2 2,2-1 2,0-3 2,2-1 2,1 0 2,2 1 2,2 2 3,2 3 3,1 0 2,-1 2 6,1 1 5,0 1 4,1 0 3,2 0-1,1 1 1,3-1-1,1 1 0,1 2-1,2 2-1,0 3-1,1 0-1,1 2-2,0 0-3,2 2-2,-1 1-1,-1 3 0,-2 4-1,-3 2 1,0 3-2,2 3 0,0 4-3,1 2-1,1 1-3,1 1-3,1-1-5,1 1-4,1-1-5,1 1-8,1-1-7,1 1-8,0-2-4,-2-3-1,0-3-2,-1-3-2,-1-3 1,-3-2 6,-1-4 4,-2-2 5,-2-2 1,-1 0-4,-1 0-2,0 0-3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42"/>
    </inkml:context>
    <inkml:brush xml:id="br0">
      <inkml:brushProperty name="width" value="0.05236" units="cm"/>
      <inkml:brushProperty name="height" value="0.05236" units="cm"/>
      <inkml:brushProperty name="color" value="#F2395B"/>
    </inkml:brush>
  </inkml:definitions>
  <inkml:trace contextRef="#ctx0" brushRef="#br0">37450 31290 420,'7'-5'11,"0"8"25,-2 6 22,0 7 24,-2 4 4,1-1-16,0 1-15,-1-1-15,1 2-11,0 1-4,0 3-5,0 1-4,-1 2-3,0 1 0,-2 0-1,0 2 0,-1 0-11,0 2-19,0 1-19,0 1-20,0-3-13,2-4-5,0-4-4,2-6-5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45"/>
    </inkml:context>
    <inkml:brush xml:id="br0">
      <inkml:brushProperty name="width" value="0.05427" units="cm"/>
      <inkml:brushProperty name="height" value="0.05427" units="cm"/>
      <inkml:brushProperty name="color" value="#F2395B"/>
    </inkml:brush>
  </inkml:definitions>
  <inkml:trace contextRef="#ctx0" brushRef="#br0">43299 31950 405,'-19'1'70,"12"4"-1,10 2 0,12 4-1,4 1-6,1 1-10,-1 1-12,1 1-10,0 1-7,1 2-2,1 0-1,2 1-1,-1 0-3,1 1-3,-1-2-4,0 2-2,0-1-3,-1-3-1,-1-1-4,-1-2-1,-1-2-3,-1-1-4,-1 0-4,0-2-3,-8 2-1,-13 4 5,-12 3 3,-13 5 4,-9 3 0,-6 2-1,-5 4-4,-7 3-1,-2 1 0,0-1 2,2-2 2,1-1 3,4-2-2,10-5-9,8-5-9,9-4-7,5-4-10,-1 1-11,0 0-11,1 0-10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46"/>
    </inkml:context>
    <inkml:brush xml:id="br0">
      <inkml:brushProperty name="width" value="0.04255" units="cm"/>
      <inkml:brushProperty name="height" value="0.04255" units="cm"/>
      <inkml:brushProperty name="color" value="#F2395B"/>
    </inkml:brush>
  </inkml:definitions>
  <inkml:trace contextRef="#ctx0" brushRef="#br0">19966 32674 517,'-2'-11'16,"-3"10"14,-5 10 13,-4 10 14,-4 7 0,-3 6-10,-5 6-10,-3 7-10,-3 0-6,-1-1-2,-1-2-1,0-2-2,-1-3-2,1-3-1,2-5-2,0-4-2,3-2 0,4-1-2,3-1 0,4 0 0,5-3-1,3-1-2,4-3 0,4-1-2,6-2 0,8 0-3,7-2-1,9-1-1,5 1-3,6 1-6,5 3-3,3 1-6,5 3-4,2 2-6,2 1-6,2 3-6,-2-1 1,-6-3 5,-7-3 6,-5-3 7,-4-2-1,-3-2-6,-3-2-7,-3-2-5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47"/>
    </inkml:context>
    <inkml:brush xml:id="br0">
      <inkml:brushProperty name="width" value="0.03829" units="cm"/>
      <inkml:brushProperty name="height" value="0.03829" units="cm"/>
      <inkml:brushProperty name="color" value="#F2395B"/>
    </inkml:brush>
  </inkml:definitions>
  <inkml:trace contextRef="#ctx0" brushRef="#br0">45617 31783 574,'7'-6'26,"-2"4"13,-3 4 11,0 4 13,-6 4 0,-8 7-11,-8 6-12,-7 5-10,-3 2-10,3-3-4,3-3-5,3-3-5,1 0-3,-3 3-1,0 3 0,-4 3-1,0 0 0,1-3-1,1 0 0,1-3 0,2-2-1,3-3-2,3-3-1,3-2-3,5-3 0,6-3 1,7-1 1,8-2 1,4 0 1,5 0 1,3 1 2,5 2 2,1 0-1,0 3-5,1 2-3,-2 2-5,1 0-2,-1-1-3,-2-1-2,1 0-3,-4-3-3,-2 1-6,-3-2-6,-2 0-6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47"/>
    </inkml:context>
    <inkml:brush xml:id="br0">
      <inkml:brushProperty name="width" value="0.03634" units="cm"/>
      <inkml:brushProperty name="height" value="0.03634" units="cm"/>
      <inkml:brushProperty name="color" value="#F2395B"/>
    </inkml:brush>
  </inkml:definitions>
  <inkml:trace contextRef="#ctx0" brushRef="#br0">46574 32750 605,'-11'0'8,"10"0"16,10 0 16,10 0 17,5 0 1,2 0-11,3 0-11,1 0-12,2 0-7,1 0-2,1 0-3,1 0-1,0 0-2,2 0-1,1 0 0,1 0-2,0 0 0,0 0-2,0 0-1,0 0-1,1 0-3,1 0-4,0 0-3,2 0-3,1 0-4,2 0-1,1 0-2,3 0-2,0 0 0,-2 2 0,-2 0 0,-2 2 1,-1 0 1,-2 0-1,0-1 1,-1 2-1,-1-2 3,0-1 5,1 0 6,-1-2 5,0 0 2,2 0 0,1 0 1,0 0-1,3-1-1,2-2-4,4-2-4,2-1-4,2-1-2,-2 2 1,-1 2 0,0 2 0,-1 1 0,0 2 0,0 0-1,0 2 0,0 0 0,0 0 1,0-1 2,0 2 1,0-2 1,2 1 1,3-1 0,2 1 0,-1 0 3,-2 0 4,-4 0 4,-2 0 4,-3-1 2,0-1-1,-2 0-1,0-1 0,-2-1-3,-2 0-4,-1 0-5,-3 0-4,-3-1-3,-3-1-2,-5 0-2,-3-1-3,-5-1 2,-3 0 3,-4 0 3,-4 0 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48"/>
    </inkml:context>
    <inkml:brush xml:id="br0">
      <inkml:brushProperty name="width" value="0.04753" units="cm"/>
      <inkml:brushProperty name="height" value="0.04753" units="cm"/>
      <inkml:brushProperty name="color" value="#F2395B"/>
    </inkml:brush>
  </inkml:definitions>
  <inkml:trace contextRef="#ctx0" brushRef="#br0">57689 31900 462,'-14'1'97,"6"2"-18,6 2-18,3 2-18,4 1-10,5-1-4,3 1-4,5 0-3,2 1-2,1 1-3,1 3-2,2 2-3,-1 1 0,2-1-1,2 0 1,0 1 0,-1-1-1,-3 1-3,0 0-2,-2 0-3,-3-1-1,-1 1-1,-2 0 0,-3-1-2,-1 0 1,-2-1 1,-2 0 0,-2-2 2,-4-1-2,-6-1-1,-6 0-2,-6-2-2,-5 1 0,-7 0 0,-5 1 2,-5 2 1,-8 0-7,-6 4-15,-7 3-15,-8 3-15,5 0-10,12-3-4,12-3-4,13-2-5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19"/>
    </inkml:context>
    <inkml:brush xml:id="br0">
      <inkml:brushProperty name="width" value="0.03841" units="cm"/>
      <inkml:brushProperty name="height" value="0.03841" units="cm"/>
      <inkml:brushProperty name="color" value="#F2395B"/>
    </inkml:brush>
  </inkml:definitions>
  <inkml:trace contextRef="#ctx0" brushRef="#br0">69988 47428 572,'-7'51'120,"2"-9"-28,2-7-27,3-7-26,0-6-17,1-3-4,2-3-4,0-3-5,2-2-1,2-2 1,1-2 1,3-2 2,1-3-3,3-4-9,2-4-7,1-4-8,2-4-5,0-5-3,-1-5-2,1-5-3,-3-2 0,-3 1 4,-4 2 3,-4 0 3,-3 2 3,-2 3 3,-2 3 3,-2 3 4,-5 4 1,-6 3-1,-7 4-2,-7 4 0,-6 5-4,-8 6-4,-7 5-6,-5 7-5,0 0-3,12-3-1,10-4-1,11-4-1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49"/>
    </inkml:context>
    <inkml:brush xml:id="br0">
      <inkml:brushProperty name="width" value="0.04738" units="cm"/>
      <inkml:brushProperty name="height" value="0.04738" units="cm"/>
      <inkml:brushProperty name="color" value="#F2395B"/>
    </inkml:brush>
  </inkml:definitions>
  <inkml:trace contextRef="#ctx0" brushRef="#br0">59620 30103 464,'-8'-18'41,"2"14"5,1 12 5,0 13 5,1 8 0,1 1-6,-1 2-7,1 3-6,-1 1-4,0 0-5,0 2-3,0 0-4,1 2-3,2 2-4,2 2-4,2 2-4,1 2-5,0 2-10,0 2-8,0 2-9,-1 2-8,-1 1-8,0 2-7,-2 3-9,0-5-3,0-12 1,0-12 1,0-11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50"/>
    </inkml:context>
    <inkml:brush xml:id="br0">
      <inkml:brushProperty name="width" value="0.05205" units="cm"/>
      <inkml:brushProperty name="height" value="0.05205" units="cm"/>
      <inkml:brushProperty name="color" value="#F2395B"/>
    </inkml:brush>
  </inkml:definitions>
  <inkml:trace contextRef="#ctx0" brushRef="#br0">52163 29350 422,'15'1'105,"-4"4"-21,-3 2-22,-2 3-21,-3 2-12,-1 0-3,0 0-3,-2-1-2,0 3-3,0 2-1,0 3-1,0 3-2,-1 2-1,-3 3-2,-4 1-1,-2 3-2,-3 0-2,-2 0-2,-1 0-3,-3 0-3,-2 0-3,-3 0-2,-3 1-2,-3-1-3,-1-1-2,0-3-2,-1-3-1,2-3-3,-1-4 1,1-3 0,1-4 1,1-4 2,2-3-1,3-1 0,3 0-3,3-1 0,1-4-1,1-2-1,-1-5 0,0-4 0,3-3 0,3-5 0,4-3 2,4-5 0,2-2 1,0-2 3,0-3 0,0-1 3,1 1 2,2 5 3,2 3 4,2 3 2,0 4 5,-1 3 6,-1 3 6,0 3 5,0 1 7,0 2 5,1 1 4,2 1 6,0 1 0,1 2-5,2 2-5,0 2-5,1 2-3,1 2-1,1 2 0,2 2 0,0 1-1,3 1-1,2 1-1,1 2-2,3 1-1,1 5-2,3 3-2,0 5-2,1 1-3,-1 0-1,-3 0-1,-1 1-2,-3-1-5,-1 0-6,-3 1-6,-1-1-6,-1 0-7,-1-3-7,1-1-6,0-3-7,-1-1-4,-1-3 1,-1-1 0,0-2-1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51"/>
    </inkml:context>
    <inkml:brush xml:id="br0">
      <inkml:brushProperty name="width" value="0.04759" units="cm"/>
      <inkml:brushProperty name="height" value="0.04759" units="cm"/>
      <inkml:brushProperty name="color" value="#F2395B"/>
    </inkml:brush>
  </inkml:definitions>
  <inkml:trace contextRef="#ctx0" brushRef="#br0">55024 30505 462,'30'-13'32,"-3"6"10,-4 6 9,-1 6 9,-3 4 0,-1 1-10,-1 3-11,-1 2-9,-2 1-8,-1-1-5,-3 1-4,-1 0-5,-3-2-2,-4 2-3,-4 0-1,-4-1-1,-4 2-2,-3 2-2,-4 1-2,-4 3-1,-4 0-1,-1-1-2,-3-1-2,-1-1 0,1-3 0,7-2 2,5-2 3,6-4 2,8-1 6,8 0 10,9-1 10,10 1 11,5-1 1,2-2-6,4-2-6,3-2-6,-1-1-5,-4 0-6,-4 0-6,-3 0-6,-5 0-3,-1 0 0,-4 0 0,-3 0 0,-1 0-5,0 0-11,-1 0-10,1 0-10,-3 1-8,-4 2-7,-6 2-5,-4 2-6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54"/>
    </inkml:context>
    <inkml:brush xml:id="br0">
      <inkml:brushProperty name="width" value="0.05123" units="cm"/>
      <inkml:brushProperty name="height" value="0.05123" units="cm"/>
      <inkml:brushProperty name="color" value="#00BFF3"/>
    </inkml:brush>
  </inkml:definitions>
  <inkml:trace contextRef="#ctx0" brushRef="#br0">16908 38550 429,'-11'0'78,"8"0"-13,9 0-12,10 0-13,4 1-7,3 2-1,1 2 0,3 2-2,-2 1-1,-1-1-4,-4 1-4,-4 0-3,-1 0-3,-1 2-3,-1 0-1,0 1-4,-2 2-3,-1 3-4,0 3-6,-2 4-5,-1 0-3,-2 1-1,-3-1-1,0 1 0,-5-1-1,-2 0 1,-5 0-1,-4 1 1,-3-1-1,-1-2 0,-3 0-1,-1 0 0,-1-3 1,0-1 3,-1-2 3,1-2 4,0-3 2,1 1 2,1-2 4,1 0 1,1-1 4,2-1 3,3 1 2,1 0 4,5-1 6,6-2 11,7-3 10,8 0 10,3-2 0,1 0-12,1 0-13,1 0-12,2 0-8,1 0-3,3 0-3,1 0-4,2 0-6,-1 0-6,0 0-9,0 0-7,0 0-8,1 0-11,-1 0-10,1 0-10,-3 0 2,-5 0 11,-5 0 12,-5 0 12,-2-1 6,0-1 1,0 0 1,0-1 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55"/>
    </inkml:context>
    <inkml:brush xml:id="br0">
      <inkml:brushProperty name="width" value="0.04476" units="cm"/>
      <inkml:brushProperty name="height" value="0.04476" units="cm"/>
      <inkml:brushProperty name="color" value="#00BFF3"/>
    </inkml:brush>
  </inkml:definitions>
  <inkml:trace contextRef="#ctx0" brushRef="#br0">19710 39700 491,'-7'15'150,"2"-1"-34,2-1-35,2 0-35,1-2-19,0 1-6,0 0-5,0 0-4,-1 0-3,0 1 0,-1 1 1,-1 2 0,-2 0-8,0 3-20,-1 5-18,-2 2-18,1-1-9,1-2 2,1-2 1,1-4 2,0-3 4,0-1 6,0-2 6,0-2 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55"/>
    </inkml:context>
    <inkml:brush xml:id="br0">
      <inkml:brushProperty name="width" value="0.04894" units="cm"/>
      <inkml:brushProperty name="height" value="0.04894" units="cm"/>
      <inkml:brushProperty name="color" value="#00BFF3"/>
    </inkml:brush>
  </inkml:definitions>
  <inkml:trace contextRef="#ctx0" brushRef="#br0">21450 38300 449,'0'44'169,"2"-6"-37,0-6-38,2-5-38,-2-3-22,0 1-7,0 1-7,-1 0-6,-1 4-9,0 6-10,0 6-9,0 7-9,0 1-3,0-1 2,0 0 3,0-2 3,-1-1-2,-1-3-4,0-1-6,0-1-4,-2-5-8,2-8-7,0-6-8,2-6-8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56"/>
    </inkml:context>
    <inkml:brush xml:id="br0">
      <inkml:brushProperty name="width" value="0.03658" units="cm"/>
      <inkml:brushProperty name="height" value="0.03658" units="cm"/>
      <inkml:brushProperty name="color" value="#00BFF3"/>
    </inkml:brush>
  </inkml:definitions>
  <inkml:trace contextRef="#ctx0" brushRef="#br0">23112 39850 601,'7'16'153,"1"-1"-38,0 1-38,0 0-38,-3-1-26,-2 1-11,-6 0-13,-2-2-13,-4 2-4,-2 1 3,-2 2 1,0 0 3,-2-2-6,2-3-13,3-4-14,1-4-14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56"/>
    </inkml:context>
    <inkml:brush xml:id="br0">
      <inkml:brushProperty name="width" value="0.05035" units="cm"/>
      <inkml:brushProperty name="height" value="0.05035" units="cm"/>
      <inkml:brushProperty name="color" value="#00BFF3"/>
    </inkml:brush>
  </inkml:definitions>
  <inkml:trace contextRef="#ctx0" brushRef="#br0">24497 39102 436,'-1'-12'56,"0"9"4,-2 6 3,0 9 4,-1 5-4,0 1-11,0 3-10,1 2-12,-2 0-6,2 1-2,-1-2-4,0 2-1,0-2-3,2-2-2,0-1-2,2-2-1,2-2-5,6 1-4,4 0-5,5-1-6,3-1-3,-1-4-1,1-5-1,0-2-2,0-6 1,3-2 1,1-5 1,2-4 2,0-2 0,-2-1 2,-1-1 2,-2-1 1,-3-1 2,-3-1 5,-3-1 3,-2-1 4,-4 0 2,-3-2 1,-2-1 0,-4-1 1,-2 1 0,-1 5-2,-3 3-2,-2 5 0,-3 2-4,-3 0-6,-5 2-5,-3 1-6,-4 3-7,-1 8-10,-2 6-9,-2 7-9,2 3-5,5-3 0,7-1 0,5-2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58"/>
    </inkml:context>
    <inkml:brush xml:id="br0">
      <inkml:brushProperty name="width" value="0.05449" units="cm"/>
      <inkml:brushProperty name="height" value="0.05449" units="cm"/>
      <inkml:brushProperty name="color" value="#00BFF3"/>
    </inkml:brush>
  </inkml:definitions>
  <inkml:trace contextRef="#ctx0" brushRef="#br0">55915 37028 403,'-14'-13'49,"3"7"4,2 5 4,4 6 3,0 3-2,-2 1-8,-2 2-8,-1 0-8,-2 1-6,0 3-2,1 2-2,0 1-4,-1 2-2,0 0-2,0-2-2,1 2-3,0-1-2,2-1 0,2-1-1,2-1-2,3 0-1,4 1-6,4 2-3,4 0-5,3-2-2,5-3 1,4-4 0,3-4 0,2-5 0,0-6 1,1-6-1,-1-6 0,0-3-1,-1-1 1,-1-1 0,-2-1 0,-1 0 0,-5 1 0,-3 1 1,-4 1 0,-3 1 0,-2 0 1,-3-1 0,0 1 0,-4 0 1,0 2 0,-3 3 1,-2 1 2,-2 1-2,-2 1-1,-2-1-2,-1 0-2,-1 1-2,0 2-3,3 3-3,0 1-3,0 1-4,0 2-5,1 0-6,-1 2-5,2 1-1,2 2 5,4 2 4,2 2 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59"/>
    </inkml:context>
    <inkml:brush xml:id="br0">
      <inkml:brushProperty name="width" value="0.03878" units="cm"/>
      <inkml:brushProperty name="height" value="0.03878" units="cm"/>
      <inkml:brushProperty name="color" value="#00BFF3"/>
    </inkml:brush>
  </inkml:definitions>
  <inkml:trace contextRef="#ctx0" brushRef="#br0">57862 37790 567,'8'-5'133,"1"8"-28,2 6-28,0 7-29,-1 4-18,-4-1-8,-4 1-9,-4-1-9,-4 2-9,-4-2-12,-4 3-11,-3 2-12,0-3-5,3-3 1,4-5 2,5-3 2,0-3 0,0 0-2,-2-2-2,0 0-1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20"/>
    </inkml:context>
    <inkml:brush xml:id="br0">
      <inkml:brushProperty name="width" value="0.03345" units="cm"/>
      <inkml:brushProperty name="height" value="0.03345" units="cm"/>
      <inkml:brushProperty name="color" value="#F2395B"/>
    </inkml:brush>
  </inkml:definitions>
  <inkml:trace contextRef="#ctx0" brushRef="#br0">56790 48827 657,'-22'7'4,"5"-2"7,3-3 8,4 0 7,4-4 5,2 0 0,4-3 2,3-2 1,4 0-2,7 2-4,7 2-4,7 2-5,6 0-3,5-2-3,3-2-3,7 0-2,2-3-5,2 0-3,0 0-5,2 1-4,-3 0-5,-5 2-5,-5 2-7,-4 2-5,-5 1-4,-3 0-5,-5 0-4,-3 0-5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4:59"/>
    </inkml:context>
    <inkml:brush xml:id="br0">
      <inkml:brushProperty name="width" value="0.05144" units="cm"/>
      <inkml:brushProperty name="height" value="0.05144" units="cm"/>
      <inkml:brushProperty name="color" value="#00BFF3"/>
    </inkml:brush>
  </inkml:definitions>
  <inkml:trace contextRef="#ctx0" brushRef="#br0">59228 37105 427,'0'-12'69,"0"9"-5,0 6-5,0 9-5,-2 4-6,-1 2-6,-5-1-6,-2 2-7,-1 0-3,0 1-2,2 0-2,1-1-2,1 1-2,2 0-2,2-1-2,2 1-1,3-2-3,4 0-4,4-1-3,3-1-5,3-3-1,2-6-1,-1-6-1,2-6 0,1-4-2,1-4-2,1-2-3,1-3-2,-1-2 0,-3 2 1,-3-2 2,-3 1 1,-2-2 1,-2-2 1,-3-1 2,-1-2 0,-2 0 1,-4 6 0,-2 2-1,-3 4 0,-4 3-2,-2 2-3,-3 2-4,-3 3-3,-1 0-4,-1 0-6,1 0-7,-1 0-5,2 1-4,3 2-2,2 2-2,4 2-2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5:00"/>
    </inkml:context>
    <inkml:brush xml:id="br0">
      <inkml:brushProperty name="width" value="0.05174" units="cm"/>
      <inkml:brushProperty name="height" value="0.05174" units="cm"/>
      <inkml:brushProperty name="color" value="#00BFF3"/>
    </inkml:brush>
  </inkml:definitions>
  <inkml:trace contextRef="#ctx0" brushRef="#br0">61602 36647 425,'-7'-8'0,"1"2"0,1 1 0,1 1 0,0-1 5,0 2 12,0-1 11,0 0 11,2 0 6,4 2-3,4 0-1,4 2-2,1 1-3,4 2-2,2 2-4,2 2-3,-1 1-3,1 1-2,-2 2-3,-1 0-1,-1 1-2,-3 1 1,-1 1 0,-2 2 0,-2-1-1,-2 1-4,-2 0-4,-2-1-4,-3 2-2,-4 1-4,-4 3-4,-3 1-2,-5 1-3,-4 1-5,-3-1-4,-5 1-4,0-2-1,3-3 3,5-3 2,1-3 3,1-1 3,2 0 3,1-1 3,1 1 3,6-2 6,12-4 12,12-4 10,11-4 11,7-2 1,1 2-9,0 0-10,2 2-8,-1-1-8,-2 0-9,-1-2-7,-3 0-8,-2 0-6,-3 2-5,-4 2-4,-2 2-5,-2 1 0,-2 0 3,-3 0 3,-1 0 4,-1-1 0,0-1-2,0 0-2,0-1-2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5:00"/>
    </inkml:context>
    <inkml:brush xml:id="br0">
      <inkml:brushProperty name="width" value="0.06013" units="cm"/>
      <inkml:brushProperty name="height" value="0.06013" units="cm"/>
      <inkml:brushProperty name="color" value="#00BFF3"/>
    </inkml:brush>
  </inkml:definitions>
  <inkml:trace contextRef="#ctx0" brushRef="#br0">63497 36113 365,'0'-15'5,"0"2"7,0 2 9,0 3 9,2 1 3,4 2 0,4 2-1,3 2-1,5 3-1,4 4-2,3 4-1,4 3-2,2 4-2,-2 1 0,0 3-1,-1 2-1,-2 1 1,-1 2 1,-3 3 1,-1 1 2,-3 2-1,-3-1-3,-2 0-2,-4 1-3,-2-2-2,-2 0-1,-3-1-2,0-1-1,-5 1-4,-4 1-6,-6 5-8,-4 3-6,-6 2-7,-7 2-9,-6 2-9,-8 2-8,-2-2-4,5-6 1,1-5 0,4-7 0,2-3 0,3-3-2,3-1-2,3-2-1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5:01"/>
    </inkml:context>
    <inkml:brush xml:id="br0">
      <inkml:brushProperty name="width" value="0.05355" units="cm"/>
      <inkml:brushProperty name="height" value="0.05355" units="cm"/>
      <inkml:brushProperty name="color" value="#00BFF3"/>
    </inkml:brush>
  </inkml:definitions>
  <inkml:trace contextRef="#ctx0" brushRef="#br0">54077 36269 410,'-10'-28'2,"-3"5"5,-5 7 3,-4 5 4,-1 7 7,-1 8 8,1 8 10,-1 7 8,1 6 2,-2 3-5,-1 3-6,-1 3-4,0 1-5,1 0 0,1 0-3,2 1-1,-1 0-2,0 0-2,1 2-2,-1 1-3,2 1-1,1 2-1,3 2-1,1 1-1,4 2-3,4 0-5,6 0-3,5 0-6,5-1-5,7 0-6,7-2-8,7 0-5,9-4-7,10-4-6,11-5-7,12-5-5,2-5 2,-2-5 10,-3-5 9,-3-4 9,-4-4 2,-5-1-8,-4 0-6,-5-1-8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6:12"/>
    </inkml:context>
    <inkml:brush xml:id="br0">
      <inkml:brushProperty name="width" value="0.04285" units="cm"/>
      <inkml:brushProperty name="height" value="0.04285" units="cm"/>
      <inkml:brushProperty name="color" value="#00BFF3"/>
    </inkml:brush>
  </inkml:definitions>
  <inkml:trace contextRef="#ctx0" brushRef="#br0">95850 28481 513,'0'-29'0,"0"5"0,0 5 0,0 5 0,3 0 2,6-2 4,5-3 5,7-3 3,0 2 3,-3 5-1,-4 6 1,-4 6 0,1 3 1,7-2 2,7 0 2,6-1 2,4 0 2,1 3 1,-1 4 1,0 2 1,0 2-1,-1 0-4,-1 0-4,-1 0-4,-2 0-2,0-1-2,-2 1 0,0 0-2,-2 0-1,-3 2 1,-3 0 0,-2 1 0,-4 1-2,-3 2-4,-3 0-3,-2 1-4,-3 1-2,-2 1 2,-2 1 1,-2 2 1,-3 0 0,-4 2 1,-4 3 0,-3 2 1,-5 2-1,-5 4 1,-5 4 1,-5 5 0,-2 2 1,-1 3 0,-2 3 0,-1 3 1,2 1-4,2-2-7,3-2-8,3-2-8,4-3-2,4-2 2,4-3 3,3-3 2,4-5-2,5-4-7,3-5-7,4-5-7,4-4-3,4-4 1,3-5 2,5-2 1,1-4 3,-2-1 5,-4 0 3,0-1 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6:13"/>
    </inkml:context>
    <inkml:brush xml:id="br0">
      <inkml:brushProperty name="width" value="0.05121" units="cm"/>
      <inkml:brushProperty name="height" value="0.05121" units="cm"/>
      <inkml:brushProperty name="color" value="#00BFF3"/>
    </inkml:brush>
  </inkml:definitions>
  <inkml:trace contextRef="#ctx0" brushRef="#br0">97811 28734 429,'6'-15'0,"-1"2"0,-2 3 0,-1 1 0,-2 3 9,0 6 18,0 4 19,0 6 17,0 3 4,1 3-11,2 3-11,0 3-11,1 2-8,-2-1-3,0 1-3,-2-1-4,0 1-2,0 1-1,0 1 0,0 1-1,1 0-1,2 1-1,2-1 0,2 0-2,1-1 1,1 0 0,2 0 0,0-2 2,1-1-4,0-2-5,-1 0-5,1 0-6,-1-3-3,-1-1 2,0-2 0,-2-2 0,-1-1 2,0 1 0,-2 1 0,0 1 1,-4-1 1,-6-2 3,-6-4 2,-6-2 2,-5-2 0,-5 1 0,-4 1-2,-6 2-1,-4-1 0,-1-2 1,-1-3 1,-2 0 1,0-2-7,7 0-15,6 0-16,6 0-15,4-2-5,6-2 3,5-4 4,5-2 4,2-2 3,0-2 3,0 0 2,0-1 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6:13"/>
    </inkml:context>
    <inkml:brush xml:id="br0">
      <inkml:brushProperty name="width" value="0.03748" units="cm"/>
      <inkml:brushProperty name="height" value="0.03748" units="cm"/>
      <inkml:brushProperty name="color" value="#00BFF3"/>
    </inkml:brush>
  </inkml:definitions>
  <inkml:trace contextRef="#ctx0" brushRef="#br0">99000 28977 586,'7'-8'2,"-1"2"2,0 1 4,-1 1 2,-1 0 7,3 0 9,2 0 9,2 0 10,2 0 2,5 0-4,3 0-3,5 1-4,2 0-4,1-1-6,1 0-4,0 0-7,0 0-9,0 2-18,-1 0-15,-1 2-16,-3 0-7,-5 0 4,-5 0 4,-4 0 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6:13"/>
    </inkml:context>
    <inkml:brush xml:id="br0">
      <inkml:brushProperty name="width" value="0.05803" units="cm"/>
      <inkml:brushProperty name="height" value="0.05803" units="cm"/>
      <inkml:brushProperty name="color" value="#00BFF3"/>
    </inkml:brush>
  </inkml:definitions>
  <inkml:trace contextRef="#ctx0" brushRef="#br0">98224 27585 379,'0'-29'2,"0"5"5,0 5 5,0 5 5,-1 5 6,0 6 9,-2 6 9,0 6 8,-2 4 0,0 5-7,-1 4-7,-2 3-7,1 2-6,1-1-3,0-1-4,2-1-3,1-2-4,4-3-4,2-3-3,4-2-4,2-4-3,5-3-2,4-2-4,3-4-2,4-2-2,3-4 1,2-2 1,4-3 1,0-3-3,-3-2-3,-3-2-4,-3-1-4,-4-1 1,-5 1 4,-5 0 6,-4 2 5,-5 1 4,-4 1 6,-4 1 5,-4 1 4,-3 0 6,0 2 3,-1 1 4,-1 0 5,0 3 0,1 1 0,0 2-2,2 2-1,3 1-3,6 0-8,6 0-7,6 0-6,5-1-6,5 0-3,5-2-3,5 0-4,2-1-1,-1 2-1,-1 0 1,-1 2 0,-2 0 1,-3 2 1,-3 0 2,-3 2 2,-4 0 7,-6 2 11,-6 0 12,-6 1 11,-4 2 6,-2 0 0,-2 1 1,-1 2-1,-2 0 0,-2 1-3,0 1-3,-1 1-3,-1 3-3,-3 5-2,-1 5-4,-3 5-3,-3 5-3,-7 4-1,-5 6-2,-6 4-1,-5 10-3,-8 11-6,-7 13-4,-7 14-5,-6 7-6,-5 3-4,-5 3-7,-4 3-4,1-2-5,7-7 0,9-6-2,8-8-2,8-7 0,7-4 3,8-7 1,8-5 1,5-7 4,5-7 2,3-6 4,5-8 2,3-7 3,4-7 2,4-9 2,5-7 1,1-5 1,0 0 0,0-2 0,0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6:14"/>
    </inkml:context>
    <inkml:brush xml:id="br0">
      <inkml:brushProperty name="width" value="0.04344" units="cm"/>
      <inkml:brushProperty name="height" value="0.04344" units="cm"/>
      <inkml:brushProperty name="color" value="#00BFF3"/>
    </inkml:brush>
  </inkml:definitions>
  <inkml:trace contextRef="#ctx0" brushRef="#br0">100290 31171 506,'-8'-5'8,"1"6"15,-1 6 15,1 6 17,0 2 4,2 1-4,2 0-4,2-1-4,2 0-7,4 0-7,2-2-9,3-1-7,3-2-6,3-2-2,3-4-3,3-2-2,2-3-1,1-1-3,1 0 0,1-1-2,0-3 0,-4-4-1,0-4-1,-3-3 0,-2-3 0,-2 1 1,-4-1 0,-3 1 1,-4-2 2,-8-1 5,-6-2 3,-7-2 5,-8 0-3,-7 5-9,-7 3-8,-9 4-8,-2 4-10,5 3-10,5 2-9,7 4-9,1 2-6,3 2-2,1 2-1,3 2-1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5T08:08:48.017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14365 6678 0,'0'0'0,"0"0"0,0 0 0,0 0 16,0 0-16,0 0 0,0 0 16,0 0-16,0 0 0,-14 25 15,14-25-15,-3 31 0,5-12 16,-1 7-16,0 5 0,0 2 16,0 2-16,1 16 0,2 4 15,-2 10-15,0-1 0,-4 12 0,-4-1 16,0-2-16,-2-5 15,-1 14-15,0 1 0,-3 4 0,-1-5 16,-3 36-16,3-5 0,4-16 16,3-11-16,0 1 0,2 2 15,1-8-15,0-3 0,-1 4 16,0 2-16,0 0 0,1-1 16,0 5-16,-1 3 0,2-6 15,3-4-15,4 8 0,2 6 16,-1-8-16,-2-5 0,2 14 15,0 8-15,1-9 0,0-8 0,-3 14 16,0 8-16,-2-6 0,-2-5 16,-2 4-16,0 4 0,0-8 15,-1-6-15,-1 6 0,0 5 16,1-14-16,0-10 0,1 4 16,1 3-16,0-9 0,1-5 0,-1 4 15,-1 3-15,2-9 16,1-4-16,0 7 0,1 4 0,-1-7 15,0-6-15,2 0 0,-1 1 16,0-8-16,0-4 0,3-4 16,0-2-16,3-10 0,1-5 15,3-11-15,3-6 0,-2-10 0,0-8 16,-6 2-16,-1 0 0,-3 0 16</inkml:trace>
  <inkml:trace contextRef="#ctx0" brushRef="#br0" timeOffset="750.6766">14342 7072 0,'0'0'0,"0"0"16,9 21-16,-5-11 0,2 0 0,1 4 15,2 4-15,4 7 0,3-1 16,4 3-16,4 1 0,-1 1 15,-1 1-15,10 9 0,2 2 16,0-1-16,0 0 0,7 9 16,1 4-16,-3-8 0,-4-2 15,3 7-15,-4-1 0,-4-4 16,-4-5-16,2 3 0,-2-4 16,-5-3-16,-4-2 0,-4-5 0,-1-3 15,-4-7-15,-3-2 0,-2 3 16,0 1-16,-3-1 0,-1-2 15,-4 4-15,-3 3 0,-3-4 16,-4 2-16,-6 4 0,-4 3 16,-3 4-16,-2 3 0,-12 15 15,-4 5-15,-2-2 0,-3-1 16,-14 20-16,-3 7 0,2 6 16,12-5-16,-21 31 0,4-6 15,7-10-15,4-9 0,9 1 16,5 0-16,8-15 0,5-12 0,4-6 15,4-5-15,7-16 0,6-10 16,7-10-16,8-4 0,4-6 16,6-2-16,16-15 0,12-10 15,1-2-15,0-2 0,-13 9 16,-10 5-16,-5 4 0</inkml:trace>
  <inkml:trace contextRef="#ctx0" brushRef="#br0" timeOffset="902.1361">14422 9505 0,'0'0'0,"0"0"0,0 0 0,-12 23 0,12-23 16,-9 20-16,2-4 15,0-3-15,2-1 0,-1-2 0</inkml:trace>
  <inkml:trace contextRef="#ctx0" brushRef="#br0" timeOffset="1552.5449">14092 9984 0,'0'0'0,"0"0"0,0 0 15,6-22-15,-6 22 0,15-23 16,-1 8-16,1-1 0,2-2 0,12-6 16,5-4-16,-1 1 15,0 2-15,14-7 0,5-1 16,9-2-16,-3 4 0,9-7 0,0 0 16,-8 3-16,-5 4 0,11-10 15,2-2-15,-10 9 0,-8 7 16,30-16-16,-1 3 0,-8 7 15,-4 4-15,7 2 0,3 0 16,-11 5-16,-7 2 0,12 0 16,10 0-16,-9 5 0,-3 4 0,3 1 15,5 1-15,-10 3 16,-5 2-16,9 3 0,6 1 16,-14-2-16,-9-2 0,9 3 15,5 2-15,-4 0 0,-3 0 0,8 1 16,6 2-16,-10 2 0,-8-2 15,11 5-15,7 2 0,-9-2 16,-6 1-16,7 5 0,4 5 16,-6 2-16,-5 2 0,1-2 15,2 0-15,-10-1 0,-8 0 0,5 2 16,3 2-16,-9-3 0,-5-1 16,6 4-16,6 2 15,-11-2-15,-4 0 0,4-3 16,4 2-16,-8-6 0,-5-1 0,4 6 15,3 3-15,-6-5 0,-4-3 16,-4-1-16,-2 1 0,-3-2 16,-3-1-16,1 1 0,0 1 15,-2-8-15,-6-3 0,-5-6 16,-3 0-16,2 3 0,0-2 0,-2-1 16,0 0-16,0 0 0,0 0 15,0 0-15,2 1 16,-2-1-16,0 0 0,-2 2 0,2-2 15,0 0-15</inkml:trace>
  <inkml:trace contextRef="#ctx0" brushRef="#br0" timeOffset="13034.3554">21460 3943 0,'0'0'0,"0"0"16,0 0-16,7 32 0,-2-18 0,0 7 16,2 7-16,1 9 0,1-2 15,2 3-15,0-1 0,5 9 16,-1-2-16,6 7 0,1-3 15,-1-6-15,-1-3 0,2-6 16,1-1-16,3-5 0,1-4 16,4-11-16,2-8 0,2-5 15,3-4-15,13-18 0,4-9 16,1-9-16,0-7 0,25-29 0,9-16 16,-2 1-16,0 2 0,58-60 15,1 3-15,-16 19 0,-10 12 16,2 5-16,2 0 0,-15 18 15,-9 12-15,-2 6 0,0 7 16,-15 11-16,-11 9 0,-9 8 16,-5 5-16,-15 9 0,-10 5 0,-4 10 15,-2 7-15,-8 6 0,-4 4 16,-5 1-16,-3 3 16,-5 4-16,-3 4 0,-14 21 15,-10 13-15,6-15 0,6-13 0,4-7 16</inkml:trace>
  <inkml:trace contextRef="#ctx0" brushRef="#br0" timeOffset="13552.3333">21551 7079 0,'0'0'0,"5"20"0,4 3 16,-1-1-16,2 2 0,5 12 0,7 12 15,2 0-15,1 2 0,9 11 16,4 0-16,3 6 0,0-5 16,8 7-16,1-3 0,0-7 15,0-7-15,20 13 0,-5-14 16,-4-14-16,-3-10 0,0-19 0,-1-11 16,-6-13-16,-4-10 0,9-19 15,6-17-15,-1-11 0,-3-9 16,10-16-16,7-10 0,3-11 15,0-6-15,14-19 0,12-11 16,-1 10-16,-2 6 0,15-7 16,11-4-16,-11 15 0,-6 11 15,12-4-15,10-2 0,-12 23 16,-6 17-16,-2 1 0,1 0 16,-16 17-16,-11 10 0,-4 7 15,-2 7-15,-12 8 0,-8 7 0,-4 9 16,-3 5-16,-17 7 0,-10 3 0,-9 4 15</inkml:trace>
  <inkml:trace contextRef="#ctx0" brushRef="#br0" timeOffset="13733.7492">26064 4546 0,'0'0'0,"0"0"0,0 0 0,-2 24 16,2-24-16,-13 36 0,-6-4 15,3-4-15,1-4 0,2-3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20"/>
    </inkml:context>
    <inkml:brush xml:id="br0">
      <inkml:brushProperty name="width" value="0.0343" units="cm"/>
      <inkml:brushProperty name="height" value="0.0343" units="cm"/>
      <inkml:brushProperty name="color" value="#F2395B"/>
    </inkml:brush>
  </inkml:definitions>
  <inkml:trace contextRef="#ctx0" brushRef="#br0">59447 47490 641,'-7'-19'4,"0"10"14,2 10 12,1 10 15,-1 6 2,2 1-5,-1 3-7,0 0-6,0 3-4,2-1-4,0 1-2,2-1-4,2 0-3,4-1-4,4-1-2,3-2-4,4 0-1,2-2-3,1-3 0,2-1-1,1-3-4,1-2-5,0-4-4,-1-2-5,3-3-8,3-1-8,4 0-10,4-1-9,-2-2-1,-6-2 7,-7-2 7,-6-1 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32"/>
    </inkml:context>
    <inkml:brush xml:id="br0">
      <inkml:brushProperty name="width" value="0.04724" units="cm"/>
      <inkml:brushProperty name="height" value="0.04724" units="cm"/>
      <inkml:brushProperty name="color" value="#00BFF3"/>
    </inkml:brush>
  </inkml:definitions>
  <inkml:trace contextRef="#ctx0" brushRef="#br0">8844 2161 465,'-1'-13'7,"-2"8"12,-2 7 14,-1 6 12,-3 6 2,0 5-11,-1 5-10,-1 5-11,0 1-6,2-1-3,2-3-2,2-1-2,3-3-3,2-3 0,3-3-1,4-3-2,4-3-1,5-4 0,7-4-1,5-4 0,6-5-1,3-6 1,4-5 0,4-7 0,0-1 0,-5 3 0,-3 3 1,-3 3 0,-4 2 1,-2 3 0,-1 1 1,-3 2 1,-4 5 0,-8 8 0,-8 8 0,-8 8-1,-7 5 1,-6 4 0,-5 5 0,-7 3 1,-2 2 1,2 0-1,0 0 1,1 0 0,1-1 0,-2-3 1,-1-4 0,-1-1 1,2-5 0,4-2 1,3-2 2,4-4 0,6-4 1,7-3 1,6-4 0,8-4 0,6-3 1,7-4 3,6-2 1,8-3 2,2-2 0,-1 0-2,-4 0-1,-1 1-3,-2 0 0,-5 2-2,-3 2 0,-5 2-1,-5 5-4,-8 8-7,-8 8-8,-8 7-8,-4 3-2,-1-3 4,-1-3 3,-1-3 3,-3 0 2,-5 2 2,-4 1 0,-6 2 1,-3 1 2,-2 1 1,-2-1 2,-2 1 1,0-1 2,2-1 2,2-1 2,2-1 3,3-1 1,7-1 0,6-1 1,5-1 1,9-2 3,12-2 7,12-4 6,11-2 7,9-5 1,5-5-6,4-4-4,6-5-5,3-4-4,2-1-2,1-3-3,3-1-3,0-1-3,-3 3-5,-1 1-6,-2 2-4,-3 3-2,-4 1 1,-4 2-1,-4 2 2,-3 3-2,-2 1-5,-1 2-5,-3 2-4,-3 1-3,-5 0 0,-4 0 1,-6 0-1,-5 0 2,-2 0 3,-6 0 5,-2 0 3,-5-1 3,-4 0 2,-4-2 3,-3 0 1,-3-3 2,-1-2 0,-1-3 0,-1-3 1,0-1 1,1-1 5,1 1 5,1-1 3,2 1 7,3 3 7,3 1 6,3 2 8,2 1 2,0 0-1,2 1-3,1-1-1,1 4 0,2 10 4,2 8 2,2 9 3,2 6-2,2 2-8,2 4-7,2 2-7,0 4-5,-1 2-2,0 4-2,-2 2-2,0 2-1,0 0 1,0 0-1,0 0 1,0-2-3,0-4-9,0-4-7,0-4-8,-1-3-3,-1-3-1,0-3-1,-2-3 0,-2-4 0,-6-5 0,-4-5 0,-5-5 1,-4-3 2,-5-4 3,-3-2 4,-4-3 4,-2-3 3,4 0 3,0-2 2,3 0 4,2 0 2,3-1 1,3 0 2,3 1 1,5-3 4,6-4 6,8-3 5,6-5 7,8-3 1,7-4-4,9-5-2,7-3-3,5-1-8,1 0-11,3 1-11,2 2-12,0 0-5,-2 1 4,-2 2 2,-2 0 3,-5 3-6,-8 7-17,-7 5-16,-8 7-17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33"/>
    </inkml:context>
    <inkml:brush xml:id="br0">
      <inkml:brushProperty name="width" value="0.04165" units="cm"/>
      <inkml:brushProperty name="height" value="0.04165" units="cm"/>
      <inkml:brushProperty name="color" value="#00BFF3"/>
    </inkml:brush>
  </inkml:definitions>
  <inkml:trace contextRef="#ctx0" brushRef="#br0">12172 1990 528,'-6'-5'8,"4"8"17,4 6 17,4 7 16,1 4-3,-1 1-22,-1 1-24,0 1-23,-3 2-12,-2 3-2,-4 3-1,-2 3-1,-4 1 1,-3 0 2,-5 0 4,-4 1 2,-1-3 3,-1-2 0,1-3 2,-1-3 1,2-3 5,3-5 8,4-3 10,2-4 9,6-5 9,12-5 12,10-4 9,10-5 11,7-4 1,2-3-12,3-4-11,1-1-10,-1-2-8,-3 2-2,-5 3-3,-3 1-3,-3 3-4,-1 5-5,-1 3-5,-2 4-5,-1 5-1,-5 6 4,-3 5 4,-4 7 3,-2 4 4,0 3 1,0 3 2,0 2 2,-1 2 1,2-3 0,-2-2 0,1-1 0,1-4-2,2-2-4,2-3-3,2-3-3,0-3-4,-1-1-2,0-2-3,-2-2-3,-3-5-6,-6-4-10,-6-7-8,-6-6-10,-4-3-2,-1-1 4,-3-2 4,-1 1 4,-1 0 4,1 5 6,1 3 4,2 5 5,-2 2 6,-2 2 6,-1 2 7,-3 2 6,2 1 3,3 1-1,4 2-1,5 0-1,1 1 5,0 3 12,1 1 12,-1 3 12,1 1 0,2 1-7,2 2-10,3 0-8,0-1-8,2 1-8,0-2-8,2-1-8,2-2-8,5-1-6,6-2-7,4-2-7,4-4-2,3-6 1,3-6 3,3-6 2,1-1 4,-2 1 6,0 2 7,0 2 7,-5 2 6,-2 1 7,-5 0 6,-3 2 7,-3 1 1,-3 4-1,-1 2-4,-2 4-1,-1 1 4,-2 1 13,0 2 12,-2 0 13,-2 2 3,-4 3-6,-4 3-6,-3 3-7,-4 3-5,-3 3-6,-4 3-7,0 3-5,-5 1-5,-1 0-4,-3 0-3,-1 1-2,-1-3-4,1-4-2,1-3-1,2-5-3,0-3-4,1-4-7,2-5-7,0-3-7,2-4-2,3-6 4,3-4 3,3-5 3,2-4 1,4-3 0,3-4-1,3-1 0,2-2 0,3 1 3,4 1 3,2 1 3,3 2 5,4 5 10,2 3 9,3 4 9,3 3 7,1 2 4,3 3 5,1 1 4,1 3 2,0 4-1,1 3-1,-1 5-2,1 2-4,1-1-9,1 1-9,1 0-9,-1-1-7,-1-1-4,-3-1-3,-1-1-5,-3-1-6,0-2-9,-1-2-9,-1-2-8,-1-3-2,-3-4 8,-1-4 7,-2-4 7,-2-2 3,-1-2 0,0 0 0,-2-1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33"/>
    </inkml:context>
    <inkml:brush xml:id="br0">
      <inkml:brushProperty name="width" value="0.0414" units="cm"/>
      <inkml:brushProperty name="height" value="0.0414" units="cm"/>
      <inkml:brushProperty name="color" value="#00BFF3"/>
    </inkml:brush>
  </inkml:definitions>
  <inkml:trace contextRef="#ctx0" brushRef="#br0">14637 2560 531,'8'-16'3,"-1"2"4,1 1 6,0 1 5,-2 1 11,-4 2 16,-4 2 16,-4 3 17,-2 3-4,0 7-19,1 7-22,-1 8-21,0 4-11,0 2-2,0 4-1,0 3-2,2 0-4,1-1-3,2-3-6,2-1-4,3-3-2,4-2-1,3-1-1,5-2 1,2-3 1,1-1 4,2-3 4,0-1 3,-1 0 5,1 0 4,-2 1 3,-1 1 5,-1 1 0,-1-2-2,-1 2-1,0 0-3,-2 0 3,-3 1 9,-1 1 8,-2 1 8,-2 2 3,-4 1-3,-2 3-1,-3 1-3,-5 2-2,-4-1-3,-5 0-3,-5 1-3,-4-1-3,-1-1-4,-2-1-4,-2-1-2,-3-2-5,0-1-4,-3-3-5,-2-1-4,1-5-2,4-6 2,3-8 1,5-6 1,4-7-1,5-7-7,4-7-5,6-7-5,4-2-3,2 2 2,4 1 0,3 3 2,2 3 6,5 5 10,4 5 10,4 5 11,1 4 8,1 2 7,-1 4 6,1 2 7,0 3 3,3 2 2,1 2 1,3 2 1,0 2 1,1 3-2,-1 4 0,0 2-1,0 1-6,0 1-8,1 0-9,-1-1-9,0 0-8,-3-3-9,-1-1-8,-3-2-9,0-2-2,0-3 2,-1-1 3,1-2 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34"/>
    </inkml:context>
    <inkml:brush xml:id="br0">
      <inkml:brushProperty name="width" value="0.04268" units="cm"/>
      <inkml:brushProperty name="height" value="0.04268" units="cm"/>
      <inkml:brushProperty name="color" value="#00BFF3"/>
    </inkml:brush>
  </inkml:definitions>
  <inkml:trace contextRef="#ctx0" brushRef="#br0">16470 2034 515,'1'-35'85,"1"7"-17,3 9-15,1 7-16,3 4-10,2 0 0,2 1-3,1-1-2,3 0-1,3 0-4,4 0-2,2 0-3,0 2-5,-2 2-7,-1 4-6,-2 3-7,-3 1-5,-3 3-3,-3 2-3,-2 2-2,-4 1 0,-1 1 2,-2 1 2,-2 2 2,-2 0 2,-4 1 3,-2 1 3,-3 1 1,-4 1 4,-2 1 5,-3 1 4,-3 1 5,-2 2 5,-1 1 4,-1 3 6,-1 1 4,1 2 2,3 2-2,3 3-1,3 1-2,2 0-1,3-3-2,2-1 0,1-1-2,2-3-2,2-3-4,2-3-3,2-3-4,2-4-5,4-3-5,2-4-5,4-4-4,3-4-3,4-4 3,6-4 2,5-4 3,3-3-4,3-3-11,1-3-9,2-3-11,-1-1 1,-3 2 11,-5 3 10,-3 1 11,-5 3 8,-3 3 3,-5 2 5,-3 4 3,-4 4 8,-4 4 8,-4 5 10,-4 6 10,-5 3 1,-5 5-7,-7 3-6,-5 5-7,-6 1-6,-3 2-5,-4 1-4,-4 1-6,-1-1-1,2-2-1,2-1 1,3-3 0,1-1-1,3-1-1,3-1-2,3-1-1,4-3-1,3-3 2,4-4 1,5-4 1,5-4 1,8-3-1,8-2-1,8-4 0,6-2 0,6-5-1,7-4 0,5-4-1,5-1 0,3 1-3,5 1-3,4 1-2,1 1-2,-1 2-2,0 3-1,-2 1-1,-1 1-2,-4 2-2,-3 1 0,-2 0-2,-4 1-2,-4 1-5,-4-1-4,-3 0-4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34"/>
    </inkml:context>
    <inkml:brush xml:id="br0">
      <inkml:brushProperty name="width" value="0.04988" units="cm"/>
      <inkml:brushProperty name="height" value="0.04988" units="cm"/>
      <inkml:brushProperty name="color" value="#00BFF3"/>
    </inkml:brush>
  </inkml:definitions>
  <inkml:trace contextRef="#ctx0" brushRef="#br0">17659 3197 441,'-10'-16'3,"-1"0"6,-4 1 7,-3-1 6,0 1 6,4 2 8,4 3 5,5 1 7,1 3 1,2 6-6,0 4-5,2 6-6,0 6-4,0 11 0,0 9-2,0 10-2,0 7-1,0 6-3,0 4-3,0 5-2,1 9-5,2 12-7,2 13-9,2 14-7,1 6-8,3 0-5,2 2-7,2 0-6,0 2-6,1 3-5,-1 1-6,0 2-6,0-9 3,-3-21 10,-1-20 9,-2-21 11,-2-13 6,0-4 1,-2-5 2,0-5 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34"/>
    </inkml:context>
    <inkml:brush xml:id="br0">
      <inkml:brushProperty name="width" value="0.03989" units="cm"/>
      <inkml:brushProperty name="height" value="0.03989" units="cm"/>
      <inkml:brushProperty name="color" value="#00BFF3"/>
    </inkml:brush>
  </inkml:definitions>
  <inkml:trace contextRef="#ctx0" brushRef="#br0">19321 1478 551,'-1'-15'0,"-2"1"0,-2 1 0,-2 0 0,-1 3 8,0 3 14,1 2 15,0 4 15,-2 4 4,0 6-9,-2 5-8,0 7-8,0 2-10,3 1-9,1-1-9,2 1-11,2-1-6,2-1-5,2-1-3,2-1-5,2-1-1,3-3 1,4-1 1,2-2 0,2-2 1,0 1 3,-2 0 2,2 0 2,-2 1 3,-2 3 4,-4 3 4,-3 3 4,-3 4 2,-6 3 0,-4 4 0,-5 5 0,-4 1 0,-4 2 2,-1 0 2,-4 1 0,0-2 2,1-6 2,2-5 1,4-7 2,1-4 2,2-2 1,4-4 1,3-3 3,3 0 2,6 2 4,4 2 5,6 1 5,2 2 0,1 0-2,1-1-3,1 1-3,-1 1-2,-3 1-2,-2 3-4,-4 1-1,-2 3-4,-2 3-2,-2 3-4,-2 3-2,-2-1-1,0-4 1,-1-3 3,-1-5 1,1-8-10,4-16-19,4-14-21,4-15-20,2-7-6,3 2 7,2 0 7,2 1 8,0 2 5,-1 0 3,-1 1 5,0 1 3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35"/>
    </inkml:context>
    <inkml:brush xml:id="br0">
      <inkml:brushProperty name="width" value="0.04592" units="cm"/>
      <inkml:brushProperty name="height" value="0.04592" units="cm"/>
      <inkml:brushProperty name="color" value="#00BFF3"/>
    </inkml:brush>
  </inkml:definitions>
  <inkml:trace contextRef="#ctx0" brushRef="#br0">20196 1678 479,'14'-21'4,"-1"3"9,-3 4 10,-1 5 8,-1 2 6,0 2 4,0 2 3,0 2 4,0 2-2,-1 2-5,1 2-5,0 2-5,-1 3-4,-2 5-4,-3 5-2,0 5-4,-4 4-5,-2 3-7,-4 3-9,-2 2-8,-3 3-8,-3-1-8,-3-1-8,-3 1-9,-2-1-5,2-3-2,-2-4-2,1-2-3,-1-4 4,2-7 8,1-5 7,1-6 8,2-5 7,3-4 5,3-4 5,3-4 6,2-2 5,2-1 5,2-1 5,2-1 5,2-1 6,2 2 5,2 1 6,2 1 5,0 1 1,1 4-1,0 2-3,0 4-1,-1 3-2,-2 4 1,-3 4-1,0 4 1,-4 4-2,-2 8-1,-4 7-2,-2 7-3,-2 2-1,-2 0-4,0-1-2,-1-1-3,1-4-1,3-6-2,2-5-2,4-7-1,4-5-9,6-6-16,5-6-18,7-6-15,5-7-5,5-7 11,5-9 10,5-7 10,1-2 6,-4 4 4,-2 3 3,-4 5 4,-2 3 2,-3 4-1,-3 5-1,-3 3 1,-2 3 6,-2 2 17,-3 2 14,-1 2 17,-3 3 4,-4 4-6,-4 4-7,-4 4-5,-3 3-5,-3 5-5,-4 3-3,-1 5-5,-5 1-6,-2 0-7,-3 1-9,-1-1-7,-4-1-4,1-1 0,0-3-1,-1-1-1,2-3 0,1-2-1,3-2-1,2-1-2,2-3 5,4-2 9,5-4 9,3-3 10,4-1 5,4 0 2,4 0 3,4 0 2,4-1 1,7-2-1,6-2 0,5-2 0,5-2-5,1-2-7,2-2-7,2-1-9,0-3-4,-1 0-2,-4-1-3,-1-1-1,-3 0-5,-5 1-6,-5 1-6,-4 1-6,-5 1-3,-3 0 4,-2 2 1,-4 1 3,-3 0 4,-4 0 3,-4 0 3,-3 0 5,-3 1 5,2 1 5,1 0 7,1 2 6,1 0 11,2 0 15,2 0 17,3 0 15,1 1 4,3 2-10,4 2-9,2 2-9,2 3-4,0 2 0,0 3 0,0 3 0,-2 3-2,-1 2-3,-2 1-6,-2 3-3,-3 1-6,-3 2-5,-5 2-8,-4 3-5,-3 0-7,-1 0-5,-3 1-6,0-1-5,-2-2-2,2-5 0,3-5 0,1-5 2,4-3 2,7-2 5,5-3 4,6-1 6,5-2 5,7-4 5,5-2 7,7-3 5,2-3 3,-2 0 1,-1-2-1,1 0 0,-3 0-2,0 1-5,-1 0-4,-1 2-6,-1 0-5,-3 1-6,-1-1-5,-2 0-6,-3-1-5,-3-2-2,-3-2-3,-2-1-3,-2-1 0,0 2 4,0 3 3,0 1 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3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21634 2028 301,'22'-15'26,"-4"1"-4,-5 1-6,-3 1-6,-1 1 2,2 4 9,1 2 8,3 4 9,0 2 0,-2 2-7,-3 2-7,-1 2-7,-2 3-5,-4 7-4,-3 6-4,-2 5-4,-4 5-4,-6 2-7,-4 4-6,-5 3-6,-2 0-3,1-2 2,1-2 2,1-1 0,1-6 4,2-5 4,3-5 3,1-6 4,5-6 5,6-3 6,7-4 6,8-4 6,5-4 3,3-3-1,5-5 0,3-4-1,2-1-2,-1 3-2,-1 2-3,-1 2-3,-2 1-1,-1 2-1,-4 2 0,0 2-1,-3 4 0,-5 4-2,-3 5-1,-4 6-2,-3 3 2,-2 2 2,-2 4 3,-2 3 3,-1 1 3,0-1 2,0-1 3,0-1 3,1 1 2,0 2 2,2 4 1,1 3 1,0 1 1,3 1-2,2-1-2,2 0-1,1 0-2,0-1-2,0-1-3,0-1-1,-1-1-2,-1 2 0,-1 1-1,0 1 0,-1-1-1,0-2-3,0-1-1,0-3-3,-1-1-1,-1-2-1,0 0 0,-1-1-2,-3-1-2,-2-1-2,-4-1-2,-2-1-3,-5 0-2,-7 1-2,-7 1-3,-7 1-3,-6 1-4,-9-1-9,-8 1-9,-8-1-8,2-2 1,13-5 8,11-4 9,12-6 9,6-1-2,-1 0-13,1 1-13,-1 2-13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42"/>
    </inkml:context>
    <inkml:brush xml:id="br0">
      <inkml:brushProperty name="width" value="0.02447" units="cm"/>
      <inkml:brushProperty name="height" value="0.02447" units="cm"/>
      <inkml:brushProperty name="color" value="#F2395B"/>
    </inkml:brush>
  </inkml:definitions>
  <inkml:trace contextRef="#ctx0" brushRef="#br0">78992 9145 899,'-23'-50'4,"2"10"11,4 10 9,0 10 9,3 7-8,2 6-29,4 6-28,3 6-29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45"/>
    </inkml:context>
    <inkml:brush xml:id="br0">
      <inkml:brushProperty name="width" value="0.04004" units="cm"/>
      <inkml:brushProperty name="height" value="0.04004" units="cm"/>
      <inkml:brushProperty name="color" value="#F2395B"/>
    </inkml:brush>
  </inkml:definitions>
  <inkml:trace contextRef="#ctx0" brushRef="#br0">60984 2246 549,'15'-2'0,"2"-2"1,1-4 1,1-2 0,-1-1 8,-4 0 13,-5 2 14,-3 1 13,-4 2 4,-6 4-7,-4 4-8,-5 4-6,-4 3-6,-3 3-5,-4 4-5,-1 2-4,-1 2-3,0 1-2,1 1-1,1 1 0,1 0-2,4-1 1,3-2-1,3 0 1,3-1-1,2 1 0,4 0-2,3-1 0,2 1-1,3 0-1,4-1-1,2 1 0,3-1-2,3-1-1,3-1 0,4-1 0,0-1-1,-1-1 1,-1 0-1,-1-2 0,-2-1 1,0-1 0,-1 0 1,0-2 1,-3 0 0,-1 0 1,-3 0 0,0 0 1,-5 1 1,-5 3 2,-4 2 0,-5 4 1,-5 1 0,-4-1-1,-3 0-3,-5-2-1,-1 0-1,-4-1-1,-1 1-1,-2 0 0,-1-2-2,3-3-3,2-3-2,1-2-3,4-3-2,0-1-3,3 0-2,1-1-3,5-3-3,7-2-7,6-4-6,8-2-6,3-1-3,3 1 2,2 0 1,2 2 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20"/>
    </inkml:context>
    <inkml:brush xml:id="br0">
      <inkml:brushProperty name="width" value="0.03188" units="cm"/>
      <inkml:brushProperty name="height" value="0.03188" units="cm"/>
      <inkml:brushProperty name="color" value="#F2395B"/>
    </inkml:brush>
  </inkml:definitions>
  <inkml:trace contextRef="#ctx0" brushRef="#br0">60102 47481 690,'-17'-1'2,"0"-2"4,-1-2 3,-1-1 5,0-1 2,1 2 1,1 2 0,1 2 0,0 3 2,0 6 3,1 4 3,-1 5 4,1 4-1,-3 5-2,0 3-4,-1 5-2,0 2-6,1 4-7,1 3-8,1 2-8,0 3-5,0 1-6,1 3-4,-1 2-6,3-2-3,4-6-3,6-6-4,5-6-2,1-6 1,1-7 3,0-7 4,0-6 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45"/>
    </inkml:context>
    <inkml:brush xml:id="br0">
      <inkml:brushProperty name="width" value="0.04452" units="cm"/>
      <inkml:brushProperty name="height" value="0.04452" units="cm"/>
      <inkml:brushProperty name="color" value="#F2395B"/>
    </inkml:brush>
  </inkml:definitions>
  <inkml:trace contextRef="#ctx0" brushRef="#br0">62900 2500 494,'-22'1'71,"1"2"-9,2 2-9,3 2-9,0 2-6,2 5-3,1 4-2,1 3-4,1 3-4,1 1-4,1 1-4,1 1-5,-2 3-3,0 5 0,-3 4-2,-2 5-1,2 0 1,3-4-1,4-5 1,4-5 1,2-5-3,0-3-3,0-5-6,0-3-3,2-3-3,6-2 0,4-3 0,5-1 0,5-3-1,5-6 0,4-4-2,6-5 0,2-6 0,-2-5-1,0-7 0,-1-5-1,-5-3 1,-4 0 3,-6 0 2,-7 0 1,-3 1 3,-2 2 2,-2 2 1,-2 2 3,-4 2 0,-6 5 0,-6 3-1,-6 5 0,-3 2-2,-1 4-2,-1 3-4,0 2-2,-1 3-2,1 2 1,1 2 1,1 2 0,1 2-2,2 0-7,2 1-6,3 2-6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46"/>
    </inkml:context>
    <inkml:brush xml:id="br0">
      <inkml:brushProperty name="width" value="0.04048" units="cm"/>
      <inkml:brushProperty name="height" value="0.04048" units="cm"/>
      <inkml:brushProperty name="color" value="#F2395B"/>
    </inkml:brush>
  </inkml:definitions>
  <inkml:trace contextRef="#ctx0" brushRef="#br0">64031 3300 543,'8'7'6,"1"-2"12,2-3 11,0 0 12,2-2 6,1 2-1,3 0-1,1 2 0,0 1-3,-1 3-5,-2 3-4,-3 4-5,-2 1-6,-2 3-9,-4 1-9,-2 3-8,-4 1-6,-4 3-3,-4 1-4,-3 2-4,-5 0-1,-2-2-1,-3-1 0,-2-3 0,-1-2 3,1-3 3,3-3 6,1-2 3,3-3 5,1-3 4,2-1 5,3-2 4,2-1 4,6 0 4,4 0 4,6 0 5,5-1 0,5-1-5,7 0-3,5-1-4,4-3-6,-1 0-5,0-3-7,0-2-6,-1 0-1,-2 2 1,-2 2 2,-1 2 2,-3 1-3,-3 0-8,-3 0-10,-2 0-7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46"/>
    </inkml:context>
    <inkml:brush xml:id="br0">
      <inkml:brushProperty name="width" value="0.03989" units="cm"/>
      <inkml:brushProperty name="height" value="0.03989" units="cm"/>
      <inkml:brushProperty name="color" value="#F2395B"/>
    </inkml:brush>
  </inkml:definitions>
  <inkml:trace contextRef="#ctx0" brushRef="#br0">65611 3820 551,'-13'-8'98,"8"2"-17,7 1-19,6 0-17,9 1-12,11 1-2,11-1-4,10 1-4,4-1-4,-3 0-4,-3 0-6,-2 0-3,-1 1-7,2 2-7,2 2-7,3 2-6,-5 1-7,-7 2-5,-8 0-4,-7 1-6,-7 0-2,-3 1 1,-4 0-1,-4 0 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46"/>
    </inkml:context>
    <inkml:brush xml:id="br0">
      <inkml:brushProperty name="width" value="0.0402" units="cm"/>
      <inkml:brushProperty name="height" value="0.0402" units="cm"/>
      <inkml:brushProperty name="color" value="#F2395B"/>
    </inkml:brush>
  </inkml:definitions>
  <inkml:trace contextRef="#ctx0" brushRef="#br0">66568 2709 547,'-15'-1'2,"4"-2"5,3-2 4,2-2 6,2 4 8,1 10 17,-1 9 14,1 11 16,-2 7 0,-2 4-15,-2 6-13,-2 5-15,-1 2-13,1 1-13,-1 2-13,0 0-13,0-2-6,1-1-1,0-4 0,-1-2-2,1-3 1,2-2 2,3-2 2,1-1 3,1-6-4,2-6-8,0-7-7,2-6-7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47"/>
    </inkml:context>
    <inkml:brush xml:id="br0">
      <inkml:brushProperty name="width" value="0.04207" units="cm"/>
      <inkml:brushProperty name="height" value="0.04207" units="cm"/>
      <inkml:brushProperty name="color" value="#F2395B"/>
    </inkml:brush>
  </inkml:definitions>
  <inkml:trace contextRef="#ctx0" brushRef="#br0">69366 2758 522,'-17'-8'7,"0"2"11,-1 1 13,0 0 12,-2 3 6,1 2-1,-1 4-1,1 2 0,0 4-4,2 6-8,2 4-7,3 5-7,1 2-5,0 3-5,2 3-3,1 1-4,1 0-2,2-1 2,2-3 0,2-1 1,2-4 0,2-2-4,2-2-2,2-4-2,1-3-4,1-3-2,2-4-2,0-1-3,2-3-2,5-2-1,4-2-1,3-2-1,3-4-1,1-5 1,0-6-1,2-7 1,-1-4 0,-1-4-3,-3-5-1,-1-3-1,-4-2 0,-5 2 5,-5 0 2,-4 3 5,-5 1 2,-2 7 1,-4 5 1,-2 7 2,-4 3 0,-2 4-1,-3 3-2,-3 3-1,-2 3-1,1 5-2,-1 6-1,1 4-3,1 3 1,6-1 1,4 1 2,6 0 2,4-2 3,6-1 1,4-2 4,6-2 2,3-1 4,5 0 6,3-1 6,4 1 5,2-2 4,-3 1 4,-2-2 2,-1 0 3,-3-2 2,-3 2-1,-3-2-1,-3 1 0,-3 2-2,-4 2-4,-1 3-4,-4 4-4,-3 2-4,-2 7-3,-3 4-5,-4 4-4,-2 3-2,-2-1-1,-5-1-2,-1-1-1,-2-3 0,2-2-1,2-4 1,3-1 0,1-4 0,4-1-1,3-2 2,2-3-1,4-1-3,6-2-7,4-2-7,5-2-6,5-4-5,5-6 0,5-6-2,4-6-1,0-1 2,-5 3 5,-7 3 5,-5 3 5,-3 1 0,-1 0-2,1 0-4,0 0-3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47"/>
    </inkml:context>
    <inkml:brush xml:id="br0">
      <inkml:brushProperty name="width" value="0.0382" units="cm"/>
      <inkml:brushProperty name="height" value="0.0382" units="cm"/>
      <inkml:brushProperty name="color" value="#F2395B"/>
    </inkml:brush>
  </inkml:definitions>
  <inkml:trace contextRef="#ctx0" brushRef="#br0">72692 2946 575,'-3'-15'98,"8"5"-18,9 2-16,10 3-17,5 1-11,6 2-6,5 0-5,5 2-5,3 0-6,1 0-6,3 0-5,2 0-6,-1 0-6,-3 0-6,-2 0-7,-4 0-5,-2 0-3,-3 2 3,-4 0 2,-2 2 2,-4-1-1,-7-1-5,-5 0-3,-6-1-5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47"/>
    </inkml:context>
    <inkml:brush xml:id="br0">
      <inkml:brushProperty name="width" value="0.03692" units="cm"/>
      <inkml:brushProperty name="height" value="0.03692" units="cm"/>
      <inkml:brushProperty name="color" value="#F2395B"/>
    </inkml:brush>
  </inkml:definitions>
  <inkml:trace contextRef="#ctx0" brushRef="#br0">74950 2300 595,'17'15'157,"3"-1"-40,3-1-40,3 0-39,2-1-25,-1 1-10,-1 1-11,2 2-11,-2-2-8,-3 0-8,-3-1-8,-3-1-8,-3 0 0,-4 0 5,-5-1 6,-2 1 6,-5-1 3,0-2 1,-3-2 2,-2-2 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48"/>
    </inkml:context>
    <inkml:brush xml:id="br0">
      <inkml:brushProperty name="width" value="0.04373" units="cm"/>
      <inkml:brushProperty name="height" value="0.04373" units="cm"/>
      <inkml:brushProperty name="color" value="#F2395B"/>
    </inkml:brush>
  </inkml:definitions>
  <inkml:trace contextRef="#ctx0" brushRef="#br0">73196 3850 503,'-40'0'69,"17"0"-1,15 0-3,16 0-2,12 0-5,9 0-7,8 0-8,10 0-6,6 0-11,6 2-12,4 0-12,5 2-12,-1 0-5,-4 0 0,-5 0 1,-4-1 1,-5 1-5,-4 1-12,-4 2-12,-4 0-11,-5 1-2,-9-1 5,-7 1 7,-8 0 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48"/>
    </inkml:context>
    <inkml:brush xml:id="br0">
      <inkml:brushProperty name="width" value="0.04018" units="cm"/>
      <inkml:brushProperty name="height" value="0.04018" units="cm"/>
      <inkml:brushProperty name="color" value="#F2395B"/>
    </inkml:brush>
  </inkml:definitions>
  <inkml:trace contextRef="#ctx0" brushRef="#br0">73469 4200 547,'-22'0'7,"3"0"16,3 0 14,3 0 15,4 1 7,6 2-1,6 2 0,6 2-1,5 2-8,7 5-16,5 4-15,7 3-17,3 2-13,2-2-13,2 0-13,2-1-13,-2-2-2,-6-2 6,-5-4 8,-7-3 6,-3-2 2,-1 0-5,-1-2-3,0 0-5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48"/>
    </inkml:context>
    <inkml:brush xml:id="br0">
      <inkml:brushProperty name="width" value="0.04414" units="cm"/>
      <inkml:brushProperty name="height" value="0.04414" units="cm"/>
      <inkml:brushProperty name="color" value="#F2395B"/>
    </inkml:brush>
  </inkml:definitions>
  <inkml:trace contextRef="#ctx0" brushRef="#br0">78100 2040 498,'10'-15'6,"4"2"12,3 3 13,5 1 11,2 1 5,3 2-2,1 1-3,2 1-3,-1 1-2,-2 3-3,-3 4-3,-2 2-3,-5 3-2,-3 4-4,-4 2-2,-4 3-3,-5 3-5,-4 1-8,-6 2-7,-4 2-8,-6 3-4,-5 3-1,-7 3-1,-5 2-1,-1 0 1,7-3 2,3-6 2,5-2 3,3-4 2,4-3 2,3-3 3,3-3 2,5-2-2,8-2-9,7-2-8,9-2-8,9-7-3,11-10 2,9-11 4,13-11 2,1-5 0,-5 3-2,-6-1-3,-7 1-1,-4 3-2,-5 5 2,-5 5 1,-5 5 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20"/>
    </inkml:context>
    <inkml:brush xml:id="br0">
      <inkml:brushProperty name="width" value="0.03508" units="cm"/>
      <inkml:brushProperty name="height" value="0.03508" units="cm"/>
      <inkml:brushProperty name="color" value="#F2395B"/>
    </inkml:brush>
  </inkml:definitions>
  <inkml:trace contextRef="#ctx0" brushRef="#br0">61070 48127 627,'-14'8'3,"5"0"8,3 0 7,4 0 7,1 2 6,0 7 4,-2 6 3,0 5 4,1 1-3,4-2-7,4-3-7,4-3-9,1-3-3,1-3-1,0-2 1,0-4-1,0-5-4,3-8-12,2-8-9,0-7-11,2-6-4,-2 0 1,-3-1 3,-1 0 0,-3 0 3,-2 2 1,-4 1 3,-2 3 1,-5 2 2,-2 4 1,-5 4 2,-4 5 2,-3 2-1,-1 3-2,-3 4-2,0 2-3,-6 5-2,-5 8-4,-6 6-2,-6 7-4,2 0 2,8-7 4,9-4 5,9-6 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49"/>
    </inkml:context>
    <inkml:brush xml:id="br0">
      <inkml:brushProperty name="width" value="0.05236" units="cm"/>
      <inkml:brushProperty name="height" value="0.05236" units="cm"/>
      <inkml:brushProperty name="color" value="#F2395B"/>
    </inkml:brush>
  </inkml:definitions>
  <inkml:trace contextRef="#ctx0" brushRef="#br0">80547 1621 420,'20'-35'34,"-7"8"2,-6 7 1,-8 8 1,-6 6 5,-7 2 7,-7 4 7,-7 3 7,-2 2-2,6 3-14,2 3-14,5 4-13,1 1-8,2 3-1,1 1-1,1 3-1,0 1-3,2-1-4,1 1-6,0-1-3,3 1-4,2-1-3,4 1-2,3-1-2,1 0-1,3-2 0,2 0 0,2-1 1,1-1 0,1-3 3,2-1 1,0-2 2,0-1 1,-1 1 0,-1 1 0,0 2 0,-3-1 3,-4-1 3,-1-1 4,-4 0 5,-3-2 2,-3 1-2,-5 0 0,-3 0-1,-5-1 0,-3 1 0,-5 0 1,-3 0 0,-3-2-3,1-1-6,0-2-6,0-2-7,2-2-5,5-1-3,5 0-4,5-1-3,5-6 0,6-10 4,6-9 4,6-11 3,3-2-1,1 6-5,1 4-6,2 5-5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49"/>
    </inkml:context>
    <inkml:brush xml:id="br0">
      <inkml:brushProperty name="width" value="0.05414" units="cm"/>
      <inkml:brushProperty name="height" value="0.05414" units="cm"/>
      <inkml:brushProperty name="color" value="#F2395B"/>
    </inkml:brush>
  </inkml:definitions>
  <inkml:trace contextRef="#ctx0" brushRef="#br0">81896 1663 406,'12'2'41,"-7"6"10,-6 4 10,-8 5 11,-2 4-1,1 3-10,0 3-11,2 2-10,1 2-8,0-1-4,2-2-5,1 1-4,0-3-4,2-2-3,0-1-3,2-2-2,4-4-6,9-3-5,9-4-7,9-4-7,5-9-4,3-14-1,1-13-2,2-14-2,0-8-1,-2 0-1,-2-2-1,-2 1-1,-4 0 1,-4 6 3,-5 5 3,-4 4 4,-6 4 1,-5 5 3,-5 4 2,-4 3 1,-5 4 2,-6 5 2,-4 3 2,-5 4 2,-1 4 1,3 4-2,3 4-2,3 4 0,3 2-3,3 1-1,3 1-3,2 2-3,7-1 2,7 1 5,10 0 5,9-1 5,5 0 3,2-2 4,2-3 2,2-1 3,-1 0 5,-5 2 6,-5 2 7,-5 1 7,-6 3 0,-5 3-5,-6 4-6,-6 2-5,-8 4-4,-8 5-5,-9 7-3,-9 6-4,-4 2-2,2-2-1,0-2-2,1-2-1,3-3 0,7-6-2,5-3 0,7-6-1,4-4-1,4 0 0,4-1-1,4 0 0,3-2 4,5 1 7,4-1 7,3 1 8,3-1 4,1-3-1,1-1-1,1-2 0,-1-1-2,-5 1-3,-3 1-3,-4 2-2,-5 0-5,-5 3-6,-4 0-8,-6 4-6,-7 1-3,-11 3 1,-11 1 2,-10 3 2,-13 1-5,-15 2-11,-15 2-10,-13 3-11,-1-4-4,17-8 1,17-7 3,17-8 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50"/>
    </inkml:context>
    <inkml:brush xml:id="br0">
      <inkml:brushProperty name="width" value="0.03964" units="cm"/>
      <inkml:brushProperty name="height" value="0.03964" units="cm"/>
      <inkml:brushProperty name="color" value="#F2395B"/>
    </inkml:brush>
  </inkml:definitions>
  <inkml:trace contextRef="#ctx0" brushRef="#br0">58881 2103 554,'1'-23'4,"2"2"6,2 3 7,2 1 6,3 3 6,3 1 6,5 2 4,4 2 5,1 3 0,5 2-5,3 4-6,3 3-4,0 3-5,-1 5-2,-3 5-2,-1 5-3,-6 6-5,-9 5-7,-9 6-8,-8 6-8,-9 5-5,-7 4-3,-9 4-5,-7 3-3,-4 0-1,-1-3 0,1-4 2,0-4 0,2-6 2,2-8 6,3-7 3,4-9 6,2-5 5,6-2 7,5-4 7,5-3 6,4-2 5,6-4 0,4-2 1,6-3 1,7-5-2,13-4-5,11-5-5,12-5-5,6-2-4,4 1-5,4 1-4,2 1-4,-2 3-5,-5 5-5,-7 5-6,-5 4-6,-7 4-6,-7 2-5,-9 2-5,-7 2-5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51"/>
    </inkml:context>
    <inkml:brush xml:id="br0">
      <inkml:brushProperty name="width" value="0.04163" units="cm"/>
      <inkml:brushProperty name="height" value="0.04163" units="cm"/>
      <inkml:brushProperty name="color" value="#F2395B"/>
    </inkml:brush>
  </inkml:definitions>
  <inkml:trace contextRef="#ctx0" brushRef="#br0">61834 6563 528,'28'-28'5,"-4"9"10,-5 7 10,-4 8 9,-2 4 7,3 2 0,3 0 2,3 2 1,2 1-3,-1 3-4,1 4-5,-1 2-5,-2 2-5,-3 1-4,-5 1-6,-3 2-4,-3 1-3,-2 1 1,-2 5 0,-2 4 0,-4 0-2,-6 2-7,-6 1-6,-5 1-5,-3-1-4,-2-2 1,-1-1 0,-1-4 0,0 0 2,1-3 0,1-1 3,1-3 0,1-2 4,3-4 6,1-5 5,3-3 6,8-4 0,17-6-2,17-4-5,17-5-3,11-4-4,8-2-6,6-1-4,6-2-5,8-1-5,8 2-2,8 4-3,8 0-4,-6 3 1,-23 2 2,-18 4 3,-21 3 3,-12 1 1,0 0-2,0 0 0,-2 0-1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52"/>
    </inkml:context>
    <inkml:brush xml:id="br0">
      <inkml:brushProperty name="width" value="0.05307" units="cm"/>
      <inkml:brushProperty name="height" value="0.05307" units="cm"/>
      <inkml:brushProperty name="color" value="#F2395B"/>
    </inkml:brush>
  </inkml:definitions>
  <inkml:trace contextRef="#ctx0" brushRef="#br0">70550 6161 414,'0'-13'12,"0"8"25,0 7 24,0 6 25,0 5 4,2 1-17,0 3-17,2 2-17,-2 4-9,0 9-3,0 7-3,-1 8-3,-1 2-5,0-1-6,0-2-6,0-1-7,0-2-2,0 4 3,0 4 3,0 2 2,0-1-8,0-6-20,0-6-21,0-5-20,-1-6-10,-1-3-1,0-5 1,0-3-2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0:52"/>
    </inkml:context>
    <inkml:brush xml:id="br0">
      <inkml:brushProperty name="width" value="0.04592" units="cm"/>
      <inkml:brushProperty name="height" value="0.04592" units="cm"/>
      <inkml:brushProperty name="color" value="#F2395B"/>
    </inkml:brush>
  </inkml:definitions>
  <inkml:trace contextRef="#ctx0" brushRef="#br0">81925 5772 479,'-7'-14'0,"1"2"0,0 4 0,2 3 0,-1 0 0,0-2 0,-1-2 0,-2-2 0,1 4 13,1 7 25,0 7 27,2 9 25,0 5 4,2 5-19,0 3-19,2 4-19,0 1-13,0 0-7,0-1-8,0-1-6,2-2-6,4-3-2,4-4-2,3-1-2,5-5-2,4-3-2,3-4-1,5-4-3,2-4 0,4-4 1,3-4 1,2-4 1,1-4 1,0-5 2,-2-5 1,0-5 2,-4-3 3,-7-1 2,-7-1 4,-7 0 3,-5-2 3,-4 2 1,-4-1 2,-4 0 2,-6 1-2,-6 3-3,-7 3-6,-7 3-3,-6 3-2,-5 3 2,-4 3 1,-5 3 3,-4 3-7,3 6-16,-3 4-15,2 6-16,1 2-7,5 0 2,6-1 2,4 1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6:54"/>
    </inkml:context>
    <inkml:brush xml:id="br0">
      <inkml:brushProperty name="width" value="0.05867" units="cm"/>
      <inkml:brushProperty name="height" value="0.05867" units="cm"/>
      <inkml:brushProperty name="color" value="#00BFF3"/>
    </inkml:brush>
  </inkml:definitions>
  <inkml:trace contextRef="#ctx0" brushRef="#br0">8460 45711 374,'1'-13'11,"0"8"19,2 7 20,0 6 20,1 5 8,0 5-8,0 4-5,0 3-8,-1 3-7,-2-1-10,-2 0-9,-2 1-10,-2 1-6,-2 5-1,-2 3-3,-1 3-2,-2 2-6,1 0-8,-1-1-10,0-2-8,1-2-7,3-3-1,1-5-2,2-3-1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6:57"/>
    </inkml:context>
    <inkml:brush xml:id="br0">
      <inkml:brushProperty name="width" value="0.05205" units="cm"/>
      <inkml:brushProperty name="height" value="0.05205" units="cm"/>
      <inkml:brushProperty name="color" value="#F2395B"/>
    </inkml:brush>
  </inkml:definitions>
  <inkml:trace contextRef="#ctx0" brushRef="#br0">8671 45200 422,'-2'87'159,"-2"-12"-32,-4-13-31,-2-13-30,-1-6-21,1 0-10,1 0-10,1 1-9,-1-1-8,0 2-8,-1 0-5,-1 2-7,-1-3-4,0-3 2,1-4 0,0-3 1,0-5-12,4-3-27,2-5-25,4-3-26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6:58"/>
    </inkml:context>
    <inkml:brush xml:id="br0">
      <inkml:brushProperty name="width" value="0.04981" units="cm"/>
      <inkml:brushProperty name="height" value="0.04981" units="cm"/>
      <inkml:brushProperty name="color" value="#F2395B"/>
    </inkml:brush>
  </inkml:definitions>
  <inkml:trace contextRef="#ctx0" brushRef="#br0">16946 44916 441,'-18'-7'27,"12"2"10,12 2 10,12 2 10,4 1 0,2 0-9,-1 0-10,1 0-9,0 1-6,1 2-2,1 2-4,0 2-1,-1 0-4,-5 1-3,-5 0-2,-4 0-3,-6 1-3,-3 3-4,-4 4-2,-3 2-4,-5 2-1,-4 1-1,-4 1 2,-3 1-1,-2 0 1,-3-1 0,0-1 2,0-1 0,0-1 1,2-3 1,4-1 2,4-2 1,6-2 3,13-1 7,9-1 6,14 0 7,5-2 1,-2-2-3,0-3-1,0 0-3,-5-1-1,0 1-2,-4 3-1,-3 2-1,-4 4-1,-5 5 0,-4 6 0,-6 7 0,-4 2-1,-5 2-4,-5 1-4,-6 1-2,0-3-2,2-4 0,2-5 0,1-4 0,1-5-2,1-1-4,-1-3-4,0 0-4,-1-2-6,-1 3-7,-3 2-6,0 2-8,-2-1-6,4-3-6,3-3-7,3-2-6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6:59"/>
    </inkml:context>
    <inkml:brush xml:id="br0">
      <inkml:brushProperty name="width" value="0.05133" units="cm"/>
      <inkml:brushProperty name="height" value="0.05133" units="cm"/>
      <inkml:brushProperty name="color" value="#F2395B"/>
    </inkml:brush>
  </inkml:definitions>
  <inkml:trace contextRef="#ctx0" brushRef="#br0">26216 45313 428,'-7'-4'13,"2"10"24,2 8 26,2 9 24,1 3 4,0 0-18,0-1-18,0-1-18,1 0-11,2 3-3,2 1-4,2 2-4,2-2-3,3-6-2,3-5-4,4-6-2,-1-4-4,2-2-7,-1-3-6,1 0-7,1-6-4,1-8 0,3-8-2,1-7 0,-1-6 2,-3 0 3,-5-3 3,-3-2 4,-3 1 4,-3 3 4,-1 5 4,-2 4 5,-4 4 2,-8 3 1,-6 4 1,-7 5 0,-5 2-1,0 2-3,-4 2-4,-1 2-2,0 2-7,1 4-6,3 2-9,1 4-7,5-1-3,4 1 2,5-2 2,4 0 2,3-1-1,0 1-3,0 2-3,1 0-4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0:58"/>
    </inkml:context>
    <inkml:brush xml:id="br0">
      <inkml:brushProperty name="width" value="0.03622" units="cm"/>
      <inkml:brushProperty name="height" value="0.03622" units="cm"/>
      <inkml:brushProperty name="color" value="#F2395B"/>
    </inkml:brush>
  </inkml:definitions>
  <inkml:trace contextRef="#ctx0" brushRef="#br0">60324 11079 607,'1'-78'0,"4"15"4,2 16 4,4 16 4,2 8 5,2 4 6,4 3 8,3 3 6,3 2 2,3 2-5,3 3-3,3 1-5,1 1-3,0 2-2,0 0-2,1 2-3,-2 2-2,-2 4-2,-2 4-3,-2 3-1,-2 3-3,-3 2-2,-3 0-3,-2 1-1,-4 1-1,-3 3-1,-3 1 1,-2 3-1,-3 1 1,-2 2 0,-2 3 0,-2 1 1,-5 1 0,-6 4-1,-7 1 1,-7 2-1,-4 0 1,-1 0 0,0-1-1,-1-2 1,-6 5-5,-8 10-11,-10 10-9,-8 10-11,-1 2-3,9-4 0,8-4 3,7-3 0,7-8 4,9-9 5,7-10 4,9-9 4,3-8 2,2-3-3,0-4-2,2-4-2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21"/>
    </inkml:context>
    <inkml:brush xml:id="br0">
      <inkml:brushProperty name="width" value="0.03893" units="cm"/>
      <inkml:brushProperty name="height" value="0.03893" units="cm"/>
      <inkml:brushProperty name="color" value="#F2395B"/>
    </inkml:brush>
  </inkml:definitions>
  <inkml:trace contextRef="#ctx0" brushRef="#br0">58696 52100 565,'-7'24'120,"3"-1"-24,1 1-24,2-1-25,0 1-15,0 3-7,-2 1-5,0 3-6,-1 0-6,0 2-7,1 0-8,-1 2-7,0 0-8,2 0-6,0 0-9,2 1-7,0-4-4,0-4 1,0-4 1,0-6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6:59"/>
    </inkml:context>
    <inkml:brush xml:id="br0">
      <inkml:brushProperty name="width" value="0.05025" units="cm"/>
      <inkml:brushProperty name="height" value="0.05025" units="cm"/>
      <inkml:brushProperty name="color" value="#F2395B"/>
    </inkml:brush>
  </inkml:definitions>
  <inkml:trace contextRef="#ctx0" brushRef="#br0">35981 45158 437,'-7'30'163,"1"-3"-37,0-3-35,2-3-36,0-3-22,2 0-6,0-1-7,2-1-6,1 0-5,2 2-1,2 0-3,2 1-1,1 0-1,3-1-1,2-1-1,2-1 0,1-2-1,3-4-1,2-5-3,1-2-1,3-5-1,1-2-1,2-4 0,3-2-2,1-3 1,0-3 1,1-3 1,2-3 1,-1-2 0,-1 1 2,-3-1 0,-1 1 0,-4 0 2,-1 1 2,-4 2 3,-3 0 2,-4 0 2,-5 2 1,-4 1 0,-6 1 0,-4 1-1,-3 3-6,-5 1-5,-4 2-5,-3 1-7,-3 0-6,-3 1-8,-3-1-8,0 0-2,3 0 2,4 0 1,2 0 2,2 1-2,2 1-9,2 0-7,4 2-8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7:02"/>
    </inkml:context>
    <inkml:brush xml:id="br0">
      <inkml:brushProperty name="width" value="0.03945" units="cm"/>
      <inkml:brushProperty name="height" value="0.03945" units="cm"/>
      <inkml:brushProperty name="color" value="#F2395B"/>
    </inkml:brush>
  </inkml:definitions>
  <inkml:trace contextRef="#ctx0" brushRef="#br0">9178 51903 557,'-14'-2'2,"3"-4"6,3-4 3,2-4 6,2 3 5,0 7 7,0 8 5,1 7 7,-2 6 1,2 2-7,-1 1-7,0 3-5,0 1-3,2 3-1,0 1 0,2 3-1,0-2-1,0-3-1,0-2-3,0-3-1,1-2-3,4-2-4,2-3-3,4-1-2,1-3-3,1-2 1,1-4 0,1-2 0,1-4-1,2 0 0,0-3-1,1-2-1,0-3 0,0-4-1,1-3 0,-1-5 0,1-3 1,0-3 0,-1-2 1,1-3 2,-3-2 1,-3 3 0,-4 2 1,-4 1 2,-3 2-1,-2 1 2,-2 1 0,-2 2 0,-2 0 1,-2 1 0,-2 1 0,-1 1 0,-3 3 0,-2 5-2,-2 4-1,-1 6-1,-3 3-4,-1 4-5,-3 2-5,0 4-6,-2 3-5,1 5-6,1 5-5,1 5-6,2-1-4,6-5-3,5-3-2,5-6-3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7:03"/>
    </inkml:context>
    <inkml:brush xml:id="br0">
      <inkml:brushProperty name="width" value="0.0464" units="cm"/>
      <inkml:brushProperty name="height" value="0.0464" units="cm"/>
      <inkml:brushProperty name="color" value="#F2395B"/>
    </inkml:brush>
  </inkml:definitions>
  <inkml:trace contextRef="#ctx0" brushRef="#br0">18231 52094 474,'-7'-6'104,"2"6"-21,3 5-22,1 4-22,0 3-12,-1 4-3,0 3-2,-1 4-2,-1 0-2,2 1 0,0-1-1,2 1 0,0-2-1,0-1-2,0-3-3,0-2-2,1 0-2,4-1-1,2 1-1,4 0-1,0-2-1,1-3-3,0-3 0,0-2-3,1-3-1,3-2-2,3-2-2,3-2-2,2-4-1,0-4 0,2-5 0,1-5-1,-1-2 0,-3-1 2,-3 1 1,-3 0 0,-3-1 2,-2-1 3,-4-1 1,-3-1 2,-2 0 1,-4 3 1,-2 1 0,-3 4 1,-3 0 0,-2 2 1,-2 3 1,-1 1 0,-4 2-1,-2 2-6,-3 3-5,-3 1-6,-2 1-2,0 2 1,-2 0 0,0 2 1,1 3-2,5 6-5,5 5-4,5 7-5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7:04"/>
    </inkml:context>
    <inkml:brush xml:id="br0">
      <inkml:brushProperty name="width" value="0.0668" units="cm"/>
      <inkml:brushProperty name="height" value="0.0668" units="cm"/>
      <inkml:brushProperty name="color" value="#F2395B"/>
    </inkml:brush>
  </inkml:definitions>
  <inkml:trace contextRef="#ctx0" brushRef="#br0">29009 51668 329,'-22'-8'28,"6"1"-1,5-1-2,6 0 0,1 2 7,2 6 16,0 4 17,2 6 16,0 2 1,0 3-16,0 2-16,0 1-15,-1 5-9,0 5-3,-2 6-3,0 7-3,-2 2-5,0 2-5,-1 0-6,-1 2-4,0-4-7,2-3-5,2-5-8,2-5-5,1-1-7,0 6-5,0 5-6,0 5-6,0-2 1,2-6 11,0-7 8,2-7 11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7:04"/>
    </inkml:context>
    <inkml:brush xml:id="br0">
      <inkml:brushProperty name="width" value="0.07119" units="cm"/>
      <inkml:brushProperty name="height" value="0.07119" units="cm"/>
      <inkml:brushProperty name="color" value="#F2395B"/>
    </inkml:brush>
  </inkml:definitions>
  <inkml:trace contextRef="#ctx0" brushRef="#br0">37050 51177 309,'8'-6'62,"0"2"14,-1 4 15,0 3 15,0 2-3,-2 5-21,-2 4-21,-2 3-22,-1 6-13,0 5-6,0 6-5,0 7-7,0 4-6,0 4-7,0 3-7,0 5-6,0 3-7,0 2-6,0 0-8,0 4-7,0 0-2,0-1 3,0-1 4,0-1 2,0-5-1,2-10-9,0-10-8,2-9-8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7:12"/>
    </inkml:context>
    <inkml:brush xml:id="br0">
      <inkml:brushProperty name="width" value="0.0517" units="cm"/>
      <inkml:brushProperty name="height" value="0.0517" units="cm"/>
      <inkml:brushProperty name="color" value="#F2395B"/>
    </inkml:brush>
  </inkml:definitions>
  <inkml:trace contextRef="#ctx0" brushRef="#br0">66020 40646 425,'-5'-25'77,"-8"30"-6,-9 29-4,-9 30-6,-1 7-7,7-17-10,8-14-9,6-17-10,-2-3-5,-8 11 2,-9 9 0,-8 9 2,-4 5-3,3-2-5,4-3-6,3 0-4,2-5-7,5-2-6,3-5-5,5-4-7,6-13-13,8-24-23,9-24-22,10-22-22,2-7-1,-3 12 19,-3 11 20,-2 13 20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7:17"/>
    </inkml:context>
    <inkml:brush xml:id="br0">
      <inkml:brushProperty name="width" value="0.04958" units="cm"/>
      <inkml:brushProperty name="height" value="0.04958" units="cm"/>
      <inkml:brushProperty name="color" value="#F2395B"/>
    </inkml:brush>
  </inkml:definitions>
  <inkml:trace contextRef="#ctx0" brushRef="#br0">65109 41242 443,'-8'-8'0,"0"-2"0,0 0 0,0-1 0,2 3 12,2 6 22,4 7 23,3 8 22,2 4 5,5 3-14,4 3-15,4 3-14,1 1-9,1 1-6,-1-2-6,1 2-5,1-1-4,3 1-2,3-1-3,3 1-1,0-1-5,0 0-4,-2 1-5,0-1-6,-1 0-5,1-1-7,-1-1-6,1-1-6,-2 1-4,-1 2-3,-3 4-2,-1 3-2,-3-2 1,-3-6 6,-3-5 6,-2-6 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7:17"/>
    </inkml:context>
    <inkml:brush xml:id="br0">
      <inkml:brushProperty name="width" value="0.04138" units="cm"/>
      <inkml:brushProperty name="height" value="0.04138" units="cm"/>
      <inkml:brushProperty name="color" value="#F2395B"/>
    </inkml:brush>
  </inkml:definitions>
  <inkml:trace contextRef="#ctx0" brushRef="#br0">67718 40103 531,'0'-18'-28,"0"14"28,0 12 30,0 13 29,-1 8 9,-1 3-7,0 3-9,-1 3-9,-1 1-7,2 2-4,0 1-6,2 0-6,1 0-3,4 0-4,2-1-2,3-1-3,3-3-2,0-2-1,1-3-1,1-4 0,1-2-2,0-3-4,-1-3-2,1-3-3,-2-1-2,-1-1 1,-2 1-1,-2 0 0,-2-1 0,-2-1 1,-3-1 1,0 0 2,-5-1 0,-2 1 1,-5 1 1,-4 1 1,-5 2-1,-7 1-2,-7 3-3,-6 2-2,-5 1-5,-2 2-7,-2 3-7,-1 1-7,-1-1-2,4-3 5,2-5 3,4-3 5,3-4 0,5-4-5,5-5-4,5-2-6,4-5 3,5-2 8,3-4 9,4-2 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7:18"/>
    </inkml:context>
    <inkml:brush xml:id="br0">
      <inkml:brushProperty name="width" value="0.02842" units="cm"/>
      <inkml:brushProperty name="height" value="0.02842" units="cm"/>
      <inkml:brushProperty name="color" value="#F2395B"/>
    </inkml:brush>
  </inkml:definitions>
  <inkml:trace contextRef="#ctx0" brushRef="#br0">68750 40133 774,'30'-42'1,"-1"10"3,-3 10 2,-1 9 3,0 5 5,6 1 6,5 0 7,5-1 6,2 0 1,2 2-6,-1 1-4,3 0-5,-1 3-12,-4 4-18,-2 4-18,-3 4-18,-5 2-7,-6 0 3,-5 2 3,-6 2 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7:19"/>
    </inkml:context>
    <inkml:brush xml:id="br0">
      <inkml:brushProperty name="width" value="0.04623" units="cm"/>
      <inkml:brushProperty name="height" value="0.04623" units="cm"/>
      <inkml:brushProperty name="color" value="#F2395B"/>
    </inkml:brush>
  </inkml:definitions>
  <inkml:trace contextRef="#ctx0" brushRef="#br0">56722 51431 475,'-19'0'34,"7"-2"8,8 0 9,8-1 9,6-2-1,4 2-9,3-1-10,5 0-9,2 0-6,1 2-4,1 0-2,1 2-3,1 0-2,2 2-2,3 0-1,1 2-1,3 0-2,5 0-2,2-1-1,5 2-3,2-2 0,3-1-1,2 0 1,2-2 0,1 1 0,2 0-3,0 2-2,1 0-1,2 2-3,1 0-3,3 1-4,2 1-3,-2 1-2,-4-1-1,-4 1 0,-3 0-1,-4-1-2,-6-2-2,-4-3-3,-5 0-1,-6-2-3,-4 0-1,-4 0-2,-6 0-2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21"/>
    </inkml:context>
    <inkml:brush xml:id="br0">
      <inkml:brushProperty name="width" value="0.04011" units="cm"/>
      <inkml:brushProperty name="height" value="0.04011" units="cm"/>
      <inkml:brushProperty name="color" value="#F2395B"/>
    </inkml:brush>
  </inkml:definitions>
  <inkml:trace contextRef="#ctx0" brushRef="#br0">59950 52467 548,'7'-12'5,"-2"6"12,-3 8 10,0 6 11,-2 4 4,2 3-1,0 1-1,2 3-1,0 0-3,1 1-5,2 0-5,0-1-4,1-1-3,2-3-1,0-2-1,0-4-2,3-2-3,0-2-6,1-3-5,1 0-7,1-5-3,2-4-4,0-6-2,1-3-4,0-6-1,1-3-2,-1-5-1,0-3-1,-1-2 1,-4 2 3,-4 1 3,-5 0 2,-2 3 2,-4 3 1,-2 5 2,-3 3 1,-5 5 0,-4 4 1,-5 6 2,-5 5-1,-2 4 0,-2 7-5,-1 5-4,-1 7-4,2 1 0,5-3 2,6-3 2,4-3 3,3-2-1,2-1-4,2 0-4,3-3-4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7:1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63015 52450 1000,'-7'9'-33,"3"2"6,1 0 4,2 4 6,1-1 2,2-3-3,0-3-2,2-2-1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7:20"/>
    </inkml:context>
    <inkml:brush xml:id="br0">
      <inkml:brushProperty name="width" value="0.04465" units="cm"/>
      <inkml:brushProperty name="height" value="0.04465" units="cm"/>
      <inkml:brushProperty name="color" value="#F2395B"/>
    </inkml:brush>
  </inkml:definitions>
  <inkml:trace contextRef="#ctx0" brushRef="#br0">62253 51600 492,'-16'1'36,"0"2"5,1 2 5,-1 2 4,1 2 1,1 5-5,0 4-5,2 3-4,-1 5-4,-3 3-5,-3 5-5,-3 2-3,-3 4-4,-3 4-3,-3 3-2,-2 2-2,-2 1-4,2 0-4,0-1-3,1-2-6,2-2 0,3-3-1,3-2 1,3-3 1,5-8-13,7-11-24,6-12-26,8-12-25,2-6-2,-1 1 19,0-1 20,-2 0 20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7:20"/>
    </inkml:context>
    <inkml:brush xml:id="br0">
      <inkml:brushProperty name="width" value="0.04975" units="cm"/>
      <inkml:brushProperty name="height" value="0.04975" units="cm"/>
      <inkml:brushProperty name="color" value="#F2395B"/>
    </inkml:brush>
  </inkml:definitions>
  <inkml:trace contextRef="#ctx0" brushRef="#br0">61582 52571 442,'-8'-16'0,"0"0"0,1 1 0,-1-1 0,-1 0 4,-2-1 7,-2-2 8,-1 1 8,-2-1 5,2 4 3,1 3 1,1 3 4,3 3 1,6 4 1,6 4 0,6 4 2,6 5-3,7 7-7,7 7-7,7 7-7,3 2-3,0 0-2,0-1-1,0-1-1,1-2-9,-2-1-20,1 0-17,0-1-19,-1-2-7,-4-3 7,-2-3 5,-3-2 7,-4-4 0,-5-3-6,-5-3-4,-4-2-6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7:21"/>
    </inkml:context>
    <inkml:brush xml:id="br0">
      <inkml:brushProperty name="width" value="0.05991" units="cm"/>
      <inkml:brushProperty name="height" value="0.05991" units="cm"/>
      <inkml:brushProperty name="color" value="#F2395B"/>
    </inkml:brush>
  </inkml:definitions>
  <inkml:trace contextRef="#ctx0" brushRef="#br0">64190 51592 367,'-12'-34'68,"8"8"-10,8 8-11,8 10-9,5 6-8,3 2-5,3 4-4,3 2-5,0 4-2,-3 6-3,-3 4-1,-3 5-2,-3 4-2,-6 4-3,-5 4-3,-4 5-3,-6 1-1,-6 3-3,-5 2-1,-7 3-2,-2-3 0,-1-6 0,1-3 0,0-5 1,1-5 2,2-5 4,4-5 3,3-5 5,7-6 1,10-6 0,12-7-1,10-8-1,6-4-2,2-3-4,3-3-4,1-3-4,1-1-3,-1 1-4,-1 2-3,-2 0-3,-1 2-2,-5 1-3,-3 3-3,-4 1-2,-4 2 2,-1 2 3,-3 3 5,0 1 5,-3 2 4,-1 0 7,-1 2 7,0 1 6,-1 0 12,2 3 20,0 2 19,2 3 19,-1 1 3,1 3-15,-1 3-13,1 4-15,0 0-10,0 1-8,-1 0-7,1-1-8,1 0-12,4 0-19,2-2-19,3-1-19,2-5-5,-1-10 8,1-10 8,0-9 9,-2-8 6,1-3 8,-2-4 7,-1-4 6,-2-2 6,-1 2 3,-2 0 2,-2 1 4,-2 3 4,0 6 5,-2 4 7,0 5 5,-2 4 6,1 5 8,0 3 7,0 4 7,0 6 6,0 10 5,0 8 6,0 9 4,0 3-2,0-2-13,0-1-12,0-3-11,0 1-8,1 3-2,2 3-3,0 3-2,1 0-1,2-2-3,0-1-1,1-3-3,0-1 0,0-3 0,-2-1 1,0-3 0,-2-2-3,1 0-6,0-1-6,0 0-6,-3 0-3,-2 5-2,-6 3-1,-2 5-1,-6 0 0,-8 0 0,-6-1 0,-6-1 0,-6 0 0,-1 3 0,-2 1-1,-2 2 0,0-1-3,3-7-4,4-5-6,2-7-4,4-3-3,7-2 0,5-2 0,7-2-1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7:21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66750 51097 529,'9'-11'0,"1"-6"0,3-5 0,2-7 0,1 1 7,-1 7 12,1 7 14,0 7 14,1 3 4,5-3-2,3-2-2,5-1-3,3-3-3,4 0-5,3-1-4,6-1-5,-2 0-6,-4 4-8,-5 3-9,-5 3-9,-4 0-17,-2-1-27,-1 0-26,-2-1-27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7:23"/>
    </inkml:context>
    <inkml:brush xml:id="br0">
      <inkml:brushProperty name="width" value="0.04831" units="cm"/>
      <inkml:brushProperty name="height" value="0.04831" units="cm"/>
      <inkml:brushProperty name="color" value="#F2395B"/>
    </inkml:brush>
  </inkml:definitions>
  <inkml:trace contextRef="#ctx0" brushRef="#br0">74232 37445 455,'8'-17'0,"0"0"0,3-1 0,0-1 0,1-1 1,1-3 3,2-1 1,0-3 4,-1 2 1,-1 5 2,-2 5 2,-2 5 2,-4 6 5,-6 10 9,-6 8 9,-6 9 10,-5 8-1,-3 6-7,-5 8-9,-3 6-8,-1 3-6,0-2-2,2-3-2,0-1-3,2-2-1,2-2-2,4-2 0,3-1-1,3-5 0,3-4 0,3-5 2,2-5 0,4-4-2,4-3-2,4-2-4,4-4-3,6-4-2,7-6-3,8-6-1,9-6-1,4-7-3,6-11-2,1-9-1,6-10-3,1-6 0,-4-3 0,-3-4 1,-2-2 0,-7 3 1,-8 6 3,-9 6 3,-8 8 2,-7 4 4,-4 1 4,-1 3 4,-4 2 4,-3 3 2,-5 5 2,-5 5 0,-5 5 1,-4 3 1,-3 4-2,-3 2 0,-3 4-2,-1 3-1,-1 4-2,1 4-3,0 3-2,-1 4-2,-1 3-2,-1 4-2,-1 2-1,2 1 0,5 0 0,2 1 0,5-1 2,3 1 0,6-1 3,5 0 2,4 1 3,4-2 1,2-1 0,2-3 2,2-1 0,3-3 1,6 0 2,4-1 2,5 0 2,3-2 1,5-1-2,4-1-1,5-1-2,1-1-1,2 0-2,0-2-2,2 0-2,-1-1-4,-2 1-3,-2 1-4,-2 2-5,-3-1-5,-4 1-7,-4 0-7,-3 0-8,-5-1 0,-3-1 4,-4-1 7,-4 0 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7:24"/>
    </inkml:context>
    <inkml:brush xml:id="br0">
      <inkml:brushProperty name="width" value="0.04615" units="cm"/>
      <inkml:brushProperty name="height" value="0.04615" units="cm"/>
      <inkml:brushProperty name="color" value="#F2395B"/>
    </inkml:brush>
  </inkml:definitions>
  <inkml:trace contextRef="#ctx0" brushRef="#br0">77600 38640 476,'0'-27'52,"0"11"0,0 9 0,0 10 1,1 7-2,2 4-3,2 3-2,2 5-3,0 3-5,0 2-6,1 4-7,0 3-7,-1 2-7,-2 3-8,-3 0-10,-1 3-8,-1-1-2,2-2 5,0-3 4,2-3 4,-1-4-11,-1-3-29,0-5-28,-1-3-29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7:25"/>
    </inkml:context>
    <inkml:brush xml:id="br0">
      <inkml:brushProperty name="width" value="0.05505" units="cm"/>
      <inkml:brushProperty name="height" value="0.05505" units="cm"/>
      <inkml:brushProperty name="color" value="#F2395B"/>
    </inkml:brush>
  </inkml:definitions>
  <inkml:trace contextRef="#ctx0" brushRef="#br0">71484 51189 399,'2'-18'0,"4"-2"0,4-3 0,4-3 0,-1 1 0,-3 3 0,-4 5 0,-4 3 0,-2 2 3,2 1 6,0-1 5,2 0 7,-1 1 6,-1 0 8,0 2 8,-1 1 8,-4 4 1,-4 10-8,-6 8-8,-4 9-6,-3 9-5,-3 8-2,-1 10 0,-3 8-1,2 3-3,3-2-2,4-1-3,5-2-2,2-4-3,2-4 0,2-6-3,3-4 0,1-6-2,3-5 0,4-7-1,2-5-1,5-5-2,6-2-3,5-4-5,7-2-3,4-8-3,4-10-2,4-11-1,5-10-3,2-13 0,2-10 1,5-13 1,2-11 0,0-3 1,-2 5 3,-4 4 3,-2 5 2,-6 7 2,-7 11 4,-9 9 3,-7 10 3,-11 8 2,-11 9 1,-11 7 1,-13 8 1,-6 7-1,-1 6-2,-1 5-1,0 7-3,-2 3-1,-1 1-2,-1 1-2,0 1-2,1-2-1,3-1 0,5-4 1,3-3-1,5-3 1,3-1 3,4-2 2,6-2 2,2 0 3,6 1 3,4 3 4,5 2 3,4 1 3,5 3 2,3 2 4,5 1 2,3 1 0,2-1-1,4-2-3,3 0-1,1-1-2,-2-1-4,0 0-3,-1-2-3,-1-1-5,-1 1-3,-1 0-6,-1-1-5,-1 0-5,2-2-7,0-3-6,2-1-8,-1-2-1,-2-2 2,-1-2 3,-3-2 2,-2-2 1,-3 0-2,-3-2-2,-2 0-1,-4-1-3,-1 0-2,-2 0-2,-2 1-4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7:25"/>
    </inkml:context>
    <inkml:brush xml:id="br0">
      <inkml:brushProperty name="width" value="0.06052" units="cm"/>
      <inkml:brushProperty name="height" value="0.06052" units="cm"/>
      <inkml:brushProperty name="color" value="#F2395B"/>
    </inkml:brush>
  </inkml:definitions>
  <inkml:trace contextRef="#ctx0" brushRef="#br0">75450 51924 363,'1'-14'58,"4"1"-2,2 2-3,4 2-2,2 3-4,3 2-6,3 4-6,3 3-6,2 1-4,-1 3-4,1 2-3,-1 2-4,-2 1-2,-3 1-1,-4 1-2,-4 2-1,-4 1-2,-1 3-2,-2 2-2,-1 4-2,-5 3-2,-4 3-2,-6 2-2,-4 4-1,-3 0-1,-3-3-1,-1-4 1,-3-2-1,2-4 1,5-3 1,5-5 0,5-3 2,7-4 6,9-4 10,11-4 11,10-4 10,9-5 4,10-6-5,10-5-4,9-7-4,10-4-6,10-5-5,10-2-7,10-5-7,0 0-1,-8 5 2,-10 5 2,-8 6 3,-11 3-18,-13 4-38,-12 5-38,-13 3-38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1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76966 15063 1000,'-32'-14'-7,"13"3"-11,11 3-12,14 3-12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22"/>
    </inkml:context>
    <inkml:brush xml:id="br0">
      <inkml:brushProperty name="width" value="0.04067" units="cm"/>
      <inkml:brushProperty name="height" value="0.04067" units="cm"/>
      <inkml:brushProperty name="color" value="#F2395B"/>
    </inkml:brush>
  </inkml:definitions>
  <inkml:trace contextRef="#ctx0" brushRef="#br0">67806 51940 540,'-22'-5'50,"6"8"4,5 6 5,5 7 4,2 5-3,2 3-10,0 3-11,2 3-10,-1 2-8,0 0-5,-2 1-5,0 2-5,-2 0-4,1 1-6,-2-1-4,-1 0-5,-2 0-3,0 1-1,-2-2-2,1 1-1,-1-1-7,4-3-11,2-3-11,4-3-12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12"/>
    </inkml:context>
    <inkml:brush xml:id="br0">
      <inkml:brushProperty name="width" value="0.05342" units="cm"/>
      <inkml:brushProperty name="height" value="0.05342" units="cm"/>
      <inkml:brushProperty name="color" value="#00BFF3"/>
    </inkml:brush>
  </inkml:definitions>
  <inkml:trace contextRef="#ctx0" brushRef="#br0">62386 11250 411,'-44'9'71,"7"1"-14,8 3-14,6 2-13,0 3-7,-4 5 0,-4 5-1,-5 5-1,-1 0-2,3-2-3,5-3-3,4-3-3,0-1-3,-3 1 0,-3 1-1,-3 1-1,0 0-1,1-1-1,3-1-1,2-1-1,1-2 0,2-1-1,3-3-1,2-1 0,4-1 0,8 0 2,8-1 2,8 1 2,6-2 0,7-3 1,5-2 0,7-4 1,4-2-1,2 0 0,4-2 0,3 0 0,2-1-1,1 2 0,3 0-1,2 2 0,0 0-2,-1 0-2,-1-1-2,0 2-2,-3-2-2,-4 1-1,-4 0-1,-4 0-2,-3-1-3,-5 0-6,-3-2-6,-5 0-7,-6-3-6,-10-6-9,-10-4-8,-10-5-8,-5-3 2,1 1 12,-1-1 13,1 1 11,0-1 8,1 2 4,0 1 4,2 1 4,1 0 5,-1-2 3,0 0 3,1 0 5,-1-2 1,2 2 2,1 1 2,1 1 0,1 0 3,2 1 4,2-1 4,2 0 4,1 2 1,1 1 0,-2 2 0,2 2-1,-1 7 4,2 12 7,0 11 8,2 13 8,0 5-1,0 0-12,0 1-11,0-1-11,-1 6-8,-2 15-7,-2 14-5,-2 13-8,0 4-2,0-3 1,2-4 1,1-3 1,0-4-8,0 0-18,0-1-17,0-1-18,1-7-4,2-15 8,2-12 9,2-15 8,0-7 4,0-1 0,-2-1 0,0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12"/>
    </inkml:context>
    <inkml:brush xml:id="br0">
      <inkml:brushProperty name="width" value="0.0498" units="cm"/>
      <inkml:brushProperty name="height" value="0.0498" units="cm"/>
      <inkml:brushProperty name="color" value="#00BFF3"/>
    </inkml:brush>
  </inkml:definitions>
  <inkml:trace contextRef="#ctx0" brushRef="#br0">71184 11897 441,'23'-21'99,"-1"7"-22,-1 5-20,-1 6-21,1 3-10,5 2 1,3 0 1,5 2 1,1 1-1,0 6-1,0 2-3,1 5-2,-4 2-2,-6 1-3,-5 1-1,-6 1-2,-6-1-4,-3 0-9,-5-1-6,-2-1-7,-7 1-4,-5 1 1,-8 3 2,-7 1 1,-5 2-2,-3-1-3,-2 0-4,-4 1-2,0-1-1,2-2 3,2 0 4,1-1 3,4-2 4,4-3 4,3-3 5,5-3 4,7-2 8,14-2 10,12-2 11,13-2 11,10-2-1,6-1-13,8 0-12,7-1-12,2-1-7,1 0 1,0 0-2,0 0 1,0 0-8,4 0-16,3 0-15,3 0-17,-5 0-1,-13 0 10,-12 0 12,-13 0 11,-6 0 1,0 0-8,-1 0-8,1 0-10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13"/>
    </inkml:context>
    <inkml:brush xml:id="br0">
      <inkml:brushProperty name="width" value="0.05932" units="cm"/>
      <inkml:brushProperty name="height" value="0.05932" units="cm"/>
      <inkml:brushProperty name="color" value="#00BFF3"/>
    </inkml:brush>
  </inkml:definitions>
  <inkml:trace contextRef="#ctx0" brushRef="#br0">82926 11328 370,'6'-6'13,"-1"5"24,-2 2 25,-2 5 24,-2 3 5,-2 4-17,-2 2-18,-1 3-16,-2 2-10,0 1-4,0 1-5,0 1-3,0 1-3,0-1-2,1 0-1,-1 1-1,1-2-1,2 0-3,2-1-3,2 0-1,1-1-3,0 1 0,0 1-2,0 1-1,4-2-4,10-3-5,8-4-6,9-4-6,3-4-2,1-3 4,0-2 4,1-4 3,-2-3 3,0-5 2,-1-5 3,-1-5 1,-2-4 3,-2-1 2,-2-3 1,-1-1 3,-3-1 1,-5 1 1,-3 1 0,-4 2 1,-3 1 0,-2 1 0,-3 3 0,0 1 0,-4 2 1,0-1 3,-3 0 3,-2 1 2,-2 0-1,-4 1-6,-2 0-4,-3 2-6,-4 3-4,-5 3-3,-4 4-3,-6 4-4,-3 6-6,-4 10-7,-3 8-8,-2 9-8,2 1 0,9-4 9,6-5 10,9-5 8,3-3-2,2 0-12,1-2-13,1-1-13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16"/>
    </inkml:context>
    <inkml:brush xml:id="br0">
      <inkml:brushProperty name="width" value="0.04591" units="cm"/>
      <inkml:brushProperty name="height" value="0.04591" units="cm"/>
      <inkml:brushProperty name="color" value="#00BFF3"/>
    </inkml:brush>
  </inkml:definitions>
  <inkml:trace contextRef="#ctx0" brushRef="#br0">70108 18355 479,'-34'-6'26,"13"2"11,11 4 12,12 3 10,7 0 1,2 1-11,1 0-10,3 0-11,4 0-6,5 0-2,7 0-1,5 0-2,4-1-2,2-1-2,2 0-2,2-1-1,4-1-2,6 0 0,6 0 0,6 0-1,2-2 0,3 0-3,0-3-2,1-2-1,1 0-1,0 0-1,2 2 1,1 1 0,-1 0 0,-3 0 1,-3 0 0,-3 0-1,2 0 1,7 0-3,7 0-2,7 0-1,0 1-1,-3 0 1,-4 2 1,-3 0 0,-4 2 1,0 0 1,-1 2 0,-1 0 0,0 1 1,1 0 0,1 0 0,1 0 0,2-1 0,2 0 2,4-2 0,3 0 1,2-1 0,2 0-2,2 0-1,2 0-2,3-1-1,2 0 1,3-2-1,4 0 0,1-2 0,3 0 0,2-1 0,1-2-1,4 1 1,3 0 1,5-1 0,3 0 1,1 0 1,-2 1-2,-1-1-1,-3 0 0,-2 0-1,-4 2 0,-2 1 0,-3 0-1,-2 1 1,0 1 0,-2-1 0,-1 0 1,-3 0-1,-6 2 1,-6 0-1,-6 2 0,-5 0-2,-6 0-3,-4 0-4,-4 0-2,-5 0-4,-3 0-2,-3 0-4,-2 0-2,-7 0-1,-8 2 1,-9 0 1,-9 2 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17"/>
    </inkml:context>
    <inkml:brush xml:id="br0">
      <inkml:brushProperty name="width" value="0.0514" units="cm"/>
      <inkml:brushProperty name="height" value="0.0514" units="cm"/>
      <inkml:brushProperty name="color" value="#00BFF3"/>
    </inkml:brush>
  </inkml:definitions>
  <inkml:trace contextRef="#ctx0" brushRef="#br0">70116 18855 427,'0'-13'10,"2"6"13,0 6 13,2 6 14,-1 6 3,-1 7-8,0 7-9,-2 7-7,0 5-5,-2 2-1,0 4-1,-1 3-2,-2 0-1,2-1-2,-1 0-3,0-1-2,0-1-2,2 2 1,0 0-1,2 2 1,0 1-1,2 4-2,0 2-3,2 3-2,0 3-2,0 0-1,-1 1-2,2 1-1,-2 0-1,1-3-1,0-2 1,0-1-1,0-2-1,0-2 1,0-2 0,0-2 0,-1-1 0,0 2 0,-2 0 0,0 2 0,-2-1 0,0-1-2,-2 0 0,0-2-1,-1 0 0,0-2 1,0 0 0,0-1 2,0-3-1,0-4 1,0-4 0,1-3 0,-2-4 0,2-2 1,-1-1 0,0-2-1,0-3 1,2-1 0,0-3-2,2-1 0,1-3 5,4-2 9,2-4 10,4-2 9,1-3 3,3-1-5,1 0-5,3-1-5,2-1-3,1 2-1,3 0-1,1 2-1,3-1-1,1 0 0,2-2-2,3 0 0,2 0-1,6 0 1,4 2 1,6 0-1,3 0 0,2-2-2,1-2-3,3-1-1,1-1-2,1 2 1,2 2-1,0 2 1,2 0 0,5 0 0,3-2 1,5 0 0,1 0 0,0 0 0,0 2-1,1 0-1,-1 2 0,1 0 0,-1 2 0,-1 0 0,2 0 1,1 0-1,0-2 2,2 0 0,1-1-1,1 2 1,0 0 0,2 2 0,1-1 0,0 0 0,2-2-1,0 0 0,2-2 0,0 0-1,2-2-1,0 0 0,2-1 0,0 0-1,2 0 2,0 0-1,0 0 1,-2 0 0,-2 0 1,-2 1-1,-1-1 0,0 2-1,0 0 1,0 2-2,1 0 1,0 0 0,2 0 1,1 0 0,-1 0 0,-1 0-2,0 0-1,-1 0-1,-1-1-1,2 0-1,-1-2-1,3 0-1,0-1 0,0 2 1,-1 0 0,2 2 1,-2 0-1,-2 0-2,-2 0-2,-2 0-1,-2 0-2,-2 2-3,-2 0 0,-1 2-3,-4 0-1,-2 0-3,-3-1-1,-3 2-1,-7-2 0,-10-1 5,-11 0 3,-12-2 5,-6 0 0,-3-2-7,-3 0-4,-2-1-7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18"/>
    </inkml:context>
    <inkml:brush xml:id="br0">
      <inkml:brushProperty name="width" value="0.05319" units="cm"/>
      <inkml:brushProperty name="height" value="0.05319" units="cm"/>
      <inkml:brushProperty name="color" value="#00BFF3"/>
    </inkml:brush>
  </inkml:definitions>
  <inkml:trace contextRef="#ctx0" brushRef="#br0">77750 18682 413,'7'-19'12,"-2"9"19,-3 8 18,-1 10 19,-1 4 3,0 3-11,0 1-12,0 3-12,0 2-8,0 3-3,0 3-5,0 3-3,0 3-3,0 2 0,0 4-2,0 3-1,0 2-1,2 2 0,0 2 0,2 2-1,-1 0-1,0-2-1,-2-3-1,0-1-1,-1 0-2,2 4-1,0 2-2,1 4 0,0 3-2,-1 3 2,0 5-1,-1 4 2,-1 0-2,0 0-5,0-1-3,0 0-5,-1-2-3,-1-1 0,0-1-1,-1-1-1,0 1 0,1 3-1,0 3 0,2 2-2,0 0 1,0-7 1,0-5 0,0-6 0,0-5 0,0-2-2,0-3-3,0-4-1,0-3-1,2-3 4,0-5 3,1-3 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1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83600 18779 1000,'8'-8'-67,"0"2"18,0 1 16,-1 0 17,1 2 9,0 1 1,-1 1 2,1 0 2,2 1 0,3-2-1,5 0-2,4-1 0,-2-1-1,-2 0 0,-4 0 0,-4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20"/>
    </inkml:context>
    <inkml:brush xml:id="br0">
      <inkml:brushProperty name="width" value="0.05285" units="cm"/>
      <inkml:brushProperty name="height" value="0.05285" units="cm"/>
      <inkml:brushProperty name="color" value="#00BFF3"/>
    </inkml:brush>
  </inkml:definitions>
  <inkml:trace contextRef="#ctx0" brushRef="#br0">84900 18450 416,'14'1'34,"-3"4"6,-3 2 4,-3 4 4,-1 1 2,0 1-3,0 1-4,0 1-2,0 1-5,0 0-5,0-1-6,0 1-5,-1 0-3,2 1-3,-2 1-2,1 2-2,0 0-2,-2 2 1,0 3-2,-2 2 0,1 0-1,-1 2 1,3 1 0,0 1 0,0 0-1,0 1-1,-2-1-3,0 0-1,-1 0-3,2-1 0,0-1-2,2-1-1,-1-1-1,-1 1 0,0-1 0,-1 1-1,-1-1 1,0 2-1,0 1 1,0 1-1,0 0 0,0 1 1,0-1 1,0 0 0,0 0 1,0-1 1,0-1 1,0-1 0,0 0 1,0 1 1,0 0 0,0 2 0,0-2 1,0 0-1,0-3 1,0-1-1,0-2 0,0-1 1,0-1 0,0-1 1,0 0-1,0 1 1,0 1-1,0 1-1,0 0 0,0-3 1,0-1-1,0-2 0,-1-1 1,-1 1 0,0 1 1,-1 1 0,-1 1 1,0-1 0,0 1-1,0 0-1,0-1 1,1 1 0,-1-1 0,0 1 1,1 0 0,0 1-1,2 1 0,1 1-1,-1 0-1,-1-1 1,0-1-1,-1-1 1,-1 0-1,2-1 0,0 1 0,2 0-1,-1-2 1,0 0 0,-2 0 2,0-2 0,0 0 1,0-1-1,1 1 0,2 0-1,0 0 0,0 3-2,0 1 0,0 3-1,0-1 0,0-1-1,0-3 0,0-1 0,0 0-1,0 3-1,0 4-2,0 2-2,0-1-2,0-2-3,0-3-3,0-2-3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22"/>
    </inkml:context>
    <inkml:brush xml:id="br0">
      <inkml:brushProperty name="width" value="0.03802" units="cm"/>
      <inkml:brushProperty name="height" value="0.03802" units="cm"/>
      <inkml:brushProperty name="color" value="#00BFF3"/>
    </inkml:brush>
  </inkml:definitions>
  <inkml:trace contextRef="#ctx0" brushRef="#br0">85621 18397 578,'-8'-7'-39,"0"2"12,0 2 11,0 2 12,1 1 7,1-2 1,1 0 2,1-1 1,0-2 2,0 2 1,0-1 2,0 0 1,-1 0 8,0 2 13,-1 0 15,-2 2 13,0 0 3,-1 0-13,-2 0-10,1 0-12,-1 3-9,2 6-8,3 5-9,1 7-8,1 1-2,2-3 4,0-3 4,2-2 4,0 1 2,0 9 1,0 7 1,0 8 0,0 3-1,2-2-3,0-2-4,2-2-2,0 2-2,2 4-3,0 6-1,1 4-2,1 3-2,-3 2-3,0 0-3,0 1-3,-2-2 0,0-8 2,-2-6 1,0-7 3,-1-5-3,0 3-5,0 1-6,0 1-6,0-2 0,0-1 5,0-5 5,0-2 5,0-2 0,0-1-6,0-1-5,0 0-6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22"/>
    </inkml:context>
    <inkml:brush xml:id="br0">
      <inkml:brushProperty name="width" value="0.03621" units="cm"/>
      <inkml:brushProperty name="height" value="0.03621" units="cm"/>
      <inkml:brushProperty name="color" value="#00BFF3"/>
    </inkml:brush>
  </inkml:definitions>
  <inkml:trace contextRef="#ctx0" brushRef="#br0">85470 21546 607,'-7'7'-1,"-1"-2"-2,0-3-1,0-1-3,3-1 10,6 2 21,6 0 22,6 2 20,3-1 4,3-1-14,2 0-13,1-1-14,4-1-9,3 0-2,4 0-4,5 0-2,3 0-5,5 0-8,5 0-6,6 0-8,3-2-6,3-2-6,3-4-5,3-1-7,1-2-1,-1 2 0,-1 2 2,-1 3 1,-6 1 2,-11-1 5,-10 0 3,-11 0 5,-7 0 2,-3 2 1,-3 0 0,-2 2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22"/>
    </inkml:context>
    <inkml:brush xml:id="br0">
      <inkml:brushProperty name="width" value="0.03895" units="cm"/>
      <inkml:brushProperty name="height" value="0.03895" units="cm"/>
      <inkml:brushProperty name="color" value="#F2395B"/>
    </inkml:brush>
  </inkml:definitions>
  <inkml:trace contextRef="#ctx0" brushRef="#br0">68781 52594 564,'0'-13'2,"-2"4"5,0 6 3,-1 5 4,-2 3 7,2 3 8,-1 3 8,0 4 9,0 1 1,2 1-6,0 1-7,2 0-6,0 2-4,2-1-4,0 1-4,2-1-3,0 0-2,2-2-2,0-3 0,1-1-2,2-2-2,0-2-1,1-3-3,2-1-1,-1-2-1,4-4 0,2-2 0,1-3 1,3-5-4,0-4-5,1-5-7,1-5-5,-1-2-4,-4-1-1,-2 1-3,-3 1-1,-2-1 1,-2 2 2,-2 3 3,-2 2 3,-3 1 4,-4 4 2,-4 3 4,-4 3 3,-5 2 0,-7 2-5,-6 2-4,-8 2-4,0 2-1,7 2 2,7 2 3,7 2 3,3 1 0,1-1-1,0 1-2,-1 0-2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23"/>
    </inkml:context>
    <inkml:brush xml:id="br0">
      <inkml:brushProperty name="width" value="0.04441" units="cm"/>
      <inkml:brushProperty name="height" value="0.04441" units="cm"/>
      <inkml:brushProperty name="color" value="#00BFF3"/>
    </inkml:brush>
  </inkml:definitions>
  <inkml:trace contextRef="#ctx0" brushRef="#br0">85743 22215 495,'-43'0'4,"11"0"3,9 0 4,11 0 1,6 0 10,4 0 13,4 0 15,4 0 13,4 0 2,3 0-10,5 0-12,4 0-10,2-1-7,2 0-4,3-2-4,1 1-4,4-2-3,5 2-4,4 0-2,6 2-4,4 0-4,8 0-6,8 0-7,6 0-6,5 0-4,4 0-2,5 0-2,3 0-2,-1 1-3,-7 2-5,-5 1-5,-5 3-6,-10-1 0,-14-1 4,-14-3 4,-13 0 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23"/>
    </inkml:context>
    <inkml:brush xml:id="br0">
      <inkml:brushProperty name="width" value="0.03023" units="cm"/>
      <inkml:brushProperty name="height" value="0.03023" units="cm"/>
      <inkml:brushProperty name="color" value="#00BFF3"/>
    </inkml:brush>
  </inkml:definitions>
  <inkml:trace contextRef="#ctx0" brushRef="#br0">85805 21900 727,'-13'1'58,"6"4"-2,6 2-3,6 4-3,3-2-12,1 0-20,1-2-23,1-2-20,0-2-16,-1-1-7,-1 0-9,0-1-8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24"/>
    </inkml:context>
    <inkml:brush xml:id="br0">
      <inkml:brushProperty name="width" value="0.03575" units="cm"/>
      <inkml:brushProperty name="height" value="0.03575" units="cm"/>
      <inkml:brushProperty name="color" value="#00BFF3"/>
    </inkml:brush>
  </inkml:definitions>
  <inkml:trace contextRef="#ctx0" brushRef="#br0">86284 21880 615,'-8'-7'3,"-2"1"5,0 0 5,-1 3 6,1-1 5,6 2 6,4 0 7,6 2 4,4 0 1,5 0-7,5 0-7,6 0-6,2 0-5,2 0-2,2 0-3,3 0-3,2 0-1,2 0-3,4 0-1,3 0-1,1 0-2,0 0 1,-1 0 1,1 0 0,0 0-5,0 2-11,0 0-12,0 2-11,-2-2-7,-4 1-2,-4-2-2,-4 0-1,-4-1 0,-5 0 4,-5 0 3,-4 0 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24"/>
    </inkml:context>
    <inkml:brush xml:id="br0">
      <inkml:brushProperty name="width" value="0.03104" units="cm"/>
      <inkml:brushProperty name="height" value="0.03104" units="cm"/>
      <inkml:brushProperty name="color" value="#00BFF3"/>
    </inkml:brush>
  </inkml:definitions>
  <inkml:trace contextRef="#ctx0" brushRef="#br0">86427 21712 708,'-25'-2'22,"16"0"4,14-3 5,16-2 5,8-1-1,2 2-3,4 2-5,3 0-5,3-1-3,3 2-4,5-1-3,4 0-3,3 0-4,2 2-5,2 0-3,1 2-5,1 0-2,-4 2 1,-4 0 1,-1 2 1,-8-1 1,-10-1 0,-11 0 1,-11-1 1,-4-1-9,0 2-19,1 0-18,2 2-18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24"/>
    </inkml:context>
    <inkml:brush xml:id="br0">
      <inkml:brushProperty name="width" value="0.03187" units="cm"/>
      <inkml:brushProperty name="height" value="0.03187" units="cm"/>
      <inkml:brushProperty name="color" value="#00BFF3"/>
    </inkml:brush>
  </inkml:definitions>
  <inkml:trace contextRef="#ctx0" brushRef="#br0">86963 21646 690,'-21'-8'4,"8"2"10,7 1 9,7 1 9,7 1 4,9 0 0,9 2 0,9 1 0,8 0-4,10 0-7,8 0-6,8 0-8,8 0-6,7 0-4,5 0-6,6 0-5,-4-1-3,-14-1-2,-14 0-1,-12-1-2,-10-1-8,-4 2-13,-4 0-13,-3 2-14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25"/>
    </inkml:context>
    <inkml:brush xml:id="br0">
      <inkml:brushProperty name="width" value="0.03838" units="cm"/>
      <inkml:brushProperty name="height" value="0.03838" units="cm"/>
      <inkml:brushProperty name="color" value="#00BFF3"/>
    </inkml:brush>
  </inkml:definitions>
  <inkml:trace contextRef="#ctx0" brushRef="#br0">85612 22000 573,'-29'0'-12,"5"0"10,5 0 10,5 0 9,3 0 8,1 0 9,0 0 7,2 0 9,2 0 1,6 0-5,4 0-4,6 0-4,4 0-6,7 0-8,5 0-6,7 0-7,3 0-7,4 0-9,3 0-9,2 0-7,3 0-6,0 0 0,2 0-3,0 0 0,-1 0-3,-4 0-4,-4 0-4,-3 0-4,-7 0 1,-6 0 2,-7 0 5,-6 0 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25"/>
    </inkml:context>
    <inkml:brush xml:id="br0">
      <inkml:brushProperty name="width" value="0.02957" units="cm"/>
      <inkml:brushProperty name="height" value="0.02957" units="cm"/>
      <inkml:brushProperty name="color" value="#00BFF3"/>
    </inkml:brush>
  </inkml:definitions>
  <inkml:trace contextRef="#ctx0" brushRef="#br0">85900 22008 743,'-9'-8'2,"0"0"1,-1 1 2,-1-1 2,4 2 7,11 2 10,12 4 10,10 3 11,7 0-1,6 1-9,5 0-11,4 0-10,5-1-9,4-1-5,3-1-5,5 0-7,1-1-1,0 2 2,1 0 1,0 2 3,-6-1-2,-9-1-6,-10 0-6,-9-1-7,-7-1-5,-2 0-4,-1 0-5,-2 0-4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25"/>
    </inkml:context>
    <inkml:brush xml:id="br0">
      <inkml:brushProperty name="width" value="0.02411" units="cm"/>
      <inkml:brushProperty name="height" value="0.02411" units="cm"/>
      <inkml:brushProperty name="color" value="#00BFF3"/>
    </inkml:brush>
  </inkml:definitions>
  <inkml:trace contextRef="#ctx0" brushRef="#br0">87400 21980 912,'17'-7'4,"3"1"9,2 0 8,4 3 8,0-1-9,-4 2-25,-2 0-27,-2 2-26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5T08:09:22.786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6615 7268 0,'0'0'0,"0"0"0,0 0 0,0 0 16,0 0-16,0 0 0,0 0 15,0 0-15,0 0 0,26-12 0,-26 12 16,0 0-16,30-6 0,-17 5 15,-1 0-15,3 0 0,-2 1 16,2 0-16,3 0 0,2 2 16,2-1-16,0 1 0,1 0 15,2 0-15,3-1 0,6 1 16,0 1-16,2 0 0,-3 0 0,3 0 16,2 1-16,6 0 15,-2-2-15,2 0 0,1 0 16,1 0-16,-1 0 0,8 2 0,-2 1 15,0-1-15,-1-3 0,1 0 16,0 1-16,0 1 0,-1-1 16,12 2-16,0-1 0,-4-3 15,-5-1-15,3 0 0,3 0 16,7 1-16,-1 0 0,2 2 16,1 2-16,-2 0 0,-7-1 0,29 2 15,-7 0-15,-6-6 0,-5-4 16,0 4-16,-1 3 0,-2 1 15,-2 0-15,4 0 0,1-3 16,-2 1-16,-4 1 0,2-3 16,2-1-16,-2-1 0,0 2 15,5 3-15,3 4 0,-4-4 16,-2-1-16,3-1 0,5-1 16,-4 0-16,-3 1 0,8-1 15,2 0-15,-3 1 0,-2-1 0,1 1 16,2 0-16,-5-1 0,-4 0 15,6-2-15,2 2 0,-1-4 16,-2 0-16,1 3 0,-1 0 16,-2 4-16,-2 3 0,3-5 15,2-3-15,-2 0 0,-1-2 16,5 5-16,4 2 0,-6 1 0,-5-2 16,2 1-16,0-1 15,-2-1-15,-4 0 0,0 2 16,-1 3-16,-3-2 0,0 1 0,-3-3 15,-1 0-15,-8 1 0,-2 0 16,-2 1-16,-1-1 0,-3 0 16,-4 2-16,-6 0 0,-6 0 15,-7 3-15,-6 2 0,-9-1 16,-6 1-16,1-4 0,0 0 0,1-3 16</inkml:trace>
  <inkml:trace contextRef="#ctx0" brushRef="#br0" timeOffset="1333.0951">6678 7209 0,'0'0'0,"0"0"16,0 0-16,0 0 0,0 0 15,0 0-15,0 0 0,0 0 0,0 0 16,0 0-16,-16 26 0,16-26 16,-3 27-16,1-8 0,-1 3 15,1 1-15,1 3 0,0 4 16,0 5-16,-1 11 0,-2 2 15,1 15-15,-2 2 0,-1-2 16,1-2-16,-3 11 0,0-1 16,-1 8-16,-2-6 0,1 0 15,0 0-15,0 8 0,4-4 0,-1-4 16,1-3-16,-1 25 0,3-13 16,-1-3-16,-1-4 0,-1-10 15,-1-8-15,4 3 0,2 1 16,-1-9-16,3-6 0,-1 0 15,-1-2-15,0-5 0,1-6 16,0 3-16,-1 0 0,0-7 16,1-4-16,0-5 0,1-2 15,-1-3-15,1-2 0,0-8 16,0 1-16,0-4 0,0-2 0,0 3 16,0-3-16,0 0 0,1 3 15,-1-3-15,0 0 0,0 0 16,1-3-16,-1 3 0,4-1 15,-2-1-15,1 2 0,3-1 16,2 0-16,1-1 0,5 0 16,-1 0-16,4 1 0,1 0 0,0 0 15,4 1-15,3-1 16,0 1-16,1 0 0,2 1 0,3 0 16,7 1-16,0 0 0,1 2 15,3 0-15,-2 0 0,-2 2 16,4-1-16,3 3 0,7 0 15,-1 0-15,2-1 0,2 1 16,0-1-16,0 0 0,10-2 16,0 0-16,0 2 0,1 1 0,10 2 15,-3-1-15,-1-1 0,1-2 16,-1 1-16,2 1 0,33-1 16,-10-5-16,-3-1 0,-4-1 15,-4 3-15,-3 2 0,2-2 16,1-1-16,0 1 0,0 1 15,0 0-15,0-1 0,-2-3 0,-3-2 16,1 3-16,0 4 16,1-1-16,0 3 0,2-3 15,1-1-15,-1 0 0,-1-1 0,6 0 16,1 1-16,-3-1 0,0 1 16,0-1-16,2 0 0,-2 2 15,-2 0-15,6-2 0,4-2 16,-1-2-16,-2-2 0,0 5 15,0 4-15,-5-1 0,-2 0 16,-1 0-16,-2 1 0,-1-1 0,-2-2 16,2 0-16,1 0 15,-4 0-15,-3 1 0,0 0 16,0 1-16,-3-2 0,-2 0 0,-2 0 16,1 0-16,-5 2 0,-4-1 15,-2-1-15,-3 0 0,-1-2 16,0 0-16,-10 2 0,-6 1 15,-7-3-15,-3-2 0,-5-2 16,-3 0-16,-9 1 0,-5-1 16,-3 1-16,-1 2 0,0-1 0</inkml:trace>
  <inkml:trace contextRef="#ctx0" brushRef="#br0" timeOffset="2016.2458">10157 7254 0,'0'0'0,"0"0"15,0 0-15,0 0 0,0 0 0,0 0 16,0 0-16,0 0 16,0 0-16,0 0 0,-4 21 15,4-21-15,4 28 0,-2-9 16,0 6-16,1 2 0,-2 2 0,-1 13 15,-1 5-15,-2-1 16,1 1-16,-2 14 0,-2 4 16,-2 6-16,1-3 0,-1-1 15,0 1-15,2 4 0,0-6 0,0 14 16,-2 1-16,1-9 0,1-7 0,-2 35 16,1-6-16,3-13 15,-1-7-15,1-2 0,0 1 16,0-6-16,2-6 0,0 6 0,2 4 15,-1-8-15,1-5 0,1 4 16,0 2-16,0-3 0,-1-4 16,0 1-16,1 4 0,0-9 15,2-4-15,-1 0 0,1 3 16,-1-7-16,0-3 0,1-5 16,-1-2-16,1-10 0,2-6 0,-2-6 15,-1-5-15,-1-1 0</inkml:trace>
  <inkml:trace contextRef="#ctx0" brushRef="#br0" timeOffset="2583.2436">10308 7377 0,'0'0'0,"0"0"0,0 0 0,0 0 16,0 0-16,2 25 0,-2-25 16,2 28-16,-2-28 0,4 42 15,-2-13-15,0 2 0,-1 2 16,-1 14-16,-1 5 0,-2-1 15,-3 1-15,-3 15 0,0 2 16,-2 10-16,2-5 0,-2 15 16,0-1-16,1-8 0,2-6 0,0 13 15,1 9-15,0 10 0,4-12 16,0-7-16,1-2 0,0-8 16,1-5-16,0 4 0,0 3 15,2-7-15,1-4 0,-1 2 16,1 4-16,-1-8 0,2-7 15,-1 3-15,1 2 0,-1-7 0,1-5 16,2-1-16,4-1 0,-6-17 16,-4-11-16,1-8 0,0-5 15,0-1-15</inkml:trace>
  <inkml:trace contextRef="#ctx0" brushRef="#br0" timeOffset="3000.1121">10358 8375 0,'0'0'0,"0"0"16,0 0-16,0 0 0,25 5 0,-25-5 16,36 1-16,-11 0 15,1-1-15,8 1 0,6 1 16,11 1-16,-3 1 0,18 0 15,4 0-15,-4-1 0,-2 1 0,11-2 16,10-1-16,-14 0 0,-9 1 16,10-1-16,-1 0 0,-14 1 15,-11 1-15,-3 2 0,-5 3 16,-9-1-16,-7-1 0,-6-2 16,-5-1-16,-4-2 0</inkml:trace>
  <inkml:trace contextRef="#ctx0" brushRef="#br0" timeOffset="3283.0169">10236 8794 0,'0'0'0,"0"0"15,0 0-15,0 0 0,25-5 0,-25 5 16,39-6-16,-12 3 0,1 0 16,8 1-16,4 0 0,11 1 15,-2 0-15,16 1 0,3 2 16,-1 1-16,-2 2 0,13 3 16,-2 0-16,5 2 0,-7-2 15,4 1-15,-6-1 0,-8-4 0,-6-1 16,-16-1-16,-12-1 15,-8-1-15</inkml:trace>
  <inkml:trace contextRef="#ctx0" brushRef="#br0" timeOffset="3649.5539">11880 7803 0,'0'0'0,"0"0"0,22-4 16,-9 2-16,3 2 0,5 1 16,5 0-16,9 3 0,2 0 0,-1 5 15,3 2-15,3 4 0,-5 0 16,-3 3-16,-3 3 15,-4 0-15,-4-1 0,-2 6 0,-5-1 16,-6 2-16,-4 1 0,-6 1 16,-5 2-16,-2 0 0,-4-1 0,-6 2 15,-5 0-15,-4-2 16,-5-2-16,-3 3 0,-4 3 16,-4 0-16,2-2 0,2-6 15,0-2-15,10-7 0,7-4 0,4-3 16</inkml:trace>
  <inkml:trace contextRef="#ctx0" brushRef="#br0" timeOffset="3866.7338">11910 8153 0,'0'0'0,"0"0"16,0 0-16,0 0 0,0 0 0,0 0 15,0 0-15,-6 29 0,6-29 16,1 36-16,-2-10 15,-1 5-15,0 6 0,-2 15 0,-1 6 16,1 4-16,-1 3 0,2 24 16,0 24-16,0-6 0,1-8 15,4 25-15,4 19 0,4 39 16,1-23-16,-3-50 0,-3-34 16,-2-23-16</inkml:trace>
  <inkml:trace contextRef="#ctx0" brushRef="#br0" timeOffset="4083.3246">13170 8854 0,'0'0'0,"0"0"16,-26 19-16,26-19 0,-20 14 0,20-14 15</inkml:trace>
  <inkml:trace contextRef="#ctx0" brushRef="#br0" timeOffset="26600.2129">29722 826 0,'0'0'0,"0"0"16,0 0-16,0 0 0,0 0 0,-21-10 15,21 10-15,0 0 0,0 0 16,-27-1-16,15 2 16,-2 0-16,0 1 0,-3 3 15,-4 1-15,2 1 0,1 1 0,-7 3 16,-3 2-16,4-1 0,3-1 15,5 3-15,2 3 0,4-2 16,3-1-16,4 4 16,8-1-16,0-3 0,3 0 0,8 4 15,4 1-15,0-1 0,0-3 0,3 3 16,3 0-16,-4-1 16,-2-2-16,-1 3 0,-1 0 15,-7-4-15,-2 0 0,-1 3 16,-4 1-16,-3-2 0,-2-1 0,-6-1 15,-4 1-15,-1-3 0,0-2 0,-2 0 16,-3-1-16,3 0 16,3-2-16,2-1 0,4-3 15,1 0-15,4-3 0,-2 1 16,2-1-16,-2 0 0</inkml:trace>
  <inkml:trace contextRef="#ctx0" brushRef="#br0" timeOffset="27216.7106">30080 1013 0,'0'0'0,"0"0"0,0 0 0,0 0 0,0 0 15,0 0-15,0 0 16,0 0-16,-19 22 0,19-22 16,-19 28-16,19-28 0,-20 31 0,8-13 15,-1 2-15,1 1 0,2-1 0,-3 5 16,-1-3-1,3-2-15,3-3 0,1-3 0,4-1 16,1-3-16,2-3 0,6-7 16,5-5-16,1-2 0,2-1 0,6-6 15,6-7-15,-3-1 16,-1 0-16,4-8 0,-1-2 16,-4 4-16,-3 2 0,-2-4 15,-5 0-15,-5 4 0,-2 4 0,-8 6 16,-4 6-16,-2 3 0,-1 4 15,-7 6-15,-5 8 0,2-2 16,1-4-16,1 2 0,3 1 16,6 5-16,5 1 0,8-2 15,4-1-15,1-6 0,1-1 0,3-1 16,5 1-16,-1-2 0,1 0 16,0 1-16,3 3 15,-2-1-15,-3 2 0,1 3 16,-2 2-16,-4 2 0,-5 1 0,-5 4 15,-4 5-15,-3-3 0,-1 0 0,-1 4 16,1 2-16,1-3 16,2-3-16,3 0 0,3-3 15,2-3-15,3-2 0,8 3 16,7 0-16,-5-8 0,1-2 0,1-1 16,0-3-16,0 3 0,-3 1 15,0 0-15,-3 3 16,-3-2-16,-3 1 0,-7 2 0,-5 4 15,-4-2-15,-2 0 0,-7 4 16,-4 2-16,1-1 0,1-3 0,0-2 16,0-2-16,3-2 0,4-1 15,3-1-15</inkml:trace>
  <inkml:trace contextRef="#ctx0" brushRef="#br0" timeOffset="27800.6936">30550 641 0,'0'0'0,"0"0"0,0 0 15,0 0-15,-13 17 16,13-17-16,0 0 0,-19 20 0,19-20 15,-10 20-15,7-12 0,1 1 16,1-1-16,1 0 0,1-2 0,4-1 16,5-2-16,0-2 15,1-1-15,6-3 0,4-1 16,-1-2-16,-2 1 0,3-2 16,-2-2-16,-5 1 0,-4-2 0,-4 1 15,-5 0-15,-3 3 0,-4 1 16,-4 5-16,-3 6 15,1-2-15,0-1 0,2 1 0,1-1 16,1 0-16,2 1 0,2-3 16,4-1-16,0 0 0,5 3 0,1-3 15,3 0-15,1 2 16,0-1-16,1 2 0,1 3 16,-1-1-16,0 2 0,-2 4 0,-2 4 15,-3 0-15,-1 0 0,-4 3 16,-4 4-16,-2-1 0,0 1 15,-7 15-15,-2 7 0,-1-3 16,1-1-16,-11 16 0,-5 7 16,2-5-16,2-3 0,-14 17 15,-13 11-15,11-11 0,8-7 0,-21 39 16,0 0-16,14-20 16,10-12-16,10-5 0,6-2 15,5-7-15,3-6 0,8 0 0,6 1 16,2-13-16,2-6 0,-2-12 15,-3-6-15,-1-5 0</inkml:trace>
  <inkml:trace contextRef="#ctx0" brushRef="#br0" timeOffset="28052.4119">30747 1630 0,'0'0'0,"0"0"16,0 0-16,0 0 0,0 0 15,0 0-15,0 33 16,0-33-16,-3 29 0,3-29 0,0 37 16,1-19-16,1-1 0,0-1 15,0-2-15,2-3 0,2-1 0,6-5 16,6-4-16,0-3 16,1-4-16,6-9 0,2-3 15,-5-2-15,-4 1 0,-5-4 16,-7 1-16,-6 2 0,-5 2 0,-16 5 15,-12 6-15,6 1 0,5 1 16,5 1-16</inkml:trace>
  <inkml:trace contextRef="#ctx0" brushRef="#br0" timeOffset="29600.9855">29417 2107 0,'0'0'0,"0"0"15,0 0-15,0 0 0,0 0 0,0 0 16,0-20-16,0 20 0,0 0 16,-6-22-16,6 22 0,0 0 15,-6-23-15,4 13 0,-1-1 16,1 3-16,-1 2 0,0 0 16,-2 0-16,0 1 0,-1 2 15,0 0-15,-2-1 0,0 3 16,0 3-16,0 1 0,-2 1 15,-1 2-15,0 2 0,-3 2 0,0 2 16,1 0-16,0 1 0,-4 5 16,2 2-16,1-3 0,2 0 0,2-1 15,3-1-15,1 1 16,2-3-16,2 2 0,0-2 16,2-3-16,2-2 0,2-3 0,3-1 15,2-3-15,2 0 0,3-3 16,0-4-16,0-1 0,0-2 15,-1 0-15,0-2 0,0-3 16,-1 1-16,1 2 0,-1 1 16,-1 2-16,0 1 0,-2 2 15,-3 0-15,0 1 0,-1 0 16,1 2-16,-2 2 0,1 0 16,0 2-16,1 1 0,0 1 15,1 0-15,-1 2 0,1 1 0,0 1 16,-1 0-16,2 0 0,1 1 15,1 2-15,0 0 0,1-1 16,3 2-16,0 0 0,2-4 16,-1-5-16,3-2 0,3-3 15,2-2-15,2 0 0,-4 1 16,-3-1-16,-3 2 0</inkml:trace>
  <inkml:trace contextRef="#ctx0" brushRef="#br0" timeOffset="30100.7484">29861 1738 0,'0'0'0,"0"0"0,0 0 16,0 0-16,0 0 0,0 0 15,0 0-15,-10-15 0,10 15 16,0 0-16,0 0 0,-15 19 16,15-19-16,-10 18 0,10-18 15,-8 23-15,8-23 0,-1 19 0,1-19 16,0 0-16,15 23 0,-15-23 15,24 11-15,-24-11 0,28 2 16,-28-2-16,32-6 16,-11 0-16,-1 2 0,-2-3 0,-3-2 15,-3 4-15,-2 1 0,-2-1 16,-2-1-16,-1 1 0,-1 2 16,-4 3-16,0 0 0,-2 0 15,-1 2-15,0 1 0,-1 2 16,2 1-16,0 1 0,1 0 0,1 0 15,0-1-15,0 0 0,1 0 16,0 2-16,1-3 0,0 2 16,2 1-16,-1 0 0,-1 0 15,-2 0-15,-4 2 0,-5 2 16,-2 3-16,-2 3 0,-4 4 16,-3 1-16,-5 9 0,0 0 0,-11 13 15,0 3-15,2-1 16,3-2-16,-7 9 0,1 1 0,2-4 15,3-3-15,-4 9 0,4 0 16,5-7-16,4-7 0,0 4 16,3-5-16,5-4 0,6-3 15,1-11-15,2-6 0,3-4 0</inkml:trace>
  <inkml:trace contextRef="#ctx0" brushRef="#br0" timeOffset="30384.1252">29849 2496 0,'0'0'16,"0"0"-16,0 0 15,0 0-15,0 0 0,-15 16 0,15-16 16,-7 18-16,7-18 0,-8 20 16,8-20-16,-5 22 0,4-12 0,3-1 15,2-1-15,2-2 0,2-1 16,3-5-16,4-3 0,2-2 15,-1-2-15,1-3 0,-1-3 16,2-3-16,-4-1 0,-2 0 16,-1-1-16,-2 2 0,-2 2 15,-4 2-15,-3 1 0,-3 4 16,-3 1-16,-4 5 0,-4 3 16,-3 3-16,-1 2 0,2-1 0,3-1 15,2-1-15</inkml:trace>
  <inkml:trace contextRef="#ctx0" brushRef="#br0" timeOffset="30542.3997">30353 2191 0,'0'0'0,"0"0"0,0 0 0,-13 22 15,13-22-15,0 0 0</inkml:trace>
  <inkml:trace contextRef="#ctx0" brushRef="#br0" timeOffset="35033.8479">29420 3767 0,'0'0'0,"0"0"0,0 0 0,0 0 15,-12-17-15,12 17 0,0 0 16,-14-20-16,8 12 0,1 1 16,-1 1-16,1-1 0,-1 3 0,1-2 15,-1 1-15,1-1 16,-1 1-16,1 1 0,-2 2 0,0 0 15,1 2-15,-3 3 0,-1 1 16,-2 2-16,-1 0 0,0 2 16,-1 4-16,1 2 0,0-1 0,-6 6 15,-1 2-15,2 0 16,0-3-16,2 1 0,2 2 16,2-4-16,2 0 0,0 2 15,2-3-15,4-4 0,2-2 0,3-2 16,3 0-16,3-1 0,1-2 15,2-2-15,2 0 16,1-4-16,0-3 0,4-2 0,4-4 16,-3 3-16,0 0 0,2-4 15,1-3-15,-2 1 0,-2-1 0,3-2 16,-1 0-16,-4 2 0,-4 0 16,-2 1-16,-2-2 15,-2 7-15,1 4 0,-3 2 0,-1 2 16,2 1-16,-1 1 0,0 5 15,0 3-15,2 0 0,0-1 16,2 2-16,1 4 0,-1-2 16,0 0-16,2 1 0,2 1 15,-1-3-15,0 0 0,1-2 16,1 0-16,-1-1 0,0-2 0,1-1 16,0-1-16,0-1 0,-1-3 15,4-4-15,1-4 16,-1 2-16,-3-1 0,-2 3 0</inkml:trace>
  <inkml:trace contextRef="#ctx0" brushRef="#br0" timeOffset="35584.3061">29819 3377 0,'0'0'0,"0"0"16,0 0-16,0 0 0,-13 22 0,13-22 16,0 0-16,-6 26 0,4-16 15,2 0-15,2 0 0,1-2 16,2 1-16,4-4 0,2-1 16,2-4-16,3-1 0,0-4 15,2 1-15,0-1 0,0-1 0,3-2 16,-3-2-16,-3 1 0,-1 1 15,-4 2-15,-2-1 0,-1 1 16,-3 2-16,-1 1 0,-3 3 16,0 0-16,-6 3 0,2 0 15,-1 2-15,1 0 0,1 0 16,0 0-16,3 1 0,1-2 16,3 2-16,4-4 0,3 0 15,1-3-15,1-1 0,3-3 16,3 0-16,4-2 0,-1 1 0,-2 0 15,-2 0-15,-4 3 0,-2-1 16,-2 4-16,-1 4 0,-5 0 16,-1 2-16,-7 4 0,-3 3 15,-4 4-15,-4 2 0,-3 6 16,-6 2-16,-1 5 0,-3 0 16,-8 14-16,-1 2 0,-7 12 15,-1 3-15,-8 13 0,1 2 16,2-2-16,1 1 0,-8 11 15,-1-1-15,-12 26 0,16-17 0,12-13 16,9-10-16,15-14 0,9-10 16,3-15-16,2-11 0,2-7 15</inkml:trace>
  <inkml:trace contextRef="#ctx0" brushRef="#br0" timeOffset="35883.7106">30031 4201 0,'0'0'15,"0"0"-15,0 0 0,0 0 16,0 0-16,0 0 0,8 30 16,-8-30-16,10 19 0,-10-19 15,15 18-15,-6-11 0,0 0 0,3-4 16,2-3-16,2-3 0,0-2 15,0-4-15,-1-2 0,-2-1 16,-1-2-16,2-5 0,-4 0 16,-3 3-16,0 1 0,-4 2 15,-3 3-15,-3 2 0,-3 2 16,-6 2-16,-5 5 0,0 4 0,1 3 16,1 0-16,3-2 15,2 0-15</inkml:trace>
  <inkml:trace contextRef="#ctx0" brushRef="#br0" timeOffset="36036.7643">30507 3838 0,'0'0'16,"0"0"-16,0 0 0,-7 19 0,7-19 0,0 0 15</inkml:trace>
  <inkml:trace contextRef="#ctx0" brushRef="#br0" timeOffset="42610.029">22817 6884 0,'0'0'0,"0"0"0,0 0 16,-20 16-16,12-10 0,1 0 16,1 3-16,0-2 0,3 0 0,4-1 15,5-2-15,0-2 16,2 0-16,-2-2 0,0 0 0,-1 0 16</inkml:trace>
  <inkml:trace contextRef="#ctx0" brushRef="#br0" timeOffset="47375.5615">22700 6402 0,'0'0'0,"0"0"0,0 0 16,0 0-16,0 0 0,0 0 16,0 0-16,0 0 0,0 0 0,0 0 15,-26-7-15,26 7 16,0 0-16,0 0 0,0 0 0,0 0 16,0 0-16,-27 3 0</inkml:trace>
  <inkml:trace contextRef="#ctx0" brushRef="#br0" timeOffset="48001.5789">22953 6645 0,'0'0'0,"0"0"0,0 0 16,0 0-16,0-28 0,0 28 0,-1-20 15,0 9-15,1 1 0,0-1 16,-1-1-16,0 2 0,0 1 16,-1 0-16,-2 1 0,0 1 15,-1-1-15,-2 5 0,-4 3 16,0 2-16,-2 2 0,-1 5 0,-2 5 16,-6 5-16,1 2 0,0 3 15,0 3-15,1 1 0,1 0 16,-1 7-16,3-2 0,1-2 15,3-2-15,3 0 0,5-5 16,2-8-16,3-2 0,6-5 16,4-5-16,4-5 0,4-5 0,4-8 15,4-7-15,3 0 16,2-2-16,6-8 0,1 1 16,-6 1-16,-4 2 0,-3 5 0,-4 5 15,-5 4-15,-3 3 0,-3 3 16,-1 2-16,-2 5 0,-1 3 15,0 3-15,-1 5 0,2-3 16,1 1-16,-1 3 0,2 1 16,0-2-16,0 0 0,1 0 15,1 0-15,1-1 0,2-3 0,6-5 16,4-3-16,1-4 0,-1-2 16,-4 1-16,-4 1 0,-2 1 15</inkml:trace>
  <inkml:trace contextRef="#ctx0" brushRef="#br0" timeOffset="48451.1186">23372 6193 0,'0'0'0,"0"0"16,0 0-16,0 0 0,0 0 0,-8 19 16,8-19-16,0 0 0,5 26 15,-5-26-15,14 15 0,-14-15 16,24 9-16,-24-9 0,39-5 15,-17-1-15,0 0 0,5-4 16,-2-1-16,-3 0 0,-2 1 16,-5 0-16,-1 2 0,-5 2 15,-1 3-15,-5 3 0,-3 2 16,-2 4-16,-2 2 0,-3 3 16,-2 1-16,2 0 0,-1 0 0,2 0 15,2-1-15,1 0 0,1 0 16,2 1-16,2 0 0,1-1 15,0-1-15,2 3 0,-1 4 16,-3-1-16,-2 1 0,-5 6 16,-5 6-16,-3 4 0,-2 2 0,-12 20 15,-4 6-15,-3 4 16,-4 1-16,-12 20 0,-13 19 16,-5 4-16,8-8 0,-27 44 15,10-8-15,14-26 0,10-18 0,17-12 16,10-8-16,10-17 0,6-11 15,11-18-15,7-13 0,5-11 0,4-11 16,-5 3-16,-3 2 16,-4 1-16</inkml:trace>
  <inkml:trace contextRef="#ctx0" brushRef="#br0" timeOffset="48685.9916">23518 7105 0,'0'0'0,"0"0"0,0 0 0,0 0 15,0 0-15,0 0 0,0 0 16,3 28-16,-3-28 0,1 27 16,-1-27-16,1 32 0,-1-32 0,7 30 15,1-16-15,-1-3 16,2-1-16,2-8 0,2-3 16,2-5-16,0-1 0,7-8 0,1-3 15,-3-1-15,-2-1 0,-3-1 16,0 0-16,-3-3 0,-5 4 15,-4 1-15,-6 4 0,-4 2 16,-5 3-16,2 2 0,2 1 16,1 2-16</inkml:trace>
  <inkml:trace contextRef="#ctx0" brushRef="#br0" timeOffset="50651.4877">25521 6693 0,'0'0'0,"0"0"0,0 0 16,0 0-16,0 0 0,0 0 0,-13-22 15,13 22-15,0 0 0,-12-22 16,5 13-16,-1 0 0,0 0 16,1 3-16,-2 1 0,0 2 15,-1 1-15,-1 0 0,-2 1 16,0 2-16,-1 1 0,0 2 16,0 2-16,-1 3 0,2 1 0,0 2 15,0 4-15,-4 5 0,1 2 16,0 2-16,3 2 0,2-2 15,1-2-15,2-2 0,2-1 16,0 3-16,3-1 0,3-5 16,2-3-16,3-6 0,1-4 15,3-5-15,2-6 0,3-4 16,3-2-16,2-2 0,2-2 16,2 0-16,-2 1 0,-3 1 0,0-2 15,-5 5-15,-2 3 0,-2 2 16,-1 0-16,-2 3 0,0 0 15,-2 3-15,0 1 0,-1 2 16,0 2-16,1 2 0,-1 1 16,0 2-16,1-1 0,1 2 15,2 1-15,1 1 0,4-1 0,0 0 16,1-1-16,1-4 0,3 0 16,3-5-16,4-3 15,2-5-15,2-1 0,-5 1 0,-3 1 16,-4 1-16</inkml:trace>
  <inkml:trace contextRef="#ctx0" brushRef="#br0" timeOffset="51085.8385">25822 6296 0,'0'0'16,"0"0"-16,0 0 0,0 0 0,0 0 15,0 0-15,-17 14 0,17-14 16,0 0-16,-1 25 0,1-25 15,15 17-15,-15-17 0,24 6 16,-24-6-16,34 3 0,-12-4 16,1-2-16,0-4 0,5-2 15,-3-3-15,-3 1 0,-2 1 16,-3 0-16,-3 3 0,-4-1 16,-5 0-16,0 5 0,-3 2 0,-3 3 15,-3 3-15,-2 3 0,-1 2 16,1 1-16,-2-1 0,1 0 15,2 0-15,2 0 0,0 0 16,3 0-16,0 0 0,2 0 16,0-1-16,0 2 0,0 2 0,-1 2 15,-1 3-15,-1 3 16,-1 5-16,-7 4 0,-5 4 16,-4 6-16,-2 5 0,-11 19 15,-4 5-15,-8 14 0,0 1 16,-10 14-16,-1 1 0,-2 5 0,5-8 15,-14 33-15,10-15 0,18-18 16,10-12-16,12-17 16,7-12-16,7-18 0,4-13 0,-1-6 15,0-7-15,-1-3 0</inkml:trace>
  <inkml:trace contextRef="#ctx0" brushRef="#br0" timeOffset="51334.0543">26018 7246 0,'0'0'0,"0"0"16,0 0-16,0 0 0,0 0 15,-11 28-15,11-28 0,-3 25 0,2-13 16,3-1-16,2 0 16,2 0-16,0-1 0,2-4 0,0-4 15,2-5-15,1-4 0,3-5 16,2-2-16,-2-3 0,-1-4 15,1-7-15,-3 1 0,-2 1 16,-3 1-16,-4-4 0,-3 3 16,0 4-16,0 5 0,0 3 15</inkml:trace>
  <inkml:trace contextRef="#ctx0" brushRef="#br0" timeOffset="53334.2509">27997 6787 0,'0'0'0,"0"0"16,0 0-16,-15-16 0,15 16 0,-15-14 16,6 7-16,2 0 0,-1 2 0,-1 2 15,0 2-15,-2 3 0,-1 4 16,-4 4-16,-5 3 16,-7 10-16,1 5 15,-2 2-15,0 2 0,-2 5 0,5-2 0,4-5 16,4-2-16,5-7 0,3-4 15,6-2-15,3 0 0,4-6 16,5-5-16,4-5 0,3-5 16,4-4-16,3-1 0,2-4 15,3-5-15,-2 1 0,0 0 0,2 1 16,-4 3-16,-4 5 0,-4 4 16,1 2-16,-1 5 0,-4 2 15,0 3-15,-1 3 0,0 2 16,0 4-16,0 1 0,3-1 15,2-2-15,3-3 0,2-4 16,3-6-16,2-5 16,4-9-16,1-6 0,-6 4 0,-4 4 15,-5 1-15</inkml:trace>
  <inkml:trace contextRef="#ctx0" brushRef="#br0" timeOffset="53536.7926">28449 6403 0,'0'0'16,"0"0"-16,0 0 0,0 0 15,0 0-15,0 0 0,0 0 16,2 23-16,-2-23 0,15 23 16,-4-7-16,3-2 0,2-1 15,4-5-15,3-7 0,-3 0 0,-2 0 16,-3 0-16</inkml:trace>
  <inkml:trace contextRef="#ctx0" brushRef="#br0" timeOffset="53769.236">28779 6374 0,'0'0'16,"0"0"-16,0 0 0,0 0 16,0 0-16,0 0 15,0 0-15,0 0 0,0 0 0,0 0 0,0 0 16,0 0-16,0 0 16,0 0-16,0 0 0,-3 26 0,3-26 15,-5 27-15,5-27 16,-17 36-16,5-9 0,-1 3 0,-2 4 15,-12 17-15,-5 8 0,-8 16 16,0 1-16,-10 26 0,0 5 16,-7 13-16,1-5 0,-18 48 15,2 5-15,16-27 0,11-20 0,10-22 16,7-15-16,12-22 0,8-15 16,11-21-16,9-15 15,6-17-15,4-10 0,-7 5 0,-4 4 16,-3 1-16</inkml:trace>
  <inkml:trace contextRef="#ctx0" brushRef="#br0" timeOffset="54318.2682">29220 5592 0,'0'0'0,"0"0"15,0 0-15,0 0 0,0 0 16,0 0-16,0 0 0,0 0 15,0 0-15,-24 9 0,24-9 16,-1 34-16,1-12 0,0 3 16,1 7-16,1-1 0,0 2 0,1 16 15,0 4-15,2 10 0,-2-3 16,0 18-16,1 5 16,-2-9-16,0-4 0,1 16 0,1 4 15,-1 0-15,-1-10 0,-1 37 16,-3-5-16,0-18 0,1-15 15,-5 7-15,-1 4 0,-1-7 16,-1-6-16,-4 17 0,-1 14 16,4-19-16,2-12 0,1 14 15,2 9-15,0-16 0,2-9 0,1-4 16,0-1-16,-1-14 0,2-10 16,-1 0-16,0 2 15,-2-6-15,-2-2 0,0-1 0,0-1 16,0-8-16,2-5 0,2-5 15,1-5-15,-2-4 0,1-4 0,0-3 16,1-1-16,0 0 0</inkml:trace>
  <inkml:trace contextRef="#ctx0" brushRef="#br0" timeOffset="62684.336">20049 5549 0,'0'0'0,"0"0"0,0 0 16,0 0-16,0 0 0,0 0 0,0 0 16,0 0-16,0 0 0,0 0 15,0 0-15,0 0 0,0 0 16,0 0-16,0 0 0,0 0 15,0 0-15,0 0 0,-3 26 16,3-26-16,2 23 0,-2-23 16,-1 36-16,-1-17 0,-1 3 0,-2-1 15,-1 1-15,-1 1 16,-1-1-16,-1 7 0,1 1 16,-1-4-16,0-1 0,1 0 15,2-2-15,0-2 0,2-3 0,0-1 16,2-1-16,2-3 0,2-2 15,7-1-15,6-4 0,-3-1 16,-2-1-16,-2 0 0</inkml:trace>
  <inkml:trace contextRef="#ctx0" brushRef="#br0" timeOffset="63201.4662">22185 5363 0,'0'0'0,"0"0"0,0 0 16,-5 20-16,5-20 0,-4 23 0,4-23 16,-6 31-16,3-14 0,0 2 15,0 0-15,0-1 0,1 0 16,1 3-16,1-4 0,0-2 15,1-4-15,2-2 0,2-4 16,1-4-16,3-4 0,5-2 16,3-5-16,1-2 0,1-4 15,-2-1-15,1-2 0,-4 3 16,-1-1-16,2-4 0,-3 2 16,-3 1-16,-4 3 0,0 0 0,-3 3 15,-2 3-15,-2 1 0,-4 3 16,-2 2-16,-3 2 0,-3 2 15,-1 2-15,-2 2 0,3 3 16,2 1-16,1-2 0,2-2 16,1 1-16</inkml:trace>
  <inkml:trace contextRef="#ctx0" brushRef="#br0" timeOffset="63384.5908">22645 5457 0,'0'0'0,"0"0"0,0 0 16,0 0-16,0 0 0,18 14 16,-18-14-16,0 0 0,27 20 0,-27-20 15,24 15-15,-11-7 16,0 0-16,0-1 0,-1 0 0,-2 0 16,-2-1-16,0-2 0</inkml:trace>
  <inkml:trace contextRef="#ctx0" brushRef="#br0" timeOffset="63701.2109">23076 5099 0,'0'0'0,"0"0"0,0 0 15,0 0-15,0 0 0,2 31 0,-2-31 16,1 30-16,-1-30 0,-1 39 15,1-15-15,0-1 0,0 1 0,3 5 16,3 1-16,-1-2 16,2-1-16,0-2 0,2 0 15,-1-2-15,-1-1 0,1 4 16,1-3-16,-2-7 0,-1-1 0,2 1 16,-1 0-16,-5-6 0,-2-1 15,-3 1-15,-3 0 0,-5 0 16,-3 0-16,-6 0 0,-4 0 15,-2-1-15,0 1 0,-8-2 16,-2-5-16,8 1 0,5-2 0,4 1 16</inkml:trace>
  <inkml:trace contextRef="#ctx0" brushRef="#br0" timeOffset="63868.28">23169 5103 0,'0'0'0,"0"0"0,0 0 16,31-15-16,-15 9 0,6-1 16,5 2-16,10-2 0,-1 1 0,4 2 15,3 0-15,5 1 16,-5 2-16,-8 1 0,-6 0 16,-6 0-16</inkml:trace>
  <inkml:trace contextRef="#ctx0" brushRef="#br0" timeOffset="64486.3541">26071 5063 0,'0'0'0,"0"0"0,0 0 15,0 0-15,0 0 0,-8 23 0,8-23 16,-14 27-16,4-11 0,-1 4 15,-1 1-15,1 0 0,2 2 16,-1 5-16,1 2 0,3-3 16,1-3-16,5-1 0,5-1 15,1-4-15,4-2 0,8-4 16,4-6-16,-3-3 0,2-3 0,9-7 16,6-7-16,-2 0 0,-1-3 15,4-6-15,-1-4 0,-6 2 16,-6 2-16,-3-2 0,-3-2 15,-2 3-15,-3 1 0,-6 2 16,-6 0-16,-2 2 0,-1-1 0,-8 4 16,-6 2-16,-4 5 15,-2 1-15,-10 9 0,-8 6 16,2 3-16,4 3 0,7-2 0,6-3 16,5-2-16</inkml:trace>
  <inkml:trace contextRef="#ctx0" brushRef="#br0" timeOffset="64666.5494">27323 4821 0,'0'0'0,"0"0"16,0 0-16,0 0 0,0 0 15,0 0-15,0 0 0,-17 11 0</inkml:trace>
  <inkml:trace contextRef="#ctx0" brushRef="#br0" timeOffset="69934.5577">29687 5091 0,'0'0'16,"0"0"-16,0 0 0,0 0 16,0 0-16,-20-12 0,20 12 0,0 0 15,-13-16-15,13 16 0,-11-9 16,4 4-16,1 1 0,-3 0 15,-3-3-15,0 2 16,0 1-16,-2 2 0,1 2 16,0 1-16,0 2 0,-2 2 0,1 1 15,-1 2-15,-1 2 0,-2 7 16,2 2-16,0 1 0,2 1 16,2 0-16,1 2 0,2-3 15,3-1-15,3 0 0,4 0 16,3-3-16,2-2 0,5-3 15,4-3-15,3-7 0,3-4 0,5-5 16,4-6-16,7-5 0,1-2 16,-3 2-16,-2-1 0,-1 1 15,-7 4-15,-6 2 0,-5 3 16,-4 5-16,-3 1 0,-3 4 16,0 0-16,-1 6 0,0 3 0,-1 2 15,1 2-15,-1 0 16,1 0-16,0 2 0,2-1 15,3-3-15,3-1 0,5-4 16,5-4-16,2-6 0,3-7 0,7-8 16,1-6-16,0-10 0,-1-7 15,7 2-15,-2 9 0,-5 2 16,-4 3-16,-7-1 0,-4 0 16,-5 2-16,-5 4 0,-5 7 15,-3 4-15,2 1 0,0 3 0,-2 6 16,0 0-16,-4 3 15,0 1-15,0 4 0,1 1 0,2 2 16,1 1-16,1-1 0,2 0 16,3-1-16,0 0 0,4-5 15,4 0-15,3-4 0,4-2 16,3-6-16,2-4 0,5-2 16,-2 0-16,-1 1 0,-3 1 15,-4 0-15,-4 1 0,-4 4 16,-1 2-16,-4 3 0,-3 1 0,-4 4 15,-3 2-15,-5 3 0,-6 2 16,-1 4-16,-1 2 16,-5 2-16,-2 3 0,-9 7 0,-1 3 15,-4 7-15,-4 2 0,-9 13 16,0 3-16,0 3 0,3 2 16,-6 13-16,2 1 0,1 6 15,6-5-15,-2 27 0,15-10 16,10-20-16,8-14 0,8-15 15,6-13-15,-1-9 0,0-7 0,-1-6 16</inkml:trace>
  <inkml:trace contextRef="#ctx0" brushRef="#br0" timeOffset="70135.708">30457 5722 0,'0'0'15,"0"0"-15,0 0 0,0 0 0,0 0 16,0 0-16,0 0 0,0 0 16,30 11-16,-30-11 0,27-5 15,-27 5-15,40-17 0,-19 5 16,0-2-16,-2-1 0,-1 2 16,1-6-16,-5 1 0,-2 2 15,-2 3-15,-1 2 0</inkml:trace>
  <inkml:trace contextRef="#ctx0" brushRef="#br0" timeOffset="71368.4911">22243 8399 0,'0'0'0,"0"0"0,0 0 0,0 0 16,0 0-16,0 0 0,-10 22 16,10-22-16,0 0 0,0 0 15,-16 21-15,11-15 0,1 2 0,0 1 16,-1 1-16,1-2 0,-1 2 16,1-2-16,1 2 0,-1 1 15,1 1-15,-1 1 0,-2 2 16,1 1-16,0-2 0,1 4 15,0 2-15,2 0 0,0 1 16,0 9-16,0 4 0,-1-2 16,1-2-16,2 5 0,1 2 15,0 7-15,1-4 0,0 3 16,1 1-16,0-3 0,1-2 0,1 8 16,2 1-16,-1-3 0,1-3 15,3-1-15,2 2 0,-2-5 16,-1-2-16,2 7 0,1 1 15,-1-1-15,-1-2 0,-1 0 16,-2 0-16,0-4 0,-1-3 16,-4-1-16,-1-2 0,0-8 0,1-5 15,1-7-15,2-5 16,0 1-16,2 3 0,-3-4 0,0-1 16,-1-2-16</inkml:trace>
  <inkml:trace contextRef="#ctx0" brushRef="#br0" timeOffset="72254.51">22177 8334 0,'0'0'15,"0"0"-15,0 0 0,0 0 0,0 0 16,0 0-16,0 0 0,0 0 15,0 0-15,0 0 0,0 0 16,0 0-16,0 0 0,0 0 16,0 0-16,0 0 0,24 6 0,-24-6 15,27 0-15,-27 0 0,34-2 16,-12-2-16,4 1 16,1-2-16,1 2 0,10-3 0,3 0 15,-1 0-15,-1 0 0,12 1 16,1 1-16,-5 0 0,-4 0 15,9-1-15,0 0 0,-6 3 16,-3 3-16,0-1 0,1-1 16,-5 1-16,-4 0 0,-4-3 15,-3-3-15,-1 4 0,1 2 0,-2-1 16,1 0-16,-8 0 0,-3 0 16,-3 2-16,-2 0 0,-1 0 15,-2 0-15,-3 0 0,0 0 16,-3-1-16,0 1 0,-2-1 15,-1-4-15,1 4 0,-2-1 16,-2 1-16,0 0 0,1 1 16,-1 1-16,0-2 0,-1 0 15,0 0-15,2-1 0,-2 1 0,1 1 16,1 0-16,-1 1 0,2 0 16,0 0-16,1 1 0,0-1 15,1 4-15,0 1 0,1 2 16,0-1-16,1 3 0,1 1 15,1 2-15,-2-1 0,0 6 16,0 5-16,1-1 0,-1-1 16,0 14-16,0 2 0,0 1 15,1 0-15,-2 14 0,0 1 16,-1 0-16,-1-3 0,-1 15 16,-1 2-16,1-9 0,1-6 0,-3 6 15,-4-3-15,0-6 0,0-2 16,1 7-16,0-2 0,2-10 15,-2-9-15,3-1 0,-1-2 16,2-4-16,2-4 0,3-4 16,2-4-16,0-3 0,-1 0 0,-1-1 15,0 0-15,2-6 0,0-3 16,-1-1-16,0-1 0,-3-4 16,0-2-16,0 1 0,0 1 15,0 0-15</inkml:trace>
  <inkml:trace contextRef="#ctx0" brushRef="#br0" timeOffset="72968.8032">22183 8232 0,'0'0'0,"0"0"15,0 0-15,0 0 0,0 0 0,5 25 16,-5-25-16,1 28 0,-1-28 15,4 40-15,-4-13 0,0 1 0,0 2 16,-2 13-16,2 4 16,-2 3-16,0 1 0,-1 14 15,-1 1-15,2 3 0,2-7 0,2 8 16,3-2-16,-3-10 0,-1-8 16,1-2-16,2-2 0,2-3 15,3 0-15,1 1 0,-1-1 16,2-5-16,1-3 0,-3 0 15,-3 0-15,0-8 0,-1-4 16,1 0-16,-1 1 0,-1-3 16,-2-1-16,-2-3 0,-1-3 15,-2 0-15,-1-1 0,2-6 16,0-5-16,0 0 0,-1 2 0,3-4 16,-1 3-16,1-3 0,1 2 15,4 0-15,1 0 16,1-2-16,1 0 0,3-4 0,3 0 15,2-1-15,0 1 0,4 0 16,2 0-16,1 1 0,1-1 0,4 1 16,4 0-16,7 1 15,-3-2-15,4 1 0,1 0 16,-1 0-16,-1-1 0,8-3 0,1 1 16,-7 3-16,-2 2 0,0 0 15,0-1-15,-3 1 0,-4-1 16,-2-2-16,1-2 0,-2 1 15,0 0-15,-3 0 0,-2 0 16,-4-2-16,-3 0 0,-3-4 16,-2-1-16,0-2 0,-1-2 0,-2 5 15,-2 2-15,-2 2 0</inkml:trace>
  <inkml:trace contextRef="#ctx0" brushRef="#br0" timeOffset="73968.8896">22818 8571 0,'0'0'15,"0"0"-15,0 0 0,0 0 0,-21-13 16,21 13-16,0 0 0,-22-12 16,15 8-16,-2 1 0,-1 2 15,0 1-15,0 1 0,-2 5 16,-1 2-16,-1 1 0,-3 1 15,0 2-15,-2 4 0,-2 5 16,2 1-16,1 2 0,2 1 16,2 0-16,0-2 0,2 5 15,5 1-15,1-5 0,3-2 0,2-4 16,2-3-16,1-2 0,1-3 16,6-6-16,3-4 0,1-3 15,3 0-15,0-6 0,2-5 16,0-2-16,-1-2 0,2-3 15,-2 1-15,-2 5 0,-2 6 16,-1 2-16,-2 2 0,-1 3 16,-2 2-16,-1 3 0,1 4 15,-2 0-15,1 0 0,1 2 16,-1 1-16,1-2 0,1-3 0,-1 0 16,2-2-16,1-2 0,1-2 15,3-6-15,3-3 0,-1-4 16,2-1-16,0-6 0,0-4 15,0-2-15,-1-1 0,0-5 16,-2-2-16,-4 4 0,-3 2 16,-5-4-16,-7 2 0,0 8 15,0 3-15,-1 5 0,0 2 16,1 5-16,1 0 0,1 1 0,1 3 16,0 1-16,1 3 0,1 3 15,1 2-15,1 2 0,1 1 16,0 2-16,3 0 0,-1-2 15,1-2-15,3-1 0,1-2 16,0 0-16,0-3 0,2-5 16,1-2-16,-3-1 0,-2 0 15,-1 0-15,-2 0 0,0 2 16,0 2-16,-2 1 0,-1 3 16,-1-1-16,1-2 0,-3 3 0,0 6 15,-1 0-15,-2 2 0,-1 2 16,-2 1-16,1 2 0,0-1 0,0 5 15,2-2-15,-1-1 16,0-2-16,1 0 0,-1 0 16,2-1-16,0 1 0,-1 1 15,-3 1-15,1 3 0,-2 0 0,-2 7 16,-2 6-16,0 2 0,0 1 16,-5 4-16,-4 4 0,-3 10 15,-1 2-15,-1 13 0,2 2 16,2-5-16,2-4 0,-5 16 15,-1 2-15,-1 3 0,3-11 16,4 1-16,5-1 0,6-7 16,8-14-16,5-10 0,4-23 15,-4-3-15,-1-5 0,0-2 16</inkml:trace>
  <inkml:trace contextRef="#ctx0" brushRef="#br0" timeOffset="74203.4085">23082 9188 0,'0'0'0,"0"0"0,0 0 16,0 0-16,0 0 0,0 0 15,0 0-15,0 0 0,0 0 0,0 0 16,0 0-16,0 0 0,0 0 16,0 0-16,0 0 15,0 0-15,26-16 0,-26 16 0,16-24 16,-16 24-16,14-29 0,-8 13 15,-3-1-15,-1 2 0,0 1 16,-4 0-16,0 1 0,-2 2 16,-2 2-16,1 0 0,0 3 15,2-1-15</inkml:trace>
  <inkml:trace contextRef="#ctx0" brushRef="#br0" timeOffset="74618.1192">23428 8140 0,'0'0'0,"0"0"16,0 0-16,0 0 0,0 0 0,0 0 15,0 0-15,0 0 0,0 0 0,0 0 16,0 0-16,0 0 0,-14 17 16,14-17-16,0 28 15,0-28-15,-1 33 0,0-12 16,0 5-16,1-1 0,0 1 0,0 12 16,-1 4-16,0-2 0,-1 0 15,1 12-15,-1 3 16,-1-5-16,-2-4 0,0 8 0,-1 1 15,1-3-15,0-3 0,-4 9 16,-5 1-16,4-9 0,3-6 0,1 9 16,3 0-16,1-6 0,-1-2 15,8 5-15,4 2 16,0-6-16,2-6 0,-4-11 0,-1-8 16,-2-6-16</inkml:trace>
  <inkml:trace contextRef="#ctx0" brushRef="#br0" timeOffset="90585.1869">12007 6364 0,'0'0'0,"0"0"16,25-7-16,-25 7 0,32-12 0,-6 2 16,7-3-16,3 0 0,-5 1 15,-6 4-15</inkml:trace>
  <inkml:trace contextRef="#ctx0" brushRef="#br0" timeOffset="102069.4439">12488 5746 0,'0'0'0,"0"0"0,0 0 16,0 0-16,0 0 0,0 0 0,-15 24 15,15-24-15,-10 20 0,4-6 16,-1 2-16,0 2 0,1 0 0,-2 0 16,-1 3-16,0 0 0,1 4 15,-6 5-15,1 2 16,0 0-16,0 1 0,1-2 0,2 1 15,1 7-15,3-2 0,2-6 16,1-6-16,-1-4 0</inkml:trace>
  <inkml:trace contextRef="#ctx0" brushRef="#br0" timeOffset="102552.2748">15074 5695 0,'0'0'16,"0"0"-16,0 0 0,0 0 15,0 0-15,0 0 0,0 0 16,0 0-16,0 0 0,0 0 0,0 0 16,-9 30-16,9-30 0,-5 19 15,5-19-15,-14 26 0,6-12 16,-2 3-16,0 2 0,0 0 16,0-1-16,-1 1 0,-1 2 15,0 4-15,1 0 0,2-1 16,1-2-16,2-1 0,3-2 15,1-2-15,0-4 0,0-2 0</inkml:trace>
  <inkml:trace contextRef="#ctx0" brushRef="#br0" timeOffset="103236.4498">17815 5734 0,'0'0'16,"0"0"-16,0 0 0,0 0 0,0 0 15,0 0-15,0 0 0,-24 11 16,24-11-16,0 0 0,-16 23 0,16-23 16,-13 23-16,6-11 0,0 2 15,2-1-15,-1 2 0,2-1 16,1 2-16,1 1 0,0-1 15,2 0-15,2-2 0,2 1 16,4-1-16,4 3 0,2-4 16,2-3-16,0-2 0,5-2 15,4-4-15,1-3 0,0-4 0,2-3 16,-1-2-16,6-4 0,-2-1 16,-4-3-16,-4-3 0,-2 0 15,-2-1-15,-5 0 0,-3-1 16,-3 4-16,-3 0 0,-3 0 15,-2-1-15,-2 3 0,-2 2 0,-7 3 16,-6 4-16,-4 2 16,-3 4-16,-4 2 0,-2 3 15,-2 7-15,-3 5 0,8-3 16,4-2-16,4-2 0</inkml:trace>
  <inkml:trace contextRef="#ctx0" brushRef="#br0" timeOffset="103395.9093">18501 5503 0,'0'0'0,"0"0"15,0 0-15,0 0 0,-3 25 0,3-25 16</inkml:trace>
  <inkml:trace contextRef="#ctx0" brushRef="#br0" timeOffset="104203.1829">12634 7384 0,'0'0'16,"0"0"-16,0 0 0,23-8 0,-23 8 15,29-4-15,-8 0 0,1 0 16,2 1-16,10 0 0,3 1 16,-2 1-16,-1 1 0,6 2 15,-1 2-15,-8 3 0,-3 1 0,-6 4 16,-3 3-16,-4 2 0,-3 1 15,-6 2-15,-7 4 16,-7 2-16,-6-1 0,-6 5 16,-5 0-16,-3-2 0,-2-3 0,-4 6 15,2 0-15,6-7 0,2-3 16,5-4-16,5-4 0,7-3 16,2-1-16,5-4 0,5 0 15,5-2-15,4-1 0,9-3 16,8-3-16,3-3 0,4-3 0,18-5 15,8-2-15,3 0 16,2-1-16,22-2 0,5-1 16,-16 4-16,-21 4 0,-17 5 0</inkml:trace>
  <inkml:trace contextRef="#ctx0" brushRef="#br0" timeOffset="104570.1935">15021 7250 0,'0'0'0,"0"0"0,0 0 0,26 2 16,-13-1-16,3 3 0,5 2 15,0 2-15,-1 2 0,4 5 16,-2 2-16,-4-1 0,-4 2 15,-7 8-15,-6 6 0,-6 9 0,-2 2 16,-11 0-16,-8 1 16,-3 4-16,3-5 0,0-6 0,1-4 15,3-4-15,5-6 0,7-6 16,6-3-16,4-7 16,2-2-16,9-4 0,7-2 0,8-6 15,8-5-15,15-5 0,10-2 16,5 0-16,5-2 0,19 1 15,5 0-15,4 5 0,-9 5 0,9 1 16,-30 2-16,-21 2 0</inkml:trace>
  <inkml:trace contextRef="#ctx0" brushRef="#br0" timeOffset="105185.97">18226 7283 0,'0'0'0,"0"0"0,0 0 16,0 0-16,0 0 0,0 0 15,0 0-15,-21 24 0,21-24 0,-16 28 16,8-6-16,-1 2 0,0 1 0,0 4 16,-1 3-16,-1 3 15,1-4-15,3 6 0,3-5 16,3-3-16,2-5 0,4-4 15,1-3-15,4-5 0,2-5 0,10-8 16,9-8-16,3-2 0,3-1 16,1-10-16,3-5 0,2-3 15,-5 2-15,-1-8 0,-4-4 16,-7 4-16,-8 4 0,-10 4 16,-9 3-16,-5 3 0,-2 1 0,-8 3 15,-5 2-15,-5 7 0,-5 6 16,-7 9-16,-6 9 15,4 3-15,2 0 0,9-5 0,8-2 16,5-4-16</inkml:trace>
  <inkml:trace contextRef="#ctx0" brushRef="#br0" timeOffset="105327.4261">18946 7108 0,'0'0'16,"0"0"-16,0 0 0,0 0 0,0 0 0,19 13 16,-19-13-16,0 0 15</inkml:trace>
  <inkml:trace contextRef="#ctx0" brushRef="#br0" timeOffset="106224.1517">20316 5889 0,'0'0'16,"0"0"-16,0 0 0,0 0 0,0 0 15,0-26-15,0 26 0,0 0 16,6-25-16,-5 14 0,0-2 16,-1 2-16,-1 0 0,-3 1 15,0 0-15,-3 1 0,0 1 16,-3 2-16,-2 4 0,-4 0 15,-1 2-15,-3 3 0,-3 5 16,-8 4-16,-2 2 0,0 4 0,1 4 16,-5 7-16,4 0 0,3 4 15,4 3-15,2 0 0,5-4 16,9-4-16,7-1 0,4-3 16,3-5-16,7-5 0,5-4 15,5-6-15,4-4 0,5-6 16,3-5-16,-2-3 0,-2-2 0,2-8 15,0-4-15,-4 0 0,-3 0 16,2-7-16,0-4 16,-6 7-16,-5 7 0,-5 4 0,-3 5 15,-3 2-15,0 3 0,-1 6 16,-3 5-16,3-1 0,-1 4 16,0 2-16,0 4 0,0 3 15,-1 2-15,-1 3 0,-1 4 16,-1 0-16,2 1 0,3 1 15,1 1-15,2-2 0,0-4 0,3-1 16,2-1-16,2-3 0,2-2 16,6-5-16,4-2 15,1-5-15,2-2 0,-6 1 0,-3-1 16,-5 1-16</inkml:trace>
  <inkml:trace contextRef="#ctx0" brushRef="#br0" timeOffset="106686.3058">20722 5441 0,'0'0'16,"0"0"-16,0 0 0,0 0 0,0 0 15,0 0-15,-17 12 0,17-12 16,0 0-16,-9 22 0,9-22 16,2 19-16,-2-19 0,11 16 15,-11-16-15,25 7 0,-25-7 0,37-2 16,-14-4-16,-3-1 15,1-1-15,5-1 0,-3 1 16,-3 0-16,-5 2 0,-4-2 0,-3 2 16,-3 2-16,-1 2 0,-4 2 15,-2 6-15,-3 0 0,-1 0 16,-2 4-16,0 3 0,0 1 16,2 0-16,-1 0 0,1-1 15,0 1-15,2-1 0,-1 2 16,2 0-16,0 2 0,0 0 0,1 2 15,1 3-15,-1 0 0,-1 2 16,-5 4-16,-3 4 0,-5 11 16,-1 5-16,-8 6 0,-4 8 15,-8 13-15,1 1 0,-10 18 16,-3 5-16,1 1 0,5-10 16,-10 34-16,11-15 0,8-22 15,6-14-15,13-17 0,7-10 16,7-14-16,5-12 0,9-3 15,6-4-15,1-9 0,2-7 16,-8 2-16,-4-1 0,-2 2 0</inkml:trace>
  <inkml:trace contextRef="#ctx0" brushRef="#br0" timeOffset="106935.5404">20877 6530 0,'0'0'0,"0"0"16,0 0-16,0 0 0,0 0 0,0 0 15,0 0-15,0 0 16,0 0-16,0 27 0,0-27 16,2 23-16,-2-23 0,6 19 0,-6-19 15,0 0-15,20 15 0,-7-20 16,4-5-16,-1-2 0,0-3 16,-1-3-16,0-1 0,1-5 15,-4 1-15,-4 1 0,-3 2 16,-1 2-16,-3 4 0,-7 4 15,-6 4-15,-5 4 0,-2 3 0,2 0 16,3 0-16,2 0 0</inkml:trace>
  <inkml:trace contextRef="#ctx0" brushRef="#br0" timeOffset="107652.5271">20093 4750 0,'0'0'0,"0"0"0,0 0 16,0 0-16,0 0 0,0 0 15,4 25-15,-4-25 0,4 27 0,-4-27 16,2 41-16,-1-17 16,1 0-16,-2 5 0,-2 4 15,-1 9-15,-1-4 0,-3 1 0,-2 0 16,-2 4-16,-1-2 0,1-6 16,1-1-16,4-4 0,2-4 15,2-5-15,0-3 0,0-4 16</inkml:trace>
  <inkml:trace contextRef="#ctx0" brushRef="#br0" timeOffset="107822.6893">20075 5091 0,'0'0'0,"0"0"16,0 0-16,0 0 0,0 0 0,0 0 16,0 0-16,22-13 0,-22 13 15,27-5-15,-27 5 16,36-5-16,-19 3 0,0 1 15,-1-1-15,-1 2 0,-2 0 0,-3-1 16,-3-1-16,0-1 0,-1 2 16,-1-1-16</inkml:trace>
  <inkml:trace contextRef="#ctx0" brushRef="#br0" timeOffset="108019.7824">20390 4794 0,'0'0'0,"0"0"0,0 0 0,0 0 16,0 0-16,0 0 0,0 0 15,0 0-15,0 0 0,0 0 16,0 0-16,-7 22 0,7-22 0,-1 32 16,0-12-16,-1 3 0,0 4 15,0 3-15,-2 6 0,-1 7 16,-1 0-16,2 5 0,3-3 16,1-8-16,2-6 0,-1-5 15,0-5-15,0-4 0</inkml:trace>
  <inkml:trace contextRef="#ctx0" brushRef="#br0" timeOffset="108469.1223">20540 4689 0,'0'0'0,"0"0"0,0 0 0,0 0 16,0 0-16,24 10 0,-24-10 15,24 7-15,-24-7 0,26 7 0,-26-7 16,23 8-16,-13 0 0,-2-2 16,-2 0-16,-1 1 0,-2 1 15,-1 1-15,-2 0 0,0 2 16,-1 0-16,-1 3 0,-1 3 16,-2 1-16,1-1 0,-1 4 15,1 1-15,-2 7 0,2 0 0,0-1 16,0 1-16,1-4 0,0-2 15,-3 4-15,-1-3 16,0-3-16,-1-3 0,3-3 0,0-3 16,-5-5-16,-4-1 0,1-5 15,-4-3-15,2 1 0,0 0 16,2-2-16,1-1 0,2 2 16,2 0-16,2 0 0,1 1 15,3 1-15,2 0 0,9 0 16,6 3-16,2-2 0,2 0 0,6-1 15,6-2-15,0-2 16,0 1-16,7-5 0,2 0 16,-5 0-16,-3 0 0,-6 2 15,-6 1-15,-3 1 0</inkml:trace>
  <inkml:trace contextRef="#ctx0" brushRef="#br0" timeOffset="109092.6672">21057 4425 0,'0'0'0,"0"0"0,0 0 15,0 0-15,0 0 0,0 0 0,0 0 16,-3 26-16,3-26 0,0 0 16,-3 27-16,3-27 0,0 0 15,2 23-15,-2-23 0,3 12 16,0-7-16,4-3 0,4-3 16,-1-1-16,1-2 0,0 0 15,0 0-15,-1-3 0,-3 0 0,0 1 16,-1-1-16,-3 1 15,-1 2-15,-4 0 0,-4 3 16,-1 1-16,-3 3 0,-2 1 16,-2 3-16,2 0 0,0 0 0,-1 1 15,2-1-15,2-2 0,4 0 16,3-2-16,6 1 0,0-4 16,2 0-16,5-3 0,3 1 15,5-2-15,-2 1 0,0-1 16,-3-2-16,0 2 0,-3 2 0,-3-1 15,0 2-15,-1 2 16,-2 2-16,0 1 0,-1 4 0,-3-2 16,-1 1-16,-4 3 0,-3 3 15,-5 7-15,-1 1 0,-3 7 16,-1 8-16,-1 0 0,-1 1 0,-8 19 16,-6 8-16,-4 8 15,4 0-15,-10 16 0,-2 2 16,4-7-16,4-5 0,-23 38 15,-5 7-15,13-21 0,8-15 0,3-3 16,3 1-16,9-12 16,8-7-16,11-9 0,9-8 0,1-15 15,0-10-15,0-7 0</inkml:trace>
  <inkml:trace contextRef="#ctx0" brushRef="#br0" timeOffset="109369.0407">21001 5446 0,'0'0'0,"0"0"0,0 0 0,0 0 15,0 0-15,3 25 0,-3-25 16,8 21-16,-8-21 0,11 19 15,-3-9-15,1-4 0,2-1 0,3-3 16,2-3-16,1-4 16,-1 0-16,0-2 0,-1 1 15,-2-1-15,-2-2 0,2-2 0,-4 2 16,0 2-16,-1 3 0,-1-1 16,-2 1-16,0 2 0</inkml:trace>
  <inkml:trace contextRef="#ctx0" brushRef="#br0" timeOffset="109538.7033">21404 5435 0,'0'0'0,"0"0"0,0 0 16,2 29-16,-2-29 0,4 31 0,-4-31 15,2 25-15</inkml:trace>
  <inkml:trace contextRef="#ctx0" brushRef="#br0" timeOffset="110585.8996">18510 7214 0,'0'0'0,"0"0"15,0 0-15,0 0 0,0 0 0,0 0 16,0 0-16,0 0 0,0 0 16,0 0-16,0 0 15,9-18-15,-9 18 0,0 0 0,30-4 16,-30 4-16,33-1 0,-11 1 16,3 0-16,2-1 0,0-1 15,14 2-15,4 2 0,1-1 16,0 1-16,10-2 0,0 0 15,-2-1-15,-2 0 0,12-2 0,2-1 16,-6 1-16,-6 1 0,11 2 16,1 4-16,-4-3 0,-3-1 15,13 0-15,1 0 16,-7 0-16,-6 1 0,6 0 0,2 1 16,-3-4-16,-3 2 0,31 3 15,-4 1-15,-14-2 0,-8-1 16,1-2-16,2-2 0,-8 2 0,-3 3 15,4-2-15,1-1 16,-8 1-16,-4 1 0,0 1 16,0 2-16,0-4 0,-1 0 0,-3-2 15,-1 1-15,-5 0 0,-5 2 16,-2-2-16,-2-1 0,-3 0 16,-2 0-16,2 2 0,-1 1 15,-7-2-15,-4 0 0,-11-1 16,-1 0-16,1 1 0,0 1 0,-1 0 15,2 1-15,-2 1 16,1 1-16,-3-2 0,-1-2 16,-1 1-16,-2 0 0,2-1 0</inkml:trace>
  <inkml:trace contextRef="#ctx0" brushRef="#br0" timeOffset="110756.794">21566 6980 0,'0'0'16,"0"0"-16,0 0 0,0 0 0,0 0 0,0 0 15</inkml:trace>
  <inkml:trace contextRef="#ctx0" brushRef="#br0" timeOffset="112252.8">20287 7564 0,'0'0'0,"0"0"0,0 0 16,0 0-16,-8-22 0,8 22 0,-5-20 16,5 20-16,-4-22 0,3 10 15,1-1-15,0 0 0,0 1 16,-1 0-16,-2-1 0,1 3 16,0 2-16,-4 3 0,-1 2 15,-3 3-15,-2 2 0,-3 5 16,0 4-16,0 2 0,-1 2 0,-4 9 15,-1 2-15,4-2 16,2 0-16,1 1 0,2-3 16,4-3-16,5-3 0,4-3 0,3-2 15,3-5-15,1-2 0,4-4 16,4-1-16,2-3 0,1 0 16,3 3-16,0 1 0,-5 1 15,-1 1-15,-2 1 0,-1 1 16,-4 0-16,0 1 0,0 2 15,0-1-15,-2 2 0,1-1 16,2-1-16,2-2 0,0-2 16,2-2-16,1-8 0,2-5 15,2-2-15,3-1 0,1-3 0,0-7 16,1-5-16,-4-1 0,-2 0 16,-1 1-16,-3 3 0,-2 3 15,1-2-15,-5 4 0,0 3 16,-1 5-16,-3 4 0,1 4 15,-1 1-15,2 3 0,0-1 16,3 0-16,-2 3 0,-1 2 0,1-1 16,-1 0-16,0 1 0,-1 1 15,0-1-15,-2 2 16,0-2-16,1-1 0,-2 0 0,0 2 16,-2-2-16,2 1 0,2 0 15,-1 0-15,3 0 0,-1 0 16,5-2-16,4-3 0,3-2 15,2-2-15,0 0 0,3-2 16,4-2-16,-3 2 0,-4 1 16,-4 4-16,-2-1 0,-2 3 0,-5 3 15,-3 1-15,-4 2 0,-3 2 16,-3 4-16,-2 5 0,-3 1 16,-1 2-16,-6 4 0,-3 4 15,1 1-15,1 1 0,-8 10 16,-4 5-16,1 0 0,1 0 15,-6 14-15,-1 4 0,2-2 16,1 0-16,-7 16 0,0 5 16,-3 7-16,3-5 0,-12 47 0,7-3 15,5-22-15,4-16 0,12-6 16,7-5-16,10-21 0,8-15 16,0-12-16,0-8 0,0-8 15</inkml:trace>
  <inkml:trace contextRef="#ctx0" brushRef="#br0" timeOffset="112553.2546">20802 8185 0,'0'0'15,"0"0"-15,0 0 0,0 0 16,0 0-16,0 0 0,25 16 15,-25-16-15,0 0 0,32 2 0,-32-2 16,32-7-16,-16 2 0,2-1 16,-1-4-16,-1 0 0,-2 1 15,-2-2-15,-2-1 0,-1 2 16,-2 0-16,-2-2 0,-2 0 16,-1 4-16,-4-1 0,0 1 15,-2 0-15,-3 1 0,-2 1 16,-2-2-16,0 2 0,5 3 15,-1-1-15,2 1 0</inkml:trace>
  <inkml:trace contextRef="#ctx0" brushRef="#br0" timeOffset="112725.5829">21165 7513 0,'0'0'0,"0"0"0,0 0 15,0 0-15,0 0 0,0 0 16,0 0-16,-1 20 0</inkml:trace>
  <inkml:trace contextRef="#ctx0" brushRef="#br0" timeOffset="113602.596">13029 8453 0,'0'0'0,"0"0"0,0 0 15,0 0-15,0 0 0,0 0 16,31 2-16,-31-2 0,24 3 16,-24-3-16,31 7 0,-16-1 15,0 1-15,-3 3 0,-1 2 16,-4 2-16,-2 3 0,-5 2 15,-5 4-15,-2 6 0,-2 0 0,0-2 16,0-3-16,3 0 0,0-2 16,3 0-16,2-5 15,2-4-15,1-2 0,4-3 0,2-4 16,5 1-16,1-1 0,2-1 16,2-1-16,1-1 0,0 1 15,0 1-15,3 0 0,-1 2 16,-1 1-16,0 4 0,-2 2 15,-5 2-15,-3 3 0,-5 6 0,-4 3 16,-5 2-16,-4 1 0,-3 5 16,-2 4-16,1 0 0,1-2 15,0-1-15,2-7 0,2-7 16</inkml:trace>
  <inkml:trace contextRef="#ctx0" brushRef="#br0" timeOffset="114056.2989">15651 8267 0,'0'0'0,"0"0"16,0 0-16,19-7 0,-19 7 0,25-2 16,-25 2-16,35 5 0,-17-3 15,-2 5-15,-2 4 0,-1 1 16,-4 3-16,-3 8 0,-5 4 16,-3 0-16,-4-1 0,1-4 15,-1-3-15,2-3 0,1-2 16,3 2-16,3-2 0,1-6 15,3-1-15,3-1 0,2 0 16,2-1-16,2 0 0,4 0 0,3-1 16,-1-1-16,0 2 0,4 5 15,0 1-15,-3 0 0,-1-1 16,-3 2-16,-3 3 0,-3 1 16,-2 1-16,-7 5 0,-7 6 15,-3 2-15,-4 1 0,-3 5 16,-4 4-16,-2 3 0,0 3 0,-2 8 15,3-1-15,5-13 0,2-8 16,2-7-16</inkml:trace>
  <inkml:trace contextRef="#ctx0" brushRef="#br0" timeOffset="114470.0503">18386 8607 0,'0'0'0,"0"0"16,0 0-16,1 21 0,-1-21 0,6 21 16,2-7-16,0 0 0,0-1 15,3 0-15,1-3 0,2-2 16,2-2-16,6-4 0,2-4 16,-1-4-16,0-1 0,2-8 15,4-4-15,-2 0 0,-2 0 16,0-6-16,-3-2 0,-4 1 0,-3 1 15,-6 2-15,-4 1 16,-4 6-16,-3 5 0,-13 8 16,-8 5-16,4 0 0,4 0 0,3-1 15</inkml:trace>
  <inkml:trace contextRef="#ctx0" brushRef="#br0" timeOffset="115004.6681">20261 8606 0,'0'0'0,"0"0"0,0 0 0,0 0 16,-12-18-16,12 18 0,-19-4 15,6 5-15,-1 3 0,-3 3 16,-1 6-16,0 0 0,-1 1 0,-8 8 16,0 3-16,4-1 0,2 0 15,1 1-15,6-3 16,5-3-16,4-2 0,8-5 0,4-2 16,5-4-16,3-5 0,5-3 15,3-4-15,2-1 0,2-3 0,-1 2 16,1-1-16,-2 2 15,-1 2-15,-1 4 0,-1 2 16,-3 2-16,-2 5 0,-3 0 0,-1 2 16,-2 2-16,-1 0 0,-1 4 15,0 4-15,0-1 0,-2-2 16,4-3-16,4-3 0,1-4 16,2-6-16,-4 1 0,-2-1 15,-2 0-15</inkml:trace>
  <inkml:trace contextRef="#ctx0" brushRef="#br0" timeOffset="115419.7501">20757 8547 0,'0'0'0,"0"0"16,0 0-16,0 0 0,0 0 0,0 0 16,0 0-16,0 0 15,0 0-15,0 0 0,-13 21 16,13-21-16,0 0 0,0 0 15,18 18-15,-18-18 0,20 4 0,-20-4 16,27 1-16,-27-1 0,26 0 16,-11 0-16,0 2 15,-1 0-15,0 1 0,-3 1 0,-2 0 16,-2 0-16,1 0 0,-4 3 16,-1 1-16,-3 0 0,-3 1 15,1-2-15,-1 3 0,-2-2 16,1 0-16,-1 0 0,-1-2 15,1 1-15,-2 0 0,-1 2 16,0 1-16,-1 2 0,-2 0 0,-3 5 16,-1 2-16,-4 9 0,0 2 15,-5 11-15,-6 5 0,-5 13 16,0 3-16,-11 21 0,-4 6 16,-1 8-16,6-7 0,-8 21 15,0 5-15,-5 29 0,15-21 0,5-18 16,5-12-16,10-30 0,8-20 15,4-13-15</inkml:trace>
  <inkml:trace contextRef="#ctx0" brushRef="#br0" timeOffset="115632.9956">21035 9341 0,'0'0'0,"0"0"16,0 0-16,0 0 0,0 0 15,0 0-15,0 0 0,0 0 16,0 0-16,0 0 0,0 0 16,0 0-16,0 0 0,0 0 15,13-20-15,-13 20 0</inkml:trace>
  <inkml:trace contextRef="#ctx0" brushRef="#br0" timeOffset="142450.3414">25683 7074 0,'0'0'0,"0"0"15,0 0-15,24-10 0,-13 6 0,4-1 16,2 0-16,-1 1 16,-2-1-16,-2 2 0</inkml:trace>
  <inkml:trace contextRef="#ctx0" brushRef="#br0" timeOffset="142703.4258">27672 7034 0,'0'0'16,"0"0"-16,0 0 0,0 0 0,0 0 15,0 0-15,0 0 16,31 9-16,-31-9 0,26 11 0,-6-4 15,1 0-15,1 1 16,-3-2-16,-3 0 0,-1-1 0</inkml:trace>
  <inkml:trace contextRef="#ctx0" brushRef="#br0" timeOffset="142861.5975">28538 7157 0,'0'0'0,"0"0"16,0 0-16,0 0 0,0 0 0,0 0 15,0 0-15,34 11 16,-34-11-16,25 9 0,-25-9 16,0 0-16</inkml:trace>
  <inkml:trace contextRef="#ctx0" brushRef="#br0" timeOffset="143042.1634">29193 7068 0,'0'0'15,"0"0"-15,0 0 0,0 0 0</inkml:trace>
  <inkml:trace contextRef="#ctx0" brushRef="#br0" timeOffset="149753.8973">6610 4789 0,'0'0'0,"0"0"0,0 0 0,0 0 16,0 0-16,0 0 0,0 0 16,0 0-16,0 0 0,0 0 0,33-3 15,-33 3-15,27-5 0,-27 5 16,40-4-16,-18 2 15,1 0-15,4-1 0,4 1 0,9 0 16,0 0-16,3 1 0,2 2 16,9 0-16,0 1 0,1 2 15,3 0-15,6-1 0,-4 0 16,2-2-16,4 2 0,6-1 16,-2 0-16,3 0 0,2-2 15,4 0-15,-6-3 0,6 4 16,5 1-16,23-2 0,-16-3 0,5-3 15,4-1-15,-13 1 0,-8 2 16,8-3-16,5-2 16,-9 1-16,-4-1 0,6 2 0,5 1 15,-6-1-15,-5 0 0,4-2 16,3 1-16,-6 2 0,-4 4 0,9-3 16,7 0-16,-11 4 15,-6 3-15,10-7 0,7-6 16,-10 4-16,-6 3 0,8 2 0,4 1 15,-2 1-15,-1 0 0,5 3 16,2 2-16,-8-1 0,-5 2 16,6-5-16,6-2 0,-11 1 15,-6 1-15,8 1 0,6 0 16,-9 2-16,-6-2 0,7 0 16,5-1-16,-4 5 0,-2 1 0,7-5 15,6-5-15,-12 0 0,-7-1 16,7 4-16,9 1 15,-10 1-15,-5 1 0,7 2 0,5-1 16,-7-1-16,-5 0 0,6 1 16,5 3-16,-8-1 0,-5-2 15,5 5-15,4 3 0,-3-1 16,-4-2-16,3-2 0,2-1 16,-7-2-16,-6-1 0,10 2 15,7 2-15,-8-4 0,-5-1 0,6 2 16,5 2-16,-6 0 0,-5-2 15,6 2-15,6 1 0,-6-3 16,-4 0-16,6 2 0,5 1 16,-11 0-16,-6-3 0,8 1 15,5 1-15,-8-2 0,-2-2 16,4 4-16,7 4 0,-3-5 16,-1-4-16,10 0 0,7 1 15,-9 0-15,-8 3 0,10 1 16,7-1-16,-8 1 0,-5-1 0,2-5 15,4 0-15,-6-2 0,-7 1 16,9 0-16,5 0 0,-9 0 16,-6 0-16,10 5 0,7 4 15,-10-5-15,-5-2 0,8-1 16,5 2-16,-8 3 0,-5 3 0,7 3 16,5 1-16,-9-2 0,-6 1 15,4-5-15,3-1 16,-7 2-16,-4 2 0,7 3 0,5-3 15,-15 0-15,-8-3 0,6 1 16,4 2-16,-5-2 0,-2 0 16,3 2-16,3 1 0,-11-1 15,-8-1-15,-1 0 0,-1 0 16,-12-4-16,-8-3 0,-7 0 16,-6 0-16,-3-1 0</inkml:trace>
  <inkml:trace contextRef="#ctx0" brushRef="#br0" timeOffset="150986.9973">5721 7564 0,'0'0'0,"0"0"0,0 0 16,0 0-16,0 0 0,30-7 0,-30 7 15,29-5-15,-11 1 0,4 1 16,4-1-16,4 1 0,2 0 16,18-3-16,3 1 0,1-2 15,0 0-15,18-3 0,4 2 16,14-1-16,-2 2 0,19 1 16,0 0-16,2 3 0,-13 1 0,41 3 15,-11 3-15,-17-3 16,-11-2-16,-1 5 0,0 0 0,-7 4 15,-5 1-15,6-3 0,6-5 16,-6-1-16,-5-3 0,14 2 16,11 2-16,-7-2 0,-5 0 15,12-4-15,5-2 0,-5 0 16,-6 2-16,17 1 0,9 4 16,-9-1-16,-5 0 0,10 0 15,7-2-15,-12 3 0,-9 0 0,12 0 16,7-3-16,-13 1 0,-9-2 15,12 2-15,6 2 0,-9 3 16,-6 1-16,12-1 0,9-2 16,-10-1-16,-8 1 0,16-1 15,10 0-15,-7-2 0,-6-2 16,16-1-16,12 1 0,-15 3 0,-9 4 16,14-2-16,7 1 15,-16-5-15,-12-2 0,10 3 16,10 0-16,-12 4 0,-5 2 0,11-1 15,8-1-15,-12 1 0,-8 0 16,8 4-16,9 3 0,-14 5 16,-8 4-16,15 1 0,11 1 15,-8-2-15,-6-1 0,-43-7 16,-28-3-16,-21-2 0</inkml:trace>
  <inkml:trace contextRef="#ctx0" brushRef="#br0" timeOffset="171639.8807">17037 4663 0,'0'0'16,"0"0"-16,0 0 0,0 0 0,0 0 15,0 0-15,0 0 0,0 0 16</inkml:trace>
  <inkml:trace contextRef="#ctx0" brushRef="#br0" timeOffset="194788.5849">29232 15472 0,'0'0'0,"0"0"0,0 0 15,0 0-15,-29-2 0,8 0 16,-8-3-16,-6 0 0,-6-3 16,-29-1-16,-16 1 0,-25 3 0,-5 4 15,7 1-15,10 0 0,27 0 16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39:52"/>
    </inkml:context>
    <inkml:brush xml:id="br0">
      <inkml:brushProperty name="width" value="0.0456" units="cm"/>
      <inkml:brushProperty name="height" value="0.0456" units="cm"/>
      <inkml:brushProperty name="color" value="#00BFF3"/>
    </inkml:brush>
  </inkml:definitions>
  <inkml:trace contextRef="#ctx0" brushRef="#br0">32047 47632 482,'-7'-19'22,"4"9"14,2 8 13,4 10 14,0 3 0,0 1-11,-2 0-12,0-1-11,-1 3-7,0 2-3,0 3-1,0 3-2,0 1-3,0 1-1,0-1-2,0 1-1,-1-1-2,0 1 1,-2-1 0,0 1 0,-1 1-1,0 5-3,0 3-2,0 4-2,1 2-1,0-2-1,2 0-1,1-1 0,0-2 0,0-2 0,0-1 0,0-3 0,0-1 0,0 1 0,0-1 0,0 1 0,0-3-1,0-1 0,0-4 1,0-3-1,0-2-1,0 1 0,0 0-1,0-1-2,-1 1-2,-1 0-8,0-1-7,-1 1-6,-1-4-9,2-8-8,0-8-10,2-8-9,1-2 2,2 2 11,2 4 12,2 3 12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23"/>
    </inkml:context>
    <inkml:brush xml:id="br0">
      <inkml:brushProperty name="width" value="0.03719" units="cm"/>
      <inkml:brushProperty name="height" value="0.03719" units="cm"/>
      <inkml:brushProperty name="color" value="#F2395B"/>
    </inkml:brush>
  </inkml:definitions>
  <inkml:trace contextRef="#ctx0" brushRef="#br0">75993 47393 591,'-7'-8'4,"0"2"8,2 1 9,1 0 7,1 2 4,3 0-3,4 2-3,2 0-1,5 1-1,8 0 2,6 0 2,7 0 2,5 0-1,8-2-2,5 0-3,6-1-2,2-2-6,-2 1-10,0-3-11,0 0-10,-4 0-7,-6 0-6,-6 2-6,-6 1-5,-5 0-2,-7 2 2,-5 0 2,-6 2 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39:54"/>
    </inkml:context>
    <inkml:brush xml:id="br0">
      <inkml:brushProperty name="width" value="0.04326" units="cm"/>
      <inkml:brushProperty name="height" value="0.04326" units="cm"/>
      <inkml:brushProperty name="color" value="#00BFF3"/>
    </inkml:brush>
  </inkml:definitions>
  <inkml:trace contextRef="#ctx0" brushRef="#br0">31755 50437 508,'-13'-8'9,"6"2"8,6 1 9,6 0 9,3 2 2,2 0-5,0 2-4,1 1-5,1 0-3,0 0-3,-1 0-1,1 0-2,1 0-1,1 0-1,3 0-1,2 0 0,1 0-2,1 0 0,1 0-2,1 0 0,-1 0 0,-1 0-1,-2 0 0,-2 0 0,2 0-1,9 0-2,7 0-2,8 0-1,2 0-1,-2 0 1,-4 0 1,-2 0 1,-1 0 0,-1 0-2,0 0-1,1 0-1,-1-1-1,0-1 0,0 0 1,1-1 1,-2-1 0,0 2 1,-1 0 1,-1 2 0,-1 0 1,1 0 1,-1 0 0,0 0 0,1-1 1,1 0-1,1-2 0,0 0-1,2 0 1,1 0 0,1 2 0,0 0 0,2 1 0,-1-2 1,0 0-1,0-1 1,1-1-1,0 0-1,2 0 0,1 0 0,0 0-2,0 0 1,0 0-1,0 1-1,-1-1 1,0 0-1,-1 0 1,-1 0 0,-1 1 0,0 0 2,0 2 0,0 0 2,0 1 0,-1 0-1,-2 0 0,0 0-1,-1 0 1,1 0-1,-1 0 0,0 0 1,1 1-1,-1 0 1,0 2-1,0 0 1,1 0-1,-1 0 0,0-2-1,1 0 1,-1-1-2,0 0 1,0 0-1,1 0 0,-1 0 0,0 0-1,0 0 0,1 0 0,-1 0 0,2 0 0,1 0 0,1 0 0,-1 0 1,0 0-1,-2 0 0,1 0 1,-2 0-1,0 0 0,0 0 1,1 0 0,-1 0-1,2 0 1,1 0 0,0 0 0,2 0 0,-1 0 0,0 0 0,0 0 0,1 0 0,2 0-1,3 0 1,1 0-1,-1 0 1,0 0-1,-3 0 1,-2 0 0,0 0 0,0 0-1,2 0 1,1 0 0,1 0 0,2 0 0,2 0 1,2 0 0,1-1 1,3 0 0,2-2 1,2 0 0,1-1 0,2 0 0,0 0-1,1 0-1,1 1 0,0 1 0,-1 0-2,1 2 0,-2 0 0,-1 0-1,-2 0 0,-2 0 0,-1 0-1,2 0 1,0 0 1,1 0 0,2 0 0,0 0 0,1 0 1,1 0 0,0 0 0,-2 0-1,-3 0 1,-1 0 0,0 0-1,0 0 1,1 0 1,2 0-1,-1 0 0,1 0 1,0 0-1,0 0 0,-1 0 1,-1 0-1,0 0 0,-2 0 0,-1 0 0,0 2 0,-2 0 0,0 1 0,-1 1 0,3-2 0,2 0 0,2-2 0,0 0 0,-1 0 1,0 0-1,-2 0 1,1 0 0,2 0 0,2 0 1,2 0 0,1 0 0,1 0 0,1 0-1,1 0 0,1 0 0,1-2-1,1 0-2,1-2 0,1 0-1,-1 1 1,1-1 1,0 0 0,-2 0 0,0 0-1,-1 0 0,0 0 0,-1 0-1,3 1 1,1-1 1,3 0 1,0 0-1,-1 2 1,-1 0 0,-1 2 1,-1 0-1,-1 0-1,-1 0 0,-1 0-1,0 0 0,0 0 1,-1 0 0,1 0 0,-1 0 1,1 0-1,-1 0 0,1 0 1,-1 0-1,-1 2 0,0 0 0,-2 2 0,0-1 0,-1-1 1,1 0-1,0-1 1,0-1 0,3 1 0,1 2-1,3 0 1,1 0-1,-1 0 1,1-2-1,-1 0 1,2-1-2,1 0-1,3 0-1,1 0-1,1 0-1,-1 0-1,-2 0 1,1 0-1,-3 0 0,-1 0 1,-3 0 1,-1 0 0,-2-1 1,-1 0 0,-1-2 0,-1 0 0,0 0 1,-2 0-1,-1 2 0,-1 1 0,-2 0-1,-2 0 0,-4 0 0,-2 0-1,-4 0-1,-2 0-2,-3 0 0,-3 0-2,-4 0-1,-2 1 1,-3 2 0,-3 0 1,-3 0-3,-3 0-6,-3-2-5,-2 0-6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39:54"/>
    </inkml:context>
    <inkml:brush xml:id="br0">
      <inkml:brushProperty name="width" value="0.0374" units="cm"/>
      <inkml:brushProperty name="height" value="0.0374" units="cm"/>
      <inkml:brushProperty name="color" value="#00BFF3"/>
    </inkml:brush>
  </inkml:definitions>
  <inkml:trace contextRef="#ctx0" brushRef="#br0">74524 46615 588,'-1'-28'0,"0"5"-6,-2 7-8,0 5-7,0 5 5,0 6 17,2 4 18,0 6 18,1 4 4,-2 5-5,0 5-8,-2 5-6,0 3-1,-3 2 2,-2 3 3,-1 1 3,-2 2 0,2 2-2,1 2-2,1 2-2,1 1-3,0 2-3,2 0-2,1 2-3,0 1-3,2 5-3,0 4-4,2 3-3,0 2-5,2-3-6,0-1-6,2-2-6,0-2-7,3-1-7,2-1-7,2 0-8,-1-5-1,-3-5 6,-3-5 6,-2-7 6,-2-4 4,0-3 6,0-4 3,0-1 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39:58"/>
    </inkml:context>
    <inkml:brush xml:id="br0">
      <inkml:brushProperty name="width" value="0.03328" units="cm"/>
      <inkml:brushProperty name="height" value="0.03328" units="cm"/>
      <inkml:brushProperty name="color" value="#00BFF3"/>
    </inkml:brush>
  </inkml:definitions>
  <inkml:trace contextRef="#ctx0" brushRef="#br0">27578 49872 661,'-7'-24'33,"2"13"0,2 14 0,2 14-1,1 7-1,0 2-2,0 3-2,0 1-2,0 2-3,-2-1-3,-1 0-4,0 0-2,-1 2-3,-2 1-2,0 2-3,-1 2-1,0 0-5,0-2-4,2-1-6,1-3-4,0-3-3,2-5 0,0-5-1,2-5-1,0-5-4,2-4-5,0-6-5,2-4-7,0-3 1,0-2 8,-1 0 7,1-1 7,-1-1 3,0 0-3,-2 1-2,0-1-3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39:58"/>
    </inkml:context>
    <inkml:brush xml:id="br0">
      <inkml:brushProperty name="width" value="0.03185" units="cm"/>
      <inkml:brushProperty name="height" value="0.03185" units="cm"/>
      <inkml:brushProperty name="color" value="#00BFF3"/>
    </inkml:brush>
  </inkml:definitions>
  <inkml:trace contextRef="#ctx0" brushRef="#br0">27775 49897 690,'8'-14'4,"-1"2"6,1 4 8,0 3 7,0 1 2,-1 2-2,1 0-2,0 2-2,0 1-2,1 2-2,2 2-2,0 2-3,0 1-2,-3 1-3,-1 1-3,-2 2-3,-3 1-2,-2 3 0,-3 3 1,-4 3 0,-2 2-2,-3-1-1,-3 1-2,-3-1-3,-1-1-1,1-3 0,1-3-1,1-3-1,3-2 3,6 0 6,6-2 6,6-1 6,4 0 2,3-2 0,4-1-1,2 0-1,1-1-1,1 2-1,-1 0 0,1 1-1,-3 2-1,-1 0 0,-4 1 0,-3 1-2,-2 1 1,-2 0-1,-3 0 0,0-1 0,-4 2-1,-2 2 0,-4 1-1,-2 3 0,-2 0-1,-3-1-2,-2-1-1,-1-1-2,-2-1 0,1-2-2,-1-3-1,1-1-1,0-2-3,3 0-3,1-2-4,3 0-4,2-4-4,4-6-9,4-6-6,4-6-8,3-1 0,0 1 6,1 2 8,2 3 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39:59"/>
    </inkml:context>
    <inkml:brush xml:id="br0">
      <inkml:brushProperty name="width" value="0.03916" units="cm"/>
      <inkml:brushProperty name="height" value="0.03916" units="cm"/>
      <inkml:brushProperty name="color" value="#00BFF3"/>
    </inkml:brush>
  </inkml:definitions>
  <inkml:trace contextRef="#ctx0" brushRef="#br0">28936 49905 561,'0'-13'7,"0"6"14,0 6 14,0 6 14,0 4 3,0 3-7,0 4-8,0 2-7,0 1-5,0 1-3,0-1-4,0 1-3,0 0-2,2 1 1,0 1 0,2 1 0,-1 0-2,0 1-3,-2-1-4,0 1-3,-3 0-3,-2 2-1,-4 3 0,-2 1-1,-2 0-1,1-1-1,-1-3-1,0-1-2,1-4-1,1-3 1,1-5 1,0-3 0,6-2 2,8 0 5,9 0 4,9-1 4,5 0 1,-1-2-1,0-2-2,1-2-2,-2-1-1,-2 2 0,-1 0 0,-3 2 0,-1-1 0,-1 0-2,-1-2-2,0 0-1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0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32279 49000 1000,'-14'0'-87,"3"2"23,3 0 22,2 2 21,2-1 12,1 1 3,-1 0 1,0 0 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0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32200 49032 1000,'14'-1'-86,"-4"0"22,-2-1 21,-2-1 22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0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33200 48780 1000,'52'-1'-85,"-7"0"23,-5-2 20,-5 0 23,-7-1 10,-6-1 2,-5-1 2,-6-1 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03"/>
    </inkml:context>
    <inkml:brush xml:id="br0">
      <inkml:brushProperty name="width" value="0.04002" units="cm"/>
      <inkml:brushProperty name="height" value="0.04002" units="cm"/>
      <inkml:brushProperty name="color" value="#00BFF3"/>
    </inkml:brush>
  </inkml:definitions>
  <inkml:trace contextRef="#ctx0" brushRef="#br0">57400 42968 549,'14'-43'-22,"-3"11"5,-3 10 4,-2 9 3,-3 5 5,0 0 3,-2 1 3,0-1 3,-1 0 2,0 0 0,0 0 0,0 0-1,0 1 1,0-1 3,0 0 2,0 0 2,-1 0 2,0 0 2,-2 1 1,0-1 2,0 2 2,0 4 4,2 4 2,0 4 4,1 3-1,0 3-3,0 3-4,0 4-3,0 1-4,0 3 0,0 1-3,0 3-1,1 1-1,0 2-2,2 2 0,0 3-2,0 0 0,0 0 1,-2 0 1,0 1 1,-1 0 0,2 2-4,0 2-2,2 2-2,-1 1-2,1 0 1,0 0-1,0 1 0,0 0-1,0 6 1,0 2-2,0 5 0,-1 3-1,-1 3-2,0 3-1,-1 3-2,-1 2-1,0 1-2,0 1-3,0 1-2,0 1-2,3 1-2,2 0 0,2 2-3,1 3 1,2 3 0,0 4 1,1 4 1,1-1-2,0-4-3,-1-5-4,1-5-3,-1-9-1,-3-9 2,-1-12 3,-2-10 2,-1-7 2,0-3 1,0-4 1,0-1 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04"/>
    </inkml:context>
    <inkml:brush xml:id="br0">
      <inkml:brushProperty name="width" value="0.04554" units="cm"/>
      <inkml:brushProperty name="height" value="0.04554" units="cm"/>
      <inkml:brushProperty name="color" value="#00BFF3"/>
    </inkml:brush>
  </inkml:definitions>
  <inkml:trace contextRef="#ctx0" brushRef="#br0">57127 42511 483,'-18'-13'38,"10"8"-1,12 7 0,10 6-1,4 4-4,-3-1-4,-3 1-6,-2 0-4,0 1-4,5 5 1,5 4-1,5 3 0,2 3-1,1 1-2,-1 1-4,1 1-2,-1 1-2,1 2 0,-1 2-2,0 3-1,0 0 0,-1 0-3,-1 0 0,-1 0-2,0 0 0,-1-2-1,1 0 1,-1-1-2,0-2 1,-1-2-1,-1-2 0,-1-1-1,-2-3-1,-3-3 1,-2-3-1,-4-3-1,-4-3 8,-6-4 13,-6-5 14,-6-3 14,-3-1 3,-1 2-8,-1 2-8,-1 2-9,-1 2-4,1 1-2,-1 3-2,1 2-3,-2 3 0,-2 7-2,-1 5 0,-2 7-1,-3 5 0,-3 9 1,-3 8 1,-2 8 2,-4 5-8,-1 4-15,-2 5-14,-2 3-16,2-2-7,6-8-2,6-7-1,5-8-2,5-8 2,3-5 4,3-6 5,3-5 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23"/>
    </inkml:context>
    <inkml:brush xml:id="br0">
      <inkml:brushProperty name="width" value="0.03696" units="cm"/>
      <inkml:brushProperty name="height" value="0.03696" units="cm"/>
      <inkml:brushProperty name="color" value="#F2395B"/>
    </inkml:brush>
  </inkml:definitions>
  <inkml:trace contextRef="#ctx0" brushRef="#br0">77490 45964 595,'-16'-8'2,"0"1"6,1-1 6,0 0 4,0 2 7,4 4 7,3 4 6,2 4 8,4 4 0,-1 5-5,2 5-6,0 5-5,1 5-5,0 5-6,0 3-5,0 7-5,0 2-6,-2-2-8,0 0-6,-1-2-7,-1-1-7,0-3-5,0-5-6,0-1-6,0-4 0,2-5 6,0-5 5,2-4 5,0-5 1,0 1-4,0-2-5,0 0-4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07"/>
    </inkml:context>
    <inkml:brush xml:id="br0">
      <inkml:brushProperty name="width" value="0.02532" units="cm"/>
      <inkml:brushProperty name="height" value="0.02532" units="cm"/>
      <inkml:brushProperty name="color" value="#00BFF3"/>
    </inkml:brush>
  </inkml:definitions>
  <inkml:trace contextRef="#ctx0" brushRef="#br0">34595 48287 869,'-7'-14'-16,"0"3"2,2 3 2,1 2 2,2 3 2,5 0 2,6 2 2,4 0 1,4 1 1,3 0 0,3 0-2,3 0 0,4 0 0,5 0 0,4 0 0,6 0 1,5 0 0,6-2 0,6 0 0,5-1 1,6-2 0,5 0 0,5-2 0,5 0 0,1-1 0,0 1-1,-2-1 1,0 0-1,1 0 0,2 0 1,4 1 0,3-1 1,1 0 1,1 0-1,2 0 1,0 1-1,1 0 1,0 2 1,0 2 0,0 2 2,-2 1-1,-2 2 0,-4 0 0,-2 2-1,-2 0 1,2 0 2,0-1 2,2 1 2,0 0 0,0-2 0,0 0-2,0-2 0,0 0-1,0 0 1,0 0 0,1 0 0,-1 0 1,1 0-2,2 0 1,1 0-1,-1 0-2,1 0-1,0 0-1,0 0-3,0 0 0,-2-2-1,0 0 1,-2-2 0,-2 1 0,-3 0 1,-5 2 0,-4 1 1,-3 0 0,-3 1 1,-3 2-1,-3 0 0,-3 2 1,-3 2-1,-2 2 1,-4 2 0,-2 1 2,0 1 5,-2 1 5,0 1 6,-2 0 0,-1-3-2,0-1-4,-1-2-2,-1-2-1,0 0-2,0-2 0,0 0-1,0-1-1,0 1 0,0 1 0,0 2 0,-1 0-1,-2 1-3,-2 2-1,-2 0-1,-2 1-2,-1-1 0,-3 1 0,-2 0 0,-2-1 0,-3-1-2,-3-1-1,-3 0-2,-3-1-2,-3-1-2,-2 1-4,-4 0-2,-2 0-1,-2 0 1,-3-1 1,0 1 2,-4-1-3,0 0-5,-3-2-4,-2 0-6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08"/>
    </inkml:context>
    <inkml:brush xml:id="br0">
      <inkml:brushProperty name="width" value="0.03596" units="cm"/>
      <inkml:brushProperty name="height" value="0.03596" units="cm"/>
      <inkml:brushProperty name="color" value="#00BFF3"/>
    </inkml:brush>
  </inkml:definitions>
  <inkml:trace contextRef="#ctx0" brushRef="#br0">47025 45222 611,'5'-24'64,"-4"13"-7,-6 14-7,-4 14-6,-6 9-6,-7 8-5,-7 7-4,-6 6-5,-5 4-5,-1 0-4,-1 0-6,0 0-3,1-2-5,2-1-5,3-2-4,4-2-5,2-3-1,5-3 3,3-5 1,5-4 2,2-3-3,4-3-8,3-3-7,3-3-8,2-4-5,3-6-2,4-6-1,2-6-2,2-3 1,-2-2 6,-1 0 5,0-1 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08"/>
    </inkml:context>
    <inkml:brush xml:id="br0">
      <inkml:brushProperty name="width" value="0.04045" units="cm"/>
      <inkml:brushProperty name="height" value="0.04045" units="cm"/>
      <inkml:brushProperty name="color" value="#00BFF3"/>
    </inkml:brush>
  </inkml:definitions>
  <inkml:trace contextRef="#ctx0" brushRef="#br0">46659 45191 543,'-7'-23'0,"1"3"3,0 1 3,2 3 5,0 1 4,0 2 5,0 2 7,0 3 5,2 1 4,4 2 0,4 2 0,4 2 1,3 4-2,5 6-5,3 5-4,5 7-4,2 4-3,2 3-3,3 3-2,1 2-3,0 3-1,-3 1-3,-4 0-2,-2 2-3,0 5-1,3 8-4,3 9-2,3 9-3,-1 2-8,-2-5-13,-3-5-13,-3-5-13,-4-7-2,-3-10 8,-5-10 8,-3-9 9,-2-5 3,0-1-4,0 1-1,0 0-4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09"/>
    </inkml:context>
    <inkml:brush xml:id="br0">
      <inkml:brushProperty name="width" value="0.04589" units="cm"/>
      <inkml:brushProperty name="height" value="0.04589" units="cm"/>
      <inkml:brushProperty name="color" value="#00BFF3"/>
    </inkml:brush>
  </inkml:definitions>
  <inkml:trace contextRef="#ctx0" brushRef="#br0">75378 51039 479,'7'-5'72,"-2"6"-9,-3 6-11,0 6-9,-2 5-6,0 8 2,0 7 0,0 7 0,-1 4-3,0 2-6,-2 2-7,0 2-6,-2 1-6,0 0-3,-1 0-3,-2 0-4,1-3-1,-1-2 0,0-5 2,0-4 1,1-4-4,0-4-11,2-3-10,1-5-10,0-6-11,2-8-10,0-10-11,2-8-10,0-4 2,0 1 15,0 1 15,0 0 14,0 1 8,0-1 0,0-1 0,0-1 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10"/>
    </inkml:context>
    <inkml:brush xml:id="br0">
      <inkml:brushProperty name="width" value="0.04369" units="cm"/>
      <inkml:brushProperty name="height" value="0.04369" units="cm"/>
      <inkml:brushProperty name="color" value="#00BFF3"/>
    </inkml:brush>
  </inkml:definitions>
  <inkml:trace contextRef="#ctx0" brushRef="#br0">75568 51094 503,'16'-29'-3,"0"7"0,-1 5 2,1 7 0,1 3 7,3 2 13,3 2 12,3 2 12,0 2 5,-2 2-6,-1 2-4,-3 2-6,-2 2-4,-4 3-4,-5 3-3,-3 3-4,-3 3-3,-4 1-3,-2 3-2,-3 1-3,-5 2-2,-6 1-2,-5 1-1,-7 1-3,-2-3-2,0-4-2,0-5-3,-1-4-3,3-5 0,6-1 2,4-2 2,5-2 2,7-2 3,11 0 4,12-2 5,10 0 4,9-2 3,10 0-1,8-2 1,9 0 0,0 1-1,-9 4-1,-9 4-2,-8 4-3,-8 2 0,-7 3-1,-7 2 0,-7 1-2,-5 3 1,-6 1 0,-4 3 1,-5 1 0,-4 0 0,-1-3-1,-3-3 0,-1-3-1,-3 0 1,-3 1 0,-3 3 1,-2 2 0,-1-2-2,5-1-6,4-4-6,3-3-6,7-5-15,7-6-23,8-8-23,8-6-23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10"/>
    </inkml:context>
    <inkml:brush xml:id="br0">
      <inkml:brushProperty name="width" value="0.05267" units="cm"/>
      <inkml:brushProperty name="height" value="0.05267" units="cm"/>
      <inkml:brushProperty name="color" value="#00BFF3"/>
    </inkml:brush>
  </inkml:definitions>
  <inkml:trace contextRef="#ctx0" brushRef="#br0">77831 51790 417,'7'-19'51,"-2"10"3,-3 10 2,0 10 4,-2 5-3,0 1-10,0 1-8,0 1-9,0 3-4,0 3-1,0 4 1,0 5-1,0 0-2,0 0-3,0-1-3,0-1-4,0-1-4,0 1-5,0-1-4,0 0-6,-1-1-3,0-3-1,-2-3-2,0-3-2,-3-3-10,-2-3-17,-3-3-19,-3-2-18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10"/>
    </inkml:context>
    <inkml:brush xml:id="br0">
      <inkml:brushProperty name="width" value="0.05344" units="cm"/>
      <inkml:brushProperty name="height" value="0.05344" units="cm"/>
      <inkml:brushProperty name="color" value="#00BFF3"/>
    </inkml:brush>
  </inkml:definitions>
  <inkml:trace contextRef="#ctx0" brushRef="#br0">78042 51372 411,'9'-15'0,"0"-1"0,1 0 0,2 1 0,1-2 4,5 0 9,3-1 8,5-1 9,1 2 3,1 5 0,-1 4-1,1 6-1,-1 4 0,0 4-1,1 4 1,-1 3 0,0 4 0,-1 1 0,-1 3 1,-1 2 0,-1 1-2,-1 2-3,-1 3-4,-1 1-4,-1 1-4,-3 1-3,-1-1-3,-2 0-4,-5 1-2,-6 1-5,-8 1-4,-6 0-4,-8 1-3,-9-1-5,-9-1-3,-8-1-4,-8-2-4,-6 0-1,-5-1-2,-7-1-3,4-3 0,11-5 1,12-5 2,12-5 2,5-2-3,1 0-7,-1 0-5,1 0-8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11"/>
    </inkml:context>
    <inkml:brush xml:id="br0">
      <inkml:brushProperty name="width" value="0.03145" units="cm"/>
      <inkml:brushProperty name="height" value="0.03145" units="cm"/>
      <inkml:brushProperty name="color" value="#00BFF3"/>
    </inkml:brush>
  </inkml:definitions>
  <inkml:trace contextRef="#ctx0" brushRef="#br0">64280 47116 699,'7'-23'8,"-2"3"4,-3 1 7,0 3 4,-3 1 2,-1 2-5,0 2-2,-1 3-5,-2-1-1,-2 0 2,-2-1 0,-1-1 0,-3 0 0,0 2-4,-1 2-4,-1 2-3,-3 1-2,-4-2 0,-3 0 0,-4-1-1,-4-2 1,-1-2 2,-2-2 0,-2-1 2,-4-1 0,-5 3-2,-4 1-2,-5 2-1,-5 1-2,-4 1 0,-3-1-1,-5 0 0,-2-1-1,-1 0 1,0-1 1,-2-1 0,-2-1 0,-3 0 0,-3 1 1,-2-1 0,-3 0 0,0 1 0,-2-1 0,0 0 1,-3 1-1,0 2 1,-3 3 0,-2 1 0,-1 1 1,2 2 0,1 0-1,0 2 1,1 1 0,-2 4 0,0 2 0,-1 3-1,0 3 2,4 2 1,3 1 1,2 3 3,4 0 0,4 1 1,3-1 1,5 1-1,2-1 1,3 1-2,1 0-2,3-1-2,3 0 0,6-1-2,6-1-1,7 0 0,4-3-2,7-3-2,5-3-2,7-2-2,6-3-9,7-1-16,6 0-17,8-2-15,3 0-3,-1 0 11,1 0 12,0 0 12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11"/>
    </inkml:context>
    <inkml:brush xml:id="br0">
      <inkml:brushProperty name="width" value="0.03769" units="cm"/>
      <inkml:brushProperty name="height" value="0.03769" units="cm"/>
      <inkml:brushProperty name="color" value="#00BFF3"/>
    </inkml:brush>
  </inkml:definitions>
  <inkml:trace contextRef="#ctx0" brushRef="#br0">59678 46033 583,'-30'-6'4,"5"4"6,3 4 7,5 4 7,0 3 2,-3 1 0,-4 3-2,-1 2 0,-3 2-2,-1 3 1,-1 3-1,-1 3 0,0 2-1,0 2-1,-1 3-3,1 1-1,0 0-2,-1-2 0,1-1 0,0-3-1,0-1-1,-1 1-3,1-1-1,0 1-2,1-2-2,5-2-3,3-1-1,5-2-3,2-3 0,4-1 1,3-3 2,3-1 1,3-2 2,5 0-2,6-2 1,4-1-1,5 0 0,3 0 0,5 0 0,3 0-1,3 0 0,2-1-3,3 1-1,1 0-3,1 1-2,2 1-4,1 3-2,0 2-4,3 1-4,2-1-7,3 1-5,4 0-7,-4-2-5,-10-3-1,-10-3-2,-9-2-2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13"/>
    </inkml:context>
    <inkml:brush xml:id="br0">
      <inkml:brushProperty name="width" value="0.04066" units="cm"/>
      <inkml:brushProperty name="height" value="0.04066" units="cm"/>
      <inkml:brushProperty name="color" value="#00BFF3"/>
    </inkml:brush>
  </inkml:definitions>
  <inkml:trace contextRef="#ctx0" brushRef="#br0">65250 51250 541,'9'24'106,"1"1"-17,3 1-17,2 1-17,1 0-13,3 0-8,2 0-8,1 1-8,0-2-7,-1 0-5,-3-1-7,-1-1-5,-2-1-6,-3-3-4,-1-1-5,-2-2-5,-2-2-2,-2-1-1,-2-1-2,-2-1 1,0-2-5,2-4-5,2-4-7,1-4-6,2-2 1,0 0 9,0 0 10,0 0 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24"/>
    </inkml:context>
    <inkml:brush xml:id="br0">
      <inkml:brushProperty name="width" value="0.04393" units="cm"/>
      <inkml:brushProperty name="height" value="0.04393" units="cm"/>
      <inkml:brushProperty name="color" value="#F2395B"/>
    </inkml:brush>
  </inkml:definitions>
  <inkml:trace contextRef="#ctx0" brushRef="#br0">79010 46045 500,'9'-13'70,"1"4"-12,3 6-12,2 5-12,1 3-7,-1 3-3,1 3-1,0 4-3,-3 1-3,-2 3-3,-3 2-3,-2 1-4,-4 4-1,-4 2 2,-4 5 0,-4 5 3,-4 0-5,-2 0-8,-6-2-10,-3 1-8,-2-4-2,1-3 2,1-2 3,1-3 3,3-4 1,8-3 2,7-4 0,7-4 1,6-5 0,9-2 0,8-6-2,7-2 1,6-6-3,5-6-4,1-5-3,7-7-5,-1-2 0,-2 1 2,-4-2 2,-2 1 1,-4 1 2,-3 1 0,-5 3 0,-3 1 2,-5 4 1,-3 3 6,-5 4 5,-4 5 4,-2 4 13,-4 5 21,-3 7 20,-2 6 21,-3 4 5,-2 3-12,-1 3-10,-2 3-12,-1 1-8,0-1-6,2-1-6,1-1-5,1-2-4,2-4-3,2-2-3,2-2-2,4-3-6,5-3-6,7-1-6,6-2-8,2-5-4,2-10-3,1-8-2,1-9-3,-1-4-2,-3-3 1,-3-3-1,-3-1 1,-3 0 3,-2 4 3,-4 2 6,-3 3 4,-3 4 3,-6 6 3,-4 4 2,-5 4 2,-4 5 2,-2 1 1,-1 2 0,-3 2 0,0 2-2,1 3-4,1 4-5,1 2-5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14"/>
    </inkml:context>
    <inkml:brush xml:id="br0">
      <inkml:brushProperty name="width" value="0.05492" units="cm"/>
      <inkml:brushProperty name="height" value="0.05492" units="cm"/>
      <inkml:brushProperty name="color" value="#00BFF3"/>
    </inkml:brush>
  </inkml:definitions>
  <inkml:trace contextRef="#ctx0" brushRef="#br0">66297 51244 400,'29'-35'3,"-7"9"4,-5 9 6,-6 9 5,-4 4 3,1 2 2,0 0 2,0 2 1,-3 2 1,-2 4 2,-6 4 0,-2 3 2,-5 3-1,-4 2-3,-3 0-3,-5 1-3,-2 1-2,-3 1-4,-1 1-2,-2 1-4,-3 0-2,-1 1-2,-2-1-2,-2 1-2,1-1-2,4-1 0,3-1-1,5-1-1,3-2 0,3-3-3,3-3-3,3-2-1,2-2 5,4 1 15,2 2 13,4 0 15,1 1 3,2 1-8,1 1-8,0 2-9,0 1-5,0 3-3,-2 3-3,0 3-3,-1 3-1,0 5-1,0 2 0,0 6 0,-2 5-2,-2 9-7,-4 10-6,-2 8-7,-2 9-6,1 11-8,-1 12-7,0 10-9,1-2 1,1-13 7,0-14 9,2-13 7,0-10-1,1-5-7,-1-5-8,0-4-9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20"/>
    </inkml:context>
    <inkml:brush xml:id="br0">
      <inkml:brushProperty name="width" value="0.03901" units="cm"/>
      <inkml:brushProperty name="height" value="0.03901" units="cm"/>
      <inkml:brushProperty name="color" value="#00BFF3"/>
    </inkml:brush>
  </inkml:definitions>
  <inkml:trace contextRef="#ctx0" brushRef="#br0">11072 32874 563,'-8'-8'-2,"0"1"-6,0-1-5,0 0-5,1 0-1,1 2 2,0 1 3,2 1 2,0 1 10,0 3 16,0 4 16,0 2 15,-1 5 9,-1 7 1,-3 7 0,-2 7 1,-1 4-4,1 0-8,-1 2-9,0 1-7,2-3-7,3-4-3,2-5-4,4-5-3,4-6-4,6-7-4,5-6-5,7-8-4,2-5-2,2-3 1,1-5 1,1-3 1,-1-3-3,-3-1-4,-3-1-4,-3-1-6,-3 0 0,-3 1 3,-3 1 2,-2 2 2,-3 1 3,-2 5 3,-2 3 2,-2 4 4,-2 3 0,-2 0 0,-2 2 1,-1 1-1,-3 1-2,0 4-3,-1 2-3,-1 4-3,1 2-4,1 3-4,2 3-5,2 3-3,3 1-2,1-3 3,2-1 3,2-2 2,1-2 2,0-1 2,0-1 2,0 0 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20"/>
    </inkml:context>
    <inkml:brush xml:id="br0">
      <inkml:brushProperty name="width" value="0.03086" units="cm"/>
      <inkml:brushProperty name="height" value="0.03086" units="cm"/>
      <inkml:brushProperty name="color" value="#00BFF3"/>
    </inkml:brush>
  </inkml:definitions>
  <inkml:trace contextRef="#ctx0" brushRef="#br0">11850 33700 713,'8'7'-4,"0"-3"-7,-1-1-8,1-2-7,0 0-1,0 0 5,0 2 4,-1 0 6,2 0 12,0 0 23,1-2 22,1 0 21,0-1 6,0 2-10,-2 0-11,-1 2-10,1 0-11,0 1-9,1 2-10,1 0-8,0 1-5,-2 1 1,-2 2 2,-2 0 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21"/>
    </inkml:context>
    <inkml:brush xml:id="br0">
      <inkml:brushProperty name="width" value="0.04233" units="cm"/>
      <inkml:brushProperty name="height" value="0.04233" units="cm"/>
      <inkml:brushProperty name="color" value="#00BFF3"/>
    </inkml:brush>
  </inkml:definitions>
  <inkml:trace contextRef="#ctx0" brushRef="#br0">13163 32775 519,'-8'-7'31,"0"4"11,0 2 11,0 4 11,1 4 0,1 5-11,0 7-13,2 5-11,0 3-8,2-3-2,0-2-2,2-1-3,0-3-4,0-1-5,0-2-4,0-3-6,3-3-6,6-4-9,5-6-7,7-4-9,1-5-3,-1-5 4,-3-5 4,-1-5 4,-3-2 3,-4 1 3,-5 1 3,-3 2 4,-2 1 3,0 5 3,0 3 2,0 4 4,-1 3 2,-4 0 2,-2 2 3,-3 1 3,-2 0 1,1 2-1,-1 0 1,0 2 0,5-1-7,8 0-12,9-2-12,10 0-13,2-1-4,-2 0 6,-1 0 5,-2 1 5,-2-1 7,1 2 7,0 0 7,-1 2 8,-1 1 6,-2 2 4,-4 2 5,-3 1 4,-2 3 2,-2 2-2,-2 2-1,-2 1-2,-1 1 2,-2-1 4,0-1 4,-1 0 4,-1-1 0,2 1-2,1 1-4,0 1-3,2 1-3,1 0-5,0-1-3,2 1-4,1-1-3,1-1-2,3-1-3,2-1-2,1-2-3,2-2-3,0-4-2,1-2-4,1-4-4,0 0-6,-1-3-6,1-2-6,1-2-2,0-3 2,1-4 4,1-1 2,0-5 4,-3-1 3,-1-4 3,-2-3 4,-2 0 2,-2 2 2,-3 1 1,0 3 2,-3 2 2,-1 5 2,0 3 2,-1 5 2,-3 2 1,-2 2-2,-3 2 0,-3 2-1,-2 2 0,2 2 0,1 2 0,1 2 0,1 0-7,2 1-15,2 0-15,3 0-15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21"/>
    </inkml:context>
    <inkml:brush xml:id="br0">
      <inkml:brushProperty name="width" value="0.04838" units="cm"/>
      <inkml:brushProperty name="height" value="0.04838" units="cm"/>
      <inkml:brushProperty name="color" value="#00BFF3"/>
    </inkml:brush>
  </inkml:definitions>
  <inkml:trace contextRef="#ctx0" brushRef="#br0">14596 32050 454,'-8'37'143,"2"-4"-34,0-4-34,2-3-32,1-1-19,0 3-2,2 3-2,0 2-3,1 2-2,0-1-1,0-2-1,0 0-1,1-1-1,2-1-2,2-2-2,2 1-1,1-3-2,0-2-2,-1-1-3,1-3-2,0-1-1,2-1-3,0 0 0,1-2-2,-1-1-1,-2-1 0,-4-1 1,-2-1-1,-4 0 0,0 0-2,-3 0-3,-2-1-2,-3 2-1,-6 0-1,-4 1-2,-4 1-1,-5 0-2,-3-3-2,-3-1-2,-2-2-2,0-2 1,5-2 1,5-3 1,6 0 3,2-3-1,2-1-4,3 0-3,1-1-4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22"/>
    </inkml:context>
    <inkml:brush xml:id="br0">
      <inkml:brushProperty name="width" value="0.0364" units="cm"/>
      <inkml:brushProperty name="height" value="0.0364" units="cm"/>
      <inkml:brushProperty name="color" value="#00BFF3"/>
    </inkml:brush>
  </inkml:definitions>
  <inkml:trace contextRef="#ctx0" brushRef="#br0">15400 32129 604,'51'-21'95,"-7"7"-17,-6 5-17,-7 7-17,-4 1-10,0 0-3,0-2-3,1 0-4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26"/>
    </inkml:context>
    <inkml:brush xml:id="br0">
      <inkml:brushProperty name="width" value="0.02363" units="cm"/>
      <inkml:brushProperty name="height" value="0.02363" units="cm"/>
      <inkml:brushProperty name="color" value="#F2395B"/>
    </inkml:brush>
  </inkml:definitions>
  <inkml:trace contextRef="#ctx0" brushRef="#br0">72151 14566 930,'-7'-25'4,"-12"-3"6,-12-3 7,-13-2 6,-2 3-7,10 11-25,10 11-22,9 10-24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27"/>
    </inkml:context>
    <inkml:brush xml:id="br0">
      <inkml:brushProperty name="width" value="0.03882" units="cm"/>
      <inkml:brushProperty name="height" value="0.03882" units="cm"/>
      <inkml:brushProperty name="color" value="#F2395B"/>
    </inkml:brush>
  </inkml:definitions>
  <inkml:trace contextRef="#ctx0" brushRef="#br0">16964 31433 566,'-17'-6'0,"0"4"0,-1 4 0,-1 4 0,0 3 6,3 1 11,1 3 11,3 2 12,-2 4 6,-4 9-1,-3 7-1,-5 8 1,-2 6-4,-1 6-6,0 4-6,-2 5-6,0 2-6,3 1-5,2 0-7,1-1-5,3-2-6,1-7-7,3-5-7,1-6-7,3-6-2,2-9 4,4-8 3,3-7 3,1-7-6,2-6-14,0-6-14,2-6-15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27"/>
    </inkml:context>
    <inkml:brush xml:id="br0">
      <inkml:brushProperty name="width" value="0.03973" units="cm"/>
      <inkml:brushProperty name="height" value="0.03973" units="cm"/>
      <inkml:brushProperty name="color" value="#F2395B"/>
    </inkml:brush>
  </inkml:definitions>
  <inkml:trace contextRef="#ctx0" brushRef="#br0">16437 31761 553,'-6'-13'79,"6"8"-11,4 7-12,6 6-12,4 8-6,7 7-1,5 8-1,7 9-2,2 6-6,0 7-9,0 7-12,1 7-9,0 4-10,6 1-7,3 1-9,4 1-9,-2-6-2,-6-13 1,-7-13 2,-8-12 2,-3-8-2,-3-3-5,-1-3-5,-2-2-5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28"/>
    </inkml:context>
    <inkml:brush xml:id="br0">
      <inkml:brushProperty name="width" value="0.05085" units="cm"/>
      <inkml:brushProperty name="height" value="0.05085" units="cm"/>
      <inkml:brushProperty name="color" value="#F2395B"/>
    </inkml:brush>
  </inkml:definitions>
  <inkml:trace contextRef="#ctx0" brushRef="#br0">18967 31397 432,'8'-21'4,"1"7"7,1 5 7,2 6 7,1 3 4,5 2 0,3 0 0,5 2-1,1 1-2,1 5-4,-1 4-4,1 4-4,-4 3-4,-4 2-3,-4 4-2,-6 3-3,-7 4-2,-8 5-1,-9 4 0,-9 6-2,-6 2-1,-5 3-2,-3 2-4,-4 2-2,0-3-1,4-7 1,3-6 0,5-8 2,3-5 2,5-5 4,3-5 4,5-5 4,8-8 2,15-14 0,15-12 0,15-12 1,7-8-3,2-1-3,1 0-3,0-2-4,-1 2-3,-2 4-2,-4 4 0,-2 4-2,-4 3 0,-6 5 1,-4 3 1,-4 5 1,-7 6 9,-5 9 19,-6 11 17,-6 10 18,-3 5 5,2 2-11,0 2-10,2 3-10,0-2-7,0-2-3,0-3-5,0-3-3,0-3-2,2-3 1,0-3 0,2-2 0,1-5-2,3-5-5,4-4-5,2-6-5,4-5-4,3-7-3,5-7-2,3-7-2,1-4-2,-3 0 1,-3-2 1,-3 0 0,-4 0 1,-3 3 2,-4 4 1,-4 2 2,-4 4 1,-4 5 1,-4 5 0,-4 4 0,-3 5 4,-1 1 6,-3 2 8,-1 2 6,-2 2 3,0 2-1,1 2-2,-1 1-1,1 3 0,3 0-1,1 1 0,3 2 1,6-3-6,13-3-9,14-4-10,11-4-9,8-3-4,-1-4 2,0-2 4,0-3 2,-1 0 1,-2 2 0,-2 4-1,-1 3-1,-3 2 3,-3 0 8,-3 2 8,-3 0 7,-3 2 5,-1 4 5,-2 2 4,-3 4 5,-1 1 2,-4 3 3,-3 1 4,-2 3 1,-2 1 2,0 1-3,0 1-3,0 1-1,0 1-3,0 1-3,0 1-2,0 1-3,0-1-2,0 0-3,0-1-3,0 0-2,3-5-4,6-5-3,5-7-3,7-5-4,3-8-3,3-13-2,1-11-3,3-12-2,-2-6-1,-2 2 2,-3 0 2,-3 2 1,-4 2 2,-6 5 2,-6 6 0,-6 4 2,-7 4-1,-8 5-3,-7 3-3,-9 4-2,-7 7-5,-8 8-6,-8 9-7,-7 9-6,1 3-5,14-3-5,12-3-5,13-3-5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24"/>
    </inkml:context>
    <inkml:brush xml:id="br0">
      <inkml:brushProperty name="width" value="0.03639" units="cm"/>
      <inkml:brushProperty name="height" value="0.03639" units="cm"/>
      <inkml:brushProperty name="color" value="#F2395B"/>
    </inkml:brush>
  </inkml:definitions>
  <inkml:trace contextRef="#ctx0" brushRef="#br0">83105 46500 604,'-22'0'0,"5"0"0,3 0 0,4 0 0,2 0 5,-2 0 10,0 0 10,-1 0 10,3 0 5,6 2 0,7 0-1,8 2-1,6-2-2,9 0-6,7 0-4,8-1-5,4-1-5,1 0-3,2 0-3,0 0-4,0-1-5,-4-1-8,-3 0-6,-2 0-7,-5-2-7,-8 2-7,-6 0-6,-6 2-7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45"/>
    </inkml:context>
    <inkml:brush xml:id="br0">
      <inkml:brushProperty name="width" value="0.03429" units="cm"/>
      <inkml:brushProperty name="height" value="0.03429" units="cm"/>
      <inkml:brushProperty name="color" value="#F2395B"/>
    </inkml:brush>
  </inkml:definitions>
  <inkml:trace contextRef="#ctx0" brushRef="#br0">58091 22800 641,'-22'56'73,"6"-14"-14,5-14-16,5-13-15,2-5-7,0 5-2,0 5-1,0 5-1,0 3-1,-2 1-2,0 1-1,-1 1-2,-1 0-2,2 0-1,1 1-3,0-1-1,1 0-3,1 1-4,-1-1-3,0 0-3,0-2-4,2-3-2,0-5-3,2-3-3,0-6-5,0-8-9,0-8-9,0-8-9,0-5-1,0-1 8,0-3 8,0-1 8,0-1 6,2 3 4,0 1 4,2 3 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45"/>
    </inkml:context>
    <inkml:brush xml:id="br0">
      <inkml:brushProperty name="width" value="0.03966" units="cm"/>
      <inkml:brushProperty name="height" value="0.03966" units="cm"/>
      <inkml:brushProperty name="color" value="#F2395B"/>
    </inkml:brush>
  </inkml:definitions>
  <inkml:trace contextRef="#ctx0" brushRef="#br0">58148 22446 554,'30'-77'1,"-5"19"7,-4 19 8,-3 18 9,-1 10 2,1 2-2,3 2-2,1 3-2,1 1-1,-1 3 1,-1 4 2,-1 2 1,-1 3-1,-3 2-4,-1 2-3,-2 1-5,-3 3-2,-1 1-1,-2 3-1,-2 2 0,-3 0-3,-2 2 0,-4 1-3,-2 1-1,-4 0-2,-5 1-2,-5-1-2,-5 1-3,-2-3-1,1-3-1,1-5 0,1-3 0,2-3 0,1-1 2,3 0 3,1-2 2,2-1 1,1-2 0,1-2-1,1-2 0,4-1 3,10 0 7,8 0 8,9 0 8,5-1 1,1 0-5,1-2-3,1 0-5,0 0-3,2 0 0,1 1-1,1 2-1,-3 1-1,-6 4-1,-5 2-1,-6 4-2,-5 1 1,-4 3 1,-4 1 1,-4 3 1,-5 2 1,-6 3 0,-5 3 0,-6 3 0,-3 1 1,1-2 0,1 0 0,2-1 2,0-2-2,3-3-1,1-3-3,3-3-1,1-3-6,2-2-7,3-4-7,1-3-8,2-2-3,3-4 1,1-2 0,2-3 1,5-6-2,8-8-4,7-7-3,9-8-5,1-1 1,-5 7 6,-5 7 6,-5 7 6,-2 3 2,2 1 2,0-1 0,1 0 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46"/>
    </inkml:context>
    <inkml:brush xml:id="br0">
      <inkml:brushProperty name="width" value="0.0469" units="cm"/>
      <inkml:brushProperty name="height" value="0.0469" units="cm"/>
      <inkml:brushProperty name="color" value="#F2395B"/>
    </inkml:brush>
  </inkml:definitions>
  <inkml:trace contextRef="#ctx0" brushRef="#br0">59500 22714 469,'35'-44'0,"-7"8"0,-9 6 1,-7 7 0,-4 4 2,1 1 3,2 1 3,0 1 3,0 1 5,-1 4 6,0 3 7,-2 3 6,-1 3 2,-2 5-5,-2 6-5,-2 4-3,-1 3-2,0 1 1,0 1 2,0 1 2,-1 0-1,0-1-2,-2 0-2,0-2-2,0 1-3,0 1-3,1 3-3,2 1-3,0 2-3,-2 1-1,-1 1-1,0 1-2,-2 2-2,-2 2-1,-1 4-2,-3 3-2,0 0-1,0-2 1,2-2 0,1-1-1,1-4 0,2-3-2,2-5-3,2-3-2,3-4 2,4-3 5,4-3 7,4-2 6,2-3 3,4-2 0,4-2 0,2-2 0,-1-1 0,-2 0-3,-2 0-3,-4 0-1,-1 1-2,3 0 1,1 2 0,3 0 0,0 2-2,-1 0-5,-1 2-3,-1 0-4,-1 0-12,-3 0-17,-1-2-19,-2 0-17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46"/>
    </inkml:context>
    <inkml:brush xml:id="br0">
      <inkml:brushProperty name="width" value="0.04506" units="cm"/>
      <inkml:brushProperty name="height" value="0.04506" units="cm"/>
      <inkml:brushProperty name="color" value="#F2395B"/>
    </inkml:brush>
  </inkml:definitions>
  <inkml:trace contextRef="#ctx0" brushRef="#br0">62350 23381 488,'10'-7'97,"5"2"-19,5 2-19,5 2-20,3 1-11,1 0-2,1 0-1,1 0-3,2 0-2,4 0-1,5 0-2,3 0-2,3 0-1,1-2-1,3 0-2,2-1-1,-1-1-2,-4 2-3,-4 0-1,-4 2-2,-1 0-4,2 2-5,2 0-4,3 2-4,-4 0-4,-6 1-2,-8 1-2,-5 2-2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47"/>
    </inkml:context>
    <inkml:brush xml:id="br0">
      <inkml:brushProperty name="width" value="0.04779" units="cm"/>
      <inkml:brushProperty name="height" value="0.04779" units="cm"/>
      <inkml:brushProperty name="color" value="#F2395B"/>
    </inkml:brush>
  </inkml:definitions>
  <inkml:trace contextRef="#ctx0" brushRef="#br0">63926 22159 460,'-8'-15'1,"2"4"3,1 3 2,0 3 3,2 2 11,1 3 21,0 4 20,2 2 20,0 2 2,0 2-17,0 0-17,0 1-18,-1 4-9,0 4-4,-2 4-2,0 6-4,-1 5-2,0 5-4,0 4-3,0 6-3,0 3-3,1 3-3,-1 3-4,0 4-3,0 2-5,0 5-9,0 3-10,0 4-8,1 0-3,1-3-1,0-5 1,2-3 1,0-8 3,0-11 7,0-10 7,0-11 7,-1-6 3,0-3-2,-2-1-1,0-2-2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51"/>
    </inkml:context>
    <inkml:brush xml:id="br0">
      <inkml:brushProperty name="width" value="0.0369" units="cm"/>
      <inkml:brushProperty name="height" value="0.0369" units="cm"/>
      <inkml:brushProperty name="color" value="#F2395B"/>
    </inkml:brush>
  </inkml:definitions>
  <inkml:trace contextRef="#ctx0" brushRef="#br0">65806 23131 596,'2'-13'0,"4"3"0,4 4 2,3 4-1,2 2 4,0 2 8,-2 0 8,-1 2 7,1 1 3,1 3-2,3 4 0,2 2-2,-1 2-2,-1 3-3,-2 2-1,-2 1-2,-3 1-4,-1-1-4,-2-1-4,-2-1-5,-2-1-3,-1 1-2,0 0-2,-1-1-1,-5 2-2,-6 1-1,-7 2-1,-7 3 0,-6 1 0,-3 1 1,-4 0 1,-4 2 1,-1-1 1,2-3 3,1-3 0,3-3 3,3-3 1,4-3 1,3-3 2,5-2 1,7-4 2,14-3 3,12-2 4,13-4 3,8-1-1,5-2-4,3 0-6,4-1-5,0 0-3,-4 0-3,-4 2-3,-4 1-3,-2 0-3,-1 2-5,-1 0-5,-1 2-4,-2-1-3,-1 0 2,-3-2 1,-1 0 1,-3-4 1,-1-4 1,-2-5 0,-3-5 0,-1-4 3,0-4 3,-2-5 3,0-3 3,-1-2 3,1 2 2,1 0 2,2 2 2,-1 1 4,-1 5 3,-1 3 4,0 5 5,-2 2 0,-1 1 1,0 1-1,-2 1-1,0 2 8,0 6 16,0 5 15,0 4 17,-1 6 2,0 4-11,-2 5-10,0 5-12,-2 4-9,0 3-7,-2 3-7,0 2-7,-2 3-4,0 1 0,-1 0-1,-2 2-1,1-1-2,-1-2-5,0-2-6,0-1-4,1-5-6,2-4-7,2-5-5,2-4-7,1-8-3,0-7 0,0-7-2,0-9 0,1-4 4,0-1 5,2-1 8,0-1 7,2 0 5,0-1 5,1 1 4,2-1 6,0 3 4,1 3 6,2 4 6,0 5 4,0 1 5,-1 2 4,0 1 2,-2 0 4,0 1 0,0 0-4,0 0-5,-1 1-3,2-1-6,0 2-6,1 0-6,2 2-6,-2 0-5,1 0-5,-2 0-4,0 0-4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51"/>
    </inkml:context>
    <inkml:brush xml:id="br0">
      <inkml:brushProperty name="width" value="0.04143" units="cm"/>
      <inkml:brushProperty name="height" value="0.04143" units="cm"/>
      <inkml:brushProperty name="color" value="#F2395B"/>
    </inkml:brush>
  </inkml:definitions>
  <inkml:trace contextRef="#ctx0" brushRef="#br0">68794 22703 531,'0'-43'10,"0"11"5,0 10 4,0 9 5,-1 10 5,0 10 8,-2 9 8,0 11 7,-1 5-1,0 1-9,0 0-9,0 2-10,0 1-5,-2 1-1,0 0 0,-1 2-2,-1 0-3,2 2-5,1 1-4,0 0-6,1 7-8,1 12-10,-1 11-11,0 13-11,0 1-4,2-8 3,0-8 3,2-7 2,0-10 4,0-10 6,0-11 5,0-11 5,0-6 1,2-1-5,0-1-5,2 0-6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54"/>
    </inkml:context>
    <inkml:brush xml:id="br0">
      <inkml:brushProperty name="width" value="0.04106" units="cm"/>
      <inkml:brushProperty name="height" value="0.04106" units="cm"/>
      <inkml:brushProperty name="color" value="#F2395B"/>
    </inkml:brush>
  </inkml:definitions>
  <inkml:trace contextRef="#ctx0" brushRef="#br0">69800 23947 535,'23'-21'71,"-1"7"-15,-1 5-15,-1 6-15,-1 4-6,1 2 2,-1 2 2,1 2 2,-1 2-1,-3 3-4,-1 3-3,-2 3-4,-3 3-3,-3 1-2,-3 3-4,-2 1-2,-4 1-2,-2 1-3,-3-1-2,-3 1-3,-3-2-1,-2-2 0,-1-1 0,-3-3 1,-1 0 2,-1 0 2,-1-1 3,-1 1 3,1-4 2,3-3 1,3-6 1,3-4 2,5-4 3,8-1 2,8 0 4,7-1 3,5-1-3,1 2-8,1 0-9,1 2-9,2 0-8,3 0-6,3 0-8,3 0-7,-1 0-4,-2 0-2,-3 0-3,-3 0-1,-2-1-1,-2-2 5,0-2 2,0-2 3,-3 0 5,-3 1 6,-3 0 6,-3 2 5,-1 0 5,0 0 2,0 0 3,0 0 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54"/>
    </inkml:context>
    <inkml:brush xml:id="br0">
      <inkml:brushProperty name="width" value="0.04419" units="cm"/>
      <inkml:brushProperty name="height" value="0.04419" units="cm"/>
      <inkml:brushProperty name="color" value="#F2395B"/>
    </inkml:brush>
  </inkml:definitions>
  <inkml:trace contextRef="#ctx0" brushRef="#br0">72030 23625 497,'-27'-15'9,"9"4"18,8 3 18,10 3 18,7 1 3,5 2-10,7 0-11,6 2-10,5 0-8,6 0-5,6 0-4,6 0-6,6-1-2,6-2-1,5-2-1,7-2 0,3 0-1,1-1 1,1 0 1,1 0 1,-3 1-3,-7 0-6,-7 2-5,-7 1-6,-6 0-9,-6 2-12,-5 0-12,-7 2-12,-6 1-7,-5 2-1,-6 2-2,-6 2-2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55"/>
    </inkml:context>
    <inkml:brush xml:id="br0">
      <inkml:brushProperty name="width" value="0.03764" units="cm"/>
      <inkml:brushProperty name="height" value="0.03764" units="cm"/>
      <inkml:brushProperty name="color" value="#F2395B"/>
    </inkml:brush>
  </inkml:definitions>
  <inkml:trace contextRef="#ctx0" brushRef="#br0">75395 22681 584,'-7'-7'0,"0"0"0,2 2 0,1 1 0,2 0 7,5 2 12,6 0 14,4 2 14,5 1 3,3 2-4,4 2-5,5 2-5,1 1-5,2 1-6,1 1-5,1 2-7,-1-1-3,-2 1 0,-2 0 1,-1-1 0,-3 1-5,-2 0-13,-1-1-12,-3 1-11,-3 0-8,-6 1-6,-6 1-5,-6 2-5,-5-2 1,-2-1 4,-3-3 6,-3 0 5,-2-3 6,2 1 5,1 0 6,1 0 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25"/>
    </inkml:context>
    <inkml:brush xml:id="br0">
      <inkml:brushProperty name="width" value="0.03831" units="cm"/>
      <inkml:brushProperty name="height" value="0.03831" units="cm"/>
      <inkml:brushProperty name="color" value="#F2395B"/>
    </inkml:brush>
  </inkml:definitions>
  <inkml:trace contextRef="#ctx0" brushRef="#br0">84157 45650 574,'-22'0'63,"5"2"-7,4 0-8,3 2-7,2 1-6,2 5-4,1 4-3,0 4-4,1 3-3,0 3 0,0 3-3,1 3 0,0 0-5,0 0-5,2-1-7,1-2-7,-1 2-7,-1 5-11,0 3-10,-1 4-10,-1-2-1,0-7 5,0-9 7,0-7 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55"/>
    </inkml:context>
    <inkml:brush xml:id="br0">
      <inkml:brushProperty name="width" value="0.03901" units="cm"/>
      <inkml:brushProperty name="height" value="0.03901" units="cm"/>
      <inkml:brushProperty name="color" value="#F2395B"/>
    </inkml:brush>
  </inkml:definitions>
  <inkml:trace contextRef="#ctx0" brushRef="#br0">72798 24397 563,'-16'6'3,"-1"-1"4,-2-2 5,1-2 5,2-1 6,10-2 6,9-1 6,8 0 6,10-1 2,10 1-2,12-1-4,11 0-3,8-1-3,9 0-4,7-1-5,8-1-5,2 0-4,-3 2-9,-5 2-6,-4 2-7,-4 1-8,-7 0-10,-5 0-10,-6 0-9,-6 1-4,-6 2 1,-6 2 2,-5 2 1,-8 0 3,-7 1 4,-8 0 3,-8 0 3,-5-1 6,0 1 5,-2 0 7,0 0 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55"/>
    </inkml:context>
    <inkml:brush xml:id="br0">
      <inkml:brushProperty name="width" value="0.03539" units="cm"/>
      <inkml:brushProperty name="height" value="0.03539" units="cm"/>
      <inkml:brushProperty name="color" value="#F2395B"/>
    </inkml:brush>
  </inkml:definitions>
  <inkml:trace contextRef="#ctx0" brushRef="#br0">73291 24776 621,'-16'-1'1,"0"-3"3,1-4 3,-1-2 2,6 2 10,12 6 17,12 7 16,11 8 18,8 3-1,1 3-17,2 1-17,2 3-17,3 0-12,4 1-6,4-1-4,4 1-7,1-1-9,-4-1-11,-3-2-14,-2 1-11,-6-4-5,-7-3 4,-9-4 4,-7-4 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56"/>
    </inkml:context>
    <inkml:brush xml:id="br0">
      <inkml:brushProperty name="width" value="0.04641" units="cm"/>
      <inkml:brushProperty name="height" value="0.04641" units="cm"/>
      <inkml:brushProperty name="color" value="#F2395B"/>
    </inkml:brush>
  </inkml:definitions>
  <inkml:trace contextRef="#ctx0" brushRef="#br0">79940 22652 474,'-8'-21'7,"2"3"15,1 4 15,0 5 14,2 4 6,1 8-5,0 6-3,2 7-5,-2 5-4,0 5-4,-3 3-5,-2 5-4,-1 2-4,1 2-5,-1 2-4,0 2-4,0 2-4,1 2-5,-1 2-3,0 2-4,1 0-3,0-2-1,2-2-1,1-2-1,0-4-4,2-4-11,0-5-8,2-5-10,1-5-4,2-5 2,2-5 3,2-5 1,0-4 3,1-6 3,0-4 3,0-5 3,-1-2 3,1 1 3,0 0 4,0 2 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56"/>
    </inkml:context>
    <inkml:brush xml:id="br0">
      <inkml:brushProperty name="width" value="0.04032" units="cm"/>
      <inkml:brushProperty name="height" value="0.04032" units="cm"/>
      <inkml:brushProperty name="color" value="#F2395B"/>
    </inkml:brush>
  </inkml:definitions>
  <inkml:trace contextRef="#ctx0" brushRef="#br0">80233 22072 545,'24'-56'5,"-1"12"10,1 13 9,-1 13 11,0 8 4,1 3-1,-1 2 1,1 4-1,-2 3-1,0 4-5,-1 4-4,-1 3-4,-2 4-4,-4 1-3,-5 3-3,-3 2-4,-5 2-3,-6 4-3,-5 4-3,-7 5-2,-4 0-3,-5-2-1,-3-2-2,-4-1-1,-1-5-1,5-4 0,4-5 0,4-4-2,2-4 2,4-1 2,3-1 1,3 0 2,7-2 2,12-1 1,11 0 1,12-2 2,5 0 1,-2 0 5,-2 0 3,-1 0 4,-4 0 1,-4 2-3,-3 0-2,-5 1-3,-3 2-2,-4 2-1,-5 2-2,-2 1-1,-6 4 0,-4 3-1,-5 5 2,-5 3-1,-6 3 1,-5 1-1,-6 1 0,-6 0-1,-2 1-1,4-2 0,2 0-2,4-1-2,2-3-3,3-3-4,3-5-7,3-3-4,5-6-7,6-6-7,8-8-9,7-6-6,3-5-4,3 0 1,2-1 2,1-1 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56"/>
    </inkml:context>
    <inkml:brush xml:id="br0">
      <inkml:brushProperty name="width" value="0.05306" units="cm"/>
      <inkml:brushProperty name="height" value="0.05306" units="cm"/>
      <inkml:brushProperty name="color" value="#F2395B"/>
    </inkml:brush>
  </inkml:definitions>
  <inkml:trace contextRef="#ctx0" brushRef="#br0">82375 22649 414,'14'-9'0,"-3"0"0,-3-2 0,-2 0 0,-2-1 4,0-1 8,-1-1 9,1-1 8,0 2 8,0 6 9,0 6 9,0 6 9,-1 6-2,-2 7-10,-2 7-11,-2 7-12,-3 5-5,-2 4-1,-3 4 0,-3 4-1,-3 4-4,-1 6-5,-3 4-5,-1 5-6,0 1-2,5-3 0,3-3-1,5-3 1,2-5-3,2-8-4,2-8-5,2-8-3,1-5-10,0-3-15,0-3-14,0-3-15,0-4-5,2-6 4,0-6 3,2-6 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0:57"/>
    </inkml:context>
    <inkml:brush xml:id="br0">
      <inkml:brushProperty name="width" value="0.05118" units="cm"/>
      <inkml:brushProperty name="height" value="0.05118" units="cm"/>
      <inkml:brushProperty name="color" value="#F2395B"/>
    </inkml:brush>
  </inkml:definitions>
  <inkml:trace contextRef="#ctx0" brushRef="#br0">82150 21915 429,'0'-15'0,"0"3"0,0 1 0,0 2 0,0-1 4,2-5 5,0-6 7,2-3 7,1-1 5,3 5 6,4 4 5,2 6 6,5 4 1,9 2-3,7 4-2,8 3-3,5 3-4,0 7-5,2 5-6,0 7-5,0 4-4,0 3-1,-2 2-3,0 4-2,-4 1 0,-2 0 0,-5 0 1,-4 1 0,-4-1-1,-3 0-2,-5 0-1,-3 0-3,-6 0-2,-6 0-4,-8 0-5,-6 1-4,-11 2-1,-13 9 1,-14 8 2,-14 8 1,-10 2-2,-8 0-7,-8-1-5,-8 0-6,4-8-11,17-11-13,17-12-14,16-11-15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1:00"/>
    </inkml:context>
    <inkml:brush xml:id="br0">
      <inkml:brushProperty name="width" value="0.04715" units="cm"/>
      <inkml:brushProperty name="height" value="0.04715" units="cm"/>
      <inkml:brushProperty name="color" value="#F2395B"/>
    </inkml:brush>
  </inkml:definitions>
  <inkml:trace contextRef="#ctx0" brushRef="#br0">90474 22352 466,'-1'-14'12,"-2"6"12,-2 5 11,-1 4 11,-5 7 2,-6 6-9,-5 7-10,-7 7-9,-2 2-7,0 0-2,-1-1-4,1-1-4,1-2 0,1-3 0,3-3 1,1-3 0,4-2 2,3-3-1,5-1-1,3-2 1,4-1-2,4 2-2,4 0-5,4 1-2,4 0-2,3-2 1,5-2 0,3-2 0,4-2 1,1 1 1,3 0 0,1 0 0,0 0 2,-1 0 2,-3 0 1,-1 0 3,-3-1 0,-1-1 2,-3 0 1,-1-1 2,-3-3 1,-1 0 0,-2-3 1,-2-2 2,-2-2-1,-2-2 1,-3-2-1,0-1 1,-2-3-2,0-1-3,0-3-2,0-1-4,0-3-3,0-1-5,0-3-4,0-1-4,0 0-3,0 2 0,0 1 0,0 3 0,0 2-1,0 3-2,0 3-2,0 2-1,1 3-3,3 1 0,4 0-2,2 2 0,3 0 0,1 1 2,3-1 3,2 0 1,1-1 4,1-2 1,1-2 3,1-1 3,-1-2 1,-1 1 4,-3-1 2,-1 1 3,-2-1 4,-1 0 4,-1 1 5,0-1 5,-2 1 5,-3 2 7,-1 3 6,-2 1 6,-2 4 5,0 6 3,-1 6 3,-2 6 3,0 4-2,0 3-6,0 3-7,0 3-6,0 2-7,0 2-5,0 2-5,0 3-6,0 1-2,-2 0 0,-1 2 1,0 0-1,-2 2-4,-2-1-6,-1 0-9,-3 0-6,0-2-7,0-2-4,2-3-4,1-3-5,0-3-2,0-3-1,0-3-1,1-3 0,0-8-1,2-14-3,2-14-1,2-13-2,2-7 5,2 2 11,2 0 10,2 1 11,0 3 8,-1 4 5,-1 3 4,0 5 4,-1 2 5,2 3 4,0 1 4,2 2 3,0 2 3,1 3-1,1 1 0,2 2-1,1 1-1,3 0-5,3 0-3,3 0-4,2 1-5,-1 0-5,1 2-6,-1 1-5,1 0-1,-1 1 2,1 2 1,-1 0 3,-2 1-5,-3 0-12,-4 0-13,-4 0-11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1:00"/>
    </inkml:context>
    <inkml:brush xml:id="br0">
      <inkml:brushProperty name="width" value="0.04992" units="cm"/>
      <inkml:brushProperty name="height" value="0.04992" units="cm"/>
      <inkml:brushProperty name="color" value="#F2395B"/>
    </inkml:brush>
  </inkml:definitions>
  <inkml:trace contextRef="#ctx0" brushRef="#br0">93455 21219 440,'0'-15'0,"0"3"0,0 1 0,0 2 0,0 0 2,0-3 3,0-4 4,0-2 3,0-1 2,0 1 3,0 1 1,0 1 3,0 1-1,0 2 0,0 3-2,0 1-2,0 9 7,2 18 13,0 15 13,1 18 14,0 11-1,-4 7-12,-2 6-14,-3 8-14,-2 2-8,0-2-1,0-1-2,0-3-2,-1 9-10,-1 20-18,-3 19-16,-1 20-18,-2 7-8,0-3-1,1-4 1,-1-4 0,2-15 2,2-26 7,4-24 5,3-26 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1:00"/>
    </inkml:context>
    <inkml:brush xml:id="br0">
      <inkml:brushProperty name="width" value="0.04276" units="cm"/>
      <inkml:brushProperty name="height" value="0.04276" units="cm"/>
      <inkml:brushProperty name="color" value="#F2395B"/>
    </inkml:brush>
  </inkml:definitions>
  <inkml:trace contextRef="#ctx0" brushRef="#br0">94131 22859 514,'-13'-16'7,"3"3"13,4-1 13,4 2 14,5 1 5,7 1-2,8 1-3,6 1-1,4 1-4,2 2-4,2 2-4,3 2-5,1 1-7,0 0-8,2 0-10,0 0-8,1 1-4,-1 2 1,-2 2 0,0 2 2,-3 1-7,-3 1-14,-5 1-14,-3 1-14,-6 0-6,-3-1 4,-6 0 2,-4-2 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9T00:41:01"/>
    </inkml:context>
    <inkml:brush xml:id="br0">
      <inkml:brushProperty name="width" value="0.03923" units="cm"/>
      <inkml:brushProperty name="height" value="0.03923" units="cm"/>
      <inkml:brushProperty name="color" value="#F2395B"/>
    </inkml:brush>
  </inkml:definitions>
  <inkml:trace contextRef="#ctx0" brushRef="#br0">94280 23931 560,'-22'-8'11,"7"2"20,3 1 22,6 1 21,6 0 3,8 2-13,7 0-14,9 2-13,7 0-12,8 2-11,8 0-10,8 2-11,5 0-11,1 3-10,3 1-10,1 3-11,-5 0-6,-12-3-3,-14-1-4,-11-2-2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25"/>
    </inkml:context>
    <inkml:brush xml:id="br0">
      <inkml:brushProperty name="width" value="0.04208" units="cm"/>
      <inkml:brushProperty name="height" value="0.04208" units="cm"/>
      <inkml:brushProperty name="color" value="#F2395B"/>
    </inkml:brush>
  </inkml:definitions>
  <inkml:trace contextRef="#ctx0" brushRef="#br0">85770 45839 522,'30'-5'44,"-5"6"5,-3 6 4,-4 6 6,-4 3-4,-3 1-13,-3 1-13,-2 1-12,-4 1-7,-4 3 2,-4 1-1,-4 3 2,-3-1-4,-2 0-9,-1-1-8,-3-1-8,1-2-2,1-1 2,2-3 3,3-1 2,6-5-1,14-8-7,12-8-8,12-8-6,7-5-4,-1-3 0,-2-3 0,0-3-1,-1-1 2,-3 1 2,-2 1 4,-1 2 2,-5 1 4,-2 3 6,-5 3 4,-3 3 6,-3 2 4,-2 2 0,-3 2 1,-1 2 2,-1 3 10,-2 2 19,0 4 21,-2 2 19,0 2 3,0 2-12,0 0-13,0 1-13,0 2-6,-2 0 0,0 1 2,-2 1 0,1 0-1,0 2-2,2 2-2,1 0-2,1-1-5,1-1-9,3-3-8,2-1-9,1-3-5,2-2-1,0-4-1,1-2 0,3-4 0,2-4-1,3-4 1,3-4 1,1-2 0,-1-1 3,-1-1 2,-1-1 2,-2-1 1,-3 1 1,-2 0 0,-4 0 1,-2 0 1,-2 2 2,-3 3 4,0 1 2,-4 2 0,-2 1-2,-4 0-2,-2 2-3,-4 1-5,-5 2-5,-5 2-8,-5 2-5,-5 4-4,-5 6-1,-4 6-1,-6 5-1,2 2 0,8-3 1,9-3 2,6-2 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5T08:12:57.604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19927 3366 0,'0'0'0,"0"0"16,0 0-16,3-19 0,-3 19 0,0-20 16,0 7-16,-1 0 0,0-1 15,-2 0-15,-3 0 0,-4-3 16,-2-1-16,-2 4 0,-3 2 15,3 1-15,2 2 0,2 2 16</inkml:trace>
  <inkml:trace contextRef="#ctx0" brushRef="#br0" timeOffset="856.5541">18982 3009 0,'0'0'0,"-8"-2"0,-4 0 16,-1-3-16,-2 0 0,-9-1 15,-1 0-15,-1-1 0,-2 1 0,-8-4 16,-3 3-16,-1-1 16,1 4-16,-3 0 0,-3 3 15,-8 0-15,1 1 0,-6 3 0,-5 2 16,1 1-16,1 3 0,-18 4 16,-5 3-16,-6 4 0,6 1 15,-16 8-15,-2 6 0,-19 9 16,14-4-16,3 8 0,3 7 15,7-7-15,7-5 0,1 12 16,1 8-16,12-5 0,11-1 16,1 4-16,4 0 0,4 2 15,4-3-15,2 3 0,-1 1 0,11-2 16,7-2-16,4 9 0,1 6 16,0-8-16,-1-8 0,2 10 15,4 5-15,3-1 0,4-3 16,1 7-16,1 3 0,4-7 15,3-6-15,7 6 0,5 2 16,-1-14-16,2-7 0,11-3 16,10-2-16,0-5 0,0-5 0,11-5 15,6-1-15,-3-9 0,-2-4 16,14-2-16,9-1 16,0-2-16,1 2 0,14-12 0,12-10 15,-4-6-15,-2-6 0,12 0 16,7-2-16,-8 0 0,-4-3 15,10-2-15,10-5 0,-11 2 16,-6 0-16,0-1 0,1-1 16,-10 0-16,-5 1 0,3-10 15,2-6-15,-9-3 0,-6-1 0,0-13 16,0-6-16,-8 1 0,-6-1 16,-1-18-16,-3-15 0,-1 9 15,0 3-15,-3-10 0,0-9 16,-10 10-16,-6 5 0,-6-5 15,-2-3-15,-10 8 0,-5 7 16,-8 0-16,-7-1 0,-5 13 16,-4 7-16,-6-7 0,-3-3 15,-2 10-15,-2 8 0,-7 4 16,-6 4-16,-2 5 0,-1 4 0,-6 5 16,-5 6-16,0 8 0,-1 6 15,-13 2-15,-9 1 16,4 8-16,4 2 0,-16 14 0,-10 11 15,2-1-15,1 1 0,-16 10 16,-10 7-16,6 5 0,3 4 16,-14 17-16,-10 11 0,12 1 15,9 0-15,1 11 0,0 7 16,20-11-16,13-9 0,14 1 16,9 2-16,15-10 0,12-5 0,14-2 15,9-1-15,9-5 0,5-3 16,10 0-16,8 0 0,-8-16 15,-7-13-15,-4-5 0</inkml:trace>
  <inkml:trace contextRef="#ctx0" brushRef="#br0" timeOffset="1920.8505">23735 2697 0,'0'0'0,"-17"-10"0,-1-2 16,-6 0-16,-3 0 0,-14-1 0,-6 3 15,-15 0-15,-3 2 0,-7 5 16,-4 4-16,-14 8 0,-2 4 0,-14 9 16,1 6-16,-38 20 0,18 1 15,3 12-15,4 8 16,4 2-16,1 3 0,8 15 16,3 9-16,5-1 0,3-5 0,5 14 15,2 8-15,14 0 0,10 1 16,12 10-16,6 7 0,9-6 15,5-3-15,6 12 0,3 10 16,11-11-16,6-7 0,10 8 16,7 3-16,2-8 0,1-4 15,11 6-15,9 4 0,2-14 16,-1-11-16,14-4 0,7-2 16,6-14-16,4-9 0,9-6 15,8-7-15,1-8 0,0-7 0,8-10 16,7-8-16,-3-8 0,-1-6 15,7-11-15,6-8 0,-4-7 16,-3-6-16,8-16 0,6-11 16,-7-11-16,-6-6 0,-2-13 15,-4-8-15,-6-7 0,-4-6 0,-1-15 16,-1-10-16,-5-2 16,-6 1-16,1-14 0,0-7 15,-5 1-15,-5 3 0,-7-7 16,-5-6-16,-2 14 0,-3 9 0,-10-3 15,-8-3-15,-13 12 16,-7 6-16,-6-6 0,-6-3 0,-6 11 16,-7 8-16,-10-1 0,-7-4 15,-8 8-15,-4 5 0,-11 2 16,-7 3-16,4 13 0,1 6 0,-10 8 16,-4 5-16,0 10 0,2 7 15,-6 5-15,-2 3 0,1 7 16,1 4-16,-4 8 0,-1 3 15,0 10-15,3 4 0,-5 13 16,-4 6-16,3 6 0,4 3 16,-3 12-16,-1 10 0,5-1 15,3-1-15,7 9 0,5 8 16,20-23-16,13-16 0,9-9 0</inkml:trace>
  <inkml:trace contextRef="#ctx0" brushRef="#br0" timeOffset="2104.2253">23146 3884 0,'0'0'0,"0"0"16,-9 23-16,9-23 0,-17 35 0,17-35 15,-17 31-15,11-19 16</inkml:trace>
  <inkml:trace contextRef="#ctx0" brushRef="#br0" timeOffset="5787.7944">30604 7854 0,'0'0'0,"0"0"0,0 0 16,0 0-16,0 0 0,0 0 15,0 0-15,0 0 0,26-5 0,-26 5 16,0 0-16,27-3 0,-27 3 16,22-3-16,-10 1 0,1 1 15,-1 0-15,2 1 0,3-1 16,-1 1-16,1 0 0,0 0 15,2 0-15,1 0 0,0 0 16,8 1-16,3 1 0,-2 0 16,-2 0-16,-3-1 0,-6 0 15,-1 1-15</inkml:trace>
  <inkml:trace contextRef="#ctx0" brushRef="#br0" timeOffset="6526.1231">30952 6796 0,'0'0'0,"0"0"16,0 0-16,0 0 0,0 0 0,-21 2 16,21-2-16,0 0 15,-23 4-15,23-4 0</inkml:trace>
  <inkml:trace contextRef="#ctx0" brushRef="#br0" timeOffset="7071.0694">30492 6706 0,'0'0'0,"0"0"15,0 0-15,0 0 0,0 0 0,0 0 16,10-22-16,-10 22 0,0 0 16,21-18-16,-10 11 0,1 1 15,1-2-15,4 1 0,3 1 16,-1 0-16,1-1 0,8 1 15,3-1-15,-3 3 0,1 0 0,1 2 16,2 1-16,-3-1 16,0 4-16,8-1 0,0 1 15,-3 2-15,-2 0 0,0 3 16,0 1-16,-4 2 0,-4-1 0,2 5 16,-1 0-16,-8 0 0,-1 0 15,0 6-15,-3 2 0,-4-4 16,-2-2-16,-4 4 0,-3 4 15,-2-1-15,-1 1 0,-4 3 16,-3 5-16,-1-2 0,0-3 0,-4 5 16,-1-1-16,2-2 0,2-1 15,0 2-15,1 2 0,2 0 16,2 2-16,2-3 0,-1-1 16,2-1-16,0-1 0,1-6 15,1-4-15,0-4 0</inkml:trace>
  <inkml:trace contextRef="#ctx0" brushRef="#br0" timeOffset="7261.0433">30844 7972 0,'0'0'0,"0"0"0,0 0 15,0 0-15,0 0 0,0 0 16,0 0-16,0 0 0,0 0 15,3 23-15,-3-23 0,4 22 16,-4-22-16,7 33 0,-4-8 16,1-4-16,-1-2 0,-1-3 0</inkml:trace>
  <inkml:trace contextRef="#ctx0" brushRef="#br0" timeOffset="13121.2727">10295 11505 0,'0'0'16,"0"0"-16,0 0 0,-22 24 0,13-13 16,-2 6-16,-1 5 0,-7 8 15,-1 1-15,-3 17 0,0 8 16,2 0-16,1-3 0,-3 21 15,2 6-15,-1 9 0,2-6 0,0 23 16,1 3-16,3-1 16,3-14-16,-1 43 0,5 1 15,1-20-15,2-13 0,0 12 16,-1 8-16,3-16 0,1-12 0,0 18 16,1 13-16,1-12 0,0-8 15,0 16-15,-2 12 0,1-18 16,-1-12-16,1 16 0,2 12 15,1-17-15,0-12 0,2 11 16,2 8-16,1-15 0,1-12 0,4 6 16,2 4-16,-3-20 15,-3-13-15,0 11 0,0 7 16,5-14-16,4-12 0,-1 8 16,0 6-16,-5-12 0,-3-9 0,1 3 15,0 4-15,4-11 16,1-8-16,1-1 0,2-3 0,-5-5 15,-5-4-15,-1-10 0,-2-7 16,-1-6-16</inkml:trace>
  <inkml:trace contextRef="#ctx0" brushRef="#br0" timeOffset="14104.8976">10310 14353 0,'0'0'0,"0"0"0,19-18 16,-10 9-16,0-1 0,6-1 0,5 0 15,7-7-15,2 0 0,5-1 16,5-1-16,9-1 0,0-1 0,11-3 15,1 0-15,0 1 16,1 1-16,11-2 0,-1 3 16,-6 1-16,-4 2 0,14-4 15,3 0-15,-5 2 0,-5 3 16,3 0-16,3 0 0,22-7 0,-15 2 16,-2 5-16,-3 4 0,-5 5 15,0 3-15,1-4 0,1-3 16,0 1-16,0 1 0,2 1 15,2 0-15,-6 1 0,-4 2 0,5 0 16,3 1-16,0 2 16,-1 2-16,1 1 0,2 2 15,-6-3-15,-2-2 0,0 6 0,0 2 16,-1 0-16,-3 0 0,3-3 16,3 1-16,-6-1 0,-4 2 15,3 1-15,3 0 0,-8 0 16,-3-2-16,-2-1 0,-1-1 15,0 4-15,0 1 0,-2 3 16,-2 2-16,-2-2 0,-3-1 0,2 3 16,1 2-16,-2-4 0,-5-2 15,6-1-15,1 0 0,-5 0 16,-4 0-16,4-3 0,4-2 16,-7 2-16,-2 0 0,2 0 15,3-1-15,-3 5 0,-3 1 16,1 2-16,1-2 0,-13-6 15,3-2-15,3 2 0,4 1 16,-1 2-16,-1 0 0,4-1 16,3-1-16,-1-2 0,1 1 0,4-2 15,2 1-15,-3-1 0,-2 2 16,4 0-16,3 2 0,-3-1 16,-1-1-16,2 3 0,3 1 15,0-1-15,2-1 0,-2 2 16,-1 1-16,2 1 0,0 2 15,1-1-15,-1-1 0,-3 1 16,0-1-16,11 0 0,3 0 16,-16 0-16,-3 1 0,23 7 15,-4 1-15,-5 1 0,-5-2 0,2 1 16,1 0-16,-1-3 0,0-1 16,8 3-1,5 0-15,-26-1 16,5 1-16,18 12 0,-13-2 0,-14-8 15,-12-5-15,-8-5 0</inkml:trace>
  <inkml:trace contextRef="#ctx0" brushRef="#br1" timeOffset="16654.7866">18303 11604 0,'0'0'15,"0"0"-15,0 0 0,0 0 16,0 0-16,0 0 0,0 0 16,0 0-16,-18 24 0,18-24 15,-15 35-15,6-12 0,0-1 0,1 6 16,-2 4-16,-3 12 0,2 1 16,-1 14-16,2 5 15,2-1-15,0-1 0,-1 18 0,2 5 16,1 7-16,-1-7 0,1 19 15,0 3-15,1-6 0,-1-5 16,-3 53-16,1-5 0,2-16 16,0-12-16,3 2 0,1 2 15,1-12-15,1-9 0,1 10 16,0 4-16,2-11 0,1-8 0,-1 7 16,0 7-16,2-8 0,0-5 15,1 11-15,0 8 0,0-13 16,-3-7-16,1 5 0,0 4 15,-2-16-15,-1-9 0,0 0 16,1 1-16,-1-11 0,2-8 0,-3-13 16,-3-9-16,2-12 0,0-8 15,1-5-15</inkml:trace>
  <inkml:trace contextRef="#ctx0" brushRef="#br1" timeOffset="17337.7049">18292 11485 0,'0'0'0,"0"0"16,0 0-16,10 25 0,-10-25 0,14 26 15,-2-7-15,2 2 0,1 3 16,5 11-16,1 3 16,1 5-16,2 1 0,5 8 0,-1-2 15,3 6-15,-3-3 0,1-1 16,0-1-16,6 0 0,-2-8 0,-1-1 16,0-1-1,1-4-15,1-4 0,-2-3 0,-2-1 16,-4-4-16,-3-1 0,2 0 15,0-4-15,-8-3 0,-1-2 0,-2-2 16,0-1-16,-2 1 0,-4 1 16,-2-1-16,-3 0 15,-3 4-15,-3 1 0,-7 0 0,-4 2 16,-2 3-16,-1 3 0,-3 4 16,-2 4-16,-5 3 0,-4 4 15,-2 6-15,0 4 0,-7 9 16,1 0-16,0 2 0,1 1 15,-8 9-15,2 0 0,-16 30 16,7-8-16,4-7 0,4-4 16,4 0-16,4-1 0,3-1 15,3-4-15,-2-6 0,-2-5 16,11-6-16,7-5 0,4-2 16,6 1-16,3-9 0,4-6 0,6-10 15,3-8-15,-3-7 0,-1-4 16,-2-3-16</inkml:trace>
  <inkml:trace contextRef="#ctx0" brushRef="#br1" timeOffset="17587.6401">18486 12216 0,'0'0'0,"0"0"0,-12 18 15,6-6-15,0 4 0,-5 11 16,-4 9-16,-2 16 0,-1 4 0,-2 29 16,2 13-1,-1 16-15,3-3 0,3-11 0,2-16 16,3-24-16</inkml:trace>
  <inkml:trace contextRef="#ctx0" brushRef="#br1" timeOffset="17770.8394">18726 12348 0,'0'0'0,"-8"16"16,-3 3-16,-2 6 0,1 3 0,-10 22 15,-9 23-15,-4 16 0,2 4 16,3 10-16,7-3 0,4-8 16,8-21-16,1 5 0,4-24 15,1-16-15</inkml:trace>
  <inkml:trace contextRef="#ctx0" brushRef="#br1" timeOffset="17920.811">18768 12716 0,'0'0'0,"-15"15"0,-4 6 0,3 0 16,-3 7-16,-10 18 0,-4 9 16,-6 16-16,4 3 0,3 17 15,5 15-15,5-5 0,7-17 0,4 5 16,4-28-16,1-18 0</inkml:trace>
  <inkml:trace contextRef="#ctx0" brushRef="#br1" timeOffset="18070.8151">18498 13179 0,'0'0'0,"-9"25"0,1 7 16,-2 12-16,-1 8 0,0 1 0,1-3 15,2-11-15</inkml:trace>
  <inkml:trace contextRef="#ctx0" brushRef="#br1" timeOffset="19276.0466">18643 9671 0,'0'0'0,"0"0"0,0 0 16,0 0-16,0 0 0,0 0 16,0 0-16,-11-22 0,11 22 0,0 0 15,0 0-15,0 0 0</inkml:trace>
  <inkml:trace contextRef="#ctx0" brushRef="#br1" timeOffset="19571.4036">18315 9677 0,'0'0'16,"0"0"-16,0 0 0,-9 19 15,5-11-15,1 1 0,0 1 16,2-2-16,1 1 0,3-2 16,0-1-16,1-2 0,1-4 0,5-1 15,3-4-15,1-1 0,2 0 16,6-5-16,1-2 0,0 2 15,-1 2-15,0 0 0,0 1 16,-3 3-16,-3 3 0,2 4 16,-4 4-16,-4 0 0,-2 3 0,-1 1 15,-2 2-15,1 0 16,-1-1-16,3-3 0,1-2 16,-2-2-16,0 0 0,-2 0 15</inkml:trace>
  <inkml:trace contextRef="#ctx0" brushRef="#br1" timeOffset="19810.3453">19160 9145 0,'0'0'0,"0"0"0,0 0 16,0 0-16,0 0 0,0 0 16,0 0-16,0 0 0,2 27 15,-2-27-15,0 0 0,20 17 16,-20-17-16,25 3 0,-25-3 0,33-7 16,-20 5-16,-1 0 15</inkml:trace>
  <inkml:trace contextRef="#ctx0" brushRef="#br1" timeOffset="20070.94">19476 9124 0,'0'0'0,"0"0"0,0 0 16,-10 16-16,10-16 0,0 0 15,-20 26-15,10-14 0,0 0 0,-2 2 16,-1 0-16,1 2 0,1 0 16,-4 7-16,-1 3 15,1 0-15,-1 0 0,-1 4 0,-3 2 16,-5 9-16,1 2 0,-3 6 15,-3 3-15,-9 10 0,0-3 16,-11 20-16,-2 5 0,5-3 16,3-3-16,-9 18 0,0 3 15,-11 27-15,12-20 0,11-4 16,7-2-16,8-13 0,5-9 0,2-7 16,1-3-16,6-23 0,3-14 15,4-8-15</inkml:trace>
  <inkml:trace contextRef="#ctx0" brushRef="#br1" timeOffset="20275.568">19021 10283 0,'0'0'0,"0"0"0,0 0 16,0 0-16,0 0 0,0 0 16,0 0-16,-11-18 0,13 13 0,-1 1 15</inkml:trace>
  <inkml:trace contextRef="#ctx0" brushRef="#br1" timeOffset="20694.9044">18798 9502 0,'0'0'0,"0"0"0,0 0 15,0 0-15,0 0 0,-22-9 0,22 9 16,-20 7-16,7-3 0,-1 5 15,-3 2-15,1 0 0,-2 1 16,-7 8-16,-2 1 0,2-1 16,2 0-16,2-2 0,2-1 15,3-2-15,4-3 0,1-2 0,5-4 16,6-6-16,1-4 0,10-5 16,6-5-16,3-1 0,1 1 15,10-5-15,4-1 0,-5 6 16,-2 5-16,-5 4 0,-3 5 15,-4 4-15,-1 1 0,-6 6 16,-2 5-16,-4 4 0,-1 1 16,-2 1-16,-2-2 0,0-1 15,0-3-15,1 0 0,1 1 16,1-4-16,1-2 0,5-4 16,4-2-16,4-6 0,5-3 0,-4 1 15,-3-1-15,-2 2 0</inkml:trace>
  <inkml:trace contextRef="#ctx0" brushRef="#br1" timeOffset="20898.9385">19412 9122 0,'0'0'0,"0"0"16,0 0-16,0 0 0,0 0 0,0 0 16,16-16-16,-16 16 0,0 0 15,0 0-15</inkml:trace>
  <inkml:trace contextRef="#ctx0" brushRef="#br1" timeOffset="21204.8735">19175 9323 0,'0'0'0,"0"0"0,0 0 16,0 0-16,0 0 0,0 0 16,0 0-16,0 0 0,14 16 15,-14-16-15,0 0 0,26 15 16,-26-15-16,16 17 0,-16-17 16,15 29-16,-10-12 0,-3 3 0,-3 4 15,-3 4-15,-5 4 0,-8 12 16,-3 2-16,-9 10 0,-2-1 15,-10 13-15,-2 4 0,0-3 16,0-3-16,-10 20 0,0 7 16,-5 5-16,2-10 0,-24 48 15,8-5-15,15-12 0,11-9 16,1 7-16,1 4 0,7-12 0,5-9 16,14-2-16,9-3 15,6-24-15,3-17 0,0-17 0,0-12 16,0-7-16</inkml:trace>
  <inkml:trace contextRef="#ctx0" brushRef="#br1" timeOffset="21388.3584">18897 10754 0,'0'0'0,"-11"2"15,-1 2-15,2 1 0,0 2 0,-2 17 16,0 10-16,1 9 0,0 6 0,0 1 16,1-10-16,2-7 15</inkml:trace>
  <inkml:trace contextRef="#ctx0" brushRef="#br1" timeOffset="22621.815">23824 11929 0,'0'0'0,"0"0"16,0 0-16,0 0 0,-24 11 0,14-3 15,-2 3-15,-2 3 0,-2 4 16,0 7-16,-2 8 0,-3 9 16,1 1-16,-5 19 0,-2 6 15,-1 12-15,2-1 0,3 18 16,6 3-16,-1 5 0,2-9 0,1 42 16,4-8-16,3-22 0,3-14 15,0 8-15,2 5 0,0-3 16,-1-3-16,3 9 0,2 6 15,-3-4-15,-2-4 0,2-32 16,-1-26-16,2-14 0</inkml:trace>
  <inkml:trace contextRef="#ctx0" brushRef="#br1" timeOffset="24255.2769">10186 14414 0,'0'0'0,"0"0"0,0 0 16,0 0-16,0 0 0,0 0 15,23-19-15,-23 19 0,24-19 16,-9 6-16,2-2 0,2 0 16,2 0-16,4-3 0,5 0 15,11-8-15,0-1 0,15-2 16,2 2-16,-1 1 0,-2-1 0,17-7 16,4-1-16,9 1 0,-4 6 15,18-6-15,4 0 0,-12 2 16,-8 1-16,47-11 0,-3 4 15,-11 9-15,-8 5 0,7-4 16,3-2-16,-6 6 0,-4 5 16,10 4-16,8 3 0,-12-1 15,-7-2-15,12 0 0,7-1 16,-8 7-16,-6 7 0,7 1 0,5-2 16,-12 2-16,-11 1 0,12 6 15,6 6-15,-11-1 16,-7-1-16,7 1 0,6-1 15,-3-6-15,-2-3 0,7 1 16,4 2-16,-10-4 0,-6-3 0,13 0 16,9 0-16,-14-2 0,-8 0 15,7 7-15,6 4 0,-10 3 16,-8 4-16,4 5 0,0 3 16,-11 2-16,-9 3 0,5 2 0,0 2 15,-7-7-15,-2-3 0,0 3 16,1 2-16,-6 0 0,-4-1 15,4-5-15,3-3 0,-6 3 16,-2 2-16,-12 1 0,-8 0 16,-7-4-16,-6-2 0,-2-1 15,0 0-15,-8-1 0,-5 0 0,-3 2 16,-1 4-16,-4-4 16,-3-1-16,-3-4 0,-3 0 15,-2-3-15,-2-2 0,0 1 0,0 0 16,-2-1-16,0-1 0,5-3 15,5 1-15,1 0 0,3 0 16,-3 0-16,-3-2 16,-1 0-16</inkml:trace>
  <inkml:trace contextRef="#ctx0" brushRef="#br1" timeOffset="25854.5429">23331 14104 0,'0'0'0,"-7"-6"0,-2-2 16,-2-1-16,-2-1 0,-8-8 16,-3-2-16,-6-5 0,-3 0 0,-3-3 15,0-2-15,-2 2 0,0 3 16,-10-7-16,0-2 0,-1 1 15,0 3-15,-9-6 0,2-2 16,4 4-16,5 3 0,-14-4 16,-1 2-16,5 2 0,7 1 0,-13-2 15,-2 1-15,-18-4 0,5 8 16,-3 3-16,-1 3 16,7 2-16,4-1 0,-3 1 0,-1 0 15,6 6-15,4 5 16,-8-3-16,-4-1 0,6 2 0,5 1 15,-8-2-15,-4 0 16,4 4-16,4 1 0,-5 5 0,-3 2 16,3 3-16,2 1 0,-5 3 15,-1 4-15,7-3 0,6-2 16,-4 1-16,-4 0 0,9 0 16,5-2-16,-8 9 0,-6 6 15,6-4-15,4-3 0,-2 0 0,-2-3 16,8 6-16,5 1 0,-4 4 15,-2 4-15,0-1 0,-2 0 16,1 0-16,0 2 16,13-11-16,8-6 0,-4 7 0,-3 2 15,2 2-15,1-1 0,0 0 16,-1 1-16,8 0 0,4 2 0,-3 2 16,-1 2-1,2 0-15,4-1 0,-4 0 0,-4 0 0,2 2 16,0 2-16,13-10 0,7-6 15,6-4-15</inkml:trace>
  <inkml:trace contextRef="#ctx0" brushRef="#br0" timeOffset="1.57533E6">32142 18364 0,'0'0'0,"0"0"0,0 0 0,0 0 16,0 0-16,0 0 0,0 0 15,0 0-15,0 0 0,0 0 16,0 0-16,0 0 0,0 0 0,0 0 15,0 0-15,0 0 16,0 0-16,0 0 0,0 0 16,0 0-16,0 0 0,0 0 15,0 0-15,0 0 0,0 0 0,2-22 16,-2 22-16,0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00"/>
    </inkml:context>
    <inkml:brush xml:id="br0">
      <inkml:brushProperty name="width" value="0.05242" units="cm"/>
      <inkml:brushProperty name="height" value="0.05242" units="cm"/>
      <inkml:brushProperty name="color" value="#F2395B"/>
    </inkml:brush>
  </inkml:definitions>
  <inkml:trace contextRef="#ctx0" brushRef="#br0">15047 2442 419,'-21'1'6,"7"1"10,5 3 10,6 2 12,4 0 2,2 0-4,2-2-4,2 0-4,5-3-2,11-2-1,9-4 0,10-2 0,6-4-3,-1-6-5,0-4-4,0-5-4,-3-1-3,1 1 1,-3 3 2,-2 2 0,-2 2-3,-3 3-7,-4 3-8,-2 3-7,-3 2-3,-3 2 0,-3 2 3,-2 2 0,-5 2 3,-5 3 6,-5 4 5,-4 2 4,-4 4 4,-4 1 2,-2 5 1,-3 1 2,-3 3 1,-1 1-1,-3 1 1,-1 1 1,-3 1-2,0 2-2,-1 3-1,0 1-2,-3 2-2,-3 1 0,-3 0 0,-3 2-1,-1-1-1,3-2 0,-1-2-3,1-1 0,3-2-1,1-1-1,5-2 0,2 1-1,2-4 1,2-2 0,3-2 1,1-4 0,5-4-1,9-5-6,6-4-5,9-6-5,3-2-1,-2-2 4,-3 0 5,-1-1 4,-1-1 1,0 0 0,0 0-2,0 0 0,2-2-3,7-5-2,6-5-5,5-5-2,4-2-1,-1 1 3,0 1 3,1 1 2,-4 1 2,-2 3 2,-5 1 1,-3 3 1,-4 1 3,-3 2 0,-3 2 2,-2 3 2,-3 0 5,0 0 9,-2 0 9,0 0 10,0 0 3,2 1-2,2-1-3,1 0-1,2 2-5,-2 6-6,-1 4-8,0 6-7,-2 2-3,0 3 0,-2 2 1,0 2-1,-2 1 2,-2 1-1,-2 1 2,-2 1 0,0 1 0,0 1-1,2 1 1,1 1-1,-2 2 1,-4 6-2,-4 5 0,-3 4-1,-2 0 0,2-2 0,2-5 1,3-4-1,0-4 0,0-3 1,1-5-1,0-3 1,-2-5-1,0-6-4,-1-6-3,-1-6-3,0-9-2,4-9 2,3-12 0,3-11 1,2-8-4,2-7-12,2-6-10,2-8-10,2-4-4,5-1 5,4-1 5,4-1 4,0 1 4,-3 2 3,-3 1 5,-2 3 3,-3 6 4,-2 10 2,0 9 4,0 10 4,-2 6 3,-2 5 3,-2 3 5,-2 5 5,-1 3 5,0 2 8,0 4 9,1 3 7,4 5 6,7 8 2,10 8 1,9 7 2,6 7-2,1 3-7,2 4-6,3 5-8,0 3-4,2 4-3,1 4-2,0 4-4,0 1-2,-2 2-2,-1 2-2,-3 0-2,-1 0-2,-2-2 0,0-3 0,-1 0 0,-2-3-3,0 1-2,-1 0-4,-1 0-3,-2 1-3,-1 2-2,-3 1-2,-1 3-2,-2-2-3,-1-5-3,-1-4-1,0-5-4,-3-7 1,-3-6 1,-3-7 1,-2-7 2,-4-8-3,-4-12-8,-4-10-8,-4-11-9,-2-4-1,1 1 5,-1 3 4,0 2 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00"/>
    </inkml:context>
    <inkml:brush xml:id="br0">
      <inkml:brushProperty name="width" value="0.04549" units="cm"/>
      <inkml:brushProperty name="height" value="0.04549" units="cm"/>
      <inkml:brushProperty name="color" value="#F2395B"/>
    </inkml:brush>
  </inkml:definitions>
  <inkml:trace contextRef="#ctx0" brushRef="#br0">17363 3576 483,'0'-41'38,"0"15"5,0 13 4,0 14 5,0 11 1,0 8-5,0 7-4,0 8-4,-3 6-5,-2 4-4,-5 4-5,-4 3-3,-4 3-6,-3 2-6,-5 0-6,-3 1-6,-1 1-2,-2 0 3,1 0 2,0-2 4,0-2-9,1-10-16,1-8-17,1-9-18,1-9-7,1-9 1,2-8 0,0-10 2,2-4 5,5-1 9,3-1 10,4-1 8,3-2 5,-1-2 2,0-1 0,0-3 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00"/>
    </inkml:context>
    <inkml:brush xml:id="br0">
      <inkml:brushProperty name="width" value="0.03577" units="cm"/>
      <inkml:brushProperty name="height" value="0.03577" units="cm"/>
      <inkml:brushProperty name="color" value="#F2395B"/>
    </inkml:brush>
  </inkml:definitions>
  <inkml:trace contextRef="#ctx0" brushRef="#br0">17250 1628 615,'10'-9'0,"4"-1"0,3-3 0,5-2 0,0 2 8,-2 3 18,-2 4 16,-1 4 18,-1 4 5,2 4-8,0 4-8,1 3-7,0 5-14,1 5-21,0 5-20,-2 5-22,1 0-8,-2-2 1,-3-4 1,-1-2 3,-2-2-1,-2-3-3,-2-1-3,-2-2-3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01"/>
    </inkml:context>
    <inkml:brush xml:id="br0">
      <inkml:brushProperty name="width" value="0.04888" units="cm"/>
      <inkml:brushProperty name="height" value="0.04888" units="cm"/>
      <inkml:brushProperty name="color" value="#F2395B"/>
    </inkml:brush>
  </inkml:definitions>
  <inkml:trace contextRef="#ctx0" brushRef="#br0">19384 1900 450,'-16'18'96,"0"3"-18,1 5-19,-1 3-19,-1 4-12,-1 5-6,-3 3-7,-1 4-5,-1 4-10,0 4-14,-1 2-13,1 6-12,1-4-6,4-12 5,5-12 5,3-11 4,4-9 4,6-7 4,4-5 3,6-5 4,2-4 4,3 0 4,2 0 6,1 0 4,3 1 5,1 2 2,3 3 3,0 1 3,1 3 4,-4 7 3,-5 6 5,-3 6 4,-4 4 4,-1 5 3,-2 3 2,-2 4 4,-2 3-2,-2 2-4,-2 2-4,-2 2-5,-2 2-5,0 2-2,-1 2-5,-1 1-2,-1 0-5,0-4-4,0-4-3,0-4-5,1-5-7,1-5-7,0-7-8,2-5-9,0-8-4,2-10 2,0-10 2,2-10 0,0-5 4,0-1 5,0-1 5,0 0 6,-1-2-5,0 1-14,-2-1-13,0 1-14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01"/>
    </inkml:context>
    <inkml:brush xml:id="br0">
      <inkml:brushProperty name="width" value="0.04426" units="cm"/>
      <inkml:brushProperty name="height" value="0.04426" units="cm"/>
      <inkml:brushProperty name="color" value="#F2395B"/>
    </inkml:brush>
  </inkml:definitions>
  <inkml:trace contextRef="#ctx0" brushRef="#br0">20121 1315 497,'10'-18'1,"3"-3"5,5-5 2,3-3 5,1 1 0,-4 5-2,-5 7-1,-3 5-1,-1 3 4,3 2 13,4 1 11,2 1 13,0 1 3,-3 3-4,-3 4-5,-2 2-4,-3 5-5,-1 6-5,0 5-4,-2 7-6,-2 3-11,-4 2-20,-4 2-17,-3 3-19,-4-2-7,0-4 5,-1-4 4,-1-3 6,-1-5 2,1-3 0,-1-4 0,0-4-1,3-6 2,5-6 2,4-8 4,6-6 4,4-4 6,7-1 12,6-1 11,5-1 11,3 0 6,-3 3 1,-1 1 2,-3 3 0,-3 4 0,-4 10-4,-6 8-2,-5 10-3,-4 5-1,-3 5 0,-5 3 0,-4 4 0,-1 2 3,1-2 8,1 0 6,0-2 7,1-1 0,1-1-8,-1-3-7,0-1-8,2-3-4,2-3-2,4-3 0,3-2-3,3-5-4,4-5-10,3-4-9,5-6-9,4-5-4,5-5 0,5-7 0,5-5 1,1-2 0,-1 1 2,0 3 1,-1 1 1,-3 5 4,-5 2 6,-5 4 5,-5 5 7,-5 3 7,-8 6 7,-6 4 8,-7 6 8,-6 3 2,-4 5-2,-3 2-2,-4 6-3,-4 3-2,-1 2-4,-2 4-2,-1 3-4,-3 0-1,1-4-1,0-2 0,0-3 1,1-2 0,3-3 2,3-1 1,4-3 3,4-2 1,10-3 2,9-2 2,8-4 2,8-4-2,8-4-4,6-6-5,7-4-4,9-8-3,12-9 0,11-10-1,13-10-1,-1-1-5,-8 8-8,-11 7-9,-9 9-9,-7 5-6,-5 5-4,-5 3-4,-5 4-4,-6 3 1,-5 4 5,-6 2 4,-6 4 6,-3 1 2,0-1 1,0 1 1,0 0-1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02"/>
    </inkml:context>
    <inkml:brush xml:id="br0">
      <inkml:brushProperty name="width" value="0.04766" units="cm"/>
      <inkml:brushProperty name="height" value="0.04766" units="cm"/>
      <inkml:brushProperty name="color" value="#F2395B"/>
    </inkml:brush>
  </inkml:definitions>
  <inkml:trace contextRef="#ctx0" brushRef="#br0">20963 4200 461,'-15'0'0,"2"2"0,2 0 0,3 2 0,1 1 8,2 1 15,2 3 16,2 2 16,1 3 4,2 4-9,0 3-7,2 5-9,-1 2-6,-1 2-5,0 2-5,-1 2-5,-2-1-3,-1-3 0,0-5 0,-1-3-1,2-7-9,7-7-15,8-8-17,6-8-16,6-6-4,5-7 5,4-6 6,5-5 7,2 0 6,-5 3 5,-4 3 5,-4 5 6,-4 2 5,-3 4 7,-5 3 5,-3 3 6,-4 3 2,-2 4-4,-4 4-1,-2 4-4,-5 5 7,-6 9 17,-6 7 15,-5 9 18,-4 1 2,2 1-10,2-1-9,0-1-10,2-3-8,3-4-4,2-3-5,4-5-6,5-6-12,8-10-23,8-10-22,8-10-23,2-5-4,-1-1 13,-4-1 13,0-1 13,-2 1 4,-1 1-6,0 2-4,-2 3-6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02"/>
    </inkml:context>
    <inkml:brush xml:id="br0">
      <inkml:brushProperty name="width" value="0.05702" units="cm"/>
      <inkml:brushProperty name="height" value="0.05702" units="cm"/>
      <inkml:brushProperty name="color" value="#F2395B"/>
    </inkml:brush>
  </inkml:definitions>
  <inkml:trace contextRef="#ctx0" brushRef="#br0">23374 1813 385,'-20'8'50,"9"-2"6,6-1 6,10 0 6,6-2-5,7-2-13,7-2-15,7-2-15,2-3-8,-2-4-1,-1-4-1,-3-3-1,-2-1-3,-3 2-1,-3 4-2,-3 3-3,-7 6-9,-10 8-17,-11 9-17,-11 9-17,-6 5 3,-1 3 27,-1 1 24,-1 3 26,0-1 12,2 1-3,0 0-2,1 1-1,-1 0-3,-3 4-3,-2 2-1,-4 4-3,-1 1-1,0 0-2,0 0-1,0 0-2,3-4-1,9-8-2,7-7-1,9-9-3,10-7-6,15-8-11,15-8-11,15-8-11,5-4-3,-2-3 7,-4-2 6,-2-1 6,-4-1 3,-1 1-1,-1 1 1,-3 1-1,-4 4 2,-5 6 2,-6 8 3,-6 6 3,-5 4 5,-3 0 8,-2 0 7,-3 0 8,-4 2 6,-4 5 4,-4 5 3,-4 5 4,-2 3 0,-1-1-5,-1 0-4,-1 1-5,1-3-4,1-3-4,2-4-3,4-5-4,-1-3-6,0-4-8,1-4-8,-1-4-7,2-7-8,2-11-4,4-12-7,3-9-4,1-13-3,2-15 1,0-15 2,2-14 1,2-5 3,4 8 5,4 6 3,3 8 5,3 8 5,0 9 5,-1 10 7,1 10 5,-1 8 6,-4 7 7,0 8 7,-2 6 6,-1 4 6,2 4 4,0 2 4,1 4 5,2 1 0,0 2-4,1 0-4,1 2-5,2 4 0,1 7 0,3 9 2,2 7 2,0 8 0,3 8-1,0 8 1,1 8-2,1 8-1,2 8-7,3 9-4,1 10-5,1 1-6,1-2-9,-1-6-8,0-2-7,-1-5-7,2-2-2,-1-3-4,0-4-2,-1-3-7,-3-5-7,-3-5-7,-3-4-8,-4-9-2,-5-10 6,-5-12 5,-4-9 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03"/>
    </inkml:context>
    <inkml:brush xml:id="br0">
      <inkml:brushProperty name="width" value="0.05201" units="cm"/>
      <inkml:brushProperty name="height" value="0.05201" units="cm"/>
      <inkml:brushProperty name="color" value="#F2395B"/>
    </inkml:brush>
  </inkml:definitions>
  <inkml:trace contextRef="#ctx0" brushRef="#br0">24954 3089 423,'-16'-5'127,"2"6"-23,1 6-22,1 6-22,-1 6-15,-2 9-7,-1 7-6,-3 8-7,-3 5-5,-3 2-3,-3 2-4,-6 2-3,-2-2-6,-2-2-11,-2-2-9,-3-4-11,2-3-6,2-3-5,3-5-5,5-4-5,0-4 0,3-5 3,1-4 4,3-6 3,2-5 1,5-2-3,3-6-1,4-2-3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03"/>
    </inkml:context>
    <inkml:brush xml:id="br0">
      <inkml:brushProperty name="width" value="0.04152" units="cm"/>
      <inkml:brushProperty name="height" value="0.04152" units="cm"/>
      <inkml:brushProperty name="color" value="#F2395B"/>
    </inkml:brush>
  </inkml:definitions>
  <inkml:trace contextRef="#ctx0" brushRef="#br0">24750 1171 529,'15'-10'6,"-1"-4"11,-1-4 10,0-2 12,-1-3 4,1 3-3,1 1-3,1 3-3,1 3 1,3 3 3,2 4 4,1 4 4,4 5-7,3 8-17,4 6-17,4 6-16,-2 3-20,-6-3-23,-7-3-22,-6-4-22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0:59"/>
    </inkml:context>
    <inkml:brush xml:id="br0">
      <inkml:brushProperty name="width" value="0.04108" units="cm"/>
      <inkml:brushProperty name="height" value="0.04108" units="cm"/>
      <inkml:brushProperty name="color" value="#F2395B"/>
    </inkml:brush>
  </inkml:definitions>
  <inkml:trace contextRef="#ctx0" brushRef="#br0">61538 13264 535,'14'-5'94,"-1"4"-22,-2 6-24,-2 4-23,-2 3-14,-1 0-4,0-1-3,-1 1-5,-2 0-3,-1 0-1,0-1-2,-2 1-2,0-1-3,0-1-4,0 0-6,0-2-4,1-1-2,2-2-1,2-2 1,2-2 0,2-4 0,3-6 3,4-6 2,2-5 1,1-3 3,1 1 3,0 1 4,-1 1 3,0 2 4,-3 2 4,-1 4 5,-2 3 3,-3 3 12,-2 4 15,-4 4 17,-2 4 16,-5 3 1,-5 3-16,-4 4-15,-5 2-15,-3 2-11,-1 3-7,-1 1-7,-1 3-7,0 0-3,-1 1-1,1-1 0,-1-1-1,2 1 1,3-3 0,3-1 1,2-2 0,5-4 1,7-1-1,4-4 1,7-3 1,3-2 0,0-4 3,0-3 3,0-2 2,-2 0 4,-1 2 4,-2 3 4,-2 4 6,-3 1 1,-2 2-2,-4 0 0,-2 1-1,-3 2-2,-4 3-1,-2 4-2,-3 2-1,-3 2 0,-3 1-2,-3 1 0,-3 1 0,1-1 0,0 0-1,3-1 0,2-1 1,1-2-1,2-3 0,3-3-1,1-3 0,2-2-1,3-1-1,1 0-1,2-2-2,5-2-5,8-4-10,8-4-9,7-4-10,5-2-3,1-2 7,1 0 4,1-1 7,0 0 5,-1 2 6,-2 2 6,0 3 7,-2 1 4,-3 2 5,-3 2 4,-2 2 4,-3 1 4,-1 3 2,0 2 2,-2 2 3,-1 1 1,-1 0-3,0-1-1,-1 1-1,-2 0-1,1 0-1,0-1 0,0 1 0,0 0-2,0 0-4,0-1-3,0 1-5,0-3-5,2-4-7,0-6-6,1-4-7,2-5-4,2-3-2,2-5-2,1-4-2,3-3 1,3-5 3,4-3 3,2-4 4,0 1 4,0 6 6,-1 6 5,-1 5 6,-2 5 4,-1 3 0,-3 2 0,-1 4 2,-2 2 0,-1 0 1,-1 1 1,0 2 2,-2 2-3,-1 4-6,0 4-6,-2 4-6,-1 1-5,-2 1-7,-3 0-5,0-1-5,-5 0-6,-2 1-3,-5-1-3,-4 1-4,-4-2-3,-3-1 0,-5-2-1,-3-2 0,0-2 2,5-2 9,5-3 8,5 0 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26"/>
    </inkml:context>
    <inkml:brush xml:id="br0">
      <inkml:brushProperty name="width" value="0.0444" units="cm"/>
      <inkml:brushProperty name="height" value="0.0444" units="cm"/>
      <inkml:brushProperty name="color" value="#F2395B"/>
    </inkml:brush>
  </inkml:definitions>
  <inkml:trace contextRef="#ctx0" brushRef="#br0">77696 51087 495,'52'-6'7,"-8"6"15,-6 4 14,-7 6 15,-5 2 3,-3 1-9,-3 1-10,-3 2-8,-4 3-7,-2 9-6,-6 7-6,-3 8-5,-7 4-3,-9 2 1,-11 0 0,-9 1 1,-6-1-2,-1-4-3,0-4-3,-2-4-3,2-4 0,4-3 2,4-5 3,3-3 4,5-5 0,3-3 0,5-4 0,3-4 0,10-5 2,16-6 3,15-6 3,16-6 5,9-4-4,0-3-9,1-3-10,2-2-9,-1-2-6,-2 3-2,-3 1-1,0 3-2,-5 0-1,1 1 2,-3-1 1,-2 1 0,-3 1 3,-6 2 3,-4 1 2,-4 3 4,-6 1 2,-3 2 2,-4 2 3,-4 3 1,-4 4 14,-2 11 26,-4 10 24,-2 10 25,-2 3 6,0-1-15,0 0-14,0-1-15,2-2-9,1-3-6,2-3-5,2-3-6,4-3-4,5-2-5,7-4-6,6-3-3,3-5-4,1-10-1,1-8-1,1-8-1,-1-6-3,-2-1-4,-1-1-4,-2 0-4,-4 0 0,-3 2 1,-4 1 2,-4 3 3,-6 3 2,-8 5 1,-8 5 1,-7 5 3,-5 4-1,1 6-2,-1 4-1,1 5-2,1 2-7,5 0-11,3-2-10,5 0-12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03"/>
    </inkml:context>
    <inkml:brush xml:id="br0">
      <inkml:brushProperty name="width" value="0.04252" units="cm"/>
      <inkml:brushProperty name="height" value="0.04252" units="cm"/>
      <inkml:brushProperty name="color" value="#F2395B"/>
    </inkml:brush>
  </inkml:definitions>
  <inkml:trace contextRef="#ctx0" brushRef="#br0">27150 2462 517,'60'-1'155,"-6"-1"-36,-7 0-35,-5-1-36,-4-1-21,-2 0-5,-1 0-7,-3 0-5,-3 0-8,-2 1-6,-3-1-9,-3 1-7,-5-2-14,-8-1-20,-8 0-20,-8-1-21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05"/>
    </inkml:context>
    <inkml:brush xml:id="br0">
      <inkml:brushProperty name="width" value="0.05582" units="cm"/>
      <inkml:brushProperty name="height" value="0.05582" units="cm"/>
      <inkml:brushProperty name="color" value="#F2395B"/>
    </inkml:brush>
  </inkml:definitions>
  <inkml:trace contextRef="#ctx0" brushRef="#br0">27255 1274 394,'-18'6'7,"13"-2"20,10-4 20,13-2 20,7-2 3,1 0-14,3 0-13,1 0-13,2-1-9,3 0-2,4-1-2,3-1-4,0-1-3,0 0-6,-1 0-6,-1 0-5,-3 1-6,-4 0-4,-5 2-5,-2 1-4,-4 0-3,-3 2 2,-3 0 2,-2 2 2,-8-3-5,-8-6-8,-11-6-8,-10-5-10,-3-3 2,3 1 11,3 1 12,3 1 12,2-2 6,-2-2 3,-2-6 3,1-3 1,-1-1 3,2 5 2,2 4 2,3 3 2,1 3 4,2-1 5,2 0 7,2 1 5,1 1 3,1 2 0,-1 4 0,0 3-1,0 7 7,2 12 12,0 11 13,2 13 12,0 7 0,2 6-14,0 4-13,2 6-14,-1 3-9,-1 2-6,0 4-4,-1 3-6,-1 2-2,0 1 1,0 1 1,0 1 1,0-3-4,0-5-7,0-7-8,0-5-9,0-5-4,0-4-3,0-4-3,0-4-2,-2-7-2,-2-9-1,-4-11 0,-2-8 0,-3-11 0,-3-8 5,-3-9 3,-3-8 4,-3-15 1,-2-16 1,-1-19 0,-1-15 0,0-4 4,5 16 5,5 14 6,4 15 6,5 10 3,3 7-2,2 7-1,4 8-2,2 4 8,4 5 14,2 3 16,3 4 14,5 3 2,4 0-15,5 2-14,5 1-13,2-1-10,3 0-8,3-2-6,1 0-7,0 0-3,0-3 1,-1 0 0,-1-1 0,-3 0 2,-6 0 2,-4 2 3,-5 1 2,-6 3 9,-5 8 15,-6 6 15,-5 7 15,-8 8 6,-8 8-5,-6 10-4,-10 8-5,-3 4-4,-2 0-4,-1-2-5,0 0-4,-2 0-6,1 3-5,0 3-7,1 4-6,2-4-5,6-7-7,5-9-6,7-6-5,7-12-6,10-13-5,10-14-4,10-13-5,8-11 3,9-7 10,7-6 11,8-7 10,1-1 8,-1 7 3,-3 7 3,-4 8 5,-2 5 4,-1 6 6,-3 7 6,-2 5 6,-1 4 4,-4 3 2,-1 4 1,-1 2 3,-3 3-2,-3 2-2,-3 1-4,-2 3-3,-3 0-3,-1 1-3,0 0-3,-2-1-2,-1 0-6,-2-3-10,-3-1-9,0-2-9,-2-4-7,0-6-5,0-6-3,0-6-5,0-4 2,0 0 9,0-1 8,0-1 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05"/>
    </inkml:context>
    <inkml:brush xml:id="br0">
      <inkml:brushProperty name="width" value="0.05884" units="cm"/>
      <inkml:brushProperty name="height" value="0.05884" units="cm"/>
      <inkml:brushProperty name="color" value="#F2395B"/>
    </inkml:brush>
  </inkml:definitions>
  <inkml:trace contextRef="#ctx0" brushRef="#br0">29227 1292 373,'43'-70'19,"-9"18"-1,-9 18-1,-9 17-1,-5 12 1,-1 5 2,0 4 3,-2 5 2,-2 7-2,-6 7-5,-4 9-5,-6 7-6,-1 2-3,-1-4-2,0-3 0,0-5-1,1-4-2,3-5-3,1-5-1,2-4-2,4-4 0,8-1 3,6-1 2,7 0 4,3-3 0,-3-2 1,-1-4-1,-2-2 0,-2-1 0,-1 0 1,-1 2-1,0 1 0,-7 4-1,-9 9-3,-10 10-4,-9 8-2,-5 4-1,-1 0 2,1 1 3,-1-2 2,-1 2 1,-2 4 2,-4 3 1,-2 3 2,-1-2 2,3-6 3,4-5 5,2-7 3,4-4 2,5-3 2,4-2 2,6-4 1,7-3 0,10-2-3,10-4-2,9-2-3,7-4-2,5-4-2,3-4-3,4-3-2,2-3-3,3 1-1,2-1-3,2 0-1,1 1-2,2 1 2,0 1-1,1 1 1,-1 2-2,-7 4-8,-3 4-6,-5 5-6,-7 1-5,-6 0-3,-7 0-1,-7 0-3,-7-4 1,-10-4 1,-8-7 2,-9-5 1,-5-6 4,1-1 6,-1-3 4,1-4 5,0-2 4,1-1 2,1 0 2,1-2 2,1 0 2,3 2 2,1 0 3,3 1 1,1 1 2,2 0 0,2-1 2,2 1 0,1 1 2,1 3 4,-1 4 4,0 2 4,0 2 4,0 3 4,0 1 4,0 2 5,1 9 5,0 14 5,2 15 4,0 15 5,1 11-3,-2 6-12,0 7-11,-2 8-12,0 8-7,1 14-4,-2 12-3,2 13-3,-2 10-4,-2 10-4,-2 8-4,-2 10-5,0 2-5,3-3-4,1-3-5,2-2-5,2-6-6,4-9-7,2-7-7,4-7-7,0-13 1,-1-18 12,0-18 10,-2-17 11,0-12 2,0-5-6,0-7-5,0-5-6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06"/>
    </inkml:context>
    <inkml:brush xml:id="br0">
      <inkml:brushProperty name="width" value="0.03222" units="cm"/>
      <inkml:brushProperty name="height" value="0.03222" units="cm"/>
      <inkml:brushProperty name="color" value="#F2395B"/>
    </inkml:brush>
  </inkml:definitions>
  <inkml:trace contextRef="#ctx0" brushRef="#br0">32200 4612 682,'1'-28'201,"4"10"-95,1 6-95,5 8-96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07"/>
    </inkml:context>
    <inkml:brush xml:id="br0">
      <inkml:brushProperty name="width" value="0.05003" units="cm"/>
      <inkml:brushProperty name="height" value="0.05003" units="cm"/>
      <inkml:brushProperty name="color" value="#F2395B"/>
    </inkml:brush>
  </inkml:definitions>
  <inkml:trace contextRef="#ctx0" brushRef="#br0">35910 2531 439,'-9'7'55,"16"-1"-6,14 0-5,15-2-5,7-1-6,0-2-5,0-2-6,-1-2-5,2 0-4,2 2-5,2 2-4,2 2-4,-3 3-4,-7 4 0,-9 3-2,-7 5-2,-8 3 2,-5 3 2,-6 3 3,-6 3 2,-7 2 4,-6 3 3,-7 1 4,-7 2 4,-4 0 1,-2-2 0,-3-1-1,-1-3-1,-1-2 1,0 0 0,0-1 1,-1-1 0,3-2 1,1-2 0,2-1 1,1-2-1,3-4-2,3-3-5,3-4-5,3-4-3,3-5-6,5-6-6,3-6-4,4-6-6,5-6-5,4-8-5,5-9-5,6-7-5,5-8-3,7-8-4,7-10-3,6-9-3,3-1 3,-1 5 8,-3 7 8,-3 5 8,-1 8 7,-5 6 7,-4 6 6,-3 8 6,-3 5 3,-3 7-2,-1 5-1,-2 7-2,-4 7 11,-3 11 23,-4 12 23,-4 10 24,-7 11 4,-9 14-15,-11 12-16,-9 12-16,-3 3-11,2-9-7,3-9-8,4-9-8,0-3-8,-2-1-7,-3 0-8,-1 0-7,2-4-5,5-7-4,7-6-2,5-7-3,11-9-3,14-11 0,15-10-2,15-11 0,8-7 1,2-1 6,2-2 5,3-2 6,-3 1 5,-1 3 5,-4 5 7,-2 3 5,-3 4 3,-4 2 2,-2 4 1,-3 3 2,-3 2 6,-5 2 11,-3 2 11,-4 2 12,-4 3 4,-3 4-2,-2 3-1,-4 5-3,-2 3-2,-4 3-1,-2 3-3,-3 3-1,-2 0-4,2-4-5,1-3-4,0-1-6,6-7-5,10-7-4,10-8-6,9-8-4,7-5-7,1-5-10,2-4-9,3-3-10,0 0-2,-1 4 6,1 3 7,0 5 5,-3 2 8,-5 4 9,-7 2 8,-5 4 9,-5 2 9,-2 4 8,-4 2 8,-3 4 7,-2 2 3,-2 3-3,-2 3-5,-2 3-2,-1-1-6,0-2-4,0-3-6,1-2-5,0-9-16,6-10-23,2-13-25,5-11-24,1-4-9,-2 4 7,-2 3 7,-2 5 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07"/>
    </inkml:context>
    <inkml:brush xml:id="br0">
      <inkml:brushProperty name="width" value="0.06506" units="cm"/>
      <inkml:brushProperty name="height" value="0.06506" units="cm"/>
      <inkml:brushProperty name="color" value="#F2395B"/>
    </inkml:brush>
  </inkml:definitions>
  <inkml:trace contextRef="#ctx0" brushRef="#br0">39195 1607 338,'44'-36'15,"-7"9"1,-7 7 0,-7 9 0,-1 3 2,5 0 5,4 0 5,6 0 5,3 1 0,-1 1-4,0 0-4,0 2-4,-2 0-4,0 2-3,-3 0-5,-2 2-3,-2 0-3,-5 2-3,-3 0-2,-5 2-4,-2 1-3,-4 1-7,-3 3-6,-2 2-6,-6 1-3,-8 0 0,-8-1 0,-7 1 0,-6 0 3,1 0 6,-2-1 6,-1 1 5,0-1 5,-1-1 5,2 0 5,-1-2 5,0 0 5,4 0 3,4 0 4,2 0 4,1 0 3,2 1 2,1 2 4,1 0 2,1 0-1,2 1-5,3 0-4,1 0-5,1 2-2,2 5 2,1 5 0,0 5 1,2 4 1,1 5-1,0 3 0,2 4 0,0 4-2,0 5-1,0 6-3,0 4-2,-2 3-2,-2 1-2,-4 1-1,-2 0-2,-3 3-1,-1 3-1,-3 3 1,-2 3-1,-2-1-6,-3-2-9,-3-3-11,-3-3-10,1-5-7,0-8-3,3-9-3,2-6-4,0-9 0,1-8 4,-1-7 4,1-8 4,0-6-1,4-3-5,3-2-5,3-4-5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08"/>
    </inkml:context>
    <inkml:brush xml:id="br0">
      <inkml:brushProperty name="width" value="0.05697" units="cm"/>
      <inkml:brushProperty name="height" value="0.05697" units="cm"/>
      <inkml:brushProperty name="color" value="#F2395B"/>
    </inkml:brush>
  </inkml:definitions>
  <inkml:trace contextRef="#ctx0" brushRef="#br0">39850 3686 386,'14'-14'0,"-3"2"0,-2 4 0,-4 3 0,2-1 0,8-4 0,6-3 0,7-5 0,2 0 1,-2 2 3,-1 4 2,-3 3 3,4 0 6,7-2 10,8-2 9,8-1 11,4-1 1,1 1-7,1 1-5,2 1-6,-4 1-7,-5 2-10,-6 2-8,-5 3-8,-10 1-12,-11 2-13,-13 2-13,-10 2-14,-10 0-2,-4-1 9,-5 0 9,-4-1 9,-4-3 8,-1-2 5,-1-4 6,-1-2 5,1-1 6,1 0 7,3 2 7,2 1 6,2 0 5,5 0 1,4 0 1,3 1 2,4-1 4,3 0 9,2 0 7,4 0 9,2 6 1,2 12-3,2 11-4,2 13-5,-2 6-4,-3 4-7,-4 2-5,-3 3-7,-4 1-5,0-2-3,-2-2-5,0-2-4,0-3-2,3-3 0,1-6-2,2-3 0,3-3-3,2-3-1,3-3-4,4-2-1,3-4-3,3-3 0,5-3-2,4-2-1,2-3 0,7-2-2,5-2-2,5-2-1,2-2 0,0-2-1,0-2 0,0-1 0,-3-1-1,-5 4-2,-7 2-1,-5 4-2,-7 2-5,-7 2-10,-6 2-8,-8 2-9,-3-1 1,1-1 11,-1-2 11,0-2 10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08"/>
    </inkml:context>
    <inkml:brush xml:id="br0">
      <inkml:brushProperty name="width" value="0.044" units="cm"/>
      <inkml:brushProperty name="height" value="0.044" units="cm"/>
      <inkml:brushProperty name="color" value="#F2395B"/>
    </inkml:brush>
  </inkml:definitions>
  <inkml:trace contextRef="#ctx0" brushRef="#br0">41689 4562 499,'-5'-27'60,"6"8"5,6 7 5,6 8 6,3 5-5,3 4-13,1 2-16,2 4-14,2 2-10,-1 3-8,1 2-8,-1 4-6,-1 1-7,-5-3-8,-4-1-8,-3-3-6,-2-1-11,0-1-13,0-1-14,0 0-13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08"/>
    </inkml:context>
    <inkml:brush xml:id="br0">
      <inkml:brushProperty name="width" value="0.05608" units="cm"/>
      <inkml:brushProperty name="height" value="0.05608" units="cm"/>
      <inkml:brushProperty name="color" value="#F2395B"/>
    </inkml:brush>
  </inkml:definitions>
  <inkml:trace contextRef="#ctx0" brushRef="#br0">43237 1938 392,'-6'-15'40,"6"2"-4,4 2-4,6 2-5,4 0-2,5-1 1,5-3 0,5-2 0,3 1-2,2 2-2,3 1-4,1 2-3,0 2-4,1 1-4,0 0-5,1 2-3,-4 0-4,-4 0 0,-5 0-2,-5 0-2,-6-2-8,-8-3-16,-8-5-16,-8-4-16,-5-1-2,0-1 15,-1 0 15,-1 1 14,-1-2 10,1-1 7,-1-3 7,0-1 6,1 0 7,1 5 6,1 3 6,0 5 6,3 6 8,1 11 13,2 12 11,2 10 13,2 9 0,0 8-11,2 8-10,0 8-11,1 7-10,0 6-10,0 8-9,0 6-10,-1 1-8,-2-5-6,-2-7-4,-1-5-6,-2-1-4,0 7-2,0 5-2,0 5-2,2-4-4,0-15-6,0-16-6,2-16-6,0-10-4,0-5-1,0-5-2,0-4-1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09"/>
    </inkml:context>
    <inkml:brush xml:id="br0">
      <inkml:brushProperty name="width" value="0.04416" units="cm"/>
      <inkml:brushProperty name="height" value="0.04416" units="cm"/>
      <inkml:brushProperty name="color" value="#F2395B"/>
    </inkml:brush>
  </inkml:definitions>
  <inkml:trace contextRef="#ctx0" brushRef="#br0">43882 3145 498,'-17'-13'37,"0"4"3,-1 6 1,-1 5 2,-3 5-1,-5 7-3,-5 7-3,-4 7-4,-4 5-2,1 1-4,1 5-4,-1 3-3,1 0-2,1-2-1,3-2-1,2-1-1,3-5-1,5-3-4,5-3-2,5-5-3,7-4-7,11-6-9,12-6-9,10-6-10,7-6-6,4-6-3,4-5-2,5-7-4,-3-2-2,-6 3-4,-8 2-3,-6 2-3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27"/>
    </inkml:context>
    <inkml:brush xml:id="br0">
      <inkml:brushProperty name="width" value="0.04924" units="cm"/>
      <inkml:brushProperty name="height" value="0.04924" units="cm"/>
      <inkml:brushProperty name="color" value="#F2395B"/>
    </inkml:brush>
  </inkml:definitions>
  <inkml:trace contextRef="#ctx0" brushRef="#br0">85611 50042 446,'-9'-3'6,"-2"8"13,-2 9 11,-1 10 13,-2 2 5,0 0-2,1-1-2,-1 0-2,-1-2-3,-1 2-4,-2 1-5,-2 1-5,-1-1-3,4-2-4,3-1-3,3-3-4,2-1-1,2-1-2,2 0-1,3-2-1,2-2-2,5-1-3,6-2-3,4-2-3,6-2-5,5-2-5,7-3-7,5 0-5,3-5-5,3-4-2,2-6-2,3-3-3,-2-3 2,-2 2 3,-5 2 4,-1 3 4,-5 1 0,-7 0 0,-7 2-3,-6 1-1,-6 0 1,-3 0 2,-2 0 4,-4 0 2,-2-1 4,-3-1 4,-4-3 3,-2-1 4,0-1 3,1 1 0,2 1 1,2 0 1,1 1 1,0 1-1,1-1 1,-1 0-1,0 2 6,0 2 10,1 4 9,-1 3 10,1 1 3,-1 0-1,0 0-3,0 0-2,0 2 3,-2 4 8,0 3 7,-1 5 8,0 2-1,2 1-9,2 2-9,2 0-9,1 1-7,-2 0-2,0 2-4,-1 1-4,-2 2-2,0 3-3,-1 3-2,-1 3-2,-2 4-6,0 8-7,-1 6-8,-1 7-7,-1 4-6,0-2-6,1-2-6,0 0-5,1-3-3,2-8 3,4-6 1,3-7 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09"/>
    </inkml:context>
    <inkml:brush xml:id="br0">
      <inkml:brushProperty name="width" value="0.03992" units="cm"/>
      <inkml:brushProperty name="height" value="0.03992" units="cm"/>
      <inkml:brushProperty name="color" value="#F2395B"/>
    </inkml:brush>
  </inkml:definitions>
  <inkml:trace contextRef="#ctx0" brushRef="#br0">45333 1523 551,'-6'-22'7,"4"6"13,4 5 15,4 5 14,5 1 5,9 0-2,7-1-3,9-1-3,3 0-4,0 1-8,1 0-6,-1 2-7,-1 0-10,3 0-12,1 0-14,0 0-13,-2 1-7,-9 0-3,-8 2-1,-7 0-4,-9 1-2,-10-2-4,-10 0-4,-9-1-5,-3-1 5,5 0 11,4 0 12,6 0 13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09"/>
    </inkml:context>
    <inkml:brush xml:id="br0">
      <inkml:brushProperty name="width" value="0.04626" units="cm"/>
      <inkml:brushProperty name="height" value="0.04626" units="cm"/>
      <inkml:brushProperty name="color" value="#F2395B"/>
    </inkml:brush>
  </inkml:definitions>
  <inkml:trace contextRef="#ctx0" brushRef="#br0">45967 905 475,'-15'-15'0,"2"2"0,3 3 0,2 1 0,-2 0 1,-2-2 3,-3-2 1,-3-1 3,1 1 10,3 8 17,4 7 18,5 6 16,2 6 3,3 5-13,4 5-14,2 5-12,1 3-8,-2 1-4,-2 0-1,-2 1-4,-1 0-2,0-3-3,0-3-2,0-3-3,1-5-15,4-5-31,1-6-29,5-6-30,0-6-6,1-2 20,0-5 20,0-4 19,-1-1 12,-2 1 8,1 1 6,-2 1 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10"/>
    </inkml:context>
    <inkml:brush xml:id="br0">
      <inkml:brushProperty name="width" value="0.04572" units="cm"/>
      <inkml:brushProperty name="height" value="0.04572" units="cm"/>
      <inkml:brushProperty name="color" value="#F2395B"/>
    </inkml:brush>
  </inkml:definitions>
  <inkml:trace contextRef="#ctx0" brushRef="#br0">45576 728 481,'9'-17'0,"3"-1"2,4-3 1,2-1 1,0 0 4,-1 4 5,-2 5 6,-2 3 7,-3 4 6,-1 6 6,-2 4 8,-2 6 6,-4 4 1,-4 7-9,-5 5-7,-6 7-8,-4 3-7,-7 4-5,-5 2-5,-6 4-6,-4 1-1,0-2-1,-2 0 2,0-2 0,2-3-5,5-5-12,7-7-10,6-5-12,3-5-6,2-3-2,3-3 0,1-3-2,4-3 3,4-4 7,6-4 7,4-4 7,4-1 8,2 1 7,1 0 8,3 2 8,0 1 5,-3 0 5,-1 1 3,-2 2 4,-2 3 2,0 6-2,-2 5-2,0 7-1,-3 4-2,-2 4-3,-4 4-2,-2 4-3,-3 2-2,0-1-1,-1-2-2,-1 0-1,0-3-1,2-7 1,2-5 0,2-7 2,5-8-10,6-12-17,7-12-18,8-11-18,3-8-5,4-2 7,3-4 8,3-2 6,0 1 8,-1 5 7,-4 7 8,-1 6 6,-1 5 7,-3 4 6,-1 3 5,-2 4 5,-5 5 6,-5 4 3,-6 6 4,-6 4 4,-6 4-1,-4 3-6,-5 3-7,-5 2-6,-2 3-5,3-1-5,1 1-3,3-1-5,5-1-5,12-4-9,10-5-7,11-3-8,5-3-1,-1-2 7,-1-2 6,-1-2 6,-4 1 2,-5 5 0,-6 6-1,-6 4-1,-9 4 0,-10 5 2,-11 3 2,-10 5 2,-7 0 1,-1 0 3,1-1 2,-2-1 3,-1-3-1,1-2 0,2-3-1,0-2-1,2-4 5,2 1 11,2-2 13,2-1 11,11-4 7,22-8 2,21-8 2,23-8 2,12-5-4,4-1-10,3-3-10,5-1-10,1-1-7,-3 1-7,-2 1-5,-1 1-6,-4 1-4,-5 4-3,-4 3-2,-5 3-2,-6 2-5,-8 2-6,-6 2-7,-6 2-6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10"/>
    </inkml:context>
    <inkml:brush xml:id="br0">
      <inkml:brushProperty name="width" value="0.04557" units="cm"/>
      <inkml:brushProperty name="height" value="0.04557" units="cm"/>
      <inkml:brushProperty name="color" value="#F2395B"/>
    </inkml:brush>
  </inkml:definitions>
  <inkml:trace contextRef="#ctx0" brushRef="#br0">46055 3461 482,'-8'-14'3,"0"3"5,0 3 6,0 2 6,1 5 6,2 6 8,3 6 7,1 6 8,1 4 2,0 5-2,0 3-3,0 4-3,-3 1-5,-4 2-6,-6-1-6,-4 0-7,-3 0-7,-4 1-5,-3-1-8,-3 0-5,-2 0-8,-1-2-9,-1-1-8,0 0-8,1-3-2,4-7 6,3-5 5,5-6 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10"/>
    </inkml:context>
    <inkml:brush xml:id="br0">
      <inkml:brushProperty name="width" value="0.03838" units="cm"/>
      <inkml:brushProperty name="height" value="0.03838" units="cm"/>
      <inkml:brushProperty name="color" value="#F2395B"/>
    </inkml:brush>
  </inkml:definitions>
  <inkml:trace contextRef="#ctx0" brushRef="#br0">47150 4650 573,'18'9'5,"3"3"11,5 4 11,3 2 10,1 1 8,-1-1 5,-3-1 4,-1-2 4,-2 1-5,5-1-12,3 1-15,3 0-12,0-2-13,-3-1-13,-3-2-11,-3-2-12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12"/>
    </inkml:context>
    <inkml:brush xml:id="br0">
      <inkml:brushProperty name="width" value="0.06834" units="cm"/>
      <inkml:brushProperty name="height" value="0.06834" units="cm"/>
      <inkml:brushProperty name="color" value="#F2395B"/>
    </inkml:brush>
  </inkml:definitions>
  <inkml:trace contextRef="#ctx0" brushRef="#br0">48639 50 321,'12'-15'5,"8"1"8,7 1 10,8 0 9,3 4 4,-1 5 1,-4 4 1,-1 6 0,-2 4-3,-5 5-7,-3 5-8,-4 5-7,-5 3-5,-3 1 0,-4 1-2,-4 1-2,-8 4-2,-12 8-7,-11 8-5,-12 8-7,-6-1-5,1-4-9,-1-6-6,0-5-8,1-6-1,1-2 8,3-3 5,2-3 8,3-4 7,6-3 9,4-5 8,5-3 9,6-4 7,10-2 5,9-4 5,8-2 5,8-5 1,7-2-5,7-5-3,6-4-3,4-1-4,1-1-1,-1 0-2,0 1-2,-2-1-1,-4 2-1,-4 1 0,-4 1 0,-4 0-8,-5 2-12,-5 1-14,-5 1-14,-5-1-4,-6 0 5,-6-2 5,-5 0 4,-4-1 4,-2 1 5,0-1 3,0 0 4,0 1 3,3 1 2,2 0 1,4 2 2,2 1 2,-1 2 2,0 2 4,0 3 2,1 0 7,0 3 8,2 2 9,1 2 10,-1 3 2,2 4-1,-1 3-2,0 5-2,0 2-3,0 1-4,0 1-4,0 1-4,1 0-2,0 1 1,2-1-1,0 0 1,1 0-2,0-1-1,0-1-2,0-1-2,2-5-14,4-10-27,4-10-26,4-10-27,3-9-6,5-9 14,3-9 14,5-8 14,-1-3 10,-1 6 6,-1 4 8,-3 5 6,-2 6 6,-2 5 4,-4 7 5,-3 5 4,-2 3 6,-1 2 6,0 1 5,-2 0 6,-1 3 4,-2 2 1,-2 4 2,-2 2 1,-3 5-1,-2 5-6,-4 7-4,-2 6-5,-2 2-2,-3 0 0,-2 1 1,-1-1 1,-1-2-3,4-3-7,3-5-5,3-3-7,5-5-7,10-5-8,8-4-6,9-6-9,5-4-2,3-7 1,1-6 2,2-5 1,1-2 4,-3 3 5,-2 3 6,-1 3 6,-4 2 5,-3 2 5,-5 2 6,-3 3 5,-3 1 7,0 2 9,-2 2 9,-1 2 8,-2 2 1,-4 4-6,-4 2-7,-4 3-7,-3 4-5,-3 2-3,-4 3-3,-1 3-4,-6 3-2,-6 5-2,-5 3-1,-6 4-3,-3 3-1,0 2-2,0 3-1,0 1 0,1 0-2,3 0 0,3-2 0,5 0 0,1-4 1,5-6 1,3-6 2,5-6 1,7-5 0,14-5-3,12-4-3,13-5-2,7-7-1,2-4-3,1-7-1,4-5-2,-2-4-1,-2 3 2,-3 0 0,-3 1 1,-4 1 1,-2 1-2,-3 1-2,-3 1 0,-3 1-1,-2 2 1,-4 3 1,-3 1 1,-4 0 0,-6-2 0,-6-2 0,-5-1 0,-5-1 2,-2 4 2,-1 3 2,-3 3 3,1 1 1,3 2 0,3 0 1,3 2 0,1 0 7,2 2 16,1 0 14,1 2 16,1 0 4,2 3-5,2 2-4,2 2-6,1 2-5,0 5-3,0 4-5,0 3-4,0 3-4,0 1-1,0 1-2,0 1-2,0-1-1,0-1-1,0 0 0,0-1-1,0 0 0,0-1-2,0 0-2,0 1-2,1-2 0,4-1-1,2-3 0,3-1-1,5-2-1,7-1 1,7-1 0,7 0 1,7-3-4,8-1-4,8-2-7,8-2-5,5-3-6,5-3-6,3-2-5,4-4-6,-1-2-5,-4-3-5,-5-4-4,-5-2-6,-9 0-1,-12 1 1,-14 2 2,-11 2 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64850 11800 333,'49'20'167,"16"14"-1,15 14 1,17 16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41"/>
    </inkml:context>
    <inkml:brush xml:id="br0">
      <inkml:brushProperty name="width" value="0.03973" units="cm"/>
      <inkml:brushProperty name="height" value="0.03973" units="cm"/>
    </inkml:brush>
  </inkml:definitions>
  <inkml:trace contextRef="#ctx0" brushRef="#br0">37609 20347 553,'-5'-21'94,"8"7"-18,6 5-16,7 6-18,5 3-10,1 0-4,3 0-4,1 0-5,0 1-2,-2 2-3,-1 2-1,-2 2-3,-4 1-2,-1 1-2,-4 2-3,-3 0-2,-2 2-3,-4 3-1,-3 3-1,-2 3-1,-4 2 0,-6 1 0,-4 1 1,-5 1 1,-3 0-1,-1-2-1,-1 0-2,0-1-1,-1-2-1,0-1-1,-1-3 0,1-1 0,0-2 1,3-1 3,1-1 4,3 0 4,1-2 2,2-1 1,2 0 1,3-2 1,5-1 2,10-2 0,10-3 1,9 0 1,6-3 0,3-1-4,1 0-2,3-1-2,-1-1-3,-2 2-3,-1 0-2,-4 2-1,-1-1-2,-3 0 0,-3-2 0,-3 0 0,-1 0-3,0 0-7,-1 2-8,1 0-7,0 1-1,-1-2 2,1 0 4,0-1 3,-1-2-2,-1 0-7,-1-2-8,0 0-6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41"/>
    </inkml:context>
    <inkml:brush xml:id="br0">
      <inkml:brushProperty name="width" value="0.04911" units="cm"/>
      <inkml:brushProperty name="height" value="0.04911" units="cm"/>
    </inkml:brush>
  </inkml:definitions>
  <inkml:trace contextRef="#ctx0" brushRef="#br0">40386 19494 447,'7'-15'0,"-2"1"0,-3 0 0,0 2 0,-3 1 5,-1 2 8,0 3 8,-1 1 9,-2 1 6,0 2 7,-1 0 5,-2 2 5,-1 2-1,-3 4-9,-4 4-9,-2 3-8,-2 5-6,0 4-4,-2 3-3,-1 4-4,0 3-1,1-1-1,1 1 1,1-2 0,1 0 0,2-3-3,3-4-2,1-1-2,3-3-2,2-1-2,4-1-1,2-1-1,4-1-1,2 0-1,4-2-1,2-1 0,3-1-1,3 0-1,3-2 0,4-1 0,0-1-1,1-2 2,-1-2 1,1-2 1,-2 0 3,-4 4 3,-2 2 5,-3 4 3,-4 2 2,-8 3-1,-6 3 0,-7 3 0,-6 2 1,-3 0 3,-4 2 3,-5 1 3,-1-1 1,1-1-3,2-3-3,0-1-3,0-3-3,2-3-7,-2-2-4,1-4-6,2-4-9,6-4-13,7-6-13,5-4-13,7-5-1,10-5 11,8-5 10,9-5 12,2-1 0,-3 5-8,-6 3-9,-2 5-8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42"/>
    </inkml:context>
    <inkml:brush xml:id="br0">
      <inkml:brushProperty name="width" value="0.05346" units="cm"/>
      <inkml:brushProperty name="height" value="0.05346" units="cm"/>
    </inkml:brush>
  </inkml:definitions>
  <inkml:trace contextRef="#ctx0" brushRef="#br0">41566 20177 411,'34'-29'0,"-8"7"0,-9 5 0,-9 6 0,-6 7 12,-4 6 24,-4 7 25,-3 8 23,-2 3 5,1 1-15,0 1-16,2 1-14,0 0-11,0 1-6,1-1-6,-1 0-5,1-1-4,2-1-3,2-3-2,2-1-2,5-3-5,8-4-6,7-5-6,9-2-7,3-6-5,2-6-2,1-6-3,0-5-3,0-4 0,-5 1 4,-4 0 5,-4 0 3,-3-1 4,-4-2 4,-4 0 4,-5 0 4,-2-1 4,-4 1 3,-2 1 3,-3 2 3,-3 1 2,-2 3 0,-2 3 0,-1 2 1,-3 3-3,1 3-4,-2 1-5,-1 2-5,0 2-5,2 2-8,3 2-6,1 2-8,2 2-2,0 4 1,2 2 0,1 3 2,0 1 0,2-2-3,1-3-1,0-1-3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28"/>
    </inkml:context>
    <inkml:brush xml:id="br0">
      <inkml:brushProperty name="width" value="0.04289" units="cm"/>
      <inkml:brushProperty name="height" value="0.04289" units="cm"/>
      <inkml:brushProperty name="color" value="#F2395B"/>
    </inkml:brush>
  </inkml:definitions>
  <inkml:trace contextRef="#ctx0" brushRef="#br0">88052 50663 512,'-14'1'50,"5"1"2,3 3 2,4 2 1,1 1-2,0 2-9,-2 0-9,0 1-8,-2 2-6,0 2-2,-1 1-3,-1 3-2,0 1-2,2-1-3,2 1-3,2-1-2,0 1-2,0 0 1,-2 2 1,0 2-1,0-2 0,2 0-1,2-1-3,2 0-2,1-3-1,2-1-2,0-2-1,2-3-1,0-1-2,3-2-1,2-2-3,2-2-1,1-4-2,3-6-1,1-6-1,3-6-1,1-5-1,3-7 2,0-5-1,4-6 1,-1-2 1,0 0 1,-1 2 2,-1 1 1,-3 2 2,-7 5 3,-5 5 3,-6 5 2,-4 4 3,-2 3 1,-2 2 1,-2 4 1,-4 2 0,-6 1 0,-5 0 1,-7 2-1,-4 0 0,-3 2 2,-2 0 2,-4 2 0,3 0-2,6 2-4,7 0-5,7 2-6,3 0-7,1 0-11,-1-1-10,0 1-11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42"/>
    </inkml:context>
    <inkml:brush xml:id="br0">
      <inkml:brushProperty name="width" value="0.04372" units="cm"/>
      <inkml:brushProperty name="height" value="0.04372" units="cm"/>
    </inkml:brush>
  </inkml:definitions>
  <inkml:trace contextRef="#ctx0" brushRef="#br0">42850 20466 503,'23'-7'31,"-1"2"0,-1 2-2,-1 2 0,0 1 2,1 0 6,1 0 6,1 0 5,0 0 0,-3 2-9,-2 0-7,-1 2-9,-4 1-5,-3 6-1,-4 2-3,-4 5-2,-4 3-2,-4 3-6,-4 2-3,-3 4-6,-4 1-3,-1 1-4,-2-1-4,-3 0-4,1-3 1,1-2 3,3-5 5,1-3 3,7-4 6,10-4 5,11-5 6,12-2 5,4-5-2,0 0-9,1-3-9,-1-2-10,-1-1-7,-2 2-5,-1 1-5,-3 0-6,0 1-1,0 1 2,-1-1 3,1 0 2,-2 0 0,-3 0-1,-3 0-2,-2 0-1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42"/>
    </inkml:context>
    <inkml:brush xml:id="br0">
      <inkml:brushProperty name="width" value="0.038" units="cm"/>
      <inkml:brushProperty name="height" value="0.038" units="cm"/>
    </inkml:brush>
  </inkml:definitions>
  <inkml:trace contextRef="#ctx0" brushRef="#br0">44747 20124 578,'-7'-8'6,"0"0"9,2 0 11,1 1 9,3-1 7,7 1 0,7-1 2,8 0 0,5 0-2,8 0-6,7 0-5,7 1-6,3 0-7,3 1-7,2 0-6,1 2-8,-1 0-8,-4 2-8,-6 0-8,-4 2-9,-6 1-4,-6 2 2,-5 2 0,-6 2 1,-5 0-2,-1-1-1,-2-1-4,-2-1-2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42"/>
    </inkml:context>
    <inkml:brush xml:id="br0">
      <inkml:brushProperty name="width" value="0.05129" units="cm"/>
      <inkml:brushProperty name="height" value="0.05129" units="cm"/>
    </inkml:brush>
  </inkml:definitions>
  <inkml:trace contextRef="#ctx0" brushRef="#br0">46027 18934 428,'-9'-8'5,"0"-2"9,-1 0 10,-1-1 9,1 1 8,2 6 7,5 4 5,2 6 7,1 6-1,0 11-8,0 9-8,0 11-7,0 5-6,0 2-4,0 5-4,0 2-5,-1 2-8,0 0-10,-2-1-12,0 1-11,-1-4-9,2-7-4,0-6-5,2-8-5,0-5-6,0-5-6,0-5-7,0-4-7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43"/>
    </inkml:context>
    <inkml:brush xml:id="br0">
      <inkml:brushProperty name="width" value="0.05414" units="cm"/>
      <inkml:brushProperty name="height" value="0.05414" units="cm"/>
    </inkml:brush>
  </inkml:definitions>
  <inkml:trace contextRef="#ctx0" brushRef="#br0">47938 19027 406,'-30'-20'104,"6"6"-15,5 8-14,5 7-14,2 7-10,2 7-8,-2 9-7,0 7-6,1 5-6,0 2-4,2 2-3,1 2-5,1-1-1,2-2-3,2-3-1,2-3-2,4-4-5,6-4-9,5-3-9,7-4-10,4-8-4,0-11 3,4-10 1,1-11 1,1-9 1,-1-6-2,-1-8-3,-2-6-1,-2-4 1,-5 2 2,-5 2 4,-4-1 3,-5 4 5,-3 6 6,-2 6 6,-4 6 6,-2 4 3,-3 6 3,-4 5 0,-2 5 2,-3 5-2,-3 6-5,-2 6-5,-4 6-5,0 4-6,2 3-7,4 3-8,3 3-7,4-1-1,3-5 7,4-5 6,4-5 6,1-2 4,0 0 1,-2 0 1,0 0 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43"/>
    </inkml:context>
    <inkml:brush xml:id="br0">
      <inkml:brushProperty name="width" value="0.04778" units="cm"/>
      <inkml:brushProperty name="height" value="0.04778" units="cm"/>
    </inkml:brush>
  </inkml:definitions>
  <inkml:trace contextRef="#ctx0" brushRef="#br0">48350 19616 460,'18'0'-2,"7"0"-6,5 0-3,7 0-6,1-1 4,-2-1 13,-2 0 12,-1-1 13,-3-1 7,-4 2 5,-2 0 3,-3 2 3,-3 2 2,-1 6-2,-3 4-1,-1 5-1,-3 4-4,-4 5-3,-4 3-5,-4 5-4,-4 1-4,-2-1-1,-3 1-3,-3 1-1,-1-4-3,2-4-3,3-5-4,1-5-3,5-4-7,10-4-8,8-5-9,9-2-9,7-5-7,5 0-4,4-3-6,6-2-4,-3 0 2,-10 2 8,-9 2 10,-10 2 8,-5 1 1,1-2-6,1 0-7,2-1-8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43"/>
    </inkml:context>
    <inkml:brush xml:id="br0">
      <inkml:brushProperty name="width" value="0.04238" units="cm"/>
      <inkml:brushProperty name="height" value="0.04238" units="cm"/>
    </inkml:brush>
  </inkml:definitions>
  <inkml:trace contextRef="#ctx0" brushRef="#br0">50991 19010 519,'-4'-8'11,"8"0"22,8 1 23,7-1 21,8 1 5,5 2-15,6 2-15,7 2-14,3 1-11,4-2-9,5 0-7,4-1-9,1-2-2,-1 2 1,-1 0 1,0-1 2,-6 0-10,-5 2-19,-7 0-19,-8 2-19,-5-1-9,-7 0 2,-5-2 2,-6 0 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44"/>
    </inkml:context>
    <inkml:brush xml:id="br0">
      <inkml:brushProperty name="width" value="0.048" units="cm"/>
      <inkml:brushProperty name="height" value="0.048" units="cm"/>
    </inkml:brush>
  </inkml:definitions>
  <inkml:trace contextRef="#ctx0" brushRef="#br0">53122 17990 458,'-19'-28'45,"7"7"2,8 7 0,8 7 2,6 4-3,5 3-2,6 4-4,4 2-4,3 3-3,4 4-3,2 2-4,4 3-4,0 1-2,0 0-1,-1 1-3,-1 0-2,-2-2-7,0 1-9,-2-2-11,0-1-11,-3-2-11,-5-1-11,-5-3-12,-5-1-12,-3-1-3,-2 0 7,-2 0 6,-2 0 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44"/>
    </inkml:context>
    <inkml:brush xml:id="br0">
      <inkml:brushProperty name="width" value="0.04401" units="cm"/>
      <inkml:brushProperty name="height" value="0.04401" units="cm"/>
    </inkml:brush>
  </inkml:definitions>
  <inkml:trace contextRef="#ctx0" brushRef="#br0">51182 19724 499,'-19'0'53,"9"0"-10,8 0-10,10 0-10,7 0 0,7 2 10,6 0 12,8 2 10,6-2 1,6-1-11,6-2-8,6-1-11,3-2-8,0 0-9,-2 0-8,2 0-7,-2 1-11,-3 2-12,-3 2-12,-2 2-12,-7 1-3,-10 2 8,-9 0 7,-10 0 8,-7 2 2,1-2-5,-2-1-5,0 0-4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44"/>
    </inkml:context>
    <inkml:brush xml:id="br0">
      <inkml:brushProperty name="width" value="0.04955" units="cm"/>
      <inkml:brushProperty name="height" value="0.04955" units="cm"/>
    </inkml:brush>
  </inkml:definitions>
  <inkml:trace contextRef="#ctx0" brushRef="#br0">51770 19850 443,'-11'1'14,"8"2"25,9 2 27,10 2 27,4 1 4,3 3-18,0 2-18,4 2-17,0 1-14,1 1-9,-1 0-10,1 2-9,-3 0-6,1-1-2,0-1-1,-2 0-1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45"/>
    </inkml:context>
    <inkml:brush xml:id="br0">
      <inkml:brushProperty name="width" value="0.04569" units="cm"/>
      <inkml:brushProperty name="height" value="0.04569" units="cm"/>
    </inkml:brush>
  </inkml:definitions>
  <inkml:trace contextRef="#ctx0" brushRef="#br0">55684 17831 481,'23'-13'52,"-3"3"-7,-1 4-6,-2 4-6,0 2-5,5 2 0,3 0-1,5 2 0,0 1-3,-3 1-3,-4 3-4,-2 2-2,-4 2-4,-5 1-3,-5 3-2,-4 2-2,-6 1-2,-4 3 1,-5 0-1,-5 4 1,-5 1-1,-6 3-1,-7 1 0,-5 2-2,-3 1 0,0 1-1,0-1-1,0 0 0,2-3 0,8-4 3,5-5 2,5-5 3,4-3 2,1-1 3,1 0 3,1-2 3,4-2 0,8-2 0,8-4-2,8-2-1,6-3-2,5-1-4,5 0-5,5-1-3,2-1-5,1 0-7,2 0-6,1 0-7,-1-1-1,0 0 3,-1-1 3,-1-1 4,-2-2-6,0 0-12,-2-2-13,0 0-13,-4 0-1,-5 1 11,-7 0 11,-5 2 11,-3 0 7,0 1 1,0-1 1,0 0 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29"/>
    </inkml:context>
    <inkml:brush xml:id="br0">
      <inkml:brushProperty name="width" value="0.04432" units="cm"/>
      <inkml:brushProperty name="height" value="0.04432" units="cm"/>
      <inkml:brushProperty name="color" value="#F2395B"/>
    </inkml:brush>
  </inkml:definitions>
  <inkml:trace contextRef="#ctx0" brushRef="#br0">85784 44961 496,'7'-14'0,"-1"3"0,-1 3 0,0 2 0,-4 5 7,-4 6 13,-5 6 14,-5 6 13,-4 3 4,-2 3-4,-2 1-7,-1 3-4,-1-2-5,-1 1-5,1-1-4,-1 0-4,1-2-4,-1 2-1,0 1-1,2 1-2,-1 0 1,3-1 0,1-1 0,3-1 1,1-2-1,2 0-2,2-1-3,2 0-2,6-3-4,8-1-5,9-3-7,10-1-6,5-4-4,6-4-1,5-6-1,4-4-2,3-4 0,0-2 1,0-2 1,0-1 1,-3-1-1,-7 2-1,-5 3-2,-5 1-1,-6 2-2,-3 2 2,-4 2 1,-4 2 0,-5 1 1,-2 0 0,-6 0 0,-2 0 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45"/>
    </inkml:context>
    <inkml:brush xml:id="br0">
      <inkml:brushProperty name="width" value="0.0556" units="cm"/>
      <inkml:brushProperty name="height" value="0.0556" units="cm"/>
    </inkml:brush>
  </inkml:definitions>
  <inkml:trace contextRef="#ctx0" brushRef="#br0">57418 18167 395,'7'-15'4,"-1"-1"6,0 0 8,-2 1 7,-1 2 10,-4 6 13,-2 6 14,-3 6 12,-5 5 0,-6 5-15,-6 5-13,-5 6-15,-1 1-8,2 2-2,3 1-4,3 1-3,3-1-1,2 2-3,4-1-2,3 0-1,2 0-3,2-1-3,2-1-3,2-1-3,3-2-2,4-3-3,4-3-1,4-3-2,2-2-2,3-3 0,2-1-2,1-2 0,1-2-1,-3 0 2,-2-2 1,-1 0 1,-5 1 3,-7 5 4,-6 5 4,-7 5 3,-7 1 3,-4 0 0,-4-1 1,-6 0 0,-2-2-1,0-1-3,-1-1-4,1-1-2,1-2-3,6-2-1,2-4-2,4-3-1,4-2-6,1-4-13,2-2-12,2-3-12,3-2-3,2 0 6,4 0 5,3 0 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8:46"/>
    </inkml:context>
    <inkml:brush xml:id="br0">
      <inkml:brushProperty name="width" value="0.05907" units="cm"/>
      <inkml:brushProperty name="height" value="0.05907" units="cm"/>
    </inkml:brush>
  </inkml:definitions>
  <inkml:trace contextRef="#ctx0" brushRef="#br0">59228 18135 372,'6'-11'14,"-4"8"28,-4 10 27,-4 8 29,-2 7 3,-1 7-19,-2 5-19,0 5-20,0 3-12,2-2-6,3-1-5,1-3-6,1-2-5,2-3-1,0-3-3,2-3-2,5-8-9,9-13-17,11-12-17,9-13-17,4-12-4,-3-9 7,-4-10 9,-2-9 7,-4-3 7,-3 7 5,-5 5 4,-3 6 5,-3 6 5,-2 4 3,-3 5 4,0 5 3,-4 4 4,-3 3 2,-2 3 3,-3 3 3,-4 2 1,-2 4-1,-3 2 0,-3 4-2,-2 3-3,1 6-6,-1 4-6,0 5-7,3 3-5,2-1-5,3 1-4,2 0-4,5-2 0,6-1 3,6-3 5,6-1 3,5-2 4,2-2 4,6-2 5,3-2 3,3-2 5,-1-1 4,0 0 6,1-2 4,-3 1 4,-6 2 3,-3 2 2,-6 2 3,-3 2 1,-3 3-1,-1 4-2,-2 2-1,-4 4-3,-6 4-2,-5 6-2,-7 4-3,-2 3-3,1-1-1,0-2-2,2 0-3,2-2 0,3-3-1,3-3 1,2-3 0,4-3-1,2-3-1,3-3-2,4-3-1,4-3 1,5-2 2,7-4 3,5-2 4,3-2 1,-1 2 1,-2 0 2,0 2 0,-2 0 1,-3 2 1,-3 0 0,-3 1 1,-3 2 0,-4 4-2,-5 2-3,-2 3-1,-6 3-1,-6 3-2,-6 3-1,-5 3-1,-7 2-3,-5 0-3,-7 1-3,-4 2-3,-6 1-7,-3 3-10,-6 1-10,-2 2-9,2-3-10,11-7-5,9-9-7,9-7-6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9:03"/>
    </inkml:context>
    <inkml:brush xml:id="br0">
      <inkml:brushProperty name="width" value="0.03465" units="cm"/>
      <inkml:brushProperty name="height" value="0.03465" units="cm"/>
    </inkml:brush>
  </inkml:definitions>
  <inkml:trace contextRef="#ctx0" brushRef="#br0">71745 39863 634,'-8'-15'3,"2"1"4,1 1 6,0 1 4,2 4 6,2 10 8,2 8 8,2 9 8,1 5-1,0 3-7,0 1-8,0 3-9,-1-2-5,-1 1-4,0-1-4,-1-1-3,-2 1-3,-1 3-4,0 3-3,-1 3-3,-2-1-5,-2 0-6,-2-4-8,-1 0-7,-1-4-4,3-3-2,1-5-3,2-3-1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9:04"/>
    </inkml:context>
    <inkml:brush xml:id="br0">
      <inkml:brushProperty name="width" value="0.0437" units="cm"/>
      <inkml:brushProperty name="height" value="0.0437" units="cm"/>
    </inkml:brush>
  </inkml:definitions>
  <inkml:trace contextRef="#ctx0" brushRef="#br0">71898 38854 503,'23'-7'63,"-1"0"-9,-1 2-10,-1 1-10,1 1-6,5 1-2,3 0-3,5 2-2,0 0-3,1 0-2,0 0-2,1 0-2,-2 0-3,-2 0 0,-1 0-2,-3 0-2,-2 0-1,-3 2-1,-3 0-2,-2 1-2,-4 1 0,-1 1-2,-3 2 0,0 0 0,-7 3-1,-9 5 1,-8 6 0,-9 4 0,-6 1 0,-2 0-1,-4-1-1,-3-1-2,-2 0 0,-2-1 0,-3 1 0,0-1 0,-1 1 0,0-1 0,2 1 2,0-1-1,3 0 2,4-3 1,3-1 2,5-2 1,4-3 1,3-1 3,4-2 1,5-2 3,4-3 1,6-1 3,6-2 1,6-2 3,5-2 0,7-4-2,5-2-2,7-3-2,3-3-2,2 0-1,2-1-3,3-1-1,-2 0-1,-2 3-3,-3 1-2,-4 2-2,-3 1-4,-2 0-3,-3 1-6,-2-1-3,-5-1-7,-1 0-8,-4-1-8,-3-1-8,-3-3 0,-4-4 9,-4-3 9,-4-5 8,-2-3 5,-1-3 0,-2-2 0,0-4-1,0-2 2,1 0 3,0-2 4,2 1 3,0-2 5,0 1 4,1 2 5,-1 0 5,0 2 4,2 3 1,1 4 3,0 2 1,1 3 6,0 5 5,0 3 8,1 5 6,-1 5 4,3 10-1,2 8-1,3 9 0,0 7-4,1 7-4,2 5-6,0 6-6,0 5-3,-2 6-4,-3 4-4,0 5-3,-3 4-4,0 8-4,-2 5-3,0 7-4,-2 2-7,-2 4-9,-2 0-9,-1 4-10,-1-2-2,4-5 1,2-3 3,4-4 2,1-10 1,0-17 1,0-16 1,0-17 0,0-9 0,0-1 0,0-1-1,0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9:04"/>
    </inkml:context>
    <inkml:brush xml:id="br0">
      <inkml:brushProperty name="width" value="0.03304" units="cm"/>
      <inkml:brushProperty name="height" value="0.03304" units="cm"/>
    </inkml:brush>
  </inkml:definitions>
  <inkml:trace contextRef="#ctx0" brushRef="#br0">75029 40177 665,'-27'-10'52,"10"10"4,7 12 4,10 10 4,4 6-9,0 0-21,0 1-20,0 3-22,-2-2-10,-1 0 3,-2-1 0,-1-2 2,-2-1-7,0-5-18,0-3-17,0-4-17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9:04"/>
    </inkml:context>
    <inkml:brush xml:id="br0">
      <inkml:brushProperty name="width" value="0.03234" units="cm"/>
      <inkml:brushProperty name="height" value="0.03234" units="cm"/>
    </inkml:brush>
  </inkml:definitions>
  <inkml:trace contextRef="#ctx0" brushRef="#br0">75750 37778 680,'7'-15'5,"-1"1"9,0 1 10,-1 0 10,-1 3 4,3 3-4,2 2-3,2 4-2,1 3-3,1 4-2,1 4-3,2 3-2,0 4-4,1 3-9,1 3-9,1 3-7,0 2-9,1 0-9,-1 2-10,1 1-9,-2-3-3,-1-5 3,-2-7 2,-3-5 4,-1-4 4,0 0 6,-2-2 6,0 0 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9:05"/>
    </inkml:context>
    <inkml:brush xml:id="br0">
      <inkml:brushProperty name="width" value="0.04536" units="cm"/>
      <inkml:brushProperty name="height" value="0.04536" units="cm"/>
    </inkml:brush>
  </inkml:definitions>
  <inkml:trace contextRef="#ctx0" brushRef="#br0">76495 38850 485,'27'8'24,"-4"0"-2,-7 0-2,-5-1-3,-3 1-1,0 0 4,0 0 3,0 0 3,-1 0 2,-1 3-2,-1 2 0,0 2 0,-1 2-2,0 3 1,0 3-1,0 3 0,-1 2-1,-1 1-2,0 0-3,-1 2-1,-1 0-3,0-1 0,0-1-2,0-1-1,0 0-3,0 3-3,0 4-4,0 3-5,-2 1-2,0-2-2,-3 0-2,-2-1-2,-1-2-2,-2-2-1,0-1-2,-1-3-1,-2-3-2,-2-7-1,-1-5-2,-3-6-1,-2-5-1,0-4-1,-4-4-1,-1-4 0,-3-6 1,-1-9 2,-2-9 2,-2-8 3,0-7 2,3 0 1,3-3 2,3-2 1,5 1 1,4 4 2,4 5 3,6 3 1,3 4 2,0 5 5,1 5 4,2 5 4,0 4 4,2 1 4,1 2 3,0 3 3,1 6 4,0 12 4,0 11 3,0 13 3,-3 5-1,-4 0-7,-6 0-6,-4 1-7,-2-2-5,1 0-3,1-2-4,0 0-3,2-3-4,1-5-4,0-5-3,2-5-4,4-9-4,8-12-3,8-13-3,7-13-5,9-8 0,7-4 4,8-3 2,7-5 4,3 2 3,-6 8 5,-4 8 6,-5 8 4,-6 5 5,-6 6 7,-5 5 6,-7 5 5,-8 7 5,-10 11 3,-11 11 3,-10 11 3,-8 4-2,-1-1-5,-3-3-6,-1-2-5,-1 1-7,2 3-9,0 1-7,2 5-9,9-8-7,17-19-7,18-18-8,17-19-6,8-8 1,0 5 10,-1 3 12,-1 6 9,-3 1 9,-6 4 5,-3 3 5,-6 2 6,-4 4 2,-3 4-1,-2 4-1,-4 4 0,-3 3-1,-3 1 0,-5 2-1,-4 3 1,-1 1 0,1 3 0,0 1-1,2 3-1,1-1-8,2-1-15,3-3-17,1-1-15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9:07"/>
    </inkml:context>
    <inkml:brush xml:id="br0">
      <inkml:brushProperty name="width" value="0.04023" units="cm"/>
      <inkml:brushProperty name="height" value="0.04023" units="cm"/>
    </inkml:brush>
  </inkml:definitions>
  <inkml:trace contextRef="#ctx0" brushRef="#br0">72750 51500 546,'8'14'119,"0"13"-24,0 13-24,-1 12-24,0 6-15,-2 0-6,-2-2-5,-2-1-6,-1-3-4,0-3-3,0-4-2,0-3-4,0-5-3,0-2-6,0-3-6,0-3-5,0-4-5,1-1-4,2-4-5,0-3-3,2-4-2,2-5 0,1-4 1,3-6 0,2-9 0,0-13-1,1-14-1,2-14 0,-3-3 3,0 8 7,-2 8 6,-2 8 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9:07"/>
    </inkml:context>
    <inkml:brush xml:id="br0">
      <inkml:brushProperty name="width" value="0.0428" units="cm"/>
      <inkml:brushProperty name="height" value="0.0428" units="cm"/>
    </inkml:brush>
  </inkml:definitions>
  <inkml:trace contextRef="#ctx0" brushRef="#br0">73700 50978 514,'8'-15'3,"0"-1"5,0 0 7,-1 1 6,0 3 7,-2 8 7,-2 8 8,-2 8 8,-1 6 0,2 5-8,0 5-6,1 5-7,1 4-6,0 4-3,-1 4-4,2 3-3,-1 3-2,1 0-2,1 0-1,2 0 0,-1-1-4,-2-3-8,-3 0-6,0-3-7,-2-2-8,0-3-8,0-1-7,0-2-9,-2-2-4,-2-3 1,-4-3-1,-2-3 1,-1-4 2,1-3 7,0-4 7,3-4 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9:07"/>
    </inkml:context>
    <inkml:brush xml:id="br0">
      <inkml:brushProperty name="width" value="0.0422" units="cm"/>
      <inkml:brushProperty name="height" value="0.0422" units="cm"/>
    </inkml:brush>
  </inkml:definitions>
  <inkml:trace contextRef="#ctx0" brushRef="#br0">72268 52421 521,'-33'-6'33,"13"4"1,12 4 0,14 4 0,6 5 1,3 5-2,2 7-2,1 5 0,1 5-2,-1 3-4,0 3-2,-2 2-3,0 3-2,-1 0-2,1 2-2,0 0-1,-2-2-3,-1-6-1,-2-5-3,-2-7-1,-1-4-2,3-4 1,2-5 0,2-3 0,2-5 0,2-4-1,4-6-1,3-4-1,3-9-1,2-11-3,4-12-4,3-12-2,8-17-4,12-24-4,13-24-4,13-23-4,3-4-4,-4 13-3,-6 14-3,-4 13-3,-9 17-5,-12 19-4,-13 20-5,-13 20-4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30"/>
    </inkml:context>
    <inkml:brush xml:id="br0">
      <inkml:brushProperty name="width" value="0.04002" units="cm"/>
      <inkml:brushProperty name="height" value="0.04002" units="cm"/>
      <inkml:brushProperty name="color" value="#F2395B"/>
    </inkml:brush>
  </inkml:definitions>
  <inkml:trace contextRef="#ctx0" brushRef="#br0">86295 45247 549,'-29'-21'7,"7"7"4,5 5 5,6 6 3,4 3 6,0 0 5,-1 0 7,0 0 4,0 2 2,0 6-5,0 4-4,0 5-4,1 5-5,-1 3-4,0 4-5,0 5-4,1 4-3,0 6 1,2 5 0,1 7 1,-1 4-6,-2 3-9,-2 3-10,-2 4-10,-1-2-9,-1-3-9,-1-6-9,-1-2-9,1-7-1,3-11 6,2-12 6,4-9 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9:12"/>
    </inkml:context>
    <inkml:brush xml:id="br0">
      <inkml:brushProperty name="width" value="0.04484" units="cm"/>
      <inkml:brushProperty name="height" value="0.04484" units="cm"/>
    </inkml:brush>
  </inkml:definitions>
  <inkml:trace contextRef="#ctx0" brushRef="#br0">78898 51984 490,'3'-29'6,"7"3"13,8 5 13,6 3 12,4 4 4,3 2-4,4 4-6,3 3-5,1 1-6,1 0-6,-1 0-5,0 0-7,-3 1-5,-7 0-2,-7 2-2,-7 0-3,-3 1-4,0-2-3,-1 0-5,0-1-3,-2 0-2,-6 3 0,-6 4 1,-6 2 1,-4 4 3,-4 6 6,-5 4 5,-3 5 5,-4 4 4,-3 4 2,-3 4 3,-3 5 2,1-1 0,6-2 0,4-3-1,5-3-1,2-2-1,1 2 0,-1 1 0,0 1 0,3-3-2,5-4-1,5-5-2,5-4-3,5-5-2,5-1-6,6-2-4,7-2-6,5-6-2,5-6-1,5-9 0,4-8-1,4-4 0,3-3 0,1-1-1,2-2 0,-1 0 2,-3 5 4,-3 3 3,-2 5 5,-5 3 2,-7 4-2,-7 4-1,-7 4-1,-6 3 2,-4 2 8,-6 2 6,-4 2 7,-5 2 4,-6 3 4,-4 4 2,-5 2 4,-4 2 0,-4 1-2,-5 1-2,-3 1-1,-2 0-3,-1 1-3,-2-1-3,0 1-2,-1 0-3,0 3-2,0 1-1,0 3-3,1-1-2,4-2 0,2-1-2,4-3-1,2-1 0,5-3 1,3-1 1,5-2 1,9-5 1,16-7 3,16-6 2,15-8 1,8-3 1,0-1-1,0-1-2,0-1-2,3-1-1,7 2-2,8 1-1,6 1-2,0 0-3,-8 0-4,-9 0-5,-7 1-4,-6 0-4,-4 4-1,-3 3-2,-5 2-2,-4 1-1,-7-2-2,-5-2-2,-6-1-1,-6-3 2,-6-2 5,-5-2 4,-7-1 7,-2-3 3,-1-2 2,1-1 2,-1-3 3,2-1 2,3-1 3,4-1 4,2-1 2,1 0 2,2 0-2,0-1 0,2 1-1,0 0 4,1 3 7,-1 1 7,0 3 8,0 1 4,2 2 1,1 3 1,0 1 0,1 7 3,1 10 2,-2 11 4,2 11 3,-1 8-3,0 5-8,0 4-10,0 6-8,-1 7-5,-2 9-1,-2 11-3,-1 9 0,-2 8-5,2 6-5,1 4-5,0 8-6,2 1-9,-1-3-12,0-2-13,0-4-13,1-6-3,2-10 6,2-10 7,2-9 6,1-12 3,0-12 2,0-13 1,0-13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9:14"/>
    </inkml:context>
    <inkml:brush xml:id="br0">
      <inkml:brushProperty name="width" value="0.04899" units="cm"/>
      <inkml:brushProperty name="height" value="0.04899" units="cm"/>
    </inkml:brush>
  </inkml:definitions>
  <inkml:trace contextRef="#ctx0" brushRef="#br0">81893 52162 449,'-1'-29'0,"-1"7"0,0 5 0,-1 6 0,-2 4 4,-1 1 11,-3 0 9,-2 2 10,-1 5 2,-3 9-4,-2 11-4,-1 10-5,-2 4-5,0 0-5,1 0-6,-1 1-5,2-3-3,3-4 1,2-3 0,4-5 0,4-3-2,6-2-8,6-1-6,6-2-6,3-3-2,1-2 4,1-4 5,2-3 4,-2 0 3,-1 0 2,-3 2 2,-1 0 1,-4 3 3,-4 4 0,-5 3 0,-6 5 2,-5 3 0,-7 3 1,-7 3-1,-7 3 1,-3 1 0,3-1-1,2-1 0,1-1-1,4-4 1,5-3 0,5-6 2,5-5 0,4-4 1,4-2-1,4-4 0,4-2-2,4-3 1,3 0-1,5-1-1,4-1 1,2 0 0,2 4 2,3 2 3,1 4 1,0 3 1,-5 5 0,-3 5 0,-5 6-1,-3 3 0,-4 6-1,-4 5-1,-4 5-1,-4 0 0,-2-2-1,-4-4 0,-2-2 0,-1-4-1,1-2-2,0-3-2,2-3-1,2-5-5,2-10-8,4-9-8,2-8-7,6-12-4,10-14 4,8-16 3,9-13 3,3-11 2,1-7-2,0-5 1,0-6-2,0 1 3,-1 8 4,-2 8 6,0 8 5,-1 7 4,-3 7 5,-2 6 5,-1 8 5,-4 6 4,-3 7 4,-4 7 5,-5 7 4,-3 8 2,-4 10 1,-4 10 1,-4 9 1,-4 7-4,-2 3-7,-3 3-6,-3 2-7,-2 1-5,0-3-3,1-4-2,-1-1-2,3-6-1,6-6-1,6-6 0,6-5 1,6-5-4,6-4-5,5-4-7,7-3-5,2-4-1,2-1 3,1-3 5,1-1 3,-2 0 3,-5 5 1,-5 3 0,-5 4 1,-9 6 4,-10 8 8,-13 7 8,-11 9 7,-8 5 2,-3 1-4,-3 5-3,-2 3-4,-3 1-3,1-2-1,0 0-1,0-1-1,2-2-1,4 0 1,3-1 0,5-1 2,4-2-1,5-3-1,4-3-1,6-3-1,5-3 1,4-3 3,6-2 4,4-4 2,6-4 1,5-4-1,7-6-1,5-4-1,4-5-2,3-3-3,1-5-3,2-3-3,-1-1-3,-3 3-2,-5 2-2,-4 5-3,-4 1-1,-5 4 0,-4 3-2,-6 2 0,-5 2-2,-6-2-2,-6 0-1,-6-1-3,-1-1 3,1 2 6,2 1 6,2 0 7,1 2 3,1 0 0,-1 2 0,0 1 1,-1 1 5,0 5 10,-1 4 11,-1 4 10,-2 3 1,0 3-7,-1 3-8,-1 3-8,-2 2-6,0 1-6,-1 1-6,-1 1-5,0-2-5,1-2-1,1-3-3,1-3-2,3-6-6,8-8-7,6-10-8,8-8-8,3-4 1,3 1 12,2 1 12,1 0 11,2 3 7,0 3 4,-1 2 2,1 4 3,-2 2 5,-3 4 3,-3 2 5,-2 3 3,-2 3 4,-1 0-1,1 1 1,0 1 0,-1 0-2,0-2-5,-2-3-5,0-1-5,1-7-5,5-14-9,5-12-6,6-12-8,1-9-6,1-4-4,-1-4-3,1-4-3,-1-2 0,-2-2 5,0 0 6,-1-1 6,-1 0 4,1 1 6,0 2 3,-1-1 6,0 6 5,-1 8 7,0 10 8,-2 8 6,-2 9 5,-3 10 4,-2 10 3,-4 10 3,-5 8-2,-6 5-7,-7 6-7,-7 7-6,-4 1-8,-1 0-4,-1-1-7,-1-1-5,1-4-3,5-3 0,3-3-1,5-5 0,3-2 1,8-3 3,4-1 4,8-2 2,4-4 3,7-5 1,5-4 0,7-5 2,1-4-1,0-2-4,-1-2-3,-1-1-4,-3-2-2,-3 2-1,-5 1-2,-3 1-2,-6 3-1,-6 4 0,-8 6-1,-6 4 0,-4 4 0,0 2 3,1 1 3,-1 3 1,1 1 6,2-1 10,2 1 9,3 0 9,0 0 4,2-1 0,0 1 0,2 0-2,0 0-1,0 3-3,0 1-4,0 3-4,0 0-1,0 1-2,0-1-1,0 1-1,0 0-1,2 1-2,0 1-1,2 1-2,-1-1-1,-1 0 1,0-1 1,-2 0 1,0-2-2,-2 2-6,0 2-3,-1-2-6,-2 2-3,-2-3-2,-2-1-2,-2-3-3,-2 1-2,-3 0 2,-3 0-1,-3 3 0,-4-2 0,-1-1-4,-4-3-1,-3-1-3,-3-3-2,-2-1-2,-3-2 0,-4-2-2,2-2 1,8-2 5,6-3 4,7 0 4,4-3 1,1-1-5,0 0-4,2-1-4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9:15"/>
    </inkml:context>
    <inkml:brush xml:id="br0">
      <inkml:brushProperty name="width" value="0.04055" units="cm"/>
      <inkml:brushProperty name="height" value="0.04055" units="cm"/>
    </inkml:brush>
  </inkml:definitions>
  <inkml:trace contextRef="#ctx0" brushRef="#br0">87559 54439 542,'45'-5'50,"-6"6"-6,-4 6-6,-6 6-6,-5 3-7,-7 3-7,-6 1-9,-8 3-8,-5 1-4,-6 3 0,-4 1 0,-5 3 0,-4-2-1,0 1 0,-4-1 0,-1-1 0,0-3 0,5-5 0,3-5 1,5-4 1,2-3 4,2-1 8,2 1 8,2 0 8,3-1 2,4-2-3,4-3-3,4 0-3,4-2-2,5 0-1,5 0-1,5 0 0,4-2 0,2-2 0,3-4 0,4-2 0,2-2-7,0 1-11,2-1-12,0 0-12,0 1-10,-3 1-7,-5 0-6,-1 2-8,-5 1 2,-7 2 8,-7 2 8,-7 2 8,-3 1 5,0 0 1,0 0 0,0 0 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59:15"/>
    </inkml:context>
    <inkml:brush xml:id="br0">
      <inkml:brushProperty name="width" value="0.02257" units="cm"/>
      <inkml:brushProperty name="height" value="0.02257" units="cm"/>
    </inkml:brush>
  </inkml:definitions>
  <inkml:trace contextRef="#ctx0" brushRef="#br0">92048 54580 974,'-8'-7'2,"3"-1"2,-1 1 4,2-1 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0:12"/>
    </inkml:context>
    <inkml:brush xml:id="br0">
      <inkml:brushProperty name="width" value="0.04372" units="cm"/>
      <inkml:brushProperty name="height" value="0.04372" units="cm"/>
    </inkml:brush>
  </inkml:definitions>
  <inkml:trace contextRef="#ctx0" brushRef="#br0">79059 24571 503,'-28'-1'7,"7"-2"13,6-2 15,8-2 14,9-1 5,12-2-4,11 0-2,13-1-4,3-1-6,-2 1-6,-3-1-8,-3 0-7,0 0-4,4-2-1,4 0 0,4-1-2,0 1 0,-5 2-2,-7 4-1,-3 3-2,-9 6-4,-16 10-7,-15 9-8,-13 11-8,-8 4 0,-2 2 6,-1 1 6,-1 1 6,0-1 4,0-1 3,-1-1 3,1 1 2,0-3 2,1 0 1,2-1-1,0-1 1,2-2 0,5-4-3,3-2-1,5-2-2,6-5-3,10-1-6,10-4-5,9-3-5,9-5-4,7-8-5,7-7-2,6-9-5,4-3 0,0 1 1,0 1 2,0 1 2,-3 2 3,-6 2 2,-6 4 4,-6 3 3,-6 3 5,-9 4 5,-7 4 7,-8 4 6,-7 3 3,-6 1 4,-5 3 2,-7 2 2,-3 2 1,-2 1-2,-2 3-2,-2 1-2,-2 1 0,-1-1 0,0-1 0,-2 0 0,-2 0 0,-2 2 0,-4 4-1,-2 4 1,-2-2-6,3 1-9,3-1-10,1-1-9,3-2-4,4-1 5,3-3 4,5-1 3,4-3 4,3-3 2,4-2 2,5-4 2,6-4 1,10-6 0,10-6 0,9-6 0,10-4-1,7-3 1,8-3 0,8-3 0,5-1 0,2 3 0,4 1-1,4 3 0,-1 1-1,0 3-5,0 1-4,-2 2-4,-3 4-4,-8 1-5,-4 4-6,-5 3-4,-6 1-3,-4 2 2,-4 0 0,-3 2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0:12"/>
    </inkml:context>
    <inkml:brush xml:id="br0">
      <inkml:brushProperty name="width" value="0.04247" units="cm"/>
      <inkml:brushProperty name="height" value="0.04247" units="cm"/>
    </inkml:brush>
  </inkml:definitions>
  <inkml:trace contextRef="#ctx0" brushRef="#br0">80900 25318 518,'-16'-31'2,"2"3"5,1 1 4,1 3 5,1 2 4,0 5 4,2 3 3,1 4 3,0 8 4,2 12 4,1 11 4,0 13 4,0 8-1,1 6-6,-2 6-8,-1 5-5,-2 9-7,-2 7-5,-2 10-6,-1 9-6,-1 5-6,2 2-10,2 4-9,3 4-9,1-4-9,2-7-8,2-8-9,2-7-9,2-13 0,2-15 10,2-16 8,2-15 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0:13"/>
    </inkml:context>
    <inkml:brush xml:id="br0">
      <inkml:brushProperty name="width" value="0.03929" units="cm"/>
      <inkml:brushProperty name="height" value="0.03929" units="cm"/>
    </inkml:brush>
  </inkml:definitions>
  <inkml:trace contextRef="#ctx0" brushRef="#br0">82343 24002 559,'6'-22'5,"-3"5"9,-2 3 9,-3 4 10,-4 5 5,-2 6 1,-4 6 3,-2 6 1,-3 6-4,-3 9-9,-3 7-10,-3 8-9,-1 3-7,2-2-6,0-2-6,1-3-5,3-2-3,7-5 0,5-5-1,6-5 0,4-5-1,4-5 0,2-4 0,4-6-1,2-2 0,3 0 2,3 0 0,3 0 2,0 0 3,0 0 5,-1 0 5,-1 0 5,-3 1 3,-4 2 3,-6 2 2,-4 2 3,-6 3 1,-4 7 0,-6 6 1,-4 5 1,-4 3 0,-3 1-2,-2-1 0,-3 0-1,-2-1-1,4-5-2,4-3-1,2-5-1,4-2-2,6-2-5,6-3-4,6-2-3,5 0-3,4-2 0,3-1 0,5 0 0,1 0 1,-1 2 0,0 1 0,-2 3 1,-3 2 0,-3 3 0,-4 4-2,-4 2 1,-4 1-1,-4-1 1,-4-1 1,-3-1 0,-2-2 2,2-3 0,3-3 2,1-2 0,1-5 0,2-2 0,1-6-1,0-2-1,4-8-2,4-10-5,5-9-3,6-10-5,5-8-4,7-6-4,7-4-5,5-8-4,5-1 2,1 3 9,-1 3 8,0 3 9,-2 3 7,-2 4 3,-3 4 4,-4 4 3,-2 5 6,-3 6 6,-4 6 6,-1 6 6,-7 9 6,-9 14 6,-8 13 5,-9 15 6,-6 7-3,0 0-12,-1 1-13,-1 2-11,1-3-10,3-4-8,2-5-9,5-5-7,4-5-5,6-5-1,7-4 0,7-6-1,2-2 1,-1-2 5,-2 0 3,-3-1 4,-5 3 3,-10 9 2,-10 9 3,-9 9 1,-6 4 1,2-3 0,-1-2-1,-1-1 0,2-3 3,1-1 7,3-2 6,1-3 8,3-1 2,5-2-1,3-3-2,4-1-1,7-1-4,10 0-5,9 0-4,11 0-6,3-2-4,0-2-6,-1-4-6,-1-2-5,-3-3-3,-2 0-1,-3-2-1,-3 0-2,-3-1 0,-3-2 2,-2 0 0,-4-1 2,-2-2 2,-2 0 4,-3-1 3,0-1 3,-4 0 5,0 3 4,-3 1 6,-2 2 5,-1 2 8,0 0 13,0 2 13,1 1 13,-2 1 3,0 6-8,-2 2-6,0 5-9,-2 3-6,-3 3-7,-3 4-8,-3 2-7,-1 1-3,-2 1-2,-1-1 0,-1 1 0,1-3-6,3 0-8,3-3-9,3-1-10,4-3-5,8-4-6,6-5-4,8-3-5,5-3 1,7-2 8,5-2 8,7-1 7,1-1 7,-2 2 7,-2 2 7,-2 2 6,-2 1 4,-3 2 3,-3 1 3,-2 0 1,-4 2 2,-3 3-2,-3 4 0,-2 2-1,-3 1-2,-1-3-3,0-1-3,-1-2-3,-1-3-8,0-4-13,0-4-11,0-4-14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0:14"/>
    </inkml:context>
    <inkml:brush xml:id="br0">
      <inkml:brushProperty name="width" value="0.04781" units="cm"/>
      <inkml:brushProperty name="height" value="0.04781" units="cm"/>
    </inkml:brush>
  </inkml:definitions>
  <inkml:trace contextRef="#ctx0" brushRef="#br0">83521 24384 460,'29'-49'4,"-3"10"10,-5 11 9,-3 11 9,-3 6 2,-1 2-5,-1 2-5,0 3-5,-2 1 0,-1 3 5,0 4 4,-2 2 4,-1 4 0,-2 4-7,-3 3-7,0 5-7,-6 5-9,-6 9-10,-7 7-11,-7 8-10,-4 0-3,1-4 3,-1-8 3,1-5 4,1-5 3,3-3 2,3-5 2,3-3 2,7-5 5,12-4 8,11-6 9,13-4 7,5-5 2,-1-2-5,-1-3-6,-1-3-6,-3-1-5,-3 4-3,-5 3-4,-3 2-4,-4 5 1,-4 4 8,-4 5 7,-4 6 6,-3 2 5,0 1 2,-1 1 2,-2 1 1,0 2 2,1 3 4,-1 3 3,0 3 3,0 1 0,2-1-3,1-1-3,0-1-3,2 0-3,0 1 0,2 0-2,1 2 0,0 0-2,0-1 0,0-1-2,0-1 0,-2-1-1,0-2-3,-3 0-2,-2-1-2,-2 0-3,-4 1-3,-2 1-4,-3 1-3,-4-1-4,-5 0-3,-5-1-4,-5-1-3,-5-2-8,-5-4-9,-7-5-11,-5-3-9,1-3-4,12 0 6,10-2 5,11 0 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0:15"/>
    </inkml:context>
    <inkml:brush xml:id="br0">
      <inkml:brushProperty name="width" value="0.05861" units="cm"/>
      <inkml:brushProperty name="height" value="0.05861" units="cm"/>
    </inkml:brush>
  </inkml:definitions>
  <inkml:trace contextRef="#ctx0" brushRef="#br0">87100 25430 375,'7'-15'4,"-2"2"10,-3 3 8,0 1 9,-1 3 7,1 4 4,3 4 3,2 4 4,0 3 1,-1 1-3,-1 3-3,0 2-2,-2 1-5,-1 1-3,0 1-5,-1 1-4,-1 2-4,0 3-5,0 2-5,0 4-6,-2 2-1,0 1 0,-3 1 1,-2 1 1,-1 4-9,2 8-15,2 8-16,0 6-15,-1 1-14,2-12-10,-1-10-11,0-11-10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1:38"/>
    </inkml:context>
    <inkml:brush xml:id="br0">
      <inkml:brushProperty name="width" value="0.02266" units="cm"/>
      <inkml:brushProperty name="height" value="0.02266" units="cm"/>
      <inkml:brushProperty name="color" value="#00BFF3"/>
    </inkml:brush>
  </inkml:definitions>
  <inkml:trace contextRef="#ctx0" brushRef="#br0">88456 16279 971,'-63'-22'27,"17"8"-25,15 2-27,15 6-25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30"/>
    </inkml:context>
    <inkml:brush xml:id="br0">
      <inkml:brushProperty name="width" value="0.0426" units="cm"/>
      <inkml:brushProperty name="height" value="0.0426" units="cm"/>
      <inkml:brushProperty name="color" value="#F2395B"/>
    </inkml:brush>
  </inkml:definitions>
  <inkml:trace contextRef="#ctx0" brushRef="#br0">87191 45940 516,'-14'-1'-20,"2"0"13,4-2 11,3 0 11,0 1 12,0 4 10,-1 4 10,-2 4 11,1 2 0,1 3-8,0 2-9,2 2-8,0 0-7,2 1-2,0-2-3,2 2-3,0-1-4,0-1-2,0-1-3,0 0-2,0-2-3,0-1-1,0-1-1,0-1-1,1-1-3,2 0-2,2-2-4,2 0-2,2-3-3,3-3-2,3-2-2,4-4-1,0-2-1,1-1 2,-2-3 1,2-2 1,-1-2 2,1-1 2,-1-3 1,1-2 1,-2-1 3,-3-3 2,-2-1 2,-4-3 2,-2 2 1,-2 0 2,-3 3 0,0 1 1,-4 2 1,0 3 0,-3 1-1,-2 3 1,-2 0-1,-2 2-1,-2 1 0,-1 0-1,-3 3-3,-1 2-4,-3 4-5,-1 3-5,-2 3-5,2 5-7,-2 5-6,1 5-8,0 1-1,4-3 2,3-3 2,3-2 3,2-3 3,1-1 5,0 0 6,2-2 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2:09"/>
    </inkml:context>
    <inkml:brush xml:id="br0">
      <inkml:brushProperty name="width" value="0.04682" units="cm"/>
      <inkml:brushProperty name="height" value="0.04682" units="cm"/>
      <inkml:brushProperty name="color" value="#00BFF3"/>
    </inkml:brush>
  </inkml:definitions>
  <inkml:trace contextRef="#ctx0" brushRef="#br0">84626 12500 469,'14'0'77,"-1"2"-12,-2 0-12,-2 2-12,-3 1-8,-1 1-5,-2 3-3,-2 2-5,-1 1-3,0 2-1,0 0-3,0 1-1,0 1-2,0 1-2,0 2-2,0 0-1,-1 1-2,-4 0-1,-2 2-1,-3 1-1,-3 1-1,0 3-1,-1 1-1,0 3 0,-3 0-1,-2 2 1,-1 1 1,-3 1 0,-1-1 0,-3-2-2,-1-2-1,-2-2-2,-1-2 0,1-3 0,1-3 1,1-2 1,1-4-1,1-3 1,1-3 0,2-2-1,0-3 1,1-2-1,1-2-1,1-2 0,1-4 0,0-4-1,2-5 1,1-5-1,2-3 0,2-1 0,4-1 0,3-1 0,1 0 0,2-2 1,0-1 3,2-1 0,1 1 1,2 3 0,2 4-1,2 2-1,1 1 1,3 2 0,2 1 2,2 1 1,0 2 3,1 2 6,0 4 5,0 3 6,0 1 2,1 2 1,1 0 0,1 2 1,-1 2-1,0 4 0,-1 3-2,0 5-1,-1 3-1,3 1-1,2 3-1,1 2-1,1 0-2,-1 1-3,-1-1-2,-1 1-3,1-1-3,0-1-6,1-1-5,1-1-5,0-1-2,-1-2-1,-1 0-1,-1 0 0,-2-2-3,2-1-5,0-1-5,-1 0-5,0-3-4,-2 1-3,-3-2-1,-1 0-3,-1-3 1,0-3 4,-1-2 3,1-3 5,-1-3 4,-2 0 7,-2-2 6,-2 0 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2:09"/>
    </inkml:context>
    <inkml:brush xml:id="br0">
      <inkml:brushProperty name="width" value="0.04366" units="cm"/>
      <inkml:brushProperty name="height" value="0.04366" units="cm"/>
      <inkml:brushProperty name="color" value="#00BFF3"/>
    </inkml:brush>
  </inkml:definitions>
  <inkml:trace contextRef="#ctx0" brushRef="#br0">87498 14311 503,'0'-13'61,"0"8"4,0 7 3,0 6 3,0 6-4,0 3-12,0 5-14,0 3-12,-1 1-10,-1 0-6,0-1-6,-1-1-6,0 0-8,1-1-9,0 1-8,2-1-8,0 0-5,0-1 0,0-2 0,0 0-1,-1 1-1,0 0-2,-2 0-1,0 3-2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2:10"/>
    </inkml:context>
    <inkml:brush xml:id="br0">
      <inkml:brushProperty name="width" value="0.03299" units="cm"/>
      <inkml:brushProperty name="height" value="0.03299" units="cm"/>
      <inkml:brushProperty name="color" value="#00BFF3"/>
    </inkml:brush>
  </inkml:definitions>
  <inkml:trace contextRef="#ctx0" brushRef="#br0">89715 13733 666,'4'-6'-30,"-5"4"30,-5 4 29,-7 4 31,-4 3 8,-1 3-12,-3 4-13,-1 2-12,-3 0-9,-2 1-3,-1-2-4,-2-1-5,-1-1-3,1 2-4,1 2-3,2 0-4,0-1-2,3-1 0,1-2 0,3-3-1,2-1 1,2-2 1,4-2 1,3-2 2,2-1-2,0 1-3,2 2-5,1 0-3,2 1-1,5 0 2,6 0 4,4 0 3,4-1 2,1 1-1,3 0 0,2 0 0,1 0 0,2 2-1,3-1-2,0 2 0,4 1-2,1 0-3,2-1-2,3 1-4,-1-1-3,0-1-5,-2 0-6,1-2-5,-3 0 2,-1-2 8,0-1 8,-1 0 9,-4-2 4,-5-1 2,-7 0 2,-5-1 2,-3-1 0,0 0 1,0 0 0,0 0 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2:10"/>
    </inkml:context>
    <inkml:brush xml:id="br0">
      <inkml:brushProperty name="width" value="0.03752" units="cm"/>
      <inkml:brushProperty name="height" value="0.03752" units="cm"/>
      <inkml:brushProperty name="color" value="#00BFF3"/>
    </inkml:brush>
  </inkml:definitions>
  <inkml:trace contextRef="#ctx0" brushRef="#br0">93456 13060 586,'34'-36'-44,"-8"9"12,-8 7 11,-10 9 13,-4 4 11,2 2 14,0 2 13,2 2 13,-1 2 5,-1 2-2,-1 2-3,0 2-3,-1 1-3,0 3-3,0 2-4,0 2-3,-1 1-3,-1 1-2,0 1-3,-1 1-2,-2 2-4,-1 1-2,0 2-3,-1 2-3,-3 2-3,-4 3-3,-4 1-3,-3 3-2,-4-1-2,-2 0-1,-1-1 0,-2-1 0,-3-2-3,2-1-3,-3-4-4,-1 0-3,-1-3-2,-1-3 1,-1-3 0,0-3 2,-2-3-1,1-2 1,0-4 1,-1-2 0,3-5 1,1-2 1,1-5 1,3-4 1,3-4 0,5-3 1,4-5-1,6-3 0,4-1 1,2 0 1,4 2 3,3 0 1,2 2 4,3 2 3,3 4 5,4 4 5,0 1 2,1 4 1,0 3 0,-1 2 2,2 4 2,2 2 5,1 4 4,3 2 4,-1 3 4,2 3 1,0 4 2,-1 2 2,1 2 0,-1 1-2,1 1-2,-1 1-2,0 0-4,-1-1-5,-1-1-6,-1-2-5,0 0-7,0-1-9,-1 0-8,1-2-9,-1-1-8,-2-1-8,0-1-8,0 0-8,-2-2-2,1-1 4,0 0 3,-1-2 5,0-1 6,-2-2 9,-3-3 9,-1 0 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2:11"/>
    </inkml:context>
    <inkml:brush xml:id="br0">
      <inkml:brushProperty name="width" value="0.03753" units="cm"/>
      <inkml:brushProperty name="height" value="0.03753" units="cm"/>
      <inkml:brushProperty name="color" value="#00BFF3"/>
    </inkml:brush>
  </inkml:definitions>
  <inkml:trace contextRef="#ctx0" brushRef="#br0">96150 14313 586,'8'-15'-2,"0"4"-3,0 3-4,-1 3-4,2 0-1,2 2-2,2-1 0,1 0 0,2 0 6,2 2 16,0 0 15,1 2 15,1 1 8,1 2-1,1 2 0,1 2-1,0 1-2,-1 1-5,-1 2-4,-2 0-5,-1 1-3,-2 1-2,-4 1-2,-3 2-2,-2-1-3,-2 1-3,-2 0-5,-2-1-3,-3 2-4,-4 1 0,-4 3-2,-3 1-2,-5 1-1,-4-1-1,-2-1-1,-6-1 0,0-1-1,3-1 1,4-1 2,2-1 1,2-1 1,2-2 1,2-3-1,3-1 2,7-1 3,16-2 9,14-1 9,14 0 8,9-2 0,2-2-9,2-2-8,1-2-9,0-1-8,-6 2-10,-4 0-10,-6 2-10,-5 0-2,-7 0 8,-7 0 5,-6 0 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2:13"/>
    </inkml:context>
    <inkml:brush xml:id="br0">
      <inkml:brushProperty name="width" value="0.04607" units="cm"/>
      <inkml:brushProperty name="height" value="0.04607" units="cm"/>
      <inkml:brushProperty name="color" value="#00BFF3"/>
    </inkml:brush>
  </inkml:definitions>
  <inkml:trace contextRef="#ctx0" brushRef="#br0">84280 19137 477,'1'-21'19,"1"6"2,3 3 3,2 6 2,3 3 1,4 0-2,3 2-2,5 0-2,1 2-2,-1 2-1,-1 2-2,-1 2-1,-3 2-2,-1 0-3,-4 4-2,-3 2-2,-2 1-1,0 1-2,-2 1-1,0 2 0,-4 0-1,-6 3 1,-6 1 0,-6 3 1,-4 0-1,-2 0-4,-4 1-3,-3-1-4,-1-2-1,2-2 0,0-3 1,1-3 1,1-2 1,3-4 3,1-3 2,3-2 4,4-4 3,10-1 2,9-2 3,8-1 2,8-3 0,7 0-3,7-2-3,6 0-3,5-1-2,1 0 0,0 1-1,1-1 0,-1 0-2,-2 2-6,-4 1-5,-2 0-4,-2 0-7,-3-2-5,-2-1-5,-1-3-6,-2-1-1,-1-1 4,-1-1 3,-1-1 5,-2-2 3,-1-3 4,-3-3 5,-1-3 5,-1-3 2,0-1 2,-1-2 1,1-2 1,-1-1 4,-1 4 5,-2 0 5,1 3 6,-2 2 5,-1 5 4,0 3 6,-2 5 5,-2 5 6,-2 8 6,-4 8 6,-2 8 6,-4 4-2,-2 2-10,-3 3-9,-3 2-10,-3 3-6,-1 5-2,-2 7-3,-3 6-2,0 0-1,1-6-2,1-5-2,1-7-2,1-4 0,3-2-2,1-2-2,2-1-1,3-3-1,2-1-2,4-2-1,3-2-1,4-4-3,7-5-3,8-4-5,6-5-4,5-5-1,2-2 0,4-3 0,3-3 1,0-3 1,-1 0 2,0 0 0,-1-2 1,-2 0 1,-3-1 2,-3 1 1,-3-1 1,-4 1 2,-5-1 0,-5 1 1,-5-1 1,-3 0 1,-4-1 0,-2-1 0,-3 0 1,-3 1 0,-2 4 1,-2 3 0,-1 4 1,-3 3 0,0 2-1,-1 3 0,-1 1-1,-1 2 0,-1 2 1,-1 2 1,-1 2 2,0 2 2,1 1 3,1 3 5,2 2 3,0 2 2,2 1 1,2 3-1,3 2 1,1 0 0,4 2-1,3 1 0,2 1 0,3 1 0,0-1-2,2 1 0,0-1-2,3 0 0,4-1-1,3-1-1,5-1-1,2-1-2,-1-3-1,0-1-1,1-3-2,-1-1 0,1-1 0,-1 0 0,1-2 1,-1 0-2,-1 0-8,-1 0-6,0-1-6,-2 2-3,1 0 1,0 1 2,-1 2 1,-1-1-7,-2 1-15,-4 0-15,-3 0-16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2:13"/>
    </inkml:context>
    <inkml:brush xml:id="br0">
      <inkml:brushProperty name="width" value="0.05258" units="cm"/>
      <inkml:brushProperty name="height" value="0.05258" units="cm"/>
      <inkml:brushProperty name="color" value="#00BFF3"/>
    </inkml:brush>
  </inkml:definitions>
  <inkml:trace contextRef="#ctx0" brushRef="#br0">88880 20450 418,'0'22'178,"0"-1"-41,0-3-41,0-1-42,0-1-23,0 1-4,0 1-5,0 1-4,-1 1-6,-1 1-5,0 1-8,0 1-5,-2 1-8,0-1-8,0 1-8,1-2-9,-1 1-10,2-3-14,0-1-14,2-2-14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2:14"/>
    </inkml:context>
    <inkml:brush xml:id="br0">
      <inkml:brushProperty name="width" value="0.04887" units="cm"/>
      <inkml:brushProperty name="height" value="0.04887" units="cm"/>
      <inkml:brushProperty name="color" value="#00BFF3"/>
    </inkml:brush>
  </inkml:definitions>
  <inkml:trace contextRef="#ctx0" brushRef="#br0">91526 19309 450,'7'-7'4,"-4"1"8,-3 0 9,-2 2 8,-2 0 7,-2 0 6,0 0 5,-1 0 7,-2 2-2,-2 4-8,-2 4-8,-1 4-8,-4 2-6,-5 1-3,-5 1-3,-4 2-3,-4 0-2,1 1-2,0 1-1,0 0-2,0 2-1,1-1 1,2 1-1,0 0 1,3-2 0,3-1-1,5-2-2,3-3 0,5 1-1,4 0-3,6 1-2,5 1-2,4 0-1,7-2-2,6-3-1,5-2-1,5-1 0,1 0 1,2-2 0,2 0 1,2-1 0,2 0 0,2-1 1,3 1 0,-2 0-1,-2 0-3,-3 0-3,-4 0-3,-3 1-5,-2 2-8,-3 2-9,-2 1-7,-5 1-4,-3 0-1,-4-2-1,-4 0-1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2:15"/>
    </inkml:context>
    <inkml:brush xml:id="br0">
      <inkml:brushProperty name="width" value="0.05235" units="cm"/>
      <inkml:brushProperty name="height" value="0.05235" units="cm"/>
      <inkml:brushProperty name="color" value="#00BFF3"/>
    </inkml:brush>
  </inkml:definitions>
  <inkml:trace contextRef="#ctx0" brushRef="#br0">94263 19072 420,'6'-6'22,"-4"2"22,-4 4 23,-4 2 22,-1 3 2,-1 0-21,0 1-19,0 2-20,-1 2-10,-3 5-3,-4 5-1,-2 5-1,-1 3-3,-1-1-3,0 0-2,1 1-3,-1-2-2,1 2-1,-1-1-1,1 1-1,0-2 0,4 0-1,3-1-1,3-1 0,2-1-2,2-1-3,2-1-2,2 0-3,3-4-1,6-3 0,4-4 0,5-4 0,4-4 0,3-1-1,3-2 1,3-1-1,2-5 1,3-4 0,1-5 1,2-5 1,1-3 1,1 1 1,-2-1 1,1 1 2,-2-1 1,-2 1 1,-3-1 0,-3 1 0,-3-1 1,-5-1-1,-3-1 1,-5 0 0,-2-2 0,-2-1 1,-2-1 0,-2 0 0,-2-1 1,-1 1 0,0 1 0,-1 1 1,-4 2 1,-2 3 0,-5 3 2,-4 3 1,-3 3 0,-3 2-2,-3 4 1,-3 3-2,-1 1-1,-1 2 0,1 0 0,-1 2 0,0 2 0,-1 4-1,0 4-1,-1 3 1,-1 4-1,3 1 1,2 3 0,1 2 1,3-1 1,5 0 2,3-1 2,4 0 2,4-2 1,1-1-2,2-1-1,2-1 0,2 0 0,3 0 2,4-1 4,2 1 3,3 0 0,3-1-1,4 1 0,2-1-2,1 0-2,1 3-1,-1 0-1,1 1-2,-1 0-2,-2-1 0,0-1-1,-1-1-1,0 0-1,1 0-2,1-1-3,1 1-2,1 0-1,-1 1 1,1 1 0,-1 2 1,0-3-8,-3-1-16,-1-4-15,-2-3-16,-3-1-5,-1 0 3,-2 0 5,-2 0 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2:15"/>
    </inkml:context>
    <inkml:brush xml:id="br0">
      <inkml:brushProperty name="width" value="0.04573" units="cm"/>
      <inkml:brushProperty name="height" value="0.04573" units="cm"/>
      <inkml:brushProperty name="color" value="#00BFF3"/>
    </inkml:brush>
  </inkml:definitions>
  <inkml:trace contextRef="#ctx0" brushRef="#br0">97109 20516 481,'34'-7'91,"-7"2"-19,-7 2-20,-8 2-20,-4 1-9,3 2 4,2 0 2,2 2 4,0 1 0,-1 1-4,-1 3-4,0 2-3,-3 2-4,-1 1-5,-2 3-4,-2 2-4,-3 0-4,-4 1-1,-4-1-3,-4 1-2,-4 0-3,-3 2-4,-5 2-3,-3 3-3,-3-1-1,-1-3 0,-1-3 0,0-3 2,1-3 2,3-1 5,5-2 4,3-2 6,9-2 6,14-2 8,14-3 10,13 0 8,8-4 2,-1 0-8,3-3-7,1-2-7,-1 0-8,-2 0-10,-2 2-9,-2 1-10,-4 0-7,-4 2-7,-5 0-6,-4 2-7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2:30"/>
    </inkml:context>
    <inkml:brush xml:id="br0">
      <inkml:brushProperty name="width" value="0.02519" units="cm"/>
      <inkml:brushProperty name="height" value="0.02519" units="cm"/>
      <inkml:brushProperty name="color" value="#F2395B"/>
    </inkml:brush>
  </inkml:definitions>
  <inkml:trace contextRef="#ctx0" brushRef="#br0">88827 47013 873,'-8'-8'5,"0"1"11,1-1 10,-1 1 11,1 1-6,0 4-19,2 4-22,1 4-20,0 0-11,-1 1-1,-2-2-1,0-1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5T08:15:57.3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12889 7488 0,'0'0'0,"0"0"16,0 0-16,0 0 0,31-7 0,-31 7 15,45-2-15,-16 2 16,1 1-16,10 4 0,1 2 15,-4 0-15,-2 2 0,-2 7 16,-8 5-16,-8 2 0,-8 1 0,-7 6 16,-8 4-16,-5-1 0,-6-1 15,-8 8-15,-6 3 0,2-9 16,0-4-16,-2 1 0,2-6 16,9-6-16,7-5 0,4-4 15,5-1-15,4-3 0,2 1 16,14-6-16,9-3 15,7-1-15,5-3 0,17-7 0,13-5 16,0-3-16,0-2 0,25-7 16,20-7-16,-13 9 0,-8 6 15,11-2-15,-32 6 0,-22 6 16</inkml:trace>
  <inkml:trace contextRef="#ctx0" brushRef="#br0" timeOffset="273.4701">16163 7121 0,'0'0'0,"0"0"0,0 0 15,7 25-15,-7-25 0,2 32 0,-3-5 16,-2 3-16,-3 2 0,-3 12 16,-2 4-16,0-1 0,1-1 15,0 12-15,3 13 0,3-6 16,4-2-16,0-7 0,0-13 16,0-12-16</inkml:trace>
  <inkml:trace contextRef="#ctx0" brushRef="#br0" timeOffset="707.1534">18314 7274 0,'0'0'0,"0"0"0,0 0 15,0 0-15,0 0 0,-11 32 16,11-32-16,-12 34 0,4-14 0,0 5 16,1 4-16,0-1 0,2 0 15,2 4-15,6-2 16,2-4-16,4-2 0,12-3 0,8-4 15,0-8-15,2-4 0,7-7 16,6-5-16,-2-4 0,0-4 0,7-10 16,1-7-16,-4-2 15,-3 0-15,1-6 0,-5 1 16,-12 5-16,-7 4 0,-8-4 0,-6 0 16,-9 7-16,-6 4 0,-8 4 15,-4 5-15,-5 7 0,-3 6 16,-5 6-16,-4 6 0,3 7 15,1 5-15,8-5 0,6-5 16,5-3-16</inkml:trace>
  <inkml:trace contextRef="#ctx0" brushRef="#br0" timeOffset="877.762">19805 6894 0,'0'0'0,"0"0"0,0 0 16,0 0-16</inkml:trace>
  <inkml:trace contextRef="#ctx0" brushRef="#br0" timeOffset="3223.5643">23022 5592 0,'0'0'0,"0"0"0,0 0 16,0 0-16,0 0 0,0 0 16,0 0-16,0 0 0</inkml:trace>
  <inkml:trace contextRef="#ctx0" brushRef="#br0" timeOffset="3839.9015">22880 5375 0,'0'0'0,"0"0"0,0 0 15,0 0-15,0 0 0,0 0 16,11-18-16,-11 18 0,0 0 0,0 0 16,2-22-16,-2 22 0,0-10 15,-2 6-15,1-1 16,-1 1-16,-1-1 0,-2 3 0,-1 2 15,-2 0-15,0 0 0,-5 5 16,-4 3-16,-2 2 0,0 3 0,-3 1 16,-3 4-16,-5 2 15,1-2-15,-4 6 0,2-1 16,6 0-16,3-1 0,5-3 0,5-3 16,4 0-16,3 0 0,5-1 15,4 0-15,3-2 0,1 1 0,5-2 16,3 1-16,1-1 15,0 0-15,-1 0 0,1 2 16,-3-3-16,-2-2 0,1 3 16,1 3-16,-2-2 0,-1-1 0,-4 0 15,-2-2-15,-1 0 0,1 0 16,-6-3-16,-4 1 16,-1 1-16,-3 0 0,-3 0 0,-4 0 15,1 1-15,-2 2 0,-3 0 16,-3 1-16,2-2 0,2-1 15,-3 2-15,1 1 0,5-3 16,3-2-16,2-1 0</inkml:trace>
  <inkml:trace contextRef="#ctx0" brushRef="#br0" timeOffset="4190.0484">23048 5595 0,'0'0'16,"0"0"-16,0 0 0,0 0 16,0 0-16,6 24 0,-6-24 15,1 26-15,-1-26 0,-3 33 0,2-14 16,0 0-16,0 0 0,0 1 16,1-1-16,0-1 0,1-3 15,2 3-15,2-3 0,1-3 16,2-3-16,3-4 0,2-7 15,3-3-15,0-6 0,4-4 16,2-4-16,-2-5 0,-2-3 0,-1-8 16,-2-1-16,-4 4 15,-2 1-15,-3-3 0,-2 2 16,-6 5-16,-2 6 0,-7 5 0,-4 4 16,2 6-16,2 6 0,-4 3 15,-3 5-15,1 2 0,-2 1 16,4-2-16,2-2 0,3-1 15</inkml:trace>
  <inkml:trace contextRef="#ctx0" brushRef="#br0" timeOffset="4424.1688">23472 5666 0,'0'0'0,"0"0"16,0 0-16,0 0 0,0 0 15,24 13-15,-24-13 0,0 0 16,19 25-16,-19-25 0,9 27 15,-8-13-15,-2 2 0,-3 0 16,-3 3-16,1-2 0,-1-2 16,0 3-16,2-2 0,1-3 0,0-1 15,2-3-15,1-1 16,4-2-16,3-2 0,6-5 0,5-3 16,3-3-16,2-3 0,3 0 15,-6 1-15,-2 2 0</inkml:trace>
  <inkml:trace contextRef="#ctx0" brushRef="#br0" timeOffset="4957.2744">23841 5156 0,'0'0'0,"0"0"16,0 0-16,0 0 0,0 0 0,0 0 16,0 0-16,0 0 15,0 0-15,3 23 0,-3-23 16,0 0-16,0 0 0,23 17 0,-23-17 16,23 3-16,-23-3 0,26-3 15,-12-4-15,1 0 0,2 2 16,0-1-16,-2 3 0,-2-2 15,-1 1-15,-2-1 0,-1 1 16,-1 0-16,-3 2 0,-3 1 16,-2 1-16,-4 1 0,-3 0 0,1 4 15,-1 2-15,1 0 16,-1 0-16,1 0 0,2 0 0,0-1 16,0 1-16,3-2 0,1 1 15,1 0-15,2 2 0,0-2 16,0 1-16,0 0 0,1 0 15,-2 2-15,0 2 0,-2 2 16,-1 2-16,-3 4 0,-3 5 16,-5 8-16,-2 1 0,-6 7 15,-6 5-15,-3 8 0,0 1 0,-10 15 16,-2 5-16,3-5 0,4-4 16,-8 13-16,0-2 0,2 4 15,8-10-15,-1 19 0,12-15 16,8-19-16,4-11 0,7-13 15,5-7-15,0-7 0,-2-6 0,0-3 16</inkml:trace>
  <inkml:trace contextRef="#ctx0" brushRef="#br0" timeOffset="5207.3879">24049 6003 0,'0'0'15,"0"0"-15,0 0 0,-18 18 16,18-18-16,-11 17 0,7-6 16,0-2-16,0 1 0,3-3 15,2-1-15,4-1 0,1 0 0,5-7 16,4-5-16,1-4 0,3-2 16,6-6-16,2-4 0,-4 1 15,-2 0-15,0-1 0,-5 3 16,-5 5-16,-5 4 0,-1 1 15,0 3-15,-2 1 0</inkml:trace>
  <inkml:trace contextRef="#ctx0" brushRef="#br0" timeOffset="5890.4889">22700 7258 0,'0'0'0,"0"0"16,0 0-16,0 0 0,-9-19 0,9 19 15,0 0-15,-10-24 16,7 15-16,-1 2 0,1 0 16,-1 1-16,-2 3 0,-3 2 15,-2 4-15,-2 4 0,-1 4 0,-4 5 16,-2 4-16,-5 5 0,-1 1 16,3 3-16,2 2 0,-2 5 15,3-2-15,5-3 0,2-1 16,4-4-16,3-4 0,5-3 15,2-3-15,5-5 0,3-2 16,6-6-16,5-5 0,3-6 16,3-5-16,2-8 0,3-6 15,-2 0-15,-2 0 0,3-4 16,-1 1-16,-6 6 0,-3 4 0,-5 5 16,-3 4-16,-4 2 0,-3 2 15,2 3-15,1 2 0,-2 4 16,1 3-16,1 1 0,-1 3 15,1 3-15,-1 0 0,2 3 16,-1 1-16,3 0 0,2-3 0,3 2 16,4 0-16,1-3 15,-1-5-15,5-8 0,4-6 0,-5 1 16,-5 1-16,-4 1 0</inkml:trace>
  <inkml:trace contextRef="#ctx0" brushRef="#br0" timeOffset="6290.4466">23205 6890 0,'0'0'0,"0"0"16,0 0-16,0 0 0,0 0 0,0 0 15,0 0-15,-5 28 0,5-28 16,0 0-16,10 24 0,-10-24 16,18 12-16,-18-12 15,28 0-15,-28 0 0,31-12 0,-14 5 16,-1-1-16,-1 1 0,-2 1 15,0 2-15,-2 1 0,-3 3 16,-4 3-16,-4 1 0,-2 4 16,-1 2-16,-3 3 0,-1 5 15,-3 3-15,2-3 0,0 0 0,2-2 16,0 1-16,2-3 0,0 0 16,1-2-16,1-1 0,1-1 15,1 0-15,1 1 0,0 0 16,-1 3-16,0-1 0,-2 5 15,-3 4-15,-5 5 0,-4 5 0,-6 12 16,-4 10-16,-10 15 0,-4 3 16,-14 27-16,-4 5 15,-1 15-15,6-6 0,-11 40 16,8-1-16,11-33 0,9-24 16,21-24-16,15-15 0,-1-17 0,0-12 15,-1-9-15</inkml:trace>
  <inkml:trace contextRef="#ctx0" brushRef="#br0" timeOffset="6590.8944">23406 7828 0,'0'0'0,"0"0"0,0 0 16,0 24-16,0-24 0,0 0 15,15 26-15,-8-18 0,1 2 0,1-2 16,1-1-16,0-3 16,-1-2-16,-1-2 0,1-2 15,1-3-15,0-2 0,-2-3 16,-3-2-16,0-5 0,-3 0 0,-2 1 16,-2-2-16,-2 4 0,1 1 15,-1 3-15,-2 1 0,1 2 16,-1 2-16,2 2 0,-1-1 15,1 2-15,1-1 0,0 2 16</inkml:trace>
  <inkml:trace contextRef="#ctx0" brushRef="#br0" timeOffset="6753.4721">24174 7076 0,'0'0'0,"0"0"0,0 0 15,12 19-15,-12-19 0,13 21 0,-13-21 16,0 0-16</inkml:trace>
  <inkml:trace contextRef="#ctx0" brushRef="#br0" timeOffset="9657.6146">8315 5976 0,'0'0'15,"0"0"-15,0 0 0,0 0 16,0 0-16,0 0 0,0 0 0,0 0 16,16 28-16,-16-28 0,15 28 15,-15-28-15,14 37 0,-7-13 16,-2 3-16,-1 2 0,0 4 0,-4 8 15,-2 2-15,-5-2 0,-4-2 16,-6 13-16,-5 4 16,-2-5-16,-2-2 0,-12 7 15,-2-2-15,-5 0 0,0-8 0,1-6 16,-3-4-16,0-6 0,2-5 16,-6-2-16,2-3 0,4-7 15,3-3-15,4-4 0,4-3 16,-1-9-16,2-5 0,6-6 15,2-4-15,6 0 0,5-5 0,6-3 16,5-4-16,3-1 0,1 1 16,7 1-16,5 3 15,1 1-15,3 3 0,-1 2 0,1-1 16,1 5-16,3 1 0,6 8 16,4 6-16,-5 2 0,1 2 15,6 5-15,4 5 0,-3 0 16,-1 1-16,3 4 0,1 4 15,0 1-15,-2 3 0,0 2 16,0 2-16,1 1 0,0 3 16,-3-6-16,0-2 0,2 1 0,3 2 15,1 3-15,-1 0 0,0-7 16,2 0-16,8-1 0,0-1 16,-12-6-16,-11-4 0,-7-2 15</inkml:trace>
  <inkml:trace contextRef="#ctx0" brushRef="#br0" timeOffset="9990.9257">8912 6533 0,'0'0'0,"0"0"0,0 0 15,0 0-15,0 0 0,-21 9 16,21-9-16,-26 28 0,10-11 0,1 3 15,1 1-15,0 1 16,2 0-16,-1 5 0,2-2 16,3-2-16,4 0 0,3-2 15,2-1-15,1-2 0,1 0 0,4-2 16,3-2-16,0-1 0,0 1 16,-1-2-16,-1-1 0,-2 0 15,-1-3-15,0 3 0,-2 0 16,-3 1-16,-3-1 0,-6 5 15,-3 2-15,-1 2 0,-2-1 0,-1 1 16,-2 0-16,1-4 0,-1-7 16,0 2-16,4-2 0,2-2 15</inkml:trace>
  <inkml:trace contextRef="#ctx0" brushRef="#br0" timeOffset="10490.4076">8982 6791 0,'0'0'16,"0"0"-16,0 0 0,-8 23 0,8-23 15,-7 31-15,2-8 16,-1 1-16,0 0 0,-1 7 0,2-1 16,1-4-16,0-4 0,3-2 15,1-6-15,3-3 0,3-4 0,5-8 16,5-7-16,2-3 15,1-4-15,3-12 0,0-6 16,-4 2-16,0 3 0,-5-1 16,-4-1-16,-2 0 0,-4 3 0,-5 6 15,-5 4-15,-3 5 0,-2 5 16,-3 7-16,-6 3 0,1 3 16,2 2-16,3 2 0,3 3 15,2-3-15,5 0 16,6-3-16,6-3 0,5 0 0,5-2 15,3-1-15,3-2 0,0 1 16,1-1-16,0 2 0,0 0 16,-5 1-16,-2 0 0,-2 4 15,0 4-15,-4 2 0,-4 3 0,-2 5 16,-3 6-16,-3-1 0,-2 0 16,-2 1-16,0 2 0,-1-6 15,2-5-15,2-4 0,0-1 16,2-3-16,3-1 0,2-4 15,4-4-15,4-1 0,5-3 0,5-2 16,6-4-16,2 2 0,1 2 16,-7-1-16,-4 3 0,-5 0 15</inkml:trace>
  <inkml:trace contextRef="#ctx0" brushRef="#br0" timeOffset="10684.7731">9533 6740 0,'0'0'0,"0"0"0,0 0 16,0 0-16,0 0 0,0 0 15,26 11-15,-26-11 0,35 9 0,-35-9 16,30 9-16,-16-6 0</inkml:trace>
  <inkml:trace contextRef="#ctx0" brushRef="#br0" timeOffset="10858.0981">9559 6942 0,'0'0'15,"0"0"-15,0 0 16,25 4-16,-25-4 0,38 6 0,-10-3 0,-4 1 16,-3-2-16,-2 0 0</inkml:trace>
  <inkml:trace contextRef="#ctx0" brushRef="#br0" timeOffset="11004.7717">9886 6931 0,'0'0'0,"0"0"16,0 0-16,0 0 0</inkml:trace>
  <inkml:trace contextRef="#ctx0" brushRef="#br0" timeOffset="14240.528">13043 9515 0,'0'0'0,"0"0"0,-16 4 16,7-1-16,0 1 0,-3 5 0,-4 2 15,-3 6-15,0 1 0,-3 4 16,-2 4-16,-2 1 0,0-1 16,-6 6-16,0 2 0,4-3 15,4-3-15,0 1 0,3-4 16,3-1-16,4-2 0,4-2 15,3-1-15,3-4 0,2-3 0,4-2 16,3-1-16,3-4 16,2-2-16,8-2 0,6-1 15,0 0-15,0-1 0,6-3 0,5-1 16,0 0-16,-2 3 0,12-2 16,5-2-16,-6-1 0,-5 1 15,5 0-15,5 2 0,-6 0 16,-2 0-16,5 0 0,-1 0 15,-10 2-15,-6 1 0,-1-1 16,-1 0-16,-5 0 0,-5 0 0,-5 0 16,-2 1-16,-3 1 0</inkml:trace>
  <inkml:trace contextRef="#ctx0" brushRef="#br0" timeOffset="14440.5439">13172 9572 0,'0'0'0,"0"0"16,0 0-16,0 0 0,-17 25 0,17-25 15,-13 38-15,6-12 0,-1 5 16,-2 17-16,-1 6 0,2 7 16,1 6-16,2 22 0,1 24 15,9 25-15,7 2 16,-2-34-16,-3-28 0,-1-18 15</inkml:trace>
  <inkml:trace contextRef="#ctx0" brushRef="#br0" timeOffset="14957.4864">16171 9205 0,'0'0'0,"0"0"15,0 0-15,23-1 0,-23 1 0,29 3 16,-8 0-16,2 0 0,2 1 16,12 4-16,2 1 0,0 1 15,-2 0-15,6 4 0,-3 1 16,-8 1-16,-6 0 0,-7 5 16,-6 6-16,-6-1 0,-6 2 0,-10 4 15,-7 3-15,-6 7 0,-1 0 0,-6-2 16,-5 0-16,2-5 15,2-6-15,-2 2 0,3-4 16,7-7-16,6-6 0,5-3 16,4-2-16,6-2 0,3 0 15,6-4-15,5-1 0,7-3 16,5-3-16,13-3 0,8-3 16,4-3-16,0-4 0,15-5 15,13-5-15,10-2 0,-1 2 0,19-3 16,2 2-16,33-10 15,-20 4-15,-38 9 0,-26 9 0,-17 4 16</inkml:trace>
  <inkml:trace contextRef="#ctx0" brushRef="#br0" timeOffset="15390.115">18734 9070 0,'0'0'15,"0"0"-15,0 0 0,-16 15 0,16-15 16,-16 22-16,6-4 16,1 1-16,1 3 0,-1 2 0,0 5 15,0 8-15,2-1 0,1 12 16,1 1-16,3-6 15,2-7-15,6 3 0,5-4 0,3-7 16,3-5-16,5-7 0,3-6 16,2-5-16,0-5 0,6-12 15,6-8-15,-3-2 0,-1-4 0,10-14 16,0-8-16,-8 3 16,-5 3-16,-1-10 0,-3-3 15,-9 6-15,-4 3 0,-11 3 0,-6-1 16,-4 7-16,0 7 0,-11 1 15,-4 5-15,-2 8 0,-3 5 0,-13 11 16,-9 10-16,0 5 16,2 4-16,-9 20 0,-6 14 15,12-3-15,7-5 0,-7 9 16,15-16-16,11-13 0</inkml:trace>
  <inkml:trace contextRef="#ctx0" brushRef="#br0" timeOffset="15583.2668">19353 8892 0,'0'0'0,"0"0"15,-25 32-15,25-32 0,-18 23 16,10-13-16</inkml:trace>
  <inkml:trace contextRef="#ctx0" brushRef="#br0" timeOffset="63766.018">17795 12744 0,'0'0'0,"0"0"16,0 0-16,0 0 0,0 0 15,0 27-15,0-27 0,2 33 16,-1-19-16,0-2 0</inkml:trace>
  <inkml:trace contextRef="#ctx0" brushRef="#br0" timeOffset="64405.9676">17315 12567 0,'0'0'16,"0"0"-16,0 0 0,-12 26 0,5-14 15,0 7-15,-2 7 0,0 0 16,1 2-16,0 3 0,0-5 16,2-5-16</inkml:trace>
  <inkml:trace contextRef="#ctx0" brushRef="#br0" timeOffset="70158.7092">19405 12523 0,'0'0'15,"0"0"-15,0 0 0,0 0 16,0 0-16,0 0 0,0 0 16,0 0-16,0 0 0,0 0 0,0 0 15,0 0-15,0 0 0,0 0 16,25-9-16,-25 9 0,0 0 15,0 0-15,0 0 0,25-2 16,-25 2-16,0 0 0,20 6 16,-20-6-16,16 7 0,-6-3 15,0-1-15,0 1 0,0 0 0,-1 2 16,-1 1-16,-1 2 0,0 1 16,-1 3-16,-1 1 0,1 1 15,-1 0-15,0 3 0,-2 1 16,-1 2-16,0 0 0,0 7 15,1-1-15,-1 0 0,0 1 16,0 2-16,2 4 0,-1-1 16,0 2-16,2 10 15,0 1-15,0 2 0,-1-1 0,3 11 16,0-1-16,1-3 0,1-2 0,0 7 16,-1-2-16,1-4 15,-1-6-15,-1 3 0,-2 0 16,1 1-16,-1-1 0,1 5 15,-2-4-15,-1 1 0,1-2 0,-1 1 16,0-1-16,1-3 16,-1-2-16,-1 2 0,1 1 0,0-2 15,-1-3-15,-1-1 0,0-1 16,1-3-16,0-1 0,1-2 16,-1-1-16,1-1 0,0-3 15,1 5-15,-1 3 16,0 5-16,0 2 15,-2-10-15,-1-1 0,-4 3 0,0-1 16,0-2-16,-1-4 0,2-1 16,0-1-16,-2-6 0,1-1 15,-1 0-15,0-3 0,-2 1 16,1 1-16,-4 0 0,-1 1 16,-2-5-16,-1 1 0,0-1 15,-2-2-15,2 1 0,0-1 0,-3 2 16,0-1-16,-3-1 0,-1-2 15,-2 0-15,-2-1 0,2 0 16,0 0-16,-7-2 0,-4 0 16,2-3-16,3-1 0,0 1 15,-2 0-15,0 1 0,1-1 0,0-1 16,1 0-16,-2 1 16,-1 1-16,0 1 0,1 1 15,0 2-15,0 0 0,0 0 16,2-2-16,1 1 0,3 1 0,2 0 15,2 0-15,-1-3 0,-1-2 16,3 0-16,1-1 0,1 0 16,3 2-16,4-3 0,0-2 15,3 0-15,1-1 0,2-1 16,0-1-16,2 0 0,0 0 0,1 1 16</inkml:trace>
  <inkml:trace contextRef="#ctx0" brushRef="#br0" timeOffset="72309.0453">22066 11565 0,'0'0'0,"0"0"16,0 0-16,0 0 0,0 0 0,14-15 16,-14 15-16,7-6 0,-4 4 15,-1 1-15,0 0 16,-2 1-16,2-3 0,-2 3 16,-4 5-16,1 0 0,-2 2 0,-1 3 15,-3 2-15,-3 4 0,-2 4 16,-4 4-16,-3 5 15,-8 10-15,1 1 0,-10 9 0,-1 0 16,-4 6-16,3-4 0,0 1 16,-1 0-16,-1 7 0,6-1 15,0-4-15,-2-1 0,2 6 16,5-1-16,2 3 0,2 3 16,1-3-16,3-1 0,-12 34 15,1-2-15,3-10 0,2-6 0,4 5 16,3 1-16,-1-6 15,0-2-15,-1-2 0,2 1 16,5-7-16,2-3 0,3 7 16,1 4-16,3-7 0,3-5 0,-2 8 15,0 6-15,-1-4 0,-1-3 16,-2 2-16,-2 4 0,6-5 16,4-2-16,4 1 0,2 2 15,0-5-15,-2-1 0,4-3 16,3-2-16,2-1 0,1-2 0,0 0 15,0-1-15,-2-4 16,-2-1-16,7 9 0,2 8 16,4-12-16,2-7 0,0 0 0,1 1 15,-4 9-15,-4 5 0,5 1 16,5 0-16,3-7 0,5-4 16,-4-1-16,-3 1 0,0-1 15,-1-1-15,7 1 0,4 2 16,-6-7-16,-4-3 0,7-1 15,5-1-15,-2-7 0,-3-6 0,1 2 16,2 2-16,2-2 0,0 0 16,3-6-16,0-3 0,1 1 15,2 2-15,4 0 0,5 0 16,-5-7-16,-4-4 0,4-4 16,4-2-16,-1-1 0,-1 1 15,0 3-15,-2 3 0,7-3 0,4-5 16,2 5-16,-1 2 0,-2-4 15,-4-3-15,4-6 16,4-5-16,-3-2 0,1-2 0,1-1 16,0 0-16,-4-5 0,-4-1 15,4-4-15,3-1 0,1 2 16,0 1-16,-2-7 0,1-4 16,-4 0-16,-1 2 0,6 3 15,5 2-15,-1-11 0,0-7 0,3 2 16,3 1-16,-10 1 15,-7 2-15,2-8 0,2-3 0,1-5 16,-1-4-16,1-6 0,-1-4 16,-3 9-16,-2 7 0,3-6 15,4-1-15,-7-7 0,-6-2 16,3-2-16,2 0 0,-5 2 16,-2 1-16,0-8 0,2-3 15,-3 2-15,-1 1 0,-2 0 16,-3-3-16,-3 4 0,-2 2 15,4-5-15,0-4 0,-5 2 0,-3 3 16,1-3-16,0-2 0,-4-5 16,-1-4-16,1-9 15,-2-5-15,-5 21 0,-5 15 0,5-12 16,2-8-16,-4 2 0,-2 2 16,-6-2-16,-3 0 0,-1 5 15,-2 2-15,-1-3 0,1 0 16,-3 6-16,-2 5 0,-3 1 15,-4 1-15,-3 0 0,-2-1 0,-4 3 16,-3 1-16,-3 2 16,-3 4-16,-3-10 15,-1-9-15,-4 4 0,-2 2 16,6 15-16,4 9 0,-9-7 0,-7-5 16,3 8-16,4 7 0,-7-5 15,-5-2-15,7 8 0,2 8 16,-8-7-16,-7-3 0,5 7 15,4 5-15,-7 1 0,-4 1 16,3 0-16,3 0 0,-8 2 16,-6-2-16,10 5 0,6 2 0,-8-1 15,-4-3-15,8 9 0,6 6 16,-11-2-16,-6-2 16,3 4-16,0 0 0,-6 4 0,-4 2 15,2 2-15,3 4 0,0 1 16,0 3-16,8 1 0,4 3 15,-15 0-15,-13 1 0,12 0 16,7 3-16,-3 5 0,-2 4 16,5-3-16,2-2 0,1 5 0,-1 4 15,0 1-15,-1-1 0,-1 5 16,-1 5-16,8-6 16,5-2-16,-7 5 0,-3 5 0,2 3 15,4 1-15,-5 9 0,-3 4 16,8-4-16,7-2 0,-5 18 15,-4 12-15,10-11 0,8-7 16,0-2-16,2-1 0,2 2 0,2 1 16,5 0-16,4 1 15,1 0-15,1 0 0,5 2 16,2 0-16,9-6 0,5-5 0,3-2 16,2-2-16,2-1 0,3 0 15,-3-15-15,-3-11 0,0-6 16</inkml:trace>
  <inkml:trace contextRef="#ctx0" brushRef="#br0" timeOffset="72891.0653">26402 14500 0,'0'0'0,"0"0"0,0 0 16,0 0-16,0 0 0,-10 22 16,10-22-16,0 0 0,0 0 0,-10 25 15,10-25-15,-3 19 0,3-10 16,0-2-16,0 1 0,0-3 16</inkml:trace>
  <inkml:trace contextRef="#ctx0" brushRef="#br1" timeOffset="1.92395E6">611 13461 0,'0'0'0,"0"0"0,0 0 0,0 0 0,16-21 16,-16 21-16,0 0 0,13-17 16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2:3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39115 21977 1000,'-7'-15'-51,"3"3"10,1 1 8,2 2 9,1 2 5,2 0 2,0-1 3,2 0 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2:40"/>
    </inkml:context>
    <inkml:brush xml:id="br0">
      <inkml:brushProperty name="width" value="0.04449" units="cm"/>
      <inkml:brushProperty name="height" value="0.04449" units="cm"/>
      <inkml:brushProperty name="color" value="#00BFF3"/>
    </inkml:brush>
  </inkml:definitions>
  <inkml:trace contextRef="#ctx0" brushRef="#br0">39036 21544 494,'-1'13'-34,"-2"-3"14,-2-4 14,-2-4 14,0-2 10,-1-2 6,0 0 5,0-2 7,3 1 5,6 2 3,6 2 5,6 2 4,5 1-2,5-2-9,5 0-8,5-2-10,2-2-4,2-6-2,1-4-1,1-5-2,-2-2-5,-3 3-8,-2 1-8,-3 3-8,-4 1-4,-3 4-1,-5 2 1,-3 4-1,-3 2-3,-2 4-5,-3 2-6,-1 4-5,-2-1 0,-2 1 5,-2-2 6,-2 0 5,-2-2 4,-3-1 2,-4-1 4,-2 0 2,-1-2 2,1 0 4,1-2 2,0 0 3,2-1 3,1 2 5,0 0 5,2 2 4,0 1 2,1 1-1,-1 3 0,0 2-2,0 2 2,2 3 4,1 3 3,0 4 5,2 0 0,1 3-1,0 0-3,2 0-1,0 1-4,0 0-2,0 1-4,0-1-3,0 0-3,2-1-2,0-1-2,1-1-2,1-2-2,0-3-3,0-3-3,0-3-1,0-1-6,0 0-9,0 0-8,0-1-8,-1-3-4,-3-10 0,0-8 1,-3-9 1,0-4 6,4 3 8,2 1 10,4 3 9,2 0 7,5 0 6,4 1 6,3-1 5,2 1 2,-3 2-1,-1 3-2,-2 1-2,-2 2-1,1 2-2,0 2-1,-1 2-2,0 1-6,-1 0-8,0 0-8,-2 0-9,-3 1-8,-4 2-6,-6 2-6,-4 2-7,-4 0 1,-4-1 7,-2 0 7,-3-2 8,-1 0 4,3 0 1,1 0 1,2 0 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2:40"/>
    </inkml:context>
    <inkml:brush xml:id="br0">
      <inkml:brushProperty name="width" value="0.05152" units="cm"/>
      <inkml:brushProperty name="height" value="0.05152" units="cm"/>
      <inkml:brushProperty name="color" value="#00BFF3"/>
    </inkml:brush>
  </inkml:definitions>
  <inkml:trace contextRef="#ctx0" brushRef="#br0">38573 22766 427,'-37'-1'-1,"5"-1"-1,5 0 0,5-1-2,4-1 3,2 2 7,4 0 7,3 2 6,3 2 10,2 4 13,4 4 12,2 3 14,3 4-1,0 1-12,1 3-12,2 2-12,-1-1-8,-1 0-5,0-1-4,-2-1-6,1-1-2,0 1-3,1 0-1,2-1-3,-1 0-4,-1-1-4,0 0-6,-2-3-5,0 0-7,-2-1-7,0-1-9,-2 0-8,-4-3-4,-7-3 0,-9-2 1,-7-4 0,-5-1 5,1 0 12,-1 0 11,1 0 10,0 1 7,1 0 1,1 2 2,2 0 0,0 1 4,2 0 4,3 0 6,1 0 4,2-1 6,1-1 6,1 0 6,1-1 6,5-1 7,10 0 8,10 0 8,10 0 7,4 0-1,3 0-10,0 0-11,0 0-9,8-2-8,11-2-3,12-4-3,11-2-4,8-2-4,5-2-4,3 0-5,4-1-3,5-1-5,4-1-3,5 0-3,5-2-4,2 0 0,0 2 1,-2 3 2,-1 1 1,-9 3-12,-19 2-27,-19 4-27,-18 3-25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2:5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76145 5364 1000,'-29'-130'-50,"9"39"6,6 38 7,7 38 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2:52"/>
    </inkml:context>
    <inkml:brush xml:id="br0">
      <inkml:brushProperty name="width" value="0.0473" units="cm"/>
      <inkml:brushProperty name="height" value="0.0473" units="cm"/>
      <inkml:brushProperty name="color" value="#F2395B"/>
    </inkml:brush>
  </inkml:definitions>
  <inkml:trace contextRef="#ctx0" brushRef="#br0">55122 5713 465,'2'-28'6,"2"9"12,4 7 13,2 8 12,2 5 3,0 4-7,-1 2-6,1 3-8,-1 5-3,-1 4-2,0 5-2,-2 5-1,-1 2-2,0 2-1,-2 1-1,0 1-2,-3 1 0,-2 2 0,-4 2 0,-2 2-1,-3 2 0,-2 1-2,-2 0-2,-1 2-1,-3 1-2,-2 2 0,-1 5-1,-3 2 0,0-1-2,2-4-1,0-6-2,1-4-1,-2-3-2,-5 2 1,-5 1 0,-4 0 0,-2-2 0,3-9-2,3-8-2,3-7-1,1-6-1,-1-4 0,-1-4-1,0-4 1,0-5-1,2-6-1,1-5 0,3-7-1,1-4-1,3-5 0,1-3-1,2-4-1,4-2 2,3 0 3,4 0 2,4 0 2,2 2 4,0 5 2,0 5 3,0 6 2,1 3 3,2 4 3,2 5 2,2 3 2,2 3 3,3 2 1,3 2 3,4 2 3,1 3-1,3 2 0,1 3-3,3 4 0,0 2-1,0 5 0,0 3 1,0 5-1,1 1 0,1 1-3,1-1-2,1 1-2,1-2-3,-1 0-2,0 0-1,1-2-3,-1-1-3,0-2-5,1 0-5,-1 0-5,-1-2-3,0-1-1,-1-1-2,-1-1 0,-2-1-7,0-1-12,0 0-11,-2-2-11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2:53"/>
    </inkml:context>
    <inkml:brush xml:id="br0">
      <inkml:brushProperty name="width" value="0.04366" units="cm"/>
      <inkml:brushProperty name="height" value="0.04366" units="cm"/>
      <inkml:brushProperty name="color" value="#F2395B"/>
    </inkml:brush>
  </inkml:definitions>
  <inkml:trace contextRef="#ctx0" brushRef="#br0">57770 8000 503,'-8'30'85,"-2"-1"-17,0-3-17,-1-1-17,-2-1-10,0 3-2,-1 1-2,-1 2-3,0 1-3,1-2-1,1 0-4,1-1-2,1-1-2,0-1-1,2-1-1,1-1-2,2-6-11,4-13-21,4-10-21,4-13-22,3-8-4,3-5 13,4-5 13,2-4 13,0-2 10,-2 6 6,-1 3 7,-2 4 7,-3 4 4,-1 4 0,-2 6 2,-2 5 1,-1 3 2,0 0 3,0 2 4,0 1 3,0 1 9,3 6 13,2 2 14,2 5 14,0 3 1,-3 1-9,-1 3-10,-2 2-10,-1 0-4,-1 1-1,1 0 0,0-1-1,0 1-1,0-1-1,0 0-4,0 1-1,-1-1-3,-1 1-3,0-1-2,-1 1-3,-1-1-4,0-1-4,0-1-3,0 0-4,-2-3-10,-2-1-15,-4-2-15,-2-2-15,-1-3-3,-3-3 7,0-2 9,-1-4 8,-1-2 7,1-3 5,-1-4 6,0-2 5,2-1 3,1 1 0,2 1 1,2 0 0,3 2 4,1 1 5,3 0 7,1 2 5,1 0 6,1-2 5,2 0 4,0-1 6,1-1 2,3 1 0,2-1 0,2 0 0,1 1-3,3 0-4,2 2-5,2 2-5,0 0-4,1 2-6,-1 2-7,0 2-4,0 1-9,-1 2-7,-1 1-10,0 0-8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2:53"/>
    </inkml:context>
    <inkml:brush xml:id="br0">
      <inkml:brushProperty name="width" value="0.0465" units="cm"/>
      <inkml:brushProperty name="height" value="0.0465" units="cm"/>
      <inkml:brushProperty name="color" value="#F2395B"/>
    </inkml:brush>
  </inkml:definitions>
  <inkml:trace contextRef="#ctx0" brushRef="#br0">60000 5689 473,'8'-5'62,"2"6"-7,0 6-6,0 6-7,1 4-5,0 5-3,-2 3-3,0 5-3,-2 2-3,1 2 0,-1 3-1,1 1-1,-1 1-3,-2 1-3,-3 2-3,0 0-4,-2 0-2,0-2-1,0-1-2,0-3-2,-2 3-1,-2 6 0,-4 7 0,-2 8-1,0 0-4,-1-5-9,2-5-10,1-5-9,0-3-6,2-5-4,1-4-2,0-4-4,1-4-1,1-5 3,-1-4 2,1-6 1,-2-3 4,0-2 1,-2-3 4,0 0 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2:54"/>
    </inkml:context>
    <inkml:brush xml:id="br0">
      <inkml:brushProperty name="width" value="0.0466" units="cm"/>
      <inkml:brushProperty name="height" value="0.0466" units="cm"/>
      <inkml:brushProperty name="color" value="#F2395B"/>
    </inkml:brush>
  </inkml:definitions>
  <inkml:trace contextRef="#ctx0" brushRef="#br0">59595 8004 472,'-13'1'35,"4"2"10,6 2 8,5 1 9,2 4 0,1 2-11,2 3-11,0 3-9,1 3-7,0 3-3,0 2-3,-1 4-3,1 1-3,-2 1-1,-1-1-1,0 1-2,-2-3-1,0-2-1,-2-3-1,0-3-1,-1-2 0,2-2-2,0-3-1,2-1-1,3-6 0,7-10-1,7-10-1,7-9 0,5-11-2,6-9-2,4-10-4,6-9-2,3-7-3,2 1-4,2-2-2,1-1-4,-4 6-10,-10 15-17,-12 12-17,-9 15-17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3:02"/>
    </inkml:context>
    <inkml:brush xml:id="br0">
      <inkml:brushProperty name="width" value="0.03493" units="cm"/>
      <inkml:brushProperty name="height" value="0.03493" units="cm"/>
      <inkml:brushProperty name="color" value="#F2395B"/>
    </inkml:brush>
  </inkml:definitions>
  <inkml:trace contextRef="#ctx0" brushRef="#br0">57121 15816 629,'15'-7'-12,"0"2"8,-2 2 8,-1 2 9,-1 2 4,-2 2-1,-2 2 0,-2 2 0,-1 2 0,3 5 0,2 4 0,2 3-1,0 4 0,-3 1-3,-1 3 0,-2 1-3,-2 3 0,0 4-1,-1 5-1,-2 3-1,-1 1 1,-4-1 0,-2 0 1,-3-2 0,-4-1-1,-2 0-1,-3-2-4,-3 0-1,-2-2-2,-1-2-1,-1-1-1,-1-3-2,0-2 0,-1-3 0,1-3 0,0-3-1,0-3 1,2-5 1,0-3 1,1-4 1,0-4-1,-2-4-2,0-4-1,0-4-3,-1-3-1,1-5 0,1-4 2,1-3 0,2-3 1,3-1 1,3-1 2,2 0 1,3-1 1,3 3 0,1 1 0,2 3 1,2 1 0,2 3 1,2 1 2,2 3 1,2 0 2,2 2 1,1 1 0,3 1 2,1 1 1,0 4 0,0 3 0,-1 2 2,2 4-1,2 2-1,1 3-1,3 4 0,1 1 0,1 3 2,1 2 1,1 1 3,0 2-1,-3 0 0,-1-1-1,-2 1 0,-1 0-2,3 1 0,1 1-2,2 1 0,2 0-2,1-1-1,1-1-1,1-1-1,0-1-3,-1-1-2,-1-1-5,-1 0-3,-1-2-3,-1-1-3,-1-1-4,-1-1-2,-2-1-5,-1-2-5,-2-2-4,-2-2-6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5T07:52:47.2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18784 7735 0,'0'0'0,"0"0"15,0 0-15,0 0 0,0 0 0,-2-18 16,2 18-16,0 0 0,0 0 15,-14-24-15,8 17 0,-2 2 16,0-1-16,-3 1 0,-2-2 16,0 1-16,1 0 0,-4 0 15,-1 0-15,-2 1 0,0 0 0,-6-1 16,-2-2-16,1 3 0,-1 1 16,-2 0-16,-3 1 15,2 0-15,1 0 0,-11-1 0,-4 1 16,4 1-16,2 1 0,-3 1 15,-3 0-15,5 2 0,1 2 16,-10 1-16,-4 0 0,2 2 16,4 2-16,-10 3 0,-3 2 15,4-1-15,2 1 0,-2 4 16,-2 5-16,6-4 0,6-2 0,-10 8 16,-3 3-16,8-1 0,4-2 15,-30 21-15,-2 1 0,15-8 16,11-6-16,5 3 0,3 4 15,5 2-15,4 3 0,-4-6 16,-1-2-16,8-4 0,5-2 0,0 7 16,-1 5-16,6-6 15,3-3-15,3 5 0,0 5 16,4-4-16,3-2 0,3 5 16,0 2-16,0 0 0,-1 0 0,5 4 15,2 1-15,0-7 0,1-3 16,1 10-16,1 7 15,2-6-15,-1-5 0,2 2 0,0 0 16,0-3-16,-1-3 0,5 6 16,5 5-16,-2-10 0,-1-5 0,5 3 15,2 4-15,0-4 0,0 0 16,-3 0-16,1 1 16,1-4-16,-1-3 0,9 0 0,3-1 15,-7-3-15,-4-1 0,5 5 16,4 5-16,-4-8 0,-2-4 15,5-1-15,4 1 0,-4-8 16,-1-5-16,7 5 0,5 4 16,-17-10-16,0-1 0,18 10 15,0-1-15,-14-11 0,3-1 0,3 4 16,6 1-16,-3-2 0,0-3 16,2-1-16,3 1 15,-2-3-15,0 0 0,3-3 0,2-1 16,-3-2-16,0-2 0,2-3 15,1-1-15,-1-1 0,-1-1 0,2-4 16,0-3-16,-1 3 16,-1 0-16,4-5 0,3-5 15,-3 3-15,-2 0 0,3-5 16,2-2-16,-2 1 0,-1 2 0,27-20 16,-2-4-16,-29 19 0,-4 2 15,21-24-15,3-3 16,-12 6-16,-5 5 0,9-6 0,6-4 15,-6 4-15,-6 4 0,2-5 16,3-4-16,-4 3 0,-1 1 0,5-8 16,3-4-16,-6 8 15,-3 9-15,2-10 0,0-6 16,-4 3-16,-1 3 0,0-4 0,2-2 16,-5 6-16,-4 6 0,-2-10 15,-1-8-15,-6 6 0,-3 7 16,4-2-16,0 1 15,-5 3-15,-4 5 0,-6-10 0,-4-8 16,-1 12-16,-3 6 0,-2-6 16,-2-3-16,-1 8 0,0 6 0,-6-3 15,-2 2-15,0 1 16,-1 4-16,-6-4 0,-5-2 16,2 8-16,1 7 0,0-6 0,0-6 15,1 8-15,-3 6 0,-10-2 16,-7 0-16,8 2 0,3 1 15,-9 4-15,-7 3 0,4 3 16,4 2-16,-15-5 0,-9-3 16,6 7-16,4 3 0,-7 2 15,-6 2-15,3 0 0,1-1 0,-7 3 16,-5 1-16,9 6 0,8 3 16,-8 2-16,-8 1 15,6 0-15,4 1 0,-13 7 0,-7 5 16,7 0-16,6 0 0,-13 9 15,-8 6-15,5-3 0,5-1 0,-8 11 16,-4 9-16,7-8 16,6-6-16,-8 13 0,-3 9 15,8 2-15,5-1 0,23-19 16,17-13-16,10-10 0</inkml:trace>
  <inkml:trace contextRef="#ctx0" brushRef="#br1" timeOffset="3016.7015">18668 7770 0,'0'0'16,"-6"-6"-16,-1-4 0,-2 1 0,-1-3 15,-7-3-15,-4-3 0,-4-1 16,1 1-16,-5 1 0,-2 0 16,-2 3-16,-1 4 0,-12 2 15,-4 4-15,-3 7 0,-1 5 0,-4 4 16,-3 4-16,-10 10 0,1 6 15,0 3-15,-2 5 0,-10 6 16,2 3-16,-32 29 0,12 3 16,13 1-16,10-2 0,1-4 15,0-4-15,10 6 0,7 1 16,4 8-16,2 4 0,9-6 16,7-3-16,1 9 0,3 5 15,8-12-15,5-8 0,8 0 16,5 1-16,5-4 0,2-2 0,4 1 15,3 3-15,4-6 0,3-3 16,6-2-16,3-2 0,3 0 16,1-1-16,2-5 0,2 0 15,3-8-15,2-4 0,5-4 16,3-1-16,3-5 0,0-3 16,4-9-16,1-6 0,-2-2 15,1 1-15,6-7 0,5-7 16,3-2-16,2-4 0,2-2 0,-1-3 15,-4-4-15,-1-3 0,3-4 16,3-3-16,0-3 0,-2-1 16,2-6-16,3-3 0,2-5 15,1-3-15,0-5 0,0-5 16,-5 2-16,-3 0 0,5-4 16,6-1-16,-8-6 0,-3-3 15,4-6-15,2-5 0,-2-1 16,0-3-16,3-3 0,2-1 15,-6 5-15,-3 5 0,-5-1 16,-1 1-16,-14 2 0,-8 5 0,-5 1 16,-2 1-16,-4 2 0,-5 3 15,-7-3-15,-3-1 0,-8 5 16,-4 4-16,-3-3 0,-4-1 16,-1 1-16,-3 1 0,-9 0 15,-5 1-15,-3 5 0,0 4 0,-1-2 16,2 0-16,-5 5 15,-3 3-15,-4 1 0,-3 3 16,-2 6-16,-3 5 0,-1 1 16,-1 2-16,-8 0 0,-6 2 0,-12 8 15,-7 7-15,-4 5 0,-2 3 16,-12 8-16,-7 8 0,-1 2 16,-1 4-16,-10 7 0,-6 6 15,3 9-15,2 4 0,-4 7 16,-3 6-16,6-1 0,3 1 0,1 11 15,1 7-15,5-1 0,3-3 16,-2 13-16,-1 7 0,10 7 16,6 3-16,-1 6 0,-1 7 15,7-1-15,3-1 0,-2 17 16,-2 13-16,16-2 0,11 0 16,18-45-16,15-31 0,9-22 15</inkml:trace>
  <inkml:trace contextRef="#ctx0" brushRef="#br1" timeOffset="16217.2269">18643 7179 0,'0'0'16,"-22"-2"-16,-1 2 0,0 0 15,-1 0-15,-17 7 0,-17 5 0,-15 7 16,-3 5-16,-7 7 0,-5 6 16,-10 10-16,3 1 0,-38 32 15,13 2-15,12-3 0,8 2 16,4 1-16,5 4 0,5-3 16,4-2-16,1 14 0,-2 9 15,14 1-15,9 1 0,5-2 16,4-2-16,11-4 0,4-4 0,6 4 15,5 3-15,6-8 0,6-4 16,9 8-16,5 7 0,2-6 16,3-3-16,2 5 0,1 4 15,7-8-15,4-4 0,3 1 16,2 1-16,-1-16 0,2-10 16,10-13-16,9-6 0,7-16 15,3-9-15,7-13 0,4-9 0,2-5 16,2-4-16,6-15 0,4-9 15,0-5-15,-2-6 0,8-3 16,6-3-16,1-10 0,3-8 16,6-7-16,3-4 0,-4 2 15,-5 2-15,10-8 0,6-5 16,-3 1-16,-3 1 0,-2-9 16,-2-6-16,-4 5 0,-3 1 0,1-3 15,1-2-15,-22 7 16,-14 4-16,-16 3 0,-10 3 15,-11 3-15,-7 4 0,-17-1 16,-11-1-16,-2 7 0,-4 6 0,-4-1 16,-4-1-16,-6 6 0,-3 3 15,-7-3-15,-3-2 0,2 9 16,1 8-16,-2 2 0,-2 3 16,-6 8-16,-3 6 0,-5 4 15,-4 3-15,1 7 0,2 5 0,-9 9 16,-6 6-16,0 5 0,0 5 15,-5 7-15,-4 4 0,1 9 16,3 6-16,-3 17 0,0 13 16,26-24-16,19-16 0,11-10 15</inkml:trace>
  <inkml:trace contextRef="#ctx0" brushRef="#br1" timeOffset="16416.4353">18214 8401 0,'0'0'0,"0"0"16,0 0-16,0 0 0,0 0 15,3 23-15,6-5 0,-9-18 16,14 29-16,-14-29 0</inkml:trace>
  <inkml:trace contextRef="#ctx0" brushRef="#br1" timeOffset="16659.9693">17830 9234 0,'0'0'0,"0"0"15,0 0-15,0 0 0,0 0 0,16 24 16,-16-24-16,0 0 0</inkml:trace>
  <inkml:trace contextRef="#ctx0" brushRef="#br1" timeOffset="16851.048">17675 9377 0,'0'0'0,"0"0"16,0 0-16,0 0 0,5 20 0,-5-20 15</inkml:trace>
  <inkml:trace contextRef="#ctx0" brushRef="#br1" timeOffset="17005.9759">17330 9428 0,'0'0'0,"0"0"0,0 0 0,0 0 0,0 0 16,16 18-16</inkml:trace>
  <inkml:trace contextRef="#ctx0" brushRef="#br1" timeOffset="18133.2004">17767 7513 0,'0'0'16,"-5"-7"-16,-3-2 0,-1-1 0,-1 1 15,-4-9-15,-3-3 16,0 0-16,-2 0 0,-7-9 0,-4-2 15,1 2-15,0 1 0,-10-6 16,-4 1-16,3 2 0,3 3 0,-6-2 16,-5-2-16,-6 0 15,2 3-15,-5-5 0,-6-4 16,7 5-16,3 5 0,-13-6 16,-5-1-16,5 4 0,3 0 0,-35-14 15,3 2-15,11 6 0,5 5 16,-5-1-16,-4 0 0,9 2 15,5 3-15,-15 3 0,-12 1 16,11 1-16,5 2 0,-12-1 16,-9 2-16,5 1 0,3 5 0,-15 1 15,-9 1-15,9 3 16,7-1-16,-17 4 0,-10 3 16,13 0-16,9 2 0,-10 4 0,-8 5 15,11 1-15,8-2 0,-10 7 16,-6 3-16,8 4 0,6 1 15,-17 5-15,-11 3 0,7 3 16,5 4-16,-9 8 0,-9 7 16,9-2-16,7 0 0,-9 7 15,-4 2-15,17 0 0,13-1 0,1 7 16,3 6-16,12-7 16,9-1-16,-5 6 0,-2 3 0,9 1 15,6-1-15,-4 12 16,-3 7-16,11-6 0,9-7 0,-2 15 15,-2 8-15,8-5 0,6-6 16,-3 6-16,1 5 0,7-8 16,7-5-16,-3 1 0,-2 3 15,8-16-15,5-7 0,-6-5 16,-3-2-16,11-14 0,6-8 0,4 1 16,3 0-16,1-7 0,1-6 15,7 0-15,4-1 0,-1-3 16,1-1-16,1 1 0,2 2 15,5-1-15,4-2 0,-4-1 16,-1 0-16,-3-5 0,1-1 16,2-6-16,3-1 0,-1-8 15,2 0-15,0-14 0,1-7 16,-1 4-16,-1-3 0,-1 7 0,0 4 16,0 2-16</inkml:trace>
  <inkml:trace contextRef="#ctx0" brushRef="#br1" timeOffset="18716.6449">9241 8539 0,'0'0'0,"0"0"0,0 0 0,-5 23 0,4-12 16,-1 4-16,0 3 0,0 2 15,-1 6-15,1 9 0,1 1 16,0 1-16,0-2 0,1 15 15,0 5-15,1-4 0,0-2 0,0 10 16,1 1-16,1-8 16,0-4-16,0 6 0,1-3 15,-1-8-15,1-4 0,3-6 16,2-4-16,0-5 0,0-3 0,7-4 16,4-3-16,0-5 15,-2-3-15,2-6 0,4-3 0,4-3 16,2-2-16,3-5 0,3-6 15,1-1-15,2-2 0,16-10 16,6-7-16,-4 0 0,0-4 16,12-9-16,4-3 0,-3 3 15,-1 0-15,39-30 0,-1 0 16,-11 11-16,-8 4 0,-3 3 16,-2 1-16,-9 8 0,-7 8 0,-4-5 15,-1-3-15,-17 13 0,-10 8 16,0 4-16,2 5 0,-2 1 15,-4-1-15,3 3 0,1 0 16,1 5-16,1 1 0,-12 6 16,-7 3-16,-6 1 0</inkml:trace>
  <inkml:trace contextRef="#ctx0" brushRef="#br1" timeOffset="18868.7139">11213 7901 0,'0'0'0,"0"0"15,0 0-15,0 0 0,2 26 0,-2-26 16,2 18-16,-2-18 0</inkml:trace>
  <inkml:trace contextRef="#ctx0" brushRef="#br1" timeOffset="23433.257">15863 7985 0,'0'0'15,"-13"-3"-15,-6 0 0,-7 0 16,-3 1-16,-15 0 0,-8 4 16,-8 1-16,1 2 0,-5 5 15,-4 4-15,-5 7 0,7 3 0,-14 11 16,-3 7-16,9 0 0,7 2 15,-30 30-15,10 3 0,13-2 16,10 0-16,2 5 0,1 4 16,10-2-16,7-4 0,6 13 15,5 10-15,4-7 0,5-8 16,6 7-16,5 6 0,4-13 16,4-6-16,9 5 0,7 4 0,1-12 15,2-7-15,8-2 0,7 1 16,2-9-16,1-6 0,13-4 15,8-4-15,-2-6 0,-1-5 16,6-2-16,6-4 0,-2-7 16,1-6-16,8-6 15,6-3-15,-3-4 0,-3-3 0,5-10 16,4-8-16,-8-3 0,-4-4 16,7-11-16,4-8 0,-7-5 15,-5-4-15,6-12 16,5-7-16,-6 0 0,-6 1 0,9-13 15,5-6-15,-8 1 0,-5 2 0,2-6 16,-1-2-16,-13 5 0,-9 5 16,-2-5-16,-2-3 0,-9 12 15,-6 9-15,-12-3 0,-8-3 16,-4 7-16,-3 6 0,-7 0 16,-4 0-16,0 2 0,-3 4 0,-4-3 15,-6-1-15,2 11 0,0 6 16,-6 2-16,-2 0 0,0 10 15,1 5-15,-10 4 0,-5 2 16,0 6-16,-2 4 0,-13 13 16,-10 8-16,-1 5 0,0 3 0,-12 12 15,-8 9-15,3 0 16,2 3-16,-6 13 0,-4 8 16,12 3-16,8 1 0,2 16 15,1 12-15,15-5 0,10-4 0,16-25 16,10-19 15,8-12-31</inkml:trace>
  <inkml:trace contextRef="#ctx0" brushRef="#br1" timeOffset="23683.3744">15760 9873 0,'0'0'0,"0"0"0,0 0 16,0 0-16,0 0 0,0 0 15,-7 21-15,7-21 0,6 29 0,1-9 16,4 4-16,-1-2 0,-1-4 15,-1-3-15</inkml:trace>
  <inkml:trace contextRef="#ctx0" brushRef="#br1" timeOffset="33216.9714">25855 9381 0,'0'0'16,"-10"-3"-16,-7 1 0,-1 0 16,-3-1-16,-12 4 0,-6 3 15,-13 5-15,-3 4 0,-15 6 16,-3 3-16,-2 5 0,-1 6 0,-13 6 16,-1 3-16,-8 8 0,5 1 15,-32 27-15,12 0 0,15-4 16,10-3-16,9-1 0,5 0 15,14-5-15,10-3 0,7-1 16,4 2-16,6-7 0,4-4 0,5 3 16,4 2-16,7 0 0,5-2 15,4 0-15,2-1 0,8 2 16,6 0-16,6 4 0,4 1 16,-2-4-16,0-4 0,9 4 15,8 2-15,-1-4 0,1-3 0,10-3 16,9 0-16,-4-5 15,-3-5-15,7-4 0,4 0 0,2-10 16,1-5-16,5-1 0,5-1 16,2-6-16,2-4 0,4-5 15,3-1-15,-4-5 0,-1-3 16,7-2-16,6-2 0,-1-1 16,1-1-16,0-5 0,2-3 15,-5 1-15,0 1 0,7-7 16,5-6-16,-5-3 0,-3-2 0,1-3 15,2-2 1,-6 2-16,-6 3 0,1-8 0,0-5 16,-5-2-16,-3-1 0,-1-4 15,-1-3-15,-9-1 0,-6 0 0,-6-7 16,-4-4-16,0 5 0,-1 5 16,-10 1-16,-7 0 0,-7-3 15,-5-2-15,-3-2 0,-4-2 16,-10 5-16,-5 4 0,-6-2 15,-2 1-15,-5 2 0,-4 4 0,-4-1 16,-2-1-16,-7 1 16,-3 1-16,-4 4 0,-1 2 15,-4 1-15,-3 2 0,-5 0 0,-3-1 16,0 5-16,-2 4 0,-5 5 16,-7 4-16,-5-2 0,-3 1 15,-8 6-15,-4 5 0,0 6 16,2 5-16,-15 4 0,-9 3 15,12 2-15,8 1 0,0 5 16,-2 2-16,-1 5 0,1 5 0,-3 5 16,-1 4-16,-1 4 15,0 2-15,-5 12 0,-3 8 0,1 4 16,3 4-16,-6 11 16,-5 10-16,3 5 0,1 5 0,-1 20 15,0 13-15,8 5 0,7 5 16,0 14-16,1 12 0,10 6 15,9 4-15,8 30 0,5 17 16,20-68-16,12-48 0,10-31 16</inkml:trace>
  <inkml:trace contextRef="#ctx0" brushRef="#br1" timeOffset="34416.0461">22265 12995 0,'0'0'0,"0"0"0,2-23 16,0 12-16,-1 1 0,0-2 16,1 1-16,1-2 0,1 2 0,0 2 15,2 1-15,-2 1 0,0 2 16,2 2-16,0 2 16,1 3-16,0 3 0,4 3 15,3 2-15,-2-2 0,-1 0 16,-1-2-16</inkml:trace>
  <inkml:trace contextRef="#ctx0" brushRef="#br1" timeOffset="35060.0969">18994 13442 0,'0'0'0,"0"0"0,0 0 16,0 0-16,0 0 0,0 0 0,0 20 15,0-20-15,0 0 0,0 0 16,22 13-16,-22-13 0,22 4 15,-12-2-15,-1-1 0,-1 0 16</inkml:trace>
  <inkml:trace contextRef="#ctx0" brushRef="#br1" timeOffset="36083.968">22100 13501 0,'0'0'0,"-4"7"0,-1 1 16,3-1-16,2-3 0,0 2 0,0-2 16,0-1-16</inkml:trace>
  <inkml:trace contextRef="#ctx0" brushRef="#br1" timeOffset="45948.6269">26472 5750 0,'0'0'0,"0"0"16,0 0-16,0 0 0,0 0 0,0 0 15,0 0-15,0 0 0,0 0 0,0 0 16,0 0-16,0 0 0,0 0 15,0 0-15,0 0 0,0 0 16,0 0-16,0 0 0</inkml:trace>
  <inkml:trace contextRef="#ctx0" brushRef="#br1" timeOffset="46484.5219">25831 6127 0,'0'0'0,"0"0"0,0 0 16,0 0-16,0 0 0,32 1 0,-32-1 16,29 6-16,-10-4 0,4 0 15,3-1-15,2 3 0,4 1 16,15-1-16,3-3 0,2 0 16,1 1-16,16 1 0,3 1 0,10 1 15,-4 2-15,16 2 0,-1 2 16,-4-2-16,-6-2 0,16 6 15,0 2-15,30 3 0,-17-2 16,-4 1-16,-1 3 0,-9-6 16,-5-2-16,2-2 0,3-2 15,-4-2-15,-3-1 0,4-1 16,2-2-16,-5 2 0,-2-1 0,0-3 16,1-3-16,-9 0 0,-5 2 15,-2-3-15,-1-2 0,-6 3 16,-6 2-16,-3 2 0,-4 2 15,-9-1-15,-6-1 0,2 1 16,3-2-16,-9 0 0,-5 0 16,-11-5-16,-8 1 0,-3-1 15,-3 3-15,-2 0 0</inkml:trace>
  <inkml:trace contextRef="#ctx0" brushRef="#br1" timeOffset="47117.4486">27577 4716 0,'0'0'15,"0"0"-15,0 0 0,-6-20 0,6 20 16,0 0-16,-13-22 15,7 14-15,-2-1 0,-4 1 0,-5 0 16,0 2-16,-2 1 0,-9 0 16,-1 4-16,-2 2 0,-1 1 15,-5 3-15,-2 2 0,-7 5 16,5 3-16,-6 3 0,-1 6 16,-4 4-16,6-1 0,-1 3 15,1 2-15,5-2 0,5-2 0,5 7 16,10-1-16,9-6 0,5-4 15,14-1-15,8-1 0,5-3 16,3-2-16,13 0 0,9 1 16,-3 1-16,-2 1 0,5 5 15,2 2-15,-5-1 0,-5-4 16,4 5-16,-2 3 0,-10-1 0,-4-1 16,-10-3-16,-6-3 15,-9-2-15,-4-1 0,-17 4 16,-11 8-16,-6-5 0,-4-1 0,-3 3 15,-2 3-15,3-5 16,1-1-16,4-4 0,9-5 0,10-6 16,7-4-16,11-6 0,9-3 15,10-8-15,10-8 0,-7 6 16,-6 3-16,-3 2 0</inkml:trace>
  <inkml:trace contextRef="#ctx0" brushRef="#br1" timeOffset="47452.5677">27854 4903 0,'0'0'0,"0"0"0,0 0 16,-10 20-16,10-20 0,-13 27 16,4-6-16,0 4 0,1 0 0,-1 6 15,1 2-15,-1 10 0,2-1 16,0 8-16,3-2 0,4-4 15,4-5-15,5-1 0,3-7 16,1-9-16,-1-7 0,4-11 16,4-8-16,0-5 0,3-5 0,10-17 15,5-9-15,-2-1 16,0-2-16,4-10 0,-2-5 16,-10 3-16,-5 2 0,1-3 15,-5 3-15,-5 9 0,-8 7 0,-5 3 16,-3 4-16,-3 10 0,-3 7 0,-12 11 15,-8 11-15,-1 5 16,-4 7-16,7-5 0,8-4 16,3-3-16</inkml:trace>
  <inkml:trace contextRef="#ctx0" brushRef="#br1" timeOffset="47750.6213">28641 4989 0,'0'0'0,"5"-1"15,2 0-15,1 1 0,1 1 16,0 3-16,4 3 0,-2 2 16,0 3-16,-5 10 0,-6 4 15,-5 4-15,-5 1 0,-10 8 16,-9 6-16,-7 8 0,-2-4 0,-8 6 16,0-4-16,4-1 15,10-10-15,8-8 0,6-8 16,6-6-16,4-5 0,6-3 0,4 0 15,5-7-15,2-3 0,10-2 16,10-1-16,3-1 0,2 1 0,10-4 16,7-3-16,1 0 15,1 2-15,15 0 0,4 3 16,-18 1-16,-14 1 0,-11 1 0</inkml:trace>
  <inkml:trace contextRef="#ctx0" brushRef="#br1" timeOffset="47891.8517">28957 5313 0,'0'0'0,"0"0"15,0 0-15,0 0 0</inkml:trace>
  <inkml:trace contextRef="#ctx0" brushRef="#br1" timeOffset="48684.1569">28962 5502 0,'0'0'0,"0"0"15,0 0-15,0 0 0,0 0 0,0 0 16,0 0-16,0 0 0,0 0 15,0 0-15,0 0 0,-10 26 16,10-26-16,0 0 0,-23 28 16,23-28-16,-27 25 0,7-7 15,-5 2-15,0 0 0,-1 1 16,-11 8-16,-3 3 0,4 0 16,1-3-16,-3 6 0,3-3 15,3-2-15,2-5 0,0 3 0,6-2 16,8-6-16,9-3 0,0-3 15,2-5-15,1 0 0</inkml:trace>
  <inkml:trace contextRef="#ctx0" brushRef="#br1" timeOffset="48870.2956">29475 5439 0,'0'0'0,"0"0"15,0 0-15,0 0 0,-10 26 0,10-26 16,-6 19-16,6-19 0</inkml:trace>
  <inkml:trace contextRef="#ctx0" brushRef="#br1" timeOffset="49701.4892">25734 4592 0,'0'0'0,"11"-6"15,6-2-15,2 0 0,2 2 0,12-2 16,12 1-16,-4 5 16,-5 4-16,1 7 0,-5 4 15,-8 4-15,-6 1 0,-8 10 16,-6 6-16,-5 3 0,-3 3 0,-11 4 15,-7 6-15,-2 1 0,-1 0 16,-11 12-16,-2 1 0,-1 2 16,6-7-16,4-4 0,5-3 15,0 7-15,8-16 0,17-9 16,11-7-16,1-16 0,5-4 0,14-7 16,13-6-16,4-1 15,6 2-15,20-6 0,16-4 16,-8 4-16,-4 3 0,36 7 0,-12 10 15,-23 7-15,-12 3 0,-22-5 16,-15-5-16,-9-2 0</inkml:trace>
  <inkml:trace contextRef="#ctx0" brushRef="#br1" timeOffset="50151.3899">26396 6853 0,'0'0'0,"0"0"0,26-5 0,-13 4 15,2 1-15,3 1 0,3 3 16,3 3-16,-2 2 0,-2 6 16,-3 4-16,-6 2 0,-5 3 0,-8 13 15,-8 6-15,-4 1 0,-5 2 16,-9 8-16,-2-3 15,2-4-15,3-7 0,1-3 0,7-8 16,6-7-16,4-6 0,9 0 16,8-3-16,4-6 0,1-4 15,16-8-15,13-6 0,7-5 16,5-5-16,23-12 0,11-4 16,-6 1-16,-2 0 0,13-8 0,-19 10 15,-24 10-15</inkml:trace>
  <inkml:trace contextRef="#ctx0" brushRef="#br1" timeOffset="50467.6336">27557 6668 0,'0'0'0,"0"0"16,0 0-16,-20-4 0,11 5 0,-5 5 15,-5 4-15,0 2 0,-4 2 16,-8 12-16,-5 5 0,4 3 15,2 0-15,-1 7 0,3 0 16,3 2-16,6-5 0,9-3 16,8-4-16,4-5 0,3-3 0,8-5 15,4-2-15,3-5 0,1-2 16,4 1-16,4 1 16,-1-2-16,-2-1 0,-1 2 15,-1-1-15,-5 2 0,-3 0 0,-5 2 16,-3 0-16,-5-1 0,-4 1 15,-12 8-15,-12 7 0,-2 4 16,-4 3-16,-9 8 0,-3 2 16,10-10-16,7-7 0,6-6 15</inkml:trace>
  <inkml:trace contextRef="#ctx0" brushRef="#br1" timeOffset="50817.781">27864 6849 0,'0'0'0,"0"0"16,0 0-16,0 0 0,0 0 0,-5 20 15,5-20-15,-13 35 0,5-14 16,-1 5-16,0 4 16,0 3-16,2 2 0,2 9 0,3 1 15,2 3-15,4-5 0,1-7 16,3-2-16,1-9 0,0-6 15,6-9-15,6-8 0,3-4 16,4-6-16,2-11 0,0-9 16,8-10-16,-2-2 0,1-8 15,-2-6-15,-1-1 0,-6 2 16,-4-3-16,-5 2 0,-8 8 16,-5 6-16,-8 4 0,-6 3 15,-3 9-15,-3 6 0,-10 14 0,-8 8 16,2 7-16,-3 4 0,-6 8 15,-4 5-15,11-7 0,8-5 16,7-5-16</inkml:trace>
  <inkml:trace contextRef="#ctx0" brushRef="#br1" timeOffset="51233.8941">28586 7135 0,'0'0'0,"0"0"0,0 0 15,0 0-15,0 0 0,0 0 0,0 0 16,32 10-16,-32-10 0,25 15 15,-25-15-15,30 23 0,-17-9 16,-2 4-16,-3 5 0,-5 2 16,-4 1-16,-9 17 0,-6 6 15,-4-3-15,-2-3 0,-10 8 16,-4-5-16,-2 0 0,4-9 16,3-6-16,7-8 0,9-8 0,5-4 15,7-5-15,3-6 0,10 3 16,5-3-16,13-7 0,9-5 15,6-1-15,4-3 0,8-3 16,8 0-16,-1 0 0,2 0 0,18 1 16,15 0-16,-28 5 15,-19 4-15,-14 2 0</inkml:trace>
  <inkml:trace contextRef="#ctx0" brushRef="#br1" timeOffset="51391.6226">29764 6956 0,'0'0'0,"0"0"0,0 0 16,0 0-16,0 0 0,10 26 0,-10-26 15,0 0-15</inkml:trace>
  <inkml:trace contextRef="#ctx0" brushRef="#br1" timeOffset="53001.3171">30541 7136 0,'0'0'0,"-5"7"16,-3 3-16,-1 2 0,1 4 0,-3 6 15,1 2-15,1 0 0,2 0 16,1 7-16,1-2 0,4-4 16,3-3-16,6-3 0,4-2 15,2-6-15,4-4 0,4-8 16,4-5-16,-1-6 0,2-4 0,2-6 16,0-5-16,-2-4 0,0-2 15,3-9-15,-2-2 0,-5 4 16,-2 3-16,-5-3 0,-7 1 15,-5 6-15,-3 4 0,-5 4 16,-5 2-16,-1 7 0,0 3 0,-5 5 16,-5 5-16,1 8 15,-2 7-15,0 9 0,0 7 16,5-6-16,4-5 0,2-4 0</inkml:trace>
  <inkml:trace contextRef="#ctx0" brushRef="#br1" timeOffset="53251.1515">31227 7107 0,'0'0'0,"0"0"16,0 0-16,0 0 0,0 0 0,0 0 15,0 0-15,24 24 0,-24-24 16,18 25-16,-9-6 16,-2 2-16,-2 2 0,-3 3 0,-3 1 15,-2 7-15,-2-2 0,0-5 16,-1-3-16,2-5 0,1-2 15,-1 0-15,3-3 0,2-5 16,3 0-16,8-4 0,8-4 16,4-2-16,2-4 0,10-4 15,6-3-15,1 0 0,-9 2 0,-6 2 16</inkml:trace>
  <inkml:trace contextRef="#ctx0" brushRef="#br1" timeOffset="54934.948">28972 4339 0,'0'0'0,"0"0"15,0 0-15,0 0 0,-2 28 16,2-28-16,0 44 0,-1-20 15,0 2-15,0 8 16,1 6-16,0 8 0,1-3 0,1 13 16,2 1-16,4 10 0,4-1 15,3 1-15,4 1 0,5 10 16,1-4-16,6 10 0,1 0 16,1-4-16,0-3 0,8 39 15,-8-7-15,-7-9 0,-7-7 0,-6 4 16,-7 3-16,-4-1 0,-3 0 15,-6 3-15,-4 1 0,2-7 16,1-5-16,3 5 0,1 3 16,-2-11-16,-2-7 0,-2 7 15,-2 4-15,-7-8 0,-4-5 16,-6 1-16,-4 0 0,-3-2 16,-4-4-16,-3 4 0,-2 1 15,-2-7-15,-3-5 0,-7-2 16,-6 1-16,1-4 0,2 0 0,-2 0 15,-5 2-15,0-11 0,-1-10 16,-6-2-16,-5-1 0,8-3 16,6-3-16,-12 0 0,-7 0 15,11-11-15,8-5 0,1-5 16,0 1-16,-8-2 16,-7 0-16,-15-3 0,-12-4 15,20-7-15,14-4 0,5-6 0,2-2 16,-5-3-16,-1-3 0,-2-5 15,0-3-15,3-7 0,1-5 16,1-10-16,-1-5 0,9 3 16,5 2-16,-5-11 0,-4-6 15,6-2-15,4-1 0,-1-6 16,-3-4-16,9 2 0,5 3 0,-5 2 16,-3 1-16,5 3 0,2 2 15,-4-5-15,-3-4 0,3 9 16,0 8-16,4-2 0,3 1 15,0-4-15,0-2 0,5 2 16,3 3-16,7 2 0,5 0 16,-1-8-16,0-3 0,4 2 15,5 0-15,6-5 0,5-4 16,1 1-16,1 1 0,4-2 16,3-3-16,7 7 0,3 3 0,1-3 15,-1-3-15,1 6 0,-1 4 16,2 1-16,0 0 0,-2 4 15,0 3-15,2-1 0,2-1 16,1 9-16,1 4 0,-3-1 16,-3 1-16,5 1 0,4 3 15,4 1-15,3 0 0,-2-2 16,-2-1-16,2-4 0,2-5 16,0 4-16,0 1 0,9-1 0,7 1 15,-5-1-15,-1-1 0,7-3 16,5-2-16,0 5 0,0 1 15,-1 1-15,0 3 0,4 1 16,3 3-16,1 6 0,-1 6 16,0-1-16,-2 0 0,6 1 15,6-1-15,-3 5 0,-1 4 0,4 2 16,4 1-16,1 6 0,0 4 16,0-2-16,1 1 0,-3 2 15,-2 1-15,0 3 0,1 2 16,0 2-16,-1 0 0,4 1 15,2 0-15,-7 4 0,-5 2 16,-1 4-16,0 4 0,-1 0 16,-1-1-16,-5 4 0,-5 0 15,-5 4-15,-2 2 0,-3-5 16,-3-3-16,-3-1 0,-1 0 0,-6-1 16,-4 1-16,-3 0 0,-3-1 15,-1 3-15,-2-1 0,4 2 16,2 2-16,-3 6 0,-4 5 15,-4-11-15,-3-7 0,-2-5 16</inkml:trace>
  <inkml:trace contextRef="#ctx0" brushRef="#br1" timeOffset="59002.2659">26105 6455 0,'0'0'0,"0"0"0,-12 19 15,8-9-15,-1 1 0,0 7 0,-1 8 16,-2 9-16,2 2 0,-1 7 15,2 6-15,-1 12 0,2-1 16,-2 17-16,2 2 16,-1-2-16,1-5 0,-4 18 15,-3 12-15,-1-9 0,1-8 0,-9 36 16,0-10-16,4-19 0,3-12 0,0-8 16,-1-4-16,1-14 15,0-9-15,-2-10 0,0-8 16,7-6-16,5-4 0,2-9 0,3-5 15,-2-4-15,2-6 0,-1-10 16,1-5-16,4-4 0,5-6 16,5-20-16,2-13 0,3-5 15,2-3-15,11-14 0,5-7 16,17-37-16,-4 17 0,4 1 16,4 1-16,-3 14 0,1 8 15,-5-1-15,-2-1 0,-3 15 0,-2 8 16,3 5-16,0 4 15,-8 12-15,-6 7 0,-4 8 0,-3 4 16,-3 11-16,-1 7 0,1 8 16,-1 4-16,-5 4 0,-4 2 0,5 6 15,3 1-15,0 4 16,0 1-16,-3 7 0,-4 5 16,-2-1-16,-1 1 0,0 12 15,0 7-15,-2-2 0,-2-1 0,4 13 16,0 9-16,-7-8 0,-3-3 15,2 12-15,4 13 16,-6-7-16,-3-6 0,4 10 0,0 5 16,-3-8-16,-2-7 0,2 7 15,1 2-15,-1-8 0,-1-6 16,5 3-16,1 3 0,0-12 16,-2-11-16,1-6 0,0-4 15,-1-2-15,-1 2 0,-2 0 0,-1 0 16,2-14-16,2-8 0,-1-2 15,-1-4-15,-2-3 16,-1-2-16,1-6 0,-2 0 0,2 0 16,0-2-16,-1-3 0,-2-2 15,2 0-15,0 0 0,1-3 16,0-3-16,0 3 0,0 3 0,0 1 16</inkml:trace>
  <inkml:trace contextRef="#ctx0" brushRef="#br1" timeOffset="60001.7324">25924 4240 0,'0'0'0,"0"0"0,0 0 16,0 0-16,-15 24 0,9-8 16,0 6-16,-2 3 0,-1 7 0,-4 11 15,0 5-15,-5 15 0,2 2 16,-2 17-16,1 0 0,3-3 16,1-4-16,-5 13 0,0-4 15,-2 2-15,3-10 0,-3 22 16,5-13-16,-2-14 0,0-10 15,3-8-15,5-8 0,2-9 16,4-8-16,0-7 0,1-5 16,0-6-16,1-4 0,1-6 15,0-4-15,1-2 0,0-1 0,5-9 16,2-6-16,1-5 0,2-6 16,6-9-16,5-5 0,5-12 15,2-2-15,6-8 0,5-6 16,3-10-16,-1 2 0,22-27 15,-3 14-15,-11 11 0,-5 5 0,2 8 16,0 7-16,-6 8 16,-5 6-16,-2 3 0,0 1 15,-2 11-15,1 7 0,1 7 16,1 5-16,-3 3 0,-2 0 0,-4 12 16,0 7-16,-1 4 0,0 5 15,0 4-15,-2 3 0,-5 4 16,-2 2-16,-11-3 0,1 7 15,1 1-15,0 2 0,0 3 16,-2 3-16,0 3 0,-2 3 0,0 1 16,1 2-16,-5-2 15,-3-1-15,1 7 0,-1 4 0,0-2 16,3-2-16,-2 26 0,-2-4 16,-1-11-16,-2-8 0,2-4 15,1-3-15,3-5 0,1-3 16,0-7-16,1-4 0,1-4 15,0-1-15,1-1 0,0 0 16,-1-12-16,2-1 0,1 3 16,3 0-16,-2-2 0,2-1 0,3-1 15,2 0-15,5-2 0,6-2 16,-9-1-16,-3-2 0,-2 0 16</inkml:trace>
  <inkml:trace contextRef="#ctx0" brushRef="#br1" timeOffset="60155.8666">27201 4988 0,'0'0'0,"0"0"0,0 0 0,0 0 15,0 0-15,13 27 0,-13-27 16,0 0-16</inkml:trace>
  <inkml:trace contextRef="#ctx0" brushRef="#br1" timeOffset="64501.7616">26448 6142 0,'0'0'0,"0"0"0,0 0 16,7 23-16,-7-23 0,13 31 16,-2-6-16,1 1 0,1 2 0,12 13 15,4 1-15,7 14 16,-2 1-16,14 19 0,6 6 15,0 0-15,1 0 0,15 29 16,11 23-16,26 43 0,-11-19 0,4-4 16,1-1-16,-5-18 0,-4-12 15,4-6-15,3-4 16,-32-36-16,-21-24 0,-14-16 0</inkml:trace>
  <inkml:trace contextRef="#ctx0" brushRef="#br1" timeOffset="64901.3071">26346 4759 0,'0'0'0,"0"0"0,0 0 16,0 0-16,0 0 0,7 28 15,-7-28-15,18 36 0,-7-14 0,7 5 16,4 6-16,2 1 16,-3-5-16,-4-4 0</inkml:trace>
  <inkml:trace contextRef="#ctx0" brushRef="#br1" timeOffset="65076.1584">26965 4883 0,'0'0'0,"0"0"0,0 0 16,-10 29-16,10-29 0,0 0 0</inkml:trace>
  <inkml:trace contextRef="#ctx0" brushRef="#br1" timeOffset="66768.4541">30093 7910 0,'0'0'0,"0"0"15,0 0-15,0 0 0,0 0 0,0 0 16,0 0-16,0 0 0,32-11 15,-32 11-15,27-3 16,-27 3-16,37-1 0,-13 1 0,4 1 16,0 0-16,1 2 0,13 1 15,4 2-15,-1 1 0,0-1 16,16 4-16,3 0 0,-4 1 16,-4-1-16,13 0 0,2-2 15,-7-2-15,-6-2 0,6-5 16,-3-3-16,-7-1 0,-5 0 0,5 0 15,-3 1-15,-1-4 0,-2-2 16,4-4-16,1-1 0,-2 2 16,-4 2-16,-1-2 0,-2-3 15,-8 2-15,-6 3 0,-15-5 16,-11-4-16,0 6 0,-2 4 0,-1 3 16</inkml:trace>
  <inkml:trace contextRef="#ctx0" brushRef="#br1" timeOffset="2.99124E6">31593 18919 0,'32'-138'0,"-5"25"0,-4 19 0,-2 11 16,-2 7-16,-4 12 15,-3 8-15,-2 10 16,-2 13-16,-3 9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3:05"/>
    </inkml:context>
    <inkml:brush xml:id="br0">
      <inkml:brushProperty name="width" value="0.03271" units="cm"/>
      <inkml:brushProperty name="height" value="0.03271" units="cm"/>
      <inkml:brushProperty name="color" value="#F2395B"/>
    </inkml:brush>
  </inkml:definitions>
  <inkml:trace contextRef="#ctx0" brushRef="#br0">59471 17650 672,'-1'23'61,"-2"-1"-11,-2-1-11,-1-1-11,-1 1-7,-1 1 0,0 2-2,0 2-1,0 2-2,-1-1-4,-2 0-3,0 1-4,-1-1-4,1 1-4,-1-1-5,0 1-4,1-4-2,2-2-1,3-5-1,1-3 0,1-6-3,2-8-5,0-8-6,2-8-6,1-5 0,2-3 3,2-2 5,2-3 4,1-3 3,1 1 1,2 0 1,0-1 0,0 2 3,-1 3 2,0 3 3,-2 4 3,-1 2 3,0 5 3,-2 3 4,0 4 4,-1 3 6,1 0 9,2 2 7,0 0 9,1 3 2,-1 2-3,1 4-5,-1 2-4,1 2-2,0 1-1,0 0-1,0 3 0,0 0-2,-1 1-1,1 1-1,0 1-1,0 1-2,0 0-3,0-1-3,0 1-2,-2-1-2,-1 1-1,-2-1-1,-2 1-2,-2 0-2,-2-2-5,-2 2-4,-1-1-6,-4 0-4,0-2-5,-3-3-4,-2-1-4,-1-3-2,-1-2-1,-1-4 1,0-2 0,-1-5 1,1-6 3,0-6 4,2-5 3,2-4 5,1 1 5,2-1 5,2 2 5,2 0 6,2 4 4,3 5 5,1 3 5,2 2 4,3 2 5,4 1 4,2 0 5,2 2-1,2 0-6,0 2-6,1 1-5,1 0-6,1 0-4,1 0-5,1 0-4,-1-1-6,1-1-5,-2 0-5,-1-1-5,-1-2-3,-3 0-1,-1-2-1,-2 0-1,-2 0 1,0 0 2,-2 2 1,0 1 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3:05"/>
    </inkml:context>
    <inkml:brush xml:id="br0">
      <inkml:brushProperty name="width" value="0.03697" units="cm"/>
      <inkml:brushProperty name="height" value="0.03697" units="cm"/>
      <inkml:brushProperty name="color" value="#F2395B"/>
    </inkml:brush>
  </inkml:definitions>
  <inkml:trace contextRef="#ctx0" brushRef="#br0">60800 15997 595,'7'-8'0,"0"0"0,-2 1 0,0-1 0,-1 1 5,1 2 10,2 2 10,0 2 10,1 2 4,1 4-5,1 2-4,1 4-3,1 2-4,0 5-1,0 3-2,0 5-3,-1 3-1,-1 2-1,-1 4-2,0 3-2,-2 1-1,1 1-1,-1 2-2,1 1-1,0 0 0,-2 0 0,-1 0 0,0 0 0,-2 0-4,-2 0-10,-2 0-9,-2 0-9,-2-2-7,0-2-4,-1-3-4,-2-4-5,0-3 0,1-5 0,-1-5 2,1-4 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3:05"/>
    </inkml:context>
    <inkml:brush xml:id="br0">
      <inkml:brushProperty name="width" value="0.03864" units="cm"/>
      <inkml:brushProperty name="height" value="0.03864" units="cm"/>
      <inkml:brushProperty name="color" value="#F2395B"/>
    </inkml:brush>
  </inkml:definitions>
  <inkml:trace contextRef="#ctx0" brushRef="#br0">60700 17561 569,'15'22'81,"-1"-1"-16,-1-3-17,0-1-17,-2 0-10,-1 2-2,0 1-2,-2 3-3,0 1-2,0 1 0,0 1-2,-1 0-1,0 0-1,-2-2 1,-2-1 0,-2-2 1,-1-3-1,2-1-2,1-2-1,0-3-2,3-5-1,6-12 2,4-10 1,4-11 1,5-8-1,5-5-3,3-4-4,4-4-2,3-5-1,1 0 2,0-2 1,2 0 2,-1-1-8,-1 2-18,0 2-19,-1-1-18,-5 6-7,-8 10 3,-7 10 5,-8 9 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3:08"/>
    </inkml:context>
    <inkml:brush xml:id="br0">
      <inkml:brushProperty name="width" value="0.03277" units="cm"/>
      <inkml:brushProperty name="height" value="0.03277" units="cm"/>
      <inkml:brushProperty name="color" value="#F2395B"/>
    </inkml:brush>
  </inkml:definitions>
  <inkml:trace contextRef="#ctx0" brushRef="#br0">59173 23347 671,'15'-21'-24,"-1"7"13,-1 5 15,0 6 14,-2 5 6,1 4-2,-1 4-1,1 3-1,-1 3-2,-1 0-3,-1-1-2,0 1-3,-3 2-1,-1 3 1,-2 4 0,-1 5 0,-5 3 0,-2 2-2,-5 4-2,-4 3-1,-2 1-1,-1 1-2,-1 1-2,0 2-2,-3-2 0,0-4-2,-1-4 1,-1-4-2,0-3 1,1-5 1,1-3 1,1-5 1,1-3 0,1-4-1,0-5 0,2-2-1,-1-5-1,-1 0 0,-3-3-2,0-2 0,-2-3-1,3-6 0,1-4 1,2-4 0,3-4-1,1 1 1,2-1-2,2 1 1,2 0-1,1 1 3,0 1 1,2 1 2,0 2 1,2 1 2,0 2 1,2 3 1,1 1 2,2 3 5,2 2 3,2 1 5,1 2 1,3 4-3,2 3-2,2 2-2,1 3 0,3 3 1,2 4 1,1 1 2,2 4-1,0 1-1,2 3 0,1 1-2,0 2-2,-1-1-2,-1 1-2,-1-1-3,0 0-1,-1-1-2,1-1 0,-1 0-2,0-3-5,-1-1-8,-1-3-9,-1-1-8,-2-2-3,1-2 1,-2-2 2,-1-2 2,-1-2 0,-2-1-2,-3 0-2,-1-2-1,-1 0 2,0 0 5,0 0 5,0 0 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3:08"/>
    </inkml:context>
    <inkml:brush xml:id="br0">
      <inkml:brushProperty name="width" value="0.03342" units="cm"/>
      <inkml:brushProperty name="height" value="0.03342" units="cm"/>
      <inkml:brushProperty name="color" value="#F2395B"/>
    </inkml:brush>
  </inkml:definitions>
  <inkml:trace contextRef="#ctx0" brushRef="#br0">61053 24700 658,'-15'8'30,"2"2"2,2 0 0,3 1 1,0 1-2,0 2-3,0 0-3,0 0-3,1 2-4,-1 1-1,1 2-3,-1 0-1,0 0-2,0-1-1,1-1 0,-1-1-1,0 0-3,0 2-5,0-1-6,0 2-6,1-1-4,-1-1-4,0-2-4,0-2-3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3:09"/>
    </inkml:context>
    <inkml:brush xml:id="br0">
      <inkml:brushProperty name="width" value="0.03512" units="cm"/>
      <inkml:brushProperty name="height" value="0.03512" units="cm"/>
      <inkml:brushProperty name="color" value="#F2395B"/>
    </inkml:brush>
  </inkml:definitions>
  <inkml:trace contextRef="#ctx0" brushRef="#br0">60915 24900 626,'8'23'88,"-2"-1"-20,-1-1-19,0-1-18,-1 0-12,0 1-3,0 1-3,0 1-3,-1 1-1,-1-1 1,0 0 2,-2 0 0,0 0 0,0-1-2,0-1-2,0-1-1,0-1-8,-2-2-9,0-3-12,-1-1-10,-2-2-5,0-2 2,-2-3 0,0-1 2,-2-2 1,-2-4 1,-2-2 2,-1-3 1,-2-4 2,-2-2 2,0-3 4,0-3 3,0-1 3,1 1 6,2 0 5,3 2 6,1 1 4,2 1 7,2 1 4,2 0 6,3 2 4,4 1 3,4 0 1,4 3 4,2 0-1,3 1-4,2 0-4,2 2-3,0 0-9,2 2-10,1 0-13,1 2-11,1-1-4,1 0 2,1-2 4,1 0 4,-3-1-3,-2 0-6,-4 0-8,-5 0-5,-2 0-3,0 1 4,-2-1 2,0 0 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3:09"/>
    </inkml:context>
    <inkml:brush xml:id="br0">
      <inkml:brushProperty name="width" value="0.03648" units="cm"/>
      <inkml:brushProperty name="height" value="0.03648" units="cm"/>
      <inkml:brushProperty name="color" value="#F2395B"/>
    </inkml:brush>
  </inkml:definitions>
  <inkml:trace contextRef="#ctx0" brushRef="#br0">63554 23500 602,'14'24'86,"-3"1"-18,-3 1-17,-2 1-18,-3 2-10,-1 5 0,0 2 0,-1 6-2,-2 3-1,-1 6-4,0 4-3,-1 5-3,-2 1-3,-2-3-4,-2-3-3,-2-2-2,0-4-2,0-1-2,-1-2 0,0-1-1,0-4 0,1-4-1,-1-4 0,0-3-1,1-6 0,2-4 0,3-4-1,1-6 0,0-5-1,1-4-2,-3-6-3,0-4-2,0-2-3,0 1-3,2 0-5,1 2-4,0 0-3,0-2-2,0 0-2,0-1-1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3:10"/>
    </inkml:context>
    <inkml:brush xml:id="br0">
      <inkml:brushProperty name="width" value="0.03426" units="cm"/>
      <inkml:brushProperty name="height" value="0.03426" units="cm"/>
      <inkml:brushProperty name="color" value="#F2395B"/>
    </inkml:brush>
  </inkml:definitions>
  <inkml:trace contextRef="#ctx0" brushRef="#br0">63318 23504 642,'7'-22'11,"-2"5"3,-3 3 3,0 4 3,-2 6 6,0 8 11,0 8 11,0 7 11,-3 6-3,-2 1-16,-5 2-17,-4 2-16,-3 1-10,0 1-1,-4-1-1,-1 0-3,-1-1-5,2-6-10,3-2-10,2-4-11,1-4-5,2-3-3,3-3-1,1-2-3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3:10"/>
    </inkml:context>
    <inkml:brush xml:id="br0">
      <inkml:brushProperty name="width" value="0.04248" units="cm"/>
      <inkml:brushProperty name="height" value="0.04248" units="cm"/>
      <inkml:brushProperty name="color" value="#F2395B"/>
    </inkml:brush>
  </inkml:definitions>
  <inkml:trace contextRef="#ctx0" brushRef="#br0">63900 23700 517,'22'0'7,"-1"0"3,-2 0 4,-3 0 3,-1 1 5,3 2 6,0 2 6,1 2 6,0 1 1,1 1-2,0 1-3,-1 2-3,1-1-3,0 0-3,-2 1-3,2 0-4,-2-1-2,-1-1-2,-2-1-2,-2 0-1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3:13"/>
    </inkml:context>
    <inkml:brush xml:id="br0">
      <inkml:brushProperty name="width" value="0.03504" units="cm"/>
      <inkml:brushProperty name="height" value="0.03504" units="cm"/>
      <inkml:brushProperty name="color" value="#F2395B"/>
    </inkml:brush>
  </inkml:definitions>
  <inkml:trace contextRef="#ctx0" brushRef="#br0">56606 37750 627,'-13'8'18,"3"0"0,4 0 2,4-1 1,3 1 1,2 0 1,2 0-1,2 0 1,2-1 0,1-1-1,3-1-1,2 0 0,1-2-2,2 0-3,3-2-1,1 0-3,2-1-2,1 0 1,1 0-1,1 0 0,0-1-2,1 0-2,-1-2-4,1 0-4,-2-1-2,-4 0-4,-2 0-4,-3 1-2,-1-2-3,1-1 1,2 0 1,0-1-1,-3 0 4,-7 4 6,-6 3 6,-8 2 7,-5 5 3,-5 6 0,-5 5 0,-5 7 1,-4 5-1,-1 4 0,-2 6-1,-2 5 0,-2 2-2,-1 3-5,0 2-5,-2 1-4,1 0-3,2-6-1,2-4 0,2-5 0,3-6-1,5-4 1,5-5 1,5-4 0,4-7-6,4-7-11,4-6-13,4-8-11,4-4-3,6-5 7,4-4 7,5-3 6,3-2 6,-1 1 6,1 1 7,-2 1 6,0 2 3,-5 3 2,-3 3 1,-4 3 1,-2 2 2,0 4 1,-1 2 3,1 4 1,-1 1 6,0 2 9,-2 1 8,0 0 10,-1 2 3,2 3-1,0 4-2,1 2-1,1 2-3,2-1-3,0 1-2,2 0-3,-1 0-3,-1 3-4,-1 2-4,0 1-3,-3 2-4,-1 1-2,-2 1-3,-2 1-2,-1 2-2,-2 4 1,0 4 0,-1 4 1,-2 0-4,0-6-10,-2-4-10,0-5-10,0-8-8,0-10-7,2-12-7,1-10-7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4:03"/>
    </inkml:context>
    <inkml:brush xml:id="br0">
      <inkml:brushProperty name="width" value="0.05554" units="cm"/>
      <inkml:brushProperty name="height" value="0.05554" units="cm"/>
      <inkml:brushProperty name="color" value="#00BFF3"/>
    </inkml:brush>
  </inkml:definitions>
  <inkml:trace contextRef="#ctx0" brushRef="#br0">6208 1619 396,'-42'-21'2,"11"5"6,11 5 4,11 4 5,7 3 8,7-2 7,6 0 9,6-1 9,5-2-1,7-2-6,5-2-8,6-1-7,3-1-5,1 1-3,-1 0-3,0 2-3,-2 1-2,-2 2 0,-4 3 0,-2 1-1,-3 1-3,-3 2-4,-4 0-5,-1 2-4,-4 2-4,-1 4-5,-2 4-4,-3 3-4,-4 4-1,-8 1 4,-8 3 4,-7 2 3,-6 0 2,0 3 2,-1 0-1,0 0 2,-3 2 1,0 1 3,-1 1 2,0 1 4,0 0 2,0 1 1,1-1 1,1 0 2,1 0 1,3-1-1,1-2 0,2 1 0,2-2-1,1 0 0,1 0-2,1 0 0,0 1-1,2-1-1,0 0-1,2 1-2,1-2 0,2-3-2,3-3-1,1-3-1,2-2 0,1-3-1,3-1 1,2-2 1,1-2-3,2-2-6,0-2-5,2-2-5,2-4-4,5-4-1,5-5-2,5-5-1,2-6-1,2-5-1,1-7 1,1-5-1,-2-2 2,1 2 3,-1 2 3,-1 2 3,-2 4 4,-3 4 3,-3 5 3,-3 5 3,-3 3 5,-3 4 4,-2 3 4,-4 3 6,-3 2 8,-2 4 13,-4 2 13,-2 4 13,-4 3 2,-2 7-11,-3 5-10,-3 7-10,-1 0-9,2-7-5,2-2-5,3-6-6,-1 0-3,-2 7-3,-2 5-2,-1 7-2,-2 0-2,0-1-3,1-5-2,-1-2-2,0-2-1,-2-3-1,0-1 0,-1-2 0,0-3-1,0-1 2,-1-2 0,1-2 1,-2-1 1,-3-1 1,-3 1 1,-3 0 1,-2 0 2,-1 0 1,-1 0 1,0-1 2,-2 2 1,1 0 2,0 1 3,0 2 1,0 0 3,1 1 2,1 1 3,1 1 3,2 0 1,3-2 3,4-3 2,2-1 3,2-1 0,2-2-1,2-1-1,3 0 0,4-2 1,8-1 4,8 0 4,8-1 5,8-3-1,12 0-4,11-3-4,10-2-5,6-2-4,1-2-5,2-2-5,0-1-4,0-1-2,-1 1 1,-1 0 2,-1 2 2,-1 1-4,-1 2-5,-1 3-7,-1 1-7,-1 1-6,-2 0-7,-2 0-7,-2 0-7,-3 1-1,-2 0 2,-3 2 4,-4 0 3,-3 1 2,-3-2 2,-5 0 1,-3-1 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3:13"/>
    </inkml:context>
    <inkml:brush xml:id="br0">
      <inkml:brushProperty name="width" value="0.03072" units="cm"/>
      <inkml:brushProperty name="height" value="0.03072" units="cm"/>
      <inkml:brushProperty name="color" value="#F2395B"/>
    </inkml:brush>
  </inkml:definitions>
  <inkml:trace contextRef="#ctx0" brushRef="#br0">57900 39300 716,'42'16'-10,"-8"-1"14,-9 1 15,-8 0 14,-5-2 7,1 2-1,0 0-1,2-1-1,0 1-5,-1 0-7,0 0-8,-2-1-8,-1-1-9,-1 0-7,0 0-8,-2-2-9,0-2-10,0-4-10,0-4-11,0-4-10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3:14"/>
    </inkml:context>
    <inkml:brush xml:id="br0">
      <inkml:brushProperty name="width" value="0.03276" units="cm"/>
      <inkml:brushProperty name="height" value="0.03276" units="cm"/>
      <inkml:brushProperty name="color" value="#F2395B"/>
    </inkml:brush>
  </inkml:definitions>
  <inkml:trace contextRef="#ctx0" brushRef="#br0">59400 37628 671,'15'-21'27,"-1"3"-7,-1 4-7,0 5-7,-1 2 1,-2 2 10,2 2 7,0 2 10,0 1 2,1 2-6,2 0-4,0 2-6,1 0-3,-1 2-1,1 0-3,-1 1-2,-1 1-3,-1-2-4,-2-1-5,-2 0-3,-2-1-10,-1 4-12,0 4-13,-2 2-13,-2 2-4,-6 0 3,-4-1 3,-5 1 4,-3-2 6,-2-2 8,1-1 7,-2-2 9,1-2 5,3 0 2,2-2 2,4 0 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3:15"/>
    </inkml:context>
    <inkml:brush xml:id="br0">
      <inkml:brushProperty name="width" value="0.04867" units="cm"/>
      <inkml:brushProperty name="height" value="0.04867" units="cm"/>
      <inkml:brushProperty name="color" value="#F2395B"/>
    </inkml:brush>
  </inkml:definitions>
  <inkml:trace contextRef="#ctx0" brushRef="#br0">58779 38387 452,'-17'9'-2,"-3"1"-5,-3 3-3,-3 2-4,-1 0 3,3-1 9,1-1 9,3 0 10,5-3 6,8-1 2,10-2 4,8-2 2,7-4-1,5-4-4,5-5-4,5-5-5,2-3-4,0 0-3,1 1-4,-1-1-3,-2 1-2,-6 2-2,-3 3-2,-6 1-1,-4 3-1,-3 6 0,-3 4 0,-2 6-1,-4 3 2,-4 3 1,-4 3 2,-4 3 3,-2 1 1,-1-1 1,-1-1 1,-1-1 1,-1 0 1,2 0 0,1-1 1,1 1 0,1-1 0,2 1 1,2-1 0,2 0 1,2 0-1,0-1-1,2-1-1,0 0-1,1-2-1,0-1-3,0-1-3,0-1-1,1-7-9,0-14-13,2-13-14,0-14-14,0-6-2,-2 6 10,-2 3 10,-2 4 9,0 4 8,0 5 5,2 4 5,0 6 4,-1 5 7,-3 6 6,-5 6 6,-4 6 7,-2 4 3,1 3-3,-1 3-2,0 3-1,0 2-3,-1 0-4,-1 2-3,-1 1-4,-1-2-2,1-2-2,-1-3-1,1-3-3,1-3 1,4-2 0,4-4 0,5-3 2,2-2 0,3-4 0,4-3 1,2-2 0,7-5 1,9-7-1,11-7 1,9-7 0,6-4 0,2-1 0,2-1 1,2-1 1,-2 2 0,-2 5-1,-5 2-1,-4 5 0,-6 4-1,-5 4 0,-5 6 0,-6 5 0,-8 6-3,-9 9-3,-8 9-3,-9 9-5,-6 2-1,-1-2 2,-3-3 1,0-3 1,-3-2 1,1-2 0,-1 0 0,1 0 1,-1-2 1,-1 1 2,-1-1 3,-1 1 1,1-1 4,3-3 3,4-1 4,2-2 4,2-3 2,4-1 2,3-2 0,3-2 2,6-4 0,10-4 0,9-5 0,11-5-1,6-5-2,6-4-4,5-3-6,4-4-4,2-1-3,-2 5-1,-2 3 0,-2 5-1,-4 3 0,-6 4-1,-6 4 0,-5 4 0,-8 6 1,-7 8 4,-8 7 5,-8 9 5,-6 3 1,-5-2 1,-5 0-1,-5-1 0,-3 1-1,-1 1-1,-4 2-3,-1 3-2,-2-1-1,0 0-4,-2-1-3,0-1-3,-1-3-4,3-5-3,2-5-5,2-6-3,2-4-5,3-6-4,3-6-4,3-6-5,4-4 0,3-6 1,4-5 4,5-5 2,2-3 2,2-1 2,2-1 2,2 0 2,1 0 3,0 3 1,0 3 2,0 3 2,1 3 2,2 3 3,2 3 2,2 3 2,0 2 7,-1 2 11,-1 2 10,0 2 11,1 4 10,4 6 6,3 6 7,5 6 7,2 3-1,1 3-9,1 1-10,1 3-9,4 2-7,5 2-3,6 4-4,6 3-4,6 1-7,6 2-8,6 1-8,6 1-9,3-2-10,5 3-12,5-1-13,3 0-11,-4-4-3,-13-8 10,-13-7 9,-12-8 8,-9-6 4,-3 1-2,-5-2-2,-3 0-2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3:16"/>
    </inkml:context>
    <inkml:brush xml:id="br0">
      <inkml:brushProperty name="width" value="0.04494" units="cm"/>
      <inkml:brushProperty name="height" value="0.04494" units="cm"/>
      <inkml:brushProperty name="color" value="#F2395B"/>
    </inkml:brush>
  </inkml:definitions>
  <inkml:trace contextRef="#ctx0" brushRef="#br0">52813 37644 489,'8'-34'2,"1"-3"2,1-4 4,2-4 2,0 3 3,1 9 4,1 11 2,2 9 3,-1 7 1,1 2 0,0 4-1,-1 3 0,0 4-2,-2 7-1,-3 7-2,-1 7-3,-2 6 1,-2 6 0,-2 6 2,-2 6 0,-3 5 1,-4 4-2,-4 3-2,-3 5-1,-4-1-1,0-5-2,-1-6-2,-1-3-2,-2-4-1,-1-1-2,-3 0-2,-1-2-2,-2 0-2,-3 0-3,-1 0-3,-2 0-3,-1-4-2,2-7 0,0-9-2,1-7-1,0-8 0,0-7-1,-2-6 1,-1-7-1,-1-8 2,-1-6 0,0-7 2,-2-6 1,2-4 1,4-1 0,3 1 0,5 0 0,4 1 3,5 2 3,4 1 5,6 3 4,3 2 3,2 1 1,2 3 2,2 1 2,2 3 1,2 1 3,1 3 1,3 1 3,3 3 1,4 3-1,3 3 0,5 3 0,3 2 0,2 0 0,4 2 1,3 0 1,1 4-1,0 8-1,1 5-2,-1 8-2,0 4-1,0 3-2,0 1-3,0 2-2,0 2-3,0 3-7,0 1-7,0 2-5,1 0-2,2 0 1,3-1 2,1-2 1,-2-2-4,-4-5-10,-6-5-11,-4-5-9,-4-4-7,-3-3-2,-3-3-2,-2-2-2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3:16"/>
    </inkml:context>
    <inkml:brush xml:id="br0">
      <inkml:brushProperty name="width" value="0.04226" units="cm"/>
      <inkml:brushProperty name="height" value="0.04226" units="cm"/>
      <inkml:brushProperty name="color" value="#F2395B"/>
    </inkml:brush>
  </inkml:definitions>
  <inkml:trace contextRef="#ctx0" brushRef="#br0">55589 40287 520,'-8'-6'101,"-2"6"-21,0 4-21,-1 6-22,-1 4-12,0 5-4,0 5-3,1 5-4,-2 3-3,0 2-3,-1 3-2,-1 1-2,0-1-4,-1-1-4,1-2-3,-1-1-5,1-4-1,2-6 2,3-4 1,1-4 2,4-10-8,6-12-19,6-13-17,6-13-19,2-7-1,1 0 14,0-2 15,-1 1 13,1 0 10,-3 7 5,0 6 7,-1 5 4,-1 5 4,0 3 2,-2 3 1,0 3 1,-1 2 8,1 4 17,2 2 15,0 4 16,0 1 4,-1 1-7,0 2-8,-2 0-7,0 2-5,0 4-4,0 2-4,-1 3-3,1 2-3,0 1-2,0 1-4,0 1-2,-2 1-4,0 0-5,0 2-6,-2 1-3,0 0-5,-2-1 0,0-1-2,-2-1-2,0-2-3,-2-3-3,0-3-5,-2-3-4,-1-3-4,-2-2-4,-1-4-4,-2-2-4,-3-5 0,-2-6 3,-1-6 5,-3-5 3,0-4 5,1-1 5,1-1 6,1-1 6,0 1 3,2 5 2,1 3 2,1 5 2,3 2 12,6 4 23,6 2 21,6 4 22,5 1 4,7 0-15,5 0-16,7 0-14,1 0-12,-2 0-10,-1 0-9,-4 0-9,-1 0-17,-3-2-23,-3-1-25,-2 0-24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39"/>
    </inkml:context>
    <inkml:brush xml:id="br0">
      <inkml:brushProperty name="width" value="0.05428" units="cm"/>
      <inkml:brushProperty name="height" value="0.05428" units="cm"/>
      <inkml:brushProperty name="color" value="#00BFF3"/>
    </inkml:brush>
  </inkml:definitions>
  <inkml:trace contextRef="#ctx0" brushRef="#br0">8482 2825 405,'-14'-13'4,"1"3"8,2 4 7,2 4 8,5 3 6,6 2 3,8 2 3,6 2 2,6-1-1,7-1-6,5-2-7,6-2-6,4-2-4,2-3-4,2-4-2,2-2-4,0-3-4,-4-2-3,-2-1-6,-3-3-3,-5 0-3,-3 3 0,-4 1-1,-3 3-1,-5 2 1,-3 7 2,-4 3 1,-4 5 2,-5 4 2,-6 5 3,-6 4 3,-6 3 3,-5 4 4,-3 1 2,-5 3 3,-3 1 3,-1 0 2,1-3-1,4-3-1,0-3 0,-1 1-1,-5 5-2,-4 5-2,-6 5 0,-1 0-3,0 0-2,1-3-1,2-1-2,1-2-2,3 0 0,3 1-1,3-1-1,4-1-1,3-3-1,4-4-1,5-1-1,7-10-4,12-13-7,12-13-7,11-15-6,8-7-3,2 0 5,4-2 3,3 0 4,-2 1 4,-2 5 4,-5 5 3,-4 5 4,-4 4 3,-7 5 3,-5 3 3,-6 4 3,-4 4 3,-1 2 3,-1 3 3,0 4 4,-4 3 2,-4 3 2,-5 5 2,-5 4 2,-3 2 0,0 4-4,1 3-2,-1 3-3,0 1-3,1 1-3,-1-1-4,0 0-3,1-1-3,1-4-1,1-2-2,0-3-1,2-4-6,-1-3-7,0-5-9,0-3-8,1-8-4,3-10 1,1-11-1,2-11 1,2-10 0,2-9 0,2-11 0,2-9 1,3-7 1,4-3 3,3-3 2,5-2 2,1-1 3,-1 1 5,-1 3 3,0 2 5,-2 6 2,-1 8 2,-1 8 1,-1 10 3,-1 7 3,0 7 5,-2 7 5,0 7 6,-2 5 5,-1 3 5,-1 3 4,0 2 5,0 4 1,0 4-5,1 4-4,2 4-4,1 4 0,3 5 4,3 5 3,4 5 4,0 7 2,1 8 0,-2 10 0,2 8-1,0 5-2,1 2-5,1 2-3,1 3-5,1-1-4,1-1-5,1-3-5,1-1-4,1-2-2,1-1-1,1-1 0,1 0 0,-1-4-6,0-4-15,-1-3-13,-1-4-14,-2-4-8,-3-2-2,-3-3-1,-3-3-2,-3-6 5,-4-6 11,-5-7 11,-2-6 12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40"/>
    </inkml:context>
    <inkml:brush xml:id="br0">
      <inkml:brushProperty name="width" value="0.03968" units="cm"/>
      <inkml:brushProperty name="height" value="0.03968" units="cm"/>
      <inkml:brushProperty name="color" value="#00BFF3"/>
    </inkml:brush>
  </inkml:definitions>
  <inkml:trace contextRef="#ctx0" brushRef="#br0">10346 4350 554,'-9'10'144,"0"5"-35,-2 5-33,0 6-34,-2 3-19,-5 6-4,-4 5-4,-3 3-4,-3 6-4,-4 2-8,-3 4-6,-2 2-6,-1-1-7,3-6-7,3-7-7,3-5-6,2-6-3,2-5 2,0-7 3,1-5 1,3-5 4,3-2 5,4-4 5,5-2 4,1-4 1,2-2-3,0-4-3,2-2-3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40"/>
    </inkml:context>
    <inkml:brush xml:id="br0">
      <inkml:brushProperty name="width" value="0.04424" units="cm"/>
      <inkml:brushProperty name="height" value="0.04424" units="cm"/>
      <inkml:brushProperty name="color" value="#00BFF3"/>
    </inkml:brush>
  </inkml:definitions>
  <inkml:trace contextRef="#ctx0" brushRef="#br0">10750 2116 497,'8'-7'32,"0"2"6,0 2 4,-1 2 7,3 2 0,2 4-1,3 2-3,2 4-1,3 1-5,2 1-4,0 1-5,1 0-5,0 2-7,-1 2-10,-1 0-8,-2 1-10,-1 0-10,-3-1-9,-2-1-10,-4-1-9,-2-1-8,0-1-5,-2-1-5,0 0-6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45"/>
    </inkml:context>
    <inkml:brush xml:id="br0">
      <inkml:brushProperty name="width" value="0.03027" units="cm"/>
      <inkml:brushProperty name="height" value="0.03027" units="cm"/>
      <inkml:brushProperty name="color" value="#00BFF3"/>
    </inkml:brush>
  </inkml:definitions>
  <inkml:trace contextRef="#ctx0" brushRef="#br0">13289 2466 726,'7'-12'24,"0"8"-1,-2 8-1,0 8-1,-2 5-2,-1 5 1,0 3-1,-1 5 0,-4 3-1,-2 4-3,-5 4-3,-4 4-2,-1 0 0,0-4 0,-1-4 1,0-3 0,-1-2-2,-1 2-8,-3 3-9,-1 1-6,1-2-5,4-7 0,3-4 0,4-6-1,4-7-2,6-5-7,4-6-5,6-6-7,2-3 2,1 1 9,1-1 9,1 0 9,-1 1 7,-1 2 3,-2 2 4,-2 2 4,-1 3 3,2 4 1,0 4 1,1 4 2,-1 2 2,-2 1 1,-4 1 1,-2 1 2,-2 2 1,2 1 2,-1 3 0,3 1 1,-1 1 0,-1 1-2,0-1-2,-1 1-1,-2 0-4,-1 1-5,0 0-3,-1 2-6,-1-1-3,1-3-3,-1-3-3,0-3-2,1-3-1,0-3 1,1-2 2,2-4 1,0-4-4,0-6-11,0-6-9,0-6-10,0-2-4,0-1 5,0 0 3,0 1 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46"/>
    </inkml:context>
    <inkml:brush xml:id="br0">
      <inkml:brushProperty name="width" value="0.03296" units="cm"/>
      <inkml:brushProperty name="height" value="0.03296" units="cm"/>
      <inkml:brushProperty name="color" value="#00BFF3"/>
    </inkml:brush>
  </inkml:definitions>
  <inkml:trace contextRef="#ctx0" brushRef="#br0">14273 2081 667,'8'-13'32,"1"3"-1,2 4 0,0 4-1,0 2-3,-1 0-5,0 0-6,-2 0-4,0 1-7,0 2-5,0 2-7,0 2-6,-1 1-3,-1 3-3,-1 2 0,0 2-2,-4 0-2,-4 1-2,-5 0-3,-5-1-2,-3 1 1,0 0 5,0-1 4,1 1 4,-1-1 3,2-1 1,1-2 0,1 1 2,1-2 1,0-3 3,2-1 3,1-2 4,3-2 3,3-4 6,4-2 5,3-3 6,3-2 0,3 0-5,2 0-5,2 0-5,0 1-2,-1 3 0,-1 1-1,0 2 1,-2 2-1,-1 2 1,-1 1 1,0 3-1,-3 2 2,-1 2 2,-2 1 1,-1 3 1,-4 4 3,-1 5 1,-2 7 3,-1 5 1,-3 2 0,0-2-1,-1-2-2,-1-1-1,-1-3-2,2-3-1,1-3-2,0-3-2,2-3-2,1-3-3,0-4-3,2-1-2,4-5-5,8-5-3,7-4-5,9-5-4,3-3-2,1-3-1,-1-1 0,1-3 0,-3 0 3,-1 3 3,-4 1 6,-3 3 4,-3 1 6,-1 2 4,-2 2 6,-2 2 5,-3 3 4,-2 2 2,-4 3 2,-2 4 3,-5 3-2,-4 4-4,-5 3-5,-5 5-5,-4 2-3,-1 1-5,-3 1-3,-1 0-4,-1 0-2,-1-2 1,1-1 0,0-2 1,0-3 1,2-1 0,0-2 1,1-3 1,2-1 3,3 0 6,3-2 6,3 0 6,6-3 3,8-3 1,9-2 2,10-4 1,8-1-1,10-2-5,11 0-5,8-1-5,2-1-3,-7 0 0,-6 0-1,-7 1-1,-3-1-2,1 2-4,0 0-4,2 2-3,-3 1-1,-4 0 2,-5 2 2,-5 0 3,-2 1-4,0 0-10,-1 0-8,1 0-10,-3 1-7,-5 2-4,-4 2-5,-6 2-4,-2 0 3,-2-1 12,0 0 11,-1-2 12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4:03"/>
    </inkml:context>
    <inkml:brush xml:id="br0">
      <inkml:brushProperty name="width" value="0.04803" units="cm"/>
      <inkml:brushProperty name="height" value="0.04803" units="cm"/>
      <inkml:brushProperty name="color" value="#00BFF3"/>
    </inkml:brush>
  </inkml:definitions>
  <inkml:trace contextRef="#ctx0" brushRef="#br0">8380 2427 458,'-2'-15'0,"0"2"3,-3 3 0,-2 1 2,-1 1 5,0 0 6,0 0 6,1 1 8,-1-1 3,0 2 1,0 0 1,0 2 1,2 8 2,0 16 0,0 15 3,2 16 1,-1 12-4,0 9-6,-2 9-9,0 8-7,0 8-4,0 7-1,2 7 0,1 7-2,0 3-6,0 1-11,0-1-12,0 1-12,1-4-7,2-5 1,2-6-1,2-6 0,1-10 1,2-9 1,0-11 1,2-11 1,1-6 1,3 0 0,3-2 1,3 0 0,-1-7 3,-3-10 5,-4-11 6,-5-11 6,-1-5 2,0 0 1,0 0 0,0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46"/>
    </inkml:context>
    <inkml:brush xml:id="br0">
      <inkml:brushProperty name="width" value="0.03473" units="cm"/>
      <inkml:brushProperty name="height" value="0.03473" units="cm"/>
      <inkml:brushProperty name="color" value="#00BFF3"/>
    </inkml:brush>
  </inkml:definitions>
  <inkml:trace contextRef="#ctx0" brushRef="#br0">14510 5150 633,'-28'8'8,"7"0"17,7 0 15,8-1 17,3 2 3,2 2-11,2 2-10,2 1-11,1 3-7,1 3-4,1 4-5,1 1-4,0 3-6,-2 0-6,-2 2-7,-2 1-7,-1 1-5,0-1-3,0 0-4,0 1-4,-1-4-1,-2-2-1,-2-5-1,-2-3 0,0-4 1,1-3 4,1-3 3,1-2 4,0-2 4,0 0 2,0 0 2,0 0 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47"/>
    </inkml:context>
    <inkml:brush xml:id="br0">
      <inkml:brushProperty name="width" value="0.03441" units="cm"/>
      <inkml:brushProperty name="height" value="0.03441" units="cm"/>
      <inkml:brushProperty name="color" value="#00BFF3"/>
    </inkml:brush>
  </inkml:definitions>
  <inkml:trace contextRef="#ctx0" brushRef="#br0">14600 5544 639,'22'-8'2,"-3"-2"5,-3 0 3,-2-1 6,-2 0 1,3 0 0,1 2 0,3 1 0,1 1 1,1 2 5,1 2 3,1 2 5,0 1 0,1 0-3,-1 0-3,1 0-2,-2 0-4,-3 2-5,-3 0-3,-3 2-5,-2 1-4,-2 1-3,-3 3-5,-1 2-4,-2 3-2,-4 4 1,-2 3-1,-3 4 1,-4 1 1,-2 0-1,-3-1 1,-3-1 1,-4 0 1,-1 1 5,-4 1 5,-3 0 3,0-1 4,6-5-1,2-4 2,5-6 0,4-5-3,8-2-8,6-6-8,8-2-7,7-6-4,9-8-1,8-6-1,10-6 1,-1-1-6,-8 4-9,-9 5-9,-9 5-10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48"/>
    </inkml:context>
    <inkml:brush xml:id="br0">
      <inkml:brushProperty name="width" value="0.03919" units="cm"/>
      <inkml:brushProperty name="height" value="0.03919" units="cm"/>
      <inkml:brushProperty name="color" value="#00BFF3"/>
    </inkml:brush>
  </inkml:definitions>
  <inkml:trace contextRef="#ctx0" brushRef="#br0">16552 3274 561,'60'-1'86,"-8"0"-20,-7-2-19,-6 0-20,-4-2-10,1-2-1,-1-2 0,0-1 0,-3-2-1,-5 2-1,-6 1-1,-7 0-1,-6-1-13,-8-3-26,-8-5-27,-7-3-25,-6-2-5,0 1 16,-1 2 17,-1 0 16,0 0 14,1 0 10,1 1 9,1-1 11,1 1 6,3 1 3,1 1 3,2 1 3,3 1 0,1 2-3,2 2-2,2 3-3,1 0 2,0 0 3,0 0 5,0 0 4,1 3 2,1 4 0,0 6-1,2 4-1,0 6-1,0 7-5,0 7-4,0 7-4,0 6-3,0 6-3,0 6-2,0 5-3,0 4-1,0 1 0,0 1 0,0 1-2,0 0-2,0-1-7,0 0-6,0-2-7,0-5-2,0-6 3,0-6 2,0-7 3,0-7-1,2-6-4,0-5-2,1-6-4,-2-6-1,-6-3 2,-5-4 2,-7-4 3,-2-3 2,1-2 5,1-1 4,1-3 5,-1-2 1,0-3 1,-1-4-1,-1-1 0,1-2 4,5 4 7,3 3 8,4 3 8,3 1 3,2 0-1,2 1-3,2-1 0,4-2-3,7-3-5,7-4-5,8-4-3,4-4-7,4-1-5,4-3-7,4-1-6,2-2-5,-2 0-5,0-2-4,-1-1-5,-2 0-2,-2 0-1,-2 0 0,-2 0-1,-3-2 4,-5-1 5,-5-2 7,-5-1 6,-4 0 5,-2 4 3,-1 4 4,-2 4 3,-2 3 5,0 5 4,-2 3 5,0 5 4,-2 4 8,-1 6 8,0 6 9,-2 6 10,0 6-1,0 5-6,0 7-8,0 5-8,-1 6-5,-3 5-4,-4 4-4,-2 6-4,-1-1-4,0-5-2,2-4-4,1-6-3,1-4-1,1-5-3,1-5 0,0-4-1,3-7-3,2-5-2,4-6-4,2-5-3,4-8-4,6-8-3,7-7-4,5-8-3,3-6 0,-1-1 6,-1-5 5,-1-2 5,-2 3 5,-3 8 3,-3 9 3,-3 9 4,-3 10 9,-4 10 11,-5 12 12,-2 10 13,-5 7 4,-2 5-1,-4 3-2,-2 4-1,0 1-4,2-3-5,4-4-5,3-2-5,2-4-4,3-3-3,4-5-5,2-3-2,3-4-5,3-3-5,3-2-5,4-4-5,-1-1-4,0 0-4,-1 0-2,0 0-3,-5 2-8,-7 2-10,-6 4-11,-8 2-11,-6 3 0,-7 3 14,-7 3 11,-7 3 13,-3 1 9,0-1 5,-1-1 5,1 0 6,1-3 3,1 1 1,3-2 1,2-1 2,2-1 4,5-3 8,3-1 8,4-2 8,6-3 4,8-4 0,8-4 1,8-4 1,5-2-5,3-2-8,3 0-8,3-1-9,1 0-5,-2 2-1,0 2-2,-1 3-2,-2 0 0,-5 4-1,-3 0 0,-4 4 0,-4 1 0,-3 3 1,-2 3 0,-4 4 1,-4 3 1,-6 5 3,-5 5 3,-7 5 3,-4 2 0,-3 0-1,-3 0-1,-2 0-1,-3-1-2,1-2-3,0-2-4,0-1-3,-1-4-5,2-3-6,-1-4-6,0-5-5,1-4-3,3-4 1,3-5 1,3-6 1,3-4 1,5-3 1,3-5 1,4-3 1,4-3 4,2 0 5,4 1 6,3-1 5,2 3 2,3 3 0,3 5-2,4 3 0,3 3 5,5 4 12,5 3 12,5 2 12,3 4 6,4 4-2,2 3-1,3 5-1,2 2-5,-2 3-10,-1 1-9,0 3-9,0-1-9,2-1-8,2-3-7,2-1-8,0-3-6,-4-5-5,-2-3-5,-3-4-4,-6-2-2,-8 0 3,-7 0 3,-8 0 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50"/>
    </inkml:context>
    <inkml:brush xml:id="br0">
      <inkml:brushProperty name="width" value="0.05231" units="cm"/>
      <inkml:brushProperty name="height" value="0.05231" units="cm"/>
      <inkml:brushProperty name="color" value="#00BFF3"/>
    </inkml:brush>
  </inkml:definitions>
  <inkml:trace contextRef="#ctx0" brushRef="#br0">19827 3188 420,'-6'-8'0,"2"1"0,4-1 0,3 0 0,1 0 0,3 2 2,2 1 0,2 0 1,2 1 2,5 1 5,4-2 4,3 2 4,5-2 1,5-2 0,4-2-2,6-2-1,2-1-3,-1-1-3,1-1-5,0-1-4,-1-1-1,-3 2 1,-4 1 0,-2 1 2,-5 0-4,-5 0-8,-6 0-7,-7 2-9,-4-2-3,-4 0-1,-4 0 0,-4 1 0,-5-2 2,-6-2 6,-5-2 6,-7-1 5,-2-3 3,-1-3 2,1-3 2,-1-3 0,2-1 4,3 1 5,3 2 5,3 0 4,2 2 4,3 2 2,1 4 3,2 3 3,2 3 2,0 1 0,2 2 0,1 2 1,0 4 1,2 6 1,0 6 1,2 6 1,0 7-2,2 9-3,0 9-4,2 8-4,-1 8-3,-1 4-2,0 5-2,-2 5-2,0 4-3,0 0-1,0 3-3,0 3-2,1-1-3,0-3-6,2-4-4,0-1-6,0-7-3,0-9-2,-1-8-1,-2-9-3,-2-15-4,-6-19-6,-4-20-5,-5-19-6,-3-12 1,-1-6 8,-1-4 7,0-5 7,-1 0 7,4 6 3,3 6 4,3 7 4,3 5 5,2 7 5,4 7 6,3 7 5,1 4 4,0 3 2,0 1 3,0 2 2,0 2-1,3 0-2,2 2-3,2 1-3,3-1-3,6-2 0,4-2-2,5-2-1,3 0-6,3-2-12,4-1-11,3-1-11,0-2-6,-2 0 2,-1-1 1,-3-1 1,-3 0 3,-3 3 4,-4 1 5,-5 2 4,-4 3 7,-6 5 8,-6 2 8,-6 6 8,-5 4 6,-6 7 1,-4 7 3,-5 7 1,-3 4 0,-2 3-4,-3 1-4,-1 1-3,-2 3-3,-1 0-1,0 2 0,-2 1-1,3-2-3,2-2-5,5-3-3,4-3-5,3-5-5,6-4-8,5-5-6,5-4-8,4-6-2,6-3 3,4-4 2,5-4 3,5-4 3,5-7 3,5-6 3,5-5 3,4-3 3,1 1 4,5 1 4,3 1 3,-1 3 3,-4 5 3,-4 4 2,-3 6 4,-5 4 0,-3 2 1,-5 3-1,-3 4 0,-4 2 0,-1 1-2,-2 3-1,-2 2-2,-3 1-1,-1-1-4,-2 1-1,-2 0-4,-2-2-2,-2-1-2,-2-3-3,-1 0-3,-3-4-2,0-1-2,-1-2-1,-1-2-2,-1-4-1,2-6 2,1-5 0,0-7 2,2-5 0,1-5 3,0-5 2,2-4 1,2-2 4,4 2 5,4 1 3,4 3 5,2 3 3,3 5 3,1 2 4,3 5 2,0 3 2,-1 2 0,0 4 0,-2 3 1,0 1 0,-1 2 0,1 1 0,0 0 1,-2 2-2,-1 2-3,-2 2-4,-2 2-2,-2 3-4,-1 2-2,-1 3-3,0 4-2,-4 1-3,-4 3-2,-5 1-2,-5 3-2,-5 0-2,-4 2-1,-3 1-1,-4 1-1,-3-1 0,3-2 1,0-1 1,1-2 1,1-3 1,3-1 0,1-2 1,3-3 0,1-1 2,2-2 4,3-2 5,1-2 3,5-2 3,6-1 3,7 0 1,8-1 3,4-3 0,5-1-3,4-2-4,3-1-2,3-2-3,3 0-1,1 0-1,2 1-1,1-1-1,-2 0-1,0 0-2,-1 0 0,-3 1-2,0 0-1,-3 2-1,-1 1-1,-3-1-1,-2 0-2,-1-2-1,-2 0-3,-3-1 0,-1 1-1,-2-1 0,-3 0-1,-1 0 0,-2 0 2,-2 0 1,-2 1 1,-2-3 2,-1 0 1,0-3 3,-1-1 1,-3-4 2,-2-2 0,-4-2 1,-2-4 0,-2-3 0,1-4 2,-1-5 1,0-3 1,0-1 1,1 0-1,-1 1 0,0 2-1,1 1 4,0 3 6,2 3 7,1 4 6,0 2 3,0 5-1,0 3 0,0 4-1,1 3 2,1 1 2,0 0 3,2 2 3,0 5 4,0 10 4,0 10 4,0 9 4,1 11-2,0 10-10,2 11-8,0 12-10,2 8-6,0 8-7,2 8-4,0 7-7,1 9-6,0 9-10,0 9-9,0 9-8,0 9-5,2 11 1,0 11 1,1 11 0,1-14 2,-2-34 2,-1-35 1,0-35 3,-1-19-1,0 0-3,0-1-2,0-1-4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51"/>
    </inkml:context>
    <inkml:brush xml:id="br0">
      <inkml:brushProperty name="width" value="0.04125" units="cm"/>
      <inkml:brushProperty name="height" value="0.04125" units="cm"/>
      <inkml:brushProperty name="color" value="#00BFF3"/>
    </inkml:brush>
  </inkml:definitions>
  <inkml:trace contextRef="#ctx0" brushRef="#br0">8999 10826 533,'-1'8'25,"15"0"-1,15 0 0,15-1-2,8 0-2,2-1-3,1 0-5,2-2-3,-2 0-4,-10 0-2,-8 0-3,-9 0-2,-6 1-1,-3 3-1,-3 4 1,-2 2-1,-4 2 0,-1 1 2,-2 2 0,-2 0 1,-3 1 4,-4 1 4,-4 1 6,-4 1 4,-3 1 5,-1 1 4,-3 1 5,-1 1 3,-2-1 1,0-1-5,1 0-4,-1 0-4,0-3-4,1 0-3,-1-1-2,1 0-4,0-4-2,2-3-5,3-4-2,2-4-4,1-4-6,0-4-8,2-4-9,1-4-8,2-7-6,4-11-1,4-11-3,4-10-1,4-7 0,3-7 4,5-4 3,3-5 5,1 1 4,-1 7 4,-3 8 4,-1 5 5,-3 9 7,-3 8 10,-2 9 11,-4 9 11,-4 10 12,-6 12 17,-6 12 16,-5 11 17,-6 10-4,-1 8-20,-4 8-21,-2 7-21,-4 2-15,-1-3-10,-2-4-8,-2-4-10,1-7-5,7-8-1,5-10 0,7-8-1,5-7-2,6-5-6,6-4-4,6-6-6,9-8 2,13-11 9,13-12 9,13-11 8,4-6 6,-3 4 4,-3 2 3,-3 4 4,-2 3 2,-4 9 0,-2 6 2,-3 7 0,-4 5 2,-3 6 6,-5 4 5,-3 6 5,-5 3 4,-3 1 3,-4 3 3,-4 2 3,-3 2 2,-1 5 0,0 3 0,-1 5 0,-3 1-1,0 1-4,-4-1-3,0 0-4,-2-2-3,2-3-3,1-6-3,0-2-3,4-5-5,4-4-9,5-6-8,6-4-7,4-5-4,5-4 1,5-4 2,5-3 1,3-1 1,0 1 3,1 3 2,2 1 2,-2 3 3,-2 2 4,-3 4 2,-3 3 5,-4 2 1,-7 5 1,-5 4 0,-6 4 0,-3 1 0,0-1-1,-1-1 1,1-1-1,-1-3-7,-4-5-11,-2-4-12,-3-5-13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52"/>
    </inkml:context>
    <inkml:brush xml:id="br0">
      <inkml:brushProperty name="width" value="0.05109" units="cm"/>
      <inkml:brushProperty name="height" value="0.05109" units="cm"/>
      <inkml:brushProperty name="color" value="#00BFF3"/>
    </inkml:brush>
  </inkml:definitions>
  <inkml:trace contextRef="#ctx0" brushRef="#br0">12787 9410 430,'14'-22'2,"-1"6"3,-2 5 5,-2 5 2,0 1 6,1 0 5,3-1 7,2-2 5,2 1 2,3 1-4,2 0-3,4 2-4,2 0-4,3 2-4,1 0-6,3 2-5,-1 0-5,-2 0-6,-1 0-7,-3 0-5,-3 0-6,-5 2-3,-5 0-4,-4 2-4,-5 0 0,-3 2 1,-2 0 2,-4 1 2,-3 1 2,-7 0 3,-6 0 3,-5 0 3,-4 0 5,-1-1 3,-1 1 6,-1 0 5,1 0 4,3 0 7,3 0 4,3-1 7,2 1 3,1 0 3,1 0 3,1 0 3,2 0 0,3 3-2,3 2-1,2 2-3,2 1-1,1 3-3,-2 1-2,2 3-3,-1 3-1,2 7 0,0 5 0,2 6 0,-1 7-1,0 9-3,-2 9-3,0 9-2,0 3-2,0 0 0,1-1 0,2-1-1,-1 0-1,-2 0-1,-2 2 0,-2 1-2,0-4-2,-1-8-3,0-7-4,0-9-4,0-5-4,0-4-3,1-3-4,-1-5-4,-1-4-3,-2-3-3,-2-5-2,-1-3-2,-3-6-2,0-3-2,-1-6 0,-1-4-1,1-4 2,3-1 5,2 0 7,4-1 5,1-2 1,-2 0-4,0-1-4,-1-2-3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52"/>
    </inkml:context>
    <inkml:brush xml:id="br0">
      <inkml:brushProperty name="width" value="0.04501" units="cm"/>
      <inkml:brushProperty name="height" value="0.04501" units="cm"/>
      <inkml:brushProperty name="color" value="#00BFF3"/>
    </inkml:brush>
  </inkml:definitions>
  <inkml:trace contextRef="#ctx0" brushRef="#br0">13050 11205 488,'24'-22'0,"-1"3"-1,1 3-1,-1 2 0,0 3 3,-1 1 7,-1 0 6,-1 2 7,2 0 4,2 1 1,6-1 2,3 0 1,3 0-2,2 0-5,3 0-7,1 1-4,-1-1-5,-4 0-3,-3 0-2,-5 0-2,-4 1-5,-2 0-6,-3 2-5,-3 1-6,-6-1-6,-8-1-5,-9-3-6,-9-2-5,-7-1 2,-2 1 10,-2-1 9,-3 0 9,-2 0 7,5-1 1,2-1 2,3-1 3,2 0 3,4 2 8,3 2 6,3 3 7,1 0 7,2 2 8,1 0 6,0 2 7,2 4 4,0 8 0,2 8 1,0 7-1,1 8-4,-2 9-10,0 7-10,-1 6-9,-2 4-7,2-2-1,-1-4-2,0-2-3,0-4-1,0-4-3,0-4-2,0-4-1,1-3-3,0-2-1,2-1-1,0-3-1,4-2-2,4-4-2,5-5-1,6-3-2,3-3-1,5-2 1,3-3 0,4 0 0,2-3 0,1-1 2,-1 0 0,-1-1 0,0-1 1,-3 0-1,-3 0-1,-3 0-2,-3 1 0,-3 0-3,-3 2-1,-2 0-3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52"/>
    </inkml:context>
    <inkml:brush xml:id="br0">
      <inkml:brushProperty name="width" value="0.03981" units="cm"/>
      <inkml:brushProperty name="height" value="0.03981" units="cm"/>
      <inkml:brushProperty name="color" value="#00BFF3"/>
    </inkml:brush>
  </inkml:definitions>
  <inkml:trace contextRef="#ctx0" brushRef="#br0">14700 12300 552,'37'23'160,"-3"-1"-36,-5-2-36,-3 0-35,-5 1-30,1 1-24,-1 3-24,0 1-24,-3-1-13,-3-4-5,-3-3-4,-2-4-4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53"/>
    </inkml:context>
    <inkml:brush xml:id="br0">
      <inkml:brushProperty name="width" value="0.04839" units="cm"/>
      <inkml:brushProperty name="height" value="0.04839" units="cm"/>
      <inkml:brushProperty name="color" value="#00BFF3"/>
    </inkml:brush>
  </inkml:definitions>
  <inkml:trace contextRef="#ctx0" brushRef="#br0">16683 9829 454,'-8'-2'10,"16"-2"20,15-4 19,17-2 21,7-2 0,1 1-17,1-1-19,2 0-18,-2 1-13,-4 2-10,-4 3-10,-5 1-9,-3 1-4,-7 0 2,-5 0 2,-7 0 2,-6 0-1,-10 0-6,-8 0-6,-9 1-6,-6-2 1,-1-2 9,-3-2 9,0-2 9,-1-1 7,1 1 7,3-1 7,1 0 7,3 1 2,3 2-2,3 3-3,3 1-3,2 1 7,2 0 13,2 0 13,2 0 14,2 2 6,0 4-1,2 4-2,0 4-2,1 6-4,0 9-9,0 9-9,0 8-9,0 10-6,0 10-5,0 9-5,0 10-5,1 7-2,2 4 1,2 4-1,2 4 0,1-3-10,0-10-24,0-11-23,0-8-22,-1-10-6,-1-9 11,-1-8 12,0-9 11,-1-7 9,0-5 4,0-5 5,0-4 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53"/>
    </inkml:context>
    <inkml:brush xml:id="br0">
      <inkml:brushProperty name="width" value="0.04032" units="cm"/>
      <inkml:brushProperty name="height" value="0.04032" units="cm"/>
      <inkml:brushProperty name="color" value="#00BFF3"/>
    </inkml:brush>
  </inkml:definitions>
  <inkml:trace contextRef="#ctx0" brushRef="#br0">16981 11130 545,'-16'-15'108,"0"2"-17,1 3-15,-1 1-17,1 3-13,1 4-11,0 4-12,3 4-11,-3 4-8,-5 7-4,-5 6-6,-5 5-5,-2 3-4,-1 1-2,1-1-4,-1-1-2,4 0-1,3-3 0,3-3 1,4-3 1,4-3-1,3-3-2,3-2-1,2-4-3,4-2-1,4-2 0,4-3-1,4 0 1,6-6 1,7-8 2,8-8 3,8-7 3,0-2 3,-6 3 2,-7 5 4,-7 3 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0:59"/>
    </inkml:context>
    <inkml:brush xml:id="br0">
      <inkml:brushProperty name="width" value="0.0347" units="cm"/>
      <inkml:brushProperty name="height" value="0.0347" units="cm"/>
      <inkml:brushProperty name="color" value="#F2395B"/>
    </inkml:brush>
  </inkml:definitions>
  <inkml:trace contextRef="#ctx0" brushRef="#br0">62450 15105 633,'2'-13'85,"4"6"-15,4 6-14,3 6-14,3 3-11,3 2-6,1-1-8,3 2-6,-1 1-4,-4 0 0,-2-1 1,-2 1-1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4:04"/>
    </inkml:context>
    <inkml:brush xml:id="br0">
      <inkml:brushProperty name="width" value="0.03779" units="cm"/>
      <inkml:brushProperty name="height" value="0.03779" units="cm"/>
      <inkml:brushProperty name="color" value="#00BFF3"/>
    </inkml:brush>
  </inkml:definitions>
  <inkml:trace contextRef="#ctx0" brushRef="#br0">10165 1590 582,'-6'-23'47,"-2"18"4,0 18 4,0 17 4,0 8-3,0-3-12,1-4-10,-1-2-11,1-1-12,2-1-14,2 0-14,2 1-15,3-3-4,4-5 4,4-5 5,3-4 3,3-5 5,2-1 3,-1-2 5,2-2 4,0-1 3,-1 0 2,-1 0 0,-1 0 3,-2 1 0,-4 4 1,-5 2 0,-2 4 0,-5 3 2,-2 5 0,-4 5 1,-2 5 0,-3 3 2,-3 2 1,-3 3 2,-3 0 1,-1 0 0,2-2 1,0-3 0,1-3 0,1-4-1,2-5 0,2-5-2,3-4 0,3-3-2,6 1 1,6 1-2,6 2 1,2 1-1,1 3 1,0 3 1,0 3 0,-2 2 0,-3 1-1,-2 1 0,-4 1-1,-1 0-1,0 1 1,0-1-2,0 1 1,0-3-1,0-3 0,0-5 0,0-3-1,2-9-8,4-14-18,4-14-17,4-13-17,-1-4-4,0 4 12,-2 5 12,-2 5 12,-1 2 3,1-1-7,2-1-6,0-1-7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53"/>
    </inkml:context>
    <inkml:brush xml:id="br0">
      <inkml:brushProperty name="width" value="0.03699" units="cm"/>
      <inkml:brushProperty name="height" value="0.03699" units="cm"/>
      <inkml:brushProperty name="color" value="#00BFF3"/>
    </inkml:brush>
  </inkml:definitions>
  <inkml:trace contextRef="#ctx0" brushRef="#br0">18214 9809 594,'-14'-8'4,"2"2"5,4 1 8,3 0 6,5 0 7,8-2 7,8-2 8,7 0 8,6-2-2,3 2-10,2 2-12,4 3-10,-1-1-6,-2 2-1,-3-1-1,-3 0-2,-1 0-6,3 2-15,0 0-14,4 2-14,-3 0-5,-6 0 4,-5 0 3,-6 0 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53"/>
    </inkml:context>
    <inkml:brush xml:id="br0">
      <inkml:brushProperty name="width" value="0.03774" units="cm"/>
      <inkml:brushProperty name="height" value="0.03774" units="cm"/>
      <inkml:brushProperty name="color" value="#00BFF3"/>
    </inkml:brush>
  </inkml:definitions>
  <inkml:trace contextRef="#ctx0" brushRef="#br0">18668 9280 582,'-70'-21'26,"17"5"1,16 4 3,18 6 2,8 7 3,2 12 7,3 10 6,1 11 5,1 4-2,2 3-14,0 1-12,2 0-14,0-1-11,2-7-13,0-7-11,2-4-12,1-5-8,1-3-2,3-2-2,2-4-2,2-4 2,1-6 7,2-6 7,3-6 8,0-2 4,-3-1 0,-1 0 0,-2 0 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54"/>
    </inkml:context>
    <inkml:brush xml:id="br0">
      <inkml:brushProperty name="width" value="0.0422" units="cm"/>
      <inkml:brushProperty name="height" value="0.0422" units="cm"/>
      <inkml:brushProperty name="color" value="#00BFF3"/>
    </inkml:brush>
  </inkml:definitions>
  <inkml:trace contextRef="#ctx0" brushRef="#br0">18111 9250 521,'20'-26'37,"-6"10"5,-8 12 3,-6 11 5,-6 8-4,-4 7-9,-4 6-10,-4 8-10,-3 4-8,-3 1-3,-3 0-6,-2 2-4,-3-2-2,1-2 1,0-3 2,-1-3 1,3-5-3,6-4-9,4-5-8,5-4-9,3-5-1,0-3 4,2-2 5,1-4 5,2 0 4,6 4 4,4 2 3,6 4 4,0 1 4,-1 6 5,-2 3 5,-2 5 4,-2 2 1,0 3-2,-2 1-3,0 2-2,-2-1-2,-2-5-1,-2-5-1,-2-5-1,2-8-5,6-12-7,6-12-9,6-11-8,4-8 0,2-1 5,4-2 7,3-2 5,0 2 6,-1 5 4,-3 7 3,-1 5 4,-2 5 4,-3 6 2,-1 2 2,-2 4 2,-3 3 1,-1 2-2,-2 2-2,-2 1-3,-2 2 0,0 3 0,-2 2 1,0 2 0,-2 1-3,0 3-7,-2 1-7,0 3-8,-3 1-5,-4 1-3,-3 1-4,-5 1-3,-4-1-2,-5 0 2,-5-1 2,-4-1 1,-5 0 3,-1-1 3,-1 1 3,-3-1 3,0-1 5,4-3 6,2-3 7,4-2 6,3-3 5,5-1 4,5 0 5,5-2 4,7-1 4,8-2 5,9-3 4,10 0 4,7-4-1,6 0-8,8-3-8,7-2-8,4-1-7,2-2-6,2 0-6,2-1-7,-3 0-5,-2 2-9,-4 2-8,-3 3-8,-5-1-5,-4 2-1,-4-1-2,-3 0-2,-5 0-1,-3 0-1,-4 0-1,-4 0-1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54"/>
    </inkml:context>
    <inkml:brush xml:id="br0">
      <inkml:brushProperty name="width" value="0.03836" units="cm"/>
      <inkml:brushProperty name="height" value="0.03836" units="cm"/>
      <inkml:brushProperty name="color" value="#00BFF3"/>
    </inkml:brush>
  </inkml:definitions>
  <inkml:trace contextRef="#ctx0" brushRef="#br0">18492 11927 573,'-22'-6'8,"6"2"16,5 4 15,5 3 16,0 3 6,-2 5-6,-3 5-5,-2 5-5,-4 4-8,-2 3-10,-2 3-9,-1 3-10,-1 0-10,-1-1-10,1 0-8,-1-1-10,3-2-6,2-3-1,3-3-3,2-3-2,3-3-1,3-3-4,1-3-1,2-2-4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54"/>
    </inkml:context>
    <inkml:brush xml:id="br0">
      <inkml:brushProperty name="width" value="0.03567" units="cm"/>
      <inkml:brushProperty name="height" value="0.03567" units="cm"/>
      <inkml:brushProperty name="color" value="#00BFF3"/>
    </inkml:brush>
  </inkml:definitions>
  <inkml:trace contextRef="#ctx0" brushRef="#br0">19050 12850 616,'23'1'8,"-1"2"13,-1 2 16,-2 2 14,0 1 4,-1 1-5,0 2-7,-2-1-5,0 2-6,1 1-8,1 2-8,2 0-8,-2-1-8,-2-2-7,-1-1-9,-3-2-8,-1-2-5,0 0-3,-2-2-3,0 0-3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55"/>
    </inkml:context>
    <inkml:brush xml:id="br0">
      <inkml:brushProperty name="width" value="0.04035" units="cm"/>
      <inkml:brushProperty name="height" value="0.04035" units="cm"/>
      <inkml:brushProperty name="color" value="#00BFF3"/>
    </inkml:brush>
  </inkml:definitions>
  <inkml:trace contextRef="#ctx0" brushRef="#br0">20665 9166 545,'8'-7'8,"0"2"16,-1 2 15,1 2 17,0 1 5,2 0-6,0 0-6,2 0-5,0 2-6,0 6-7,2 4-7,1 5-7,0 3-9,-2-1-10,-3 1-11,0-1-12,-5 3-7,-5 3-4,-4 5-5,-5 3-4,-8 4-2,-8 2 0,-9 4 1,-7 2-1,-5-1 4,2-2 8,2-5 6,1-4 7,4-4 7,7-3 5,3-5 7,5-3 6,3-3 5,2-2 6,2-3 7,3-1 4,5-1 8,10-2 8,10-1 7,9 0 8,7-3-1,5-4-8,2-4-10,6-4-10,0-4-9,-2-3-11,-2-5-12,-2-3-10,-1-2-6,-4 1 1,-1 1 2,-1 1 0,-4 0 1,-7 1 0,-5-1 1,-6 1 0,-5 1-5,-4 3-11,-4 3-11,-4 3-10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55"/>
    </inkml:context>
    <inkml:brush xml:id="br0">
      <inkml:brushProperty name="width" value="0.03961" units="cm"/>
      <inkml:brushProperty name="height" value="0.03961" units="cm"/>
      <inkml:brushProperty name="color" value="#00BFF3"/>
    </inkml:brush>
  </inkml:definitions>
  <inkml:trace contextRef="#ctx0" brushRef="#br0">21266 10200 555,'-58'0'3,"12"2"8,11 0 6,10 2 7,7 0 4,2 2-1,4 0 1,3 1 0,2 2-1,0 2-1,2 2-1,1 1-2,-1 4 1,2 5-1,-1 5 1,0 5 1,0 3-3,2 2-3,0 2-4,2 2-4,0-1-3,0-4-3,0-4-4,0-3-2,3-6-12,6-7-22,5-7-21,7-6-21,2-8-3,-1-6 14,-1-7 15,-1-7 15,-2-3 8,-2 1 2,-1 1 2,-2 1 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7:56"/>
    </inkml:context>
    <inkml:brush xml:id="br0">
      <inkml:brushProperty name="width" value="0.0564" units="cm"/>
      <inkml:brushProperty name="height" value="0.0564" units="cm"/>
      <inkml:brushProperty name="color" value="#00BFF3"/>
    </inkml:brush>
  </inkml:definitions>
  <inkml:trace contextRef="#ctx0" brushRef="#br0">21093 10490 390,'13'-19'5,"-3"10"8,-4 10 8,-4 10 8,-3 6 1,-2 3-5,-2 3-6,-2 3-4,0 2-4,-1 1-1,0 1-3,0 1-1,1-2-3,2-4-3,2-4-2,2-3-3,3-6-6,4-5-6,4-6-8,4-6-8,3-5-1,3-3 7,3-4 5,3-4 6,0-2 6,-3 2 5,-3 3 4,-3 1 6,-2 4 3,-2 3 4,-3 4 2,-1 4 2,-2 4 3,-4 4 3,-3 4 2,-2 3 3,-5 5-2,-6 5-8,-5 5-7,-7 5-7,-5 3-3,-6 3-2,-6 4 1,-6 3-1,-4-1 0,-1 0-1,1-3-1,-2-2-1,3-4 0,8-5 3,7-7 2,9-5 2,4-4 3,1 1 4,1 0 5,1-1 4,7-1 3,14-4 1,14-4 2,13-4 2,11-5-4,8-4-6,8-5-8,8-5-6,2-2-5,-4 0 1,-1 2 0,-4 1 0,-3 1-2,-4 1-3,-4 0-3,-4 2-4,-4 1-3,-5 1-2,-5 0-3,-5 2-2,-8-1-2,-11-4-1,-10-2-1,-11-3 0,-7 0 2,-1 3 5,-3 2 5,-1 4 6,0 2 4,1 1 4,3 0 5,2 2 4,1 0 2,4 2-1,3 0-1,3 2 1,2 0 2,0 2 8,2 0 7,1 2 7,0 2 5,0 4 3,0 3 3,0 5 3,1 1-2,1 1-7,0 0-8,2-1-7,0 2-5,2 3 0,0 3 0,2 3-2,0 1-1,0 1-2,0-1-3,0 0-2,2 0-2,6 0 2,4 1-1,5-1 1,6 0-1,7-2-1,7 0-2,7-1 0,9-3-7,13-5-8,13-4-9,13-6-9,3-6-6,-6-8-3,-7-8-3,-4-7-4,-7-5-4,-7 2-8,-7 1-7,-6 1-8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5T08:17:43.7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4277 7860 0,'0'0'0,"0"0"0,0 0 15,0 0-15,0 0 0,0 0 16,0 0-16,0 0 0,31 0 0,-31 0 15,0 0-15,30-5 0,-30 5 16,30-5-16,-11 1 16,0 1-16,4-2 0,0 1 15,2-2-15,1 1 0,3 2 0,8-4 16,-1 1-16,-1 2 0,3-2 16,-1 2-16,2 0 0,8 1 15,-2-1-15,2 1 0,-2 0 16,1 1-16,-2 0 0,10 1 15,0 1-15,-3-1 0,-2-1 0,1 2 16,2 2-16,5-1 0,-5 0 16,3 3-16,-1-1 15,-3-1-15,-2-2 0,-1-2 0,2 0 16,-1 1-16,2 1 0,5-2 16,-4-1-16,0 0 0,-1 2 15,3 0-15,0 1 0,-1-1 16,-3 0-16,1 0 0,3-1 15,-2 1-15,1 0 0,-3 2 16,-1 0-16,3 2 0,0-2 0,3 2 16,-3 0-16,0 0 0,2-1 15,16-2-15,-5 0 0,-9-1 16,-6 1-16,3 2 0,1 0 16,-4 1-16,-2 1 0,-1 2 15,2 1-15,0-1 0,1-2 16,-3 0-16,-1-1 0,1 2 15,0 1-15,2-2 0,2-1 16,-6-5-16,-3-5 0,1 0 16,2 1-16,-15 4 0,4 1 0,7-1 15,6-1-15,-9 1 0,-1 0 16,5-1-16,0 1 0,-3 2 16,-1 3-16,2-2 0,0-2 15,-2 0-15,-4 0 0,3-2 16,0-2-16,-2 1 0,1 2 0,0-2 15,3 0-15,-2-3 0,0-1 16,1-2-16,2-2 0,-2 0 16,1 1-16,-3 0 0,-1 1 15,-4-1-15,0-2 0,-2 2 16,-3 3-16,0-2 0,-1 2 16,3-1-16,1 0 0,-2 0 15,-2 0-15,-2-1 0,-1-2 16,-1 2-16,-1 1 0,0-1 15,2 0-15,-2-1 0,-1 0 0,-2 0 16,0 1-16,-1 0 0,1 2 16,1 1-16,-1 0 0,0-1 15,-2 0-15,-4-1 0,-1-2 16,0 0-16,-1-1 0,-1 0 16,-2 1-16,0 1 0,-2 0 15,-1 0-15,0 1 0,-2 1 16,-1 2-16,-1-2 0,-3 1 15,-1 2-15,-3 2 0,-4-2 16,-3 0-16,1 2 0,3 0 0,1 0 16</inkml:trace>
  <inkml:trace contextRef="#ctx0" brushRef="#br0" timeOffset="925.3883">7212 6858 0,'0'0'16,"-5"-8"-16,-1-2 0,1 0 15,-1 0-15,-3-6 0,1-2 0,-3-4 16,0 0-16,-4-1 0,-1 0 16,-5 2-16,-2 2 0,-2 1 15,-1 1-15,-5 2 0,-7 0 16,1 3-16,-2 2 0,-8 0 15,0 0-15,-4 4 0,-3 2 16,1 1-16,0 5 0,-8 2 0,4 3 16,-4 4-16,2 3 0,-2 0 15,2 0-15,-4 2 0,7 2 16,1-2-16,1-3 0,6 0 16,4 1-16,1 0 0,1 3 15,2 0-15,3 0 0,1 3 16,-2 0-16,4 1 0,2 0 0,1 5 15,2 3-15,1-5 0,-1 0 16,3 2-16,0 4 0,5-1 16,5 1-16,0-2 0,4-2 15,2 6-15,1 2 0,5-2 16,1 0-16,3-4 0,0 0 16,1 0-16,1 0 0,1-3 15,1-1-15,3-1 0,6 2 16,-1-1-16,1 0 0,2-1 15,4 0-15,2-2 0,2-3 0,-1-2 16,2 0-16,4 2 0,2-1 16,2-3-16,-1-1 0,4 1 15,3 1-15,10 1 0,-1-1 16,2 0-16,-1 0 0,4-1 16,2-2-16,0 1 0,-1 2 15,8-1-15,-2 1 0,2-3 16,1-1-16,3-3 0,3-4 15,-1-4-15,1-3 0,30-4 16,-8-3-16,-3 1 0,-5-1 0,-2-3 16,-2-2-16,-4 0 0,-3-1 15,4 1-15,2 2 0,-2 2 16,-1 1-16,2-3 0,1-1 16,0-1-16,0-1 0,-2 1 15,0 2-15,-6-1 0,-4 0 0,-8 1 16,-3 1-16,0-5 15,0-5-15,1 0 0,3 1 16,-14 0-16,-8 0 0,-1-2 16,1-1-16,-3-3 0,0-1 0,-5 1 15,-2 1-15,-1 2 0,-1 2 16,-7 6-16,-6 5 0,-2 3 16</inkml:trace>
  <inkml:trace contextRef="#ctx0" brushRef="#br0" timeOffset="2174.8605">9756 7760 0,'0'0'0,"0"0"0,0 0 16,0 0-16,26 1 0,-26-1 0,0 0 16,31 2-16,-21-2 0,2-2 0,1 2 15,2 0-15,1 0 0,2 2 16,0-2-16,0 1 0,0 0 16,4 2-16,0-2 0,2 1 15,1 2-15,1-1 0,-1 0 16,1-1-16,-1-3 0,2 3 15,2 2-15,-1-2 0,-2 1 16,9 0-16,2-2 0,-2-1 0,0 1 16,1 0-16,0 0 0,-1 2 15,1-1-15,-1-3 0,-1-4 16,2 4-16,2 2 0,6-1 16,-1-1-16,-1 1 0,-1 0 15,-2-1-15,0-1 0,2 2 16,0 1-16,-2-1 0,0 0 15,-1-2-15,2-2 0,0 2 16,1 2-16,5-2 0,-1-1 0,-2 2 16,0 1-16,0 1 0,0 1 15,-1-3-15,-1-1 16,0 2-16,0 2 0,1-2 0,-1-2 16,1 1-16,1 1 0,-2 1 15,0 4-15,-1-3 0,1-1 16,-1 1-16,-3 0 0,3 1 15,2 2-15,-2-3 0,-1-1 16,1 0-16,1 0 0,1 1 16,0 2-16,-1-1 0,0-1 0,0 0 15,1-1-15,0-1 0,0 1 16,-1-1-16,-1 0 0,2 0 16,0 0-16,0 0 0,1 0 15,0 0-15,1-1 0,3 0 16,-1 1-16,-3 1 0,-1 1 0,-2-2 15,-1-1-15,-2-1 16,1 0-16,-6 4 0,1 0 16,0 0-16,1 0 0,0-1 15,1 0-15,-3 0 0,0 2 0,1-1 16,0 0-16,-2 1 0,-2 1 16,3-1-16,1 1 0,-2-4 15,0 0-15,-1 3 0,0 2 16,-1-1-16,2-2 0,-2 0 15,0-1-15,-7 0 0,-1 2 0,2-2 16,2 1-16,-1-1 0,1 1 16,-4-1-16,-2-1 15,1 0-15,-1 0 0,0 0 0,1-1 16,-3-1-16,0 2 0,-4 0 16,0 2-16,-2-2 0,-1 0 15,-1-2-15,-1 0 0,-2 1 16,1-1-16,-3 0 0,0 1 15,-1 1-15,0 0 0,-1-2 16,1 1-16,-1-1 0,-2 2 0,0 0 16,0 0-16,0 0 0,-2-1 15,-5 1-15,-3-1 16,1 1-16,2-2 0,0 2 0</inkml:trace>
  <inkml:trace contextRef="#ctx0" brushRef="#br0" timeOffset="3358.1689">9062 7731 0,'0'0'15,"0"0"-15,0 0 0,0 0 16,0 0-16,29-7 0,-29 7 0,30-3 16,-15 1-16,5 0 0,3-1 15,1-1-15,2 0 0,9-1 16,2 3-16,1 1 0,-1 0 16,12 1-16,2-1 0,-4 1 15,-2 0-15,5 0 0,4 3 16,5-1-16,-4 0 0,2 1 15,0-1-15,7 1 0,-3 3 0,-2-4 16,0 0-16,-5 1 0,-4-1 16,14 1-16,4 0 15,-9 1-15,-5 0 0,5-2 0,3-4 16,-2 2-16,-3-1 0,34 3 16,-4 3-16,-17-3 0,-9 0 0,3 0 15,3 1-15,-4 0 16,-4-1-16,5-1 0,4 1 15,-11-4-15,-6 0 0,6 1 16,6-1-16,-1 1 0,-2 1 0,5-1 16,3 1-16,-13-1 0,-8-2 15,6 2-15,4 0 16,0 1-16,-2 1 0,1 0 0,0-1 16,-3 2-16,-3-1 0,7 0 15,6 3-15,-10-3 0,-6-1 0,4 1 16,3-1-16,0 1 15,2-1-15,-3 2 0,-1-1 16,-4-1-16,0-1 0,2-1 0,6 1 16,-11 4-16,-7 1 0,6-1 15,4-2-15,-6-1 0,-5-1 16,6 1-16,6 1 0,-7 0 16,-5-1-16,5 2 0,3 0 15,-8 0-15,-7-1 0,8 3 16,4 1-16,-19-5 0,0-1 15,5-1-15,3-1 0,-3 3 16,1 4-16,-2-3 0,0 0 16,-2-3-16,0-1 0,2 1 0,4 1 15,-9 0-15,-3 0 0,1-1 16,1 1-16,-3-2 0,0 2 0,0 0 16,-2 0-16,-4 1 15,-2 0-15,-4 1 0,-4 1 16,-5 0-16,-4-1 0,3 0 15,-1-1-15,2 1 0</inkml:trace>
  <inkml:trace contextRef="#ctx0" brushRef="#br0" timeOffset="9275.1178">8497 9052 0,'0'0'0,"0"0"0,0 0 0,0 0 15,0 0-15,0 0 0,0 0 16,0 0-16,0 0 0,0 0 15,0 0-15,0 0 0,23-5 0,-23 5 16,23-1-16,-23 1 0,24-4 16,-24 4-16,43 0 15,-19-1-15,1 0 0,4 0 0,7 1 16,10 1-16,-1-1 0,14 1 16,1-1-16,-5 0 0,-3 1 0,14-1 15,2 0-15,-8 0 16,-4-1-16,13 0 0,1 2 15,-7-3-15,-2-1 0,13 0 16,3 2-16,-11-1 0,-8-2 0,40 4 16,0 4-16,-18-2 0,-10 1 15,7-4-15,5-1 0,-7-1 16,-5-1-16,6 3 0,4 2 16,-6 1-16,-5 1 0,10 2 15,8 1-15,-10-3 0,-6 2 0,9-4 16,7 0-16,-9-1 0,-8-1 15,11-4-15,6-2 16,-13 5-16,-9 5 0,13-2 0,8 0 16,-13-6-16,-11-5 0,13 9 15,9 5-15,-11-2 0,-9-1 16,10-4-16,6-3 0,-6 5 16,-4 4-16,5 0 0,4 2 15,-8-5-15,-8-2 0,9 3 16,5 1-16,-15-4 0,-10-2 0,11 1 15,6 0-15,-6 6 0,-5 4 16,4-3-16,2 0 16,-13-3-16,-8 0 0,3 0 0,1 0 15,-5-2-15,-5 0 0,2-1 16,2 0-16,-10 0 0,-6 4 16,-2-5-16,-4-3 0,-2 5 15,-3 3-15,-2-2 0,-1-1 16,-5-3-16,-3 0 0,-4 6 15,0 4-15,1-3 0,1 0 0,-1-3 16,0 0-16,-5-2 0,-2 1 16,-2-2-16,-2-1 15,3 2-15,3 1 0,1 0 0</inkml:trace>
  <inkml:trace contextRef="#ctx0" brushRef="#br0" timeOffset="23227.2444">14581 5303 0,'0'0'15,"0"0"-15,0 0 0,0 0 0,0 0 16,0 0-16,21-15 0,-21 15 16,0 0-16,0 0 0,0 0 15,23-9-15,-23 9 0,0 0 16,0 0-16,18 3 0,-14-2 0,0 2 16,-1 2-16,-1 0 15,0 1-15,-1 2 0,-1 3 16,-2 1-16,-1 0 0,-3 4 15,-2 3-15,-1 0 0,-1 2 0,-7 11 16,-3 2-16,-2 1 0,-1 1 16,-7 14-16,0 4 0,-2 0 15,-1-3-15,-14 19 0,-2 5 16,-6 7-16,3-8 0,-16 18 16,-3 3-16,-27 30 0,8-15 0,8-1 15,2 0-15,12-10 16,6-8-16,-1 4 0,-2 3 15,5-7-15,2-5 0,0 0 16,-2 0-16,11-10 0,7-6 0,0-1 16,0-1-16,9-8 0,7-6 15,6-5-15,4-3 0,3-7 16,3-5-16,1-4 0,0-3 16,4-6-16,1-4 0,1-4 15,3-2-15,4-4 0,1-2 0,8-5 16,4-5-16,4-8 15,3-3-15,-7 4 0,-5 5 0,-4 1 16</inkml:trace>
  <inkml:trace contextRef="#ctx0" brushRef="#br0" timeOffset="23432.2765">14380 6658 0,'0'0'0,"0"0"0,0 0 0,0 0 16,0 0-16,0 0 0,-11 25 16,11-25-16,0 0 0,-12 28 15</inkml:trace>
  <inkml:trace contextRef="#ctx0" brushRef="#br0" timeOffset="23606.5746">14886 6217 0,'0'0'0,"0"0"0,0 0 16,0 0-16</inkml:trace>
  <inkml:trace contextRef="#ctx0" brushRef="#br0" timeOffset="24792.3991">5478 7760 0,'0'0'0,"0"0"0,0 0 0,0 0 15,0 0-15,0 0 0,22-15 16,-22 15-16,22-14 0,-22 14 15,34-17-15,-15 10 0,0 0 0,4 2 16,5 0-16,0 0 0,1 0 16,12-1-16,3 0 0,-2 1 15,1 0-15,12-1 0,1-2 16,0 0-16,2 0 0,9 3 16,-1 3-16,-3-1 0,-3 0 0,12 2 15,1 1-15,-3-1 0,0 1 16,13 2-16,0 4 0,-3-6 15,-3-4-15,36 4 0,-8 4 16,-9-3-16,-7-2 0,2 2 16,0 1-16,-1 3 0,-4 1 15,3-8-15,2-7 0,-1 1 16,-1 0-16,7 4 0,4 2 16,-3-2-16,-2 0 0,4-1 15,4-1-15,-6 5 0,-3 2 0,5 1 16,4-1-16,-2 1 15,-4 0-15,2 0 0,2 0 16,-4 1-16,-3 1 0,3 0 0,2-1 16,-4 0-16,-2 0 0,3 3 15,2 2-15,-8-1 0,-6 0 16,1-4-16,1-3 0,-8-1 16,-5-1-16,-3 0 0,0 2 15,-5-1-15,-3 1 0,-1 3 16,0 1-16,-8 0 0,-6-2 0,0 0 15,-1-1-15,-3 2 0,-3 2 16,-2 0-16,1 2 0,-8-2 16,-6 0-16,0 6 0,2 2 15,-6-2-15,-4-3 0,-4-3 16,-6-1-16,-1-2 0</inkml:trace>
  <inkml:trace contextRef="#ctx0" brushRef="#br0" timeOffset="24953.503">12157 7535 0,'0'0'0,"0"0"0,0 0 15,0 0-15,0 0 0,0 0 16,0 0-16,0 0 0</inkml:trace>
  <inkml:trace contextRef="#ctx0" brushRef="#br0" timeOffset="27727.4535">7995 4802 0,'0'0'0,"0"0"0,0 0 16,-22 5-16,22-5 0,-28 14 0,6-3 16,-5 3-16,-5 6 0,-12 12 15,-1 4-15,-14 12 0,4 4 16,-13 14-16,1 3 0,-1 10 16,9-4-16,-2 8 0,11-7 15,12-7-15,9-8 0,8 14 0,15-13 16,12-17-16,10-12 0,10-13 15,8-7-15,14-12 0,7-5 16,15-21-16,12-12 0,1-3 16,1-2-16,4-8 0,0-4 15,-2-4-15,-1-2 0,-5-4 16,-3-1-16,-13 3 0,-9 3 0,-9-1 16,-5 2-16,-10 5 0,-9 1 15,-8 4-15,-7 2 0,-7 8 16,-5 8-16,-12 2 0,-5 2 15,-12 7-15,-5 6 0,-8 9 16,-4 8-16,-4 6 0,-3 1 0,-2 9 16,3 5-16,6 3 15,9 3-15,-2 2 0,-2 2 16,11 5-16,6 2 0,6 2 0,4 2 16,1-3-16,-1-4 0,10 5 15,5 4-15,6-6 16,3-2-16,7-1 0,7-2 0,2-6 15,2-6-15,16-3 0,9 0 16,8-5-16,7-2 0,4-8 16,4-4-16,-2 0 0,1 1 0,-1 4 15,0 4-15,-5-1 16,-4-4-16,-8 2 0,-6-2 16,-6 2-16,-4 3 0,-7-3 0,-5 2 15,-3-3-15,-2-1 0,-2 1 16,-3 0-16,-7-6 0,0-1 15,-1 0-15,-2-1 0,0 1 16</inkml:trace>
  <inkml:trace contextRef="#ctx0" brushRef="#br0" timeOffset="29226.1151">11496 4506 0,'0'0'0,"0"0"16,0 0-16,0 0 0,-3 33 16,3-33-16,-2 41 0,1-15 15,-1 3-15,-1 6 0,1 6 16,0 13-16,-1-1 0,-1 18 15,0 1-15,0 11 0,-1-5 0,-3 14 16,-3 3-16,3-8 0,1-4 16,-2 11-16,-1 7 0,0 6 15,3-21-15,-1-6 0,0-3 16,2-15-16,0-8 0,3-9 16,2-4-16,1-6 0,2-4 15,3-10-15,3-8 0,3-14 16,3-8-16,-5 2 0,-2 2 15,-3 2-15</inkml:trace>
  <inkml:trace contextRef="#ctx0" brushRef="#br0" timeOffset="29575.9813">12178 4863 0,'0'0'0,"0"0"15,0 0-15,-23 17 0,23-17 0,-36 20 16,9-2-16,-3 4 0,-2 3 16,-14 12-16,-4 3 0,-5 7 15,4-1-15,-6 10 0,4 0 16,3 1-16,11-7 0,10-4 16,8-3-16,9-8 0,5-6 15,10 0-15,6-2 0,7-8 16,4-3-16,11-4 0,8-2 15,5-6-15,4-4 0,10-2 16,10-1-16,-3 2 0,-3 1 0,12-2 16,1-2-16,-5 1 0,-5 0 15,24 1-15,-13 4 0,-19 0 16,-11 2-16,-17 4 0,-9 3 16,-10 3-16,-7 2 0,0-4 15,-1-6-15,-1 0 0</inkml:trace>
  <inkml:trace contextRef="#ctx0" brushRef="#br0" timeOffset="29742.751">13087 5197 0,'0'0'0,"0"0"0,-31 13 15,9-4-15,-6 1 0,2-1 0,4-2 16,2 1-16</inkml:trace>
  <inkml:trace contextRef="#ctx0" brushRef="#br0" timeOffset="30309.8208">9917 5015 0,'0'0'0,"0"0"0,0 0 16,23-4-16,-23 4 0,34-2 16,-5 2-16,1-1 0,2-1 0,11 0 15,3-2-15,-7 3 0,-3 0 16,-1-1-16,-8-2 0,-3 0 16,-6 2-16,-2 0 0</inkml:trace>
  <inkml:trace contextRef="#ctx0" brushRef="#br0" timeOffset="30625.8474">9908 4648 0,'0'0'0,"0"0"0,0 0 0,0 0 16,-15 25-16,15-25 0,-24 37 16,10-11-16,-2 3 0,-3 15 15,0 4-15,3 0 0,3-2 0,1 10 16,3-2-16,3 3 15,3-6-15,12-3 0,10-1 16,4-6-16,5-4 0,15 1 0,7-5 16,-1-3-16,-2-3 0,6 3 15,-2-1-15,-8-6 0,-6-4 16,-4 0-16,-3 0 0,-8 0 16,-5-1-16,-7-3 0,-4 0 15,-5-5-15,-2-3 0,-11 5 16,-6 3-16,-6-3 0,-3 1 15,-16 1-15,-11 1 0,-12 3 16,-3 0-16,17-5 0,14-4 16,9-1-16</inkml:trace>
  <inkml:trace contextRef="#ctx0" brushRef="#br0" timeOffset="30792.1973">9062 5702 0,'0'0'0,"0"0"0,0 0 16,22-21-16,-7 13 0,10-1 0,9 1 16,16-1-16,3 0 0,27 1 15,11 2-15,13 1 0,-2 2 16,-12 0-16,-23 2 0,-16-1 0</inkml:trace>
  <inkml:trace contextRef="#ctx0" brushRef="#br0" timeOffset="31109.2062">13064 4627 0,'0'0'0,"0"0"16,0 0-16,0 0 0,0 0 0,37 19 16,-15-9-16,2 2 0,2 2 0,4 5 15,3 4-15,3 2 16,-5-4-16,-5-4 0</inkml:trace>
  <inkml:trace contextRef="#ctx0" brushRef="#br0" timeOffset="31260.3505">13003 5231 0,'0'0'0,"0"0"0,0 0 16,0 0-16,0 0 0,0 0 15,0 0-15,32 13 0,-32-13 0,41 6 16,-10-2-16,4-1 15,4 1-15,11 1 0,-1-1 16,-2-4-16,-3-2 0,1 1 16,-9 0-16,-6 0 0</inkml:trace>
  <inkml:trace contextRef="#ctx0" brushRef="#br0" timeOffset="31460.8189">13837 4378 0,'0'0'0,"0"0"16,0 0-16,0 0 0,0 0 15,0 0-15,16 31 0,-16-31 16,14 30-16,-8-10 0,2 5 16,-1-1-16,-2-1 0,3 1 15,2-2-15,1 3 0,-1-5 0,-3-3 16</inkml:trace>
  <inkml:trace contextRef="#ctx0" brushRef="#br0" timeOffset="31842.6837">14382 4457 0,'0'0'0,"0"0"15,0 0-15,0 0 0,0 0 0,0 0 16,-21 28-16,5-13 16,-4 4-16,-9 5 15,-9 7-15,-3 0 0,-2 2 0,-15 9 16,-15 10-16,1 2 0,13-8 15,4-3-15,11-8 0,14-10 16,11-5-16,14-7 0,9-5 16,10-4-16,10-3 0,9-3 15,10-1-15,0-2 0,1 0 0,0 1 16,-6 2-16,-8 4 0,-7 3 0,-11 5 16,-8 5-16,-11 6 15,-7 3-15,-15 5 0,-12 6 16,-12 3-16,-2-2 0,4-1 15,2-3-15,6-3 0,10-6 0,9-5 16,7-5-16,6-2 16,5-2-16,12-2 0,10-3 15,2-1-15,4-2 0,15-4 0,9-2 16,-7 1-16,0-3 0,8 1 16,-2 3-16,-9-2 0,-6-1 15,-5-1-15,-2 0 0,-6 2 0,-5-1 16,-3 3-16,-2-1 15,-2 2-15</inkml:trace>
  <inkml:trace contextRef="#ctx0" brushRef="#br0" timeOffset="31992.2652">14059 5160 0,'0'0'0,"0"0"0,0 0 0,0 0 16,0 0-16,-30 22 0,15-6 16,-2 5-16,-3 2 0,-4 8 15,-4 5-15,-10 11 0,-2 1 16,-8 19-16,2 4 0,-1 4 15,7-8-15,5-7 0,8-15 16,7-12-16</inkml:trace>
  <inkml:trace contextRef="#ctx0" brushRef="#br0" timeOffset="32109.2918">14066 5735 0,'0'0'0,"0"0"16,0 0-16,0 0 0,0 0 0,0 0 15,28 17-15,-28-17 16,22 12-16,-22-12 0,30 8 15,-17-6-15,-2-1 0,-1 1 16</inkml:trace>
  <inkml:trace contextRef="#ctx0" brushRef="#br0" timeOffset="32642.3749">14713 4794 0,'0'0'0,"0"0"0,0 0 16,0 0-16,0 0 0,0 0 15,-29 30-15,7-9 0,-6 4 0,-8 7 16,-8 6-16,-8 10 0,4-2 16,-3 1-16,6-12 15,4 0-15,7-8 0,16-10 16,13-12-16,10-3 0,5-2 0,11-4 16,9-3-16,1 1 0,0-2 15,3 2-15,2 5 0,-7 1 16,-4 3-16,-8 5 0,-3 3 15,-7 1-15,-3 1 0,-13 5 16,-10 3-16,-4 1 0,-4 3 0,-2-1 16,-3-2-16,4-3 0,5-2 15,5-4-15,5-4 0,4 0 16,4-1-16,7 3 0,6 0 16,4 2-16,4 1 0,3-1 15,3 4-15,1 1 0,2-1 16,1 9-16,-2 4 0,-5-1 15,-5 0-15,-6 1 0,-5 2 16,-5-2-16,-6-2 0,-7-1 0,-7 1 16,1-4-16,0-1 0,-7-6 15,-5-4-15,1-4 0,2-5 16,-9-5-16,0-5 16,11-2-16,1-3 0,4-9 0,4-5 15,8 1-15,5-2 0,9-5 16,8-5-16,6 5 0,6 0 0,20-15 15,12-4-15,8 1 16,4 4-16,30-4 0,13 5 16,13-4-16,-40 16 0,-25 9 0</inkml:trace>
  <inkml:trace contextRef="#ctx0" brushRef="#br0" timeOffset="32814.8231">15128 4810 0,'0'0'0,"0"0"16,-24 34-16,14-21 0,2-2 0,0-1 15</inkml:trace>
  <inkml:trace contextRef="#ctx0" brushRef="#br0" timeOffset="34105.9583">7117 9011 0,'0'0'16,"0"0"-16,0 0 0,0 0 0,0 0 15,0 0-15,26 13 0,-26-13 16,26 9-16,-8-3 0,2 1 16,2-1-16,2 0 0,6 0 15,4-1-15,10 0 0,1 1 16,6-3-16,5 0 0,13-1 15,-2 0-15,12 1 0,-1 0 16,-6 1-16,-7 3 0,10 0 16,-1 0-16,4 0 0,-5 0 0,2-3 15,0 0-15,-8-1 0,-7 0 16,35-3-16,-3-2 0,-7 1 16,-8 0-16,10-2 0,8-1 15,-10-2-15,-8-1 0,9 4 16,6 3-16,-7 0 0,-6 0 0,8 2 15,5 0-15,-4-2 0,-2 0 16,10 0-16,7 1 16,-7-2-16,-6-1 0,5-9 0,7-5 15,-6 4-15,-4 3 0,10 1 16,7 0-16,-12 4 0,-7 2 16,4 1-16,1 0 0,-6 0 15,-4-1-15,2 5 0,2 5 16,-4 0-16,-4 0 0,8-3 15,8-2-15,-9-2 0,-5-1 0,7-1 16,6 0-16,-10-1 16,-6 0-16,1-1 0,4-1 15,-9 1-15,-4 1 0,4-1 0,3 1 16,-6 1-16,-6 1 0,8 1 16,6 1-16,-7-1 0,-6 1 15,4-1-15,3 0 0,-7 0 16,-4-1-16,0 1 0,2 0 15,-10-2-15,-6-1 0,4-3 16,3-3-16,-8 5 0,-7 6 0,1-2 16,0 0-16,-9-3 0,-7-2 15,2 1-15,1-1 0,-5 3 16,-1 1-16,-5-3 0,-4-3 16,-7 2-16,-2 1 0,-2 1 15,0 1-15,-4 1 0,0 0 16,2-1-16,0 1 0,-2 0 15,0 0-15,1-2 0,-1 2 0,0 0 16</inkml:trace>
  <inkml:trace contextRef="#ctx0" brushRef="#br0" timeOffset="35542.0768">5041 9002 0,'0'0'0,"0"0"15,0 0-15,0 0 0,0 0 16,0 0-16,0 0 0,0 0 16,0 0-16,31 2 0,-31-2 15,29 0-15,-29 0 0,32 0 16,-10 0-16,0 0 0,3 0 0,4 0 15,5 0-15,9 0 16,-1 0-16,4 1 0,4 1 16,11 1-16,-1-1 0,19 2 15,2 3-15,-6-3 0,-5 0 0,20-6 16,5-5-16,3 0 0,-8 4 16,44-6-16,-5 1 0,-13 1 15,-8 2-15,5 0 0,8 3 16,-8 1-16,-5 0 0,2 1 15,4-1-15,-10 2 0,-5 1 0,10 5 16,8 3-16,-11-4 16,-5-1-16,9-2 0,8 0 15,-8-3-15,-5 0 0,3-3 0,3-1 16,-8 2-16,-6 1 0,9 1 16,5 2-16,-9-1 0,-7-2 15,4-1-15,0-2 0,-7 4 16,-3 1-16,7 2 0,5 1 15,-12-4-15,-8-2 0,5 0 16,3 1-16,-13-1 0,-8 0 0,-3 1 16,-2 1-16,-3 2 15,-3 2-15,-1 0 0,1 0 0,-8 3 16,-2 2-16,-15-4 0,-10-1 16,-7-1-16</inkml:trace>
  <inkml:trace contextRef="#ctx0" brushRef="#br0" timeOffset="35715.8156">11332 8942 0,'0'0'0,"0"0"0,0 0 0,0 0 16,0 0-16,17 23 0,-17-23 0,0 0 15</inkml:trace>
  <inkml:trace contextRef="#ctx0" brushRef="#br0" timeOffset="36992.7357">6120 10243 0,'0'0'0,"0"0"16,0 0-16,0 0 0,0 0 0,0 0 15,0 0-15,27 6 16,-27-6-16,26-2 0,-8-1 15,2-1-15,0-1 0,8-4 16,6-3-16,-1 1 0,3-1 0,12-7 16,1-4-16,10-4 0,-3 5 15,7-3-15,-2 3 16,-8 1-16,-6 3 0,-3 2 0,-9 4 16,-6 6-16,-7 5 0,-10 1 15,-4 3-15,-6 1 0,-4 2 0,-12 11 16,-7 10-16,-4-1 15,-1 4-15,-12 10 0,-7 10 16,1 1-16,0-1 0,-14 16 16,-10 13-16,7-10 0,7-7 0,-21 26 15,13-9-15,16-22 0,10-14 16,16-14-16,10-9 0,7-10 16,1-6-16,7-15 0,5-10 15,9-6-15,6-2 0,0 0 16,7-11-16,1 2 0,0 0 0,3-2 15,4-2-15,-9 8 0,-5 6 16,9 3-16,-7 13 16,-9 7-16,-8 4 0,-10 9 15,-3 9-15,-5 4 0,-2 4 0,-7 14 16,-10 13-16,1-1 0,0 0 0,-6 12 16,0 3-1,8-15-15,1-9 0,0 1 0,8-18 16,7-15-16,4-8 0,8-18 15,5-13-15,2-9 0,3-6 0,-5 14 16,-1 6-16,-5 8 0</inkml:trace>
  <inkml:trace contextRef="#ctx0" brushRef="#br0" timeOffset="37225.8798">6582 9758 0,'0'0'15,"0"0"-15,14 20 0,-6-8 0,1 4 16,5 7-16,7 9 16,5 7-16,1 0 0,12 21 0,7 8 15,4 10-15,-3-5 0,10 25 16,1 9-16,5 6 0,-3-10 16,25 57-16,-6-1 15,-15-32-15,-9-20 0,-2-11 0,-1-8 16,-13-28-16,-8-21 0,-9-12 15,-7-7-15,-5-8 0</inkml:trace>
  <inkml:trace contextRef="#ctx0" brushRef="#br0" timeOffset="37443.72">7254 10241 0,'0'0'0,"0"0"0,-22 10 15,11 0-15,-1 4 0,-7 7 16,-2 8-16,-6 13 0,-1 3 0,-6 19 16,2 7-16,-7 9 0,5-6 15,-2 9-15,4-5 0,3-7 16,9-15-16,4-21 0,5-16 16,3-5-16,3-4 0,0-3 15</inkml:trace>
  <inkml:trace contextRef="#ctx0" brushRef="#br0" timeOffset="37592.8963">6909 9744 0,'0'0'0,"0"0"0,0 0 16,0 0-16,0 0 0,0 0 16,25 20-16,-25-20 0,32 22 15,-8-10-15,3 1 0,4-2 16,3-1-16,3 1 0,-7-1 15,-3-3-15</inkml:trace>
  <inkml:trace contextRef="#ctx0" brushRef="#br0" timeOffset="37892.5984">7772 9546 0,'0'0'0,"0"0"0,0 0 16,0 0-16,0 0 0,-14 21 0,14-21 16,-26 41-16,9-13 0,-3 8 15,-2 6-15,-5 15 0,-1 2 16,-2 11-16,2-3 0,2-2 15,7-9-15,6-5 0,5-10 16,7-14-16,6-11 0,8-11 0,7-9 16,-3-2-16,1-4 0,1 3 15,2 1-15,-4 2 0,0 2 16,-4 10-16,-1 10 0,-3 8 16,-3 4-16,-3 10 0,-5 8 15,1 1-15,-4 0 0,2 13 16,-1 3-16,0-10 0,2-7 0,4-2 15,5-7-15,3-13 0,3-8 16,7-20-16,4-12 0,-8 4 16,-4 3-16,-3 2 0</inkml:trace>
  <inkml:trace contextRef="#ctx0" brushRef="#br0" timeOffset="38376.5421">8056 9633 0,'0'0'0,"0"0"15,0 0-15,0 0 0,0 0 0,0 0 16,0 0-16,29 6 0,-29-6 16,18 16-16,-18-16 15,9 37-15,-9-12 0,-5 6 16,-2 6-16,-5 9 0,-3-2 0,-1 4 16,0-6-16,4-8 0,2-5 15,4-4-15,5-6 0,1-6 16,4-2-16,6-7 0,3-5 15,3 0-15,-1 0 0,0-1 16,2-1-16,-1-1 0,2 1 0,-2 7 16,-2 8-16,-4 6 0,-6 5 15,-5 7-15,-9 6 0,-1 0 16,-1 1-16,-6 6 0,0 0 16,1-6-16,2-5 0,1-8 15,3-6-15,5-5 0,3-3 16,6-2-16,6-4 0,2-2 15,3-3-15,3-2 0,7-1 0,-2-1 16,0 1-16,-3 3 0,-2 1 16,-1 2-16,-4 3 0,0 4 15,-1 5-15,-3 1 0,-4 1 16,-2 4-16,-3 4 0,1-2 16,0-2-16,0-5 0,-1-5 15,0-3-15,0-2 0,3-11 16,4-6-16,-1-8 0,4-4 0,6-9 15,6-9-15,-5 9 0,-3 5 16,-2 6-16</inkml:trace>
  <inkml:trace contextRef="#ctx0" brushRef="#br0" timeOffset="38642.5308">8690 10032 0,'0'0'0,"0"0"16,0 0-16,0 0 0,0 0 16,18 11-16,-18-11 0,0 0 0,17 16 15,-17-16-15,21 9 16,-7-5-16,4 0 0,2-2 15,2-2-15,2 1 0,1-1 0,11-3 16,2-2-16,1 1 0,-1 2 16,7-2-16,-2-1 15,-4 4-15,-4 3 0,-2 3 0,-1 3 16,-6 5-16,-5 4 0,-10 11 16,-8 9-16,-5 2 0,-5 4 0,-6 10 15,-5 4-15,-3-6 16,-1-5-16,-6 2 0,-3-6 15,7-11-15,3-9 0,1-9 16,3-12-16,6-12 0,2-7 0,3 3 16,0 3-16,3 4 0</inkml:trace>
  <inkml:trace contextRef="#ctx0" brushRef="#br0" timeOffset="38793.4766">9107 9677 0,'0'0'0,"0"0"0,0 0 16,0 0-16,0 0 0,0 0 15,-21-5-15,21 5 0,-9 22 0,-3-1 16,-1 7-16,-1 5 16,-2 5-16,-2 18 0,0 7 15,0 12-15,4 2 0,3 0 0,6-9 16,-1-9-16,3-15 0,-1-10 16</inkml:trace>
  <inkml:trace contextRef="#ctx0" brushRef="#br0" timeOffset="39110.4773">9513 9992 0,'0'0'0,"0"0"0,0 0 15,-13 30-15,8-15 0,1 3 16,0 3-16,-2 6 16,1-2-16,5-1 0,3-1 0,2-4 15,2-4-15,3-6 0,2-8 16,5-5-16,4-5 0,8-10 15,6-6-15,-2-1 0,0 0 0,6-2 16,0 1-16,-7 8 0,-5 4 16,-2 11-16,-2 5 0,-5 5 15,-4 5-15,-4 5 0,-5 5 16,-1 0-16,-3 2 0,-1-1 16,-1 0-16,1-6 0,2-2 0,2-10 15,2-4-15,1-5 16,4-8-16,4-9 0,4-9 15,-1-3-15,1-3 0,-1 3 16,-5 6-16,-2 6 0</inkml:trace>
  <inkml:trace contextRef="#ctx0" brushRef="#br0" timeOffset="39592.7709">10409 9244 0,'0'0'0,"0"0"0,0 0 15,0 0-15,0 0 0,0 0 16,-7 34-16,7-34 0,-7 36 0,3-11 16,-1 4-16,0 1 0,-1 1 15,-2 11-15,0 0 0,-1-4 16,1-3-16,3-2 0,2-5 16,5-8-16,1-6 0,2-7 15,2-3-15,0-1 0,-1-1 0,1 0 16,2 0-16,-2 3 15,1 2-15,1 4 0,0 6 16,-3 2-16,-1 3 0,-2 7 16,-1 6-16,-1 9 0,0 1 0,-1 3 15,0 5-15,2 7 0,0-4 16,3-2-16,3-1 0,2-1 16,1-8-16,2-12 0,1-6 15,1-14-15,-2-8 0,-3-3 16,-2 1-16,-3-1 0</inkml:trace>
  <inkml:trace contextRef="#ctx0" brushRef="#br0" timeOffset="39742.4951">10839 9269 0,'0'0'0,"0"0"0,0 0 0,0 0 15,0 0-15,0 0 0,0 0 16,5 30-16,-5-30 0,0 37 15,-1-10-15,-3 0 0,-1 2 0,0-4 16,1-3-16,1-3 0</inkml:trace>
  <inkml:trace contextRef="#ctx0" brushRef="#br0" timeOffset="40059.7887">10748 9746 0,'0'0'0,"0"0"0,0 0 16,0 0-16,25-3 0,-25 3 16,23-4-16,-23 4 0,26-3 0,-13 7 15,0 0-15,0 4 16,0 1-16,-5 5 0,-3 5 15,-3 2-15,-2 2 0,-4 11 16,-5 2-16,-1-1 0,-1-3 0,-4 3 16,0-6-16,3-7 0,2-5 15,3-6-15,4-4 16,6-7-16,6-3 0,7-7 0,6-4 16,3 1-16,4-2 0,0-1 15,2-1-15,-2 2 0,-3 4 16,3 5-16,-4 8 0,-5 3 15,-5 5-15,-9 7 0,-6 5 16,-2-1-16,-2 2 0,-3 6 16,-1 1-16,3-5 0,0-6 0,5-5 15,4-4-15,5-5 0,5-2 16,3-16-16,7-11 0,-6 4 16,-2 4-16,-4 3 0</inkml:trace>
  <inkml:trace contextRef="#ctx0" brushRef="#br0" timeOffset="42126.2881">10097 9260 0,'0'0'0,"0"0"0,0 0 16,0 0-16,0 0 0,36-7 0,-36 7 15,43-18-15,-17 6 0,8-5 16,8-4-16,13-7 0,0 0 16,13-4-16,-3 2 0,3-2 15,-7 7-15,-1 5 0,-9 8 16,-10 8-16,-8 6 0,-10 6 15,-9 5-15,-8 6 0,-5 6 0,0-6 16,0-4-16,0-4 0</inkml:trace>
  <inkml:trace contextRef="#ctx0" brushRef="#br0" timeOffset="42359.4592">10408 9454 0,'0'0'0,"-5"6"16,-2 1-16,1 2 0,0 0 0,-2 8 15,-1 4-15,3 5 16,0 3-16,3 9 0,1 7 15,1 14-15,1 2 0,2 22 16,1 7-16,3 0 0,0-2 16,3 21-16,2 18 0,4 35 15,-3-21-15,3 6 0,3 5 16,1-14-16,-1-8 0,4 10 16,3 4-16,3-8 0,3-9 0,15 8 15,12 5-15,-2-18 0,-1-12 16,2-12-16,2-9 0,-14-30 15,-9-22-15,-10-11 0,-9-9 16,-4-5-16</inkml:trace>
  <inkml:trace contextRef="#ctx0" brushRef="#br0" timeOffset="42659.0706">10591 10031 0,'0'0'0,"0"0"0,23-23 0,-12 12 16,3-1-16,6-4 0,6-1 16,9-7-16,2 2 0,12-6 15,5 1-15,-1 6 0,-1 4 0,6-2 16,-2 1-16,-7 3 15,-4 5-15,1 2 0,-9 5 16,-5 2-16,-5 2 0,-8 0 16,-3 1-16,-11 0 0,-4 1 0,-1 0 15,0-1-15,0-2 0</inkml:trace>
  <inkml:trace contextRef="#ctx0" brushRef="#br0" timeOffset="42942.3753">10829 9529 0,'0'0'0,"0"0"0,0 0 15,0 0-15,0 0 0,-22 7 16,22-7-16,0 0 0,-8 29 0,8-7 16,2 6-16,1 5 0,1 5 15,3 15-15,0 2 0,0 12 16,1-2-16,5 10 0,3-4 16,5 3-16,1-9 0,2-9 15,3-8-15,-1-13 0,2-9 0,7-3 16,2-9-16,-5-7 0,0-3 15,4-9-15,2-3 16,1-7-16,-1-5 0,3-4 0,1-3 16,-3 3-16,-4 2 0,7 1 15,0 2-15,-7 2 0,-4 2 16,-4 2-16,0 2 0,-8 6 16,-3 1-16,-4 2 15,-3 1-15,-2-1 0</inkml:trace>
  <inkml:trace contextRef="#ctx0" brushRef="#br0" timeOffset="43126.3287">11144 9992 0,'0'0'0,"0"0"0,0 0 16,0 0-16,10 26 0,-10-26 15,22 31-15,-6-13 0,4 3 0,4-1 16,4 3-16,8 4 15,2 1-15,13 4 0,5-2 16,-2-4-16,-1-7 0,-3 0 0,-10-3 16,-9-5-16</inkml:trace>
  <inkml:trace contextRef="#ctx0" brushRef="#br0" timeOffset="43278.9763">11913 9529 0,'0'0'0,"0"0"0,0 0 16,0 0-16,0 0 0,19 9 15,-19-9-15,29 11 0,-29-11 0,22 9 16</inkml:trace>
  <inkml:trace contextRef="#ctx0" brushRef="#br0" timeOffset="43516.322">11754 9571 0,'0'0'0,"0"0"0,0 0 15,0 0-15,0 0 0,36-10 16,-14 2-16,2-3 0,2-1 0,8-3 15,3-3-15,13-3 0,0 1 16,9-5-16,-5-1 16,-9 4-16,-5 4 0,-3 1 0,-8 2 15,-6 4-15</inkml:trace>
  <inkml:trace contextRef="#ctx0" brushRef="#br0" timeOffset="43710.4648">11946 9166 0,'0'0'0,"0"0"0,0 0 16,-4 33-16,4-13 0,3 11 16,4 10-16,4 16 0,2 3 0,11 32 15,6 10-15,6 20 0,1-2 16,12 22-16,13 19 16,15 23-16,-11-40 0,-16-41 0,-11-28 15,-13-23-15,-7-17 0,-6-10 16</inkml:trace>
  <inkml:trace contextRef="#ctx0" brushRef="#br0" timeOffset="44592.9288">12214 9790 0,'0'0'16,"-21"17"-16,-2 4 0,-2 7 15,-2 5-15,-10 16 0,-10 14 16,0 4-16,6-8 0,5 0 15,8-6-15,10-15 0,4-10 0,9-12 16,5-8-16,6-15 0,8-10 0,7-20 16,7-18-16,2-7 15,1-4-15,16-25 16,8-9-16,3 0 0,-6 13 0,4-13 16,-13 21-16,-12 25 0,-9 18 15,-9 18-15,-4 12 0,-6 4 16,-3 2-16,0 0 0,0 0 15,2 1-15,2 0 0,-1 0 16,2 2-16,4-2 0,3 1 0,6-7 16,4-4-16,1-4 0,5-3 15,7-7-15,6-6 16,-2-2-16,1-2 0,9-10 0,0 1 16,-3 4-16,-5 2 0,-1 2 15,-7 4-15,-9 6 0,-5 6 0,-9 6 16,-7 5-16,-6 4 0,-5 4 15,-11 5-15,-10 0 16,3 5-16,1 3 0,-9 4 0,-2 2 16,1-2-16,5 0 0,1 1 15,2-1-15,3 2 0,1 3 16,2 3-16,2 2 16,6 1-16,3 0 0,5 5 0,4 4 15,6-7-15,7-4 0,6-4 16,4-5-16,3-4 0,4-5 0,5-10 15,5-9-15,-2-3 0,2-2 16,-2-5-16,1-6 16,-10 4-16,-6 5 0,-6 4 15,-4 6-15,-4 4 0,-3 6 0,-9 11 16,-8 11-16,-6 3 0,-5 8 16,-5 10-16,-1 11 0,-7 4 15,2-8-15,0 3 0,3-5 16,10-16-16,7-11 0,6-9 15,5-5-15,6-10 0,7-7 0,10-9 16,7-9-16,6-6 0,4-2 16,6-1-16,5-1 15,-2 7-15,-2 5 0,-4 6 16,-4 7-16,-11 7 0,-5 3 0,-9 15 16,-6 9-16,-6 6 0,-4 6 0,-13 11 15,-9 9-15,-1-1 16,2-1-16,-10 11 0,-2 1 15,5-13-15,4-8 0,0 5 0,15-14 16,12-11-16,10-7 0,14-11 16,10-9-16,-10-2 0,4-2 15,15-16-15,10-10 0,5-4 16,3-1-16,9-9 0,4-4 16,26-17-16,-12 10 0,-14 7 15,-10 6-15,-19 12 0,-13 11 0,-11 7 16</inkml:trace>
  <inkml:trace contextRef="#ctx0" brushRef="#br0" timeOffset="44910.9973">13204 9700 0,'0'0'15,"0"0"-15,0 0 0,0 0 16,0 0-16,0 0 0,-13 26 15,13-26-15,-5 34 0,0-9 16,-2 6-16,-1 4 0,-1 4 0,-8 16 16,-4 4-16,-3 11 15,0-5-15,-2 8 0,3-6 0,3-6 16,5-14-16,7-17 0,5-14 16,7-10-16,7-8 0,8-5 15,9-4-15,1 2 0,3 0 0,9 0 16,7 1-16,8 2 15,0 4-15,4 4 0,1 3 16,-6 1-16,-4 1 0,6-1 0,0 0 16,-10-1-16,-4-1 15,-1-6-15,-1-5 0,-11 2 0,-9 2 0,-6 0 16</inkml:trace>
  <inkml:trace contextRef="#ctx0" brushRef="#br0" timeOffset="45143.2037">13627 9110 0,'0'0'0,"0"0"0,0 0 16,0 0-16,0 0 0,37 2 15,-37-2-15,31 6 0,-31-6 0,38 13 16,-13-1-16,-3 3 0,-1 2 16,1 1-16,-4-3 0,-1-1 15</inkml:trace>
  <inkml:trace contextRef="#ctx0" brushRef="#br0" timeOffset="45442.4674">13740 9707 0,'0'0'15,"0"0"-15,0 0 0,0 0 16,0 0-16,0 0 0,24-12 15,-24 12-15,33-23 0,-10 4 0,4-8 16,2 0-16,0-2 0,8-8 16,-3 1-16,-1-1 15,-7 4-15,-8 6 0,-7 5 0,-5 4 16,-5 6-16,-8 4 0,-6 7 16,-4 5-16,-1 7 0,-2 6 15,-1 5-15,3-1 0,2-2 16,0 4-16,5-2 0,6-1 15,4 0-15,8-7 0,6-5 16,7-5-16,6-4 0,9-9 16,9-8-16,10-10 0,1-5 0,12-10 15,3-2-15,-5 4 0,-4 4 16,0-1-16,-6 6 0,-13 9 16,-10 5-16,2-1 0,-9 6 15,-9 4-15</inkml:trace>
  <inkml:trace contextRef="#ctx0" brushRef="#br0" timeOffset="45960.4441">11747 11769 0,'0'0'0,"0"0"0,21-11 15,-13 7-15,2-2 0,4 1 0,2-2 16,7-1-16,3-1 0,2 1 16,3 2-16,1-2 0,1-1 15,1 0-15,-6 1 0,-6 2 0</inkml:trace>
  <inkml:trace contextRef="#ctx0" brushRef="#br0" timeOffset="75915.0717">22457 4367 0,'0'0'0,"0"0"0,0 0 15,0 0-15,29-3 0,-17 2 16,4-1-16,2 2 0,1-1 0,6 0 15,2-2-15,-2 2 0,0 1 16,2 0-16,0 0 16,1-1-16,-2 0 0,9 0 0,1 2 15,-4-1-15,-2-3 0,1 1 16,2 0-16,-1 2 16,-2 3-16,2-3 0,2-3 0,-1 2 0,0 1 15,9-2-15,2 0 16,-1-1-16,-1 2 0,7-2 15,6 0-15,-7-1 0,-6 2 16,6 0-16,0 0 0,-4 0 16,-1 0-16,1 1 0,0-1 15,-1 1-15,-2-1 0,3 2 16,3 2-16,-3-2 0,-1 0 0,2-3 16,3 1-16,-4-1 0,-2 0 15,8-1-15,1 1 0,-4-2 16,-6 1-16,4 0 0,1 1 15,0 1-15,-1 0 0,-1-3 16,-1-1-16,0 1 0,1 2 16,2 0-16,0 1 0,0-2 0,2 0 15,-2-1-15,-1-3 0,4 3 16,0 2-16,1 0 0,0-2 16,-3-2-16,-1 0 0,4 0 15,2 1-15,-5 0 0,-2 0 16,1 2-16,0-2 0,-3 2 15,-2 0-15,-2 1 0,1-2 16,-4 1-16,-1 1 0,-2-3 0,0 0 16,-2 0-16,-3 2 0,-1-3 15,-1-2-15,-9 4 0,-4 1 16,-3 1-16</inkml:trace>
  <inkml:trace contextRef="#ctx0" brushRef="#br0" timeOffset="76463.3882">26374 3810 0,'0'0'0,"0"0"15,0 0-15,0 0 0,0 0 0,0 0 16,27 3-16,-27-3 0,21 2 0,-21-2 16,30 4-16,-12-2 15,0 1-15,4 1 0,4 2 16,1-1-16,-2-1 0,13 5 16,2-1-16,-2 0 0,-4 0 0,10 2 15,1 2-15,-4-1 0,-3 0 16,5 2-16,-2 0 15,-4-2-15,-5 0 0,-1 2 0,-3-1 16,-1 1-16,-3-1 0,-1 0 16,-2 1-16,-2-1 0,-1-3 15,-3 2-15,-2 0 0,-3-3 16,-1 1-16,-1 0 0,-1 0 16,0 2-16,-2-1 0,0-1 15,-3 1-15,-1 0 0,-2 2 0,-2 0 16,-3-1-16,1-3 0,-1-1 15,-5 2-15,-4 1 16,-3-1-16,-1 1 0,-13 5 0,-7 0 16,-3-1-16,-2-1 0,-25 6 15,-10 3-15,2-1 16,1-3-16,-27 11 0,-19 10 16,-3 3-16,3 1 0,-39 23 0,25-3 15,43-21-15,29-13 0,20-9 16</inkml:trace>
  <inkml:trace contextRef="#ctx0" brushRef="#br0" timeOffset="86343.8182">25523 4458 0,'0'0'0,"-8"-13"0,2-2 15,4 2-15,2-1 0,6-8 16,6-4-16,6-2 0,4 0 0,20-8 15,10 1-15,6 1 0,6 2 16,26-3-16,27 0 0,-5 7 16,-4 7-16,50 12 0,8 13 15,-33 8-15,-21 4 0,-24 14 16,-15 9-16,-23 1 0,-13 2 16,-20 9-16,-13 7 0,-11-3 15,-7-2-15,-22 4 0,-13 4 16,-9-9-16,-4-5 0,-22 3 15,-14 1-15,-6-4 0,-3-2 0,-21-1 16,-14-2-16,6-11 0,6-7 16,-15-6-16,-12-3 0,16-5 15,10-2-15,-17-15 0,-9-11 16,13-1-16,12 0 0,1-9 16,1-4-16,23 0 0,16 0 0,17-12 15,12-8-15,17 8 0,15 3 16,17-6-16,15-6 15,15-1-15,13 0 0,34-8 0,25-6 16,8 7-16,6 5 0,19 13 16,15 7-16,-13 15 0,-8 11 15,-6 12-15,-3 11 0,-20 1 16,-12-1-16,-8 8 0,-6 4 16,-11-3-16,-7 0 0,-13 2 15,-10 3-15,-11-2 0,-5 1 0,-12 0 16,-7 0-16,-18 1 0,-14 2 15,-31 7-15,-20 7 0,-6-11 16,-2-4-16,-25 4 0,-19 3 16,9-3-16,7-1 0,-22-2 15,-11-2-15,10-6 0,7-5 16,11-16-16,9-9 0,30-9 0,20-6 16,13-9-16,10-8 15,22 0-15,14 0 0,13-1 16,11-1-16,7 5 0,6 2 0,17-2 15,12 1-15,2 1 0,1 1 16,10 4-16,8 2 0,0 11 16,1 6-16,12 3 15,10 3-15,-7 7 0,-4 4 0,14 8 16,9 3-16,-3 1 0,-2 2 0,13 6 16,11 6-16,-3-3 15,-2-1-15,9 1 0,9 0 16,-43-8-16,-27-8 0,-20-2 0</inkml:trace>
  <inkml:trace contextRef="#ctx0" brushRef="#br0" timeOffset="86708.6074">24105 3233 0,'0'0'0,"18"-13"0,3-4 15,0-1-15,1 0 0,0 0 16,-4 4-16,-4 2 0</inkml:trace>
  <inkml:trace contextRef="#ctx0" brushRef="#br0" timeOffset="87127.9077">24579 2668 0,'0'0'0,"0"0"15,0 0-15,-31-2 0,31 2 0,-37-3 16,7 3-16,-5 0 0,-4 0 16,-21 1-16,-10 1 0,-17 0 15,-1 1-15,-30 2 0,-8 0 16,-15 0-16,7 0 0,-69-1 16,-19-2-16,34-1 0,22-1 0,-1-1 15,-2 1-15,17-1 0,13 0 16,2 1-16,3 0 0,18 1 15,14 0-15,0 4 0,2 1 16,15 1-16,10 1 0,-1 2 16,-1 3-16,13 3 0,10 3 15,0-6-15,0-2 0,11-2 16,9 0-16,-2 2 0,1 4 16,5 0-16,5 1 0,5 3 15,5 1-15,2-7 0,4-4 0,5 2 16,4 0-16,8-3 0,4-2 15,9-5-15,7-1 0,11-5 16,9-4-16,-30 5 0,-4 1 16,-6 1-16</inkml:trace>
  <inkml:trace contextRef="#ctx0" brushRef="#br0" timeOffset="87513.9306">21458 2073 0,'0'0'0,"-13"3"0,-1 1 0,-5 0 16,-3 1-16,-16 9 0,-7 4 16,-12 9-16,-2 4 0,-18 14 15,-5 5-15,-11 8 0,5-3 0,-12 17 16,1 6-16,-14 22 0,25-17 15,19-14-15,16-12 0,18-14 16,13-11-16,22-4 0,14-3 16,12 0-16,6-1 0,13 1 15,10 0-15,-2-1 0,-1-2 0,18 3 16,14 1-16,-5 0 16,-1 0-16,13 2 0,12 2 15,-7-5-15,-6-7 0,10 4 16,7 1-16,-8-2 0,-4 0 0,13 1 15,9 0-15,-9-1 0,-5 2 16,11 4-16,11 5 0,-2-3 16,0-1-16,-39-10 0,-26-5 15,-18-4-15</inkml:trace>
  <inkml:trace contextRef="#ctx0" brushRef="#br0" timeOffset="87685.9354">24894 3127 0,'0'0'16,"0"0"-16,0 0 0,0 0 0,-11 25 16,11-25-16,-10 19 0,10-19 15</inkml:trace>
  <inkml:trace contextRef="#ctx0" brushRef="#br0" timeOffset="98680.1744">24176 6978 0,'0'0'0,"-14"0"16,-6 0-16,-8-1 0,-1-2 0,-15 1 16,-6-2-16,-10 1 15,3 1-15,-4 0 0,-2-2 0,-4 1 16,5 1-16,-12 0 0,1-1 15,6 1-15,6-2 0,-2 1 16,-1 0-16,4 0 0,4 0 16,-31 2-16,2 4 0,10-1 15,7-1-15,-3 3 0,1 0 16,7 4-16,6 1 0,-6-3 16,-5-1-16,5-2 0,1-1 0,-4 1 15,-3 0-15,9 2 0,5 2 16,-8-1-16,-3 1 15,4-4-15,4-1 0,-5-3 0,-5-3 16,11 0-16,7 3 0,-3 0 16,-3 1-16,0-1 0,0-1 15,1 1-15,1 0 0,2 1 16,0 0-16,-1 1 0,-2 2 16,8 0-16,5-1 0,-9 0 15,-5 0-15,9-3 0,9-2 0,-3 5 16,-2 2-16,0-1 0,0 1 15,-3-6-15,-3-1 0,5 1 16,3 1-16,1 2 0,-1 2 16,5-1-16,5 1 0,-5-2 15,-1 0-15,4 1 0,3 0 16,9-1-16,-6-1 0,1 2 16,0-1-16,-2 1 0,-1 2 15,2-2-15,0-1 0,1 1 0,1-1 16,6 1-16,3 1 0,0-1 15,-2 0-15,3-1 0,3 1 16,1-2-16,-2-2 0,2 2 16,1 0-16,2-1 0,0 0 15,4 1-15,0-1 0,3-1 16,1-3-16,1 1 0,0-2 16,0 2-16,1 0 0,-2 2 15</inkml:trace>
  <inkml:trace contextRef="#ctx0" brushRef="#br0" timeOffset="99195.325">19985 6588 0,'0'0'0,"0"0"16,0 0-16,0 0 0,-26 8 0,26-8 15,-24 10-15,9-5 0,0 1 16,-2 2-16,0 1 0,-6 1 16,-1-1-16,-3 3 0,-4 2 15,2 2-15,3 0 0,-9 4 16,-3 1-16,4-3 0,2-2 0,3 0 16,4 0-16,3-2 15,2 1-15,-2 1 0,1-2 16,9-3-16,3-1 0,2 1 15,3-3-15,-1 0 0,-1 0 16,4 1-16,4 1 0,0-2 16,2-1-16,1 1 0,3 2 15,2 0-15,1-1 0,2 0 0,1 1 16,3 2-16,2 0 0,0 1 16,2 1-16,3-3 0,0-1 15,8 2-15,1-2 0,3 0 0,3-1 16,2 0-16,0 1 15,4-3-15,0-4 0,9 6 16,0 3-16,-2-2 0,-2 0 0,12 3 16,1 0-16,-5 0 0,-1-2 15,-1-2-15,1 1 0,2-2 16,-1 2-16,9 6 0,-1 3 16,-2-2-16,-2-1 0,-17-5 15,-13-2-15,-9-4 0</inkml:trace>
  <inkml:trace contextRef="#ctx0" brushRef="#br0" timeOffset="99444.9355">23538 7447 0,'0'0'0,"0"0"0,0 0 0,0 0 16,0 0-16,28 14 0,-28-14 16,26 21-16,-10-7 0,-2-2 0,-1-2 15,-2-1-15</inkml:trace>
  <inkml:trace contextRef="#ctx0" brushRef="#br0" timeOffset="103377.92">18580 3015 0,'0'0'0,"-19"1"16,-4 0-16,-6 1 0,2 0 0,-13 1 15,-9 2 1,-3-1-16,-5-3 0,-9 0 0,0 1 0,8-1 16,5 1-16,0-3 0,0-3 15,5 0-15,5-3 0,3 3 16,0 0-16,5-3 0,3-4 16,2 1-16,1 0 0,6 1 15,4-4-15,7-2 0,5-3 16,4 4-16,3 1 0,5-2 15,2-2-15,3 4 0,5-1 0,-4 2 16,-2 4-16,-3 2 0</inkml:trace>
  <inkml:trace contextRef="#ctx0" brushRef="#br0" timeOffset="103561.3688">18869 2585 0,'0'0'0,"6"4"15,3 1-15,0 2 0,0-1 0,-3 3 16,-1 2-16,-3 2 0,-2 0 16,-9 9-16,-7 2 0,-10 4 15,-6 1-15,-9 3 0,-8 1 16,-15 4-16,-2-4 0,3-1 16,13-8-16,12-5 0</inkml:trace>
  <inkml:trace contextRef="#ctx0" brushRef="#br0" timeOffset="105261.0829">16966 4247 0,'0'0'15,"0"0"-15,0 0 0,0 0 0,0 0 16,0 0-16,0 0 0,0 0 16,0 0-16,0 0 0,0 0 15,-4 20-15,4-20 0,0 0 16,16 17-16,-16-17 0,14 15 16,-14-15-16,26 18 0,-10-9 15,2 1-15,2-1 0,2 0 16,1 2-16,0-1 0,8 6 15,0 0-15,1-1 0,1-2 0,11 0 16,2-4-16,-1 0 0,1-3 16,1-4-16,3-5 0,6 1 15,-2 1-15,5-4 0,4-1 16,-4 0-16,-4 0 0,12-4 16,2 0-16,-6 1 0,-3-1 15,8-2-15,0-1 0,-11 0 16,-8 1-16,10-7 0,-1-4 15,-13 5-15,-4 1 0,19-9 0,-5 4 16,-21 2-16,-2-4 0,15-17 16,0-1-16,-11 5 0,-5 5 15,-6-8-15,-2-5 0,0 6 16,0 6-16,-5-6 0,-2-2 16,-12 17-16,0 3 0,-3-16 15,-4-1-15,-1 16 0,-3-3 0,0-6 16,-1-3-16,-1 0 0,0 2 15,-1-4-15,1-3 0,-1 5 16,0 3-16,-1-2 0,0-3 16,-2 5-16,1 4 0,-6-2 15,-6-2-15,0 3 0,0 3 0,-3 3 16,-1 1-16,2 3 16,0-1-16,-14-2 0,-4-2 15,6 8-15,-2 1 0,-11-5 16,-3-1-16,4 2 0,2 0 0,-5 3 15,-4 1-15,3 2 0,3 2 16,-24-3-16,7 1 0,27 3 16,-1 0-16,-26-6 0,2 3 15,9 2-15,8 2 0,-5 0 16,-4 2-16,8 2 0,3 1 16,-6-2-16,-4-1 0,3 5 15,2 2-15,-4 6 0,-2 3 16,0-5-16,3-4 0,-8 7 0,-4 4 15,8 1-15,5 2 0,-5 0 16,-3 1-16,4 5 0,1 4 16,-1 2-16,0 2 15,9-2-15,7-4 0,-7 6 0,-6 2 16,8-2-16,7-3 0,-2 8 16,-1 4-16,5-1 0,5 2 15,-6 2-15,-4 1 0,7 0 16,6-1-16,-1 3 0,-4 4 15,4-3-15,3 0 0,1 7 0,3 6 16,2-6-16,2-5 0,1 1 16,1 3-16,2-6 0,3-3 15,8 0-15,6-3 0,3-6 16,3-3-16,1-2 0,4-4 16,4-3-16,4-3 0,4 1 15,4 4-15,1-3 0,2 0 0,-3-9 16,9 3-16,4-1 0,3 0 15,15 4-15,9 3 16,3 1-16,0 0 0,12 3 0,-26-8 16,-17-4-16</inkml:trace>
  <inkml:trace contextRef="#ctx0" brushRef="#br0" timeOffset="131698.2971">18994 9507 0,'0'0'0,"0"0"0,0 0 16,0 0-16,0 0 0,0 0 15,0 0-15,0 0 0,27 6 16,-27-6-16,27-2 0,-27 2 0,41-3 15,-12 4-15,4 1 16,2 0-16,1-1 0,20 3 0,5 2 16,14 2-16,-1 0 0,21 3 15,4 2-15,8-1 0,-8-2 16,18 1-16,0-2 0,-11-3 16,-8-2-16,46-2 0,-7-2 15,-17 0-15,-12-1 0,13 0 16,8 1-16,-13-1 0,-6-2 0,12 3 15,9 2-15,-12-1 0,-9-1 16,7 0-16,5 1 0,-11 0 16,-6 3-16,3 0 0,1 0 15,-7 1-15,-5 0 0,10-4 16,8-1-16,-9 3 0,-7 1 16,4-2-16,2-2 0,-8 2 0,-5 2 15,9-3-15,7-2 16,-11 1-16,-6 2 0,3 2 15,1 3-15,-6-4 0,-8-3 0,2-2 16,1 2-16,-8-1 16,-5 1-16,-2 1 0,-4 1 0,-10-4 15,-7-1-15,2-1 0,0 2 16,-12 0-16,-7 0 0,0-4 16,-1-2-16,-9-3 0,-7-1 0,-4 3 15,-2 3-15,-4 2 0</inkml:trace>
  <inkml:trace contextRef="#ctx0" brushRef="#br0" timeOffset="132228.5452">24988 9138 0,'0'0'0,"0"0"0,0 0 16,0 0-16,28 11 0,-28-11 15,30 9-15,-12-2 0,4 0 16,5 3-16,4 2 0,1 0 16,1 1-16,13 6 0,4 0 15,7 5-15,-4 2 0,11 3 16,0-1-16,-7-4 0,-4-3 0,7 1 15,-2-4-15,-5-2 0,-4 0 16,-2-2-16,-1 1 16,-3-2-16,-2-1 0,-2 2 0,-2 1 15,-5-2-15,-3-2 0,-2 0 16,1 0-16,-3 0 0,-1 0 0,-5-1 16,-3-3-16,-4 2 15,-1 0-15,-5-2 0,0 0 16,-4-3-16,-2 0 0,-1 0 0,0 0 15,-2 0-15,-2 1 0,-6 0 16,-4 1-16,-6 1 0,-3 1 16,-12 0-16,-9-1 0,-7 3 15,-5 3-15,-31 6 0,-16 4 16,-19 7-16,-1 3 0,-81 30 16,-26 18-16,19-3 0,15 0 15,-7 22-15,-4 15 0,21-6 16,14-6-16,55-31 0,36-24 15,26-14-15</inkml:trace>
  <inkml:trace contextRef="#ctx0" brushRef="#br0" timeOffset="136000.4427">20165 11740 0,'0'0'0,"0"0"15,0 0-15,24 0 0,-24 0 16,20-3-16,-3 1 0,1 0 16,2 1-16,5-2 0,2 0 15,8-1-15,2 0 0,4 0 16,3-2-16,9 1 0,-3 0 0,3 0 15,2-1-15,-2 0 16,-12 1-16,-9 2 0</inkml:trace>
  <inkml:trace contextRef="#ctx0" brushRef="#br0" timeOffset="136278.8451">23445 11768 0,'0'0'0,"14"0"0,7 1 16,7-1-16,0-1 0,19 1 16,17 0-16,-1 0 0,-2 0 0,14 1 15,0-1-15,-12 2 0,-9-1 16,11 0-16,2 0 15,-10 1-15,-9 2 0,16 0 0,-11-1 16,-22-3-16,-6-1 0,7 0 16,-4 1-16,-16 0 0,-3 2 15,-3 0-15,-1-2 0,-2 1 0</inkml:trace>
  <inkml:trace contextRef="#ctx0" brushRef="#br1" timeOffset="1.12698E6">13765 12695 0,'0'0'0,"0"0"0,0 0 15,-14-18-15,8 12 0,1-3 16,-1 2-16,1 0 0,0 0 0,1 3 15,1 1-15,-1 1 0,2 2 16,0 2-16,0 3 16,1 2-16,0 2 0,1 4 0,0 5 15,1 1-15,0 1 0,1 12 16,-1 5-16,1 0 0,1 1 16,-1 14-16,-1 3 0,0-1 15,-1-1-15,0 14 0,-1 4 16,-1-4-16,-1-4 0,0 15 0,0 1 15,0 1-15,0-9 0,0 2 16,1-1-16,0 20 0,1-15 16,-1-1-16,2-2 0,2-17 15,-1-11-15,4-3 0,4 0 16,3-7-16,2-2 0,6-12 16,2-8-16,4-7 0,1-5 0,-8-1 15,-6 0-15,-4 0 0</inkml:trace>
  <inkml:trace contextRef="#ctx0" brushRef="#br1" timeOffset="1.12772E6">13734 12623 0,'0'0'16,"0"0"-16,0 0 0,0 0 0,0 0 16,0 0-16,0 0 15,0 0-15,0 0 0,0 0 16,31-7-16,-31 7 0,31 0 0,-8-1 15,6 0-15,3-1 16,3 2-16,18-2 0,7 0 0,-1 0 16,2 1-16,19 1 0,5 1 15,10 0-15,-6 0 0,15 1 16,-2 0-16,2 2 0,-12-2 16,33 3-16,-11 2 0,-19 0 15,-14 0-15,0 2 0,-2-1 16,-11 0-16,-8 1 0,-2 0 0,0 0 15,-10-2-15,-5-2 0,-3 1 16,-4-1-16,-5 0 0,-5-1 16,-3 0-16,-2 0 0,-6 0 15,-3-3-15,-3 1 0,-3 1 16,-4-1-16,0 3 0,-1 0 16,0 3-16,0-1 0,0 1 0,-1 0 15,-1 2-15,-1 1 0,0 1 16,-3 4-16,-1 3 15,0-3-15,0 1 0,-1 3 0,-1 2 16,1 1-16,0 2 0,-1 7 16,1 3-16,0-2 0,1-1 15,1 4-15,1 5 0,0 0 16,2 1-16,1 2 0,0 3 16,0-2-16,1-2 0,0 13 15,1 2-15,-1-4 0,0-1 16,-1 9-16,0 1 0,0-6 0,-1-4 15,0 4-15,0 2 16,1-6-16,0-5 0,-2 22 0,0-6 16,1-10-16,1-8 0,1-3 15,1-1-15,0-6 0,-1-3 0,-2-2 16,-2-2-16,0-21 16,0-5-16,1 0 0,0-1 0,3-2 15</inkml:trace>
  <inkml:trace contextRef="#ctx0" brushRef="#br1" timeOffset="1.12811E6">13693 14327 0,'0'0'0,"0"0"15,0 0-15,0 0 0,0 0 0,0 0 16,0 0-16,0 0 0,27 3 16,-27-3-16,34 2 15,-34-2-15,44 2 0,-14 1 0,4 0 16,2-1-16,-1 1 15,17 4-15,3 1 0,9 2 0,-5 0 0,18 3 16,4 2-16,-7-2 16,-6-1-16,21 3 0,5 1 15,2-1-15,-9 0 0,47 9 16,-4 0-16,-20-5 0,-14-4 0,1 2 16,1-1-16,-18-3 0,-12-3 15,-22-2-15,-14-4 16,-10 0-16</inkml:trace>
  <inkml:trace contextRef="#ctx0" brushRef="#br1" timeOffset="1.12831E6">16047 14662 0,'0'0'15,"0"0"-15,0 0 0,0 0 0,0 0 16,0 0-16,0 0 0,0 0 16,0 0-16,0 0 0,-11 20 15,11-20-15</inkml:trace>
  <inkml:trace contextRef="#ctx0" brushRef="#br1" timeOffset="1.12901E6">13866 15456 0,'0'0'0,"0"0"0,0 0 16,0 0-16,0 0 0,0 0 0,0 0 16,0 0-16,0 0 0,0 0 15,-5 20-15,5-20 0,0 0 16,-4 22-16,4-22 0,-6 24 16,3-11-16,0 3 0,-1 3 15,1 1-15,0 2 0,-1 3 16,1 2-16,-1 9 0,-1-1 0,2 3 15,0 2-15,-2 10 16,1 0-16,1 0 0,-1 2 16,2 8-16,1-1 0,1-3 15,0 1-15,1-6 0,0-2 0,2 8 16,1-3-16,-1-6 0,0-6 16,2-2-16,-1-3 0,1-4 15,0-4-15,-2-10 0,0-8 16,-1-3-16,-1-2 0,0 0 0</inkml:trace>
  <inkml:trace contextRef="#ctx0" brushRef="#br1" timeOffset="1.12981E6">13926 15423 0,'0'0'0,"0"0"0,0 0 0,0 0 16,0 0-16,0 0 0,0 0 16,0 0-16,0 0 0,0 0 15,0 0-15,0 0 0,0 0 0,18-16 16,-18 16-16,22 6 15,-22-6-15,35 9 0,-12-4 0,4 1 16,1-1-16,4 1 0,5 1 16,9 1-16,0 0 0,12 1 15,-2 1-15,-2-2 0,-2 1 16,7 0-16,0-1 0,-6 2 16,-4-1-16,0 0 0,-1 1 15,-5-3-15,-2 1 0,3-1 0,-2 0 16,-5-1-16,-4-1 0,-4-1 15,-1 0-15,-4-1 0,-3 0 16,-4 0-16,-3-2 0,-3 1 16,-2-2-16,-3 0 0,-1-1 15,-2 0-15,-1 1 0,1 2 16,-3-2-16,1 2 0,-1-2 0,0 3 16,0-3-16,0 3 0,0-3 15,-1 3-15,1-3 0,-2 3 16,2-3-16,-1 4 0,0-2 15,0 0-15,0 2 0,0-1 16,0 1-16,0 1 0,0 0 16,0 3-16,-1 0 0,0 2 15,1 0-15,-1 2 0,0 1 16,0 2-16,-2 0 0,1 3 16,0 1-16,0 0 0,1 1 0,-1 6 15,1 1-15,-1 1 0,1 1 16,0 1-16,0 2 0,-1 0 15,-1-1-15,0 9 0,-1 0 16,0-2-16,-1-1 0,0 0 16,-1 1-16,-1-2 0,1-1 15,-2 6-15,0-1 0,1-3 16,1-1-16,0-3 0,2-1 16,0-1-16,2-1 0,0-1 15,0-1-15,1-2 0,1-1 0,1-3 16,0-1-16,0-2 0,0-2 15,0-3-15,0-3 0,0-2 16,0-2-16,0-3 0,0-4 16,0 0-16,2-10 0,-2 5 15,0 0-15,0 1 0</inkml:trace>
  <inkml:trace contextRef="#ctx0" brushRef="#br1" timeOffset="1.13031E6">13785 16634 0,'0'0'0,"0"0"0,0 0 15,0 0-15,0 0 0,0 0 0,0 0 16,0 0-16,0 0 0,0 0 16,0 0-16,28-2 0,-28 2 15,0 0-15,29 1 0,-15 0 16,1 1-16,3 1 0,3 1 16,1 0-16,2 0 0,4 1 15,2 1-15,10 4 0,0-1 0,2 3 16,3 0-16,8 3 0,-4 0 15,11 4-15,-2 1 16,-4 0-16,-3-1 0,0 1 0,1 0 16,4 1-16,-5-2 0,-13-6 15,-9-2-15,-8-3 0</inkml:trace>
  <inkml:trace contextRef="#ctx0" brushRef="#br1" timeOffset="1.13141E6">14960 15495 0,'0'0'0,"0"0"0,0 0 15,0 0-15,0 0 0,0 0 16,0 0-16,0 0 0,26-13 0,-26 13 16,0 0-16,0 0 0,17-19 15,-17 19-15,0 0 0,0 0 16,16-17-16,-13 14 0,-1 1 16,1 0-16,-1 0 0,0 2 15,1 0-15,-1 1 0,1 1 0,-1 2 16,0 0-16,0 2 0,0 1 15,0 0-15,-1 2 0,-1 1 16,0 1-16,-1 2 0,-2 0 16,1 1-16,-1 0 0,0 2 15,-2 3-15,1-1 0,-1 1 16,0 8-16,-1 2 0,1-1 0,0 1 16,1 1-16,1 1 0,-1 1 15,1-1-15,-1 9 16,-1 3-16,2-2 0,0-1 0,-1 3 15,2 1-15,-1 6 0,1-4 16,-1 1-16,2 2 0,0-4 16,0-2-16,1 7 0,0-2 15,-1-4-15,0-3 0,0-1 16,0 0-16,-2-4 0,2-5 0,-2-2 16,-1-3-16,0-5 15,1-3-15,0-4 0,-1-3 16,2-4-16,0-2 0,0-4 0,2-1 15,-2-7-15,0-3 0,-1-9 16,-1-9-16,0-2 0,1-1 16,2-6-16,1-3 0,2-10 15,2 3-15,1-7 0,2-4 16,0-7-16,1 3 0,2-2 16,1-4-16,1 0 0,0 7 0,2-1 15,1-1-15,0 7 0,1 5 16,7-20-16,-1 8 0,-3 12 15,-3 10-15,-1 3 0,-2 2 16,-3 6-16,-2 5 0,-3 6 16,-1 4-16,-2 11 0,-1 2 15,-1 2-15,0 0 0,0 0 16,-1 5-16,-2 2 0,1 5 16,-1 1-16,0 4 0,-2 6 15,1 4-15,-1 0 0,1 2 0,-2 6 16,1 5-16,-1 1 0,1 0 15,-2 5-15,0 2 0,-2 4 16,1-3-16,-1 5 0,0 3 16,1-5-16,-1-3 0,-2 5 15,0 0-15,1-9 0,2-6 16,0 1-16,1 1 0,1-8 16,2-4-16,0-5 0,2-2 15,0-4-15,1-4 0,0-7 0,1-3 16,0-4-16,-2-2 0,-2-9 15,-1-7-15,1 3 0,1 4 16,1 3-16</inkml:trace>
  <inkml:trace contextRef="#ctx0" brushRef="#br1" timeOffset="1.13238E6">13883 15255 0,'0'0'0,"0"0"0,0 0 15,0 0-15,0 0 0,0 0 16,0 0-16,0 0 0,0 0 0,0 0 15,0 0-15,0 0 0,0 0 16,0 0-16,0 0 0,0 0 16,29 15-16,-29-15 0,34 7 15,-14-3-15,1 1 0,3 0 16,3 0-16,0 1 0,2 0 16,9 1-16,2 1 0,0 0 15,-2-1-15,11 4 0,-1-1 16,-2 0-16,-2-2 0,6 0 0,-1 1 15,-4-2-15,-3-1 0,-1-1 16,-2 1-16,-2-2 0,-4-1 16,0 1-16,1 0 0,-4-1 15,-2 0-15,-3-1 0,-1 1 16,-3-1-16,-3-1 0,-3-1 16,-1-1-16,-1 1 0,-3 0 0,-4 0 15,1 0-15,-3 0 16,1-1-16,-2 0 0,0 1 15,-1 0-15,-2 0 0,3 0 0,-3 0 16,2 0-16,-2 0 0,0 0 16,0 0-16,0 0 0,0 0 15,0 2-15,0-2 0,0 2 16,0-2-16,-1 4 0,0-1 16,0 0-16,-1 1 0,1 2 15,0 0-15,0 2 0,0 1 0,-1 2 16,0-1-16,-1 1 0,1 1 15,0 1-15,0 1 16,0 1-16,-1 1 0,0 2 0,0 1 16,1 0-16,-1 0 0,0 8 15,0 1-15,-1 0 0,1 0 16,0-1-16,-1 2 0,1-1 16,1 0-16,-1 7 0,0 0 15,2-2-15,0-1 0,0 2 16,1 1-16,-1-1 0,1-3 0,-1 7 15,0 0-15,0-4 0,0-3 16,-2 2-16,1 1 0,0-2 16,1-3-16,-1 0 0,0 0 15,-1 0-15,2 0 0,0-1 16,0-1-16,1-1 0,0-2 16,0 2-16,0 2 0,0-3 15,0 0-15,0 0 0,0-2 0,0-1 16,0-3-16,0 1 0,1 1 15,-1-3-15,0-1 0,0-6 16,1 2-16,-1-3 0,0-1 16,0-1-16,0-1 0,0-1 15,0-2-15,0-1 0,0-3 16,0 0-16,0 0 0,0 0 16,0 0-16,0-3 0,0 0 0,-1-1 15,-1-3-15,-1-1 0,-2-1 0,1 1 16,0 0-16,1 2 15</inkml:trace>
  <inkml:trace contextRef="#ctx0" brushRef="#br1" timeOffset="1.13344E6">13835 15136 0,'0'0'0,"0"0"0,0 0 15,0 0-15,0 0 0,0 0 16,0 0-16,0 0 0,0 24 0,0-24 15,0 24-15,0-24 0,0 32 16,0-12-16,0 4 16,1 2-16,0 0 0,0 12 0,0 3 15,0 0-15,0-1 0,2 12 16,-1 1-16,-1-2 0,-1-3 16,-1 10-16,0 1 0,-2-5 15,1-4-15,-2 9 0,-2 1 16,-1-7-16,-1-3 0,-2-1 15,-1 1-15,-1-6 0,0-2 0,-3 6 16,1 0-16,2-9 0,2-4 16,1 0-16,0-2 0,3-5 15,0-2-15,2-2 0,1 0 16,0-7-16,2-2 0,0-1 16,1 0-16,1-4 0,0-1 0,0-2 15,-1 0-15,0-3 16,0-1-16,0 0 0,0-3 15,0 3-15,0-3 0,2 2 0,-2-2 16,0 0-16,1 3 0,-1-3 16,0 0-16,0 0 0,0 0 0,0 0 15,0 0-15,0 0 16,0 0-16,2-2 0,-2 2 16,2 1-16,-2-1 0,0 0 15,0 0-15,2 0 0,-2 0 0,2 0 16,-2 0-16,0 0 0,3-2 15,-3 2-15,2-1 0,-2 1 16,0 0-16,0 0 0,2 2 16,0-1-16,0 1 0,2 2 15,-1 1-15,0 1 0,1 0 0,-1 2 16,1 1-16,1-1 16,-1 0-16,1 0 0,-1-1 15,-1 0-15,1-1 0,-1 0 0,0-1 16,-1-1-16,1 0 0,-1-1 15,0 0-15,0-2 0,0 1 16,1-2-16,-1 0 0,0 0 16,0 0-16,3 0 0,1-1 15,3 1-15,1-1 0,2 0 16,4 1-16,0 0 0,1 1 16,1 0-16,3 2 0,1-1 15,1 0-15,7 2 0,3 1 16,-1 0-16,0 0 0,3-1 0,1 0 15,-1 2-15,-1-1 0,9 1 16,1 1-16,-4 0 0,-3 0 16,-1-1-16,0 0 0,3 1 15,-5 0-15,-2-1 0,-2 0 16,-4-1-16,-1-2 0,-2 3 16,-1 0-16,-5-2 0,0-1 15,-2 0-15,1 0 0,-3 0 0,-1-2 16,-1 0-16,-2 1 15,-1-2-15,-3 0 0,-1 0 0,-1-2 16,-1 1-16,-2 1 0,1-7 16,-2 0-16,-2-4 0,-2-3 0,2 2 15,0 2-15,1 2 0</inkml:trace>
  <inkml:trace contextRef="#ctx0" brushRef="#br1" timeOffset="1.13384E6">15029 15496 0,'0'0'0,"0"0"16,0 0-16,0 0 0,0 0 15,1 22-15,-1-22 0,3 22 16,-3-22-16,6 33 0,-2-12 16,0 1-16,2 2 0,-1 5 15,1 3-15,0 10 0,-1 0 0,-1 15 16,0 3-16,-2-1 15,-1-3-15,-2 15 0,-2 2 0,-2-4 16,0-3-16,-3 11 0,-1 0 16,1 1-16,2-9 0,0-1 15,2-2-15,-2 14 0,2-18 16,2-11-16,1-9 0,0-12 16,1-9-16,0-8 0</inkml:trace>
  <inkml:trace contextRef="#ctx0" brushRef="#br1" timeOffset="1.13428E6">14688 13486 0,'0'0'0,"0"0"15,0 0-15,0 0 0,0 0 0,0 0 16,0 0-16,0 0 0,0 0 15,0 0-15,0 0 0,0 26 16,0-26-16,0 20 0,0-20 16,0 0-16</inkml:trace>
  <inkml:trace contextRef="#ctx0" brushRef="#br1" timeOffset="1.13461E6">14012 16318 0,'0'0'0,"0"0"16,0 0-16,0 0 0,0 0 0,0 0 15,0 0-15,0 0 0,0 0 16,0 0-16</inkml:trace>
  <inkml:trace contextRef="#ctx0" brushRef="#br1" timeOffset="1.13494E6">14345 13190 0,'0'0'0,"0"0"0,0 0 15,0 0-15,0 0 0,0 0 0,0 0 16,-4 31-16,4-31 0,-6 30 16,2-6-16,-1-2 0,2 1 0,0-3 15,1-2-15,-1-3 16</inkml:trace>
  <inkml:trace contextRef="#ctx0" brushRef="#br1" timeOffset="1.13688E6">15867 13533 0,'0'0'0,"0"0"15,0 0-15,0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5T08:20:18.5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2891 10361 0,'0'0'16,"0"0"-16,0 0 0,0 0 15,0 0-15,0 0 0,0 0 16,0 0-16,0 0 0,33-1 16,-33 1-16,22 3 0,-22-3 0,28 4 15,-11-3-15,2 0 0,-1 1 16,6-1-16,3 0 0,-2 0 15,2 0-15,10 0 0,3 0 16,-1 0-16,-4-2 0,15-1 16,0-1-16,-2 2 0,-4-1 0,13 0 15,0-1-15,-3 1 16,-1 2-16,7 0 0,2 2 16,-6-2-16,-3 0 0,4 1 0,6 1 15,-7-2-15,-5-2 0,14 0 16,4 0-16,-6 1 0,-4 2 15,32 0-15,0 1 0,-19-4 16,-10 0-16,8 0 0,6 1 16,-10 0-16,-3-1 0,5-1 15,6 1-15,-6 3 0,-3 1 0,8-3 16,9 0-16,-16-1 16,-9 1-16,14 1 0,7 1 15,-12 1-15,-8 0 0,13-4 0,8-3 16,-6 0-16,-3 1 0,6 1 15,2 2-15,-4 1 0,-5 0 0,10 1 16,4 2-16,-6-4 16,-4-1-16,8 5 0,5 3 15,-8-4-15,-6 0 0,9-1 16,9 1-16,-11-2 0,-5 0 0,7 0 16,6 2-16,-10 2 0,-8 1 15,10 1-15,10 1 16,-14-2-16,-9-3 0,15 1 0,12-1 15,-14 0-15,-8 3 0,13-4 16,8 0-16,-12 1 0,-10 2 0,13 0 16,9 0-16,-12 2 15,-7 1-15,10 1 0,10-2 16,-10-1-16,-7-2 0,9 0 16,5 1-16,-8-1 0,-6-2 0,9 5 15,5 2-15,-6-3 0,-5 1 16,6-4-16,5-3 15,-8-1-15,-6 0 0,10 3 0,6 3 16,-10 0-16,-5 0 0,11 0 16,7 0-16,-10-2 0,-8-1 0,15 2 15,9 0-15,-17 1 16,-13 0-16,16 1 0,11 2 16,-16-6-16,-12-2 0,18 2 15,12 2-15,-17-1 0,-10-1 0,14 0 16,10 0-16,-13-3 0,-9 1 15,13-1-15,9 2 0,-10 2 16,-6 0-16,6 0 0,5 0 16,-6-1-16,-3 1 0,3 3 15,2 3-15,-8-6 0,-8-3 0,9 3 16,6 1-16,-10-2 0,-5-2 16,6 1-16,7 2 15,-9 0-15,-5-4 0,8 2 0,6 2 16,-10-4-16,-7-2 0,11 4 15,5 3-15,-12-3 0,-9-2 0,11 3 16,6 1-16,-9 0 16,-7-1-16,6-5 0,5 0 15,-6 2-15,-7 2 0,8 3 16,5 3-16,-10-2 0,-7 0 0,11-1 16,5-2-16,-14 1 0,-8-2 15,9 5-15,6 2 16,-5 0-16,-3-1 0,5-3 0,4-1 15,-11-2-15,-10 0 0,9 2 16,6-1-16,-6-1 0,-2 0 0,3 0 16,1-1-16,-6-1 15,-5 1-15,4-1 0,2-2 16,-9 3-16,-7 0 0,11-1 0,5-2 16,-6 1-16,-5 0 0,4 5 15,3 4-15,-9-3 0,-6-1 16,4-4-16,4-3 15,-8-1-15,-5 1 0,7-1 0,6 0 16,-6 2-16,-6 2 0,1-2 16,-1 0-16,0 1 0,0-1 0,-3-1 15,1-1-15,-15 5 16,0 1-16,7-1 0,5-3 16,-4 1-16,-2 0 0,-3 1 15,-2 0-15,-2 2 0,-1 2 0,3-4 16,4-2-16,-6 2 0,-2 0 15,2 1-15,1 1 0,-2 0 16,-1 0-16,-2 0 0,0 1 16,-2-2-16,0 0 0,-1 1 15,1-1-15,-3 1 0,1-1 0,-1 1 16,-1-1-16,0 1 16,0 1-16,-2-1 0,3-1 15,-3 1-15,2-1 0,-2 1 0,2 0 16,-2 0-16,0 0 0,0 0 15,0 0-15,0 0 0,0 0 0,0 0 16,0 0-16,0 0 16,0 0-16,0 0 0,0 0 15,0 0-15,0 0 0,0 0 16,0 0-16,0 0 0,0 0 0,0 0 16,0 0-16,0 0 0,0 0 15,0 0-15,0 0 0,0 0 16,0 0-16,0 0 15,0 0-15,0 0 0,0 0 0,0 0 16,0 0-16,-7 3 0,0-2 16,0-1-16,7 0 0,-10 2 15</inkml:trace>
  <inkml:trace contextRef="#ctx0" brushRef="#br0" timeOffset="1227.4914">18180 6511 0,'0'0'0,"0"0"0,0 0 16,0 0-16,-11 27 0,11-27 0,-8 36 15,2-12-15,1 3 0,-5 15 16,-1 4-16,-2 3 0,-1 0 15,-4 19-15,-2 7 16,-3 12-16,1-1 0,-10 17 0,-4 3 16,0 4-16,4-10 0,-11 45 15,7-9-15,3-20 0,3-14 16,3 4-16,2 0 0,6-8 16,6-6-16,1 1 0,0 2 15,0-4-15,-1-3 0,-5 12 16,-5 7-16,3-9 0,2-7 0,2 14 15,-1 9-15,2-11 0,-1-8 16,-3 9-16,-3 5 0,5-6 16,1-4-16,-1 4 0,-2 3 15,3-7-15,3-7 0,1 8 16,-1 5-16,1-12 0,0-7 16,-3 10-16,-1 9 0,3-3 0,2-3 15,-2-3-15,1 0 16,2-5-16,3-2 0,0 10 0,1 7 15,2-12-15,0-8 0,-3 5 16,-1 5-16,0-9 0,-2-7 16,3 4-16,3 5 0,-4-9 15,0-6-15,0 7 0,2 4 16,3-9-16,0-6 0,-1 6 16,-2 6-16,0-9 0,-2-5 0,3 3 15,1 3-15,-3-18 0,-2-12 16,3 1-16,4 0 15,-1-4-15,-1-4 0,2-1 0,1-3 16,0-12-16,0-10 0,0-4 16,1-2-16,-2 0 0,-1 0 0,3 0 15,1 0-15,-1-1 16,-1-1-16,-1-1 0,2-2 16,-2 2-16,0 0 0,2-2 0,0 0 15,0 0-15,-1 3 0,1-3 16,-3-1-16,3 1 0,-3 0 15,1 0-15,0 0 0,-2 1 16,0 0-16,4-1 0,0 0 16,0 0-16,0 0 0,-3 0 15,-1 0-15,2-1 0,2 1 0,-2-2 16,2 2-16,0 0 0,0 0 16,0 0-16,0 0 15,-2-2-15,2 2 0,0 0 0,0 0 16,1-3-16,2 0 0,2 0 15,0-2-15,-1-3 0,1-1 0,-2 1 16,1 1 0,-2 0-16</inkml:trace>
  <inkml:trace contextRef="#ctx0" brushRef="#br0" timeOffset="2958.167">24571 10542 0,'0'0'0,"0"0"0,0 0 15,33-2-15,-16 1 0,15 0 16,8 0-16,4-3 0,2 1 0,22-2 16,7-2-16,12-1 0,-5 1 15,22-2-15,3 1 16,4 0-16,-8 1 0,41 1 0,-12 4 15,-18 4-15,-14 2 0,7 1 16,6-1-16,-13 0 0,-8-1 16,5 4-16,5 1 0,-7-1 15,-5-2-15,8 1 0,7 0 16,-7-3-16,-3-2 0,13 0 16,9 0-16,-11 0 0,-9 1 0,5 0 15,3 0-15,-8-1 0,-4 1 16,10 1-16,9 0 0,-13-1 15,-8 0-15,2 1 0,1 0 16,-7 3-16,-4 1 0,9-1 16,7-3-16,-12 1 0,-7-3 0,8 2 15,5 1-15,-8-1 16,-7-1-16,1 1 0,1 2 16,-9-2-16,-5-2 0,3-3 0,-1-2 15,-6 5-15,-4 3 0,0 0 16,-2-2-16,-9 0 0,-5-2 15,-1 0-15,-2 0 16,-4 2-16,-4 1 0,-6-1 0,-3-2 16,-7-2-16,-2 1 0,-7 0 15,-1 0-15,-10 0 0,-5 1 0,-16-11 16,-12-9-16,23 11 0,4 3 16,3 2-16</inkml:trace>
  <inkml:trace contextRef="#ctx0" brushRef="#br0" timeOffset="3729.3043">21388 7911 0,'0'0'0,"0"0"0,0 0 16,33-3-16,-33 3 0,35-6 0,-11 1 16,2 1-16,0 1 0,9-1 15,0 2-15,-2 2 0,-1 2 0,2 3 16,-4 0-16,-6 2 16,-4 2-16,-7 2 0,-4 2 15,-9 4-15,-7 5 0,-4 1 0,-3 2 16,-5 2-16,-2 2 0,-4 2 15,-5 0-15,-3 1 0,2-4 16,1-3-16,2-4 0,2-2 16,4-4-16,6-2 0,4-2 15,3-3-15,3-1 0,5-3 16,3 1-16,6-1 0,4 1 0,5-5 16,3-4-16,3 1 0,4 0 15,3 0-15,3 0 0,3-1 16,4 0-16,5 1 0,4 2 15,7 1-15,-2 1 0,-12 0 16,-9 0-16,-8 0 0</inkml:trace>
  <inkml:trace contextRef="#ctx0" brushRef="#br0" timeOffset="4531.363">22208 7111 0,'0'0'16,"-10"-3"-16,-4 0 0,-4 0 0,-2 0 15,-14 3-15,-7 3 0,-9 1 16,-1 3-16,-14 4 0,-2 4 15,4 5-15,3 1 0,-13 10 16,1 3-16,5-2 0,7 1 16,-7 12-16,2 4 0,6-1 15,5-1-15,-15 27 0,10-4 16,12-7-16,6-9 0,7 8 16,5 5-16,10-7 0,7-4 0,3 3 15,3 2-15,3-4 0,1-3 16,4 0-16,1 2 0,2-3 15,2-1-15,7 3 0,6 2 16,3-7-16,4-5 0,4 3 16,4 2-16,0-7 0,-1-8 15,8-1-15,6-3 0,0-4 0,3-3 16,3-5-16,4-3 16,-4-5-16,-1-5 0,9-4 0,5-2 15,-4-3-15,-3 1 0,10-10 16,10-4-16,-11-1 0,-5-2 15,7-1-15,6-3 0,-8-2 16,-5-2-16,8-11 0,5-7 16,-4 4-16,-4 1 0,3-5 15,1-4-15,-12 3 0,-8 0 0,-3-3 16,-4-4-16,-8 0 0,-7-1 16,0-2-16,1 0 0,-8 9 15,-7 7-15,-5-7 16,-2-5-16,-1 5 0,-2 4 0,-4-4 15,-3-3-15,0 4 0,-1 2 16,-6-1-16,-3-1 0,-1 5 16,0 5-16,-11 0 0,-6 1 15,-2 1-15,-1 4 0,-5-2 16,-4-2-16,-2 5 0,-1 4 0,-8-1 16,-5-2-16,5 3 0,6 4 15,-10 4-15,-7 4 0,0 3 16,-1 1-16,-5 4 0,-2 4 15,7 2-15,7 2 0,-6 4 16,-2 5-16,0 2 0,0 2 16,1 4-16,2 3 0,12-4 15,11-2-15,0 2 0,2 1 16,5 2-16,5 2 0,3 7 16,2 5-16,7-10 0,4-10 0,2-5 15</inkml:trace>
  <inkml:trace contextRef="#ctx0" brushRef="#br0" timeOffset="4869.8851">22769 7288 0,'0'0'0,"-1"-9"16,0 1-16,1 3 0,0 0 0,0 3 15,0 2-15,-2 4 0,-2 3 16,2-3-16,0-1 0,1 1 15</inkml:trace>
  <inkml:trace contextRef="#ctx0" brushRef="#br0" timeOffset="6591.2195">3582 8572 0,'0'0'0,"-9"-2"0,-1-1 15,0-1-15,-3 2 0,-5-2 0,0 1 16,0 0-16,0 2 0,-4 2 16,-1 2-16,1 0 0,-2 2 15,1 3-15,-2 5 0,2 3 16,-2 0-16,0 1 0,-4-1 16,5 4-16,4 5 0,-1 2 15,4 2-15,0 1 0,2 0 0,0 7 16,-3-1-16,7-3 0,6-1 15,1 0-15,-1 2 0,5 0 16,5 2-16,-1-2 0,1-2 16,0 0-16,1-1 0,5 0 15,2-1-15,3 3 0,0 0 16,5-1-16,1-2 0,2 0 16,0-4-16,8 2 0,3-1 15,-1-5-15,-1-2 0,2-3 16,0-3-16,-1-5 0,0-2 0,7-3 15,3-2-15,-2-5 0,-5-2 16,8-4-16,2-3 0,-3-7 16,0-4-16,2 0 0,3 1 15,-2-3-15,1-2 0,0-6 16,-4 1-16,-3-2 0,-3 2 0,-2-2 16,0-2-16,-7 2 15,-6-1-15,-2 2 0,-2-1 16,-8 0-16,-3-3 0,-2 0 15,1-2-15,-3 1 0,0 1 0,-4 0 16,-3 1-16,-2 1 0,-2 0 16,-5 2-16,-1 1 0,-1 3 15,-3 3-15,-3 0 0,-6 2 16,5 7-16,-1 0 0,-7 1 16,-4 2-16,0 1 0,-3 4 15,-1 0-15,-3 2 0,3 5 16,2 2-16,-4 1 0,-2 1 15,4 3-15,2 3 0,0 5 16,2 3-16,-1 3 0,-1 3 0,4 2 16,0 3-16,5 1 0,4 2 15,3-7-15,6-6 0,4-5 16</inkml:trace>
  <inkml:trace contextRef="#ctx0" brushRef="#br0" timeOffset="6754.2555">3733 8839 0,'0'0'0,"0"0"16,0 0-16,0 0 0,0 0 0,0 0 15,0 0-15,0 0 0,0 0 16,4 24-16,-4-24 15,-1 27-15,1-27 0,-3 36 0,-3-13 16,2 1-16,-2 0 0,1 4 16,-2 1-16,-2 8 0,0-3 15,1-1-15,2 1 0,0 2 16,0-2-16,2-1 0,2 0 16,2-3-16,2-2 0,4-4 15,4-3-15,0-6 0,2-1 0,-3-5 16,-1 0-16,-1-2 0</inkml:trace>
  <inkml:trace contextRef="#ctx0" brushRef="#br0" timeOffset="6919.274">4949 8749 0,'0'0'16,"0"0"-16,0 0 0,0 0 0,0 0 0,23 9 15</inkml:trace>
  <inkml:trace contextRef="#ctx0" brushRef="#br0" timeOffset="24723.9788">11424 9249 0,'0'0'0,"0"0"16,0 0-16,26-2 0,-26 2 0,30-5 15,-7 1-15,2-1 0,2-2 16,11-1-16,4 0 15,0-1-15,0 1 0,9-3 0,-3 1 16,-5 2-16,-4 1 0,3 0 16,-2-1-16,-7 3 0,-5 0 0,-5 1 15,-5 1-15,-4-1 16,-4 2-16,-5-1 0,-3 0 16,-1 1-16,-1 2 0,2-3 15</inkml:trace>
  <inkml:trace contextRef="#ctx0" brushRef="#br0" timeOffset="24892.0446">11833 9183 0,'0'0'16,"0"0"-16,0 0 0,0 0 16,0 0-16,0 0 0,0 0 15,0 0-15,0 0 0,0 0 0,0 0 16,-3 22-16,3-22 0,0 0 15,0 0-15,0 0 0,0 28 16,0-28-16,0 0 0,0 0 16,0 23-16,0-23 0,0 0 15,0 0-15,0 20 0,0-15 16,0-1-16,0 0 0,0-2 16,0 0-16,0 1 0,0-3 15,0 3-15,0-3 0,2 4 0,-2-4 16,0 0-16,0 7 0,0-7 15,0 0-15</inkml:trace>
  <inkml:trace contextRef="#ctx0" brushRef="#br0" timeOffset="26814.382">11830 9233 0,'0'0'0,"0"0"15,0 0-15,0 0 0,0 0 0,0 0 16,0 0-16,0 0 16,0 0-16,0 0 0,0 0 15,0 0-15,0 0 0,0 0 0,0 0 16,0 0-16,0 0 15,0 0-15,0 0 0,0 0 0,0 0 16,0 0-16,0 0 0,0 0 16,0 0-16,0 0 15,0 0-15,2 23 0,-2-23 0,0 0 16,0 0-16,0 24 0,0-24 16,1 21-16,-1-21 0,0 27 15,-1-9-15,-1 0 0,1 2 16,0 1-16,0-1 0,-1 2 0,0 0 15,0 4-15,0-2 0,2-1 16,0-1-16,0-1 0,2-2 16,-1-2-16,1-2 0,-1-2 15,0-2-15,0 0 0,0-3 16,0-1-16,0-1 0,1-2 16,-2 0-16,0-1 0,1 0 0,-1 1 15,0-2-15,0-2 0,0 2 16,0-2-16,3 1 0,-1 0 15,-2-1-15,2 1 0</inkml:trace>
  <inkml:trace contextRef="#ctx0" brushRef="#br0" timeOffset="27630.2418">11825 9528 0,'0'0'15,"0"0"-15,0 0 0,0 0 0,0 0 16,0 0-16,0 0 0,0 0 16,0 0-16,33-10 0,-33 10 15,35-11-15,-17 6 0,3-1 16,2 2-16,-1 0 0,0-1 16,-2 1-16,-2 1 0,1 1 15,-2 1-15,-3 1 0,-2 0 16,-2 1-16,-2 0 0,-6 0 15,-2-1-15,0 0 0,0 0 0,0 3 16</inkml:trace>
  <inkml:trace contextRef="#ctx0" brushRef="#br0" timeOffset="27965.03">11505 9460 0,'0'0'0,"0"0"0,0 0 16,0 0-16,0 0 0,0 0 15,5 29-15,-5-29 0,0 0 0,0 32 16,0-32-16,1 28 0,0-13 16,-1 2-16,0 1 0,0 0 15,-1 0-15,1 0 0,0 1 16,0 2-16,0-2 0,0 0 16,0-1-16,0-2 0,0 0 0,0-1 15,0-1-15,0-2 16,0-1-16,-1-1 0,0 1 15,-2-3-15,1 0 0,0-3 0,1 1 16,0-3-16</inkml:trace>
  <inkml:trace contextRef="#ctx0" brushRef="#br0" timeOffset="28622.4319">11290 9915 0,'0'0'0,"0"0"0,0 0 16,0 0-16,0 0 0,0 0 15,29-8-15,-29 8 0,22-9 0,-22 9 16,36-11-16,-16 6 15,0 0-15,4-1 0,4 1 16,-2-1-16,1 0 0,10-2 0,4 1 16,-2 1-16,-3 0 0,11 0 15,4 0-15,-6-1 0,-3-1 0,10 0 16,1 1-16,-6 0 16,-4 1-16,4-1 0,0-1 15,-4 2-15,-3-2 0,4 1 16,-3 1-16,-10 0 0,-3 0 0,0 1 15,-5 0-15,-7 1 0,0 0 16,-4 3-16,-2 1 16,-2 0-16,-1 1 0,-2-1 0,-2 0 15,-1 0-15,0 0 0,1 0 16,-3 0-16,2 1 0,-2-1 16,2 2-16,-2-2 0,1 3 15,-1-3-15,0 0 0,0 0 16,0 2-16</inkml:trace>
  <inkml:trace contextRef="#ctx0" brushRef="#br0" timeOffset="74419.2443">29438 9365 0,'0'0'0,"0"0"0,0 0 0,0 0 16,23-11-16,-23 11 0,29-11 16,-12 5-16,2 0 0,4-1 15,4 2-15,6-2 0,-2 2 0,-2 0 16,0 2-16,-2 1 16,-3 2-16,0 2 0,-4 2 15,-5 0-15,-3 2 0,-4 4 0,-3 4 16,-4-2-16,-2 2 0,-4 3 15,-3 4-15,0 0 0,-2-1 16,-7 6-16,-4 3 0,1-1 16,2-1-16,-7 8 0,0 0 15,1-3-15,1-2 0,-6 2 16,-3 4-16,1-3 0,1-1 0,-8 9 16,-4 2-16,7-3 0,5-2 15,-3 2-15,-2 1 16,3-5-16,1-4 0,5-6 0,8-6 15,4-7-15</inkml:trace>
  <inkml:trace contextRef="#ctx0" brushRef="#br0" timeOffset="75117.4285">29763 9890 0,'0'0'0,"0"0"0,0 0 0,0 0 16,0 0-16,0 0 0,0 0 15,0 0-15,14 21 0,-14-21 16,0 0-16,0 0 0,6 31 0,-6-31 16,-3 25-16,-1-10 15,0 2-15,-2-1 0,0 2 0,0-2 16,2-1-16,-2-1 0,1 2 15,-1-2-15,2-1 0,0 0 16,0-2-16,1-1 0,0-1 16,3-2-16,2-4 0,-1-1 15,-1-2-15,2 0 0,1-3 16,1-2-16,0-1 0,1-2 16,-1-1-16,0 1 0,0 2 0,-1-1 15</inkml:trace>
  <inkml:trace contextRef="#ctx0" brushRef="#br0" timeOffset="75282.4572">29835 9938 0,'0'0'0,"0"0"16,0 0-16,0 0 0,0 0 0,0 0 16,0 0-16,0 0 0,22-12 15,-22 12-15,0 0 0,25-3 0,-25 3 16,21-2-16,-9 2 16,3 0-16,0 0 0,2 0 15,0-2-15,0 2 0,-1 0 0,1 0 16,-2-1-16,1 1 0,-1-1 15,1-1-15,-2 1 0,0-1 16,-1 0-16,0-2 0,-2 2 16,-3 0-16</inkml:trace>
  <inkml:trace contextRef="#ctx0" brushRef="#br0" timeOffset="75762.0202">30475 9050 0,'0'0'0,"0"0"0,0 0 15,0 0-15,0 0 0,0 0 16,0 0-16,0 0 0,30-4 0,-30 4 16,22 4-16,-22-4 0,24 4 15,-24-4-15,31 6 16,-14-1-16,-1 0 0,-1 0 16,-1 1-16,-2-2 0,-1 0 0,-2 0 15</inkml:trace>
  <inkml:trace contextRef="#ctx0" brushRef="#br0" timeOffset="75763.0195">30505 9425 0,'0'0'0,"0"0"0,0 0 0,28-6 16,-16 4-16,4 1 0,5-1 16,0 0-16,0 0 0,7-1 15,-1 2-15,-1 0 0,-3 1 0,2 0 16,-4 1-16,-9-1 0,-3-2 16,-1 1-16,-2-1 15,0 1-15</inkml:trace>
  <inkml:trace contextRef="#ctx0" brushRef="#br0" timeOffset="76246.3655">30610 9526 0,'0'0'0,"0"0"15,0 0-15,0 0 0,0 0 0,0 0 16,0 0-16,3 28 0,-3-28 15,0 0-15,0 31 0,0-31 16,-1 21-16,0-10 0,-1 0 16,1 1-16,0 1 0,-1-2 15,1 0-15,1-1 0,0-3 0,3 0 16,0-2-16,0-2 0,2-2 16,2-1-16,3-2 15,-1-1-15,-1-1 0,1-2 0,0-2 16,1 1-16,0 1 0,-1-1 15,0 1-15,-1 1 0,-2 0 16,1 0-16,-2 1 0,1 0 16,-2 0-16,1 2 0,-1 0 15,-1 1-15,1 0 0,-1 2 16,-1 1-16,0 1 0,0 0 0,-2 1 16,-2 1-16,1 0 0,-1 1 15,-1-1-15,-2 2 16,0-2-16,-2-1 0,-1 2 0,-4-2 15,0 0-15,0 0 0,1-1 16,2 0-16,2 0 0</inkml:trace>
  <inkml:trace contextRef="#ctx0" brushRef="#br0" timeOffset="76417.3738">30406 9691 0,'0'0'0,"0"0"0,0 0 0,0 0 15,0 0-15,0 0 0,-21 13 16,21-13-16,-17 16 0,17-16 16,-17 20-16,9-11 0,0 0 15,1 0-15,0-2 0,1 0 16,1-1-16,2-1 0,2-1 16,1-4-16,2-2 0,0 1 0,-2 1 15,2-3-15</inkml:trace>
  <inkml:trace contextRef="#ctx0" brushRef="#br0" timeOffset="76586.3058">30775 9700 0,'0'0'0,"0"0"0,0 0 16,0 0-16,0 0 0,22 5 16,-22-5-16,15 3 0,-7 0 0,2-1 15,0-1-15,0 1 0,0 1 16,-1 1-16,-1 1 15,-2-2-15,1 0 0,-2 0 0,0 0 16,-3-1-16,-1 0 0,-1-2 16,2 4-16,-2-4 0</inkml:trace>
  <inkml:trace contextRef="#ctx0" brushRef="#br0" timeOffset="77101.0811">30353 9997 0,'0'0'0,"0"0"15,0 0-15,0 0 0,0 0 16,0 0-16,0 0 15,0 0-15,32-8 0,-32 8 0,33-9 16,-12 4-16,2 1 0,5 0 16,4 0-16,-1-1 0,-1 0 0,12 2 15,2 0-15,-4 1 16,-4 1-16,3 2 0,-7 3 16,-4 0-16,-4 0 0,-9 3 0,-6 0 15,-3 2-15,-4 0 0,-7 0 16,-6 3-16,-3-1 0,-3 0 15,-3 1-15,-4 1 16,2 0-16,1 0 0,-4 0 0,-3-1 16,3 1-16,2-3 0,-6 2 15,0-2-15,5-3 0,3-1 0,-4-3 16,2-1-16,7-2 0,3 1 16,2-1-16</inkml:trace>
  <inkml:trace contextRef="#ctx0" brushRef="#br0" timeOffset="77424.0933">30567 9990 0,'0'0'0,"0"0"16,0 0-16,0 0 0,0 0 0,0 0 16,0 0-16,0 0 0,14 23 15,-14-23-15,0 0 0,10 23 16,-10-23-16,0 0 0,16 24 15,-10-16-15,2 0 0,2 0 16,1 1-16,0-1 0,0-1 16,1 0-16,0 0 0,-1 0 0,0 0 15,0 0-15,1-1 16,-1-2-16,-1 1 0,0 0 16,0 0-16,-1 0 0,-1-1 0,-1 0 15,0 0-15,0 0 0,-1-1 16,1-1-16,-1 0 0,-1-1 15,-3 2-15,-2-3 0,2 3 16,-2-3-16</inkml:trace>
  <inkml:trace contextRef="#ctx0" brushRef="#br0" timeOffset="150539.6333">4532 7081 0,'0'0'0,"0"0"0,0 0 16,-25-16-16,13 9 0,-3-2 16,1 0-16,-7 0 0,1-1 0,-4 0 15,-2-2-15,0 1 16,2 0-16,-5-1 0,-2 2 15,-5-1-15,-2 2 0,1 1 16,-2 1-16,1 1 0,1 2 0,-7-1 16,0 3-16,2 2 0,4 0 15,-5 0-15,-1 0 0,2 2 16,1 3-16,-4-1 0,-3 2 16,4 0-16,5 3 0,-12 2 15,-1 3-15,5 0 0,3 3 0,-4 1 16,-3-1-16,8 2 15,5-1-15,-10 4 0,-4-1 16,10-3-16,7-3 0,-2 7 0,-3 6 16,4-3-16,4 0 0,3 0 15,4 0-15,0-1 0,-1-4 16,1 5-16,-4 5 0,8-4 16,5-1-16,-1 4 0,0 4 15,0-6-15,0-2 0,3 3 16,3 2-16,0-2 0,1 0 0,4 2 15,-1 4-15,1 0 16,2-2-16,1 2 0,0 1 16,1-1-16,1-3 0,1 1 0,1 2 15,4-3-15,2-1 0,2 3 16,1 4-16,3-8 0,3-4 16,-1 6-16,2 2 0,0-1 15,2-3-15,7 2 0,2-1 16,-2 1-16,-1-1 0,4 1 15,5 1-15,-2-8 0,-3-4 0,12 4 16,6-3-16,-12-6 0,0-3 16,15 3-16,6 0 15,-5-6-15,-6-3 0,6 0 0,5 0 16,-2 0-16,2 1 0,3-2 16,3 0-16,-4-4 0,-5-1 15,29-2-15,-1-2 0,-8-2 16,-5-1-16,2-12 0,2-6 15,-7 1-15,-4 1 0,1-5 16,-1-2-16,-3 1 0,-3 2 0,2-5 16,-1-1-16,-5 0 0,-6 0 15,6-2-15,3-2 0,-8 2 16,-8 3-16,2-7 0,3-3 16,-5 2-16,-4 2 0,1-3 15,3-2-15,-4 2 0,-2 3 0,-7-4 16,-6-2-16,0 2 15,-1 0-15,-1 1 0,-1 1 16,-4-3-16,-2 1 0,-7-2 0,-3 2 16,0 2-16,0 3 0,-9-2 15,-4-3-15,-5 5 0,1 3 0,-8 0 16,-3-3-16,-4 4 16,-4 2-16,-3-2 0,-5 0 15,2 5-15,1 6 0,-4-2 16,-3-1-16,2 3 0,1 4 15,-10 3-15,-7 3 0,4 7 0,6 4 16,14 1-16,14 0 0,6 0 16</inkml:trace>
  <inkml:trace contextRef="#ctx0" brushRef="#br0" timeOffset="155261.7685">13913 5725 0,'0'0'0,"0"0"16,-23-8-16,11 6 0,-1 1 15,-3 1-15,-2 1 0,-1 1 16,-2 1-16,-9 5 0,-2 5 15,-1 1-15,-1 1 0,-8 7 16,1 3-16,6 0 0,5 1 0,0 7 16,6 2-16,7-6 0,6-5 15,10 0-15,7-1 0,4-3 16,4-4-16,9-2 0,7 0 16,0-1-16,-2-1 0,3 1 15,2 3-15,-4-2 0,-3-3 16,-1 5-16,-2 2 0,-6 2 15,-2-1-15,-5 6 0,-4 1 16,-5-2-16,-4-3 0,-10 3 0,-7 6 16,-4-4-16,-5 0 0,-2-1 15,-3-1-15,3-3 0,4-3 16,-1-2-16,6-7 0,9-8 16,6-8-16,3 3 0,0 0 15,1 1-15</inkml:trace>
  <inkml:trace contextRef="#ctx0" brushRef="#br0" timeOffset="155578.008">14261 5856 0,'0'0'0,"0"0"0,0 0 16,0 0-16,0 0 0,0 0 0,-7 35 16,7-35-16,-14 41 0,3-13 15,-2 4-15,1 0 0,1 3 16,-2 12-16,1 1 0,1 4 0,4-5 15,6-8-15,4-6 16,7-6-16,6-7 0,10-6 16,6-12-16,3-8 0,3-6 0,8-13 15,7-11-15,-3-2 0,-2-2 16,4-13-16,-2-3 0,-7 0 16,-11 5-16,-6 0 0,-6 4 15,-11 14-15,-6 5 0,-11-3 16,-6 13-16,-5 15 0,-7 5 0,-21 15 15,-12 9-15,16-6 0,12-7 16,9-3-16</inkml:trace>
  <inkml:trace contextRef="#ctx0" brushRef="#br0" timeOffset="155811.2078">14928 6017 0,'0'0'0,"0"0"0,0 0 0,29 14 15,-16-7-15,-1 2 0,1 5 16,-2 3-16,-3 1 0,0 11 0,-3 3 16,-3 2-16,-2 0 0,1 3 15,0-6-15,1-5 0,0-5 0,3-2 16,0-3-16,5-3 16,3-3-16,12-5 0,9-5 15,3-4-15,4-3 0,9-6 16,8-5-16,3-5 0,-8-2 0,-6 3 15,-12 5-15,-8 4 0</inkml:trace>
  <inkml:trace contextRef="#ctx0" brushRef="#br0" timeOffset="156010.4365">15743 6107 0,'0'0'0,"13"-1"15,6-2-15,3 0 0,3 0 0,15-3 16,5 0-16,7 0 0,-2 1 16,4 2-16,-6 3 0,-7 1 15,-6 1-15,-6-1 0,-5-2 16,-10 1-16,-8 1 0,-1 1 16,-1-2-16,-1 1 0</inkml:trace>
  <inkml:trace contextRef="#ctx0" brushRef="#br0" timeOffset="156196.1941">15954 5706 0,'0'0'0,"0"0"0,0 0 0,0 0 16,0 0-16,0 36 0,-3-13 16,1 4-16,-1 4 0,-1 7 15,-3 8-15,-1 12 0,2-1 16,3 14-16,6 1 0,7 3 15,5-8-15,16-7 0,11-13 16,-11-14-16,-8-7 0,-6-7 0</inkml:trace>
  <inkml:trace contextRef="#ctx0" brushRef="#br0" timeOffset="156494.7018">17002 5764 0,'0'0'0,"0"0"16,0 0-16,-14 27 0,14-27 0,-10 37 16,4-13-16,1 1 0,-1 2 15,2 7-15,2-1 0,4-5 16,3-5-16,3-5 0,1-4 16,3-4-16,4-4 0,4-7 15,6-7-15,5-8 0,0-5 0,-1-6 16,1-4-16,-5 0 15,-5 0-15,-4-2 0,-6 3 16,-9 6-16,-6 1 0,-10 10 0,-9 7 16,-5 3-16,-3 3 0,-1 6 15,-1 6-15,8-2 0,5-4 0,4 0 16</inkml:trace>
  <inkml:trace contextRef="#ctx0" brushRef="#br0" timeOffset="156728.3355">17708 5878 0,'0'0'0,"0"0"16,0 0-16,23 19 0,-15-9 0,-2 4 16,1 4-16,-4 8 0,-3 1 15,-8 2-15,-6 2 0,0 1 16,-1-3-16,-2 7 0,0-1 16,4-5-16,2-5 0,4-2 15,5-4-15,3-4 0,4-3 0,7-3 16,7-3-16,6-1 15,5-2-15,9-4 0,9-4 16,2 1-16,3 0 0,9-4 16,-1 0-16,-7 1 0,-13 2 0,-11 1 15</inkml:trace>
  <inkml:trace contextRef="#ctx0" brushRef="#br0" timeOffset="157511.481">12699 5573 0,'0'0'0,"0"0"0,0 0 0,33-6 0,-18 5 15,6 0-15,6 0 16,8 3-16,0 2 0,1 1 16,3 2-16,2 6 0,-4 3 0,-12 8 15,-8 6-15,-11 2 0,-7 2 16,-18 11-16,-11 6 0,-7-3 16,-2-1-16,-8 5 0,1-2 15,5-8-15,4-10 0,4 0 16,7-5-16,12-7 0,7-4 0,6-4 15,7-3-15,5-1 0,5 1 16,9-4-16,4-2 16,5-4-16,3-3 0,7 2 0,7 2 15,0 2-15,3 4 0,7 1 16,5 2-16,-16-2 0,-13-2 0,-9-1 16</inkml:trace>
  <inkml:trace contextRef="#ctx0" brushRef="#br0" timeOffset="158362.8093">14147 6843 0,'0'0'0,"0"0"0,0 0 0,0 0 16,0 0-16,0 0 0,0 0 15,0 0-15,0 0 0,0 0 16,0 0-16,0 0 0,0 0 0,0 0 16,0 0-16,-23 17 0,23-17 15,-15 19-15,15-19 16,-17 28-16,7-13 0,0 1 0,0 0 16,1 3-16,1 0 0,2 0 15,-1 2-15,2 8 0,1 0 16,2 2-16,1 1 0,4-1 15,4-2-15,3 6 0,1-2 16,0-4-16,0-2 0,4-6 0,4-2 16,2-4-16,3-4 0,3-2 15,1-3-15,2-2 0,1-4 0,1-8 16,0-4-16,4-2 16,-3 0-16,2-3 0,0-3 15,-4-1-15,-3-1 0,-1-3 16,-3-3-16,-2 5 0,-1 2 15,-1-4-15,-1-5 0,-3 3 16,0 1-16,-3-2 0,0-2 16,0 0-16,2-1 0,-2-5 0,-2 0 15,-3 6-15,-1 1 0,-1-6 16,-3 1-16,-1 7 0,1 8 0,-2 5 16</inkml:trace>
  <inkml:trace contextRef="#ctx0" brushRef="#br0" timeOffset="158531.7932">14016 6757 0,'0'0'0,"-6"6"0,2 2 16,0 1-16,2-1 0,0 1 16,0-2-16,1-1 0</inkml:trace>
  <inkml:trace contextRef="#ctx0" brushRef="#br0" timeOffset="158928.9604">16599 6621 0,'0'0'0,"0"0"0,0 0 16,0 0-16,0 0 0,0 0 0,0 0 16,0 0-16,0 0 0,-20 10 15,20-10-15,0 0 0,-10 28 16,10-28-16,-9 29 0,9-29 15,-7 26-15,4-15 0</inkml:trace>
  <inkml:trace contextRef="#ctx0" brushRef="#br0" timeOffset="159452.0235">16880 6561 0,'0'0'0,"0"0"0,0 0 15,0 0-15,0 0 0,0 0 16,0 0-16,15 25 0,-15-25 0,0 0 16</inkml:trace>
  <inkml:trace contextRef="#ctx0" brushRef="#br0" timeOffset="159628.8652">16871 6557 0,'0'0'0,"0"0"0,0 0 0,0 0 15,0 0-15,0 0 0,0 0 16,0 0-16,0 0 0,2-19 16,-2 19-16,0 0 0</inkml:trace>
  <inkml:trace contextRef="#ctx0" brushRef="#br0" timeOffset="159797.2672">16806 6524 0,'0'0'0,"0"0"15,0 0-15,0 0 0</inkml:trace>
  <inkml:trace contextRef="#ctx0" brushRef="#br0" timeOffset="163649.0988">17659 6394 0,'0'0'0,"0"0"15,0 0-15,-19-10 0,19 10 16,-18-10-16,6 3 0,-1 0 16,1 1-16,0 2 0,-1 1 15,0 1-15,1-2 0,-4 3 16,0 2-16,-1 0 0,1 3 0,-5 2 15,0 5-15,1 0 0,0 0 16,-2 6-16,-2 2 16,2 1-16,2-1 0,-3 11 0,1 5 15,3-2-15,2-3 0,2 2 16,-1 1-16,3-2 0,1-1 16,1 7-16,3-2 0,3-1 15,2-1-15,4-1 0,3-1 16,0-2-16,2-2 0,1-2 15,1 0-15,2-1 0,0-2 0,7-1 16,5-1-16,-1-3 0,-2-1 16,1-4-16,4-1 15,0 1-15,0-3 0,3-3 0,1-4 16,-1-3-16,-2-1 0,4-5 16,3-5-16,-5 0 0,-1-3 0,-1-2 15,1-4-15,0 1 16,-3 0-16,1-6 0,0-4 15,-4 0-15,-2 1 0,-2-7 16,-2-3-16,-2 4 0,-1 2 16,-5-5-16,-3-4 0,-1 6 15,-1 3-15,-3 0 0,-4 1 0,0 1 16,-2 3-16,-3 2 0,-2 1 16,-3 1-16,-1-1 0,-2 4 15,0 2-15,1 2 0,2 2 16,-3 3-16,-3 2 0,1 2 15,1 2-15,-1 2 0,-1 2 16,-2 5-16,-2 2 0,-3 2 16,-2 3-16,2 3 0,2 2 0,-4 5 15,-2 5-15,2 1 0,1 2 16,6 5-16,4 2 0,5-7 16,3-6-16,2-5 0</inkml:trace>
  <inkml:trace contextRef="#ctx0" brushRef="#br0" timeOffset="164172.5754">18226 6885 0,'0'0'0,"0"0"0,0 0 15,0 0-15,0 0 0,20-2 0,-20 2 16,0 0-16,20 9 0,-20-9 16,0 0-16,16 21 0,-12-12 15,-1 2-15,-3 3 0,-3 2 16,-1 2-16,-8 3 15,-7 4-15,-2 2 0,-3 3 16,-6 3-16,-5 4 0,5-6 0,5-4 16,4-6-16,4-3 0,4-4 15,3-1-15,2-3 0,4-2 16,3-1-16,4-3 0,6-2 16,5-1-16,3 2 0,2-2 0,5-1 15,4-1-15,5-2 16,-1 0-16,0 2 0,1 0 15,0-1-15,-1-2 0,-3 1 16,-1 0-16,-3 0 0,0 1 0,-1 0 16,0-1-16,-3 2 0,-1 1 15,-4 0-15,-2 0 0,-2-1 16,-2 0-16,-1 0 0,-1 1 16,-2 1-16,-1 0 0,1 3 15,-1 1-15,1 1 0,-2-3 0,0 1 16</inkml:trace>
  <inkml:trace contextRef="#ctx0" brushRef="#br0" timeOffset="164349.1451">18956 7075 0,'0'0'0,"0"0"0,0 0 15,0 0-15,0 0 0,0 0 0,0 0 16,-11 35-16,4-5 0,2-3 16,-1-4-16,2-2 0</inkml:trace>
  <inkml:trace contextRef="#ctx0" brushRef="#br0" timeOffset="168863.4118">14526 5909 0,'0'0'16,"0"0"-16,0 0 0,0 0 15,0 0-15,0 0 0,0 0 16,0 0-16,0 0 0,0 0 16,0 0-16,0 0 0,0 0 15,0 0-15,-8 19 0,8-19 0,0 0 16,0 0-16</inkml:trace>
  <inkml:trace contextRef="#ctx0" brushRef="#br0" timeOffset="174929.0484">3787 8847 0,'0'0'0,"0"0"15,0 0-15,0 0 0,0 0 0,0 0 16,0 0-16,0 0 0,1 25 16,-1-25-16,0 0 0,-4 34 15,4-34-15,-7 30 0,4-11 16,-1 1-16,0 1 0,0 1 15,0 0-15,-1 2 0,0 2 0,0 5 16,-1-2-16,2-2 0,1-4 16,-1-4-16,2-2 0,0-2 15</inkml:trace>
  <inkml:trace contextRef="#ctx0" brushRef="#br0" timeOffset="176093.3866">3646 9762 0,'0'0'0,"0"0"16,0 0-16,0 0 0,0 0 0,0 0 16,0 0-16,0 0 0,0 0 15,0 0-15,27 1 0,-27-1 16,0 0-16,26 6 0,-26-6 15,23 10-15,-12-5 0,0 2 16,0 1-16,-4 2 0,-1 1 0,0 4 16,-3 3-16,-3 0 15,-3 3-15,-3-1 0,0 2 16,-4 2-16,1-2 0,2-3 16,1-1-16,-1-6 0,3-2 0,2-1 15,2-3-15,2-1 0,2-2 16,6-4-16,2-1 0,11-5 15,3-1-15,8-1 0,3-4 16,2 2-16,2-1 0,-3-1 16,-6 3-16,-4 2 0</inkml:trace>
  <inkml:trace contextRef="#ctx0" brushRef="#br0" timeOffset="176583.3439">3886 10590 0,'0'0'0,"0"0"0,0 0 15,0 0-15,0 0 0,0 0 0,0 0 16,0 0-16,0 0 0,0 0 16,23-15-16,-23 15 0,0 0 15,36-6-15,-36 6 0,35 3 16,-20 0-16,1 2 0,-2 4 15,-2 1-15,0 2 0,-3-2 16,-1-2-16,1 0 0</inkml:trace>
  <inkml:trace contextRef="#ctx0" brushRef="#br0" timeOffset="176585.3784">4003 10912 0,'0'0'16,"0"0"-16,0 0 0,0 0 16,0 0-16,0 0 0,0 0 0,30 6 15,-30-6-15,32 6 0,-10 0 16,-22-6-16,32 8 0,-17-4 15</inkml:trace>
  <inkml:trace contextRef="#ctx0" brushRef="#br0" timeOffset="187398.2477">29876 7983 0,'0'0'0,"0"0"16,6 24-16,-1-6 0,0 2 0,4 13 16,2 8-16,2 9 0,0-1 15,2 10-15,0 6 0,0 11 16,-3-4-16,0 16 0,0-1 16,-3 8-16,-4-9 0,0 40 15,-3-7-15,-8-17 0,-2-14 16,-6 7-16,0 4 0,1-14 15,2-10-15,0 2 0,0 0 16,-1-9-16,-2-7 0,2 0 16,1-1-16,0-6 0,2-8 0,-3-1 15,-1-3-15,3-4 0,2-5 16,0-6-16,-2-3 0,0-6 16,0-5-16,1-14 0,0-12 15,2 4-15,3 3 0,2 2 16</inkml:trace>
  <inkml:trace contextRef="#ctx0" brushRef="#br0" timeOffset="187720.2572">29666 9664 0,'0'0'0,"0"0"0,0 0 16,0 0-16,3 31 0,-3-31 0,8 40 16,-3-14-16,-1 2 0,0 9 15,0 7-15,-3 12 0,-2-1 0,-3 14 16,0 2-16,-2 0 16,2-10-16,3-2 0,2-9 15,1-12-15,0-10 0,4-10 16,2-6-16,5-5 0,3-2 0,4-15 15,6-8-15,2-4 0,3-3 16,13-17-16,7-11 0,-5 2 16,-3 1-16,10-10 0,2 0 15,-11 12-15,-8 9 0,6-13 16,-10 10-16,-9 12 0,-8 10 16,-6 8-16,-6 4 0,-2 6 15,-1 0-15,0 2 0,-2-4 16,0-3-16,-1-3 0,-1 3 0,2 0 15,1 3-15</inkml:trace>
  <inkml:trace contextRef="#ctx0" brushRef="#br0" timeOffset="187885.2664">30769 9240 0,'0'0'0,"0"0"0,0 0 16,0 0-16,0 0 0,0 0 0,0 0 15,0 0-15</inkml:trace>
  <inkml:trace contextRef="#ctx0" brushRef="#br0" timeOffset="191147.4098">9824 10627 0,'0'0'16,"0"0"-16,0 0 0,0 0 0,0 0 15,0 0-15,0 0 16,0 0-16,10 30 0,-10-30 0,4 40 16,-1-15-16,-2 1 0,0 8 15,0 7-15,-1 14 0,-1-2 16,-4 20-16,0 3 0,-3 8 16,0-6-16,-2 13 0,1 3 15,0-13-15,1-9 0,-4 26 16,-1-2-16,3-23 0,2-15 0,2-6 15,4-3-15,0-12 16,0-10-16,2-5 0,1-3 16,0-5-16,0-6 0,0-1 0,0-3 15,-1-1-15</inkml:trace>
  <inkml:trace contextRef="#ctx0" brushRef="#br0" timeOffset="191312.4173">9898 10612 0,'0'0'16,"0"0"-16,0 0 0,0 0 16,0 0-16,0 0 0,-27 20 15,27-20-15,-26 31 0,8-7 16,-3 6-16,-2 1 0,-1 0 0,-6 11 15,-6 8-15,6-4 0,5-5 16,0 0-16,6-6 16,4-9-16,4-10 0,2-2 0,3-3 15,0-4-15</inkml:trace>
  <inkml:trace contextRef="#ctx0" brushRef="#br0" timeOffset="191478.4529">10039 10689 0,'0'0'0,"0"0"15,0 0-15,22-2 0,-22 2 0,26 2 16,-8 0-16,2 3 0,3 3 16,2 3-16,3 3 0,6 5 15,-1 0-15,0 0 0,-6-2 16,-5-5-16</inkml:trace>
  <inkml:trace contextRef="#ctx0" brushRef="#br0" timeOffset="191650.4561">11490 10800 0,'0'0'16,"0"0"-16,0 0 0,3 21 15,-3-21-15,0 0 0</inkml:trace>
  <inkml:trace contextRef="#ctx0" brushRef="#br0" timeOffset="200619.1803">10252 14481 0,'0'0'0,"0"0"0,0 0 16,0 0-16,0 0 0,0 0 0,0 0 16,0 0-16,0 0 0,0 0 15,0 0-15,0 0 0,0 0 0,0 0 16,0 0-16,0 0 0,31 9 15,-31-9-15,35 9 0,-13-4 16,2-1-16,3 0 0,0 0 16,11 2-16,0-2 0,1 0 15,-1 0-15,10-3 0,-2-1 16,4 1-16,2 1 0,-2-1 16,0 0-16,12 0 0,-1-1 15,2 0-15,1 0 0,11 3 0,-1 0 16,-6 0-16,-4-3 0,9 0 15,0 0-15,-4 0 0,-3 2 16,1-2-16,-1 0 0,16-1 16,-13 0-16,-4 3 0,-1 2 15,-9-1-15,-4 1 0,-5-1 16,-3-1-16,-1-1 0,-1 1 0,-3 2 16,0 1-1,-4 1-15,-2 1 0,-22-7 0,-3-2 16,4 3-16,3 2 15,-4-3-15,-3-2 0,-7 2 0,-2-3 16,0 2-16,0-1 0,2 2 16</inkml:trace>
  <inkml:trace contextRef="#ctx0" brushRef="#br0" timeOffset="201103.1921">12146 13960 0,'0'0'16,"0"0"-16,0 0 0,0 0 0,0 0 15,0 0-15,33 11 0,-33-11 0,32 8 16,-9-1-1,6 2-15,-1 0 0,0 2 0,8 1 16,2 0-16,-2 1 0,0 0 0,10 4 16,-1 1-16,-2-2 15,-2 2-15,-1 0 0,0 1 16,6 1-16,-1 0 0,-5 1 16,-1 3-16,-2-2 0,-1 1 0,-4 0 15,-4-2-15,-3 0 0,-4-2 16,-3-2-16,0 0 0,-4-3 15,-2-1-15,-4-1 0,-2-2 16,-4 1-16,-4 0 0,-2-1 16,-1 0-16,-5 0 0,-3 2 0,-6 1 15,-4 5-15,-3 1 0,0 1 16,-8 1-16,-7 0 16,-2 1-16,-1 2 0,-15 6 0,-2 2 15,-8 9-15,4 0 0,-16 16 16,-4 8-16,7 2 15,5 3-15,-9 9 0,26-25 0,17-16 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4:05"/>
    </inkml:context>
    <inkml:brush xml:id="br0">
      <inkml:brushProperty name="width" value="0.04093" units="cm"/>
      <inkml:brushProperty name="height" value="0.04093" units="cm"/>
      <inkml:brushProperty name="color" value="#00BFF3"/>
    </inkml:brush>
  </inkml:definitions>
  <inkml:trace contextRef="#ctx0" brushRef="#br0">11074 1944 537,'43'-63'50,"-11"16"4,-10 16 6,-9 15 5,-5 10-4,0 6-9,0 4-11,0 6-11,-1 3-8,-1 3-7,-1 3-5,0 3-8,-3 2-8,-2 1-14,-3 1-12,-4 1-12,-1-1-8,-2-1 0,0-3 0,-1-1-1,-1-3 3,1-3 8,-1-2 8,0-4 8,1-2 6,0-2 6,2-3 4,1 0 5,0-4 2,2 0-2,1-3-2,0-2-1,1-1 4,0 2 10,0 1 10,1 0 10,-1 3 8,-1 4 7,-2 4 7,0 4 7,-1 5-1,0 5-9,1 7-8,-1 5-10,-1 3-5,0 1-1,-1-1-2,-1-1 0,0-1-3,4-5-3,2-5-4,4-5-3,4-5-5,7-5-6,8-4-8,6-6-5,4-5-4,1-7 0,-1-7 1,4-7 1,-3-1-1,-2 3-1,-3 6-2,-3 2 0,-3 4 1,-2 2 7,-4 4 5,-3 3 7,-4 5 6,-6 10 7,-6 8 7,-5 9 8,-5 3 1,0 1-3,-1 1-4,-1-1-3,0-1-3,1-1-5,1-3-2,1-1-4,1-3-3,2-3-1,2-3-3,2-3-2,4-3-3,5-4-2,4-4-5,5-4-2,5-3 0,4-2 7,3-2 6,5-1 6,1-2 4,1 0 4,-1 0 1,1 1 4,-3 0-1,-3 2-4,-1 2-3,-4 2-4,-3 1-4,-1 0-2,-2 0-4,-2 0-4,-4 1-3,-2 1-5,-6 0-4,-2 2-5,-4-1 1,0-1 7,-1 0 6,-1-1 8,-1-1 3,0 0 1,0 0 2,1 0 0,-1 1 10,3 2 15,0 2 15,0 2 17,2 2 2,-1 4-10,0 2-10,0 3-10,-1 3-7,-2 3-3,-2 3-4,-1 4-4,-2 0-3,-2 2-7,0 1-4,-1 1-6,0-1-6,-1-3-9,0-3-8,2-3-9,0-3-3,5-3 0,3-3 1,4-2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5T08:24:31.6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15565 10103 0,'0'0'0,"0"0"16,0 0-16,0 0 0,29-3 0,-29 3 15,34 4-15,-9-1 0,4 0 16,8 2-16,5-2 0,15 4 15,4 2-15,17 1 0,2 1 16,13 0-16,-4-2 0,8 1 16,-5-2-16,-3 0 0,-11-3 0,-7 0 15,-5-1-15,-7 0 0,-6 0 16,16 2-16,-9-1 0,-5 4 16,-2 2-16,-7 1 0,-5 0 15,-19-9-15,3-1 0,2-2 16,0-2-16,-6-3 0,-3-1 0,-6 1 15,-3 2-15,-3 1 0</inkml:trace>
  <inkml:trace contextRef="#ctx0" brushRef="#br0" timeOffset="472.0466">16872 9776 0,'0'0'0,"0"0"16,0 0-16,30 6 0,-30-6 0,38 8 15,-8-2-15,-1 2 0,-1 2 0,13 7 16,3 2-16,-2-1 16,-3 1-16,10 8 0,2 2 15,3 3-15,-5-5 0,6 4 16,-1 0-16,-12-5 0,-8-2 0,-4-1 15,-4 2-15,-6-5 0,-6-2 16,-5 0-16,-4 0 16,-7-2-16,-3-1 0,-6-1 0,-5 1 15,-2-1-15,-3-1 0,-9 3 16,-6 2-16,-5 0 0,-2 0 16,-18 11-16,-6 6 0,4-4 15,5-2-15,-11 9 0,1 2 16,15-7-16,12-5 0,-4 15 15,14-4-15,15-5 0,9-2 0,3-11 16,0-7-16,2-3 0</inkml:trace>
  <inkml:trace contextRef="#ctx0" brushRef="#br0" timeOffset="473.044">17808 10303 0,'0'0'0,"0"0"0,0 0 16,0 0-16,0 0 0,0 0 0,15 27 15,-9-5-15,-3 4 0,1-3 16,-2-4-16,0-2 0</inkml:trace>
  <inkml:trace contextRef="#ctx0" brushRef="#br0" timeOffset="8012.3823">6650 11069 0,'0'0'0,"0"0"15,0 0-15,0 0 0,0 0 0,-3 27 16,3-27-16,0 22 0,0-22 16,0 36-16,-3-12 0,2 4 15,1 3-15,-3 14 0,0 2 16,-1 4-16,1-1 0,-2 17 15,-2 1-15,-3 11 0,-1-1 16,-1 5-16,1-6 0,0-5 16,3-13-16,-1-6 0,2-3 0,1-11 15,3-5-15,-3-7 0,2-2 16,-3-8-16,2-7 0,-1-11 16,2-6-16,1 2 15,-1 1-15,2 1 0</inkml:trace>
  <inkml:trace contextRef="#ctx0" brushRef="#br0" timeOffset="8194.3847">6600 10957 0,'0'0'0,"0"0"0,0 0 15,0 0-15,0 0 0,0 0 16,-24 9-16,24-9 0,-16 23 0,8-8 16,-3 2-16,1 1 0,0 3 15,0 2-15,0 2 0,-3 6 16,1-2-16,0-6 0,3-3 15,1-3-15</inkml:trace>
  <inkml:trace contextRef="#ctx0" brushRef="#br0" timeOffset="8380.427">6886 10914 0,'0'0'0,"0"0"16,0 0-16,0 0 0,0 0 0,0 0 15,23 8-15,-23-8 0,0 0 16,38 15-16,-16-5 0,-1 0 16,-1 0-16,-1-1 0,-2 0 15,-3-2-15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4:56"/>
    </inkml:context>
    <inkml:brush xml:id="br0">
      <inkml:brushProperty name="width" value="0.03995" units="cm"/>
      <inkml:brushProperty name="height" value="0.03995" units="cm"/>
      <inkml:brushProperty name="color" value="#F2395B"/>
    </inkml:brush>
  </inkml:definitions>
  <inkml:trace contextRef="#ctx0" brushRef="#br0">17766 2752 550,'-7'-41'-8,"2"7"3,2 9 4,2 9 4,2 6 8,2 4 12,2 4 12,2 4 12,1 4 3,1 4-6,2 3-7,-1 5-7,1 2-4,-1 1-1,0 0-1,-2 2-1,0 0-2,0-1-3,0-1-3,0 0-3,0-3-3,0-1-3,-2-3-3,2-1-1,-1-1-4,0 0 0,-2-2-2,0 2-1,-2 0-11,-1 0-19,0-1-20,-1 1-20,-4-2-5,-2-2 12,-5-4 12,-4-2 10,0-2 10,2 2 6,1 0 8,2 2 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4:57"/>
    </inkml:context>
    <inkml:brush xml:id="br0">
      <inkml:brushProperty name="width" value="0.04429" units="cm"/>
      <inkml:brushProperty name="height" value="0.04429" units="cm"/>
      <inkml:brushProperty name="color" value="#F2395B"/>
    </inkml:brush>
  </inkml:definitions>
  <inkml:trace contextRef="#ctx0" brushRef="#br0">16522 3940 496,'-71'21'6,"15"-3"2,14-5 2,15-3 2,9-2 2,3 0 1,3 0 1,2 0 1,4-1 3,5 1 3,2 0 4,5 0 4,4-1 0,6-2-2,4-3-3,5 0-2,4-4-2,5-2-3,3-4-3,4-2-3,1-2 0,0 1-2,-2-1 0,0 0 0,-2 0-3,-2 1-3,-2-1-4,-1 0-4,-3 1-3,-3 2-4,-4 2-3,-1 3-4,-4 0-4,-1 0-7,-2 0-7,-3 0-6,-4 1-1,-8 2 6,-8 2 5,-7 2 6,-4 2 7,0 2 7,2 1 8,1 3 6,1 1 5,-1 0 1,0 0 1,1-1 1,-1 2 0,2 2-1,1 1 1,1 3-2,0 1 2,0-1 3,0 0 2,1 1 3,-1-2 0,2 1-1,1-2-1,0-1-2,1 1 0,-1 1-1,-2 3-1,0 1 0,0 2-3,3-1-3,2 1-5,1-1-4,1-1-4,0-2-2,0-4-3,0-3-3,4-3-6,6-4-10,7-4-10,6-4-10,6-6-2,1-8 8,3-7 7,1-9 7,0-2 6,-1 3 3,-3 4 4,-1 2 4,-3 2 3,-1 2 6,-3 3 4,-1 1 5,-3 3 2,-2 3-2,-4 3 0,-3 2-2,-2 3 7,-4 2 16,-2 2 15,-3 2 15,-3 2 3,-2 2-11,-2 2-10,-1 2-11,-3 1-8,0 3-4,-1 1-5,-1 3-4,-1 1-2,-1 1-1,-1 1 1,-1 1 0,-2 2-4,-3 1-8,-3 3-7,-3 1-8,0 0-3,1-3 4,0-4 2,1-2 3,1-2 3,-1 1 2,1 0 2,-1-1 3,2-1 2,2-2 2,1-4 2,3-3 3,1-1 2,2-2 4,3-1 4,1 0 4,7-3 5,10-4 8,12-4 8,10-4 7,8-2 0,4-2-8,6 0-9,5-1-9,-3 1-5,-8 3-2,-9 2-2,-9 4-2,0 0-5,9-2-6,9-2-8,9-1-6,2-2-5,1 2-1,-2 1-3,0 1-1,-2 1-2,-3 2-2,-4 3-1,-2 1-2,-4 1-2,-5 0 1,-5 0 0,-5 0-1,-3 0 2,0 1 2,-2 1 2,0 2 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4:57"/>
    </inkml:context>
    <inkml:brush xml:id="br0">
      <inkml:brushProperty name="width" value="0.03572" units="cm"/>
      <inkml:brushProperty name="height" value="0.03572" units="cm"/>
      <inkml:brushProperty name="color" value="#F2395B"/>
    </inkml:brush>
  </inkml:definitions>
  <inkml:trace contextRef="#ctx0" brushRef="#br0">16664 5950 615,'-21'2'11,"6"6"14,6 4 16,7 5 15,2 4 2,3 1-8,2 3-10,2 1-9,0 3-7,-2 3-5,-2 2-5,-2 4-4,-3 2-5,-2 2-5,-4 2-5,-2 2-6,-3 2-3,-3 3 0,-2 4-1,-4 2 0,-3 3-6,0 2-15,-1 0-12,0 4-14,1-6-3,3-12 11,5-14 9,3-11 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4:58"/>
    </inkml:context>
    <inkml:brush xml:id="br0">
      <inkml:brushProperty name="width" value="0.04652" units="cm"/>
      <inkml:brushProperty name="height" value="0.04652" units="cm"/>
      <inkml:brushProperty name="color" value="#F2395B"/>
    </inkml:brush>
  </inkml:definitions>
  <inkml:trace contextRef="#ctx0" brushRef="#br0">19344 4262 472,'-6'-11'23,"6"9"4,5 8 4,4 9 4,1 7-2,-4 3-5,-4 4-7,-4 5-6,-4 1-6,-2 3-3,-3 2-5,-4 3-4,1-3-2,1-4 0,2-5 0,2-5 0,2-5 0,1-3 1,0-4 1,2-4 0,2-5 1,6-5 2,4-4 2,5-5 2,6-6 1,5-4-1,7-5 2,5-4-1,3-3 0,-2 3 1,0 1-1,-2 3-1,-1 1 0,-1 3-1,-3 1-2,-1 2-1,-5 3-1,-3 3-2,-6 3-2,-5 2 0,-3 2-2,-4-2 0,-3 0-1,-2 0 0,-4-2 1,-2 0 2,-3 0 2,-3 0 1,-2-1 3,1-3 0,-1-4 3,0-1 1,1-3 0,1 2-1,0 1 0,2 1-2,1 1 2,1 1 2,0 0 2,2 2 2,1 1 1,0 1 0,2 0-1,2 2-2,-2 2 4,2 6 4,-1 4 6,0 6 5,0 4 1,2 5-5,0 5-4,2 5-5,0 2-2,0 1-2,0-1-1,0 0-2,0 2-1,2 2-4,0 4-2,2 2-3,-1 3-3,-1 2-1,0 2-1,-1 2-1,-1-1-2,0-4-1,0-3-1,0-5-2,-2-5-1,0-5-1,-3-3 0,-2-6-2,-1-3 1,-2-1 0,0-1 1,-1 0 1,-2-3 1,0-1 1,-1-2 2,-1-2 1,-1-1 1,0 0 1,1 0 1,-1 0 1,1-2 3,1-1 3,0-2 5,2-1 4,1-3 3,2-2 3,3-2 4,1-2 3,1-3 0,2-3 0,0-5-3,2-3 0,4-6-2,10-4-2,8-7-3,9-6-1,6-3-4,6 0-2,4 0-2,6 0-4,0 2-2,1 4-1,-2 4-2,0 4-1,-3 3 0,-2 6-1,-4 3 1,-2 3 1,-4 4 0,-3 3 4,-5 2 2,-3 4 4,-4 2 2,-3 2 2,-3 3 2,-4 1 3,-1 2 2,0 1-1,-2 3 1,-1 2 0,0 2 0,0 0-1,0 1 0,0 2 0,0 1-2,-1 3 0,1 3-1,0 3-2,0 1-1,2 0-2,0 1-1,1-1-1,0 1-1,0 1 0,-2 1-2,0 1 1,-1 0-1,1-1 0,1-1 0,2-1 1,-1-1-1,-1 1 0,0-1 0,-2 1 0,-1-1-1,-2-1 1,-3-1 0,0-1 0,-4 0-1,-2-1-1,-4 0-3,-2 1 0,-3-2-2,-3 1 1,-3-2 1,-3-1 0,-2-2-1,1-3-1,-1-2-3,0-4-2,1-3-3,-1-2-2,1-3-3,0-4-3,1-5-3,1-9-5,3-9-5,1-8-4,3-7-1,4-3 3,4-5 3,5-4 3,2 0 3,3 6 4,4 4 2,2 6 4,1 4 3,-2 7 5,-3 6 5,-1 5 4,-1 5 5,0 2 3,0 5 5,0 2 4,-2 3 7,-4 6 9,-4 3 10,-4 6 10,-2 5 0,-3 4-8,-2 3-8,-1 4-8,-2 3-7,0-1-5,1 1-5,-1-1-6,2-1-4,3-3-3,2-4-4,4-1-3,5-6-8,6-5-13,8-6-12,6-6-12,4-6-2,3-6 9,1-5 9,3-7 9,-1 0 7,-1 3 6,-3 5 4,-1 3 6,-3 3 6,-4 2 7,-5 2 8,-4 3 8,-2 3 8,0 7 11,-2 8 10,0 6 11,-3 5-2,-4 5-12,-3 3-13,-4 4-13,-5 3-10,-2 2-8,-3 3-9,-3 0-9,0 0-7,1-4-7,3-4-5,1-4-7,2-4-1,3-5 6,1-5 5,3-4 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4:59"/>
    </inkml:context>
    <inkml:brush xml:id="br0">
      <inkml:brushProperty name="width" value="0.04814" units="cm"/>
      <inkml:brushProperty name="height" value="0.04814" units="cm"/>
      <inkml:brushProperty name="color" value="#F2395B"/>
    </inkml:brush>
  </inkml:definitions>
  <inkml:trace contextRef="#ctx0" brushRef="#br0">23071 2263 457,'8'-28'56,"0"9"-7,0 7-8,-1 8-8,0 7-6,-2 6-6,-2 5-5,-2 7-6,-1 3-2,0-1-1,0 1-1,0-1 0,0-1-2,0-3-4,0-3-4,0-2-3,2-4-3,6-1 0,4-2-1,5-2-1,3-2 1,1-2 2,1-2 1,2-2 1,-2-1 3,-3 0 0,-3 0 1,-3 0 1,-6 4 2,-8 8 1,-10 8 3,-7 7 1,-6 5 2,1-1-2,-1 0 1,1 0-1,0-2 0,4-3 0,3-5 1,3-3 0,2-3 1,2 0-2,2-2 1,3-1-2,1-1 1,6-2 0,2-2 0,5-2 0,3-2 0,3-2-1,4-2 0,2-2 0,3-2 0,3-1 0,3-3-1,2-2 1,0 1-1,-5 3-3,-5 3-2,-5 2-3,-5 6-3,-8 6-4,-7 7-4,-6 7-4,-7 4-1,-5 1 4,-7 1 3,-5 1 3,-5 1 3,-2-1 2,-4 0 2,-3 1 2,-1-1 2,-2-1 1,0-1 3,-2-1 1,3-2 1,3-1 0,4-3-1,4-1 0,4-2 2,5-3 4,5-1 4,5-2 5,9-3 3,14-2 3,14-4 3,13-2 2,9-4 0,4-2-7,4-3-6,4-3-5,4-2-4,9 1-2,6-1-2,7 0-3,-2 1-3,-8 3-7,-8 1-7,-11 2-6,-6 2-3,-5 2-1,-7 2 0,-5 3 0,-6 0-2,-1 0-2,-4 0-2,-3 0-2,-4 0 1,-6 0 3,-6 0 3,-6 0 5,-5-2 2,-3-1 4,-5-2 3,-3-1 2,-3-3 3,1 0 4,-1-1 1,1-1 4,1-1 0,5 2-2,4 1-2,4 0-2,1 2 6,2 1 14,0 0 13,2 2 15,2 3 8,4 8 2,4 6 3,4 7 2,2 6-3,0 5-10,0 5-10,0 4-11,-1 4-7,-1 2-6,0 2-5,-2 2-7,-1 1-4,0 0-6,-2-1-4,0 1-5,-1-3-3,0-6 1,0-6 1,0-5 0,-1-6 0,-2-3-1,-2-5-1,-2-3-2,-3-4 1,-3-2 4,-5-4 3,-3-2 4,-4-3 1,-1-1 1,-3 0 1,-1-1 1,0-3 2,5-2 4,3-3 3,5-3 5,2-2 4,2 0 7,3 1 6,1-1 6,3-1 2,4-1-5,4-3-2,4-1-5,4-3-4,5-1-6,5-3-5,5-1-7,4-1-4,1 1-3,2 2-3,3 0-3,-1 1-6,-2 0-6,-1-1-8,-3 1-7,-3 0-3,-2 1 3,-3 1 1,-3 1 3,-2 1 2,-2 3 5,-3 1 4,-1 3 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00"/>
    </inkml:context>
    <inkml:brush xml:id="br0">
      <inkml:brushProperty name="width" value="0.0437" units="cm"/>
      <inkml:brushProperty name="height" value="0.0437" units="cm"/>
      <inkml:brushProperty name="color" value="#F2395B"/>
    </inkml:brush>
  </inkml:definitions>
  <inkml:trace contextRef="#ctx0" brushRef="#br0">25834 1884 503,'8'-16'1,"0"2"3,0 1 2,0 1 2,-1 0 5,1 2 9,0 1 7,0 1 9,1 0 2,1 2 1,3 0-2,2 2 0,1 1-2,1 2-5,2 2-4,0 2-4,-1 2-5,-3 2-5,-3 1-6,-2 3-5,-3 3-6,-1 2-6,-1 3-6,0 3-5,-3 3-5,-4 3-1,-4 3-2,-4 2-3,-4 3-2,-5 3-4,-5 1-5,-5 1-4,-2 0 1,-1-4 10,1-3 7,0-5 10,0-3 4,3-3 3,1-3 2,4-3 3,1-3 5,5-2 8,3-4 9,4-3 7,4-1 7,4-2 4,4 0 3,4-2 3,5-1 1,7-4-3,7-2-4,6-3-3,5-3-3,1 0-3,0-1-4,2-1-3,-2 0-4,-5 2-3,-5 3-5,-5 1-3,-3 2-4,-3 4-2,-1 3-2,-2 2-2,-3 4 1,-1 6 2,-3 4 3,-1 5 2,-1 2 3,0 1 2,0-1 2,0 1 1,0-2 2,2-1-1,0-3 2,1-1-1,2-2 0,2-1-2,2 0-3,1-2-2,2-1-2,0-2-6,-1-3-4,1-1-4,-4-2-11,-6-4-16,-8-2-17,-6-3-17,-6-3-4,-6-2 9,-3-2 9,-6-1 8,-2-1 12,3 4 11,2 3 13,2 2 12,1 2 6,1 1-1,1-1-1,1 0-1,1 1 5,0 2 11,2 2 12,1 2 11,0 2 6,1 3-3,-1 4-2,0 2-1,-1 3-4,-1 3-5,-3 3-5,-1 3-5,-2 1-5,2 1-5,-2-1-5,1 1-6,1-3-2,6-3 0,5-5-1,5-3 0,4-4-6,4-1-11,4-3-12,4-1-11,5-3-2,7-6 6,6-4 5,9-5 7,1-2 5,3-3 5,1 0 4,0-1 4,-1 2 4,-3 3 0,-5 4 0,-4 4 2,-4 3 5,-5 1 8,-5 0 9,-5 2 8,-3 1 6,-2 3 2,-3 4 3,0 2 2,-5 4 0,-2 3-4,-5 5-2,-4 3-2,-2 2-5,-2 2-4,-3 1-5,-1 1-4,-3 0-2,-3 1-1,-3-1 0,-3 0 0,-1-2-4,2-3-5,0-5-7,1-3-5,2-4-10,2-4-10,2-5-12,1-2-12,3-6-2,3-6 4,3-6 7,3-5 4,2-4 6,4 3 5,2 0 4,4 1 5,2 1 5,4 4 8,2 3 7,4 3 6,1 2 9,3 2 9,1 2 9,3 2 9,2 1 5,3 2 1,3 0 1,2 2 1,3 1-2,1 1-6,1 3-4,1 2-7,-1 1-3,-2 0-4,-2-1-2,-1 1-4,-3-1-6,-1-1-14,-3 0-11,-2-2-12,0-1-11,-1-4-8,1-3-8,0-2-8,-3-3-1,-1-2 6,-4-2 4,-3-1 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01"/>
    </inkml:context>
    <inkml:brush xml:id="br0">
      <inkml:brushProperty name="width" value="0.05094" units="cm"/>
      <inkml:brushProperty name="height" value="0.05094" units="cm"/>
      <inkml:brushProperty name="color" value="#F2395B"/>
    </inkml:brush>
  </inkml:definitions>
  <inkml:trace contextRef="#ctx0" brushRef="#br0">27804 2828 431,'-1'-10'10,"-2"12"18,-2 12 19,-1 11 19,-2 9 4,0 3-14,0 4-13,0 4-13,1-1-11,1-4-9,0-5-9,2-5-8,1-5-6,4-3 0,2-5 0,4-3-2,3-3-1,3-2-2,5-3-2,3-1-3,3-1 0,-1-2 1,0 0 1,1-2 2,-2 0 2,-2 0 4,-1 0 3,-2 0 4,-4 1 4,-3 2 7,-4 2 6,-4 2 6,-2 2 6,-2 3 4,0 4 5,-2 2 5,-2 2 1,-3 1-2,-5 0-2,-4 2-1,-2 1-3,-3 3-3,-1 1-3,-3 3-3,1 0-3,-2 0-5,1 1-5,0-1-4,-2-2-2,1-3-1,-2-5 0,-1-3 0,1-4-4,3-3-7,3-3-9,3-2-7,2-5-7,1-4-5,1-5-6,1-5-6,0-7-1,2-6 1,1-6 3,1-8 2,1-2 3,2 4 5,2 2 5,3 3 6,-1 3 4,2 3 6,-1 3 5,0 3 5,0 4 5,2 2 7,0 3 4,2 3 7,2 3 11,6 6 19,4 4 19,5 5 17,5 5 5,7 2-11,5 2-10,7 4-11,6 5-13,9 6-16,10 8-16,7 7-17,6 3-12,-2 3-11,2 2-11,-1 2-11,-8-5 0,-15-10 7,-16-11 9,-15-11 8,-8-6-1,-1-1-11,1-1-10,0 0-11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02"/>
    </inkml:context>
    <inkml:brush xml:id="br0">
      <inkml:brushProperty name="width" value="0.02743" units="cm"/>
      <inkml:brushProperty name="height" value="0.02743" units="cm"/>
      <inkml:brushProperty name="color" value="#F2395B"/>
    </inkml:brush>
  </inkml:definitions>
  <inkml:trace contextRef="#ctx0" brushRef="#br0">32950 5150 802,'21'0'72,"-4"0"-16,-3 0-14,-4 0-15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03"/>
    </inkml:context>
    <inkml:brush xml:id="br0">
      <inkml:brushProperty name="width" value="0.0256" units="cm"/>
      <inkml:brushProperty name="height" value="0.0256" units="cm"/>
      <inkml:brushProperty name="color" value="#F2395B"/>
    </inkml:brush>
  </inkml:definitions>
  <inkml:trace contextRef="#ctx0" brushRef="#br0">32637 5900 859,'-6'7'72,"6"-1"-25,4-1-25,5 0-26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4:05"/>
    </inkml:context>
    <inkml:brush xml:id="br0">
      <inkml:brushProperty name="width" value="0.03946" units="cm"/>
      <inkml:brushProperty name="height" value="0.03946" units="cm"/>
      <inkml:brushProperty name="color" value="#00BFF3"/>
    </inkml:brush>
  </inkml:definitions>
  <inkml:trace contextRef="#ctx0" brushRef="#br0">11200 4996 557,'30'-14'1,"-1"3"1,-3 3 2,-2 3 2,-1 1 3,-1 2 6,-1 0 6,-1 2 5,0 1 2,-1 2-3,1 2-3,0 2-3,-2 0 0,-1 2 5,-3 2 3,-1 0 5,-2 0 0,1-3-6,0-1-4,0-2-5,-1-2-2,1-2 1,0-2 1,0-2 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13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63165 13113 1000,'-2'-14'-7,"0"3"-11,-2 3-12,-3 3-12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15"/>
    </inkml:context>
    <inkml:brush xml:id="br0">
      <inkml:brushProperty name="width" value="0.05284" units="cm"/>
      <inkml:brushProperty name="height" value="0.05284" units="cm"/>
    </inkml:brush>
  </inkml:definitions>
  <inkml:trace contextRef="#ctx0" brushRef="#br0">32409 12250 416,'-36'16'48,"6"1"-8,5 1-8,8 2-7,0 2-5,0 6-1,-1 6-1,-1 7-1,0 1-1,1-2-1,0-2-1,2-1-2,1-1-1,-1 4-2,0 1-3,1 5-1,-1 1-3,0 0-3,1 0-2,-1 0-3,1-3-3,2-8-2,3-6-4,1-7-2,3-8-6,6-10-6,4-10-8,6-10-6,3-9-1,3-11 7,3-9 6,3-9 6,1-6 6,-1 2 3,-1 1 5,0 0 4,-3 6 2,1 5 3,-2 8 2,-1 6 2,-1 5 1,-2 3-1,-3 3 1,-1 3-1,-1 2 3,0 4 6,0 3 6,0 3 6,-1 1 4,2 2 0,2 0 1,0 2 1,0 1-1,-1 1-1,0 3-3,-2 2 0,-1 3-3,0 6-2,-2 4-1,0 5-2,-2 4-2,-1 2 2,0 4-1,-2 3 1,0 2 0,0 1-3,0 3-1,0 2-2,0 0-2,0-4-1,0-2-2,0-3-1,1-5-2,2-5-2,2-7-2,2-5-1,5-9-5,7-10-8,9-12-9,7-9-8,4-10-1,-2-7 3,0-6 6,-1-7 3,-2-2 4,-1 4 1,-3 5 2,-1 3 2,-4 4 2,-1 5 3,-4 5 3,-3 6 3,-3 3 3,-1 5 3,-2 3 4,-2 4 3,-3 5 8,-2 8 11,-4 6 11,-2 8 11,-2 3 1,0 1-10,0 1-8,0 1-10,-1 3-5,0 6-1,-1 7-3,-1 4-1,-1 2-1,2 0-2,1-3-1,0-2-2,2-2-1,0-4-2,2-2-2,0-3-1,3-3-2,4-3-5,4-3-4,4-3-4,2-3-2,1-6 3,1-5 0,0-4 3,3-6-2,1-6-5,3-5-3,1-7-5,1-4-1,-1-4 2,-1-5 2,-1-3 2,-1-3 2,-3 0 2,-1-2 3,-2 0 3,-3 1 0,-3 1 0,-3 2 0,-2 2-1,-3 2 1,-2 5 4,-2 4 4,-2 3 4,-3 5 1,-2 3 1,-3 4 0,-3 5 1,-3 2-4,-2 2-5,-1 2-6,-3 2-5,0 3-5,-1 6-2,1 4-2,-1 5-3,2 2-4,3-3-6,3-1-5,3-2-6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16"/>
    </inkml:context>
    <inkml:brush xml:id="br0">
      <inkml:brushProperty name="width" value="0.0375" units="cm"/>
      <inkml:brushProperty name="height" value="0.0375" units="cm"/>
    </inkml:brush>
  </inkml:definitions>
  <inkml:trace contextRef="#ctx0" brushRef="#br0">37601 13546 586,'-7'-8'5,"1"2"10,1 1 10,1 0 10,-1 4 7,0 6 1,-2 6 3,0 6 3,-1 3-4,-2 3-8,0 1-8,-1 2-8,1 1-8,1 1-6,2-1-6,2 0-5,1 0-8,0-3-6,0-2-7,1-2-7,0-1-4,3-2-2,4-3-3,2-1-1,4-4-1,4-4 2,3-6 2,4-4 2,1-3 3,-4 0 6,-5 1 6,-4-1 6,-1 0 3,0 0 3,0 0 3,0 0 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16"/>
    </inkml:context>
    <inkml:brush xml:id="br0">
      <inkml:brushProperty name="width" value="0.04349" units="cm"/>
      <inkml:brushProperty name="height" value="0.04349" units="cm"/>
    </inkml:brush>
  </inkml:definitions>
  <inkml:trace contextRef="#ctx0" brushRef="#br0">37968 13660 505,'8'-9'0,"-2"0"0,-1-1 0,0-1 0,-2-1 1,-1 0 1,0 0 1,-1 1 1,-3 0 6,-2 4 10,-4 2 11,-2 4 10,-1 3 2,1 4-7,0 4-6,2 3-7,0 3-5,2 0-2,1-1-4,1 1-2,0-1-2,2-1 2,0-1-1,2 0 2,1-2-9,3-3-16,4-1-16,2-2-17,0 0 3,-2 0 26,-4 1 23,-2 2 25,-2 1 10,2 2-4,0 4-5,2 4-4,-1 1-4,-1 3-2,0 1-4,-2 3-2,1 1-2,0 2 0,2 3 0,0 1 0,-1 2-4,-2 1-8,-3 0-6,-4 2-7,-1-1-5,-2-4-1,0-3-2,-1-2-2,-1-2 1,1-3 1,-1-1 1,0-3 2,1-3-1,-3-6-4,0-6-3,-1-6-5,0-8 1,1-8 4,1-9 4,1-8 3,1-6 4,4 1 1,2 0 3,4 1 2,4-1 0,6 1 1,5 2 0,7 0-1,3 1 0,1 3-3,1 2-1,0 1-2,-2 5 0,-5 5 2,-6 6 2,-6 7 2,-3 1-1,1 0-1,1-2-3,2 0-1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17"/>
    </inkml:context>
    <inkml:brush xml:id="br0">
      <inkml:brushProperty name="width" value="0.03956" units="cm"/>
      <inkml:brushProperty name="height" value="0.03956" units="cm"/>
    </inkml:brush>
  </inkml:definitions>
  <inkml:trace contextRef="#ctx0" brushRef="#br0">39428 13137 556,'36'-6'79,"-5"6"-10,-8 4-11,-4 6-10,-3 3-9,-1 3-5,1 3-6,0 3-4,-2 3-5,-3 3-3,-3 3-4,-2 2-3,-4 3-3,-4 2-4,-4 2-2,-4 3-4,-4 0-3,-5 0-6,-5 0-5,-5 0-5,-1-4-5,4-5-7,2-5-5,3-7-7,3-4 0,3-2 7,2-4 7,4-3 6,2-2 1,-1 0-1,0-2-3,0 0-2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17"/>
    </inkml:context>
    <inkml:brush xml:id="br0">
      <inkml:brushProperty name="width" value="0.03247" units="cm"/>
      <inkml:brushProperty name="height" value="0.03247" units="cm"/>
    </inkml:brush>
  </inkml:definitions>
  <inkml:trace contextRef="#ctx0" brushRef="#br0">41000 13080 677,'17'0'82,"3"0"-15,3 0-13,3 0-15,4-1-10,5-1-7,4 0-6,5 0-7,3-2-4,-2 0-6,0 0-3,-1 1-5,-3-1-6,-5 2-7,-2 0-8,-5 2-8,-4 0-6,-5 0-3,-5 0-4,-4 0-4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17"/>
    </inkml:context>
    <inkml:brush xml:id="br0">
      <inkml:brushProperty name="width" value="0.042" units="cm"/>
      <inkml:brushProperty name="height" value="0.042" units="cm"/>
    </inkml:brush>
  </inkml:definitions>
  <inkml:trace contextRef="#ctx0" brushRef="#br0">41757 12298 523,'-20'-17'44,"8"11"9,9 12 11,6 11 9,4 10-1,-2 5-14,-2 6-14,-2 6-14,-2 7-10,-2 8-7,-2 8-7,-2 7-8,-1 2-9,-3 0-10,-1-3-12,-3-1-10,1-9-4,3-13 6,3-14 5,3-13 5,1-7 0,0-1-8,0 1-7,0 0-7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18"/>
    </inkml:context>
    <inkml:brush xml:id="br0">
      <inkml:brushProperty name="width" value="0.05072" units="cm"/>
      <inkml:brushProperty name="height" value="0.05072" units="cm"/>
    </inkml:brush>
  </inkml:definitions>
  <inkml:trace contextRef="#ctx0" brushRef="#br0">46237 11483 433,'-14'-14'23,"1"4"6,2 4 9,2 4 6,1 4 4,-1 6-5,-1 4-2,-1 5-3,0 4-4,0 1-2,2 3-4,1 1-3,0 2-2,0 1-4,0 1-2,0 1-2,1 0-2,1-2 0,0 0-1,2-1 0,0-1-3,2 0-2,0 1-4,2-1-2,0-1-4,0-3-1,0-3-2,0-3-2,2-3-2,4-4 0,4-5-1,3-2-1,5-7-1,4-8-1,3-8-1,5-7-1,2-7 0,5-7 0,4-5 0,4-4 0,0-4 2,-3 2 0,-6 2 2,-3 2 1,-4 1 3,-7 2 1,-5 0 3,-6 3 3,-6 1 3,-2 5 3,-6 5 5,-2 6 3,-6 3 0,-4 4-2,-5 5-3,-5 3-2,-3 4-5,-2 4-6,-2 4-6,-2 4-6,-2 4-5,1 5-6,0 5-5,-1 5-6,4 0 1,8-5 7,6-4 5,7-6 8,4-2 0,0 1-6,2 2-5,1 0-5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18"/>
    </inkml:context>
    <inkml:brush xml:id="br0">
      <inkml:brushProperty name="width" value="0.04246" units="cm"/>
      <inkml:brushProperty name="height" value="0.04246" units="cm"/>
    </inkml:brush>
  </inkml:definitions>
  <inkml:trace contextRef="#ctx0" brushRef="#br0">47622 12533 518,'28'-6'53,"-6"4"-7,-6 4-9,-5 4-8,-3 3-4,-2 1 2,-1 3 1,0 2 2,-3 1-2,-4 3-7,-4 2-7,-4 1-6,-3 2-6,-2-1-3,-1 1-4,-2-1-4,0-1-4,3-1-1,2-2-2,4-3-2,3 0 2,4 0 3,4-1 5,4 1 5,3-2 5,4-3 7,2-2 8,3-5 7,0 1 3,-2 0-1,-1 1-2,-2 2 0,-3 1-3,-2 1-1,-4 3-1,-2 2-3,-5 2-3,-4 5-6,-6 3-7,-4 5-5,-3 0-5,-2 0-7,-2-1-4,-3-1-6,1-2-4,1-3-5,2-3-4,4-3-4,1-3-1,2-4 5,4-5 3,3-2 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18"/>
    </inkml:context>
    <inkml:brush xml:id="br0">
      <inkml:brushProperty name="width" value="0.04462" units="cm"/>
      <inkml:brushProperty name="height" value="0.04462" units="cm"/>
    </inkml:brush>
  </inkml:definitions>
  <inkml:trace contextRef="#ctx0" brushRef="#br0">49318 12581 493,'-2'-13'8,"0"3"16,-3 4 17,-2 4 16,-1 4 5,0 6-4,1 4-4,-1 5-6,-1 4-5,0 3-7,0 3-6,-2 3-6,-1 2-9,2 0-8,1 1-10,1 2-10,0-1-6,2-2-5,1-1-5,0-3-5,3-3-8,4-5-13,4-5-13,4-4-12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4:05"/>
    </inkml:context>
    <inkml:brush xml:id="br0">
      <inkml:brushProperty name="width" value="0.05966" units="cm"/>
      <inkml:brushProperty name="height" value="0.05966" units="cm"/>
      <inkml:brushProperty name="color" value="#00BFF3"/>
    </inkml:brush>
  </inkml:definitions>
  <inkml:trace contextRef="#ctx0" brushRef="#br0">11767 2066 368,'7'-7'58,"0"2"-10,1 2-10,0 2-11,-1 7-10,-1 12-10,0 11-11,-2 12-11,-3 7-6,-6 2 0,-5 2 0,-7 2 0,-2-2 1,-2-3 2,-1-5 2,-1-2 3,1-6 1,2-6 1,4-5 1,3-6 1,2-5 4,2-3 8,3-3 7,1-2 7,2-3 4,4-1 2,2 0 2,4-1 1,3-3 1,5-2-3,5-4-2,5-2-2,2-3-3,-1-2-3,-1-1-5,-2-3-3,-1 1-4,-3 3-4,-3 3-4,-2 2-3,-3 4-3,1 1 1,0 2 0,0 2-1,-2 3 3,-3 4 5,-2 3 5,-4 5 5,-1 3 6,-2 3 5,0 3 7,-2 3 6,1 2 3,1 1 0,0 1-1,2 1 0,0 1-1,0 2-3,0 3-2,0 1-2,0 0-2,2 0-2,0-1-3,1-1-2,1 0-1,0-1-2,0 3-2,0 1-1,0-2-2,0-4-2,0-4-2,0-3-3,-1-4 0,-1-1-2,0-3-1,-1-1-2,-4-2 0,-2-2 1,-5-3-1,-4-1 1,-4-1-1,-5-2-2,-5-1-3,-5 0-2,-6-2-2,-5-2-4,-8-2-4,-8-2-4,0-3 1,5-4 1,4-4 4,7-3 2,3-4 0,7-1-5,5-3-4,7-1-3,5-3-3,5-3 3,4-3 0,6-2 2,3 0-1,2 7-4,2 6-5,2 6-3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19"/>
    </inkml:context>
    <inkml:brush xml:id="br0">
      <inkml:brushProperty name="width" value="0.05301" units="cm"/>
      <inkml:brushProperty name="height" value="0.05301" units="cm"/>
    </inkml:brush>
  </inkml:definitions>
  <inkml:trace contextRef="#ctx0" brushRef="#br0">50442 12441 415,'-44'-29'38,"9"8"3,9 7 2,6 7 1,6 5 1,1 4-3,2 4-3,2 4-3,2 2-3,0 1-6,2 1-5,1 2-5,0-1-4,2 1-4,0 0-2,2-1-3,2 0-6,4-2-9,3-3-9,5-1-9,2-2-7,0-2-4,-1-2-6,1-2-4,-3 0 13,-5 4 32,-4 2 32,-6 3 32,-1 3 9,0 2-11,2 1-13,1 3-12,0 1-8,0 3-5,0 1-3,0 3-5,0 2-2,0 2 0,0 3 0,0 4 0,-2 1-3,0 0-5,-3 1-4,-2-1-6,-2-2-4,0-2-3,-1-3-4,-1-3-3,-2-4-2,0-5-1,-1-5-1,-1-5-1,-1-3 1,2 0 1,2-2 2,0 0 2,1-4 2,0-6 3,2-6 4,1-6 3,0-5 2,2-5 3,1-4 1,0-6 3,4-4 0,6-2 1,6-4 0,6-2 1,3-1-2,1 2-4,0 3-2,2 1-4,0 3-1,1 6 1,-1 4 0,1 5 1,-2 3-2,-4 3-6,-2 1-4,-3 3-4,-2 1-3,0 2 3,-2 2 1,0 3 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19"/>
    </inkml:context>
    <inkml:brush xml:id="br0">
      <inkml:brushProperty name="width" value="0.04234" units="cm"/>
      <inkml:brushProperty name="height" value="0.04234" units="cm"/>
    </inkml:brush>
  </inkml:definitions>
  <inkml:trace contextRef="#ctx0" brushRef="#br0">51543 11994 519,'9'-8'2,"2"2"5,2 1 4,1 0 4,2 3 1,2 4-1,0 4-3,1 4-2,0 2 7,-4 3 15,0 2 15,-2 2 15,-2 1 2,-1 3-10,0 1-11,-2 2-10,-3 2-10,-4 0-9,-6 2-11,-4 1-8,-7 2-6,-9 3 0,-8 2-2,-10 4 0,0-4 0,8-6 3,7-9 3,10-7 2,2-4-11,0 1-24,1 1-25,-1 2-25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21"/>
    </inkml:context>
    <inkml:brush xml:id="br0">
      <inkml:brushProperty name="width" value="0.0352" units="cm"/>
      <inkml:brushProperty name="height" value="0.0352" units="cm"/>
    </inkml:brush>
  </inkml:definitions>
  <inkml:trace contextRef="#ctx0" brushRef="#br0">54200 12124 625,'4'-22'30,"8"5"6,7 4 7,9 3 6,6 1 0,6 0-5,6-1-6,6 0-6,2-1-7,-2 4-8,-3 2-7,-1 4-9,-3 2-6,-6 4-8,-4 2-7,-5 4-7,-5 0-5,-3 2-4,-4 1-4,-5 2-4,-2-2 0,-2-2 5,-2-1 3,-2-2 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21"/>
    </inkml:context>
    <inkml:brush xml:id="br0">
      <inkml:brushProperty name="width" value="0.03362" units="cm"/>
      <inkml:brushProperty name="height" value="0.03362" units="cm"/>
    </inkml:brush>
  </inkml:definitions>
  <inkml:trace contextRef="#ctx0" brushRef="#br0">53911 13048 654,'-14'0'2,"1"0"4,2 0 4,2 0 4,1 0 1,1 0-2,-1 0-1,0 0-3,2 0 4,4 0 8,4 0 8,4 0 8,6 0 2,9 0-5,9 0-5,9 0-6,6 0-5,6 0-5,4 0-6,4 0-5,5 0-4,2 0 2,1 0-1,3 0 1,1-1-9,-1-1-19,0 0-18,0-1-19,-6 0-5,-12-1 8,-13 0 8,-13 0 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22"/>
    </inkml:context>
    <inkml:brush xml:id="br0">
      <inkml:brushProperty name="width" value="0.06074" units="cm"/>
      <inkml:brushProperty name="height" value="0.06074" units="cm"/>
    </inkml:brush>
  </inkml:definitions>
  <inkml:trace contextRef="#ctx0" brushRef="#br0">59027 10912 362,'0'-21'2,"0"3"3,0 4 4,0 5 4,0 3 6,-2 6 11,0 4 9,-1 5 9,-3 7 2,-2 8-8,-4 7-8,-2 8-7,-2 4-6,-1 0-4,-1 0-3,-1 0-4,-1-1-1,1-1-1,-1 0 1,0-1 0,1-2-2,1-4-7,1-2-6,1-3-6,1-4-4,4-3-5,3-4-4,3-5-5,3-6-4,5-12-6,6-10-7,4-11-5,4-8 1,1-4 9,3-6 8,2-4 9,-1-2 6,-2 4 4,-1 2 5,-2 5 4,-3 1 5,-1 5 4,-2 4 4,-2 3 4,-1 5 5,0 3 4,-1 4 4,1 5 5,0 2 1,0 2-2,0 2-2,0 2-2,0 3 0,3 6 1,1 4 1,3 5 1,-1 4 1,-1 5 0,-2 3-1,-2 5 0,-1 2-1,-1 2-4,1 1-2,0 3-4,-1 0-3,-2-1-1,-2-3-2,-2-2-2,-1-3-2,0-5-3,0-5-2,0-5-3,2-5-5,4-5-8,3-4-9,5-6-7,4-6-4,3-9 2,5-9 3,3-9 2,3-6 2,1-4 2,1-4 3,1-4 3,-2 0 2,-2 5 4,-3 3 3,-3 4 3,-3 5 4,-3 6 5,-3 5 4,-2 7 4,-4 8 9,-5 14 12,-3 12 13,-4 13 11,-3 6 1,-1 2-9,-3 1-11,-2 1-9,0-2-7,2-1-3,2-2-3,3-1-2,0-3-3,0 0-1,0-1-2,0-1-1,1-2 0,0-3 0,2-3 1,0-3 1,4-4-4,8-4-9,6-6-8,7-4-9,5-7-4,3-6 1,2-7 0,3-7 1,2-4 0,-1-2 2,-2-3 2,0-1 1,-3-2 2,-5-2 2,-5-2 2,-5-1 3,-4-1 2,-4 4 2,-5 2 2,-2 3 2,-6 4 1,-2 4 2,-5 3 1,-4 5 0,-4 3 1,-3 2-3,-5 4-2,-3 3-1,-2 3-1,0 6 0,-1 4 0,1 6 1,1 2-5,5 3-8,4 2-8,4 1-8,2 0-7,2-2-3,2-4-4,3-3-4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22"/>
    </inkml:context>
    <inkml:brush xml:id="br0">
      <inkml:brushProperty name="width" value="0.04342" units="cm"/>
      <inkml:brushProperty name="height" value="0.04342" units="cm"/>
    </inkml:brush>
  </inkml:definitions>
  <inkml:trace contextRef="#ctx0" brushRef="#br0">63049 11866 506,'8'-7'39,"2"2"1,0 2 2,1 2 1,1 1-3,3 2-5,1 0-6,3 2-5,1 1-3,-1 1 3,1 3 2,0 2 3,-3 1-2,-1 2-4,-4 0-5,-2 1-4,-5 1-4,-2 2-3,-2 3-4,-4 2-4,-3 1-3,-6 1 1,-7 1-2,-5 1-1,-4-1-1,1-2-4,-1-2-3,1-1-3,1-4 0,0-3 0,1-4 1,1-4 1,9-3 0,18-2-1,18-2-1,17-2-1,8-1-4,1 0-8,0 0-8,0 0-8,-5 1-2,-6 0 3,-9 2 4,-7 0 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22"/>
    </inkml:context>
    <inkml:brush xml:id="br0">
      <inkml:brushProperty name="width" value="0.04766" units="cm"/>
      <inkml:brushProperty name="height" value="0.04766" units="cm"/>
    </inkml:brush>
  </inkml:definitions>
  <inkml:trace contextRef="#ctx0" brushRef="#br0">65396 11416 461,'-3'-12'62,"-4"8"2,-6 8 1,-3 8 2,-4 6-4,0 5-10,1 5-9,0 5-10,0 1-7,1 1-5,1 0-6,1 1-4,1-2-5,4 0-5,3-1-4,3-1-4,2-3-8,3-2-11,4-3-9,2-3-11,4-4-4,4-3 1,3-4 2,5-4 2,0-3 0,-3-2-2,-4-2-2,-1-2-1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23"/>
    </inkml:context>
    <inkml:brush xml:id="br0">
      <inkml:brushProperty name="width" value="0.0567" units="cm"/>
      <inkml:brushProperty name="height" value="0.0567" units="cm"/>
    </inkml:brush>
  </inkml:definitions>
  <inkml:trace contextRef="#ctx0" brushRef="#br0">66370 11578 388,'-36'-34'69,"7"9"-12,7 11-13,8 9-12,1 6-7,0 2 1,-1 2 0,-1 2 0,-1 3-1,2 5-3,1 5-2,1 5-3,2 2-3,2-1-3,4-1-4,2-1-4,2-2-1,0-1 0,0-2-1,0-3 1,2-2-5,2-3-10,4-3-8,2-2-9,1-3-5,1-1-2,0 0-3,0-2 0,0-2 0,-1-3 6,1-5 4,0-4 6,-2-1 5,-3 0 6,-3-1 6,-2 0 5,-2 2 5,0 1 2,0 2 2,0 2 2,-1 5 11,-1 6 22,1 8 23,-2 6 20,-1 4 4,2 3-18,0 1-17,2 2-18,-1 3-10,-2 5-5,-2 3-6,-2 4-5,-1 4-4,0 4-2,1 4-4,-1 4-1,-1 1-2,-2-1 0,-2-1 1,-1-1-1,-1-4-2,2-6-6,2-7-6,3-7-6,-2-8-6,-2-7-3,-3-8-5,-2-8-4,-2-8 1,0-8 6,2-7 8,1-9 6,3-6 4,4-6 4,6-6 2,5-6 2,4-1 2,7 1 2,6 3 1,5 1 0,5 3 1,0 6-4,3 4-2,3 5-2,-2 5-3,-1 3-1,-5 5-2,-2 3-1,-3 3-2,-1 3 2,-3 1 0,-1 2 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23"/>
    </inkml:context>
    <inkml:brush xml:id="br0">
      <inkml:brushProperty name="width" value="0.04534" units="cm"/>
      <inkml:brushProperty name="height" value="0.04534" units="cm"/>
    </inkml:brush>
  </inkml:definitions>
  <inkml:trace contextRef="#ctx0" brushRef="#br0">67440 11405 485,'29'-13'72,"-5"6"-11,-5 6-12,-4 6-11,-3 5-6,0 4 0,2 3-1,2 5 0,-2 2-1,-3 2-2,-3 3-2,-2 1-2,-3 2-4,-1 1-4,0 1-4,-1 0-6,-5 2-3,-6 2-1,-7 2-1,-7 2 0,-5 2-8,-6 0-10,-5 1-11,-4 2-12,1-5-11,8-10-11,7-9-11,9-10-11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24"/>
    </inkml:context>
    <inkml:brush xml:id="br0">
      <inkml:brushProperty name="width" value="0.04007" units="cm"/>
      <inkml:brushProperty name="height" value="0.04007" units="cm"/>
    </inkml:brush>
  </inkml:definitions>
  <inkml:trace contextRef="#ctx0" brushRef="#br0">69670 12420 549,'-11'-8'99,"8"0"-21,9 0-22,10 1-20,7 0-10,10 1 2,9 0 3,8 2 2,4 1-4,-2 2-9,-3 2-9,-1 2-9,-3 1-4,-4 0 1,-4 0 3,-3 0 0,-4 0-3,-3 1-13,-4 1-11,-1 1-13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4:06"/>
    </inkml:context>
    <inkml:brush xml:id="br0">
      <inkml:brushProperty name="width" value="0.04343" units="cm"/>
      <inkml:brushProperty name="height" value="0.04343" units="cm"/>
      <inkml:brushProperty name="color" value="#00BFF3"/>
    </inkml:brush>
  </inkml:definitions>
  <inkml:trace contextRef="#ctx0" brushRef="#br0">13547 2300 506,'43'1'176,"-5"2"-42,-6 2-41,-5 2-43,-4 0-26,-1 1-10,-1 0-12,-1 0-9,-2 1-10,-3 1-6,-3 3-6,-2 2-8,-5 3-3,-2 5-2,-6 5-1,-2 5-2,-8 4 2,-8 6 5,-8 4 6,-10 5 4,-4 0 4,0-6 0,0-6 2,1-6-1,0-5 6,5-3 7,4-5 8,4-3 9,4-4 6,5-2 5,4-4 5,6-3 4,7-2 9,10-4 9,10-2 11,9-3 11,7-4-1,5-4-13,3-4-11,4-3-13,-1-2-9,-1 3-9,-4 1-7,-2 3-8,-3 1-6,-5 2-3,-4 2-5,-3 3-4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24"/>
    </inkml:context>
    <inkml:brush xml:id="br0">
      <inkml:brushProperty name="width" value="0.04557" units="cm"/>
      <inkml:brushProperty name="height" value="0.04557" units="cm"/>
    </inkml:brush>
  </inkml:definitions>
  <inkml:trace contextRef="#ctx0" brushRef="#br0">70407 11224 482,'-8'-9'4,"0"-1"7,0-3 8,0-2 6,2 5 11,1 10 12,2 12 12,3 10 13,0 8-2,1 6-13,2 6-14,0 7-14,0 3-10,-4 3-7,-2 3-7,-3 4-7,-3 1-9,0 0-11,-2 2-11,0 1-10,0-3-6,3-8 0,1-8 0,3-8 0,0-7-1,0-4 1,0-4 0,0-6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38"/>
    </inkml:context>
    <inkml:brush xml:id="br0">
      <inkml:brushProperty name="width" value="0.04606" units="cm"/>
      <inkml:brushProperty name="height" value="0.04606" units="cm"/>
    </inkml:brush>
  </inkml:definitions>
  <inkml:trace contextRef="#ctx0" brushRef="#br0">73688 11024 477,'6'-6'8,"-2"2"16,-4 4 16,-2 3 15,-4 4 4,-2 9-10,-3 7-10,-3 9-10,-3 3-6,0 0-2,-1 0-2,-1 1-3,0-1-1,3-1-2,1 1 0,3 1-1,1-3 0,4-2-2,2-3-1,4-3-1,2-2-1,2-3 0,2-1 1,2-2 0,2-3-1,5-3-1,4-3-3,3-2 0,5-5-6,5-6-6,5-6-7,5-6-7,0-4-3,-1-3 2,-2-3 3,-2-2 1,-3-3 2,-7 1 5,-5 0 4,-7-1 3,-3 0 3,-2 0 1,-2-1 0,-2-2 1,-3 1 1,-4 1 0,-4 3 0,-4 2 0,-2 2-1,-2 3-2,0 3-4,-1 3-2,0 2-3,-1 4-5,0 3-4,1 3-4,-2 2-3,0 3-1,-1 4-1,-1 2-2,1 2 0,5 0 0,3 0 0,5 0-1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38"/>
    </inkml:context>
    <inkml:brush xml:id="br0">
      <inkml:brushProperty name="width" value="0.03803" units="cm"/>
      <inkml:brushProperty name="height" value="0.03803" units="cm"/>
    </inkml:brush>
  </inkml:definitions>
  <inkml:trace contextRef="#ctx0" brushRef="#br0">75300 11650 578,'29'0'31,"-5"0"1,-5 0 1,-6 0 2,0 0 0,0 2 2,1 0 1,1 2 0,0 1-2,-2 1-6,-3 3-6,0 2-6,-3 1-5,-1 2-3,-1 0-3,0 1-3,-4 1-3,-4 4-6,-5 3-3,-5 3-5,-4 1-5,0-3-2,-1-1-5,-1-3-2,0-1-2,2-3 4,4-2 1,0-1 3,2-2 4,2 0 6,2-2 7,3-1 7,2 0 3,7-2 3,6-1 3,6 0 1,3-2-4,4-2-11,3-2-11,3-2-12,-1-1-4,-5 0 0,-6 0 2,-3 0 0,-4 0 0,1-2-1,0 0-2,0-1-2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39"/>
    </inkml:context>
    <inkml:brush xml:id="br0">
      <inkml:brushProperty name="width" value="0.0471" units="cm"/>
      <inkml:brushProperty name="height" value="0.0471" units="cm"/>
    </inkml:brush>
  </inkml:definitions>
  <inkml:trace contextRef="#ctx0" brushRef="#br0">77266 11047 467,'-15'-8'60,"2"2"-6,2 1-4,3 1-5,-1 2-5,0 7-5,-2 6-5,1 6-4,-1 4-5,1 3-3,0 3-5,2 3-3,1-1-3,2-2-5,2-3-4,2-3-3,4-5-9,6-5-13,6-6-13,6-6-12,1-7-5,2-6 5,-1-7 6,1-6 4,-2-4 6,-3 2 6,-3 0 8,-3 1 6,-3 2 5,-2 5 1,-4 3 1,-2 5 1,-4 2 13,-2 4 23,-4 2 24,-2 4 23,-1 2 6,2 4-14,3 2-12,1 4-14,1 0-8,0 1-8,0 0-5,0 0-7,1 0-3,0 1 0,2 1 1,0 1 0,1 0-4,0 0-9,0-2-7,0-1-8,0 0-6,0 0-2,0-1-2,0 1-2,1 0 0,0 1 5,2 1 5,0 1 3,0 1 6,0 1 7,-2 1 7,0 2 6,-1-1 3,0 1-1,0-1-1,0 1-2,0-1 3,2 1 5,0 0 4,2-1 5,-1 1 2,-1 1-2,0 1-1,-1 1-2,-2 1-3,-1-1-5,0 1-5,-1 0-4,-2-1-5,0 0-4,-2 0-4,0 1-5,-2-2-4,-1 0-3,-3-1-2,-2 0-3,0-3-2,-1-1-2,0-2-1,2-3-2,-3-1 1,0-2 3,-1-2 1,-1-2 4,0-4 1,1-6 0,0-6 1,2-6 1,3-5 1,3-5 1,4-4 3,4-6 1,5-1 1,6 1 0,5 4 0,7 1 0,3 1 1,-1 3 0,1 2 2,-1 1 0,-1 3 1,-2 3-1,-1 3-1,-2 3 1,-3 1-1,-1 2 0,-2 1 2,-2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39"/>
    </inkml:context>
    <inkml:brush xml:id="br0">
      <inkml:brushProperty name="width" value="0.04226" units="cm"/>
      <inkml:brushProperty name="height" value="0.04226" units="cm"/>
    </inkml:brush>
  </inkml:definitions>
  <inkml:trace contextRef="#ctx0" brushRef="#br0">78375 11240 520,'8'-8'4,"0"2"6,0 0 8,0 2 6,1 1 6,1 2 3,3 2 2,1 2 3,2 3 0,1 4-4,1 3-4,1 5-3,0 2-3,-1 1-3,0 1-2,-2 1-3,-2 1-1,-1 1 0,-2 0-1,-2 2 0,-4 2-3,-2 3-4,-6 3-4,-2 2-6,-5 2-4,-6-1-4,-4-2-5,-5 0-5,-5 0-5,-5 3-6,-4 0-6,-5 3-6,2-2 0,8-7 9,9-7 6,9-7 9,3-5-1,0-1-8,-1-2-8,-1-2-8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49"/>
    </inkml:context>
    <inkml:brush xml:id="br0">
      <inkml:brushProperty name="width" value="0.0459" units="cm"/>
      <inkml:brushProperty name="height" value="0.0459" units="cm"/>
    </inkml:brush>
  </inkml:definitions>
  <inkml:trace contextRef="#ctx0" brushRef="#br0">84615 9272 479,'-16'-1'5,"2"-1"11,1 0 11,1-1 11,5-1 3,10 0-2,10 0-2,9 0-4,8-1-3,7 0-5,5-1-5,6-1-5,2-1-3,0 2-2,-3 0-2,1 2-2,-3 1-3,-4 0-6,-4 2-6,-3 0-6,-5 1-2,-5 0 1,-5 0 2,-5 0 1,-5-1-6,-4-2-13,-6-2-13,-4-1-14,-4-4 0,-4-4 10,-2-4 11,-3-3 11,-2-4 9,-1-1 6,-1-3 8,-1-1 7,0 0 5,3 1 3,1 3 5,2 2 4,2 2 3,1 4 2,1 5 4,1 3 3,1 4 4,2 4 3,2 4 5,2 4 3,2 6-1,0 9-6,2 9-6,0 9-7,1 7-4,-2 7-2,0 8-3,0 6-2,-3 8-2,-2 7-2,-2 11-3,-2 8-1,-1 4-4,-2 0-7,0-2-4,-1 0-7,0-3-6,-1-3-8,0-2-8,1-4-7,0-6-2,4-8 7,3-9 5,2-9 7,2-9-3,1-11-8,-2-12-9,2-9-8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49"/>
    </inkml:context>
    <inkml:brush xml:id="br0">
      <inkml:brushProperty name="width" value="0.03071" units="cm"/>
      <inkml:brushProperty name="height" value="0.03071" units="cm"/>
    </inkml:brush>
  </inkml:definitions>
  <inkml:trace contextRef="#ctx0" brushRef="#br0">84698 10455 716,'0'-13'9,"0"6"18,0 6 19,0 6 18,-4 9 0,-6 13-20,-7 13-20,-7 11-19,-3 7-11,-2 0-6,-1-2-4,-1-1-5,2-6-5,8-9-5,4-9-6,7-10-6,2-7-1,2-3 3,0-3 2,2-2 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49"/>
    </inkml:context>
    <inkml:brush xml:id="br0">
      <inkml:brushProperty name="width" value="0.0261" units="cm"/>
      <inkml:brushProperty name="height" value="0.0261" units="cm"/>
    </inkml:brush>
  </inkml:definitions>
  <inkml:trace contextRef="#ctx0" brushRef="#br0">85600 10650 842,'37'1'2,"-3"2"2,-5 2 4,-4 2 3,-2 1-1,-1 1-4,-2 1-3,1 1-5,-2 1 3,1 1 12,-1 2 11,1 0 11,-2 1-4,-1-2-19,-2 2-20,-2 0-19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49"/>
    </inkml:context>
    <inkml:brush xml:id="br0">
      <inkml:brushProperty name="width" value="0.04127" units="cm"/>
      <inkml:brushProperty name="height" value="0.04127" units="cm"/>
    </inkml:brush>
  </inkml:definitions>
  <inkml:trace contextRef="#ctx0" brushRef="#br0">86946 9940 533,'7'-5'61,"-2"8"0,-3 6-2,0 7 1,-2 5-6,0 3-8,0 3-8,0 2-9,-2 3-7,0 3-5,-3 1-5,-2 2-5,-1 0-7,1-3-7,0-5-7,-1-1-8,1-3-9,2-5-9,2-3-10,2-4-9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50"/>
    </inkml:context>
    <inkml:brush xml:id="br0">
      <inkml:brushProperty name="width" value="0.04961" units="cm"/>
      <inkml:brushProperty name="height" value="0.04961" units="cm"/>
    </inkml:brush>
  </inkml:definitions>
  <inkml:trace contextRef="#ctx0" brushRef="#br0">87403 9121 443,'15'-21'7,"-2"5"3,-3 4 1,-1 6 1,1 3 0,2 2-3,3 2-4,3 2-3,0 2-1,-2 2 0,-4 1-1,-3 3 0,-2 1 2,0 0 2,-2 0 3,0-1 2,-2 2 2,-1 0 1,0 1 1,-1 1 1,-1 1 3,0 0 5,0-1 5,0 1 5,-1 1 2,-1 3-1,0 3-2,-1 3 0,-1 2-2,0 1-4,0 1-2,0 1-3,0 0-4,0 3-2,0 2-3,0 3-4,1-2-1,0 0 2,2-3 0,1-1 2,0-4-2,0-2-5,0-3-6,0-3-5,-2-4-9,-2-6-15,-4-6-15,-2-6-15,-3-7-1,0-6 9,-1-7 11,-1-7 11,-1-4 6,1-2 4,-1-3 2,0-1 4,2 0 4,1 4 3,2 2 3,2 3 5,3 3 1,0 3 1,4 4 1,1 2 0,2 2 2,1 2 3,4 3 2,0 1 2,3 1 2,0 2 0,1 1-1,2 0 0,-2 3 0,-1 2-3,-2 4-2,-2 2-1,-2 4-2,-2 6 0,-2 4-1,-2 5 0,-3 2 0,-4 3 1,-4 3 3,-3 1 1,-2 1 1,1-2 2,0 0 2,2-1 1,2-3-1,3-5-2,3-5-2,2-5-2,4-4-7,4-4-7,4-4-10,4-4-8,4-8-6,7-11-3,5-13-2,7-11-3,4-6 0,2-2 1,4 0 3,3-1 1,0 2 4,-2 5 7,1 4 6,-1 6 7,-4 4 5,-6 7 4,-5 5 2,-7 7 4,-4 3 3,-3 2 6,-2 2 5,-4 2 5,-2 3 7,-2 4 10,-3 4 10,0 4 9,-2 3 1,0 3-11,0 3-10,0 4-10,-1 1-5,-1 2 2,0 3 2,-1 1 1,-2 2-3,0 1-4,-1 0-6,-2 1-6,0 2-3,-2-1-2,0 0-2,-1 0-3,0-2-3,2-5-8,3-5-7,1-5-6,1-7-15,2-10-20,0-10-21,2-9-21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4:06"/>
    </inkml:context>
    <inkml:brush xml:id="br0">
      <inkml:brushProperty name="width" value="0.05243" units="cm"/>
      <inkml:brushProperty name="height" value="0.05243" units="cm"/>
      <inkml:brushProperty name="color" value="#00BFF3"/>
    </inkml:brush>
  </inkml:definitions>
  <inkml:trace contextRef="#ctx0" brushRef="#br0">14512 3140 419,'-22'-19'11,"7"10"23,4 10 22,5 10 23,2 12 6,2 14-12,0 16-12,2 14-11,0 4-9,0-6-8,0-5-6,0-6-8,1-2-8,4 5-11,2 4-9,4 4-10,-1-2-8,-2-6-9,-1-5-6,-2-6-9,-1-6-1,0-7 4,0-7 2,0-7 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51"/>
    </inkml:context>
    <inkml:brush xml:id="br0">
      <inkml:brushProperty name="width" value="0.05812" units="cm"/>
      <inkml:brushProperty name="height" value="0.05812" units="cm"/>
    </inkml:brush>
  </inkml:definitions>
  <inkml:trace contextRef="#ctx0" brushRef="#br0">90002 8463 378,'8'-15'15,"0"4"-3,0 3-4,0 3-3,2 0-1,6 2 4,7-1 2,5 0 3,2 0-1,-3 2-6,-3 0-5,-3 2-5,-1 0-3,-1 2 1,1 0 1,-1 2 1,-2 0 1,-3 2 1,-4 0 2,-4 1 1,-3 3 7,1 4 10,0 3 11,0 5 11,-1 1 2,0-1-7,-1-1-7,-2-1-7,0 2-2,2 5 2,1 4 3,0 6 1,0 3 2,0 2-1,-2 2-1,0 2-1,-1 1-1,0-2-3,0 0-2,0-2-3,0 1-1,0 1-2,0-1-2,0 3-2,0-2 0,2-2-2,0-4 0,2-2 0,-4-11-11,-8-20-20,-8-20-18,-7-19-21,-6-16-6,1-10 3,-1-11 5,-2-10 3,1-1 7,3 9 6,3 10 8,3 11 7,3 7 6,3 7 3,2 7 4,4 7 3,3 7 7,2 7 11,4 6 11,2 8 11,1 4 2,0 1-6,-1 3-6,-2 2-7,0 1-3,0-1-2,0 1-2,0 0-2,0-2-2,0-1 1,0-3-2,0 0 1,1-3-2,4 1-1,2 0-2,4 0-2,0 0-1,1 0 1,0-1 1,0 1 0,-2 1 2,-1 2 2,-2 2 3,-2 1 2,-3 2 3,-4 0 3,-4-1 4,-4 1 4,-3-1 2,-3-1 2,-3-1 2,-3 0 1,-1-2 1,2-1 2,0 0 1,1-2 1,1-2-3,4-4-8,3-4-9,3-4-7,4-5-5,8-7 0,6-8 0,7-5 0,5-4-3,1 3-5,3 2-6,0 1-5,2 3-4,-3 1-2,-1 3-4,-3 1-2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52"/>
    </inkml:context>
    <inkml:brush xml:id="br0">
      <inkml:brushProperty name="width" value="0.04443" units="cm"/>
      <inkml:brushProperty name="height" value="0.04443" units="cm"/>
    </inkml:brush>
  </inkml:definitions>
  <inkml:trace contextRef="#ctx0" brushRef="#br0">91636 8425 495,'30'-15'0,"-2"1"0,-1 1 0,-3 1 0,0-1 0,1 0 1,1-1 1,1-1 1,-5 3 11,-11 8 23,-10 8 22,-11 8 22,-7 5 3,0 3-16,-1 3-16,-1 3-16,1 0-18,5-3-17,3-3-18,4-3-19,5-4-9,4-3-1,5-4-3,6-4-1,3-2 3,3 0 6,3 0 7,3 0 7,0 0 5,-3 0 4,-3 0 4,-4 0 4,-1 1 4,-3 2 4,-1 2 2,-2 2 3,-4 2 8,-4 3 11,-6 4 12,-4 2 11,-4 1 3,-1-1-5,-2-1-4,-2-1-6,-4 0-5,-2 2-3,-3 0-6,-2 1-3,-3 1-5,1 1-6,0 1-5,-1 1-5,3-2-2,5-5 4,5-5 2,5-4 4,7-6-8,12-6-20,10-6-18,11-6-20,7-2-3,1 1 16,2 1 15,2 1 14,-1 2 9,-5 2 2,-5 4 2,-5 3 1,-7 4 7,-9 7 10,-8 8 11,-9 6 10,-7 3 3,-6 1-4,-4-1-5,-4 1-5,-4-1-2,1-2-2,0 0-1,0-1-1,1-1-2,3-3-3,3-1-4,3-2-2,4-2-2,3-1 0,4 0 0,5-2 0,6-2 0,11-2-4,11-4-2,11-2-3,7-4-1,3-2-1,2-3-1,4-3 1,-1-2-2,-2 0-1,-3 1-2,-3-1-2,-4 1 0,-4 2 0,-4 3 1,-4 1 1,-4 1 2,-5 1 5,-4-1 4,-6 1 5,-3-1 4,-3 2 1,-4 1 2,-2 0 2,-3 1 4,-2 0 4,-1 0 6,-2 0 6,-1 3 3,3 4 3,1 6 3,3 4 3,1 5-2,2 2-9,2 6-7,2 3-8,2 3-5,0 2-3,2 3-3,0 1-2,1 2-4,0 2-5,0 2-6,0 2-4,0-1-1,-2-6 0,0-4 3,-1-5 0,-3-5 1,-2-5-3,-4-5-2,-2-4-2,-2-5 0,-1-3 2,-1-2 2,-1-4 2,-1-3 2,1-7 3,-1-6 3,0-5 3,3-5 2,3-3 3,4-3 3,4-2 2,7-3 1,10-1-1,10-1-1,9 0-1,8 0-4,6 2-5,6 2-6,6 1-5,3 3-2,-1 2 0,0 2 1,1 2 0,-3 2 2,-4 5-1,-5 3 1,-6 5 0,-5 2 2,-7 2 2,-7 2 3,-7 2 3,-7 5 9,-6 6 17,-7 7 18,-8 8 17,-4 3 4,-1 2-9,-3 3-9,-1 1-8,-1 0-7,3 0-3,1-1-4,3-1-3,2-2-5,4-3-6,4-3-8,4-3-5,4-4-13,6-3-18,4-4-17,5-4-17,3-6-6,0-10 7,-1-7 8,1-10 8,-2-4 7,-1 3 10,-2 2 9,-3 1 9,-1 4 8,-2 6 7,-2 4 7,-2 5 7,-2 4 12,-1 4 18,0 4 19,-1 4 17,-1 4 3,0 3-14,0 4-13,0 5-14,0 1-12,0-2-7,0 0-10,0 0-8,-2-1-6,0 1-5,-3 1-4,-2 1-4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52"/>
    </inkml:context>
    <inkml:brush xml:id="br0">
      <inkml:brushProperty name="width" value="0.05454" units="cm"/>
      <inkml:brushProperty name="height" value="0.05454" units="cm"/>
    </inkml:brush>
  </inkml:definitions>
  <inkml:trace contextRef="#ctx0" brushRef="#br0">95050 8371 403,'14'-35'0,"-3"9"0,-2 9 0,-4 9 0,-2 8 9,0 7 19,-2 9 18,0 8 19,-1 4 2,0 0-13,0 2-15,0 1-12,-1 2-10,-2 5-2,-2 3-3,-2 4-4,1-2-3,5-6-5,2-7-4,5-7-4,4-6-5,4-5-3,4-4-5,3-6-3,4-3-2,1-4-1,3-2-1,0-3 0,2-5 0,-1-6 3,-2-5 0,1-6 3,-5-5 0,-5-1 0,-6-2 0,-7-2 0,-3 0 3,-4 2 7,-2 1 7,-3 3 8,-3 3 3,-2 4-1,-2 3 0,-1 5-1,-1 2 1,4 4 4,3 3 3,2 3 3,2 3 9,-2 4 15,0 4 15,-1 4 16,-1 6 1,2 9-10,1 9-11,0 9-11,1 5-7,0 6-4,0 2-3,1 5-4,-2 4-4,2 6-3,-1 3-5,0 6-4,0 8-5,0 10-7,0 12-8,1 10-6,-2 3-9,0 0-8,-1-3-7,-1-1-9,-1-6 1,0-9 8,0-8 9,0-9 9,1-13 1,0-15-9,2-16-9,1-15-7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52"/>
    </inkml:context>
    <inkml:brush xml:id="br0">
      <inkml:brushProperty name="width" value="0.03201" units="cm"/>
      <inkml:brushProperty name="height" value="0.03201" units="cm"/>
    </inkml:brush>
  </inkml:definitions>
  <inkml:trace contextRef="#ctx0" brushRef="#br0">94166 11029 687,'-7'-57'1,"2"13"4,2 10 2,2 13 4,3 6 4,6 0 7,4 2 7,5 1 6,7 1 2,7 3-1,8 1-1,8 3-2,6 0-7,7 0-10,5 0-12,7 0-10,1-1-7,-5 0-2,-3-1-1,-5-1-2,-6-1-8,-10 2-14,-10 0-13,-9 2-15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53"/>
    </inkml:context>
    <inkml:brush xml:id="br0">
      <inkml:brushProperty name="width" value="0.03469" units="cm"/>
      <inkml:brushProperty name="height" value="0.03469" units="cm"/>
    </inkml:brush>
  </inkml:definitions>
  <inkml:trace contextRef="#ctx0" brushRef="#br0">96987 8803 634,'-6'-30'50,"6"5"-2,4 3-2,6 5-2,5 2-3,7 1-5,7 1-3,7 1-5,4 1-6,2 0-9,2 2-9,1 1-8,-1 1-4,-6 2 1,-5 2 2,-7 2 2,-3 1-4,-3 0-10,-1 0-10,-2 0-10,-3 0-2,-1 2 2,-2 0 3,-2 2 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53"/>
    </inkml:context>
    <inkml:brush xml:id="br0">
      <inkml:brushProperty name="width" value="0.04845" units="cm"/>
      <inkml:brushProperty name="height" value="0.04845" units="cm"/>
    </inkml:brush>
  </inkml:definitions>
  <inkml:trace contextRef="#ctx0" brushRef="#br0">97993 8883 454,'-15'-1'3,"3"0"8,1-2 6,2 0 8,2 3 6,2 8 7,3 7 6,1 9 6,1 6 0,1 6-5,2 6-6,0 7-6,1 3-5,-2 5-2,0 4-4,-2 4-4,0 4-1,-2 4-2,0 5 0,-2 6-2,0-2-7,1-7-17,-2-9-14,3-7-16,-3-8-9,0-8-4,-2-8-4,0-7-4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53"/>
    </inkml:context>
    <inkml:brush xml:id="br0">
      <inkml:brushProperty name="width" value="0.03649" units="cm"/>
      <inkml:brushProperty name="height" value="0.03649" units="cm"/>
    </inkml:brush>
  </inkml:definitions>
  <inkml:trace contextRef="#ctx0" brushRef="#br0">97400 9996 602,'1'-14'0,"4"3"0,2 3 0,4 3 0,2 1 10,3 2 18,3 0 18,3 2 19,4 2 5,2 4-10,5 4-10,5 3-9,2 2-16,2 1-23,2 0-21,1-1-22,-3-2-15,-8-3-5,-9-5-6,-8-2-5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53"/>
    </inkml:context>
    <inkml:brush xml:id="br0">
      <inkml:brushProperty name="width" value="0.04332" units="cm"/>
      <inkml:brushProperty name="height" value="0.04332" units="cm"/>
    </inkml:brush>
  </inkml:definitions>
  <inkml:trace contextRef="#ctx0" brushRef="#br0">99113 7896 507,'18'-22'5,"5"1"10,5 2 9,5 3 11,3 0 1,2 1-7,2-1-5,3 0-7,0 2-2,2 3 2,0 2 1,1 4 1,-2 2-2,-6 2-6,-6 2-7,-5 2-7,-7 2-4,-7 4-5,-6 2-4,-8 3-3,-8 4-1,-11 3 5,-11 5 2,-11 3 5,-4 3 3,0-1 5,3 0 3,-1 1 4,2-2 3,3 0-2,4-1 0,2-1 0,3 0 3,1 3 11,3 1 8,1 1 10,4 1 2,3-1-7,4-3-5,4-1-7,4-4-7,2-2-7,4-2-7,3-4-7,3-3-4,5-3 1,5-3 0,6-2 0,2-5-5,2-4-10,3-5-10,1-6-11,2-3-4,1-3 0,1-3 0,1-3 0,-2 0 5,-2 1 13,-4 3 11,-2 1 11,-3 3 8,-3 3 2,-3 3 4,-2 2 3,-5 4 9,-5 2 15,-4 4 16,-5 3 15,-6 3 3,-6 5-12,-5 5-12,-7 5-11,-4 4-7,-5 1-5,-6 3-3,-4 1-5,-4 1-4,-2-1-4,-2-2-6,-2 1-5,1-3-2,5 0-1,3-1 0,4-1 0,5-2 0,7-4 2,7-5 1,7-3 2,11-3-1,14-2-1,15-3-2,15 0-1,11-5 0,8-2 2,7-5 2,9-4 2,2 0-4,0 1-10,0 2-9,-2 2-10,-5 2-3,-8 1 1,-7 0 3,-8 2 0,-7-1 2,-7 0 0,-7-1 0,-7-2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54"/>
    </inkml:context>
    <inkml:brush xml:id="br0">
      <inkml:brushProperty name="width" value="0.05201" units="cm"/>
      <inkml:brushProperty name="height" value="0.05201" units="cm"/>
    </inkml:brush>
  </inkml:definitions>
  <inkml:trace contextRef="#ctx0" brushRef="#br0">100392 8750 422,'-8'-8'0,"2"0"0,1 0 0,0 0 0,1 0 0,0 1 0,0-1 0,0 0 0,1 2 12,0 6 22,2 4 23,1 6 22,0 6 6,1 11-13,2 9-12,0 10-13,1 8-8,-2 7-7,0 8-7,-2 5-5,-1 9-8,-2 10-8,-2 10-9,-1 9-8,-3 3-12,1-6-14,-3-7-15,0-5-15,1-13-1,2-20 13,4-19 13,3-19 12,0-10 4,0-1-5,-2 1-4,0 0-5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54"/>
    </inkml:context>
    <inkml:brush xml:id="br0">
      <inkml:brushProperty name="width" value="0.03933" units="cm"/>
      <inkml:brushProperty name="height" value="0.03933" units="cm"/>
    </inkml:brush>
  </inkml:definitions>
  <inkml:trace contextRef="#ctx0" brushRef="#br0">102232 8300 559,'13'-26'11,"-6"10"22,-6 12 22,-6 11 23,-5 7 0,-4 7-20,-2 5-19,-6 7-21,1 1-16,5-2-9,5-2-10,4-1-10,5-4-6,2-3 1,4-5-2,2-3 0,3-3 1,4-1-1,2 0 2,3-2 0,1 1 4,-2 4 7,0 2 7,0 3 7,-4 0 5,-3 2 3,-4 0 3,-4-1 3,-6 3 6,-8 5 9,-8 5 8,-7 5 10,-2 0 4,0-2 0,3-3 0,2-3 1,1-4-2,4-3-7,3-5-4,3-3-7,5-4-7,6-4-11,7-4-9,8-4-11,5-6-10,7-8-10,5-7-10,7-8-11,0-7-3,-1-5 0,-2-4 1,-1-6 1,-5 3 6,-4 8 9,-5 9 11,-4 10 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4:07"/>
    </inkml:context>
    <inkml:brush xml:id="br0">
      <inkml:brushProperty name="width" value="0.04964" units="cm"/>
      <inkml:brushProperty name="height" value="0.04964" units="cm"/>
      <inkml:brushProperty name="color" value="#00BFF3"/>
    </inkml:brush>
  </inkml:definitions>
  <inkml:trace contextRef="#ctx0" brushRef="#br0">13953 3539 443,'-14'-12'7,"1"6"16,2 8 16,2 6 15,0 6 2,-1 4-9,-3 3-9,-2 5-11,1-1-5,3-1-3,3-4-3,2-3-3,4-5-7,4-7-13,4-6-14,4-7-13,6-10-5,9-13 3,9-13 2,8-12 3,6-9 1,-1-5 1,3-5 0,0-5 0,-2 2 4,-5 7 7,-7 9 6,-6 7 7,-4 8 5,-5 10 2,-3 8 3,-4 9 3,-3 8 13,-1 8 22,-1 8 23,0 8 23,-1 3 2,0 1-22,-1 0-22,1-1-20,0 0-14,2-1-9,0 0-6,1-2-9,-1 0-4,1 0-3,-2-1-3,0 1-2,-3 1-3,-1 3 0,-2 3 0,-2 4-2,-3-1 2,-3 0 4,-6-1 2,-2 0 4,-2-1 2,-3 1 2,0 1 1,-1 1 2,1-2 0,1-3 0,2-4-1,3-4 0,4-5 3,10-5 9,8-4 7,9-5 8,3-3 4,-1 2-3,-2 1-2,-2 1-2,-3 0-3,-2 2-2,-1 0-2,-2 2-4,-4 4 0,-5 10 0,-4 8-1,-5 9 1,-4 4 0,1 1 1,-2-1 0,-1 0 0,-2 0 0,-1-1-1,-3-1 1,-1-1-2,-1-3 1,4-3 0,3-5 0,3-3 1,6-6-2,12-8-2,10-8-3,11-8-2,5-3 0,-1 1 2,-1 1 1,-1 1 2,-3 1 2,1 2 2,0 3 2,-2 1 2,-1 1 1,-1 2 0,-1 1-2,-1 0-1,-2 3 4,-3 4 6,-3 4 7,-2 4 8,-5 4 0,-2 5-4,-6 5-5,-2 5-4,-8 7-3,-8 8-2,-9 10 0,-8 8-2,-8 5-3,-4 2-5,-5 2-6,-5 3-4,-2 0-5,-1-1-3,0-1-4,0-1-4,4-2-3,7-1-2,7-3-3,6-1-2,6-6 0,5-8 0,5-10 2,5-8 1,5-7 3,3-5 4,4-5 4,4-4 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55"/>
    </inkml:context>
    <inkml:brush xml:id="br0">
      <inkml:brushProperty name="width" value="0.04092" units="cm"/>
      <inkml:brushProperty name="height" value="0.04092" units="cm"/>
    </inkml:brush>
  </inkml:definitions>
  <inkml:trace contextRef="#ctx0" brushRef="#br0">103414 7525 537,'22'-16'3,"-3"-1"5,-3-1 5,-3-1 5,-1 1 5,0 4 5,-1 4 5,1 5 4,0 1 6,0 2 4,-1 0 5,1 2 5,-4 4-6,-8 8-17,-8 7-18,-7 9-18,-6 2-11,0-2-3,-1-1-5,0-3-3,0-2-4,4-3-6,5-3-4,3-2-5,5-3-1,6-1 3,6-1 3,6 0 4,2-1 3,1 1 4,0 2 4,-1 0 4,-1 2 5,-4 1 7,-5 3 6,-2 2 6,-7 1 6,-4 1 6,-7 1 6,-5 1 5,-5 0 4,-2-2 2,-1 0 2,-1-1 2,-1-2-1,3-1-4,3-2-4,3-2-3,8-3-8,14-3-10,14-2-11,13-4-10,7-1-6,1-2-1,-2-1-1,1 0-2,-2 0 2,-7 0 4,-5 2 4,-7 0 4,-4 2 3,-4 2 3,-4 2 3,-4 2 4,-6 1 2,-7 2 3,-9 0 2,-7 1 3,-4 0 1,3 0 0,2-2-1,2-1 1,2 0-1,3 0 1,3 0 1,3 0 1,5-2-5,6-1-10,8-2-11,6-2-10,5-1-5,2 0 1,1 0 1,3 0 0,1-1-1,3-4-3,0-2-2,4-3-3,-2-1 1,-3 0 5,-4 2 4,-5 1 5,-4 0 8,-4 2 11,-5 1 9,-6 0 11,-3 3 7,-3 4 2,-4 4 3,-2 4 2,-1 2 0,-1 3-4,0 2-3,2 2-2,-2 0-7,-1 1-6,-1-1-9,-1 1-7,0-1-6,1 1-3,1-1-3,1 1-4,2-2-4,2-3-4,4-2-6,3-4-5,3-2 0,4-2 3,4-3 4,4 0 4,4-2 3,3 0 4,5 0 5,4 0 3,1 0 4,1 0 3,-1 0 2,1 0 3,-2 0 2,0 0 2,-1 0 1,-1 0 2,-2-1 1,1-1-2,-2 0 0,-1-1-2,0-3-3,1-4-9,2-4-7,0-3-8,-1-2-3,-1 1 2,-2 0 0,-3 2 2,-1 1 3,-2 1 2,-2 1 3,-2 1 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55"/>
    </inkml:context>
    <inkml:brush xml:id="br0">
      <inkml:brushProperty name="width" value="0.0503" units="cm"/>
      <inkml:brushProperty name="height" value="0.0503" units="cm"/>
    </inkml:brush>
  </inkml:definitions>
  <inkml:trace contextRef="#ctx0" brushRef="#br0">103672 8224 437,'0'-11'49,"0"10"-3,0 10-3,0 10-4,-2 5-5,-4 2-10,-4 3-8,-4 1-10,0-1-6,1-3-5,2-5-4,2-3-4,2-3-3,2-1 0,3 0-1,1-2 0,3-2 1,5-2 1,6-4 3,4-2 2,5-4 1,5-1-2,5-2-1,5-1-2,0-2-1,-2 2 1,-3 1 0,-3 0-1,-4 1 2,-3 1 2,-5-2 1,-3 2 3,-5-1 1,-4 2 2,-6 0 2,-4 2 1,-3-1 3,-2 0 5,0-2 3,-1 0 4,-1 1 5,0 2 4,0 3 5,1 4 4,0 2 2,0 1-1,2 3-2,1 2-2,0 2 0,2 3 0,0 3-1,2 3-1,1 2-1,0 3-3,2 1-3,0 2-3,1 2-2,-2 1-1,0 0-1,-2 2-1,0 2 0,-2 1-1,0 5-1,-1 2 0,-1 1-1,0-2 0,0-2 0,1-2-1,-1-2-1,0-3-2,0-4-2,0-2-2,-1-3-1,-2-3-3,-1-3-2,-3-3-2,-4-2-3,-7-3-5,-7-1-5,-6-2-5,-12-1-6,-11 1-7,-16 1-6,-13 2-8,0-2-3,14-3-3,13-3-1,14-2-2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57"/>
    </inkml:context>
    <inkml:brush xml:id="br0">
      <inkml:brushProperty name="width" value="0.04812" units="cm"/>
      <inkml:brushProperty name="height" value="0.04812" units="cm"/>
    </inkml:brush>
  </inkml:definitions>
  <inkml:trace contextRef="#ctx0" brushRef="#br0">35509 19891 457,'-7'-4'94,"2"8"-11,2 8-12,2 7-11,0 6-9,0 1-8,-2 3-8,0 1-7,-2 2-6,0 1-3,-1 0-4,-1 2-4,0 1-3,-1 0-5,0 2-5,0 0-4,1 2-3,1 4-2,0 2-2,2 4-2,0-4-5,2-8-6,0-9-8,2-9-7,0-4-7,0-1-9,0 1-8,0 0-9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57"/>
    </inkml:context>
    <inkml:brush xml:id="br0">
      <inkml:brushProperty name="width" value="0.047" units="cm"/>
      <inkml:brushProperty name="height" value="0.047" units="cm"/>
    </inkml:brush>
  </inkml:definitions>
  <inkml:trace contextRef="#ctx0" brushRef="#br0">47593 18516 468,'6'-7'12,"-4"2"27,-4 2 24,-4 2 27,-5 4 2,-6 7-19,-5 8-19,-7 6-20,-3 5-11,0 2-7,-2 4-4,-1 3-7,0 1-1,2-2-1,1-1 1,0 0 0,2-3-1,5-3-3,3-5-2,5-3-2,4-4-3,6-1 0,6-3-2,6-1-1,7-3 1,7-2 1,9-4 2,7-2 2,6-5 1,4-2-1,3-5-1,5-4 0,2-1-2,0-1-3,0 0-3,0 1-3,-2 0-2,-4 2-5,-5 2-2,-3 3-4,-4 1-5,-3 4-4,-5 2-6,-3 4-4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58"/>
    </inkml:context>
    <inkml:brush xml:id="br0">
      <inkml:brushProperty name="width" value="0.04628" units="cm"/>
      <inkml:brushProperty name="height" value="0.04628" units="cm"/>
    </inkml:brush>
  </inkml:definitions>
  <inkml:trace contextRef="#ctx0" brushRef="#br0">48973 18664 475,'-29'-14'36,"7"2"3,5 4 2,7 3 5,3 6 2,1 11 6,0 12 4,2 10 4,1 8-4,0 7-16,1 7-15,2 7-15,-1 5-10,-2 3-6,-2 3-5,-2 3-5,1-6-2,1-14 3,2-13 2,2-13 3,0-8-11,0 1-27,-2-1-25,0 1-27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58"/>
    </inkml:context>
    <inkml:brush xml:id="br0">
      <inkml:brushProperty name="width" value="0.05191" units="cm"/>
      <inkml:brushProperty name="height" value="0.05191" units="cm"/>
    </inkml:brush>
  </inkml:definitions>
  <inkml:trace contextRef="#ctx0" brushRef="#br0">63084 17956 423,'-29'37'172,"5"-3"-40,5-5-40,4-3-39,4-4-23,3 2-4,1-1-5,2 1-5,2-2-4,2-1-2,2-3-3,2-1-2,3-3-5,4-1-3,3-2-5,5-2-5,3-4-2,3-4-3,3-6-2,2-4-3,4-5 0,3-3 0,3-5-1,2-3 1,1-3 0,-5-1 3,-5-1 1,-2-1 1,-6 2 4,-5 0 2,-6 3 4,-7 2 2,-3 1 4,-4 2 3,-2 3 3,-3 1 4,-5 3 0,-4 3-1,-5 3-1,-5 2-1,-3 4-1,0 4-1,-2 4-2,-1 4-1,1 1-2,3 1-6,3 0-4,3 0-6,3-1-7,3-1-12,2 0-12,4-2-12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5:59"/>
    </inkml:context>
    <inkml:brush xml:id="br0">
      <inkml:brushProperty name="width" value="0.05091" units="cm"/>
      <inkml:brushProperty name="height" value="0.05091" units="cm"/>
    </inkml:brush>
  </inkml:definitions>
  <inkml:trace contextRef="#ctx0" brushRef="#br0">72871 17461 432,'6'-5'93,"-4"4"-8,-4 6-9,-4 3-9,-2 5-9,0 3-10,0 3-9,1 4-11,-1 0-7,2-1-3,0-1-5,2-1-4,1-1-3,2-2-2,2 0-2,2 0-2,2-3-3,4-3-4,2-3-3,3-2-5,2-3-1,2-1 2,0 0 2,1-1 1,2-4 0,5-4-2,3-6-3,5-4-2,0-4-1,1-3 1,0-2 1,1-4 2,-5 0 2,-5 3 3,-8 4 4,-7 2 3,-6 1 3,-4 3 2,-6 0 1,-4 1 3,-5 1 1,-3 2 0,-5 3-1,-3 1 0,-5 3-9,-3 4-16,-4 4-17,-3 4-17,0 1-6,7-1 4,7 0 3,7-2 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01"/>
    </inkml:context>
    <inkml:brush xml:id="br0">
      <inkml:brushProperty name="width" value="0.04659" units="cm"/>
      <inkml:brushProperty name="height" value="0.04659" units="cm"/>
    </inkml:brush>
  </inkml:definitions>
  <inkml:trace contextRef="#ctx0" brushRef="#br0">35531 25939 472,'7'-14'5,"-1"1"12,0 2 11,-3 2 12,-2 6 6,-7 8 5,-7 9 2,-7 10 4,-6 4-4,-3 2-11,-4 3-10,-4 1-11,-2 1-7,1 1-3,1-1-2,2-1-5,0 1-1,4-2-1,1 0-1,1-1-1,3-3 0,3-3 1,3-5 1,3-3 2,8-3 1,14 0 0,14-2 1,13-1 1,7-3-1,1-4-3,-1-6-4,-1-4-3,2-3-2,2 0-2,2 1-3,2-1-1,-3 1-1,-9 2 3,-9 2 2,-9 2 2,-4 0 2,1 0 0,0-2 0,3 0 1,0-1-3,3 0-8,2 0-5,1 1-8,0-2-7,-3 2-8,-3-1-8,-2 0-9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01"/>
    </inkml:context>
    <inkml:brush xml:id="br0">
      <inkml:brushProperty name="width" value="0.05339" units="cm"/>
      <inkml:brushProperty name="height" value="0.05339" units="cm"/>
    </inkml:brush>
  </inkml:definitions>
  <inkml:trace contextRef="#ctx0" brushRef="#br0">36423 26347 412,'-9'-8'2,"0"-2"7,-1 0 5,-1-1 6,-1 3 12,2 8 15,1 8 17,1 8 16,2 7 1,1 8-14,2 9-16,2 7-15,0 6-10,0 4-4,-2 6-4,0 6-5,-2 1-7,0 2-14,-1 2-11,-2 0-13,2-5-3,1-10 3,2-9 5,2-10 5,0-7-8,0-3-18,-2-5-19,0-3-18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02"/>
    </inkml:context>
    <inkml:brush xml:id="br0">
      <inkml:brushProperty name="width" value="0.05851" units="cm"/>
      <inkml:brushProperty name="height" value="0.05851" units="cm"/>
    </inkml:brush>
  </inkml:definitions>
  <inkml:trace contextRef="#ctx0" brushRef="#br0">48398 26066 375,'0'-12'33,"2"8"18,0 8 18,1 8 18,0 4 2,-1 3-15,0 1-14,-1 3-15,-1 3-10,0 5-5,0 4-6,0 6-6,-1 5-9,-1 8-10,0 6-12,-1 7-12,0 2-7,-1-2-2,0-1-3,0-2-3,0-7 2,3-11 6,-1-10 6,2-11 7,-1-6-4,0-3-16,-2-1-16,0-2-14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4:07"/>
    </inkml:context>
    <inkml:brush xml:id="br0">
      <inkml:brushProperty name="width" value="0.04043" units="cm"/>
      <inkml:brushProperty name="height" value="0.04043" units="cm"/>
      <inkml:brushProperty name="color" value="#00BFF3"/>
    </inkml:brush>
  </inkml:definitions>
  <inkml:trace contextRef="#ctx0" brushRef="#br0">15050 5950 544,'23'9'165,"-1"3"-38,-1 4-37,-1 2-38,1 2-31,1 4-21,2 3-24,2 3-21,0-1-11,-5-6 5,-3-4 4,-4-5 5,-4-3 0,1-2-2,-2-2-1,0-2-2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02"/>
    </inkml:context>
    <inkml:brush xml:id="br0">
      <inkml:brushProperty name="width" value="0.04618" units="cm"/>
      <inkml:brushProperty name="height" value="0.04618" units="cm"/>
    </inkml:brush>
  </inkml:definitions>
  <inkml:trace contextRef="#ctx0" brushRef="#br0">63675 25156 476,'-15'1'6,"1"1"13,1 3 13,1 2 13,1 2 6,2 0 0,2 1-1,2 2-1,1 1-4,-2 5-7,0 3-7,-1 5-8,0 1-4,2-1-2,2-1-3,2-1-1,2-2-3,2 0-3,2-1-4,2-1-3,2-2-2,3-3-3,3-3-2,4-2-3,1-5-2,1-2-1,1-6-3,1-2-1,0-5 0,2-4 0,1-4-1,1-3 2,-2-3 0,-3-1 4,-5 0 2,-3-2 2,-4 0 3,-2-1 2,-4 1 3,-2 0 1,-4 0 2,-2 1-2,-4 1-1,-2 1 0,-3 2-1,-1 0 0,-3 1-1,-2 1 1,0 1-5,-1 4-6,0 3-7,1 3-7,2 2-4,1 2 1,4 2-1,3 2 0,1 1 0,0 0-3,1 0-3,-1 0-1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03"/>
    </inkml:context>
    <inkml:brush xml:id="br0">
      <inkml:brushProperty name="width" value="0.0519" units="cm"/>
      <inkml:brushProperty name="height" value="0.0519" units="cm"/>
    </inkml:brush>
  </inkml:definitions>
  <inkml:trace contextRef="#ctx0" brushRef="#br0">73653 24155 423,'6'-6'86,"-4"6"-7,-4 4-4,-4 6-6,-2 4-7,0 7-12,0 5-10,1 7-10,-1 0-9,2 1-3,0-1-4,2-1-4,2-2-3,0-3-1,4-4-1,0-1-2,3-4-2,2-3-1,2-3-1,1-2-2,5-4-4,4-3-5,5-2-5,5-4-6,2-4-1,-2-7 3,0-7 3,0-7 2,-2-5 3,-1-1 2,2-2 2,-1-2 2,-2 0 3,-5 4 3,-4 3 4,-6 2 4,-3 2 2,-2 3 2,-3 1 1,0 3 2,-5 1 0,-2 2-3,-5 2-2,-4 3-4,-5 1-4,-9 2-10,-7 2-9,-7 3-8,-8 2-9,-6 5-5,-6 6-6,-6 4-7,4 2-2,12-1 1,10-1 2,13 0 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07"/>
    </inkml:context>
    <inkml:brush xml:id="br0">
      <inkml:brushProperty name="width" value="0.05105" units="cm"/>
      <inkml:brushProperty name="height" value="0.05105" units="cm"/>
    </inkml:brush>
  </inkml:definitions>
  <inkml:trace contextRef="#ctx0" brushRef="#br0">82050 29287 430,'0'-15'15,"2"2"-4,0 3-4,2 1-4,-1 0 2,-1 0 6,0-1 6,-1-1 7,-1-1 1,0 0-4,0 0-3,0 1-3,0-1-3,0 0-3,0 0-1,0 1-3,-3-2-2,-2 0-2,-5-1-1,-4-1-1,-1 0-1,-1 2 1,0 3 2,1 1 2,-1 1 1,3 2 2,0 1 1,1 0 1,0 2 1,0 0 3,0 2 1,1 0 2,0 4 0,2 6-2,2 6-2,2 5-2,1 6-1,0 3-2,0 5 0,1 3-1,-2 3-1,2 4 0,-1 2 0,0 4-1,0-3 0,2-3 0,0-5 0,2-5-1,2-5 0,4-2-1,4-3-1,3-3-1,4-3-1,3-4-1,4-5 0,2-3-2,3-4-1,3-4-2,5-4-1,5-3-2,0-5-1,0-2 1,-1-3 1,-1-3 1,-4-1-2,-3-1-3,-4 1-3,-3-1-2,-5 0-2,-5-1 1,-5-1 2,-4-1 1,-4-1 1,-2-3 2,-2-4 3,-2-3 1,-2-1 2,-2 2 1,-2 0 2,-1 1 1,-3 3 1,0 4 2,-1 3 1,-1 5 2,-1 2 3,2 2 4,1 2 4,1 3 4,1 1 3,1 2 1,1 2 1,1 3 1,-1 2 2,0 5 3,-2 6 2,0 4 4,0 3-2,1 1-3,0 1-4,2 2-4,1 0-3,0 3-1,2 1-1,1 3-1,-1 3-1,2 6-1,-1 6-1,0 6 0,0 7-3,0 6-3,0 6-5,0 8-3,-2 6-4,-3 8-5,-5 7-5,-4 6-5,-2 8-7,1 9-11,-1 9-9,1 8-10,2-9 0,5-27 10,5-28 11,4-27 10,3-13 2,-2 1-5,0 1-7,-1 1-6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08"/>
    </inkml:context>
    <inkml:brush xml:id="br0">
      <inkml:brushProperty name="width" value="0.04653" units="cm"/>
      <inkml:brushProperty name="height" value="0.04653" units="cm"/>
    </inkml:brush>
  </inkml:definitions>
  <inkml:trace contextRef="#ctx0" brushRef="#br0">84431 31231 472,'-1'-13'44,"-2"3"-5,-2 4-4,-1 4-4,-3 5-2,-2 6-2,-2 5 0,-1 7-2,-3 4-1,-2 5-2,-1 3-1,-3 4-2,-1 3-3,-1-1-2,-1-1-2,0 1-3,-1-1-2,2-3-1,3-4 0,2-2-2,1-4-1,4-5-3,3-4-2,3-6-3,4-6-7,8-8-11,6-8-11,7-7-12,6-7-1,5-5 6,5-5 7,5-5 7,1 1 5,0 6 6,-1 6 4,-1 6 6,-4 4 3,-4 5 4,-5 3 3,-5 4 4,-3 3 1,-2 2-2,-3 2 0,-1 2-2,-2 3 5,-2 5 9,-2 5 9,-2 6 9,-1 0 3,0 2-3,0-1-4,0 1-3,0-2-4,0-3-5,0-3-5,0-3-6,3-3-8,8-2-11,6-4-12,6-2-11,5-6-6,1-6 1,1-7 0,1-7 1,0-3 3,0 1 5,1 1 6,-1 1 6,-2 4 3,-3 2 3,-5 4 2,-3 4 3,-5 6 12,-5 6 19,-4 8 21,-6 6 20,-2 3 4,-2-2-13,0 0-12,-1-1-12,0 0-9,2-2-5,2-1-5,2-1-4,3-1-6,2 0-6,3-2-9,4 0-6,1-4-3,1-5 1,1-4 1,2-5 1,-1-5 0,1-2 0,0-3-1,-1-3 0,-1-1 1,-2 1 2,-4 2 2,-3 0 2,-2 1 1,-4 3 1,-2 1 1,-3 2 0,-3 2 1,-2 3 0,-2 1 0,-1 2-1,-3 2-3,0 4-5,-1 2-5,-1 4-5,1 1-5,3-1-3,2 1-3,4 0-4,3-1 2,4-2 6,4-2 6,4-2 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09"/>
    </inkml:context>
    <inkml:brush xml:id="br0">
      <inkml:brushProperty name="width" value="0.04269" units="cm"/>
      <inkml:brushProperty name="height" value="0.04269" units="cm"/>
    </inkml:brush>
  </inkml:definitions>
  <inkml:trace contextRef="#ctx0" brushRef="#br0">87100 31850 515,'56'0'27,"-12"2"3,-13 0 3,-13 2 4,-6 0 0,-1 2-2,1 0-2,0 1-3,-1 2-1,-3 0-1,-1 1-1,-2 2-1,-1 0-2,-2 3-3,0 1-5,-2 2-3,-2 3-3,-4 1-2,-4 3-2,-3 2-2,-3-1-1,0 0 0,1-1-1,-1-1 0,1-3-2,1-1-1,0-4-2,2-3-2,3-3-2,6-4-6,6-4-3,6-4-5,7-4-3,7-4 1,9-4-2,7-3 0,5-2-3,2 0-7,1 2-6,3 2-7,-2 1 1,-8 2 4,-6 4 7,-7 3 5,-5 0 4,-3 0 4,-3-1 2,-2-2 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90550 31050 333,'49'20'167,"16"14"-1,15 14 1,17 16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13"/>
    </inkml:context>
    <inkml:brush xml:id="br0">
      <inkml:brushProperty name="width" value="0.03047" units="cm"/>
      <inkml:brushProperty name="height" value="0.03047" units="cm"/>
    </inkml:brush>
  </inkml:definitions>
  <inkml:trace contextRef="#ctx0" brushRef="#br0">90637 31382 721,'-6'-8'3,"6"0"5,4 0 6,6 1 5,3-1 6,3 1 4,3-1 4,3 0 5,3 0-1,1 0-8,3 0-9,1 2-7,2-2-6,2 2-4,2 0-3,2 2-3,-1 1-6,-3 2-8,-5 2-9,-4 2-8,-3 1-5,-4 0-2,-5 0-3,-3 0-3,-3 0 3,0 0 7,-2-2 6,0 2 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15"/>
    </inkml:context>
    <inkml:brush xml:id="br0">
      <inkml:brushProperty name="width" value="0.04678" units="cm"/>
      <inkml:brushProperty name="height" value="0.04678" units="cm"/>
    </inkml:brush>
  </inkml:definitions>
  <inkml:trace contextRef="#ctx0" brushRef="#br0">91938 30123 470,'-6'-15'13,"4"4"5,4 3 6,4 2 4,4 2 1,7 1-4,6-1-5,5 0-3,4-1-4,1-2-3,0-2-4,1-2-2,1 0-3,-3 1-3,-2 0-2,-1 2-3,-3 1-1,-1 0 1,-3 2-1,-1 1 0,-3 0-1,-3 0-1,-2 0-2,-4 0 0,-3-1-2,0-2-1,-4-2-1,0-1-1,-3-5 1,-1-4 2,0-5 4,-1-4 2,-1-3 4,0 1 3,0 1 3,0 1 4,-1 2 5,0 5 3,-1 3 5,-1 5 4,-1 3 6,0 6 6,0 4 7,0 6 6,1 4 0,0 5-4,2 5-6,1 5-6,-1 6-4,0 5-3,-2 6-4,0 6-4,0 3-3,0 0-3,2 0-2,1 0-4,0-1-2,0-1-5,0 0-4,0-1-4,0-1-4,0 0-4,0 0-4,0 0-4,0-3-3,-2-4-4,0-6-3,-1-4-3,0-9-4,2-12-1,2-14-4,2-12-2,2-10 1,4-8 8,2-9 7,4-6 6,1-3 6,3 4 5,1 4 5,3 4 5,0 4 4,-3 7 5,-1 5 3,-2 7 4,-5 5 9,-8 8 15,-8 7 14,-8 6 15,-2 3 0,3-1-13,3 0-14,2-2-13,-1 3-8,-9 7 0,-7 7-2,-9 7 0,-3 3-2,-2-1 1,0-1-2,-1-1 0,0-2 0,5-2 1,4-2-1,4-1 1,3-3 0,5-3 0,3-3-1,4-2 0,12-8-5,20-10-10,19-12-10,20-9-9,7-7-7,-5-1-3,-5-1-4,-5-1-4,-1-2 1,2-2 2,2-4 5,2-2 2,-2-4 3,-6-2 2,-6-4 3,-5-2 2,-6 0 3,-6 3 4,-4 2 4,-4 4 4,-6 4 5,-2 7 7,-2 8 6,-4 6 6,0 6 13,0 6 18,2 6 18,0 6 18,1 4 0,0 2-17,0 2-17,0 2-18,0 1-11,0 3-5,0 2-6,0 1-5,0 1-5,3-2-2,2-3-3,2-1-2,2-3-6,1-2-6,3-4-7,2-2-7,-1-3-2,-1-1 4,-2 0 4,-3-1 3,-1-1 4,0 0 5,-2 0 4,0 0 5,-3 2 3,-3 2 3,-2 3 3,-4 4 2,-2 2 1,-5 3 1,-4 4 0,-4 2 0,-3 2 3,-3 1 5,-3 1 4,-2 1 6,-3 0 1,3-1-3,0-1-3,2-1-3,1-1-1,5-3-2,3-1 0,5-2-2,4-3-2,7-1-2,8-2-3,6-2-4,6-2-2,4-2-3,3-2-3,3-2-4,3-1 0,-1 0 0,-1 0 1,-1 0 1,-8 4 1,-13 6 1,-14 7 1,-13 8 1,-9 2 3,-5 2 4,-3 1 6,-3 1 4,-1-2 2,7-5 0,6-4-1,5-6-2,10-3 1,11-1 1,12 0 1,11-2 2,7-1-4,3-4-7,1-2-7,2-3-8,-2-2-4,-4 2-2,-5 0-3,-4 2-2,-8 2-1,-9 4 0,-8 4 0,-9 4-1,-8 2 3,-4 1 6,-4 1 5,-5 2 7,-3 0 3,0 1 4,-1 1 2,1 1 4,1 0 2,4-3 3,2-1 3,3-2 4,9-2-1,16-1-2,16-1-2,16 0-4,8-3-5,4-4-9,3-4-8,2-4-8,1-3-5,-2 0 0,-3-1 0,0-1 0,-5-1-3,-6 2-5,-5 1-4,-6 1-6,-5 0 0,-3 0 4,-3 0 4,-2 0 3,-4-1 4,-2-3 7,-4-4 4,-2-2 6,-3-1 3,0 1 1,-1 1 2,-1 1 0,-1 1 2,0 0 4,0 2 3,1 1 2,-1 1 6,2 0 6,1 2 7,0 1 7,2 2 6,1 6 8,0 4 7,2 6 8,1 6-3,0 9-14,1 9-13,2 8-13,0 12-10,0 12-6,0 12-6,0 13-6,-1 11-4,-2 9-5,-2 9-3,-2 9-5,0-6-2,-1-21-3,1-20-1,-1-21-3,1-12-3,0-4-3,2-4-5,1-3-4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97600 34000 333,'49'20'167,"16"14"-1,15 14 1,17 16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38"/>
    </inkml:context>
    <inkml:brush xml:id="br0">
      <inkml:brushProperty name="width" value="0.02967" units="cm"/>
      <inkml:brushProperty name="height" value="0.02967" units="cm"/>
    </inkml:brush>
  </inkml:definitions>
  <inkml:trace contextRef="#ctx0" brushRef="#br0">23293 35538 741,'-7'-28'0,"1"7"0,1 7 0,1 7 0,0 2 4,0 0 6,0-1 8,0-1 7,0 4 2,0 11-3,0 11-2,0 11-4,0 6-2,0 1-2,0 0-1,1 2-2,-1 3-2,2 6-2,0 6-1,2 6-1,-1 3-1,0 1 1,-2 1 1,0 1 0,-1 4 0,2 5-3,0 6-4,2 7-2,0 2-1,2 0 2,0 0 1,2 0 1,0 1-1,2 4-3,0 2-3,1 4-4,1 1-1,0 3 1,0 2 3,0 2 1,0 0 1,-1 1 1,0 0 1,1-1 1,0-1-1,2-2 0,0-4-2,1-3 0,0 3-1,0 11 0,-2 9 0,0 10 0,-3 8-1,-1 4 0,-2 5-2,-2 6 0,0-2 0,2-5 0,2-6 1,2-6 1,1-6-3,0-9-3,0-7-4,-1-9-4,2-7-1,-1-8 4,2-7 2,2-9 3,-2-7 2,-1-5 3,-2-6 1,-2-6 2,-1-4 0,0-2 0,0-2-2,0-2 0,-1-3 0,-1-3 2,0-5 1,-1-3 3,-3-6 0,0-5 1,-3-6 0,-2-6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4:08"/>
    </inkml:context>
    <inkml:brush xml:id="br0">
      <inkml:brushProperty name="width" value="0.06223" units="cm"/>
      <inkml:brushProperty name="height" value="0.06223" units="cm"/>
      <inkml:brushProperty name="color" value="#00BFF3"/>
    </inkml:brush>
  </inkml:definitions>
  <inkml:trace contextRef="#ctx0" brushRef="#br0">17300 3000 353,'14'18'107,"-3"5"-25,-2 5-24,-4 5-25,-1 3-16,0 0-7,0 2-9,0 1-6,-2-2-7,-2-5-6,-4-3-5,-2-3-5,1-7-4,6-9-3,6-8-3,6-9-3,2-5 4,1 2 10,0 1 11,-1 1 10,0 1 5,-2 3 2,-3 4 1,0 3 2,-4 2 3,-1 5 9,-2 4 7,-2 4 8,-2 3 3,-4 3-5,-2 2-4,-3 5-4,-3 0-2,0 0 1,-1 1-1,-1-1 0,0-1 0,2-1 0,3-3-1,1-1 0,1-1-1,0 1-2,0 1-1,0 1-2,5-5-9,8-11-14,9-11-14,10-10-15,1-9-6,-1-5 2,-4-7 3,-3-5 2,-1-2 5,-1 4 5,1 2 5,0 3 6,-2 4 6,-1 5 7,-2 5 8,-3 5 7,-1 3 4,1 2-1,0 2-1,0 2 0,1 1 4,1 2 7,3 0 8,2 2 8,1 0 2,-1 1-5,1 2-3,0 0-4,-1 0-4,-1 0-6,-1-2-5,0 0-6,-4-3-15,-5-4-25,-4-4-24,-6-4-25,0-3-3,1-1 19,2-3 19,2-2 18,3-1 12,4-1 4,3-1 4,5-1 4,0 2 3,-2 3 1,-4 4 1,-3 5 0,1 0 5,4 0 8,4-2 8,3 0 7,5-1 4,3 1 0,5 0-1,3-1 0,2 2-2,-1 5-1,-1 2-2,-2 6-1,-1 2-3,0 5-2,-1 4-3,-1 3-2,-2 3 0,-5 3 1,-3 1 2,-4 3 2,-4 1 1,-1 0 0,-2 2 0,-2 1 1,-2 2-2,-2 3-2,-2 2-2,-2 4-2,-3 2-2,-4 2-1,-4 2-2,-3 2-2,-2-2-2,1-3-2,0-4-2,2-3-2,1-5-3,-1-4-4,0-3-5,1-5-4,-3-4-7,-2-6-9,-3-6-9,-2-6-9,1-14-4,5-19 0,6-22-1,7-20 0,2-3 2,4 14 2,0 13 3,4 14 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39"/>
    </inkml:context>
    <inkml:brush xml:id="br0">
      <inkml:brushProperty name="width" value="0.024" units="cm"/>
      <inkml:brushProperty name="height" value="0.024" units="cm"/>
    </inkml:brush>
  </inkml:definitions>
  <inkml:trace contextRef="#ctx0" brushRef="#br0">22781 35105 916,'0'-29'0,"0"8"0,0 4 0,0 6 0,0 0-3,0-7-9,0-7-6,0-7-8,0-1 1,0 4 11,0 3 11,0 5 10,-3 6 8,-4 10 6,-6 10 7,-4 10 5,-2 5-2,2 1-7,0 1-8,1 1-8,-1 3-6,0 6-5,-1 7-4,-1 5-4,0 0-4,2 1-4,-1-3-5,2-2-3,3-4 0,3-8 4,4-6 5,4-6 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39"/>
    </inkml:context>
    <inkml:brush xml:id="br0">
      <inkml:brushProperty name="width" value="0.02586" units="cm"/>
      <inkml:brushProperty name="height" value="0.02586" units="cm"/>
    </inkml:brush>
  </inkml:definitions>
  <inkml:trace contextRef="#ctx0" brushRef="#br0">23583 34505 850,'-6'-13'12,"4"6"4,4 6 3,4 6 5,3 5-1,1 4-4,3 3-4,2 5-4,2 1-4,1-2-3,2 0-5,2 0-3,2 0-4,1 3-7,1 3-4,1 3-7,1 2-3,1 5-3,1 4-1,0 4-3,-2-2 2,-5-7 5,-6-9 5,-6-7 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41"/>
    </inkml:context>
    <inkml:brush xml:id="br0">
      <inkml:brushProperty name="width" value="0.02874" units="cm"/>
      <inkml:brushProperty name="height" value="0.02874" units="cm"/>
    </inkml:brush>
  </inkml:definitions>
  <inkml:trace contextRef="#ctx0" brushRef="#br0">24231 53595 765,'-7'-13'-36,"1"4"14,0 6 13,2 5 14,0 4 7,2 5-1,0 5 0,2 5-1,1 5-1,2 3 1,2 4 1,2 5-1,1 2 0,-1 4-2,1 1-2,0 5-1,-1 1 0,-2 0-2,-3 0 1,0 0 0,-2-2-1,2-2 0,0-4 0,2-2-1,-1-2 0,-1 2-3,0 0-1,-2 1-3,0 0-1,-2-5-2,0-4-1,-1-3-3,-1-6 0,2-4 1,0-4-1,2-6 0,0-5-2,0-4-5,0-6-4,0-4-5,0-2 0,2 2 7,0 3 6,2 1 6,0 1 10,1 0 16,2 0 15,0 0 15,1 1 4,2 0-9,0 2-8,1 0-8,2 1-6,2 0-1,1 0-3,3 0-2,2 0-2,5 0-1,3 0-1,5 0-3,1 0 0,2 0-1,1 0-1,1 0-1,0 0 0,0-2 0,0 0 0,0-1 0,1-1-1,1 2-2,0 0-3,2 2-1,0 0-1,0 0 0,0 0 1,0 0 1,1 0 0,1 2 1,0 0 0,2 2 1,0-1 0,0 1 0,0 0-1,0 0-1,0-1 1,2 0-1,0-2 1,2 0 1,0-1 0,0 0-1,0 0 1,0 0 0,0 0 0,1 0 0,2 0 0,0 0 0,2 0 0,0 0 2,1 0 1,2 0 1,-1 0 0,1 0-1,0 0 0,0 0 0,-1 0-1,1 0-2,0 0 0,0 0-2,0-1 1,1 0-1,1-2 2,1 0-1,1-2 1,1 0 0,2-1 0,0-1 0,1-1 1,1 0-1,1 0 1,1 0-1,1 0 1,1-2-1,1 0-1,1-1 0,1-1 0,1 1 0,1-1 1,1 0 0,0 1-1,-2 1-1,0 0-1,-1 2-1,1 0 0,3 0 1,3 0 1,3 1 1,1-1 2,0 1 0,1-1 1,-1 0 0,-1 0 1,0 1-1,-1-1 0,-1 0-1,0 0 0,0 0 0,2 0 0,1 1 0,-1-1 1,-2 2 0,-2 0 1,-1 2 1,-1-1-1,3 0-1,1-1-3,2-1-2,2-2 0,-1 0-1,0-2 0,0 0 1,-1-1-2,-1-1 1,-3-1 0,-2-1-1,-1-1 1,-1 0 1,-1 1 0,-1-1 0,0 1 2,-1 2 0,0 3 0,1 1 1,-1 1 0,1 0 0,-1 0-1,1 1 0,0-1 0,1 2-2,1 0 0,1 2-1,-1-1 0,-1 0 1,0-1 1,-1-1 0,0-3 2,-1 0 1,1-3 1,-1-1 1,1-1 0,1 2 0,1 2 0,1 2-2,0 2 1,1-1-1,-1 0 1,1 0-1,-1 0 0,2-2-2,1 1-1,1-2-3,0-1-1,1 0-1,-1 1-1,0-1 0,-1 0-1,-1 0 1,-3 1 1,-1-1 1,-3 1-2,0 0-3,0 2-2,-2 1-4,-3 0-2,-3 2-3,-5 1-1,-2 0-3,-9 2 0,-8 0 3,-11 2 1,-9 0 1,-7 1 4,-1 0 3,-2 0 2,-2 0 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41"/>
    </inkml:context>
    <inkml:brush xml:id="br0">
      <inkml:brushProperty name="width" value="0.03417" units="cm"/>
      <inkml:brushProperty name="height" value="0.03417" units="cm"/>
    </inkml:brush>
  </inkml:definitions>
  <inkml:trace contextRef="#ctx0" brushRef="#br0">58071 52050 643,'-14'4'-2,"4"8"-6,4 7-5,5 9-5,3 1 4,5-2 13,6-3 14,4-2 13,5-5 5,7-1-3,5-4-4,6-3-3,5-1-1,4 0-1,4 0-1,4 0 0,2 0-1,0-1-2,-1 1-1,1 0-2,-3 1-1,-5 1-2,-4 3-1,-6 2-1,-4 0-2,-5-1-2,-5-1-1,-5 0-2,-4-2 1,-3 1 1,-2 0 2,-4 0 1,-4 0 3,-6 3 2,-6 2 3,-6 2 3,-6 0-1,-5 1-5,-6-1-4,-6 1-4,-9 2-7,-9 4-6,-9 5-7,-10 6-6,-8 4-6,-6 5-4,-7 2-3,-4 5-5,-4 1 0,2-4 2,0-3 4,3-2 3,6-5 3,17-7 3,15-7 3,16-7 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42"/>
    </inkml:context>
    <inkml:brush xml:id="br0">
      <inkml:brushProperty name="width" value="0.03054" units="cm"/>
      <inkml:brushProperty name="height" value="0.03054" units="cm"/>
    </inkml:brush>
  </inkml:definitions>
  <inkml:trace contextRef="#ctx0" brushRef="#br0">18653 37322 720,'-7'-86'0,"2"18"-1,2 15 1,2 18-1,1 0 1,0-13 5,0-14 3,0-13 3,0 0 3,0 13-2,0 14 0,0 14-1,-1 8 0,-4 3 1,-2 3 1,-3 3 2,-1 2 0,0 4-1,3 3-1,0 3-1,0 2-1,0 3-1,0 4-2,0 2-1,0 3-2,0 4-4,1 2-2,-1 3-4,0 3 0,0 3 1,0 3 3,0 3 2,1 1 0,1-1 0,0-2 0,2 1-1,0-2 0,2 2 1,0 1-1,2 1 1,1 0-1,4-2 1,2 0-1,4 0-1,1-3 0,1 0-1,1-1-2,1-1-1,1-2 0,0-3 0,0-3 1,-2-2 0,2-4 1,0-1 0,-1-2 0,1-2 1,0-3 1,1-4 0,2-4 0,0-4 1,1-5 0,1-7 0,1-7-1,1-6 0,0-5 0,-2-1 0,0-1 0,-1 0 1,-1 0-1,-2 2-1,-3 2 0,-1 2-1,-3 1 0,-2 1-1,-4 1 1,-2 1-1,-3 2 1,-1 3 0,0 4 1,-1 2 1,-2 1 0,-2 2 1,-2 1-1,-2 1 1,0 1 1,1 2 0,0 3 0,2 1 0,0 2 2,1 0 0,-1 2 3,0 1 0,-1 2 2,0 5 1,0 6 1,-2 4 0,-1 4 1,2 3-1,0 3 0,2 3-1,0 2-1,1 3 0,-1 1-1,0 3-1,0 1 0,2 2 0,1 2-1,0 2 0,1 3-2,1 4-2,-2 4-4,2 4-4,-1 4 0,0 7-1,0 5 0,0 7 1,1 5-4,0 5-4,1 7-6,2 6-6,1 6-4,2 9-5,2 7-4,2 8-4,-1-7 1,-1-24 7,-2-24 6,-1-23 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45"/>
    </inkml:context>
    <inkml:brush xml:id="br0">
      <inkml:brushProperty name="width" value="0.0274" units="cm"/>
      <inkml:brushProperty name="height" value="0.0274" units="cm"/>
    </inkml:brush>
  </inkml:definitions>
  <inkml:trace contextRef="#ctx0" brushRef="#br0">25005 45143 802,'-14'-1'-2,"3"-1"-6,2 0-5,4-1-6,2-2 0,2-2 4,2-2 3,2-1 4,1-3 2,2 0 2,0-1 0,2-1 2,0-2 1,1-2 0,1-1 0,2-3 1,0-1-1,3-3 0,2-1-1,1-2 0,4-4 0,1-5 1,4-5-1,3-4 1,2-4 0,-1 0-1,0-1-2,1-1 0,-1-2-1,1 0 1,-1-2 1,0 1 0,0-2 2,-1 0-1,-1 0 2,-1 1 0,-1-1 0,1 0 0,-1 1 1,1 0 0,-1 0 0,0 2 2,1 2 1,-1 2 1,1 2 0,-1 2 1,0 2 0,1 2-1,1 0 0,3-2 0,2-2 0,4-2-1,1-2 0,1-4 0,-1-2 0,0-3 0,0-1 0,0 2 0,1 3 0,-1 1-1,0 1 0,0 2-1,0 1 0,1 1 0,-1-2-1,0-2 0,0-4 0,0-2 0,1 0 0,-1 1 0,0 2 0,0 2 1,0 3-1,-2 2 1,0 4 1,-1 3 0,-1 0-1,-2 1 0,0 0-2,-1 0-1,-1 1-1,-1 0 1,-2 1-1,0 2 1,-1 0-1,-1-1 1,-1 1 1,-1 0-1,-1 1 0,1 1 1,-1 0-1,1 1 1,-1 1-1,-1 2 1,-1 0-1,-1 1 1,0 1 0,3 1 0,2 1 2,1 2 0,1 0 1,1 1 0,-1 0 0,1 3 1,-1-1-1,-1 3 0,-1 0 0,-1 1 0,-1 0 0,-1 2 0,-1 1 0,-1 1 0,-1 0 1,-1 1 0,-1-1 1,0 0 1,-2 1-1,1 1 1,0 1-1,-1 1-1,1-1 0,0 0 0,-1-1-1,1-1 0,0-1-1,1 0 0,1 1 0,2-1-1,-2 0 1,1 1-1,-2-1 1,-1 0 0,-1 2 0,-1 1 0,-1 2-1,0 2 0,-2 2-1,-1-1 0,0 0 0,-2 0 0,0 0 0,0 0-1,0 1 1,0-1 0,-1 0-1,1 2 0,0 1 1,0 0-1,0 1 0,0 0 0,-1 0 0,1 1 1,0-2-1,0-1 1,0 0 0,0-1 1,0-1 0,1 2 0,1 1 1,2 1 1,-1-1 0,1-1 0,0 0 0,0-1 0,-1-1 0,1 0 0,0 1 0,0-1 0,0 0-1,1 2 0,1 1 0,2 0 0,-1 1 0,-1 0 0,-1 0-1,0 1-1,-2-2 1,-1 2 0,-1-1-1,0 0 1,-1 0 0,-1 2 1,1 0 1,0 2 0,0 0 1,2 0-1,0 0 1,1 0-1,0 0 0,0 2 0,-2 0-1,0 2-1,-2 0 1,1 0-2,0-1 1,0 2-2,0-2 1,1 1 0,2 0-1,0 0 0,1 0 1,1 0-1,2 0 1,0 0-1,1 0 1,-1 2-1,1 0 1,0 1 0,-1 1 0,1-2 0,0-1 0,-1 0 0,0 0 0,0 1 0,-2 3 0,-1 2 0,-1 1 0,0 0 0,-2-1 0,-1 1 0,0 1 0,0 1 0,0 3 0,0 2 1,0 0-1,-1 1 0,1-1 0,0 1 1,0-1 0,0-1-1,0-1 0,-1 0 0,2-2 0,2 1 0,2 0-1,2-1-1,1 1 1,1 0-2,1-1 1,1 1-1,0-1 0,1-1 0,0-1 0,-1 0 1,2-1 1,0 1-2,0 1 1,3 2-1,-1-1 0,-1 1 1,-1 0-1,-1-1 1,0 1 0,1 2 0,1 0 1,1 1 1,2 0 0,1 1 0,2-1 0,3 1 0,0 0 1,-2 1-1,0 1 0,-1 1 0,1 2 1,1 1-1,2 3 0,3 1 0,0 2 0,0 2 0,1 3 1,-1 1-1,1 1 1,0-2 0,2-1-1,1 0 1,0-1-1,0 0-1,0 0 0,1 1 0,-2-2-1,0-2 1,-1-1 0,-1-3 0,-1-1 0,0 1 0,0-1 1,1 1-1,-1 0 0,2 1 1,1 0-1,1 2 0,-1 1 0,0 1 0,-2 1 2,1 1-1,-2-1 1,0 0 0,0-1 0,1-1-1,-2-1 0,0 2 2,-1 1 0,-1 1 2,-1-1-1,-2 0 0,0-1 0,-1-1-1,0-1-1,1-2 2,0 0 0,2 0 1,1-2 0,1 2 1,1 1 1,0 1 1,2 0-1,1-2-1,0 0-1,2 0-2,0-3 0,1 0-1,-1-1-1,0-1 1,0 0-1,-2-1 1,0 1-1,-1-1 1,-1 0 0,1-1 0,-1-1 0,0 0 0,1-1 0,0 1 1,2 0-1,1 3 1,0-2 0,-2-1 0,0-3 0,-1-1 0,-1-1-1,0-1 1,1 1 0,-1 0 0,0-1 0,1 1 0,-1 0 1,0-1-1,0 1 1,1 0-1,-1-1 0,0 1-1,0 0-1,-1 1 0,-2 1-3,0 2 0,0 0-1,-1 2 1,1 3 0,-1 2 2,0 0 1,-2 0-1,0 1 0,-1-1 0,0 0 0,1-1-3,1-1-2,1-1-2,0-1-2,-1-1-2,-2-1-1,1-2-2,-3-1-4,-2-3-5,-1-2-6,-2-4-6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46"/>
    </inkml:context>
    <inkml:brush xml:id="br0">
      <inkml:brushProperty name="width" value="0.03236" units="cm"/>
      <inkml:brushProperty name="height" value="0.03236" units="cm"/>
    </inkml:brush>
  </inkml:definitions>
  <inkml:trace contextRef="#ctx0" brushRef="#br0">30988 45047 679,'-48'-7'-23,"16"0"17,13 2 17,16 1 16,8 0 6,0 2-5,1 0-6,2 2-5,0 2-4,-1 5-1,1 6-2,0 4-2,-1 2-1,-2 2-3,-2 1-2,-2 1-2,-1-1-1,0-1-1,0-3 1,0-1-1,-2-3 2,-2-3 0,-4-3 2,-2-2 2,-2-4 0,-1-4 0,-2-4 1,0-4-1,0-3 1,1-1 0,1-3 1,1-1 0,1-1 1,4 1 0,2 1 1,4 1 1,1 1 0,2 2-1,0 3-1,2 2 0,1 1-2,3 2-1,4 2-2,2 2-2,2 1 0,-1 0 0,1 0 1,0 0-1,-1 1 0,-1 4 0,-1 2 1,0 3 0,-3 1-1,-1-1 0,-2-1 0,-2 0 0,-2-1 0,0 1-1,-2 2 1,0 0 0,-2 0 0,-2-1 0,-2 0 0,-2-2 1,-1-1-1,-2-1 1,0-1 0,-1 0 1,-2-2-1,0-2 1,-1-2-1,-1-2 0,0-3 0,2-3-1,3-5 1,1-3-1,2-3 0,2 0-1,2 1 0,2-1-1,2 2 1,2 4 2,2 1 2,2 4 1,2 2 2,1 2-2,3 3 0,2 1-1,1 1-1,-1 2 0,1 0 0,0 2 0,-1 0-1,-1 1 0,-1 2-2,0 0-1,-2 1 1,-1 0 0,-1-1 0,0 0 1,-4 2 0,-2 0-3,-6 1-2,-2 2-2,-4-1-1,-2 1 2,-2 0 2,-1 0 1,-3-2 0,0-1 2,-1-2 0,-1-2 0,-1-4 1,1-1 1,-1-3 1,1-3 1,1-3 0,5-3 0,2-4 0,6-2-1,2-1 0,4 1 0,2 1-1,4 2-1,3 0 0,5 2-1,5 2-1,5 3-1,3 1-2,3 2 0,1 2-2,3 2-1,0 3 0,2 4 1,0 4 1,2 3 1,-2 2-3,0 0-9,-3-3-9,-1 0-7,-4-1-6,-4 0-3,-3-2-3,-4-1-2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47"/>
    </inkml:context>
    <inkml:brush xml:id="br0">
      <inkml:brushProperty name="width" value="0.03729" units="cm"/>
      <inkml:brushProperty name="height" value="0.03729" units="cm"/>
    </inkml:brush>
  </inkml:definitions>
  <inkml:trace contextRef="#ctx0" brushRef="#br0">41331 43437 590,'-14'-8'-10,"2"1"9,4 0 8,3-1 9,3 0 7,4 0 2,4 0 4,4 0 3,2 1-1,1 1-5,1 0-4,2 2-5,-2 0-3,0 2 0,-1 0-1,0 2 0,-4 2-3,-3 6-7,-4 4-7,-4 5-6,-5 2-2,-6-1 3,-5-2 1,-6 1 3,-3-2 2,-1-1 0,1-1 1,0 0 1,0-3 1,2-3 2,4-3 2,0-2 2,3-4 1,5-6 0,3-4 0,4-5 1,4-4 0,4-1-2,4-3-1,4 0 0,4-2-1,5 3 0,5 1 0,4 3 1,2 2-1,-1 5 0,-3 2 0,-1 6 0,-3 1 0,-2 2-1,-1 0 0,-2 2 0,-3 1 0,-3 4 0,-3 2 0,-2 4 0,-3 1 0,-2 1-1,-2 1-2,-2 1 0,-3 2-2,-4 1 1,-4 3 0,-3 2 0,-4-2 0,1 0 1,-2-3-1,-1-1 1,1-4 0,1-2 1,3-6-1,1-3 0,2-3 1,2-2 0,4-2 0,0-1 0,2-3 1,2-2-1,2-2-1,2-1 0,2-2 0,4 1 1,2 0 1,4-1 0,0 2 2,2 2 0,1 4-1,2 3 1,-1 1-1,-1 2 1,-1 0 0,0 2-1,-2 1 1,-1 4 0,-1 2-1,0 4 0,-2 0 0,-1 1-1,0 0-1,-2 0-2,-2-1 0,-1 2 1,-2 1-1,-1 1 0,-3 0 1,-2-2-2,-1-3 1,-3-1-1,-1-3-1,0-4-1,1-4-3,-1-4-2,2-4-1,6-3 1,4-5-1,6-3 1,2-2 0,2 5 2,0 2 2,1 3 1,0 2 2,0 2 2,-2 3 1,0 1 3,-2 3 1,-2 4 2,0 3 1,0 6 1,-4 2-4,-4 5-10,-5 3-9,-4 4-10,-5 1-8,0-1-6,-1-3-6,-1-1-6,0-3-1,1-3 4,0-3 5,2-2 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48"/>
    </inkml:context>
    <inkml:brush xml:id="br0">
      <inkml:brushProperty name="width" value="0.03239" units="cm"/>
      <inkml:brushProperty name="height" value="0.03239" units="cm"/>
    </inkml:brush>
  </inkml:definitions>
  <inkml:trace contextRef="#ctx0" brushRef="#br0">31181 45060 679,'-21'-7'0,"3"2"0,4 2 0,5 2 0,0 0 2,0 0 7,-2-2 4,0 0 6,0 1 3,3 4 1,1 4 0,2 4 1,2 1-3,-1-1-4,0 0-4,0-2-5,1 0-3,0 0-2,2 0-3,1-1-1,0 2-1,0-1 1,0 2 2,0 2 0,-1-1 0,-1 1-2,0 0 0,-1 0-3,-2-1 1,0 1-1,-2 0 1,0 0 1,-1-2-1,0-3 1,1-2 0,-1-4 1,0-4 0,0-6 2,0-5 0,0-7 1,1-4 1,1-1 1,0-2-1,2-2 1,0 1 2,2 4 1,0 3 2,2 4 3,2 5 0,4 3-1,4 4-1,3 4 0,4 4-1,3 6 0,4 4-1,2 5 0,-1 3-1,-4-1-2,-4 1-2,-3 0-1,-3-2-2,-2 0 0,-2-1 0,-2-1-2,-4 0 0,-2 1 1,-5 2 1,-4 0 0,-3-1 0,-2-3 1,-1-3-1,-3-2 0,1-4 0,0-3 0,0-2 0,2-4 0,1-4-2,1-7-1,1-7-2,1-7-1,1-3-2,6 1 0,3 1-1,4 2 0,5 1 0,7 1 1,7 3 1,7 1 2,7 3-5,4 3-7,7 2-8,6 4-8,1 2-4,-2 1 2,-4 0 2,-3 2 0,-3 0 3,-5 2 1,-5 0 3,-5 2 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48"/>
    </inkml:context>
    <inkml:brush xml:id="br0">
      <inkml:brushProperty name="width" value="0.03673" units="cm"/>
      <inkml:brushProperty name="height" value="0.03673" units="cm"/>
    </inkml:brush>
  </inkml:definitions>
  <inkml:trace contextRef="#ctx0" brushRef="#br0">41397 43806 598,'7'-8'-24,"0"2"2,-3 1 3,1 0 3,1 1 4,7 1 3,6-2 3,5 2 3,2-1 3,-3 2-1,-3 0 0,-3 2 0,-4-1 5,-5 0 8,-4-2 8,-6 0 9,-2-1 2,-2 0-2,0 0-4,-1 0-2,0 2 0,2 2 7,2 4 5,2 2 7,0 3-3,-4 4-10,-2 2-10,-2 3-10,-4-1-5,0-5-1,-1-4 0,-1-6-1,-2-2 0,0-2-1,-1 0 1,0-1 0,0-4 1,5-4 1,3-5 1,4-5 3,2-2 0,2 2-1,0 4 0,2 0 0,2 3-1,4 2 0,4 4 0,3 3-1,3 1-1,-1 2 0,1 0-1,-1 2 0,1 1-1,0 2 0,-1 2 1,1 2-1,-1 1-1,-3-1-1,-2 1-1,-1 0-2,-3 1-1,-6 2 0,-5 0-1,-4 4 0,-3-1-1,-4-2 1,-3-4 1,-3-3 1,-1-2 0,4-2 2,3-2 1,4-2 0,1-1 3,0-2 2,2 0 3,1-1 3,3 0-1,8 4-4,6 3-4,7 2-3,5 3-7,0 4-10,4 2-9,1 3-10,0 2-1,-4 2 5,-6 0 6,-2 0 6,-3 0-3,-3-1-10,-1-2-10,-2-2-11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34:08"/>
    </inkml:context>
    <inkml:brush xml:id="br0">
      <inkml:brushProperty name="width" value="0.05929" units="cm"/>
      <inkml:brushProperty name="height" value="0.05929" units="cm"/>
      <inkml:brushProperty name="color" value="#00BFF3"/>
    </inkml:brush>
  </inkml:definitions>
  <inkml:trace contextRef="#ctx0" brushRef="#br0">18637 3050 371,'-15'1'171,"2"4"-36,2 2-38,3 4-36,-2 5-22,-4 10-6,-4 11-5,-3 9-6,-5 9-4,-3 9-5,-4 9-5,-4 8-5,-3 9-2,-4 8-3,-3 8-1,-2 8-3,0-2-6,4-11-12,5-11-11,2-10-13,6-12-4,7-13 3,7-13 2,7-12 4,3-7-2,-2-1-5,0-1-5,-1 0-5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51"/>
    </inkml:context>
    <inkml:brush xml:id="br0">
      <inkml:brushProperty name="width" value="0.03694" units="cm"/>
      <inkml:brushProperty name="height" value="0.03694" units="cm"/>
    </inkml:brush>
  </inkml:definitions>
  <inkml:trace contextRef="#ctx0" brushRef="#br0">58214 56401 595,'28'7'16,"-5"-1"-2,-6-1 0,-6 0-1,0-2 0,7 0 0,7-2 0,7 0 1,1-2-1,1 0-3,-1-2-1,-1 0-3,-2-1-2,-3 0-4,-3 0-3,-3 0-3,-3 1-3,-3 0 0,-2 2-1,-4 1-2,-2-2 0,-2 0-1,-3-3 0,0-2-1,-4-3 1,0-4 1,-3-3 2,-2-5 1,-2-1 3,-4-1 1,-2 1 3,-3-1 3,-2 3 3,-1 3 4,-1 4 5,-1 5 4,1 2 5,2 2 3,4 2 4,3 2 5,2 3-1,3 4-1,1 4-3,2 3-1,1 4-4,2 1-3,0 3-5,2 2-3,0 1-2,0 4-3,0 3-2,0 3-2,0 3 0,0 4 2,0 4 1,0 4 2,0 4-2,0 4-8,0 2-6,0 6-8,-1 0-2,0-2 0,-2-4 1,0-3 1,-1-5-2,-2-6-1,0-7-3,0-7-1,-2-7-1,0-4 4,0-4 2,0-6 3,-1-3 2,-1-2 2,-3-3 2,-2 0 2,-1-4 2,-1-2 2,-1-4 2,-1-2 2,1-2 3,2 1 2,4-1 2,3 0 4,3 0-1,4-1-2,4-2-2,4 0-2,4-3-2,5-7-1,5-5-2,5-6-1,5-6-1,3-5-4,4-4-2,4-5-2,1-3-4,-2 1-1,-2 0-4,-2-1-2,-3 4 0,-5 6-1,-5 7 2,-5 8 0,-4 6 2,-2 7 3,-4 7 4,-2 6 3,-3 6 9,-1 4 16,0 4 16,-2 4 16,0 3 3,-2 1-10,0 3-10,-1 2-9,-2-1-10,2-3-11,-1-3-11,0-2-10,2-6-6,6-7-2,4-6-1,5-7-2,5-6 2,4-7 2,3-5 4,4-6 3,1-1 3,-2 5 5,-2 5 3,-1 6 4,-3 3 5,-3 6 5,-3 5 5,-2 5 6,-3 2 2,-1 2-1,0 0-1,-2 2 0,-1 1 0,-2 2-2,-3 2-1,0 2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51"/>
    </inkml:context>
    <inkml:brush xml:id="br0">
      <inkml:brushProperty name="width" value="0.03572" units="cm"/>
      <inkml:brushProperty name="height" value="0.03572" units="cm"/>
    </inkml:brush>
  </inkml:definitions>
  <inkml:trace contextRef="#ctx0" brushRef="#br0">59790 56500 615,'-10'46'19,"-2"-2"-4,-3-2-6,-3-2-5,-3 0-5,-2 1-9,-1 0-7,-1 2-8,-5-1 1,-1 0 10,-4-2 10,-3-1 9,0-3 7,3-5 4,4-7 4,3-5 4,3-5 2,5-3 0,4-2 1,6-4 0,5-3-3,4-2-4,6-3-4,4-4-4,7-4-3,7-5 0,9-7 0,6-5-1,6-2-1,0 1-1,2 3-2,0 2 0,-2 4-1,-8 5 0,-6 6 0,-7 6 0,-6 5 0,-3 2 0,-4 4 1,-4 2 0,-5 4 2,-6 6 4,-6 6 2,-6 7 3,-4 2 1,-5 0-3,-3 0-3,-3 1-3,-3-2-3,1 0-2,1-1-2,1-1-2,1-3-3,1-5-6,2-5-4,1-5-5,1-4-2,2-2-1,4-4 0,3-2 0,3-5-1,3-2 0,2-5 0,4-4-2,2-3 3,2-1 2,2-3 5,2-1 2,3 0 6,4 3 5,3 3 8,5 3 5,2 2 6,1 2 6,1 2 4,0 2 6,0 2 0,-4 2-4,-5 2-5,-3 2-4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52"/>
    </inkml:context>
    <inkml:brush xml:id="br0">
      <inkml:brushProperty name="width" value="0.04719" units="cm"/>
      <inkml:brushProperty name="height" value="0.04719" units="cm"/>
    </inkml:brush>
  </inkml:definitions>
  <inkml:trace contextRef="#ctx0" brushRef="#br0">60700 57169 466,'16'8'-1,"1"0"0,1 0-2,2 0 0,-2-3-3,-1-2-3,-3-6-5,-1-2-3,-2-6-1,-2-6 4,-2-5 4,-2-7 4,-2-2 3,-1 2 0,0 0 1,-2 2 1,0 0 2,0 3 4,0 1 3,0 3 4,2 1 5,4 2 6,4 3 6,4 1 7,3 1 1,5-2-3,3 0-2,5-1-3,3-1-2,4-1-2,4-2-3,5 1-2,0-1-4,-1 0-5,-1 2-5,0 1-6,-4 1-2,-6 1-1,-5 1 0,-7 0 0,-4 1-6,-4 1-11,-5-1-11,-3 0-11,-4 0-2,-4 1 9,-4 0 8,-3-1 9,-5-1 5,-2-3 4,-3-3 4,-3-3 3,-1-2 4,1 1 3,1-1 3,1 1 3,0 0 3,1 4 6,-1 3 4,2 3 5,0 11 7,4 20 9,4 19 8,4 20 9,3 11-2,1 3-13,0 2-12,2 4-13,-1-1-7,-1-3-3,0-5-2,-1-3-2,-2-6-6,0-6-7,-1-5-8,-2-5-7,1-7-7,0-4-3,2-5-4,1-5-3,-2-9-3,-4-12-1,-4-14-2,-3-11 0,-2-13 2,0-9 6,2-10 6,1-9 6,2-3 6,2 2 4,4 3 6,3 2 4,2 6 3,2 6 3,2 8 2,2 6 1,2 6 2,2 5-1,1 5 1,3 6-1,2 2 0,2 2 1,1 2 1,3 3 0,1 0 0,1 2-3,1 0-3,1 2-1,1-2-4,-1-4-2,1-4-4,-1-4-2,-1-1-2,0-1-1,-1 0 1,0 1 0,-4 0 0,-1 2 1,-4 2 2,-3 3 0,-2 1 4,-4 4 6,-3 2 4,-2 4 7,-6 6 4,-7 9 6,-9 11 6,-7 9 4,-6 7 2,-2 4-5,-3 3-3,-4 5-3,0 0-5,2-3-2,2-2-4,2-4-4,3-3-1,7-6 0,6-4 1,5-5 0,5-4-5,2-6-9,4-2-11,3-5-10,5-3-3,8-6 3,7-4 4,9-6 4,5-4-1,5-3-4,3-5-4,4-2-4,1-3 1,-2 2 7,-2 3 7,-1 1 7,-3 3 5,-2 5 4,-2 3 3,-2 4 3,-3 3 5,-5 2 3,-5 2 4,-4 2 3,-4 1 1,-1 1-2,0 1-2,-2 2-2,-1-7-8,0-10-11,-2-13-13,0-11-12,2-10-4,6-7 4,5-6 5,7-7 4,4 0 6,1 8 8,2 8 8,3 8 7,-1 7 7,-1 4 5,-3 5 4,-1 5 6,-4 3 2,-3 2 2,-5 2 2,-3 2 1,-5 7-2,-8 12-4,-6 11-4,-7 13-4,-5 3-7,-1-1-9,-3-2-9,-1-2-10,0-3-4,5-5-2,3-5-1,4-5-1,7-4 0,8-2 0,10-4 0,8-3 0,5-2 5,3-2 7,1-2 8,3-2 8,-2 0 4,-4 0-2,-3 2 0,-4 1-1,-4-2-11,-1-2-20,-2-4-19,-2-2-21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06:53"/>
    </inkml:context>
    <inkml:brush xml:id="br0">
      <inkml:brushProperty name="width" value="0.05579" units="cm"/>
      <inkml:brushProperty name="height" value="0.05579" units="cm"/>
    </inkml:brush>
  </inkml:definitions>
  <inkml:trace contextRef="#ctx0" brushRef="#br0">62832 56163 394,'6'9'49,"-6"1"-6,-4 3-7,-6 2-6,-6 2-7,-9 5-7,-9 3-8,-8 5-7,-7 0-4,0-2-2,-3-1-1,-2-3-2,0-1 2,3-3 3,1-1 3,2-2 3,3-3 4,6-1 3,4-2 4,5-2 2,8-3 4,10-1 4,12-2 4,10-2 4,12-3-2,11-3-8,12-5-10,12-4-8,8-2-4,4 1-1,2-1-1,6 0-1,0 2 0,-2 3 0,-1 3 0,-2 2-1,-5 2 0,-5 0-1,-7 0-1,-5 1-1,-5-1-3,-4 2-3,-4 0-3,-3 2-3,-6-2-5,-7-2-7,-7-4-6,-7-2-6,-5-8-1,-6-11 8,-4-12 6,-5-12 7,-5-8 4,-3-3 2,-5-5 3,-3-3 3,-2 0 1,3 7 3,1 5 3,3 6 2,1 5 6,3 2 10,1 4 10,4 2 9,0 4 6,2 4-2,2 3-1,2 5 0,2 9 1,-1 14 6,0 15 4,0 15 5,0 14-1,0 12-6,1 13-7,-1 13-7,0 14-5,0 14-4,0 14-4,0 16-4,1 13-5,2 13-6,3 13-5,1 12-6,2 5-11,3-3-13,4-2-15,2-4-15,1-18-7,0-36-4,-2-35-2,-1-35-2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4:30"/>
    </inkml:context>
    <inkml:brush xml:id="br0">
      <inkml:brushProperty name="width" value="0.04817" units="cm"/>
      <inkml:brushProperty name="height" value="0.04817" units="cm"/>
    </inkml:brush>
  </inkml:definitions>
  <inkml:trace contextRef="#ctx0" brushRef="#br0">71749 54510 456,'-7'-22'0,"2"5"0,3 3 0,1 4 0,0 3 2,-1 0 3,0 2 4,-1 1 4,0 3 6,2 7 8,2 7 9,2 8 8,0 5 1,-1 5-6,0 4-8,-1 6-6,-3 1-5,0 1 0,-3 0-1,-2 0-1,-2 1-3,0 1-2,-1 0-4,-1 2-3,-1-1-2,2-2 0,1-3 0,1-1 0,0-2-2,2-3-2,0-4-4,2-2-2,1-8-4,2-14-5,2-14-5,2-14-5,3-9-1,6-6 4,4-6 4,5-6 5,3-2 1,1 1 1,1 0-1,1 2 1,-1 2 0,0 4 2,-1 3 2,-1 5 2,-2 4 2,-3 3 4,-3 4 3,-3 5 3,-1 4 4,0 3 5,-1 4 5,1 5 5,-1 2 0,-1 5-2,0 4-3,-2 3-4,0 4 0,-2 1-1,-1 3-1,0 1 1,-2 2-1,-1-1-1,0 1-2,-1-1-1,-1 1-1,0 1-1,0 1-2,0 1 0,0 1-1,0-1 0,0 0 0,0 1 1,0-2-4,0-2-8,0-2-6,0-1-7,0-2-6,0-3-4,0-1-5,0-2-5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4:31"/>
    </inkml:context>
    <inkml:brush xml:id="br0">
      <inkml:brushProperty name="width" value="0.04365" units="cm"/>
      <inkml:brushProperty name="height" value="0.04365" units="cm"/>
    </inkml:brush>
  </inkml:definitions>
  <inkml:trace contextRef="#ctx0" brushRef="#br0">74971 54449 504,'-9'-18'33,"0"12"14,-2 12 12,0 12 13,1 5 0,-2 2-14,0 1-12,0 1-15,1 1-8,1 0-3,0 2-5,2 1-3,1 0-5,-1 1-6,1-1-7,-1 0-6,1 1-3,2-1 0,2 0 1,2 1 0,1-2-3,2-3-6,0 0-6,2-3-5,1-1-5,3-3-1,4-1-3,1-2-1,2-3 2,-3-3 8,-1-3 7,-2-2 9,-1-3 1,0-1-1,0 0-3,0-1-2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4:33"/>
    </inkml:context>
    <inkml:brush xml:id="br0">
      <inkml:brushProperty name="width" value="0.04185" units="cm"/>
      <inkml:brushProperty name="height" value="0.04185" units="cm"/>
    </inkml:brush>
  </inkml:definitions>
  <inkml:trace contextRef="#ctx0" brushRef="#br0">76147 54566 525,'-1'-12'5,"-2"10"9,-2 8 10,-2 10 9,-1 5 2,-2 2-5,0 4-7,-1 3-4,-1 2-6,0 1-2,1 1-3,-1 1-2,-1-2-3,0-1-1,-1-2-2,-1-1 0,0-3-2,2-1-2,3-3-2,1-1-2,2-3-1,0-3 1,2-2 1,1-4 1,1-5-4,3-8-7,4-8-7,2-7-7,4-6-2,4-3 3,3-3 4,5-3 4,1-2 3,-1-1 2,-1 0 3,-1-1 2,-2 2 4,-3 7 6,-2 7 5,-4 7 6,-2 4 5,0 1 4,-2 0 6,0 2 5,-2 2 4,1 4 1,0 4 3,0 4 1,0 4-1,0 4-5,0 3-6,0 5-6,0 1-3,0 1 0,0-1-2,0 1-1,-1-3-2,1-2-6,0-3-3,0-3-6,2-2-4,2 0-6,3-2-6,4 0-5,1-4-3,3-5 1,1-4 1,2-5 1,1-5 1,1-4 1,-1-3 3,1-5 0,-2 0 4,-3 0 1,-3 1 4,-3 1 2,-2 3 4,-2 3 3,-2 4 4,-2 5 5,-2 3 7,-1 6 14,0 4 13,-1 6 14,-3 3 0,0 3-8,-3 3-10,-2 3-9,-1 1-7,2-1-4,1-1-2,0-2-5,1 0-1,1-1-2,-1 0-1,0-2-1,0 0-2,2-1-2,0 1-1,2 0-4,2-2-1,4-3-4,4-3-2,3-2-4,2-4-1,-1-2 0,0-4-1,-2-2 0,0-3 0,2-2 2,0-2 2,1-1 2,-1-3 0,-1-2 1,-2-1 1,-2-3 0,-1-1 1,0-2 1,0-2 0,-1-2 2,1-1 1,-2 3 1,-1 2 0,0 1 2,-2 3 0,-2 3 0,-2 3 1,-2 3 0,-2 2-1,-2 4 0,-2 2-1,-1 4-1,-4 2-3,-2 2-4,-3 2-3,-3 2-5,-1 2-4,1 3-3,1 3-3,1 4-3,2-1-1,2-1 2,4-3 0,3-1 3,1-2 1,2-2 4,1-2 2,0-2 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4:34"/>
    </inkml:context>
    <inkml:brush xml:id="br0">
      <inkml:brushProperty name="width" value="0.04071" units="cm"/>
      <inkml:brushProperty name="height" value="0.04071" units="cm"/>
    </inkml:brush>
  </inkml:definitions>
  <inkml:trace contextRef="#ctx0" brushRef="#br0">78170 53931 540,'8'-7'2,"0"1"2,0 0 4,0 2 3,0 0 4,1 2 5,2 0 4,0 2 5,1 0 1,1 2-3,1 0-2,2 2-3,-1 1-1,-1 1-3,-2 3 0,1 2-3,-2 1 0,-1 2 1,-1 0 1,0 1 0,-2 1 1,-1 1-3,0 1 0,-2 1-2,0 0-1,0-1-3,0 0-2,0-2-2,0 1-1,0 3-1,0 3-1,0 3 0,-1 0-2,-1-1-1,0-3-2,-1-1-1,-3-2-3,0 0-2,-3 1-3,-2-1-2,-4 1-3,-6 1-2,-5 1-4,-6 2-2,-5 1 0,-6 4 2,-5 5 2,-4 3 2,1-1 0,7-8-2,10-6-2,6-6-3,5-5-3,-1 1-4,0 0-5,1 0-5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4:35"/>
    </inkml:context>
    <inkml:brush xml:id="br0">
      <inkml:brushProperty name="width" value="0.04085" units="cm"/>
      <inkml:brushProperty name="height" value="0.04085" units="cm"/>
    </inkml:brush>
  </inkml:definitions>
  <inkml:trace contextRef="#ctx0" brushRef="#br0">70538 57609 538,'-15'-15'0,"3"4"0,1 3 0,2 3 0,5 1 10,8 2 18,8 0 20,7 2 20,6-1 2,1-1-15,3 0-14,1 0-14,3-2-7,3 0-3,2 0-1,4 0-2,0 0-3,0 0-2,-1 0-4,-1 1-4,-1-1-1,0 3 0,0 2 0,1 3 0,-1-1 0,2 1 1,0 0 1,2 0 1,1 0-1,2 0 1,1 0-1,3 0 1,4-2-1,6 0 0,5 0-1,7-1 0,3-3-2,1-2 0,1-3-1,1-3-2,-1-1 0,-2 2 1,-1 3-1,-2 1 1,-2 1 0,1 2 0,-1 0 1,1 2 0,-2 0 0,-1 2 0,-3 0 0,-1 2 0,-1-1-1,0-1-2,0 0-1,-1-1-2,1-1 0,0 0 0,-2 0 1,2 0-1,-1-1 2,-3-1-1,-1 0 1,-2-1 0,-2-1 0,-2 2 0,-2 0 0,-2 2 0,-3 0 0,-2 0-1,-3 0 0,-3 0 0,-4 1-1,-4 2-1,-3 2-2,-5 2-2,-2 0-1,-3-1-1,-1-1-1,-2 0-2,-4-1-5,-6 0-10,-6 0-9,-6 0-10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4:36"/>
    </inkml:context>
    <inkml:brush xml:id="br0">
      <inkml:brushProperty name="width" value="0.04059" units="cm"/>
      <inkml:brushProperty name="height" value="0.04059" units="cm"/>
    </inkml:brush>
  </inkml:definitions>
  <inkml:trace contextRef="#ctx0" brushRef="#br0">72589 58670 541,'-7'-11'8,"2"8"14,2 9 14,2 10 16,1 4 1,-2 1-9,-1 1-11,0 1-9,-2 5-7,-2 10-1,-1 10-3,-3 10-2,-1 2-2,-1-4-4,-1-3-4,-1-4-3,0-4-2,2-4-2,3-4-1,1-3-1,3-9-4,4-11-5,4-12-5,4-12-6,5-11-1,5-13 4,7-11 5,5-11 4,2-6 4,0 2 1,-1 3 2,-1 2 3,-2 4 2,-3 8 3,-3 7 2,-3 9 4,-2 5 3,-2 5 3,-4 3 4,1 4 3,-3 4 2,1 1 1,0 2 1,0 2 0,-1 2 0,-1 3-1,0 4-2,-2 2-1,0 3-1,0 3 0,0 3 0,0 4 0,-1 1-1,0 4-2,-2 3-3,0 3-3,-2 1-1,0-2-3,-2 0-2,0-2-1,0 1-3,0 1-1,2 1-1,0 0-1,1 0-4,0-5-7,0-4-6,0-3-6,1-3-5,0-1-5,2-1-4,0 0-4,2-3-3,0-3 1,1-3-1,2-2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0:10:59"/>
    </inkml:context>
    <inkml:brush xml:id="br0">
      <inkml:brushProperty name="width" value="0.03769" units="cm"/>
      <inkml:brushProperty name="height" value="0.03769" units="cm"/>
      <inkml:brushProperty name="color" value="#F2395B"/>
    </inkml:brush>
  </inkml:definitions>
  <inkml:trace contextRef="#ctx0" brushRef="#br0">65050 13809 583,'2'-15'59,"4"2"-2,4 2-2,3 3-3,4 1-4,3-1-7,4 0-7,2 0-7,4 1-7,6 1-6,6 0-6,5 2-6,1 0-5,-8 2-2,-6 0-2,-7 2-3,-5 1-4,-5 4-8,-3 2-7,-4 4-7,-3 0-6,-1 1-2,0-1-4,-2 1-2,-1-2 2,-4 1 5,-2-2 5,-3 0 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8:34"/>
    </inkml:context>
    <inkml:brush xml:id="br0">
      <inkml:brushProperty name="width" value="0.04671" units="cm"/>
      <inkml:brushProperty name="height" value="0.04671" units="cm"/>
      <inkml:brushProperty name="color" value="#FED406"/>
    </inkml:brush>
  </inkml:definitions>
  <inkml:trace contextRef="#ctx0" brushRef="#br0">57655 2209 470,'-1'-15'9,"0"4"16,-2 3 17,0 3 16,-4 2 3,-4 3-10,-5 4-11,-5 2-10,-2 4-8,-1 4-3,1 3-5,0 5-3,0 1-2,1-1-2,1-1 0,1-1-2,1-1 0,2-1 0,3-1 1,1 0 0,3-2-1,2-1 0,4-1 0,3 0-2,1-2 0,1 1-1,2 0-1,0 0 0,3 0-1,2 1 1,3 1-1,4 1 1,0 0 0,1-1-1,0-1 1,-1-1-1,1-1 0,0-1 1,-1 0 0,1-2 1,-1 0 1,0 2 0,1 0 1,0 2 1,-1-2-1,-1 1 1,-1-2-1,0 0-1,-2-1 1,-1 3-1,-1 2 1,0 2-1,-5 1 0,-8 3 0,-8 1 0,-7 3 0,-6-1 0,0-3-1,-1-3 0,0-2-2,-3-4 0,-2-1 0,-4-2 0,-3-2 0,0-1-1,3 0 1,4-1 0,2 2 0,1-1-2,1 1-3,0 1-4,0 2-2,1-1-6,3-2-4,3-3-5,3 0-6,4-2-9,8 0-14,7 0-14,6 0-15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4:37"/>
    </inkml:context>
    <inkml:brush xml:id="br0">
      <inkml:brushProperty name="width" value="0.04068" units="cm"/>
      <inkml:brushProperty name="height" value="0.04068" units="cm"/>
    </inkml:brush>
  </inkml:definitions>
  <inkml:trace contextRef="#ctx0" brushRef="#br0">75322 58756 540,'6'-9'1,"0"0"-1,0-2 2,-2 0 0,0 0 4,0 1 7,0 0 7,0 2 7,-2 2 5,-4 2 5,-4 4 4,-4 3 4,-2 2-1,0 3-5,-2 3-6,-2 4-5,1 1-5,1 1-4,1 1-4,0 1-3,1 1-4,1 1-2,0 1-2,-1 1-2,1 1-2,2 1-1,3 1-1,1 0-2,1 1-3,2-1-4,0-1-3,2-1-5,2-1-3,4-1-5,4-1-3,3-1-4,5-1-3,3-3-2,4-1-1,5-2-3,-2-3 4,-5-1 7,-8-2 7,-4-2 8,-3-1 2,0 0-3,0 0-2,0 0-2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4:37"/>
    </inkml:context>
    <inkml:brush xml:id="br0">
      <inkml:brushProperty name="width" value="0.03851" units="cm"/>
      <inkml:brushProperty name="height" value="0.03851" units="cm"/>
    </inkml:brush>
  </inkml:definitions>
  <inkml:trace contextRef="#ctx0" brushRef="#br0">77103 58573 571,'-21'-14'20,"3"3"8,4 3 9,4 2 8,3 5 1,-1 6-8,0 6-6,0 6-8,0 3-4,-2 1-1,0 1-2,0 1-1,-2 1-1,0 1-1,0 0-1,1 2-1,0-1-2,4-2-1,2-1-3,4-2-2,1-3-2,0 1-1,0-2 0,0-1-2,3-4-2,8-6-4,6-8-5,7-6-4,2-6-2,2-3 0,-1-5 0,1-3 0,-2-4 1,-1 1 2,-3-2 3,-2-1 1,-2 1 2,-4 0 2,-4 1 1,-5 2 3,-2 1 0,-4 2 2,-2 4 1,-3 3 1,-3 3 0,-2 3 0,-2 3 0,-2 2-1,0 2-2,2 0-1,0 0-4,0 1-2,1 1-4,-1 5-8,-1 6-6,-2 4-7,3 1-1,3-1 5,4-2 6,4-2 5,1-1 2,0 0-2,-2 0-2,0-1-2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4:38"/>
    </inkml:context>
    <inkml:brush xml:id="br0">
      <inkml:brushProperty name="width" value="0.03728" units="cm"/>
      <inkml:brushProperty name="height" value="0.03728" units="cm"/>
    </inkml:brush>
  </inkml:definitions>
  <inkml:trace contextRef="#ctx0" brushRef="#br0">77849 59000 590,'22'0'28,"-4"0"-2,-2 0-3,-3 0-3,-2 0-2,0 0 2,-2 0 1,0 0 1,-2 1-1,-1 4-2,-1 2-3,0 4-2,-2 2-3,-2 3-1,-2 3-4,-2 3-1,-2 2-3,-2-1-4,-2 1-2,-1-2-3,-2 1-1,2-1-2,1-1 0,0-1-1,3-2 0,1-2 1,2-4 0,2-3 0,3-2 5,5-2 6,6-2 8,4-2 6,2-1 4,-1 2-2,-1 0-2,-1 2 0,-2 0-2,-3 3 1,-3 2 1,-2 2-1,-2 1 0,0 2 0,0 0-1,0 1 0,-2 2-2,-4 1-3,-4 3-4,-4 1-3,-3 2-3,-2-2-4,0 2-4,-4-1-3,0 0-5,1-3-4,0-1-5,2-2-5,1-3-4,2-3-6,0-3-4,0-2-6,2-2 2,3 0 6,1 0 6,2 0 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4:38"/>
    </inkml:context>
    <inkml:brush xml:id="br0">
      <inkml:brushProperty name="width" value="0.04313" units="cm"/>
      <inkml:brushProperty name="height" value="0.04313" units="cm"/>
    </inkml:brush>
  </inkml:definitions>
  <inkml:trace contextRef="#ctx0" brushRef="#br0">79099 58831 510,'7'-13'1,"1"3"1,0 4 3,0 4 1,0 2 5,0 2 7,-1 0 7,0 2 8,2 1 4,2 1 0,2 3 0,2 2 0,0 1-2,1 2-5,0 0-5,-1 1-4,0 1-3,-1 1 0,-1 1 0,-1 2 0,-1 0-2,-2 1-2,-2 0-2,-2 2-3,-2 1-4,-1 3-4,0 1-4,-1 3-5,-4 2-2,-6 4-2,-6 4-2,-5 4-1,-6 3 0,-5 0 1,-4 1 1,-6 1 1,3-4-10,6-10-20,9-9-22,7-10-20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8:01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69010 7498 1000,'-34'-8'-7,"8"3"-11,9-1-12,9 2-12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8:05"/>
    </inkml:context>
    <inkml:brush xml:id="br0">
      <inkml:brushProperty name="width" value="0.05678" units="cm"/>
      <inkml:brushProperty name="height" value="0.05678" units="cm"/>
      <inkml:brushProperty name="color" value="#FED406"/>
    </inkml:brush>
  </inkml:definitions>
  <inkml:trace contextRef="#ctx0" brushRef="#br0">14822 2548 387,'-13'-9'46,"4"0"-7,6-1-8,5-1-8,2-3-5,1-2-5,2-3-3,0-3-4,2-3-3,3-1-1,4-2-3,2-3-1,2-2-1,1-4 0,1-3 1,1-5-1,-1 1 1,-3 5-1,-3 7 2,-2 6-1,-3 3 2,1 1 2,0 1 1,0 1 3,-2 1 1,-1 4 0,-2 3-1,-2 3 0,-1 1 1,0 0 0,0 0 1,0 0 2,1 2 0,5 5 1,4 2 1,4 5 0,1 3 1,-1 4-1,-1 2 0,-1 3 0,-1 1-1,-1-1-1,0-1 0,-2 0-1,0-3 0,2-3-1,0-3-1,1-2-1,1-3 0,1-2-1,1-2-1,2-2-1,0-4 0,3-4 0,1-5 0,3-5-1,1-4 0,0-3-1,2-3-2,1-2 0,-1-2-3,-1 3-1,-3 1-2,-1 3-3,-3 2 0,-3 1 1,-3 3 0,-3 1 0,-2 3 2,0 3 1,-2 2 1,0 4 2,-1 3 3,3 2 6,2 4 5,2 3 6,0 1 2,-1 3-3,-1 2-4,0 2-2,-1 0-1,1-1-1,1 0 1,1-2-1,3-1 0,5-2-4,5-3-3,5 0-3,1-4-2,-3-2 1,-3-4-1,-3-2 0,-2-1 0,-1 1-3,-1 0 0,-1 2-2,0 1-1,1 2 1,1 2 0,1 2 1,0 2 1,-3 0 4,-1 2 2,-2 0 3,-2 3 2,-1 2 0,-1 3 1,0 3 0,-2 2 1,1 0 1,0-1 1,0 1 1,0-2 0,1-1 0,1-2 0,1-2 0,1-2 0,2 0-3,0-2-1,1 0-2,1-3 0,1-1-1,1-2 0,1-1 0,1-3-1,1-2-2,1-2-1,1-2-1,-1 0-1,-1 2 0,-3 3 0,-1 1 1,-1 1-1,-1 2 1,1 0 0,-1 2 0,1 1 1,0 4 0,-1 2 2,1 4 0,0 0 1,3 1 2,1 0 2,3 0 1,0-2 1,1-1-1,-1-2 1,1-2-1,0-2-1,2 0 0,2-2-1,2 0-2,2-2 0,0 0 0,2-2-1,1 0 0,0-2-1,-2 0-2,0-1-1,-1-2-2,-2 1 0,-2 2 0,-1 3 1,-3 1 0,0 1 0,-1 2 0,0 0-1,1 2 0,-1 0 1,-1 1 0,-1 2 0,-1 0 1,-1 0 1,1-2 1,-1-3 1,1 0 2,-1-2 1,1 0-1,-1 0 0,1 0 1,0-2-1,1 0 1,1-3 0,1-2-1,0-1 1,-1 0 0,-1 1-1,-1-1 0,-1 0-1,1 2 1,-1 1-1,1 0-1,-2 2 1,-1 0-1,-3 2 1,-1 0 0,-1 1-1,1 0 2,2 0-1,0 0 1,1-1 0,1-2 1,1-2 0,1-1 1,1-2 0,1 0-1,1 0 0,1 0 0,-1 1-1,-1 1 1,-3 0 1,-1 2-1,-2 0 1,-1 0-1,-1 0 0,-1 0-2,0 2 1,0 4-1,-1 4 0,1 4 0,-1 2 0,-1 1-2,-1 1 0,0 2-2,-1-1 0,0 1 2,-1 0 0,1-1 1,0 0 0,0-2 1,-1-3-1,1-1 0,1-2 0,1-2 0,3-2 0,2-2 1,0-1-1,-1 0 1,-1 0 0,-1 0 0,0 0 0,2 0 0,0 0-1,1 0 0,0 0-2,-1 0-1,-1 0-3,-1 0-1,1 0-2,3 0 2,4 0 0,2 0 0,-1 0 2,-2 0 3,-2 0 1,-4 0 2,-2 0 2,1 0 0,0 0 0,0 0 1,-1 1 0,1 4 0,0 2 0,-1 4 0,-1 3-2,-4 5-2,-5 5-2,-2 5-3,-6 2 0,-2 0 0,-5 1 0,-4-1 2,-1 1 0,-1 3 1,0 1 0,1 2 1,-1-1 0,2-1 1,1-1 0,1-3 1,1-1-1,2-1 0,2-2 0,2 1 0,3-4 0,2-3-1,4-5 0,2-3-1,3-3 0,2-1 0,1 0 1,3-2 0,1-1 0,1-2 0,2-2 0,0-2 0,0-1 0,-1 2 2,-1 0 2,-1 2 0,-1 0 2,-1 1-2,0 2 0,-2 0-1,-1 3 1,-1 4 0,0 3 2,-2 5 0,-1 0 1,0-1-1,-2-3-1,0-1-1,-1 1 0,0 3 1,-1 5 0,1 3 1,1 1 0,0-1-1,1-3 0,2-1-2,0-2 0,0-1 0,0-1-2,-1-1-1,1-1 0,-2-1 0,-1-1 1,0 0-1,-2-1-1,-1 3-3,0 1-3,-1 3-3,-5 0-1,-6-1 4,-7-1 2,-7-1 3,-5 0 2,-1 1 0,-2 1 1,-3 1 1,-3 1 0,-4-1-2,-5 1 0,-6-1-1,-2 0-1,0-3 1,1-1-1,-1-2 1,1-3 0,4-3 2,2-4 0,4-1 2,2-3 1,3-1 0,3 0 1,4-1 1,2-3-1,5 0 1,3-3 0,5-2 0,1 0-2,2-1-4,1 0-6,1 1-3,-2-2-2,-2 0 4,-3-2 4,-3 0 3,-1 0 1,1 1 0,1 0-1,1 2 1,0 0-1,-1 1 1,-1-1 0,-1 0 1,0 0 0,1 2-1,1 1 0,1 0 0,-1 1 0,0-2 0,-1 0-1,0-1 1,-2-1 0,1 0 2,-1 0 1,0 1 2,1-1 0,1 0 1,1 0 0,1 0 1,0 0-1,-1 1 0,-1-1 0,-1 0-2,0 1 0,-1 2-1,1 2-1,-1 2-1,0 1-1,-1 0 0,-1 0 0,-1 0 1,0 0 0,1 0-1,1 0 0,1 0 0,1 1 0,1 2 0,1 2 0,1 2-1,1 1 1,1 0 0,0-1 1,2 1 0,1 0 0,1 0 0,1 0-1,1 0 0,-1 0 0,0 1 1,-1 2 1,-1 0 0,-2 0 1,0 1-1,-1 0 1,-1 0 0,0-1 0,1 1 0,1 0-1,1 0 1,-1-1-1,0 1-1,-1 0 1,-1 0-1,0-2 0,1-1-1,1-2 0,1-2 0,0-2 0,0 0 0,1-3 0,-1 1-1,-1-2 1,-3 1-1,-3-3 1,-2 0 0,-4 0 0,1 0 0,-2 2-1,-1 0 1,0 2 0,1 0-1,1 2 1,2 0-1,-1 2 0,1-1 1,-1 2-1,1 2-1,0 0 1,1 1 0,1 2-1,1 0 1,1 0 0,1-1 0,1 0 1,1-2-1,1 0 1,2 0 0,3 0 0,1-1 0,1 1 0,0 0-1,1 0 0,-1 0-1,1 0-1,0 1-3,2 2-1,1 0-3,-2 0-1,-2-1 0,-3 0 0,-3-2-1,-3-2 2,-1-4 3,-3-4 3,-1-4 2,-3-1 2,-3 0-1,-3 2 0,-2 1-1,-3-1-1,1 2 1,0-1 0,0 0 0,0 0 0,0 2-1,-1 0-1,1 2 0,1 1-1,2 2 1,1 2 0,3 2 1,2-1 2,3-1 2,3-2 2,3-2 3,2 0 2,3 0-1,1 2 1,2 0 0,1 2-4,-3 2-5,-2 2-8,-1 2-5,-1 1-3,0 3 4,2 1 4,1 3 3,0 1 3,-1 1 0,-2 1 1,1 1 1,-2 1 0,0-1 0,1 1 1,-1-1-1,0 0 1,-1-3-1,-1-1 1,-1-2 0,0-2 0,1-1 0,1-1 1,1 0 0,1-3 1,1-1 1,0-2 1,2-2 0,1-2 1,-1-2 0,0-2 0,1-2 0,-2-2 0,0-2-2,-1-2 0,-1-1-1,0-3 0,3-2-1,1-2-1,2-1 1,1-2-1,1-1-1,-1-1 0,0-1-1,0-2 0,1-1 0,-1-3 0,0-1-1,1-1 1,3-1 0,1 1 0,2 0 1,2-2 0,0-3-1,1-3 1,2-2 1,1-1-1,4 1-1,2 4 1,4 1-1,0 1-1,1 2 2,0 0 0,0 1 1,-2 1 0,-1-1 0,-2 1 0,-2 0-1,-2-2 1,0-1-1,-2-2 0,0-2 0,-2-3-1,0-1-1,-2-2 0,0-2 0,-2 1 0,-2 4 0,-2 4 0,-1 4 2,-2 2-1,2 3 1,1 1 0,1 3 0,-1 0 0,0 1 1,-2-1 0,0 1 1,0 1 0,1 2 0,0 4 1,2 3 1,0 1 0,0 1-1,1-1 0,-1 0 0,0 0 0,0 1 0,0-1-1,0 0 1,1 0 0,-1 1-1,0-1 1,0 0-1,0 1 0,-2 1 1,0 0-1,-1 2 1,-1-1-1,0-2 0,0-1 1,1-3-1,1 0 0,4 1 0,4 1-2,4 0 0,4 2 0,4-2-1,3-2 0,5 0-1,3 0 0,3 1-1,3 1 0,3 1-1,3-1 0,2 0 0,4-1 1,3-1 0,2-2 1,2-2 1,2-1 0,2-3 1,4-1-1,6-1-1,5-1-3,7 0-2,3 0-7,3 2-12,1 4-12,2 3-12,-5 3-4,-13 3 2,-12 3 4,-13 2 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5T08:25:27.87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26246 7951 0,'0'0'0,"-10"-2"16,-4-1-16,-1 0 0,-3 1 0,-10-1 15,-2 1-15,-8 3 0,1 2 16,-4 0-16,-4 2 16,-5 0-16,4 2 0,-6 7 0,-3 4 15,3 1-15,3 1 0,-9 11 16,-2 7-16,5 0 0,2-2 16,-9 14-16,-2 4 0,7-1 15,8-1-15,-24 30 0,7-4 16,10-9-16,7-5 0,-2 7 15,-2 7-15,12-9 0,6-4 0,6 6 16,2 5-16,4-10 0,2-5 16,1 8-16,3 5 15,3-7-15,6-4 0,1 9 0,3 6 16,1-5-16,3-3 0,0 7 16,1 6-16,1-7 0,-1-6 0,2 10 15,1 7-15,2-7 16,-1-4-16,6 1 0,5 3 15,-2-9-15,1-5 0,5 6 16,7 7-16,-3-12 0,-1-7 0,6 0 16,3 1-16,1 0 0,0-1 15,3 2-15,4 3 0,1-6 16,1-4-16,5 5 0,5 2 16,-9-8-16,-4-9 0,9-2 15,8-3-15,-4 5 0,-2 3 0,8-3 16,6-3-16,-4-6 15,-4-6-15,8-2 0,5-2 16,-6-3-16,-3-3 0,5-1 16,3-1-16,-3-5 0,-2 0 0,10-5 15,7-3-15,1-1 16,-1-2-16,10-4 0,5-4 16,-16-2-16,-11-1 0,4-4 0,3-3 15,1-5-15,1-5 0,7-2 16,3-1-16,-1-2 0,0-3 15,-5-5-15,-1-4 0,-6-1 16,-3-1-16,3-2 0,1-3 16,-4 1-16,-4 0 0,-3-7 15,-4-6-15,-4-2 0,-5-2 0,7-6 16,2-4-16,-2 3 0,-4 2 16,-6-8-16,-3-4 0,1 5 15,0 4-15,-2-3 0,-2-3 16,-3 1-16,-3 3 0,-2-6 15,-1-4-15,-4 6 0,-4 4 16,-1-2-16,0-1 0,-5 6 16,-2 2-16,-6-3 0,-4-1 15,-6 6-15,-3 4 0,-11-2 16,-5-1-16,-3 5 0,-1 3 0,-3 0 16,0-1-16,-5 0 0,-3 1 15,-1-3-15,-1 2 0,-1 4 16,2 3-16,-9 0 0,-4-2 15,1 2-15,0 2 0,0-2 16,0-4-16,-7 8 0,-4 2 0,0 3 16,1 3-16,2 2 15,2 0-15,-7-2 0,-5-2 0,1 5 16,0 3-16,0 3 16,0 2-16,1 0 0,-1 2 0,-6 3 15,-3 1-15,0 1 0,1 1 16,-5 7-16,-3 5 0,0 7 15,-1 5-15,-4-2 0,-2 0 16,0 2-16,0 2 0,-6 9 16,-5 7-16,3 3 0,1 1 15,1 2-15,-1-1 0,3 3 0,1 2 16,-2 7-16,0 3 0,2 7 16,3 3-16,-1 8 0,-1 7 15,2 1-15,1 3 0,-3 15 16,-2 11-16,6 6 0,5 4 15,-4 11-15,-1 7 0,27-38 16,17-26-16,12-19 0</inkml:trace>
  <inkml:trace contextRef="#ctx0" brushRef="#br0" timeOffset="4431.7114">24446 5964 0,'0'0'0,"0"0"15,0 0-15,0 0 0,0 0 0,0 0 16,-8 20-16,8-20 16,2 23-16,-2-23 0,3 18 15,-3-18-15</inkml:trace>
  <inkml:trace contextRef="#ctx0" brushRef="#br0" timeOffset="4759.5405">24113 9356 0,'0'0'0,"0"0"15,0 0-15,0 0 0,0 0 16,0 0-16,2-20 16,-2 20-16,0 0 0,10-17 0</inkml:trace>
  <inkml:trace contextRef="#ctx0" brushRef="#br0" timeOffset="5031.576">25683 5588 0,'0'0'15,"0"0"-15,0 0 0,0 0 0,14 23 16,-14-23-16</inkml:trace>
  <inkml:trace contextRef="#ctx0" brushRef="#br0" timeOffset="5266.3667">26230 6463 0,'0'0'15,"0"0"-15,3 26 0,0-9 0,3 4 16,4 12-16,3 9 0,0 0 16,-2-9-16,-2-6 0</inkml:trace>
  <inkml:trace contextRef="#ctx0" brushRef="#br0" timeOffset="5508.1295">26180 9344 0,'0'0'0,"0"0"16,0 0-16,0 0 0,0 0 0,0 0 15,34-9-15,-34 9 0,34-20 16,-9 3-16,3-6 0,-3 2 16,-3 5-16,-4 0 0</inkml:trace>
  <inkml:trace contextRef="#ctx0" brushRef="#br0" timeOffset="5828.5791">28987 5100 0,'0'0'0,"0"0"16,0 0-16,0 0 0,0 0 0,4 32 15,-4-32-15,0 34 0,0-34 16,0 25-16</inkml:trace>
  <inkml:trace contextRef="#ctx0" brushRef="#br0" timeOffset="10283.413">11223 7287 0,'0'0'0,"0"0"16,0 0-16,0 0 0,10-24 0,-10 24 15,19-18-15,-7 8 0,1 2 16,1-2-16,2 0 0,0 3 16,2 0-16,5 4 0,0 2 15,-1 4-15,-2 2 0,0 5 16,-1 4-16,-2 1 0,0 3 0,1 4 16,-1 2-16,3 5 15,-2-2-15,-2 1 0,0 0 0,-3-1 16,-1-1-16,-1-1 0,0-1 15,-1-2-15,0-3 0,-2 0 16,-2-1-16,0-4 0,-1 0 16,0-2-16,-2-3 0,-1-11 15,0-10-15,0 3 0,-1 2 16,0 2-16</inkml:trace>
  <inkml:trace contextRef="#ctx0" brushRef="#br0" timeOffset="10449.7288">11686 6993 0,'0'0'0,"0"0"0,0 0 0,0 0 16,0 0-16,0 0 0,-15 17 15,15-17-15,-29 32 0,6-4 16,-7 9-16,-10 16 0,0 1 16,-16 27-16,-2 8 0,-4 15 15,8-5-15,7-9 0,6-15 16,12-22-16</inkml:trace>
  <inkml:trace contextRef="#ctx0" brushRef="#br0" timeOffset="12567.1677">15055 6913 0,'0'0'0,"0"0"0,0 0 16,29-21-16,-16 13 0,3 2 0,1 2 15,7 2-15,4 3 0,0 4 16,0 3-16,1 4 0,-2 4 15,6 9-15,-1 3 0,-3 1 16,-1 2-16,-4 1 0,-2 1 16,0 6-16,-3 0 0,-3-2 15,0-1-15,-2-4 0,-1-1 0,-2-2 16,-2-1-16,-2-4 0,-3-3 16,-1-5-16,1-2 0,-2-5 15</inkml:trace>
  <inkml:trace contextRef="#ctx0" brushRef="#br0" timeOffset="12750.357">15879 6696 0,'0'0'0,"0"0"0,0 0 0,0 0 16,-32 20-16,9-2 0,-7 5 15,-5 6-15,-6 7 0,-14 16 16,-3 3-16,-9 19 0,3 2 15,-4 19-15,-2 17 0,11-19 0,16-26 16,12-18-16</inkml:trace>
  <inkml:trace contextRef="#ctx0" brushRef="#br0" timeOffset="13299.9259">19671 6571 0,'0'0'16,"0"0"-16,0 0 0,17-17 0,-8 10 16,5 1-16,5-2 0,2 3 15,2-1-15,10 3 0,3 2 16,-1 3-16,0 0 0,8 9 16,-1 5-16,-4 2 0,-3 1 0,3 10 15,-5 4-15,-7-2 0,-4 0 16,-2 2-16,-2 4 15,-3-3-15,-1 0 0,0 3 0,-2-2 16,-4-8-16,-2 0 0,-1 7 16,-3-2-16,-2-8 0,-2-6 15,-3-3-15,0-1 0,0-3 16,2-2-16,0-4 0</inkml:trace>
  <inkml:trace contextRef="#ctx0" brushRef="#br0" timeOffset="13486.5474">20610 6314 0,'0'0'0,"0"0"0,0 0 16,0 0-16,0 0 0,-33 21 16,10-6-16,-5 5 0,-4 2 0,-8 8 15,-6 8-15,-14 13 0,1 1 16,-15 19-16,-11 17 15,-1 4-15,12-9 0,-4 9 16,15-20-16,20-22 0</inkml:trace>
  <inkml:trace contextRef="#ctx0" brushRef="#br0" timeOffset="14033.3911">23213 6519 0,'0'0'0,"14"5"0,1 1 16,-3 0-16,1 4 0,8 6 15,4 4-15,-1 3 0,1 1 0,2 9 16,-4 2-16,-3-1 0,-4-2 16,-1 8-16,-6 1 0,-3-8 15,-4-7-15,0-6 0,0-4 16,-1-4-16</inkml:trace>
  <inkml:trace contextRef="#ctx0" brushRef="#br0" timeOffset="17082.8927">10312 6228 0,'0'0'16,"0"0"-16,0 0 0,0 0 16,0 0-16,0 0 0,0 0 15,0 0-15,0 0 0,16 27 0,-16-27 16,13 29-16,-13-29 0,14 33 15,-7-14-15,-3 3 0,0-1 16,-3 10-16,-3 4 16,-4-1-16,-2 2 0,-10 8 0,-9 1 15,0-4-15,-1-4 0,-11 4 16,-4-1-16,2-5 0,0-5 0,-7 0 16,0-6-16,4-4 15,4-6-15,-2-6 0,0-6 16,8-4-16,7-2 0,1-7 0,2-6 15,6-4-15,5-1 0,9-5 16,6-4-16,1 0 0,3 0 16,-1-1-16,2-1 0,1 3 15,0 5-15,-2 2 0,-2 1 16,2 6-16,2 4 0,0 4 16,2 0-16,1 6 0,4 2 0,1 3 15,2 1-15,-2 2 0,2 2 16,2 2-16,2 3 15,1 1-15,1 0 0,5 5 0,-2 0 16,0 0-16,-2 0 0,2-1 16,0 1-16,-4-1 0,-3-4 15,0 2-15,-2-2 0,-2 2 16,1-1-16,3-3 0,2-2 16,-2 0-16,-2-1 0,2 2 15,1 2-15,-2-4 0,2-2 0,-5-2 16,-2-1-16,-3 0 0</inkml:trace>
  <inkml:trace contextRef="#ctx0" brushRef="#br0" timeOffset="17317.1744">10688 6530 0,'0'0'0,"0"0"0,0 0 0,0 0 16,0 0-16,1 23 0,-1-23 15,3 43-15,-2-18 0,0 10 16,0 8-16,0 7 0,0 4 0,0 7 16,0-1-16,0-10 0</inkml:trace>
  <inkml:trace contextRef="#ctx0" brushRef="#br0" timeOffset="18700.0304">16005 8667 0,'0'0'15,"0"0"-15,0 0 0,0 0 0,0 0 16,3 26-16,-3-26 0,3 27 15,-1-9-15,0 4 0,0 2 16,-1 1-16,-1 2 0,-3 12 16,-2 5-16,-5-2 0,-4 0 15,-7 9-15,-4-2 0,-3-1 16,-3 0-16,-9 4 0,-2-1 0,2-9 16,0-4-16,-4-3 0,2-7 15,0-7-15,1-5 0,3-7 16,2-4-16,4-9 0,4-5 15,-2-3-15,-1-5 0,3-4 16,4-4-16,3-4 0,5-1 16,4-2-16,3-1 0,2 2 15,3 1-15,2 3 0,0 4 0,5 4 16,1 3-16,4 3 0,3 3 16,2 5-16,5 3 0,0 4 15,2 2-15,2 4 0,3 3 16,2 3-16,4 3 0,0 1 15,0 3-15,0 1 0,-1 2 16,2-1-16,0 1 0,0 1 16,-1 0-16,8 3 0,-1-4 15,-2 0-15,-2 1 0,-1-3 0,-1-2 16,0-4-16,-1-1 0,1-5 16,1-4-16,-9-1 0,-5-2 15,-5-1-15</inkml:trace>
  <inkml:trace contextRef="#ctx0" brushRef="#br0" timeOffset="20666.5332">16579 9333 0,'0'0'0,"0"0"0,0 0 16,0 0-16,20 14 0,-20-14 0,14 17 16,-14-17-16,14 22 0,-8-9 15,-2 3-15,-2 1 0,0 2 16,-8 10-16,-5 2 0,-1-2 16,-1-1-16,-1-4 0,1 0 15,0-1-15,2-5 0,3-3 16,3-4-16,1-2 0,3-2 0,10-2 15,8 1-15,2-5 0,5-2 16,18-8-16,10-6 16,4 2-16,1 0 0,21-2 0,7 2 15,4 0-15,-9 4 0,-14 0 16,-19 4-16,-13 1 0</inkml:trace>
  <inkml:trace contextRef="#ctx0" brushRef="#br0" timeOffset="20824.2729">17637 9276 0,'0'0'16,"0"0"-16,0 0 0,0 0 16,0 0-16,0 0 0,0 0 15,12 19-15,-12-19 0,0 0 0</inkml:trace>
  <inkml:trace contextRef="#ctx0" brushRef="#br0" timeOffset="21600.2908">12216 7027 0,'0'0'0,"0"0"0,0 0 0,0 0 15,0 0-15,39 1 0,-39-1 0,41 6 16,-17-2-16,6 4 0,4 3 16,2 0-16,3 3 15,18 9-15,7 6 0,8 4 16,-7 0-16,12 6 0,10 4 0,-2 1 16,-1-2-16,7 12 0,-4 1 15,28 20-15,-15-7 0,-2-2 16,0 0-16,-10-5 0,-5 0 15,3 3-15,3 4 0,-8-10 16,-5-5-16,-2-1 0,-3-1 16,-5-4-16,-3-2 0,1-2 15,1 1-15,-5 0 0,-1 1 0,-5-7 16,-3-2-16,-3-8 0,1-4 16,-3 0-16,-1-1 0,-5-3 15,-4-2-15,-4-4 0,-3-6 16,-9-5-16,-7-5 0,-4 1 15,-3 1-15,-1-1 0</inkml:trace>
  <inkml:trace contextRef="#ctx0" brushRef="#br0" timeOffset="22119.321">12287 7953 0,'0'0'16,"0"0"-16,0 0 0,0 0 16,0 0-16,0 0 0,0 0 0,0 0 15,0 0-15,27 13 0,-27-13 16,34 16-16,-15-7 0,7 2 16,5 0-16,2 2 0,1 3 15,14 4-15,3 2 0,13 6 16,0-1-16,14 5 0,0 0 15,-1 1-15,-4-1 0,13 6 0,-2-1 16,3 2-16,-7-4 0,24 16 16,-12-3-16,-14-7 0,-8-5 15,-3-4-15,-2-4 0,-8-2 16,-5 0-16,0 2 0,0 1 16,-5-2-16,-2-1 0,6 1 15,4 0-15,-1-4 0,-1-4 0,3 3 16,3 3-16,-2-6 0,-2-2 15,5-1-15,3 0 0,-20-4 16,-14-6-16,-8 0 0</inkml:trace>
  <inkml:trace contextRef="#ctx0" brushRef="#br0" timeOffset="22284.0067">14926 8350 0,'0'0'0,"0"0"0,0 0 16,0 0-16,0 0 0,9 21 15,0 3-15,-1-5 0,-8-19 0,13 33 16</inkml:trace>
  <inkml:trace contextRef="#ctx0" brushRef="#br0" timeOffset="25216.9447">18159 12263 0,'0'0'0,"0"0"0,0 0 16,0 0-16,0 0 0,-22-5 0,22 5 15,0 0-15,-25-4 16,18 3-16,0 0 0,1 0 0,2 1 16,4 0-16,0 0 0,7 2 15,0 0-15,8 0 0,6-1 16,1 1-16,2 0 0,16 0 16,7-1-16,5-1 0,2-1 15,19-1-15,4-2 0,12 0 16,-3 0-16,19 0 0,3 2 15,2-1-15,-12 2 0,44 0 16,-9 0-16,-15 2 0,-10 0 0,1-3 16,0-1-16,-12 2 0,-10-1 15,14 2-15,8 1 0,-2-1 16,-3-1-16,14-1 16,9 0-16,-23-3 0,-15-3 0,5 5 15,4 3-15,0 0 0,-1 2 0,-2-6 16,-2-2-16,-5-5 0,-6-5 15,6 6 1,4 3-16,-9 0 0,-6 0 0,-10-1 16,-5-2-16,-13 2 0,-7 0 0,0 1 15,0 1-15,-8 4 0,-5 2 16,-7-1-16,-5-2 16,-6 0-16,-4 0 0,-6 1 15,-3-1-15,0 2 0,2 1 0,-2-1 16</inkml:trace>
  <inkml:trace contextRef="#ctx0" brushRef="#br0" timeOffset="25735.1483">16326 10854 0,'0'0'0,"-5"20"0,-1 5 16,2-2-16,-1 4 0,1 23 15,-1 26-15,-2 16 0,1-2 0,1 34 16,2 10-16,-2 14 16,1-8-16,2 78 0,3-7 15,-1-22-15,0-17 0,0 15 0,1 12 16,1-28-16,0-18 0,0 9 16,-1 6-16,4-29 0,3-20 15,4-2-15,4-2 0,0-26 16,-1-18-16,5-21 0,2-14 15,-2-19-15,0-12 0,-7-2 16,-4-1-16,-3 0 0</inkml:trace>
  <inkml:trace contextRef="#ctx0" brushRef="#br0" timeOffset="26133.3655">17009 11716 0,'0'0'0,"-21"12"15,-3 3-15,-1 7 0,1 6 16,-16 14-16,-14 15 0,-1 1 16,-2 2-16,-13 17 0,-10 17 15,12-10-15,9-6 0,-18 28 16,11-14-16,17-21 0,14-14 0,12-7 15,7-5-15,9-10 0,3-7 16,10-10-16,5-6 0,6-3 16,3 0-16,12-6 0,9-4 15,-1 0-15,0 1 0,8-3 16,8-3-16,-21 4 0,2 0 0,38 1 16,5 1-16,-7 2 15,-4 1-15,13 5 0,11 5 16,-8-5-16,-5-4 0,4 4 15,2 3-15,-10-3 0,-5-2 0,5-7 16,4-5-16,-25 3 0,-16 1 16,-13-1-16</inkml:trace>
  <inkml:trace contextRef="#ctx0" brushRef="#br0" timeOffset="26417.7275">17485 12134 0,'0'0'0,"0"0"16,0 0-16,0 0 0,0 0 0,0 0 16,0 0-16,21-8 15,-21 8-15,40-4 0,-12 3 16,2-1-16,1 2 0,14-1 15,5-1-15,-2 1 0,1 0 16,11 1-16,1 2 0,-6 1 0,-4 1 16,3 3-16,-6 2 0,-6-1 15,-5 2-15,-3 3 0,-7 2 16,-9-5-16,-4-2 0,-3-2 16</inkml:trace>
  <inkml:trace contextRef="#ctx0" brushRef="#br0" timeOffset="26633.5622">17442 12835 0,'0'0'0,"0"0"0,0 0 16,0 0-16,30-9 0,-30 9 15,43-10-15,-12 4 0,5-2 0,18-2 16,6 1-16,2 1 0,3 2 15,23-1-15,20 0 16,-6 1-16,-4 1 0,-11 1 16,-13 0-16,-21 1 0</inkml:trace>
  <inkml:trace contextRef="#ctx0" brushRef="#br0" timeOffset="26983.5962">20861 10083 0,'0'0'0,"0"0"0,0 0 15,-10 18-15,10-18 0,-10 28 16,3-6-16,2-1 0,-1-4 0,2-2 15</inkml:trace>
  <inkml:trace contextRef="#ctx0" brushRef="#br0" timeOffset="31576.3873">8098 10430 0,'0'0'0,"-5"-2"16,0-2-16,1 1 0,-1 2 0,0 0 16,0 0-16,2 0 15,0 2-15,2-1 0,-2 1 16,3-1-16</inkml:trace>
  <inkml:trace contextRef="#ctx0" brushRef="#br0" timeOffset="32185.5193">9973 14244 0,'0'0'0,"0"0"16,0 0-16,-22 0 0,22 0 0,-18 0 16,8 0-16,0 0 15,0-1-15,-1 0 0,-1-1 0,-1 0 16,0-1-16,0 1 0,0-1 15,1 2-15,1-1 0,1 2 16,0-2-16,2 0 0,0-1 0,1 2 16,2 0-16,0-1 15,2 2-15,1 2 0,2 1 0,5 2 16,6 1-16,4 3 16,2 6-16,-1-3 0,-2-2 0,-2-1 15</inkml:trace>
  <inkml:trace contextRef="#ctx0" brushRef="#br0" timeOffset="33450.5105">17185 17143 0,'0'0'0,"0"0"0,0 0 15,28-7-15,-16 4 0,3-1 0,3-1 16,3 0-16,3-2 0,9-3 16,1-2-16,3 3 0,1 4 0,13-1 15,1 3-15,-3 1 0,-1 0 16,11 1-16,4-1 15,-4-1-15,-5 0 0,15-1 16,5 2-16,-8-1 0,-5 0 0,12 1 16,-1 2-16,-4-2 0,-6 1 15,1 0-15,0 2 0,-3-2 16,-3 1-16,32 1 0,-3 0 16,-26 1-16,-19-2 0,-14 1 15</inkml:trace>
  <inkml:trace contextRef="#ctx0" brushRef="#br0" timeOffset="33900.6715">23163 15777 0,'0'0'0,"-12"-2"0,-3 1 0,2 0 16,-4 1-16,-10 1 0,-5 1 15,-1 2-15,-1 2 0,-14 6 16,-2 3-16,0 5 0,3 2 0,-12 7 15,1 4-15,-4 3 16,-1 3-16,7-4 0,14-9 16,-10 14-16,-7 11 0,8-8 15,15-12-15,9-9 0</inkml:trace>
  <inkml:trace contextRef="#ctx0" brushRef="#br0" timeOffset="34133.987">21868 16688 0,'0'0'0,"-10"16"0,-1 2 15,-7 11-15,-4 4 0,-5 15 0,2 5 16,-4 10-16,2 0 0,-1 10 15,5-2-15,6-6 0,6-3 16,3 4-16,3-4 0,4-2 16,1 0-16,9 28 0,3-4 15,-5-8-15,-4-5 0,4 2 16,1 1-16,2-6 0,1-4 0,2 0 16,2 2-16,1-5 0,3-2 15,12-3-15,6-2 0,2-12 16,0-9-16,8-4 0,7-4 15,-3-4-15,-3-3 0,-3-2 16,-3 0-16,-12-5 0,-10-4 0,-6-1 16</inkml:trace>
  <inkml:trace contextRef="#ctx0" brushRef="#br0" timeOffset="36767.7173">9578 12553 0,'0'0'0,"0"0"0,-15-3 15,8 1-15,0 2 0,-1-1 16,-3 1-16,1 0 0,1 0 0,2 4 16,3 3-1,-2 6-15,1 6 0,2 3 16,0 1-16,4 14 0,3 5 16,0-1-16,2 1 0,4 15 15,2 6-15,4 6 0,2-4 0,3 17 16,0 4-16,1-8 0,0-7 15,7 48-15,-2 19 16,-6-20-16,-6-16 0,5 12 16,5 7-16,-6-10 0,0-8 0,-2 11 15,-2 7-15,-2-15 0,-2-9 16,2 11-16,1 8 0,-3-18 16,-1-13-16,2 19 0,2 12 15,3-14-15,3-11 0,-1 15 16,1 9-16,-5-11 0,-5-6 0,3 20 15,1 13-15,-1-16 0,-1-11 16,1 9-16,-1 9 16,3-14-16,4-10 0,-4 7 0,0 3 15,-4-17-15,-2-12 0,-2-2 16,1-2-16,2-15 0,2-10 16,-2-3-16,-1 0 0,0-5 15,-1-1-15,5 2 0,1 4 16,-1-10-16,0-8 0,-1-1 0,-1 0 15,-1-9-15,-1-5 0,7-9 16,3-6-16,-2-9 0,-2-4 16,-5 4-16,-2 4 0,-3 0 15</inkml:trace>
  <inkml:trace contextRef="#ctx0" brushRef="#br0" timeOffset="37400.8283">13443 12669 0,'0'0'0,"0"0"16,0 0-16,0 0 0,-4 26 0,4-26 15,-7 37-15,1-11 16,-2 5-16,-3 12 15,-2 11-15,-6 26 16,-2 11-16,-1 9 0,2-10 0,-4 22 16,-4 19-16,4-2 0,5-17 15,-2 44-15,6-11 0,4-23 16,4-16-16,7 3 0,5 2 16,-1-13-16,1-10 0,6 19 15,3 10-15,2-20 0,2-14 0,0 13 16,-2 9-16,-2-10 0,-5-8 15,6 11-15,4 8 16,0-11-16,1-5 0,-4 4 0,-3 4 16,-3-9-16,-2-7 0,-1 1 15,1-2-15,-5-5 0,-1-4 0,1 3 16,0 2-16,1-9 16,2-4-16,-1 3 0,2 2 15,0-12-15,0-8 0,1 2 0,0 2 16,-1-11-16,2-8 0,1-6 15,2-4-15,0-7 0,2-5 16,0-14-16,0-8 0,-3-8 16,-2-5-16,-3 8 0,-2 3 15,-1 5-15</inkml:trace>
  <inkml:trace contextRef="#ctx0" brushRef="#br0" timeOffset="37599.0014">14181 13854 0,'0'0'0,"-14"1"16,-2-1-16,6 1 0,3 0 0,-2 0 15,2 0-15,2-1 0</inkml:trace>
  <inkml:trace contextRef="#ctx0" brushRef="#br1" timeOffset="437245.5404">26904 16518 0,'0'0'0,"0"0"0,0 0 16,0 0-16,0 0 0,0 0 16,0 0-16,0 0 0,0 0 15,0 0-15,0 0 0,0 0 0,0 0 16,0 0-16,0 0 0,0 0 15,0 0-15,0 0 0,0 0 16,0 0-16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5T08:27:00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13113 6132 0,'0'0'0,"0"0"16,0 0-16,0 0 0,0 0 0,0 0 15,0 0-15,0 0 0,0 0 16,17 24-16,-17-24 0,20 18 15,-20-18-15,31 21 0,-12-7 16,2-1-16,1 1 0,3 1 16,3 1-16,10 2 0,2-1 0,3-1 15,3 0-15,9 0 0,-2-1 16,15 0-16,1-2 16,-2-2-16,-3-5 0,16-3 0,1-7 15,-7 0-15,-6 1 0,18-5 16,5 0-16,-9-4 0,-3-3 0,40-12 15,-7-3-15,-17 1 16,-11 1-16,-2-4 0,1-2 16,-9 1-16,-7-2 0,2-2 15,0-3-15,-6 1 0,-6 1 0,-3-5 16,-1-3-16,-4 5 0,-3 2 16,-3-3-16,-2-2 0,-6 2 15,-3 2-15,-2-3 0,-4-6 16,-5 5-16,-3 2 0,1-7 15,-1-6-15,-3 10 0,-4 7 0,-5-4 16,-1-3-16,-11 1 16,-6 1-16,-2-3 0,-3 0 15,0 0-15,-1-1 0,-5 1 0,-5 1 16,-2 0-16,-3 3 0,-1 1 16,-1 0-16,-4 8 0,0 5 15,-4-3-15,-3 0 0,2 3 16,1 2-16,-5 2 0,-5 1 15,1 4-15,0 1 0,-8 2 16,-8 2-16,4 5 0,3 1 0,-10 4 16,-6 3-16,5 2 0,4 1 15,-12 4-15,-9 4 0,11 2 16,6 5-16,-8 3 0,-5 3 16,7 2-16,5-2 0,-10 8 15,-6 5-15,9-1 0,6-1 16,-5 7-16,-1 2 0,9-4 15,8-3-15,1 7 0,-2 7 16,10-4-16,6-1 0,6 1 16,4 1-16,6-4 0,4-3 0,3 1 15,2-1-15,4-3 0,5-2 16,6 7-16,4 2 16,1-3-16,2-3 0,1 4 0,1 2 15,0-1-15,2 0 0,0 6 16,0 3-16,1-3 0,-1-3 0,1 7 15,2 4-15,3-4 16,2-1-16,1-1 0,1-3 16,-1-8-16,-1-4 0,2 0 15,2 1-15,0-3 0,2-3 0,6 4 16,6 4-16,-3-1 0,0-1 16,3 5-16,2 4 0,2-1 15,0-2-15,7 4 0,4 3 16,2-3-16,1 0 0,5 12 15,6 12-15,-13-9 0,-6-4 16,-13-18-16,-7-13 0,-7-7 16</inkml:trace>
  <inkml:trace contextRef="#ctx0" brushRef="#br0" timeOffset="7897.5674">9257 14561 0,'0'0'15,"0"0"-15,0 0 0,0 0 16,0 0-16,0 0 0,0 0 16,0 0-16,0 0 0,0 0 15,0 0-15,26 15 0,-26-15 0,24 18 16,-24-18-16,30 26 16,-13-12-16,4 4 0,4 3 0,5 6 15,-2 0-15,4 0 0,3-1 16,4 8-16,-4-1 0,4-3 15,3-2-15,4 3 16,-2-5-16,3-8 0,4-7 16,-8-2-16,-5-4 0,11-4 0,4-5 15,1-5-15,0-4 0,2-8 16,3-5-16,-2 0 0,0-1 0,14-4 16,2 0-16,-2 2 0,-1 2 15,35-6-15,-5 8 0,-14 3 16,-10 2-16,1 2 0,3 3 15,-3 4-15,-2 3 0,1 9 16,1 7-16,-7 2 0,-2 3 16,1 9-16,3 7 15,-8 0-15,-5 0 0,-5 3 0,-3 4 16,0-5-16,-1-5 0,11 2 16,6 0-16,-11-7 0,-9-5 15,6-10-15,4-8 0,6-6 0,3-6 16,5-5-16,3-6 0,-1 0 15,0 1-15,3-7 0,3-1 16,-1-1-16,0 1 0,3 4 16,1 2-16,-3-2 0,-5-4 0,5 6 15,1 2-15,-7 8 0,-5 3 16,3-5-16,2-4 16,-7 5-16,-3 4 0,0 1 15,0 2-15,-4 1 0,-5-2 0,-6 6 16,-3 3-16,0 1 0,2 2 15,-6 2-15,-5 1 0,-2 4 16,-2 1-16,-2-4 0,0-3 16,-9 6-16,-6 3 0,-1 1 15,-3-1-15,2-2 0,1-1 0,-4-1 16,1 1-16,1 0 0,1-1 16,-4-1-16,-1 1 15,-4 2-15,-2 1 0,-8 4 16,-4 4-16,0-4 0,-1 1 0,-5 1 15,-4 0 1,-2-3-16,-3-4 0,-2-2 0,-3-2 16,7-2-16,4 1 0,5-3 15</inkml:trace>
  <inkml:trace contextRef="#ctx0" brushRef="#br0" timeOffset="9531.3286">2748 15876 0,'0'0'0,"0"0"16,0 0-16,8 20 0,-8-20 0,13 18 15,3-5-15,-2 1 0,4 2 16,5 6-16,4 0 0,2 2 15,2 1-15,8 6 16,2 3-16,0-6 0,-1-3 0,12 0 16,2-2-16,-1-6 0,0-6 15,7-4-15,1-5 0,2-4 0,1-2 16,4-7-16,1-5 16,5-4-16,-5-2 0,0 1 15,2 1-15,29-2 0,-7 7 0,-6 1 16,-5 0-16,0 4 0,-3 3 15,-1 6-15,0 6 0,-3 2 16,-6 4-16,4 0 0,0 2 16,-8 5-16,-3 2 0,1 8 15,1 5-15,-1-7 0,-1-5 0,4-3 16,7-2-16,-4-4 0,2-3 16,4 1-16,1 1 15,-2-3-15,1 1 0,4-5 16,4-4-16,-2-1 0,1-1 0,4 1 15,4-2-15,-2-1 0,-1-3 16,-1 4-16,2 3 0,-3-1 16,-3 1-16,3 1 0,0 0 15,-2 0-15,-2 0 0,2 0 16,-1 2-16,-2 1 0,-2 0 0,3 0 16,2-1-16,-2-3 15,0-4-15,1-3 0,3-4 16,-2 0-16,-1 0 0,4-4 0,6-4 15,-3-2-15,-1-1 0,2 1 16,1 0-16,1-2 0,-1 0 16,5 3-16,5 4 0,-8 3 15,-2 2-15,5-6 0,4-5 16,-3 5-16,-4 2 0,4 0 16,2-1-16,-1 1 0,-1 1 0,9 0 15,5 2-15,-16 2 16,-11 3-16,7 1 0,5 1 0,0-2 15,1 0-15,19 4 16,13 2-16,-20 1 0,-12 2 16,-7 2-16,-2 0 0,1 6 15,2 2-15,0-4 0,-2-2 16,-3-3-16,0-2 0,1-1 16,1 0-16,-2-1 0,-3-1 0,7-2 15,6-2-15,-13 1 16,-8 0-16,2-1 0,1-2 0,1 1 15,-1-1-15,-1-1 0,0-1 16,-7 3-16,-6 3 0,2-3 16,1 0-16,-2 1 0,-1 1 15,2 1-15,3-1 16,-10 2-16,-5 1 0,-6 0 0,-4 0 16,3-1-16,4-1 0,-5 3 15,-2 2-15,-5-1 0,-6 0 16,-4 2-16,-4-1 0,-4 3 0,-4 0 15,5 4 1,5 2-16,-6-4 0,-3-5 16,-9 3-16,-5 1 0,-4-2 15,0-3-15,0 3 0</inkml:trace>
  <inkml:trace contextRef="#ctx0" brushRef="#br0" timeOffset="14231.2959">15401 14004 0,'0'0'0,"0"0"16,0 0-16,-17-8 0,11 6 0,-2-1 15,-1-1-15,-1 1 0,0 2 16,1 1-16,0 1 15,1-1-15,2 0 0,-1-1 0,2 0 16,-1 1-16,2-1 0,1 2 16,3-1-16,3 2 0,-1 0 15,2-1-15,3-1 0,1 0 16,-1 1-16,3 1 0,1 0 16,3 0-16,0 1 0,4 1 15,1 2-15,1-2 0,-1 1 0,8 0 16,2 0-16,-1 1 0,-1-2 15,1-1-15,-1-2 16,0 3-16,-1 0 0,9 1 0,-1-1 16,-3 0-16,-3-1 0,4 1 15,2 3-15,-3-1 0,-1 0 0,1 0 16,1 1-16,-2-2 16,-3 0-16,5 1 0,-1-1 15,-3-1-15,-3 1 0,1-1 0,2 3 16,-7-6-16,-2-1 0,3 2 15,-1 4-15,-6-3 0,-1 1 16,2-2-16,0 3 0,0-1 16,-2 0-16,-2-1 0,-1-1 15,0 1-15,1 0 0,-2 1 16,0 0-16,-3-2 0,-2-2 0,1 1 16,-2 2-16,0-1 0,-2-1 15,0-1-15,1-1 16,0 1-16,-1 0 0,0 1 15,0-1-15,0 0 0,1 0 0,-1-1 16,0 0-16,0-2 0,0 2 16,1-1-16,0 0 0,-1-1 15,0 2-15,2-3 0,-1 1 16,0-1-16,1 0 0,-1-1 16,0 1-16,2 0 0,0 0 0,0-1 15,-1-1-15,0 0 0,1 0 16,-1 1-16,1 0 15,-1-1-15,1 2 0,2-2 0,0-1 16,-1 0-16,1 2 0,0-3 16,-1-1-16,2-1 0,0 0 0,-1 0 15,1-1-15,-1 1 16,-1-1-16,2 0 0,0 0 16,-1 1-16,2-1 0,0-1 0,0 0 15,0-1-15,0 1 0,3-5 16,0-1-16,0 2 0,1 3 15,-1-1-15,0 0 0,1-1 16,-1 0-16,1-5 0,0-1 16,0 1-16,-1 0 0,4-1 15,3-3-15,0-4 0,-1-2 0,0 0 16,0-1-16,-1-2 0,-2-2 16,6-9-16,3-2 15,-3 4-15,-1 3 0,0-3 0,-1-3 16,-1 2-16,-2 3 0,5-12 15,2-3-15,-3 7 0,-2 6 16,1-13-16,-2-3 0,-1 5 16,-2 5-16,5-5 0,2 0 15,0 4-15,-2 6 0,9-31 16,-4 1-16,-5 14 0,-4 10 0,2-2 16,1 0-16,-3 4 0,-2 4 15,5-6-15,3-3 16,-2 2-16,-2 5 0,0-5 0,-2-2 15,1 7-15,0 3 0,6-1 16,5-2-16,-4-1 0,-3-1 0,-3-1 16,0-1-16,-3 5 15,1 5-15,7-4 0,5-4 16,-6 8-16,-3 5 0,-1-6 16,1-4-16,-4 7 0,-2 3 0,4-3 15,3-3-15,-2 4 0,1 4 16,2 0-16,3 1 15,-5 0-15,-4 2 0,4-4 0,1-4 16,1 5-16,0 4 0,0-4 16,0-2-16,-11 17 0,-1-3 0,11-13 15,1 3-15,-10 14 16,-2-2-16,6 0 0,5-2 16,-1-1-16,0 3 0,0-4 15,-1-1-15,-2 9 0,-2 1 0,2-2 16,2-4-16,-2 5 0,0 2 15,1-1-15,3-2 0,-5 4 16,-1 0-16,1-1 0,1 1 16,-2 0-16,-1 0 0,3 1 15,0 0-15,1 2 0,-1 1 0,-1 1 16,0 0-16,-4 1 0,-2 1 16,1 0-16,0 0 15,-1 0-15,0 1 0,0-1 0,3-1 16,-3 3-16,-1-1 0,0 2 15,2-1-15,-1 1 0,0 1 16,0-1-16,2 0 0,0 2 16,-1 1-16,0-2 0,0-2 15,-2 1-15,1 0 0,0 2 16,0 1-16,-2-1 0,2 0 0,0 0 16,-1 0-16,1 0 0,0 2 15,0-1-15,0 2 16,0 0-16,1-1 0,0 0 0,1 0 15,-2 1-15,0 1 0,0 0 16,0 3-16,-2-2 0,1 1 16,-2 1-16,1 1 15,-2 0-15,1 0 0,-1 1 0,-1 1 16,1 0-16,-1-1 0,0 2 16,1 1-16,-1-1 0,0 1 0,1 3 15,-1 2-15,-1-5 0,-1 0 16,0 6-16,1 2 15,0-2-15,-2 0 0,0-1 0,0 1 16,0-1-16,0-3 0,1 2 16,0-1-16,1 1 0,1-2 0,0 0 15,-1 0-15,-1 0 16,0-1-16,1 1 0,0-1 16,1 0-16,-1-2 0,1 1 0,3 2 15,-1-1-15,1 1 0,-1-1 16,1 1-16,-1-2 0,1-2 15,-1 2-15,2 1 16,-2 0-16,1 2 0,-1-2 0,2 1 16,-2-2-16,1 0 0,-1 2 15,1 2-15,-1-1 0,1 0 0,0 1 16,-1 2-16,2-1 16,-1-1-16,1 2 0,-2 0 15,1-1-15,-2-2 0,1 1 0,-1 0 16,1 0-16,-1-3 0,1 3 15,1 0-15,1 0 0,-1 0 16,0 0-16,-1 0 0,1 0 16,-2-1-16,2-1 0,-1-1 15,0 2-15,-1 1 0,0 1 16,0 2-16,-1-1 0,0-3 0,1-1 16,-1 0-16,1 1 15,2 2-15,-1-1 0,1 0 0,-1-1 16,1-1-16,-1 1 0,1 0 15,-2 0-15,1 0 0,0-1 16,2 1-16,-1-1 0,2 0 16,0 0-16,0 2 0,-1-1 15,1 0-15,1-2 0,0 2 16,-2 0-16,0-1 0,0 3 16,-1 1-16,1-1 0,-2 1 0,2-2 15,1 0-15,-1-2 0,1 0 16,1 0-16,1 1 0,0 1 15,0 0-15,0 0 0,0 1 16,-2-2-16,1-1 0,0 1 16,0 0-16,0 0 0,-2 1 0,1 0 15,0 1-15,0-1 16,-2-1-16,1 0 0,-1-1 0,2 1 16,1 0-16,0 0 0,-2 2 15,1-1-15,-1 0 0,1 1 16,-1-1-16,1 0 0,0-2 15,-2 3-15,2 2 0,-1 0 16,-1 1-16,1 0 0,-1-1 16,1-1-16,-1-1 0,0 4 15,0-2-15,-1-1 0,1-1 0,-1-2 16,1 1-16,-1-3 16,1 0-16,2 2 0,0 2 15,1-2-15,0 2 0,-1 0 16,-2 2-16,0-1 0,-1-2 0,3 5 15,0-1-15,-2-2 0,1 1 16,-1-1-16,-1 1 0,-1-2 16,0-2-16,1 1 0,2 0 15,-3-4-15,1-1 0,-2 0 16,0 0-16,1 0 0,0 1 0,0 0 16,2 0-16,-2-1 0,1-1 15,-1 2-15,-1-1 16,2 1-16,0-1 0,1 2 0,-1-2 15,1 0-15,-1-2 0,1 2 16,-2 2-16,1 0 0,-1-2 16,1 1-16,0-1 0,2-1 15,-1 0-15,0 1 0,-1 1 16,1 2-16,-1 2 0,1 0 16,-2 1-16,2-1 0,0 0 0,1-1 15,0-1-15,-1 1 0,1-1 16,0 0-16,0 1 0,0 0 15,1 1-15,-1-1 0,2-1 16,0 1-16,1-1 0,-1 3 16,-1 3-16,0-3 0,0 0 0,0-2 15,-1 0-15,1 1 0,0 0 16,1 0-16,-1 0 16,1 1-16,1-1 0,0 0 15,0 2-15,0-2 0,1 0 0,0 1 16,0 2-1,0 1-15,-1 0 0,1 2 0,-1-2 16,1-1-16,0 0 0,1-1 16,0-1-16,-3-4 15,1 1-15,2 3 0,0 3 0,0-4 16,0 0-16,1-1 0,-1-2 16,-1 2-16,-1 1 0,0-1 15,-2 2-15,0-5 0,0 0 0,1 0 16,-1 0-16,1 0 0,1-1 15,1 1-15,1 0 0,-1 0 16,0 0-16,0 0 0,0 1 16,-1 1-16,-1 0 0,0 0 15,1-1-15,-1 0 0,0 0 16,-1 0-16,1 2 0,0-2 0,0 1 16,0 1-16,0 0 15,-1-1-15,1-1 0,1 1 0,1 0 16,0 0-16,-1 2 0,-1-1 15,0 0-15,-2 0 0,0-2 16,0 0-16,0 0 0,1 0 16,1 1-16,0-1 0,0 0 15,-1 0-15,1 1 0,0 1 16,0 0-16,0-1 0,-1-1 0,1-1 16,1-1-16,-1 0 0,0 0 15,0-1-15,-2 0 16,1-1-16,0 1 0,0-1 0,0 0 15,2 0-15,0-1 0,1 1 16,0 0-16,0 0 0,1-2 0,1 1 16,-1 0-16,-1 0 15,0 0-15,0 1 0,0-1 16,0-1-16,0-1 0,1 1 0,0-1 16,0 1-16,0-1 0,0 2 15,2 0-15,-1 0 0,0-2 16,-1 1-16,0-1 0,2 1 15,-1 1-15,1-1 0,0-1 16,3 1-16,1-1 0,-2 2 16,1 0-16,-2 0 0,0 0 0,0 0 15,1 0-15,1 1 0,0 0 16,0 0-16,2 1 16,-1-2-16,-2 1 0,1 0 0,-1-2 15,2 1-15,1-2 0,0 1 16,2-1-16,0 2 0,-1 1 15,1 0-15,1 1 0,-1 0 16,-1 0-16,5 1 0,2-1 16,-3-2-16,-1-2 0,-1 0 15,-1 0-15,1 0 0,1 0 0,-1-2 16,0 0-16,-1-2 16,-2 0-16,1 0 0,1 0 0,1 0 15,1-2-15,-1 1 0,-1 0 16,-2 0-16,-3 1 0,0-2 15,-2-1-15,-2 1 0,0-1 16,2 1-16,-1 0 0,-1 0 16,0-1-16,-1 0 0,-1 0 15,-1-1-15,0 1 0,-2-1 16,0 1-16,-1 0 0,-1 1 0,-2-1 16,1 0-16,-1 0 0,0 0 15,1-1-15,-1 0 0,0 1 16,1-1-16,-2 1 0,0-1 15,0 1-15</inkml:trace>
  <inkml:trace contextRef="#ctx0" brushRef="#br0" timeOffset="15131.5194">17077 13951 0,'0'0'0,"-8"-1"0,-3-2 16,-2 2-16,-2 1 0,-10 0 16,-2 1-16,-1-2 0,0-1 0,-10 5 15,1 2-15,3-2 0,4 0 16,-6 1-16,-3 2 15,2 1-15,3-2 0,-9 4 16,-1 0-16,3 0 0,3 0 0,-5-2 16,-5 0-16,5 0 0,5 2 0,-12-1 15,-3-3-15,7 1 16,5 0-16,-5-4 0,-4-1 16,6 1-16,3-1 0,-10 2 15,-4 0-15,12 0 0,3 0 0,-8 2 16,2 2-16,2-1 0,2 0 15,1 0-15,0 1 16,7-4-16,6-2 0,-7 3 0,-2 3 16,5-1-16,4-1 0,2 1 15,-1-1-15,7-1 0,-1 0 0,0-2 16,-1 1-16,4-2 16,4-1-16,0-1 0,3-1 15,4 3-15,0 1 0,2-1 16,0-2-16,3 1 0,2 0 0,1-2 15,5-1-15,2 0 0,4-1 16,-2 1-16,-1 0 0,-2 2 16</inkml:trace>
  <inkml:trace contextRef="#ctx0" brushRef="#br0" timeOffset="16681.4277">18580 10010 0,'0'0'0,"0"0"16,0 0-16,0 0 0,0 0 16,0 0-16,-23-15 0,23 15 15,0 0-15,-25-10 0,15 6 16,1-1-16,-1 0 0,-5 1 16,-2-1-16,0 2 0,1 3 0,-3-2 15,-3-1-15,-1 1 0,-3 1 16,-8-1-16,-1 0 15,0 1-15,-1 1 0,-8 1 0,0 3 16,1-1-16,1 0 0,-6 1 16,0-1-16,5 1 0,5 1 0,0 0 15,1-1-15,6 0 16,4 1-16,5-1 0,5 1 16,2-1-16,3-1 0,4-2 15,3 2-15,3 0 0,1 1 0,3-2 16,3 0-16,2 0 0,2-1 15,2 1-15,3 1 16,2 2-16,-1-1 0,4-1 0,3 1 16,1-1-16,1 2 0,10-2 15,4-1-15,0 1 0,1 2 0,12 2 16,4-2-16,-4-2 16,-3-2-16,4 0 0,3 0 15,2-2-15,-5 0 0,7 2 16,3 1-16,-5-1 0,-4 1 0,12-3 15,1-1-15,-9 0 0,-6 1 16,27-1-16,-4-1 0,-35 4 16,-4 2-16,27 3 0,-2-1 15,-10 2-15,-8 0 0,3-6 16,2-4-16,-9 2 0,-7 1 0,1 3 16,0 2-16,-17-5 0,1-2 15,-2 2-15,-1 1 16,-3-1-16,-2 1 0,-3 0 15,-1 1-15,-4-2 0,0 0 0,0 0 16,-5-2-16,0 0 0,-2-1 0,-6 0 16,-6-1-16,-1 2 15,0 1-15,-6 2 0,-6 1 16,-1 0-16,0-1 0,-16-1 16,-5 1-16,4 0 0,2 0 0,-8 2 15,-7 2-15,-3-1 0,6 0 16,-11-1-16,-1-1 15,10-1-15,8-1 0,-5 0 0,-4 2 16,6-2-16,3-2 0,-29 1 16,3-1-16,18 1 0,10-2 0,-7 2 15,-2 2-15,10 2 16,8 1-16,-4 0 0,-3-3 16,8 0-16,6 0 0,-3-3 15,-1-3-15,11 2 0,5-1 0,1 3 16,0-1-16,9-1 0,0-2 15,0 2-15,1 2 16,2-1-16,2 1 0,4 0 0,-1-1 16,2 1-16,-1 0 0,3 1 15,2 0-15,0 0 0,-1 2 0,3-2 16,0 2-16,2-1 16,0 0-16,2 0 0,1 1 15,3 1-15,1-1 0,3 1 16,1-2-16,2 1 0,-1 1 0,6 0 15,5-2-15,-2 1 0,-1-1 16,13 1-16,3-1 0,-1-1 16,-2 1-16,6-2 0,6-2 15,5 1-15,-4 1 0,5-3 16,3 0-16,-4-2 0,-3 1 0,13-1 16,3-1-16,-8 0 0,-9-2 15,15 2-15,4 1 16,-10 2-16,-4 2 0,27-3 0,-5-2 15,-30 4-15,-2 1 0,17-1 16,-3 0-16,-12 3 0,-7 1 16,2-2-16,1-3 0,-6 3 15,-3-1-15,1-1 0,-1-3 16,-18 3-16,1-3 0,1 3 16,0-1-16,-1-1 0,-3-2 0,-3 5 15,-2 3-15,-4-1 0,-1 0 16,-2 0-16,0-1 15,-2 1-15,0 0 0,1-3 0,-1 3 16,0 0-16,0 0 0,-1-2 16,-2 2-16,0-2 0,-1 1 0,-2 0 15,-4 2-15,0-3 16,-1-2-16,2 2 0,1-1 16,2 1-16</inkml:trace>
  <inkml:trace contextRef="#ctx0" brushRef="#br0" timeOffset="23614.8838">17962 9317 0,'0'0'0,"0"0"0,0 0 0,0 0 15,0 0-15,0 0 0,0 0 16,25-11-16,-25 11 0,29-11 16,-7 4-16,3-2 0,0-2 15,5-1-15,4-3 0,10-3 0,0 0 16,11-2-16,2 1 16,-8 2-16,-5 3 0,6-1 15,-4 5-15,-5 2 0,-5 3 0,-1-1 16,-5 0-16,-3 1 0,-5 1 15,0 0-15,1 1 0,-5-4 16,-4-2-16,-2-2 0,-2 0 16,-2-1-16,-2 1 0,-3-3 15,-6-2-15,-2 1 0,-3 0 0,-5-1 16,-5 0-16,-1 3 0,-4 3 16,-2 2-16,-2-1 15,1 3-15,2 0 0,-6-2 0,0-1 16,5 3-16,4 1 0,3 2 15,4 2-15,5 0 0,3 0 0,1 2 16,2 1-16,4 2 16,3 1-16,2 2 0,1 2 15,-1 3-15,1 1 0,3 3 16,2 1-16,-1 2 0,-1 2 0,0 11 16,-1 4-16,-2-3 0,1-1 15,-2 3-15,-2-1 16,-1-2-16,1-3 0,-3 8 0,-1-1 15,-1-4-15,-2-4 0,1-3 16,-1-4-16,0-4 0,-1-6 0,0 0 16,-3-2-16,3-4 15,-1 0-15,-2-3 0,-4 0 16,1-2-16,0 0 0,1-3 16,0-1-16,3 1 0,-1 0 0,1-2 15,2-2-15,1 1 0,0 0 16,5-1-16,2-2 0,2 2 15,1 0-15,4-3 0,4-2 16,-2 2-16,0 2 0,2 2 16,3 1-16,0 1 0,-1 1 0,1-1 15,1 2-15,-3 0 0,-1 1 16,-4 1-16,-3 2 16,-1 1-16,-1 1 0,-5 3 15,-3 4-15,-4 0 0,-2-1 0,-5-1 16,-5 1-16,4-2 0,2-1 15,1-1-15</inkml:trace>
  <inkml:trace contextRef="#ctx0" brushRef="#br0" timeOffset="23882.0814">18162 9499 0,'0'0'0,"-6"1"0,0-1 16,-1 1-16,-1-1 0,1 1 16,-2-1-16,1 1 0,2-1 0,1 3 15,4 2-15,1-1 0,2 2 16,3 3-16,1 1 15,2 0-15,1 0 0,7 6 0,5 4 16,-1-2-16,0 0 0,2 0 16,0 0-16,2-1 0,2-2 0,7 4 15,1 1-15,-1-5 0,0-1 16,2-6-16,3-3 16,0-1-16,2-3 0,10-1 0,0-1 15,-3-1-15,-3-1 0,0-5 16,1-4-16,-1-5 0,-1-3 15,6-11-15,-2-5 0,-12 9 16,-8 7-16,-7 5 0</inkml:trace>
  <inkml:trace contextRef="#ctx0" brushRef="#br0" timeOffset="24231.3446">19105 8850 0,'0'0'0,"0"0"0,0 0 15,0 0-15,0 0 0,0 0 16,0 0-16,0 0 0,11 18 16,-11-18-16,14 22 0,-14-22 15,19 28-15,-11-9 0,2 2 0,-2 3 16,-1 0-16,-2 10 0,-1 4 16,-3-3-16,-2 0 0,-3 5 15,1-4-15,0-3 0,-2-2 0,1-5 16,-2-2-16,0-2 0,-1-2 15,3 0-15,1 0 16,0-1-16,-1 0 0,0 1 0,1 1 16,1 1-16,1 0 0,2 0 15,2 0-15,2-1 0,-1-1 16,2-2-16,-1-3 0,4-4 16,1-1-16,1-6 0,1-3 15,-2-6-15,0-5 0,2-6 16,2-7-16,1 0 0,-4 4 0,-3 4 15</inkml:trace>
  <inkml:trace contextRef="#ctx0" brushRef="#br0" timeOffset="24848.4639">19389 8799 0,'0'0'0,"0"0"15,0 0-15,0 0 0,0 0 0,21-14 16,-21 14-16,24-11 0,-24 11 15,31-17-15,-13 7 0,-1 0 16,0 1-16,-1 0 0,0 1 16,-2 2-16,-2-1 0,-2 0 15,-2 1-15,-3-1 0,0 0 16,-4 0-16,-3 0 0,0-1 16,-2 1-16,-1 1 0,-2 0 15,-1 0-15,1 2 0,-2-1 16,0 2-16,1-1 0,1 2 0,0 0 15,0 4-15,2 0 0,-1 4 16,1 1-16,0 4 0,2 2 16,1 2-16,0 3 0,-1 2 15,0 8-15,0 2 0,-2 2 16,0 1-16,-1 0 0,0-2 16,-3 8-16,0-2 0,0-3 15,-1-5-15,3-7 0,0-5 16,2-5-16,1-4 0,2-4 15,2-4-15,2-3 0,4-3 0,-1-3 16,3-3-16,2-1 0,2-3 16,7-5-16,3-2 0,-1 2 15,-1 1-15,-3 3 0,-1 1 16,-2 3-16,-1-1 0,-3 5 16,-1 3-16,-3 2 0,-3 3 0,-3 3 15,-1 4-15,-3 4 16,0 3-16,-4 3 0,0 3 15,-4 3-15,0 3 0,-4 10 16,-1 3-16,0 3 0,0 2 0,1 9 16,-1 6-16,-2 16 0,2 1 15,-1 19-15,3 5 0,-1 8 16,2-5-16,2 44 0,6-11 16,6-23-16,5-16 0,7-18 15,5-13-15,-1-16 0,-2-13 0,-4-10 16,-3-9-16,-3-5 15</inkml:trace>
  <inkml:trace contextRef="#ctx0" brushRef="#br0" timeOffset="25865.2255">19379 9274 0,'0'0'0,"0"0"15,0 0-15,0 0 0,15-13 0,-15 13 16,24-11-16,-9 5 16,3 0-16,3-1 0,3-1 15,-1 0-15,-1 0 0,8-2 16,0-1-16,-3 2 0,-3 1 0,1-1 16,-1 0-16,-2 0 0,-1 0 0,0-5 15,-5-2 1,-5 3-16,-2-1 0,-3 1 0,-4 0 15,-1-1-15,-1 2 0,-3 0 16,-3 1-16,1 3 0,-1 0 16,1 5-16,-2 2 0,1 1 15,0 1-15,-1 3 0,1 4 16,-3 4-16,-1 4 0,-1 2 16,0 3-16,4 0 0,3 0 0,1-2 15,0-2-15,2 2 0,2-2 16,3-7-16,1-2 15,2-6-15,1-1 0,0-7 0,3-3 16,2-5-16,-1-2 0,1-3 16,1-2-16,2-3 0,-3 2 0,-2 3 15,-1 0-15,-4 5 16,-1 2-16,-2 4 0,-1 3 16,-2 5-16,-4-1 0,1 8 15,-3 4-15,0 3 0,-1 5 0,-1 0 16,1 3-16,1-3 0,2-1 15,-1 1-15,2-4 0,2-1 16,0-4-16,3-3 0,3-1 16,1-1-16,1-2 0,-1 1 15,2 0-15,-2 0 0,1 2 0,-4 3 16,0 2-16,-5 1 0,-1 0 16,-2 3-16,-3 3 0,0 0 15,1 0-15,-2-1 0,0-2 16,1-4-16,2-2 0,0-1 15,2-2-15,0-3 0,2-3 0,3-3 16,4-6-16,0 0 16,3-4-16,4 2 0,5 0 15,-2-2-15,0 1 0,2 0 16,-1 0-16,1 3 0,0 1 16,-1 4-16,2 2 0,-3 1 0,-2 0 15,-2 4-15,-2 2 0,-4 1 16,-5 3-16,-4 4 0,-1 4 15,-4 3-15,-3 1 0,-6 4 16,-4 2-16,-6 6 0,-2-2 16,-1-2-16,-1-3 0,-3 1 15,3-5-15,2-7 0,1-5 16,6-6-16,3-5 0,4-7 16,2-8-16,3-2 0,3-3 0,0 1 15,1 1-15,2 0 0,1 2 16,2 4-16,0 3 15,2 4-15,1 2 0,2 1 0,3 3 16,1 2-16,0 2 0,5 1 16,4 1-16,-1 1 0,3 0 0,4 3 15,1 1-15,0-3 16,0-1-16,5-4 0,2 0 16,-3-2-16,0-2 0,3-4 0,3-4 15,-2-3-15,-3-3 0,5-10 16,-2-5-16,-7 7 0,-5 4 15,-3 4-15</inkml:trace>
  <inkml:trace contextRef="#ctx0" brushRef="#br0" timeOffset="26081.4682">20055 8927 0,'0'0'0,"0"0"16,0 0-16,0 0 0,25-14 0,-25 14 15,32-15-15,-13 5 0,0 0 16,3-1-16,3-2 0,6-4 16,-2 0-16,-3 3 0,-2 2 15,-3 2-15,-3 1 0,2-1 16,-3 3-16,-4 2 0,-4-1 0,-4-2 16,-5-2-16,0 2 0,0 1 15,0 1-15</inkml:trace>
  <inkml:trace contextRef="#ctx0" brushRef="#br0" timeOffset="26248.5017">20230 8632 0,'0'0'0,"0"0"16,0 0-16,0 0 0,0 0 0,0 0 16,-22 14-16,22-14 15,0 0-15,-13 32 0,10-10 16,0 2-16,2 2 0,-1 4 16,0 5-16,-3 10 0,1-1 0,-3 12 15,1 0-15,-1-4 0,-1-5 16,0 5-16,-1-5 0,2-6 15,3-6-15,0-7 0,1-8 16,1-4-16</inkml:trace>
  <inkml:trace contextRef="#ctx0" brushRef="#br0" timeOffset="26432.0499">20351 8886 0,'0'0'0,"0"0"0,0 0 16,0 0-16,27-9 0,-27 9 0,30-5 15,-13 2-15,3 1 0,1-1 16,1 0-16,0 1 0,1 1 16,5 0-16,-2 0 0,-4 2 15,-3 2-15,-3 4 0,-4 1 16,-5 4-16,-1 1 0,-2 0 16,0-4-16,-1-1 0</inkml:trace>
  <inkml:trace contextRef="#ctx0" brushRef="#br0" timeOffset="26765.099">20410 9010 0,'0'0'0,"0"0"0,0 0 0,0 0 16,0 0-16,0 0 0,0 0 15,0 0-15,0 0 0,24 2 16,-24-2-16,0 0 0,29 10 0,-29-10 16,20 16-16,-20-16 0,13 23 15,-10-8-15,-2 1 0,-3 1 16,-3 0-16,-3 2 0,-2 1 15,-2-3-15,-3 0 0,-1 2 16,0 1-16,0-5 0,-2-2 16,1 0-16,-1 1 0,0-3 15,2-1-15,-1 1 0,0 0 16,-1-3-16,0 1 0,2 1 16,2-2-16,1 0 0,2 0 0,3 1 15,0 2-15,3 0 0,3 0 16,4 5-16,6 2 15,1-2-15,2-1 0,2-4 0,3-3 16,-3-2-16,-2 0 0,-2-1 16</inkml:trace>
  <inkml:trace contextRef="#ctx0" brushRef="#br0" timeOffset="27131.6454">20507 9455 0,'0'0'16,"0"0"-16,0 0 0,0 0 0,0 0 15,0 0-15,25 21 0,-25-21 16,0 0-16,22 21 0,-12-14 16,1 1-16,1-2 0,-1 1 15,0-1-15,-1 0 0,0-1 16,-1-1-16,0-1 0,-3 0 16,0-1-16,0 1 0,-2-1 15,-1-3-15,1-4 0,-2-5 16,0-3-16,0-5 0,1-4 0,0-3 15,-1-1-15,1-8 0,0-3 16,1 5-16,-1 5 0,0-2 16,1 5-16,-1 6 0,1 3 15,1 4-15,0 3 0,5 3 16,5 2-16,1 1 0,3 1 0,-1 2 16,-1 4-16,2 1 0,1 0 15,0 2-15,-1 2 16,-1 0-16,-1 0 0,0 2 0,0-2 15,-3 2-15,-2 2 0,-2-3 16,-2-1-16,-1-3 0</inkml:trace>
  <inkml:trace contextRef="#ctx0" brushRef="#br0" timeOffset="27282.7839">20745 9214 0,'0'0'0,"0"0"0,0 0 0,33 11 16,-33-11-16,42 9 0,-9-5 15,-4-1-15,-4 0 0,-3-1 16</inkml:trace>
  <inkml:trace contextRef="#ctx0" brushRef="#br0" timeOffset="28848.1697">16171 14076 0,'0'0'0,"-10"-3"0,-4-1 16,-2 0-16,1 0 0,-11-3 0,-2-2 15,-3-1-15,-2 0 16,-5-2-16,-2 0 0,-7 1 15,5 1-15,-10 1 0,1 0 0,0 2 16,1 0-16,0 2 0,-1-1 16,1 1-16,2 0 0,-11 1 15,1 2-15,3-3 0,3-1 16,-1 0-16,-1 1 0,2 0 16,3 2-16,-8-4 0,2 0 15,5 1-15,3 1 0,-1 2 16,-2-1-16,4 1 0,3 0 0,-2 1 15,-2 0-15,4 2 0,3 2 16,-1 1-16,-1 2 0,3 0 16,3 0-16,-2 1 0,0 0 15,5 2-15,3-2 0,-1 2 16,-1 0-16,6-3 0,0 0 16,4-1-16,2 1 0,3 1 15,1 0-15,1 2 0,1 2 16,1 0-16,1 2 0,0 6 15,0 6 1,3 2-16,4 0 0,1-4 0,2-1 16,1 2-16,2 2 0,1-3 15,3-2-15,3 5 0,3 3 16,-1 0-16,-2-2 0,3 2 16,2 1-16,1-2 0,2-2 15,5-1-15,2-1 0,0-2 0,-3-3 16,10-2-1,7 0-15,3-1 0,5-2 16,-5-2-16,-1-1 0,19 2 16,10-1-16,-8 0 0,-4 0 15,7 1-15,-2 1 0,0 0 16,-1-3-16,14 4 16,10 2-16,2 1 15,2-1-15,-4-2 0,-14-3 0,30 0 16,-3 0-16,-16-4 0,-10-1 0,9 0 15,6-1-15,-11-4 16,-6-2-16,6-3 0,3-1 16,-9 3-16,-5 1 0,7-5 15,4-5-15,-8-3 0,-5-3 0,1-1 16,0 0-16,-9 2 0,-7 3 16,6-13-16,3-8 15,-9 4-15,-6 2 0,2-7 16,1-4-16,-10 5 0,-5 3 0,2-13 15,2-8-15,-7 4 0,-2 4 16,-7-7-16,-2-6 16,-8 11-16,-2 9 0,-6-6 0,-4-6 15,1 5-15,-1 2 0,-12 3 16,-9 0-16,2 10 0,1 7 0,-12-4 16,-7-1-16,5 2 0,5 4 15,-8 9-15,-8 8 16,9-1-16,6 1 0,-9 0 0,-6 0 15,3 4-15,2 2 0,-2 2 16,0 4-16,7 0 0,6 2 0,-12 3 16,-9 3-1,5 1-15,1 2 0,1 6 16,0 6 0,7 7-16,6 4 0,17-12 0,9-8 0,6-4 15,4-3-15,4-9 0,4-2 16,-4-2-16,-1 0 0,-2-1 15</inkml:trace>
  <inkml:trace contextRef="#ctx0" brushRef="#br0" timeOffset="30014.7678">16729 14232 0,'0'0'15,"0"0"-15,0 0 0,0 0 0,0 0 16,0 0-16,16-23 15,-16 23-15,0 0 0,15-22 0,-15 22 16,12-21-16,-9 13 0,3 0 16,0 0-16,1-1 0,-1-1 15,1-4-15,1-3 0,1-1 16,0-1-16,2-2 0,2-2 16,1-8-16,0-1 0,3-5 15,2-5-15,-3 2 0,0 0 0,2-12 16,1-3-16,2-7 0,-2 3 15,6-11-15,4 1 0,-6 6 16,-3 4-16,3-10 0,0-1 16,-2 5-16,-1 3 0,3 1 15,2 1-15,5-20 0,-7 11 0,0-4 16,1-1-16,-4 6 16,1 5-16,3-5 0,1-4 0,-5 11 15,-4 8-15,2-5 16,1-4-16,-1 7 0,2 3 0,3 2 15,3-2-15,-6 2 0,-5 0 16,5-4-16,2-1 0,-1 4 16,0 4-16,2-5 0,2-2 15,-4 1-15,-2 1 0,4-4 16,3-2-16,1 7 0,1 6 0,-2-5 16,1-2-16,-3 4 0,-2 5 15,7-3-15,3-1 0,-6 1 16,-3 2-16,1-1 0,2 1 15,0 5-15,3 4 0,-3-5 16,0-2-16,-3 3 0,-2 4 16,3 1-16,1 3 0,0 1 0,-1 1 15,-3-3-15,-1-3 16,-3 6-16,0 5 0,4 3 16,4 1-16,-4 4 0,-2 2 0,-9 6 15,0 0-15,0-2 0,1 2 16,0-4-16,1 1 0,-2 4 15,0 2-15,2-1 0,2 2 16,-3 0-16,-1 0 0,0 1 16,-1 2-16,-1-2 0,-1 0 15,-1 2-15,-1-2 0,1 1 16,-2 1-16,1 1 0,-2-1 16,-1 1-16,0-1 0,1-1 0,-3 2 15,2-3-15,-2 3 0,2-1 16,-2 1-16,2 0 0,-2 0 15,2 0-15,-2 0 0,0 0 16,1-2-16,-1 2 0,0 0 16,0 0-16,-1-2 0,1 2 15,0 0-15,0-2 0,0 2 0,-1-4 16,1 4-16,0 0 16,0 0-16,0 0 0,-2-1 15,2 1-15,0 0 0,0 0 0,0-2 16,0 2-16,0 0 0,0 0 15,0 0-15,0 0 0,0 0 16,0 0-16,0 0 0,0 0 16,0 0-16,0 0 0,0 0 15,0 0-15,0 0 0,0 0 16,0 0-16,0 0 0,0 0 0,0 0 16,0 0-16,0 0 0,0 0 15,1 6-15,-1-6 16,0 0-16,0 0 0,3 5 0,-3-5 15,6 6-15,-2 1 0,1 1 16,0 2-16,1-2 0,-2-1 0,0-1 16</inkml:trace>
  <inkml:trace contextRef="#ctx0" brushRef="#br0" timeOffset="32464.9334">24368 16083 0,'0'0'0,"0"0"15,0 0-15,0 0 0,-21 3 0,21-3 16,0 0-16,-21 4 0,13-4 15,0 1-15,1 1 0,-1-1 16,0-1-16,0 2 0,1 1 16,0-1-16,2-1 0,0 2 15,3-2-15,2-1 0,0 3 0,0-3 16,3 2-16,1-2 16,0 0-16,3-2 0,3 1 15,1-1-15,1 1 0,2-2 0,3 0 16,0-1-16,1 0 0,2-1 15,2-1-15,5-1 0,1 2 16,2-1-16,1 0 0,-1 1 16,1 2-16,-1-1 0,0 0 15,7 2-15,1 1 0,0 0 16,1-1-16,1 1 0,-1 1 0,1 1 16,0-1-16,6 2 0,0 1 15,-2-1-15,1 1 0,-4 2 16,-1 1-16,2-1 0,1-1 15,2 0-15,3 0 0,5 1 16,-3 0-16,1 0 0,-1-1 16,-1 1-16,1-1 0,-1 2 15,0-1-15,3 0 0,2-2 16,3 3-16,-4 1 0,0-1 0,0 1 16,1-2-16,1-3 0,0 4 15,0 1-15,-2-2 0,-1 1 16,1-1-16,1 2 0,-3-1 15,-3-1-15,24 2 16,-5 0-16,-6 3 0,-6 0 0,-1-2 16,-1-1-16,2-3 0,2-2 0,0 1 15,2 1-15,-6-2 16,-6 1-16,6-1 0,3 0 16,-2 0-16,-1-2 0,0 0 0,0 0 15,3 0-15,3 0 0,-1 3 16,3-1-16,-7 3 0,-3 0 15,5-1-15,4 0 0,-3-4 16,-4-4-16,2 2 0,3 1 16,1 0-16,-1-2 0,2-2 15,2-2-15,-6 3 0,-7 2 0,4 1 16,2 1-16,4-2 0,1-1 16,-1 2-16,-2 2 15,-1-1-15,0-1 0,4 0 16,2-1-16,-2 0 0,1-1 0,-1 1 15,-2 1-15,-2 1 0,-3-1 16,6 1-16,2 0 0,-1 1 16,-3 1-16,-1 0 0,-1 1 15,0 0-15,-3 1 0,4 4 16,0 3-16,-7-1 0,-3 1 0,4-9 16,4-6-16,-2 4 0,-2 2 15,-2 3-15,1 2 0,-2-3 16,-1-2-16,-4 0 0,-2 0 15,-2 0-15,-2 0 0,5-1 16,2-1-16,-1 0 0,-2 0 16,-1 1-16,-2-1 0,-12 0 15,0 0-15,0-2 0,2-3 16,-4 4-16,-2 1 0,1-1 16,1 0-16,-2 0 0,-1 1 0,-2-3 15,1-1-15,-2 1 0,-3 0 16,-2 2-16,-1 1 0,-4 0 15,-1 0-15,-1-1 0,1-1 16,-1 1-16,1 1 0,-2 0 16,0 1-16,-1-2 0,-1 0 0,-2 1 15,2-3-15,-2 3 16,2-2-16,-2 2 0,0 0 0,0 0 16,-1-3-16,1-3 15,1-2-15,0 1 0,1 1 0,-2 1 16</inkml:trace>
  <inkml:trace contextRef="#ctx0" brushRef="#br0" timeOffset="37031.9929">26286 14101 0,'0'0'0,"0"0"0,0 0 0,0 0 16,0 0-16,-22-1 0,22 1 15,0 0-15,0 0 0,0 0 16,0 0 0,0 0-16,0 0 0,0 0 15,0 0-15,0 0 0,34 0 16,-34 0-16,27 0 0,-27 0 0,36-2 16,-36 2-16,43-1 0,-12 0 15,1 0-15,0 0 0,0 1 16,1 0-16,1 0 15,6 0-15,-2 0 0,3-1 0,2 1 16,-2 0-16,-1 1 0,8 1 16,1-1-16,-3 2 0,-2-1 0,3 0 15,4-1-15,-4 2 16,-1 2-16,11 1 0,4 1 16,-7-3-16,-6 0 0,12-1 15,1-1-15,-4 0 0,-7-1 0,5 1 16,3 1-16,-5 1 0,-4 0 15,31 0-15,-3 0 0,-36-3 16,-3 0-16,32 2 0,1 1 16,-7 0-16,-4 0 0,4-2 15,3-2-15,-7-3 0,-6-3 0,8 3 16,8 1-16,-6 0 0,-5 1 16,6-2-16,5-1 15,-11 0-15,-6 0 0,11 2 0,8 0 16,-8 0-16,-5 0 0,8-3 15,3 0-15,-10 4 0,-9 3 16,12-3-16,8-2 0,-7-3 16,-5 0-16,7 2 0,6 2 15,-11-1-15,-8 2 0,11-2 16,6 1-16,-6 0 0,-4-2 0,8-1 16,6 0-16,-9 0 0,-7 0 15,13-2-15,8 1 16,-11-4-16,-10-2 0,7 1 0,6-1 15,-11 7-15,-5 4 0,5 1 16,4 3-16,-10-3 0,-8-3 0,7 6 16,3 0-16,-3 1 15,-3 0-15,3-3 0,3-2 16,-3 0-16,-3-1 0,2 2 0,5 2 16,-10-3-16,-6-2 0,8 1 15,7 1-15,-12 1 0,-8 1 16,8-2-16,5 0 0,-9 1 15,-3 0-15,4-1 0,4 0 16,-10-2-16,-6-1 0,2 0 16,2 1-16,-4-1 0,-2 0 0,-6 3 15,-3 3-15,-10 1 16,2 1-16,-1-4 0,-1-1 16,0 2-16,-1 0 0,-2-2 0,-2 0 15,-1 1-15,0 0 0,1 0 16,-3 0-16,0 0 0,0 0 0,0 0 15,0 0-15,2-1 16,-2 1-16,3-1 0,0 1 16,2 0-16,0 0 0,0 0 15,-1 0-15,-1 0 0</inkml:trace>
  <inkml:trace contextRef="#ctx0" brushRef="#br0" timeOffset="39765.51">17016 13533 0,'0'0'0,"-13"-1"16,-6 1-16,-5-2 0,0 1 0,-12-1 16,-6 1-16,2-3 0,3 0 15,-10-1-15,0 2 16,-1-2-16,1 0 0,-1 1 15,-2 1-15,5 0 0,3 2 0,-6-1 16,3 1-16,2 1 0,2-1 16,0 2-16,-1 2 0,0 1 15,0 1-15,-6 3 16,-2 4-16,-3 2 16,-2 2-16,7 0 0,7-2 0,-6 3 15,0 0-15,6-3 0,7-1 16,-4 2-16,-1 2 0,3 0 15,4 0-15,-1 1 0,-1 2 16,6 1-16,5-2 0,-3 5 16,-3 5-16,8-8 0,2-3 15,-1 8-15,0 4 0,2-2 16,0 1-16,1 5 0,-2 3 16,4-3-16,2-2 0,0 4 15,2 1-15,4-7 0,-1 1 0,0 4 16,1-2-16,3-8 0,1-6 15,2 4-15,0 3 0,2-1 16,0-2-16,2 0 0,1 1 16,2-2-16,-1 1 0,5 2 15,3 1-15,-1-3 0,2 0 16,5-1-16,4 1 0,-2-4 16,-2-2-16,4 2 0,3 0 15,1-1-15,-1-1 0,4-2 0,2-1 16,1-2-16,1-2 0,8 5 15,1 3-15,-3-1 0,-3 1 16,3 0-16,2 0 0,0-4 16,1-5-16,0-1 0,1 0 15,0-2-15,0-2 0,6-3 16,4-2-16,-9 1 0,-6-1 0,13-2 16,4-4-16,-3-2 15,-2-2-15,0 0 0,0-1 16,-5 0-16,-3 1 0,4-7 0,0-3 15,-6 2-15,2 1 16,0-10-16,-1-5 0,-5 5 0,-5 5 0,19-22 16,0-2-16,-8 2 15,-4 2-15,-1 2 0,1-1 16,-9 7-16,-7 5 0,0-8 16,0-3-16,-4 1 0,-3 2 0,2-2 15,1-2-15,-4 4 0,-1 4 16,-5-8-16,0-5 0,-1 4 15,-1 1-15,3-5 0,2-5 16,-1 7-16,-1 6 0,-2-4 16,1-3-16,0 3 0,0 0 15,-8 2-15,-7 0 0,-1 6 0,-2 7 16,-4-2-16,-3 0 16,6 15-16,-1 0 0,-2-2 15,-1-1-15,-5-1 0,-2 0 0,-4-1 16,-4 0-16,4 5 0,-3 3 0,-3-2 15,-3-2-15,1 0 16,1-1-16,-5-3 16,-4-4-16,4 6 0,5 4 0,-6 2 15,-2 3-15,2 1 0,0 2 0,-6 4 16,-5 0 0,12 2-16,3-1 0,-10 8 0,-3 4 15,4 4-15,4 3 0,-9 10 16,-5 5-1,-1 8-15,-2 2 0,16-11 0,12-10 16,7-6-16</inkml:trace>
  <inkml:trace contextRef="#ctx0" brushRef="#br0" timeOffset="45265.1674">25562 15830 0,'0'0'0,"0"0"16,0 0-16,0 0 0,0 0 0,0 0 16,12 28-16,-12-28 15,15 16-15,-15-16 0,24 16 16,-24-16-16,28 15 0,-14-7 0,1 0 15,1 1-15,2-1 0,2 2 16,2 0-16,4 1 0,-2 0 16,3 2-16,1 2 0,0-4 15,2 0-15,0 0 0,-1-1 16,9 1-16,1 0 0,-2 2 16,1 3-16,0 0 0,1 0 0,0-2 15,2 0-15,7 0 0,-3 0 16,1-7-16,0-3 0,2-1 15,-1-2-15,1-3 0,0-1 16,6-2-16,-2 0 0,3-2 16,3-2-16,-1 4 0,-2 2 0,2-1 15,2 1-15,6 0 0,-3 1 16,4 0-16,0 1 16,-3 1-16,-3 3 0,31-1 0,-7 0 15,-7 2-15,-6 0 0,3 0 16,1 0-16,-1-2 0,-1 0 15,2 2-15,1 2 0,-9 0 16,-5 0-16,6 2 0,6 2 16,-1-6-16,-1-4 0,4 3 15,3 2-15,-4-3 0,-3-3 0,3-3 16,2 0-16,-6 4 0,-1 5 16,1 0-16,3-1 0,-3-1 15,-2-2-15,1 1 0,-1 0 16,-5-2-16,-3 0 0,4 0 15,3 0-15,-3 1 0,-2 1 16,4 0-16,3-1 0,-5-2 16,-5-1-16,1-1 0,0 0 15,-4 2-15,-2 1 0,-1 0 16,-1-2-16,-6-1 0,-4-1 0,3-3 16,0 0-16,-6-2 0,-4-1 15,4-3-15,2-2 0,-6-2 16,-3-2-16,1 1 0,1 0 15,-3 2-15,0 1 0,-4-3 16,-3-3-16,0 0 0,-2-3 0,3 3 16,2 1-16,-16 3 15,0-4-15,0-3 0,0-2 16,-2 1-16,-2 1 0,-5-7 16,-3-6-16,-2 10 15,-1 1-15,-2-2 0,0-1 0,-3-1 16,-1 0-16,-4 0 0,-4 1 15,-3 0-15,-4-1 0,-1-1 16,-1 0-16,-3-2 0,-2-1 0,0 0 16,-1 1-16,-1 2 0,-1-1 15,-8-4-15,0 1 16,-1 4-16,0 3 0,0-4 0,0-3 16,-5 4-16,-5 3 0,2 5 15,4 4-15,-3-1 0,-1-1 16,-27-7-16,2 1 0,5 7 15,6 7-15,1 0 0,2 1 16,-1 2-16,1 3 0,-5 1 16,-4 1-16,5 1 0,3 1 0,-2-1 15,-2 1-15,4-3 0,1-2 16,-4 2-16,-3 2 0,-2 2 16,1 1-16,-1 1 0,-1 0 15,4-1-15,1 0 0,-8-2 16,-6-1-16,11 3 15,8 2-15,-1 4 0,0 2 0,-2-1 16,-2-2-16,-2-1 0,-2-1 16,3 2-16,3 2 0,-14 0 15,-8-2-15,-1-1 16,-1-3-16,22 1 0,15 0 0,-9 2 16,-6 0-16,6 1 0,6 0 15,-8-1-15,-5 0 0,7-3 16,6-1-16,-8 4 0,-4 3 15,9 1-15,4-1 0,-7 1 16,-3 2-16,11 0 0,8 1 0,-6 0 16,-3 3-16,3-2 15,4-1-15,-1 1 0,-1 0 16,4-3-16,3-2 0,-2 7 0,-1 3 16,1-1-16,1 0 0,-2 4 15,1 4-15,2-5 0,2-3 16,-3 0-16,-1 1 0,7 0 15,7-1-15,-2 2 0,0 1 16,2-6-16,0-3 0,-2 3 16,-2 1-16,5-2 0,5-1 0,-5-1 15,-2 1-15,16-5 16,-1 3-16,1 1 0,1 1 16,0 1-16,1 3 0,0-2 0,0-1 15,1 0-15,-2-1 0,2 3 16,0 2-16,3-1 0,2 3 15,1 7-15,2 7 0,1-2 16,4-1-16,-1-6 0,0-4 16,0-5-16</inkml:trace>
  <inkml:trace contextRef="#ctx0" brushRef="#br0" timeOffset="45466.1739">25733 15964 0,'0'0'0,"0"0"0,0 0 16,0 0-16,18 22 0,-18-22 0,34 15 15,-17-8-15,-3-3 0,0 1 16</inkml:trace>
  <inkml:trace contextRef="#ctx0" brushRef="#br0" timeOffset="45701.0207">27771 16307 0,'0'0'0,"0"0"0,23 3 16,-23-3-16,45 2 0,-17-1 0,-5-1 15,-3 1-15</inkml:trace>
  <inkml:trace contextRef="#ctx0" brushRef="#br0" timeOffset="45878.1052">29630 15905 0,'0'0'0,"0"0"0,-4 28 16,4-28-16,-2 28 0,2-28 16</inkml:trace>
  <inkml:trace contextRef="#ctx0" brushRef="#br0" timeOffset="53699.0353">22237 14662 0,'0'0'0,"0"0"16,0 0-16,-17-8 0,10 6 0,0-2 16,-2-3-16,-3 3 0,-3 0 15,0 0-15,-1 1 0,-1 0 16,2-1-16,-10 2 16,-2 4-16,-1 1 0,1 1 0,-1 3 15,0 3-15,-1-1 0,-3 2 16,-8 5-16,1 3 15,2 0-15,1 0 0,-6 3 0,1 2 16,0-2-16,1-1 0,1 5 16,-1 5-16,4-2 0,1-3 15,-4 3-15,0-1 0,6-2 0,4-2 16,2 0-16,0 0 0,4-1 16,1-1-16,4 4 15,1 5-15,2-2 0,0 2 0,6-1 16,4 0-16,0 1 0,2 1 15,2-3-15,2-1 0,4 2 16,1 0-16,3 3 0,3 1 16,2-4-16,2-2 0,-2 0 15,1 0-15,0 0 0,0-1 0,5 1 16,3 1-16,2-2 0,-2 0 16,2-3-16,3-2 15,-1-4-15,1-3 0,2-1 16,2 0-16,1-2 0,0-2 0,3-3 15,3-2-15,-1 1 0,2 0 16,1-3-16,1-2 0,2-1 16,1 0-16,-1-5 0,-1-5 15,0 0-15,0-2 0,-2-6 16,-1-5-16,-2 0 0,1-2 0,7-11 16,3-7-1,-9 6-15,1-1 0,-4-2 0,-8 6 16,-3-6-16,-3-3 0,-1 2 15,-1 3-15,4-10 0,0-2 16,-7 7-16,-4 2 0,3-22 16,-7 5-16,-5 14 0,-2 11 0,-8-4 15,-4-4-15,3 17 0,-3-1 16,-13-17-16,-6 3 16,14 18-16,1 0 0,-2-1 15,-1-3-15,-4 4 0,-3 3 0,-4 2 16,-2 2-16,2 3 0,4 3 15,-8-1-15,-5 1 0,8 1 16,3-1-16,-8 5 0,-6 3 16,4 3-16,1 2 0,-7 6 15,-6 5-15,4 2 0,3 1 0,-13 10 16,-4 6-16,16-10 0,11-7 16,9-5-16</inkml:trace>
  <inkml:trace contextRef="#ctx0" brushRef="#br0" timeOffset="57267.1684">16435 13799 0,'0'0'0,"0"0"0,0 0 0,0 0 15,0 0-15,0 0 0,0 0 16,0 0-16,0 0 0,0 0 0,0 0 16,0 0-16,0 0 0,0 0 15,0 0-15,0 0 0,0 0 16,0 0-16,0 0 0,0 0 16,0 0-16,0 0 0,0 0 15,0 0-15,0 0 0,0 0 16,0 0-16,0 0 0,0 0 0,0 0 15,0 0-15,0 0 0,0 0 16,-23-3-16,23 3 0,0 0 16,0 0-16,0 0 0</inkml:trace>
  <inkml:trace contextRef="#ctx0" brushRef="#br0" timeOffset="57695.4649">16050 13470 0,'0'0'16,"0"0"-16,0 0 0,0 0 0,0 0 16,0 0-16,0 0 0,0 0 15,0 0-15,0 0 0,0 0 16,0 0-16,0 0 0,0 0 16,0 0-16,0 0 0,0 0 0,0 0 15</inkml:trace>
  <inkml:trace contextRef="#ctx0" brushRef="#br0" timeOffset="58651.6497">15743 14144 0,'0'0'0,"0"0"15,0 0-15,0 0 0,0 0 16,0 0-16,-15 13 0,15-13 16,0 0-16,0 0 0,0 0 15,0 0-15,0 0 0,0 0 16,0 0-16,27-5 0,-27 5 0,18-18 15,-18 18-15,24-32 16,-11 12-16,4-5 0,2-6 16,2-2-16,-4 4 0,-2 5 0</inkml:trace>
  <inkml:trace contextRef="#ctx0" brushRef="#br0" timeOffset="59180.4019">18945 9756 0,'0'0'0,"0"0"15,0 0-15,0 0 0,0 0 0,0 0 16,0 0-16,0 0 0,0 0 15,0 0-15,0 0 16,0 0-16,0 0 0,0 0 0,0 0 16,0 0-16,0 0 0,0 0 15,0 0-15,0 0 0,0 0 0,0 0 16,0 0 0,0 0-16,0 0 0,0 0 0,0 0 15,0 0-15,0 0 0,0 0 16,0 0-16,5-23 0,-5 23 0,0 0 15,0 0-15,0 0 0,0 0 16,0 0-16,0 0 16,27-9-16,-27 9 0,0 0 0,0 0 15,0 0-15,25 0 0,-25 0 16,0 0-16,17 18 0,-17-18 0,0 0 16</inkml:trace>
  <inkml:trace contextRef="#ctx0" brushRef="#br0" timeOffset="59532.7439">16321 13576 0,'0'0'0,"0"0"0,0 0 16,0 0-16,0 0 0,19-22 0,-3 2 15,5-7-15,4-5 0,-3 4 16,-2 3-16,-2 4 0</inkml:trace>
  <inkml:trace contextRef="#ctx0" brushRef="#br0" timeOffset="61149.6061">16746 12811 0,'0'0'0,"0"0"16,0 0-16,0 0 0,-17-10 0,10 7 16,-1 1-16,0-1 0,-2 1 15,-2 2-15,-3 2 0,0 2 16,-2 3-16,-2 3 0,0 4 16,-9 7-16,-2 2 0,-1 7 15,-1 5-15,-8 8 0,0-1 0,-10 13 16,1 2-16,1-5 0,3-1 15,-9 12-15,1 3 16,2-9-16,3-7 0,-9 13 0,-1 1 16,-13 13-16,11-14 0,-3 0 15,-3-1-15,10-6 0,6-4 0,-2 0 16,-3 1-16,4-2 16,1-3-16,-1 4 0,2 3 15,0-6-15,3-3 0,6-4 16,7-1-16,3-10 0,2-7 0,-1-1 15,-1 0-15,7-6 0,4-2 16,-1-1-16,0-3 0,5 1 16,5-1-16,4-2 0,1 0 15,3-6-15,1-1 0,1-2 16,0 4-16,1 1 0,0 1 0,5 0 16,1 0-16,2-2 15,2 0-15,1 0 0,3 2 16,-3-1-16,0-1 0,7 1 15,4 0-15,0-1 0,0-1 0,4 1 16,1 1-16,2-2 16,1 0-16,12 1 0,3-1 0,-2 0 15,-3 1-15,6-1 0,5-2 16,0 3-16,-1 2 0,14-1 16,3 0-16,-4-1 0,-3 0 0,12 2 15,2 2-15,-4 0 0,-2 1 16,35 2-16,-3-1 15,-12-1-15,-8-2 0,2 6 0,0 4 16,-13-3-16,-7-1 0,8 4 16,5 2-16,-4 0 0,-4-1 0,5-3 15,2-3-15,-10-2 16,-7 0-16,-3 2 0,-1 2 16,-6-4-16,-5-3 0,-1 0 15,-2-2-15,-2-1 0,-2-2 16,-5 1-16,-4-1 0,-8 0 15,-3 0-15,0-5 0,3-5 16,-9 4-16,-6 3 0,-4 1 0,-3-2 16,3 0-16,1-2 0,-6-5 15,-4-5-15,0-1 0,-1-4 0,-3-7 16,-3-7-16,-2-2 16,-4-3-16,-4-4 0,-1-4 15,-2-5-15,4 0 0,-8-8 16,-4 1-16,2 0 0,1-1 0,0-2 15,-1-4-15,-13-29 16,3 4-16,1 10 0,1 6 16,5 6-16,4 4 0,-7-4 0,-3-2 15,7 7-15,2 3 0,3 4 16,2 1-16,-2 4 0,0-1 16,-1 3-16,-2 0 0,8 3 15,4 3-15,-4 1 0,0 3 16,0 6-16,3 2 0,2-1 0,2 1 15,5 0-15,1-2 0,-1 5 16,-2 4-16,2 3 0,0 4 16,4-1-16,3-1 0,1 3 15,3 2-15,-1 7 0,-1-1 16,0 2-16,1-1 0,1 2 16,2 0-16,0 1 15,1 0-15,-1 3 0,0 0 16,2 1-16,-3-2 0,3 2 0,-2-3 15,2 3-15,0-3 0,0 3 16,0 0 0,0 0-16,0 0 0,0 0 0,0 0 15,0 0-15,0 0 0,0 3 16,0-3-16,0 0 0,0 0 16,0 3-16,0-3 0,0 0 15,0 0-15,0 2 0,0-2 0,0 0 16,0 0-16,0 2 15,0-2-15,2 3 0,1-1 16,0-2-16,1 0 0,3-2 0,2-2 16,-2 1-16,0 0 0,0 0 15</inkml:trace>
  <inkml:trace contextRef="#ctx0" brushRef="#br0" timeOffset="62349.0703">22007 13882 0,'0'0'0,"0"0"0,0 0 16,-21-4-16,21 4 0,-22 3 15,22-3-15,-36 13 0,13-4 0,-6 6 16,-3 6-16,-11 7 0,-1 2 15,-17 11-15,-3 4 16,-7 13-16,4 1 0,-14 16 0,2 4 16,-2 6-16,11-6 0,-32 36 15,7-9-15,15-8 0,8-7 16,11 3-16,7 0 0,7-8 16,6-8-16,6-7 0,3-7 15,2-11-15,3-8 0,-3-3 16,0 0-16,7-11 0,6-7 0,2-6 15,3-2-15,2-6 0,1-2 16,-2-3-16,-2-1 0,5-2 16,6 1-16,8-2 0,6-3 15,-4 4-15,-1 2 0,3 0 16,3-1-16,3 0 0,1 0 16,10-2-16,5 1 0,-5-2 15,2-1-15,5-1 0,5-2 16,-1 0-16,2-1 0,11 0 0,3-2 15,-1 0-15,0 0 0,5 1 16,5 3-16,-3 4 0,-4 2 16,15 2-16,5 0 0,-6 2 15,-5 1-15,36 2 0,-5-3 16,-9-3-16,-5-1 0,2 3 16,2 3-16,-13-1 0,-8-2 0,3-4 15,4-1-15,-11-5 0,-4-5 16,0 3-16,2 0 15,-8 1-15,-5 0 0,-1-1 0,-2 0 16,-6-1-16,-4 2 0,0-1 16,0 0-16,-9 0 0,-6 0 15,-6 2-15,-3 2 0,-2-2 16,-4 1-16,-3 3 0,0-4 16,0 4-16,-2-3 0,-5-2 15,-3-3-15,0 2 0,0-1 0,-7-3 16,-6-4-16,1 1 0,1-2 15,-5 0-15,-2 0 0,-2 1 16,0 1-16,1 1 0,1 1 16,-1 2-16,0 2 0,0 0 15,-1 0-15,2 0 0,3 1 16,0-2-16,-1-1 0,-1-3 16,-1-3-16,2-10 0,0-6 15,-2-9-15,-3-6 0,7 10 16,5 8-16,3 6 0</inkml:trace>
  <inkml:trace contextRef="#ctx0" brushRef="#br0" timeOffset="62932.3678">19445 9931 0,'0'0'0,"0"0"0,0 0 16,0 0-16,-3 29 0,3-29 16,0 0-16,-3 22 0</inkml:trace>
  <inkml:trace contextRef="#ctx0" brushRef="#br0" timeOffset="70716.1237">25795 3790 0,'0'0'15,"0"0"-15,0 0 0,-2-19 0,2 19 16,-3-18-16,1 5 0,-2 1 15,1-2-15,-1 0 0,-2 1 16,0-2-16,-1 0 0,-7-1 16,-4 0-16,-1 0 0,0 3 15,-3-1-15,-3 1 0,-1 3 0,-1 1 16,-9 1-16,-4 4 16,-1 0-16,-1 1 0,-7 3 15,-7 4-15,4 0 0,4 0 0,-9 6 16,1 1-16,-9 5 0,2 0 15,4 0-15,5 0 0,0 1 16,0 3-16,-4 2 0,3 1 16,4 1-16,3 0 0,2 4 15,2 3-15,2-1 0,4-2 16,4 6-16,3 1 0,2-1 16,2-3-16,1 7 0,2 3 15,4 1-15,4-2 0,2 3 16,3 3-16,2-3 0,3-2 0,0 1 15,2 1-15,1-3 0,2-1 16,1-3-16,1-1 0,3-2 16,3-2-16,5-1 0,4 0 15,5-1-15,2-1 0,4 1 16,3-1-16,5-1 0,4-3 16,-1 1-16,1 2 0,1-1 15,5-2-15,-4-2 0,1 0 16,2-3-16,3-3 0,5-4 0,3-2 15,1-5-15,1 1 0,2-6 16,1-3-16,27-7 0,-7-3 16,-6-1-16,-4-1 0,-6-2 15,-5-3-15,-1-1 0,-1-4 16,3 0-16,1-3 0,-5 1 16,-2 0-16,-5-4 0,-2-3 0,0-2 15,0-3-15,-7 2 0,-5 0 16,-3-2-16,-3-1 0,1 3 15,1-1-15,-7-2 0,-4-3 16,-4 0-16,-1 0 0,0 3 16,1 2-16,-5 1 0,-4-1 15,2 1-15,1 1 0,0 0 16,-1 2-16,-5-1 0,-3-1 16,-2 4-16,-1 2 0,-4 14 15,-1-4-15,2-4 0,2-2 0,-5 0 16,-3 2-16,-3 0 0,-3-1 15,-1 3-15,-3 1 0,-2 2 16,-5-1-16,-4 2 0,-4 0 16,-6 1-16,-5 1 0,-8 2 15,-5 0-15,-15 4 0,-2 5 16,-9 3-16,-7 1 0,-49 12 16,4 6-16,-12 8 0,-8 5 15,49-9-15,34-6 0,23-5 0</inkml:trace>
  <inkml:trace contextRef="#ctx0" brushRef="#br0" timeOffset="73222.357">8978 9662 0,'0'0'0,"0"0"0,0 0 16,0 0-16,13 16 0,-13-16 16,0 0-16,23 21 0,-15-13 0,6 0 15,1 1-15,3-1 0,2 0 16,3 1-16,3 2 15,7 2-15,0-1 0,4 0 0,1 1 16,9 3-16,-3 1 0,4-2 16,4-1-16,3 1 0,-5-3 0,6-3 15,7-2-15,-7-3 16,-4-2-16,13-7 0,2-4 16,-5-3-16,-5-2 0,12-11 15,-1-6-15,-8-1 0,-6 0 0,24-22 16,-7-2-16,-9 9 0,-7 6 15,-2-5-15,-1-6 0,-9 7 16,-4 3-16,-4-3 0,-3-3 16,-9 5-16,-6 2 0,-2-2 15,-1-3-15,-6 5 0,-5 2 0,-3 1 16,-1-1-16,-2 9 16,-1 4-16,-7-4 0,-6-3 15,2 3-15,1 1 0,-12-2 16,-9-1-16,3 4 0,2 5 0,-4-5 15,-4 0-15,17 15 0,0 1 16,-25-14-16,-4-4 0,24 15 16,-1 1-16,-17-8 0,2 2 15,17 10-15,-1 0 0,-26-5 16,-1 2-16,22 10 0,-1 5 0,-12 0 16,-9 3-16,5 2 0,2 1 15,-31 9-15,0 2 16,9-2-16,6-1 0,-1 5 0,-1 3 15,9-2-15,7-1 0,-6 4 16,-4 1-16,11-2 0,7-2 0,-4 6 16,-2 4-16,7-2 15,6-1-15,-7 4 0,-4 4 16,7-5-16,5-3 0,-2 6 16,-2 6-16,7-5 0,3-1 0,3 1 15,2 5-15,3-4 0,4-2 16,-1 5-16,-1 3 0,2-4 15,1-3-15,8 4 0,5 6 16,2-6-16,3-6 0,9 2 16,8-1-16,-2 1 0,-2 0 0,9 1 15,9 2-15,-1-5 16,0-5-16,6 5 0,4 2 16,-2-5-16,-1-3 0,8 9 15,6 8-15,-3-6 0,-2-2 0,-17-12 16,-10-8-16,-6-5 0</inkml:trace>
  <inkml:trace contextRef="#ctx0" brushRef="#br0" timeOffset="80234.4132">24600 3654 0,'0'0'0,"0"0"0,0 0 16,0 0-16,0 0 0,0 0 15,0 0-15,0 0 0,0 0 0,0 0 16,0 0-16,27 11 0,-27-11 16,0 0-16,30 2 15,-30-2-15,26-3 0,-26 3 0,33-1 16,-14 2-16,0 1 0,1-1 15,3-1-15,-1-1 0,-1 1 16,6-1-16,0 0 16,-2 0-16,-1-2 0,-2 0 0,-1 0 15,-2 1-15,-3 0 0,0 0 16,-2-1-16,-2 1 0,-1 0 0,0-1 16,-1 2-16,-1 0 0,0 0 15,-2 1-15,0 0 16,0 0-16,-2 1 0,1-1 0,-2 0 15,1 0-15</inkml:trace>
  <inkml:trace contextRef="#ctx0" brushRef="#br0" timeOffset="80583.4145">25251 3323 0,'0'0'0,"0"0"0,0 0 16,0 0-16,0 0 0,0 0 16,0 0-16,0 0 0,9 28 0,-9-28 15,0 0-15,8 30 16,-8-30-16,9 26 0,-4-9 16,-3 1-16,-1 0 0,0 3 0,-1 1 15,0 2-15,-1-2 0,0 9 16,1 1-16,-2-1 0,-2-1 15,0 2-15,0 2 0,-1 1 16,2-2-16,-2-1 0,1 2 16,0-4-16,-1-3 0,1-2 15,-1-1-15,3-2 0,2-2 0,1 0 16,0-2-16,2-2 16,0-3-16,6-5 0,3-5 15,-2 0-15,-3-2 0,0 0 16</inkml:trace>
  <inkml:trace contextRef="#ctx0" brushRef="#br0" timeOffset="80714.6172">25998 3423 0,'0'0'0,"0"0"15,0 0-15,0 0 0,-7 26 0,7-26 16,-5 21-16,5-21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5T08:28:43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2349 9913 0,'0'0'0,"0"0"16,0 0-16,0 0 0,0 0 15,0 0-15,0 0 0,-15-17 16,15 17-16,0 0 0,0 0 15,0 0-15,0 0 0,0 0 16,0 0-16,0 0 0,0 0 0,0 0 16,0 0-16,0 0 0,0 0 15,15-19-15,-15 19 16,0 0-16,29-3 0,-29 3 0,24-2 16,-24 2-16,26-3 0,-10 2 15,0 1-15,0-1 0,1 0 0,0 0 16,2 1-16,0-1 15,-1-1-15,6 2 0,3 4 16,-4-3-16,2-1 0,0 0 16,1 1-16,2 0 0,-2-1 0,2 0 15,1 0-15,-1 0 0,0 0 16,7 0-16,3 0 16,-6-1-16,0 0 0,5 1 0,2 0 15,-3-1-15,-1 0 0,9-2 16,2-1-16,-3 2 0,-5 2 0,4 0 15,4 1-15,-5-1 16,-4-2-16,12 1 0,1 1 16,-4 0-16,-3-3 0,2 2 15,3 1-15,-4 0 0,-3 1 0,2-1 16,2-2-16,-3 1 0,-3 1 16,12 0-16,0 1 0,-10-1 15,-6 0-15,11 0 0,3 0 16,-4 2-16,-4 1 0,5-3 15,1-3-15,-6 5 0,-2-1 0,3 0 16,4-1-16,-5 2 16,-4 1-16,5-1 0,2 0 15,-5 1-15,-2-1 0,2 1 16,1 0-16,-4-1 0,-2-1 0,4 2 16,0-2-16,-1 1 0,-2 0 15,3 0-15,3 0 0,-3 0 16,-3-1-16,2 2 0,3 1 15,-3-2-15,-7-1 0,7 1 16,2 0-16,-5-1 0,-6 1 0,2-2 16,2 0-16,-6 1 0,3 1 15,0-1-15,-1-2 16,-1 2-16,-2 0 0,1 0 16,2-1-16,-2 0 0,-7-1 0,3 0 15,3-1-15,-9 2 0,2 3 16,2-3-16,2 0 0,-6-1 15,0-2-15,-3 2 0,-1-2 16,-2 1-16,-1-2 0,0 2 16,1 0-16,-2 1 0,-1-1 0,0 1 15,0 1-15,-1-1 0,-1-1 16,2 1-16,-1 0 0,-2 0 16,-1 0-16,3 0 0,-2-1 15,1 1-15,-2 1 0,0 0 16,1 0-16,-1 1 0,0-1 0,-2 0 15,1 2-15,2-1 0,-1 2 16,0-2-16,3 1 16,-3-5-16,2-2 0,1-5 15,5-4-15,-3 2 0,0 2 0,-2 0 16</inkml:trace>
  <inkml:trace contextRef="#ctx0" brushRef="#br0" timeOffset="1338.7395">18335 13742 0,'0'0'0,"0"0"0,0 0 15,0 0-15,0 0 0,0 0 16,0 0-16,0 0 0,0 0 15,0 0-15,0 0 0,0 0 16,0 0-16,0 0 0,0 0 16,0 0-16</inkml:trace>
  <inkml:trace contextRef="#ctx0" brushRef="#br0" timeOffset="2933.3373">6351 8626 0,'0'0'15,"-11"-3"-15,-8-1 0,-6 0 16,-1 2-16,-17-1 0,-8 1 16,-9 1-16,3 1 0,-19 6 15,-6 2-15,10 1 0,6 1 0,-18 4 16,-3 1-16,12 5 0,9 5 16,-40 17-16,2 3 0,16-11 15,12-6-15,-7 12 0,-3 8 16,10-2-16,8-1 0,-4 6 15,-1 6-15,12-6 0,6-2 0,-4 8 16,-7 8-16,10-10 0,7-7 16,-2 3-16,0 2 15,8 0-15,3-1 0,5 11 0,3 9 16,1-12-16,4-6 0,1 10 16,0 8-16,6-7 0,1-7 15,0 11-15,-2 6 0,7-7 16,5-3-16,3 9 0,6 8 15,6-15-15,6-11 0,2 7 16,7 4-16,-5-10 0,-3-6 0,13-4 16,11-2-16,-2-4 15,-1-2-15,7 7 0,7 7 16,-3-15-16,0-10 0,10 1 0,5 1 16,-6-1-16,-7 1 0,11-4 15,11-4-15,-5-3 0,-4-1 16,12 0-16,4 1 0,-5-4 15,-5-4-15,10-5 0,8-3 16,-7-7-16,-6-5 0,11-11 16,7-7-16,-9 3 0,-8 3 0,16-5 15,4-2-15,-7 1 0,-7 1 16,6-7-16,4-3 0,-9 1 16,-10-1-16,6-7 0,2-3 15,-12-3-15,-7 1 0,7-12 16,6-8-16,-8 11 0,-6 6 0,6-20 15,3-14-15,-13 5 16,-7 3-16,1-14 0,1-9 16,-2 6-16,-4 4 0,-1-4 15,1-3-15,-9 16 0,-7 10 0,-10-6 16,-2-3-16,-10 9 0,-4 8 16,-8-3-16,-4-2 15,-1 11-15,1 10 0,-6-6 0,-3-3 16,-4 1-16,-4 2 0,-4 6 15,-4 3-15,0 3 0,2 1 0,-7-2 16,-4-1-16,1 4 0,-3 4 16,-4 1-16,-2 2 15,2 4-15,2 2 0,-10 3 16,-4 1-16,9 4 0,9 1 0,-9 0 16,-5 1-16,4 7 0,3 2 15,-11 5-15,-4 2 0,10 3 16,6 4-16,-16 8 0,-8 7 15,7 0-15,6 1 0,-7 11 16,-2 7-16,14-5 0,9-1 0,-2 8 16,-1 10-16,6-5 0,3 1 15,3 16-15,-1 14 16,9-9-16,4-4 0,6 12 16,3 10-16,10-13 0,7-7 0,16 4 15,13 2-15,-3-16 0,-1-11 16,-7-14-16,-4-11 0,-6-6 15</inkml:trace>
  <inkml:trace contextRef="#ctx0" brushRef="#br0" timeOffset="4352.3713">18682 11796 0,'0'0'0,"0"0"0,0 0 0,0 0 15,-18-18-15,9 12 0,-5-1 16,-2 0-16,-3 0 0,-5 2 16,-6-1-16,-11 2 0,-2 1 0,-7 4 15,-8 2-15,-13 5 0,-1 3 16,-21 11-16,-4 7 15,4 3-15,2 4 0,-12 8 16,-11 8-16,-27 21 0,20-4 0,12-3 16,8-1-16,10-6 0,4-4 15,7 5-15,6 3 0,10-8 16,8-6-16,0 2 0,0 4 16,8 2-16,7 0 0,-4 0 15,0 2-15,11-1 0,6 0 0,1 7 16,0 5-16,5-5 15,4-2-15,9 6 0,7 6 16,3-6-16,3-3 0,10 3 16,6 3-16,3-8 0,3-5 0,6-2 15,4-2-15,3-2 0,0-3 16,7-2-16,1-2 0,0-7 16,1-3-16,8-6 0,7-3 15,1-3-15,0-3 0,3 0 16,4-1-16,0-6 0,2-7 0,5-2 15,4-3-15,1-2 16,1 0-16,0 0 0,0 1 0,1-2 16,1-1-16,4-3 15,5-3-15,-3 0 0,-3-1 0,1-4 16,1-4-16,-4-2 0,-2-2 16,1-1-16,1 0 0,2-5 15,2-4-15,-3-5 0,-1-4 16,-7 2-16,-5 4 0,1-7 15,0-2-15,-3-5 0,-3-5 0,-1-4 16,1-3-16,-7 0 16,-2 1-16,-1-4 0,-1 0 15,-5-3-15,-3 1 0,-3-5 16,-1-3-16,-5 4 0,-4 2 0,-4-2 16,-2-1-16,-2 4 0,-3 7 15,-4-8-15,-2-2 0,-7 2 16,-4 3-16,-1-1 0,0 1 15,-6-1-15,-3-1 0,-3 4 16,-4 1-16,-1 5 0,-2 6 0,-5-4 16,-4 1-16,-8 2 15,-8 1-15,0 2 0,0 0 0,-5 2 16,-3 3-16,-3 4 0,-5 5 16,-1-1-16,-1 0 0,-7 1 15,-6 1-15,-1 3 0,1 2 16,-1-1-16,0-2 0,-2 8 15,0 6-15,-7 1 0,-5 2 16,0 1-16,0 1 0,-7 3 16,-3 4-16,1 4 0,3 3 0,-6 2 15,-6 1-15,2 2 0,2 0 16,-10 10-16,-5 6 0,3 0 16,3 1-16,-3 4 0,-1 1 15,-2 3-15,0 5 0,-6 8 16,-2 6-16,2 6 0,1 4 0,-8 12 15,-6 8-15,4 4 16,3 1-16,-4 8 0,-2 5 16,40-29-16,28-24 0,19-13 0</inkml:trace>
  <inkml:trace contextRef="#ctx0" brushRef="#br0" timeOffset="8600.5656">18945 11123 0,'0'0'15,"-15"-6"-15,-1-3 0,1 3 0,0-3 16,-10-3-16,-5-2 16,-5-3-16,-1 1 0,-2-1 15,-3 0-15,0 2 0,1 2 0,-12 0 16,-6 1-16,3 5 0,2 2 15,-15 3-15,-4 5 0,6 3 16,4 3-16,-15 5 0,-3 1 16,2 1-16,5 0 0,-42 19 15,5 8-15,14-7 0,9-4 0,1 8 16,0 4-16,6-1 0,4-2 16,-4 2-16,-4 1 15,11 0-15,8-1 0,-2 8 0,-1 6 16,10-5-16,10-2 0,-5 2 15,-4 1-15,8 2 0,7-2 16,-3 4-16,-1 3 0,4-4 16,4-3-16,-4 9 0,-1 5 15,8-7-15,6-2 0,-1 10 16,-2 8-16,2-5 0,3-3 0,3 3 16,3 5-16,-1-7 0,-1-3 15,3 7-15,2 4 16,5-13-16,2-8 0,3 8 0,2 5 15,3-4-15,1-5 0,2 2 16,2 2-16,-1-4 0,0-1 0,2 1 16,4 1-16,1-5 15,4-4-15,2 8 0,3 7 16,1-9-16,0-5 0,1 1 16,-1-1-16,0-2 0,-3-1 0,7 0 15,6 2-15,1-7 0,0-4 16,2 7-16,2 7 0,-2-7 15,-1-3-15,4-1 0,3-1 16,1-1-16,2-3 0,-1-1 16,1 0-16,0-3 0,0-1 0,1-1 15,4-1-15,-4-7 16,0-5-16,1 4 0,1 1 16,6-3-16,2-2 0,0-7 0,-1-4 15,-4-5-15,-2-3 0,10 5 16,7 4-16,-10-5 0,-6-1 0,7-2 15,3-1-15,0 3 16,0 0-16,1-2 0,1-4 16,-4 0-16,-2-3 0,5-4 15,4-5-15,-3-1 0,-2-3 0,-1-1 16,-1 0-16,-3 0 0,-2-4 16,5 2-16,2-1 0,-1-3 15,0-2-15,7-3 16,4-3-16,-15 8 0,-12 5 0,6-5 15,4-3-15,-3-5 0,-2-2 0,3 1 16,2 1-16,-3-2 0,0-2 16,0-2-16,1-3 15,-2 0-15,1 2 0,-3-2 16,-3 1-16,0-2 0,0 0 0,-1-7 16,1-5-16,5-1 0,3 0 15,-2-1-15,1-1 0,-4-3 16,-3-1-16,1-5 0,1-5 15,1-1-15,1 1 0,-1-7 16,-1-3-16,1 2 0,1 3 16,-1 2-16,-1 1 0,-4 1 15,0 1-15,-7 4 0,-6 2 16,-8 4-16,-5 3 0,2-3 0,1 1 16,-2 2-16,-1 2 0,2 0 15,2-3-15,-4 6 0,-1 3 16,-2-3-16,1-3 0,-3-2 15,-3-3-15,0 1 0,1 1 16,-2 5-16,-1 5 0,-3 0 16,-3-2-16,0 1 0,-2-2 0,-6 5 15,-4 3-15,1 1 16,0 2-16,0 3 0,-2 4 0,3 2 16,1 1-16,-7 2 0,-5 1 15,-4 0-15,-2 1 0,2-3 16,-1-2-16,-3 6 0,-2 5 15,-1 1-15,-3 1 0,0-1 16,1 1-16,-3 1 0,-1 1 16,-5 4-16,0 3 0,-3 5 15,-1 1-15,3-1 0,0 0 0,-4 0 16,-3 1-16,7 1 0,4 3 16,-5-1-16,-5-1 0,1 0 15,1 0-15,-1 2 0,0 2 16,-2 3-16,1 4 0,0 0 15,0 2-15,4-1 0,4-3 16,-7 7-16,-3 5 0,0 1 16,3 0-16,-1 5 0,0 4 15,1 1-15,1 2 0,-2-3 16,-2 1-16,5-1 0,3-2 0,-1 3 16,-2 2-16,7 0 0,5 0 15,-2 0-15,-2-1 0,5-2 16,4-2-16,-2 0 0,-3-1 15,7-1-15,5-1 0,-4 4 16,-2 1-16,2 1 0,1 1 16,5-7-16,2-3 0,-1 4 15,0 3-15,-3 6 0,1 5 16,4-10-16,3-7 0,-1 3 16,-1 2-16,11-10 0,-1 4 0,0 2 15,1 1-15,-3 4 0,0 1 16,2-2-16,2-1 15,3-6-15,2-3 0,-3-1 16,-1 0-16,3-3 0,1 0 0,1-2 16,0-2-16,1-2 0,1 0 15,0-1-15,0 0 0,2 0 16,1-1-16,-1-2 0,0-2 16,-2 2-16,2-2 0,0 4 15,0 0-15,0-4 0,-3 1 16,3-1-16,0 0 0,3 0 15,-3 0-15,1 2 0,-1-2 16,0 0-16,0 3 0,0-3 16,0 0-16,0 0 0,-3 0 0,3 0 15,0 0-15,0 0 0,0 0 16,0 0-16,0 0 0,0 0 16,0 0-16,0 0 0,0 0 15,0 0-15,3-2 0,-3 2 16,0 0-16,0 0 0,0 0 0,0 0 15,0 0-15,0 0 0,0 0 16,0 0-16,0 0 16,5 4-16,-5-4 0,0 0 15,0 0-15,0 0 0,6-2 0,-6 2 16,0 0-16,0 0 0,4 2 16,-4-2-16,0 0 0,0 0 15,0 0-15,7 3 0,-7-3 16,0 0-16,0 0 0,0 0 15,0 0-15,0 0 0,4 4 16,-4-4-16,0 0 0,0 0 0,0 0 16,0 0-16,0 0 15,0 0-15,0 0 0,0 0 16,0 0-16,2 4 0,-2-4 0,0 0 16,0 0-16,6 3 0,-6-3 15,0 0-15,0 0 0,6 1 16,-6-1-16,0 0 0,8 1 15,-8-1-15,8 0 0,-1 0 16,0-1-16,0 0 0,-7 1 0,11-1 16</inkml:trace>
  <inkml:trace contextRef="#ctx0" brushRef="#br0" timeOffset="10928.883">5233 12337 0,'0'0'0,"0"0"16,0 0-16,0 0 0,0 0 0,-15 16 15,15-16-15,0 0 0,0 0 16,0 0-16,-12 19 15,8-15-15,2 0 0,1 2 16,2-1-16,-1 0 0,0-1 0,0 1 16,0 0-16,2-1 0,-2 0 15,4 0-15,-2 1 16,1 0-16,2-2 0,0-1 0,2-1 16,-2-1-16,3-1 0,1-1 15,1-1-15,0-4 0,0-1 16,-2 1-16,1 1 0,-3 0 15</inkml:trace>
  <inkml:trace contextRef="#ctx0" brushRef="#br0" timeOffset="15279.8934">19188 14122 0,'0'0'0,"0"0"15,0 0-15,0 0 0,0 0 16,0 0-16,-3 18 0,3-18 16,0 0-16,0 0 0,0 0 15,0 0-15,0 0 0,0 0 16,8 19-16,-8-19 0,0 0 0,0 0 16,0 0-16,0 0 0,0 0 15,5 18-15,-5-18 16,0 0-16,-1 6 0,1-6 0,0 3 15,0-3-15,0 0 0,0 0 16,0 0-16,0 0 0,0 0 0,3 4 16,-3-4-16,0 0 15,0 0-15,0 0 0,0 0 16,0 0-16,0 0 0,0 0 0,0 0 16,0 0-16,0 0 0,0 0 15,0 0-15,0 0 0,0 0 16,0 0-16,0 0 0,0 0 15,0 0-15,0 0 0,0 0 16,0 0-16,0 0 0,-4-3 16,4 3-16,0 0 0,-9-1 0,9 1 15,-12-4-15,4 0 16,1 0-16,-3-1 0,-1-3 16,-3-1-16,-1 1 0,1 0 0,2 2 15,1 0-15</inkml:trace>
  <inkml:trace contextRef="#ctx0" brushRef="#br0" timeOffset="22850.6668">11478 7753 0,'0'0'0,"0"0"0,0 0 15,0 0-15,0 0 0,-21-6 0,21 6 16,0 0-16,0 0 15,0 0-15,0 0 0,0 0 16,0 0-16,5-19 0,-5 19 0,0 0 16,23-7-16,-23 7 0,26-3 15,-26 3-15,35-5 0,-12 2 16,4 1-16,1-3 0,2 1 0,14-3 16,4-2-16,0 4 15,2 1-15,11 0 0,1 1 16,10 0-16,-3 2 0,0 3 0,-1 3 15,7 0-15,-4 2 0,-3-2 16,-1 0-16,3-1 0,-8-1 16,-1 0-16,-1-1 0,-9-3 15,-3-4-15,-2 0 0,2 0 16,-7-2-16,-2-2 0,-5 1 16,-3 1-16,-4 1 0,-4 0 0,-10-1 15,-5-3-15,-6 2 16,-3-1-16,-6-1 0,-4-3 0,-5 3 15,-7 2-15,-11 1 0,-10 0 16,-10 3-16,-9 0 0,-18 4 16,-6 2-16,-4 4 0,-1 1 15,-16 0-15,2 1 0,-35 4 16,19-2-16,14-2 0,8 1 16,11 1-16,7 1 0,4-2 15,2 2-15,12-2 0,7 1 0,9-5 16,6-1-16,9 1 0,6 0 15,1-1-15,3 0 0,7 1 16,5-1-16,5-2 0,6-2 16,1 7-16,4 1 0,2-3 15,4 1-15,2 0 0,4 0 16,4-2-16,2-1 0,7 0 16,5-1-16,5-3 0,3-2 15,3-1-15,4-1 0,7-4 16,6-1-16,5 1 0,4-2 0,14 0 15,1 0-15,-3 2 0,-4 2 16,36-1-16,-9 3 0,-12-2 16,-7 1-16,-6 0 0,-5 3 15,-12 5-15,-8 3 0,-13-5 16,-7-2-16,-12 2 0,-8 0 0,-6 4 16,-5 0-16,-3-3 0,-3-1 15,0 0-15,-6 0 16,1-2-16,1-1 0,-7 1 15,-6 1-15,-11 0 0,-9 0 0,-6-1 16,-9-1-16,-17 2 0,-3-1 16,-5 0-16,-3-1 0,-13 0 15,3 2-15,-41 3 0,10 4 16,19-2-16,10-2 0,10 0 16,6-1-16,4 4 0,4 2 0,7 1 15,5 0-15,8 0 16,8-1-16,4 1 0,5-2 15,5 1-15,3 0 0,6-2 0,5-1 16,7-1-16,2 0 0,6 0 16,2 1-16,1-1 0,-1 2 15,7-1-15,6-1 0,3 1 16,2 0-16,5-1 0,7-3 16,4 1-16,2-1 0,7 0 15,4-1-15,10-1 0,2-1 0,6-1 16,4-1-16,7 1 0,-1-1 15,-1-2-15,0-2 0,25-4 16,-16 4-16,-12-1 0,-8 0 16,-10 1-16,-6 1 0,-15-2 15,-9 0-15,-7 4 0,-5 2 16,-5-2-16,-3-1 0,-3 2 16,-4 2-16,-1 3 0,-3-1 15,3 1-15,-2 2 0,0-2 16,0 1-16,-4-2 0,-3 0 0,-4 3 15,-2 3-15,-3-4 0,-4 0 16,4-1-16,4 1 0,2-1 16</inkml:trace>
  <inkml:trace contextRef="#ctx0" brushRef="#br0" timeOffset="23117.6066">12522 6870 0,'0'0'0,"0"0"0,0 0 16,0 0-16,0 0 0,-10-16 15,10 16-15,0 0 0,0 0 0,-7-19 16,9 11-16,2-1 0,0-2 16,4-1-16,3-3 15,0-1-15,0 2 0,2-4 0,3-3 16,4-5-16,1 1 0,1-1 15,3 0-15,-3 2 0,-1 0 16,4-4-16,2 2 0,-4 4 16,-1 4-16,-5 3 0,-2 3 15,-4 2-15</inkml:trace>
  <inkml:trace contextRef="#ctx0" brushRef="#br0" timeOffset="24102.7854">12816 6912 0,'0'0'0,"-3"-5"0,1 1 16,-1-2-16,1 1 0,-1-1 0,-2-1 15,0 2-15,-2-1 0,-3 1 16,-2 0-16,-6 1 0,-2 2 16,-5 4-16,-3 4 0,-4 4 15,-4 5-15,-4 6 0,-7 4 16,-14 8-16,-4 5 0,-15 12 16,0 5-16,-11 9 0,4-3 0,-5 10 15,5-1-15,-15 20 16,23-14-16,10-7 0,10-5 15,8-8-15,8-5 0,6-3 0,4-3 16,6-6-16,6-3 0,8-8 16,5-3-16,4-7 0,3-4 15,4-6-15,3-1 0,5 0 16,3-1-16,1-5 0,6 2 16,2-3-16,4 0 0,2-1 15,4-2-15,4-3 0,3-4 0,8 1 16,6 1-16,5 0 0,1 0 15,15-3-15,4 0 0,-4 2 16,-2 3-16,38-4 0,-7 4 16,-10 2-16,-8 3 0,-10-3 15,-6-2-15,-11 4 0,-5 0 16,-10-2-16,-5-2 0,-6-2 16,-3 1-16,-9-6 0,-7-3 15,-5-3-15,-4-2 0,-1-3 16,-1-4-16,-4 7 0,0-2 0,-1-6 15,-2-4-15,-1-1 0,-3-2 16,-4-4-16,-2-2 0,-5-3 16,-3 0-16,-1-1 0,-2 0 15,0 0-15,-1 2 0,-2-2 16,0 0-16,3 0 0,2 2 16,-10-17-16,3 8 0,1 7 15,3 7-15,1 7 0,0 6 16,13 12-16,1 2 0,1 2 0,0 2 15,0 1-15,1 1 0,-1 4 16,-3 5-16,7 8 0,3 5 16,0-5-16,2-4 0,0 0 15</inkml:trace>
  <inkml:trace contextRef="#ctx0" brushRef="#br0" timeOffset="25350.2729">18496 12278 0,'0'0'15,"0"0"-15,0 0 0,0 0 0,0 0 16,0 0-16,-7-23 0,7 23 15,0 0-15,-25-15 0,3 12 16,-3 2-16,-3 4 0,-7 4 16,-7 4-16,-18 10 0,-4 3 0,-21 16 15,-4 8-15,-14 12 16,1 2-16,-13 17 0,-9 15 16,-33 26-16,23-15 0,15-4 15,11-3-15,16-14 0,12-10 0,5 2 16,4 0-16,7-9 0,6-5 15,7-6-15,6-5 0,3-6 16,2-6-16,8-9 0,5-6 16,9-10-16,8-7 0,6-3 15,4-4-15,0 0 0,3 1 0,0-1 16,2-1-16,6 0 0,4 0 16,15 0-16,10 0 0,-14 1 15,5 1-15,9 0 16,6 1-16,7-3 0,4-1 0,7 5 15,6 5-15,-1 0 0,1-1 16,38 7-16,-6 2 0,-8 0 16,-5 3-16,4-6 0,2-3 15,-6-2-15,-3-2 0,16 9 16,12 7-16,-11-3 16,-10-1-16,-7-6 0,-6-5 0,-9-2 15,-3 1-15,-1-2 0,-1 0 16,-3-1-16,-3-2 0,-9-1 15,-7-1-15,-7 0 0,-7-2 16,-5 1-16,-4 3 0,-8-2 16,-6-1-16,-4 0 0,-3 2 15,-1-3-15,1 3 0,0 0 16,-2-2-16,2 2 0,-3-2 16,-2-4-16,-5-3 0,-4-5 0,-5-4 15,-5-11-15,-5-7 16,-6-14-16,-6-10 0,1-5 15,6 5-15,-9-23 0,-2-7 16,7 6-16,7 5 0,-13-47 16,4 3-16,4 21 0,5 13 0,3 1 15,1 1-15,3 15 16,3 10-16,-10 1 0,-7 2 16,6 11-16,5 10 0,1 3 0,-1 2 15,2 6-15,1 5 0,0 6 16,2 4-16,6 2 0,3 3 15,1 4-15,-1 3 0,5 6 16,1 4-16,3-3 0,1-3 16,1-1-16</inkml:trace>
  <inkml:trace contextRef="#ctx0" brushRef="#br0" timeOffset="25520.1936">18286 11974 0,'0'0'0,"-7"8"16,2-1-16,4-1 0,3 0 0,1 0 16,-2 0-16,0-2 0</inkml:trace>
  <inkml:trace contextRef="#ctx0" brushRef="#br0" timeOffset="28100.4012">11888 6872 0,'0'0'0,"0"0"0,0 0 16,0 0-16,0 0 0,-19-11 15,19 11-15,0 0 0,0 0 0,0 0 16,0 0-16,0 0 16,0 0-16,0 0 0,-20 8 15,20-8-15,0 0 0,0 0 16,0 0-16,0 0 0,0 0 0,9 23 16,-9-23-16,0 0 0,10 15 15,-10-15-15,0 0 16,15 21-16,-15-21 0,16 26 0,-16-26 15,14 28-15,-6-13 0,0 2 16,-1 0-16,2 2 0,1 0 16,2 7-16,-1 1 0,1 1 15,2 1-15,0 1 0,1 1 16,1 0-16,-1 1 0,3 10 16,-1-1-16,-1 1 0,-1-1 0,3 7 15,1 1-15,-1 1 0,1 3 16,-1 0-16,-1 0 0,1 4 15,-2-3-15,1-1 0,3-1 16,-2-6-16,-2-5 0,7 5 16,4-1-16,-5-6 0,-2-4 15,-2-3-15,2 0 0,1-1 16,0-1-16,0 0 0,0 1 16,-5-4-16,-3-1 0,-1-1 15,-1 0-15,-2-5 0,-3 0 0,0-3 16,-2-2-16,0-1 0,-2-2 15,-1-3-15,0-2 0,0-2 16,-1 1-16,0-3 0,-1 0 16,1-3-16,-2 1 0,2-1 15,-2-3-15,2 3 0,-4-2 0,4 2 16,-2-3-16,0-1 0,1 0 16,-1-1-16,-1-1 15,2 0-15,0 0 0,0 0 0,0-1 16,-1-1-16,0 0 0,0 0 15,1-1-15,1-2 0,0-3 16,0 3-16,0 1 0,0 0 16</inkml:trace>
  <inkml:trace contextRef="#ctx0" brushRef="#br0" timeOffset="30333.6646">17818 13460 0,'0'0'16,"0"0"-16,0 0 0,0 0 0,12 22 16,-10-14-16,0 2 15,1-1-15,-1 1 0,0 1 0,-1 1 16,0 0-16,0-3 0,2 2 15,-1 1-15,0 0 0,0-1 16,0 0-16,0 0 0,-1-1 16,0 0-16,0-3 0,1 0 15,-1 0-15,0 0 0,0-2 16,0-2-16,1 0 0,-1 0 16,0 0-16,-1-1 0,0-2 15,0 0-15,0 0 0,0 0 16,0 0-16,0 0 0,0 0 15,-1-2-15,1 2 0,-4-2 0,2 1 16,2 1-16,-2-3 0,2 3 16,-3-1-16,0-1 0,1 0 15,0 0-15,0 1 0,0 0 16,-1 0-16,3 1 0,-2-3 16,2 3-16,-2-2 0,2 2 15,0 0-15,0 0 0,-4-4 16,4 4-16,0 0 0,0 0 15,-5-2-15,5 2 0,0 0 16,0 0-16,-4-3 0,4 3 0,0 0 16,0 0-16,0 0 0,0 0 15,0 0-15,0 0 0,0 0 16,0 0-16,0 0 0,0 0 16,0 0-16,0 0 0,4-3 15,-4 3-15,0 0 0,0 0 0,5 3 16,-5-3-16,4 2 0,-4-2 15,0 0-15,7 2 16,-7-2-16,0 0 0,0 0 0,0 0 16,0 0-16,6 1 0,-6-1 15,0 0-15,0 0 0,0 0 16,0 0-16,7 1 0,-7-1 16,0 0-16,0 0 0,0 0 15,0 0-15,0 0 0,0 0 16,0 0-16,0 0 0,6-2 0,-6 2 15,0 0-15,0 0 0,0 0 16,7 1-16,-7-1 16,0 0-16,6-5 0,-6 5 0,7-4 15,-7 4-15,0 0 0,9-3 16,-9 3-16,9-2 0,-5-1 16,-4 3-16,9-1 0,-9 1 15,9-1-15,-5 0 0,2-2 16,-2 1-16,1 0 0,-1-1 15,1 1-15,-1 0 0,0 1 0,0 0 16,-1 0-16,0 0 0,1 0 16,-2 0-16,0 0 0,0 0 15,0 0-15,-2 1 0,0 0 16,0 0-16,8 0 0,-8 0 16,0 0-16,9 0 0,-9 0 15,0 0-15,8 2 0,-8-2 16,6 1-16,-6-1 0,7 1 15,-7-1-15,7 0 0,-7 0 16,6-1-16,-6 1 0,10 1 0,-4-1 16,0-1-16,0 0 0,-1 1 15,0-1-15,0 1 0,0 0 16,-1 0-16,0-1 0,1 0 16,-1 0-16,-1 0 0,2 0 15,-1-1-15,1-1 0,-1 0 16,1 1-16,-1-1 0,-1 0 15,1 1-15,0 0 0,0 0 16,0 0-16,-1-1 0,-1 2 0,-2 1 16,2-2-16,-2 2 0,0 0 15,0 0-15,0 0 0,0 0 16,0 0-16,0 0 0,0 0 16,5 4-16,-5-4 0,0 0 15,6 4-15,-6-4 0,7 3 16,-7-3-16,9 0 0,-9 0 0,9-1 15,-6 1 1,0 0-16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5T08:29:33.98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14454 13043 0,'0'0'0,"-6"-38"0,-3-17 16,-2-19-16,-2-13 0,-12-68 16,-4-25-16,-4-4 0,2 17 15,3 4-15,4 3 0,7 51 16,6 33-16,4 24 0</inkml:trace>
  <inkml:trace contextRef="#ctx0" brushRef="#br0" timeOffset="3183.3651">4543 1979 0,'0'0'0,"0"0"0,0 0 16,0 0-16,0 0 0,0 0 0,0 0 16,0 0-16,0 0 0,0 0 15,0 0-15,24 8 16,-24-8-16,0 0 0,30 8 15,-30-8-15,28 6 0,-13-4 0,2 0 16,4 0-16,1 1 0,3-1 16,0-1-16,2-1 0,3 0 0,8 0 15,1 0-15,3-1 0,2-1 16,12 0-16,1-1 0,0 0 16,-1-1-16,10 2 15,0 1-15,1 0 0,-3-2 0,11 1 16,-2 2-16,-3-3 0,-3-1 15,9 2-15,-3 2 0,-3 0 16,0 0-16,0 0 0,1 1 16,27-2-16,-10-2 0,-5 0 15,-5-2-15,-3 0 0,-2 0 0,-4 3 16,2 0-16,-2-1 0,0 0 16,1-2-16,2-4 0,1 2 15,-1 0-15,-1 5 0,1 4 16,-9 0-16,-1-1 0,2-3 15,-2-3-15,1 6 0,0 4 0,0-2 16,3-3-16,-6-2 16,-1 1-16,-2-2 0,0-3 15,3 8-15,-2 4 0,4-2 0,-1-1 16,-4-4-16,-3-3 0,1 1 16,0 1-16,1-1 0,2-1 15,0 3-15,1 3 0,-6-3 16,-3-3-16,6 1 0,5-1 15,-1 5-15,-2 6 0,-3-5 16,-2-2-16,0-2 0,1-2 16,1 2-16,1 2 0,-3 0 15,-1 2-15,2-1 0,2-2 16,0 3-16,-1 2 0,-1-2 16,0-3-16,-1 2 0,0 0 0,1 3 15,1 1-15,-5-2 0,-2-3 16,4 0-16,2 0 0,0 4 15,0 4-15,0-5 0,-1-2 16,3-1-16,1-1 0,2 1 16,1 1-16,-1 2 0,-2-1 0,0-2 15,1-2-15,0 6 0,0 6 16,1-6-16,-1-3 16,-3 1-16,-2-2 0,3 2 0,1 0 15,-1 1-15,0-3 0,1 2 16,-2 2-16,1-1 0,0 1 15,4-3-15,1 0 0,0 0 16,-1 2-16,-2 2 0,-1 2 16,-2-4-16,1-3 0,-4 1 15,1-1-15,0 2 0,0 1 0,2-1 16,2 2-16,-6-2 0,-3 2 16,2 1-16,3-2 0,1-2 15,2-3-15,-2 2 0,-2 2 16,-2 0-16,-1 1 0,5-1 15,3-2-15,-3 1 0,-2 2 16,-1 4-16,-2 1 0,4-4 16,1-3-16,-2-2 0,-3 1 15,-1-1-15,-2 1 0,2-1 16,1-1-16,-7 4 0,-6 2 0,1-5 16,-1-3-16,-2 2 0,-1 0 15,-5 0-15,-3-1 0,-14-1 16,2 0-16,-2 2 0,0 1 15,-3 1-15,-1-2 0,-3 2 16,-1-1-16,-3 1 0,-1 4 16,-4-2-16,-1-1 0,1 0 15,2 1-15,0-2 0</inkml:trace>
  <inkml:trace contextRef="#ctx0" brushRef="#br0" timeOffset="5501.8599">5168 7099 0,'0'0'0,"0"0"16,0 0-16,0 0 0,0 0 15,0 0-15,0 0 0,0 0 16,0 0-16,0 0 0,0 0 16,0 0-16,0 0 0,32 5 15,-32-5-15,39 0 0,-16-1 16,6 0-16,0-1 0,4 1 15,3-1-15,11 1 0,-2-1 16,12 1-16,-6 0 0,-3 1 0,-4 1 16,-4-1-16,-3 1 0,4 1 15,-3 1-15,-4 0 0,-6-1 16,-2-2-16,-5 0 0,-6 1 16,-2 0-16,-1-1 0,-3-1 15,-2 3-15,-4 1 0,-3 2 16,-3 1-16,-4 0 0,-2 1 0,-1-2 15,4 1-15,0-2 0</inkml:trace>
  <inkml:trace contextRef="#ctx0" brushRef="#br0" timeOffset="5783.3544">5614 7227 0,'0'0'0,"0"0"15,0 0-15,0 0 0,0 0 0,0 0 16,0 0-16,-5 26 0,5-26 15,4 26-15,-2-8 0,0 3 16,0 4-16,1 3 0,-1 4 16,0 3-16,1-1 0,-2 13 15,1 0-15,1 9 0,-2-4 0,0-1 16,0 0-16,0 5 16,0-7-16,1-1 0,1-2 15,0-5-15,-2-3 0,2 0 16,1 1-16,-1-3 0,0-4 0,2 3 15,1-2-15,-1-10 0,1-3 16,5-7-16,0-6 0,-2-1 16,0-2-16,-5 0 0</inkml:trace>
  <inkml:trace contextRef="#ctx0" brushRef="#br0" timeOffset="6383.3098">6317 7052 0,'0'0'0,"0"0"15,0 0-15,-28 2 0,28-2 16,-28 11-16,9-2 0,-3-1 0,0 2 16,-6 4-16,2 1 15,1 2-15,3-1 0,-6 7 16,5 0-16,1-1 0,1 1 0,5-2 16,5 2-16,3-1 0,2-1 15,6 0-15,3 0 0,4-1 16,1-1-16,5 0 0,3-1 15,5-1-15,3-1 0,1-1 16,2 0-16,2-2 0,0 0 0,7 4 16,1 1-16,-4-3 15,-1-2-15,0 0 0,1-1 16,-7 0-16,-4-2 0,-2 3 16,-1 2-16,-6-3 0,-1-4 0,-2 2 15,-1 0-15,-5-3 0,0-1 16,-4 0-16,-2-1 0,-4 1 15,-2-1-15,-10 1 0,-6 0 16,2-2-16,-1 2 0,-13-3 16,-3-1-16,2-1 0,-1-2 15,-8-1-15,-1-4 0,9 2 16,3 0-16,2-1 0,-1 0 16,6 0-16,2-3 0,4 3 0,1-2 15,5 3-15,3 1 0,8-3 16,7-1-16,1 1 0,-2 2 15,0 1-15</inkml:trace>
  <inkml:trace contextRef="#ctx0" brushRef="#br0" timeOffset="6578.0032">7354 7082 0,'0'0'0,"0"0"16,0 0-16,0 0 0,-15 23 0,15-23 16,-12 17-16,12-17 0</inkml:trace>
  <inkml:trace contextRef="#ctx0" brushRef="#br0" timeOffset="29133.9308">7780 570 0,'0'0'0,"0"0"15,0 0-15,0 0 0,-18-10 0,18 10 16,-24-8-16,10 4 16,-1-2-16,-4 1 0,-6-2 15,1 4-15,1 0 0,-13-1 0,-5-3 16,1 5-16,4 3 0,-15 2 16,-4 0-16,4 0 0,4-1 0,-15 3 15,-3 0-15,-2 0 16,8 1-16,-12 2 0,-2 2 15,13 1-15,11-3 0,-5 6 16,-4 1-16,11-1 0,8-4 16,-20 10-16,0 1 0,31-9 0,2 1 15,-17 13-15,3 1 16,13-11-16,3-4 0,-6 14 16,7 2-16,8-14 0,1 0 0,-4 5 15,-3 3-15,1-1 0,1-2 16,-1 8-16,-1 3 0,4 0 15,1-1-15,-3 3 0,-5 2 16,2-7-16,0-6 0,-1 10 16,1 4-16,1-4 0,4-1 0,0 3 15,-1 3-15,5-6 0,7-6 16,0 3-16,0 1 16,2-4-16,1-3 0,3 7 0,1 4 15,1-5-15,0 0 0,6 1 16,2 1-16,-3-3 0,1-2 0,1 5 15,1 3 1,3 0-16,0-3 0,9 0 0,6-1 16,-3-4-16,-3-4 0,14 2 15,8 2-15,-3-4 0,-7-3 0,10-1 16,1-2-16,-1-2 0,-3-1 16,3-1-16,3 0 0,-1 4 15,-2 0-15,2 4 0,1 1 16,0-3-16,-1-3 0,-1 0 15,-1-1-15,3-1 0,-2-2 0,2-1 16,3-1-16,-2-1 16,2-2-16,5-3 0,3-1 15,-1-1-15,-3 0 0,28-1 16,-3 1-16,-7 1 0,-2-1 0,-1 3 16,0 1-16,-4-3 0,-2 0 15,-1 1-15,1 2 0,-2-2 16,-2-1-16,5-1 0,5 1 15,-5 0-15,-4 0 0,4-1 16,2-3-16,3 1 0,-1 1 0,2 1 16,0 1-16,-2-4 15,1-2-15,0-1 0,3-2 16,-5 3-16,-3 4 0,0-4 16,-1-4-16,-1 5 0,-1 2 0,3-2 15,2 0-15,0-1 0,-1 0 16,3 2-16,1 2 0,-8-3 15,-6 0-15,4 0 0,0 2 16,2-1-16,2 1 0,-1 2 16,2-1-16,-7-2 0,-6 0 0,7 0 15,1-3-15,2 1 16,1 2-16,-3-1 0,-1 2 16,-4-3-16,-4-2 0,8-3 0,3 0 15,-8-2-15,-6-1 0,-1 1 16,-1-2-16,-5 1 0,-4-2 15,-1-4-15,0-1 0,-8-1 16,-4 2-16,6-8 16,3-7-16,-6 6 0,-4 3 0,-4 2 15,-4 2-15,-3-3 0,-1-3 16,-6 6-16,-1-6 0,-1 3 16,-1-1-16,-2-2 0,-1-1 15,-2 3-15,-3 2 0,-3-7 16,-1-4-16,-4 8 0,-4 0 0,-3-1 15,-2-4-15,-4 2 0,-2-1 16,-5 5-16,-4 3 0,1-4 16,-2-2-16,-8-5 0,-2-1 15,-3 5-15,-1 2 0,-2 1 16,-3 0-16,-1 2 0,-3 0 16,-34-7-16,4 4 0,4 0 0,3 1 15,-3 1-15,-4 1 0,0 6 16,1 7-16,-3-2 0,-1 1 15,1 0-15,2 1 0,1 0 16,2 0-16,0 2 0,2 2 16,-7 0-16,-4 1 0,-1 3 15,-2 2-15,-1-1 0,0 2 16,-3 1-16,2 1 0,-7 2 16,-3-2-16,2 3 0,1 3 15,-4 4-15,-3 5 0,4-3 0,1 0 16,6-2-16,5 0 0,2 5 15,0 1-15,1 3 0,0 1 16,4 3-16,0 2 0,4-1 16,-2 0-16,2 0 0,-1 2 15,2 8-15,0 4 0,0-3 16,-1-2-16,-5 4 0,-6 4 16,4 3-16,3 3 0,4 5 0,0 1 15,9 5-15,6 0 0,-4-2 16,2-1-16,24-19 0,19-11 15,9-8-15</inkml:trace>
  <inkml:trace contextRef="#ctx0" brushRef="#br0" timeOffset="36017.787">13390 1044 0,'0'0'15,"0"0"-15,0 0 0,0 0 16,0 0-16,27-11 0,-27 11 16,33-9-16,-13 4 0,5 2 15,6 2-15,1-1 0,0 1 0,17-1 16,3 0-16,10-1 0,-3 0 16,8 3-16,-3 3 0,-11 0 15,-8 1-15,-2 7 0,-8 4 16,-17 0-16,-8 2 0,-3-3 15,-1-3-15,-2-3 0</inkml:trace>
  <inkml:trace contextRef="#ctx0" brushRef="#br0" timeOffset="36253.1963">13771 1320 0,'0'0'0,"0"0"0,0 0 15,1 27-15,-1-27 0,2 31 16,-2-9-16,1 2 0,0 3 0,-1 14 16,0 6-16,-1 1 15,-1 0-15,-1 16 0,-2 3 16,1 6-16,-1-6 0,2 6 16,2-4-16,1-4 0,2-4 0,8 2 15,6-6-15,5-11 0,3-9 16,-7-11-16,-3-6 0,-5-6 0</inkml:trace>
  <inkml:trace contextRef="#ctx0" brushRef="#br0" timeOffset="36651.4527">14604 1113 0,'0'0'15,"-5"-5"-15,-1 1 0,0 2 16,-2-1-16,-6 7 0,-5 2 16,-2 2-16,-1 2 0,-11 8 15,-5 4-15,4 1 0,2 0 0,-5 9 16,0 1-16,2 4 0,7-5 16,7-1-16,5 0 15,6-5-15,5-3 0,8 2 0,7-1 16,2-5-16,2-3 0,8 0 15,6-1-15,-1-5 0,2 0 0,3 2 16,4 4-16,0-2 0,-1 0 16,7 1-16,0-1 15,-5 0-15,-3 1 0,-5-3 0,-6-3 16,-5 1-16,-6 0 0,-8 4 16,-5 0-16,-9-2 0,-5 2 15,-18 6-15,-15 6 0,1-1 16,-1 1-16,-16 9 0,-5 2 15,10-3-15,5-3 16,7 0-16,8 3 0,6-5 0,8-9 16,8-6-16</inkml:trace>
  <inkml:trace contextRef="#ctx0" brushRef="#br0" timeOffset="36799.9324">15071 1485 0,'0'0'0,"0"0"16,0 0-16,0 0 0,0 0 0,0 0 15,3 25-15,-3-25 0</inkml:trace>
  <inkml:trace contextRef="#ctx0" brushRef="#br0" timeOffset="41434.2702">16009 3342 0,'0'0'15,"0"0"-15,0 0 0,25-3 0,-25 3 16,24-1-16,-7 1 0,1 0 15,-1 0-15,9-1 0,1 1 16,1-1-16,0-1 0,3 2 16,1 0-16,0-3 0,0 0 15,5 2-15,2 2 16,5-1-16,-4-1 0,0 1 0,-1 0 16,5 1-16,-3 0 0,2-1 0,2 0 15,-3-1-15,-2 0 0,2-2 16,1-1-16,0 2 0,-1 1 15,-4-3-15,-2 0 0,-1 3 16,1 2-16,5 2 0,-1 1 16,0-1-16,-1 2 0,2-1 15,-1-1-15,-11 1 0,-5-2 16,-8 0-16</inkml:trace>
  <inkml:trace contextRef="#ctx0" brushRef="#br0" timeOffset="42934.6456">18883 3063 0,'0'0'0,"0"0"15,0 0-15,0 0 0,0 0 16,0 0-16,29-6 0,-29 6 0,0 0 16,26-4-16,-26 4 0,23-2 15,-23 2-15,29 0 0,-13 0 16,0 1-16,0 2 0,3-2 15,2 0-15,0 1 0,1 0 16,1 0-16,0-1 0,7 3 16,0-1-16,0 0 0,1 1 15,-1-2-15,1 0 0,2-2 16,3 0-16,4 0 0,-1 0 0,1 2 16,0-1-16,-1-2 0,-3-1 15,4 0-15,3 1 0,6 0 16,-2-2-16,0 2 0,2 0 15,-3-1-15,-2-1 0,3 1 16,-1 0-16,9 0 0,0 1 0,-2-1 16,-1-2-16,-1 0 15,-1 1-15,0 0 0,-2 3 16,0-2-16,-2-1 0,9 1 16,0 1-16,-4-2 0,-2 0 0,1-1 15,4 0-15,-3 1 0,-1-1 16,0 2-16,1 1 0,2-1 15,1-2-15,0 3 0,0 0 16,0 1-16,1 0 0,9-1 16,-1-3-16,15 3 0,-8 0 15,-5 1-15,-2 1 0,-4-1 0,-1-1 16,-2-3-16,0 1 16,-4 0-16,-5 2 0,7 2 0,6 3 15,-2-4-15,1 0 0,-4-1 16,-1004-2-16,2004 4 0,-999 2 15,2-1-15,3 2 0,-6-6 16,-3-1-16,3 2 0,2 3 16,1-1-16,-1 2 0,-2-3 15,-1-3-15,-1 1 0,0 0 0,5-2 16,4 1-16,-2 2 0,-3 1 16,-2 0-16,-2 2 15,2-3-15,2 0 0,4 1 0,2 1 16,-4 1-16,0 1 0,-2 0 15,1-1-15,0-4 0,1-2 16,2 3-16,0 3 0,-6-2 16,-3-2-16,4 0 0,2 2 15,1 0-15,-1 0 0,2 1 16,0 1-16,-3-2 0,-3-1 0,4-1 16,3 0-16,-5 4 0,-2 2 15,0-2-15,1-4 0,2 0 16,2 0-16,0 2 0,2 0 15,-4-1-15,-2-1 0,1 3 16,-1 3-16,2-5 0,1-2 0,2 4 16,1 3-16,-6-4 15,-5-1-15,7-2 0,1-1 16,1 4-16,-2 3 0,1-3 16,2-2-16,-3-1 0,-2 2 0,6 0 15,3 0-15,-5 4 0,-2 2 16,0-3-16,1-1 0,-1-4 15,-1-2-15,2 8 0,1 1 16,-2-1-16,-2-2 0,3-1 16,0-1-16,1 4 0,3 1 0,0-3 15,0-1-15,-6-2 16,-3-1-16,4 4 0,3 3 16,0-2-16,1-2 0,0-2 0,-1 1 15,-5 4-15,-3 3 0,4-3 16,4 0-16,-4-3 0,-1-1 15,0-2-15,2 0 0,0 0 16,2 2-16,1 2 0,1 4 16,-4-3-16,-2 1 0,0 1 15,0 3-15,-1-5 0,-1-3 0,-1 1 16,-1-1-16,-2 4 0,1 2 16,-1-5-16,-2-2 15,-3-1-15,-1 1 0,3 2 0,2 0 16,-6 0-16,-4 0 0,4 2 15,2 1-15,-5-2 0,-5 2 16,2-2-16,2-2 0,-2-1 16,-2 1-16,-16 1 0,1 1 15,3 1-15,3-1 0,-1-1 16,2-1-16,-4 2 0,-2 0 0,0 0 16,2-1-16,-1-1 0,-2 0 15,-2 2-15,-2 1 0,-3-2 16,0-1-16,-1 1 0,-2 3 15,1-2-15,-1-2 0,-1-1 16,0 2-16,-2 2 0,1 1 16,-2 1-16,1 1 0,-3-2 15,1 1-15,-1-1 0</inkml:trace>
  <inkml:trace contextRef="#ctx0" brushRef="#br0" timeOffset="47301.7893">25983 2007 0,'0'0'0,"0"0"16,0 0-16,0 0 0,-16-21 0,16 21 16,-11-12-16,5 5 0,-2-2 0,0-1 15,-1 1-15,0-2 0,-4 0 16,1-1-16,0-1 16,0 1-16,0 1 0,-5-3 15,0 1-15,-2-1 0,-1 2 0,-2 0 16,-1-1-16,-1 3 0,-1 4 15,-1-3-15,-2-2 0,0-2 16,-2 4-16,-6-4 0,-1 2 16,1 0-16,-1 1 0,1 0 15,-1 3-15,-2 0 0,-1 2 0,-8-1 16,-1 2-16,2-1 0,-1-1 16,-1 1-16,-3 4 15,2 0-15,1 1 0,-10 0 0,2 0 16,1 3-16,1 2 0,0 0 15,-1 1-15,0-1 0,-1 1 16,-8 1-16,1-1 0,3 3 16,3 2-16,2-2 0,1 0 15,-1 0-15,1 1 0,-20 6 16,10 1-16,5-1 0,2 0 0,4 0 16,2 2-16,5-2 0,2 1 15,-4-2-15,-2-1 0,5 4 16,6 2-16,-1-1 0,-1 1 15,2-1-15,2 2 0,-3 0 16,-1 0-16,6-1 0,4 1 16,1-1-16,1 1 0,13-10 15,0 0-15,-2 3 0,-1 4 16,1 1-16,2 1 0,-2 3 16,-2 3-16,1-3 0,0 0 0,5-1 15,1 2-15,-1-2 0,2-3 16,0 2-16,1 2 0,1-2 15,2 0-15,0 4 0,1 2 16,0-3-16,-1-3 0,4 1 16,3 3-16,-1-1 0,-1-4 0,2 4 15,0 0-15,2 0 16,1-1-16,1 1 0,1-1 0,-1 2 16,0-1-16,2-1 0,4-1 15,-1-2-15,-1 0 0,2 3 16,0 1-16,-2 0 0,1-1 15,3 0-15,2 1 0,1 0 16,1 0-16,1 0 0,1 1 16,2 0-16,0-3 0,-1-2 15,2-2-15,1 1 0,1 0 0,1 2 16,2-1-16,-3-3 0,-1-2 16,1-2-16,2-1 0,2 4 15,3 3-15,-3-4 0,1 0 16,0-2-16,3-1 0,1 2 15,1 0-15,-2-1 0,1-1 16,4 1-16,3-1 0,-1 0 16,-1 0-16,3 0 0,1 2 15,0-4-15,0 1 0,1 0 16,2 0-16,3-1 0,-2 0 0,3-3 16,1 0-16,-2-2 0,-1-2 15,2-3-15,-1-3 0,1 3 16,2 0-16,-3-1 0,-1 1 15,1-3-15,2 1 0,6-3 16,-2 0-16,0 0 0,-2 1 16,0-3-16,-2 2 0,0-2 15,0-1-15,3 0 0,0-1 16,-1-1-16,-2 0 0,0 0 16,-2-1-16,-2 1 0,-2 0 0,0-3 15,2-2-15,-4 2 0,-3 0 16,0 0-16,0-1 0,-3 1 15,-1 0-15,-3-3 0,-4 1 16,2 1-16,1-1 0,0 1 16,0-3-16,1 2 0,0-1 0,2 0 15,1-1-15,-2 0 16,-1-1-16,4 0 0,3-1 16,-2 0-16,-1-1 0,-1-1 0,0 1 15,0-1-15,0 0 0,-3-1 16,0 0-16,-4-2 0,-3 2 15,2 1-15,-1-1 0,-1 1 16,-1 3-16,-4-3 0,-1-2 16,-4 2-16,-2 0 0,0 3 15,0 0-15,-1 0 0,0-1 16,0-3-16,0-1 0,0 3 0,1 2 16,-1 0-16,1 0 15,-3-1-15,-1-2 0,-1 1 0,2 0 16,-2-1-16,1 1 0,-2 1 15,0-2-15,-1-1 0,-1 2 16,0 0-16,0-1 0,-4 2 16,-1-1-16,1-1 0,0-3 15,-3 3-15,-1 0 0,-1 1 16,0-2-16,1-1 0,-1-2 0,0 2 16,-1 2-16,-1 2 0,0 5 15,0-4-15,1-5 0,-1 2 16,0-1-16,-1 3 0,-1-1 15,-1 2-15,-1 0 0,-2 1 16,-1-1-16,-1 0 0,2 0 16,-2 0-16,0 3 0,-4-2 15,-1 1-15,-3 0 0,0 0 16,0 1-16,-1 1 0,-2 1 16,-3-1-16,1 1 0,1 1 0,-7-4 15,-2 2-15,2 0 0,0 2 16,-2 1-16,0 2 0,-1-1 15,0 1-15,-1 0 0,-3 0 16,1 0-16,1 1 0,-9-1 16,0 4-16,-2-1 0,0 2 0,-1 1 15,-2 1-15,-2-1 16,-3-3-16,-8 4 0,2 1 16,5 0-16,4 2 0,-2 1 15,1 2-15,-1 0 0,0 0 0,-26 5 16,8-2-16,8 3 0,7 2 15,-5-2-15,-1 1 0,-1 3 16,-2 6-16,-4 0 0,-2 1 16,1 0-16,1-1 0,-5 4 15,-2 3-15,-1 2 0,2 3 16,0 2-16,1 1 0,-1 5 0,1 5 16,-2-1-16,0 2 0,1-2 15,0 2-15,-6 7 0,-4 4 16,5 0-16,3 0 0,-2 2 15,0 5-15,0 0 0,2 1 16,-6 2-16,-1 1 0,4 1 16,4 0-16,26-22 0,18-14 15,11-11-15</inkml:trace>
  <inkml:trace contextRef="#ctx0" brushRef="#br0" timeOffset="59435.5796">25342 1644 0,'0'0'0,"-12"-6"0,1 2 15,0 1-15,0-1 0,-11-2 16,-6-3-16,-1 2 0,-2 1 0,-7 0 15,-4-1-15,-8-1 0,-1 3 16,-2 2-16,-1 3 0,-2 3 16,0 1-16,-14 2 0,0 0 15,1 1-15,2 2 0,-11 3 16,-1 4-16,4 0 0,2 2 0,-30 14 16,13 4-16,5-5 0,3-1 15,3 4-15,2 2 0,7-1 16,5-2-16,6 1 0,1 3 15,9 1-15,4 1 0,0-4 16,2 0-16,6 2 0,4 1 16,5 6-16,4 5 0,0-5 15,0-1-15,5 3 0,3 4 16,6-2-16,4 0 0,4-1 16,3-2-16,3-2 0,3-4 0,5 5 15,2 3-15,6-1 0,4-2 16,-2 0-16,0-2 0,4-2 15,1-2-15,6 4 0,4 2 16,-6-9-16,-4-5 0,5-4 16,3-1-16,-1 4 0,-4 2 0,5-4 15,1-1-15,3-5 0,-1-3 16,7-3-16,5-2 16,-2-4-16,1-2 0,6-3 0,5-1 15,5-6-15,2-4 0,5-3 16,3-2-16,-4-1 0,-2-2 15,6-3-15,5-2 0,-3-5 16,-2-1-16,7-7 0,4-1 16,0-5-16,1-1 0,0-1 15,1-1-15,-5-4 0,-3-3 0,-1-1 16,-2 0-16,-12 6 0,-8 1 16,-6 2-16,-4 2 15,-7 1-15,-6 0 0,-7 1 16,-5 1-16,-7 4 0,-4 6 0,-4-2 15,-4 1-15,-4 2 0,-2 3 16,-3 1-16,-1 2 0,0 4 16,-1 3-16,4 3 0,1 2 15,-1 4-15,-4-3 0,4 4 16,1 0-16,0 1 0</inkml:trace>
  <inkml:trace contextRef="#ctx0" brushRef="#br0" timeOffset="59637.8909">25138 2666 0,'0'0'0,"0"0"15,0 0-15,0 0 0,5 22 0,-5-22 16</inkml:trace>
  <inkml:trace contextRef="#ctx0" brushRef="#br0" timeOffset="59835.0514">24993 2733 0,'0'0'0,"0"0"0,0 0 16,0 0-16,0 22 0,0-22 0,0 0 16,2 18-16</inkml:trace>
  <inkml:trace contextRef="#ctx0" brushRef="#br0" timeOffset="59998.076">25016 2813 0,'0'0'0,"0"0"15,0 0-15,0 0 0,0 0 0,-1 22 16,-1-4-16,2-18 0,-5 31 15,5-31-15</inkml:trace>
  <inkml:trace contextRef="#ctx0" brushRef="#br0" timeOffset="66501.7487">16338 4833 0,'0'0'0,"0"0"15,0 0-15,-30-6 0,15 5 0,-1 1 16,-3 1-16,-6-2 16,-2-3-16,0 3 0,-2 0 15,1-2-15,1-3 0,-8 5 16,-1 4-16,4 0 0,4 2 0,-2-3 16,-1-1-16,1 0 0,2 0 15,1-1-15,3 1 0,1 0 16,2 1-16,0 0 0,1 1 15,1-3-15,0-2 0,2 0 16,1 2-16,2-1 0,2-2 0,2 2 16,2-1-16,3 1 15,0 0-15,2 0 0,1 1 0,2 0 16,2-4-16,4 1 0,2-4 16,1 5-16,2 1 0,6-1 15,2 0-15,1-1 0,4-2 16,2 2-16,4 2 0,1 0 15,0 1-15,13-1 0,3-3 16,0 2-16,1-1 0,13 0 16,2 0-16,-1 0 0,-1 0 0,15-3 15,2-1-15,-5 4 0,-4 3 16,15-1-16,3 1 16,-8 1-16,-6-1 0,40 3 0,-7 1 15,-14-3-15,-8-1 0,4 1 16,4-1-16,-7-2 0,-5-2 15,8 0-15,6-2 0,-8 5 16,-5 3-16,8 0 0,6-2 16,-9 0-16,-7 0 0,9 4 15,6 3-15,-10-3 0,-7 0 0,9 1 16,5 2-16,-9-2 0,-7-1 16,7-1-16,4 1 0,-9-2 15,-6 0-15,8 0 0,2 2 16,-10-3-16,-8 0 0,2-3 15,2-3-15,-3 1 0,-2-1 16,-2-2-16,1-1 0,-10 2 16,-7 3-16,0-1 0,0 1 15,-8-1-15,-4 1 0,-5 3 0,-4 2 16,-7-1-16,-5-1 0,-3 3 16,-2-1-16,-7 4 0,-5 0 15,-19 4-15,-14 1 0,24-7 16,4-1-16,2-1 0</inkml:trace>
  <inkml:trace contextRef="#ctx0" brushRef="#br0" timeOffset="69633.0209">4668 10500 0,'0'0'0,"0"0"16,0 0-16,0 0 0,0 0 0,-28 5 15,28-5-15,-22 6 0,12-3 16,-1 0-16,0-1 16,-3 3-16,0-2 0,-2 0 0,-3-1 15,3 1-15,-3-1 0,4 0 16,1-1-16,-3 1 0,-3 0 0,-2 0 15,3 0-15,3 0 16</inkml:trace>
  <inkml:trace contextRef="#ctx0" brushRef="#br0" timeOffset="70436.2624">3905 10577 0,'0'0'0,"0"0"0,0 0 0,-20-5 15,20 5-15,-23-5 0,11 2 16,-3 0-16,2 1 0,0 0 15,0 0-15,1 1 0,-1 0 0,0-2 16,0 0-16,1 2 0,0-1 16,0 0-16,2 0 15,1 1-15,1 1 0,2-1 0,0 1 16,3 0-16,-3 0 0,5 0 16,1 0-16,0 0 0,0 4 15,5-3-15,1 1 0,2 0 16,-2 1-16,4 0 0,3-1 15,-4 0-15,4-2 0,0 1 16,6 1-16,-1 0 0,1 3 0,6-1 16,1-1-16,2-1 0,-1 1 15,3-3-15,2-2 0,1 2 16,0 1-16,10-1 0,1-2 16,-1 3-16,-1 2 0,1-1 15,0-1-15,6-1 0,-2 1 16,-1 2-16,1 3 0,-4-2 15,-2 0-15,-2 0 0,2 1 16,-4-1-16,-4 3 0,3-2 16,-2 2-16,-10-3 0,-2-1 0,-2 0 15,-3 0-15,-2 0 0,-4-2 16,-3-1-16,-1 0 0,-2 1 16,0-1-16,-4 0 0,-1 0 15,0 0-15,-1-1 0,-4 0 16,-3-1-16,0 2 0,0 2 15,-4-4-15,-1-1 0,-1-1 16,-3 0-16,1 0 0,-2 0 16,1 2-16,4 1 0,-2 0 0,2-1 15,0-1-15,2 2 0,0-1 16,1 0-16,-1 0 0,4 0 16,-1-2-16,2 2 0,2-1 15,1-1-15,2 1 0,-3-1 16,4-1-16,1-1 0,3-2 15,1-2-15,-1-2 0,1-3 0,2-1 16,3-2-16,0-6 0,2 0 16,0 0-16,3-3 0,2 2 15,-2 0-15,2-6 0,-2-1 16,1 1-16,-5 2 0,1 1 16,0 0-16,0 0 0,-1 1 15,-2-1-15,0-2 0,-3 2 16,1 4-16,2-8 0,-3-1 15,-2 6-15,-2 0 0,1-6 16,0-1-16,-1 1 0,-2 1 0,2-2 16,1 0-16,-2 8 0,1 6 15,-1 4-15</inkml:trace>
  <inkml:trace contextRef="#ctx0" brushRef="#br0" timeOffset="71519.0387">5445 8310 0,'0'0'0,"0"0"16,0 0-16,0 0 0,0 0 16,0 0-16,0 0 0,0 0 15,0 0-15,0 0 0,0 0 16,0 0-16,0 0 0,0 0 15,0 0-15,0 0 0,0 0 0,0 0 16,-24-7-16,24 7 0,0 0 16,0 0-16,-16 19 15,16-19-15,0 0 0,-15 22 0,15-22 16,-8 19-16,3-10 0,-1 2 16,2 3-16,-3-1 0,-1-1 15,1 1-15,-3 1 0,-1 0 16,3-2-16,-2 2 0,1 3 15,3-1-15,-3-1 0,-1 6 16,-3 2-16,4-2 0,-1-1 0,2-1 16,1-1-16,0 0 0,0 0 15,2 2-15,-1 3 16,2-1-16,-3-2 0,2 2 0,-1 0 16,2 0-16,-4 1 0,0 6 15,-2 0-15,2-1 0,-1-2 16,1 0-16,-3 3 0,3-2 15,0 0-15,-1 0 0,1 0 16,-2 0-16,2-2 0,4 0 16,-3 0-16,3-2 0,-1 0 0,2 3 15,-2 2-15,1-5 0,1 0 16,1 0-16,0 4 16,-1-1-16,2-1 0,0-1 0,1-2 15,-1-1-15,1 0 0,0 2 16,0 1-16,0-1 0,0 0 15,0 0-15,1 0 0,0 0 0,-1-1 16,0 0-16,-1 1 16,1-3-16,0-1 0,0 0 0,0 2 15,0 1-15,0 0 0,0-1 16,0 3-16,-1-5 0,1-2 16,-2 1-16,1-1 0,1 1 15,-2 2-15,1 0 0,-3 1 16,2-2-16,0-1 0,0-1 15,-1-2-15,1 2 0,-1 1 0,-2 0 16,-3 1-16,1-1 16,0 0-16,1-1 0,-1-2 15,2 1-15,-1-2 0,2 1 0,-3-3 16,2-1-16,-1-1 0,0 0 16,-1-1-16,0 0 0,2 1 15,-2-2-15,-1 1 16,3 1-16,-2-1 0,-4 1 0,-2-1 15,1-2-15,1 0 0,0 1 16,0 1-16,-1 0 0,0-1 0,-2 1 16,1 0-16,1-1 0,-1-2 15,-3 0-15,-2-1 16,1-1-16,2 0 0,-4-1 0,1-2 16,2-1-16,-1 0 0,-2-4 15,-3-4-15,3 1 0,0-1 16,1-4-16,2-3 0,2-3 15,3-3-15,0 0 0,3 3 0,-1 4 16</inkml:trace>
  <inkml:trace contextRef="#ctx0" brushRef="#br0" timeOffset="72302.1758">4120 8150 0,'0'0'0,"0"0"0,0 0 15,0 0-15,0 0 0,0 0 16,0 0-16,28 7 0,-28-7 0,21 3 15,-21-3-15,31 4 16,-14-1-16,3-2 0,2 1 16,2-1-16,1 0 0,3-1 0,1-1 15,6 0-15,-1 0 0,-1 0 16,0 0-16,-3-1 0,-2 2 16,0 0-16,-2-1 0,-4 0 15,-6 2-15,1-1 0,-3 1 16,-4 3-16,-1 0 0,-6 2 15,0 0-15,-3 1 0,-2 2 0,-4 4 16,-4 2-16,-4 2 16,-1 0-16,-6 2 0,-2 0 0,1 3 15,-4 0-15,-2 8 0,-4 3 16,5-5-16,4-4 0,-3 8 16,-1 2-16,4-3 0,2 0 15,4-2-15,-2 0 0,3 0 16,3 0-16,1 2 0,2 4 15,1-5-15,0-2 0,3 2 16,-1 2-16,4-3 0,0-1 0,-1 0 16,1 0-16,3-3 0,-2-3 15,2-3-15,0 1 0,2-5 16,-2-4-16,3-1 0,4-3 16,-3-1-16,4-2 0,3 0 15,3-2-15,1-2 0,2-1 16,2-4-16,4-2 0,3-3 15,1-1-15,2-2 0,3 0 16,-1-3-16,-2 1 0,6-4 16,-1-2-16,-7 1 0,-3 1 15,-6 4-15,-5 3 0,0 3 0</inkml:trace>
  <inkml:trace contextRef="#ctx0" brushRef="#br0" timeOffset="72503.2109">4426 8660 0,'0'0'0,"0"0"15,0 0-15,0 0 0,0 0 0,0 0 16,0 0-16,0 0 0,33-14 16,-33 14-16,36-11 0,-14 6 15,0 0-15,3 1 0,4 1 16,-2 3-16,3 1 0,2 0 15,-4-1-15,-6 1 0</inkml:trace>
  <inkml:trace contextRef="#ctx0" brushRef="#br0" timeOffset="73136.3134">5071 8761 0,'0'0'16,"0"0"-16,0 0 0,0 0 0,0 0 15,0 0-15,-1-23 16,1 23-16,0 0 0,-4-21 0,4 21 16,0 0-16,-9-25 0,3 16 15,2 1-15,0-2 0,-1 1 16,0 1-16,-2 1 0,-1 2 0,1 0 15,-1 2-15,-1 0 16,0 3-16,-1 1 0,0 2 16,-2 1-16,2 3 0,0 1 0,1 3 15,0 4-15,0 0 0,2 0 16,-5 6-16,2 0 0,0 1 16,0-1-16,3-1 0,0 1 15,3-4-15,-2-2 0,4-1 16,1 0-16,1-1 0,1-2 15,2-3-15,2-1 0,1-1 16,-1-1-16,3-3 0,6-4 16,0 0-16,1-3 0,2-2 15,2-4-15,-6 1 0,0-1 0,-1 0 16,0-2-16,-3 2 0,1 0 0,-2 1 16,-1-2-16,-3 3 15,0 0-15,0 2 0,-1 1 16,-1 0-16,-2 0 0,0 0 15,1 2-15,-1 4 0,0 0 0,-1 0 16,-2 4-16,1 1 16,1 1-16,1 1 0,-3 2 15,2 1-15,1 1 0,0 0 0,0 2 16,1 1-16,2-1 0,3 5 16,1 2-16,5-3 0,-1 0 0,7 1 15,0-1-15,4 0 16,0 1-16,5-3 0,6 1 15,0-2-15,-5-2 0,-6-2 16</inkml:trace>
  <inkml:trace contextRef="#ctx0" brushRef="#br0" timeOffset="73309.532">5878 8424 0,'0'0'0,"0"0"0,0 0 15,-4 25-15,4-25 0,-13 32 0,13-32 16,-10 23-16</inkml:trace>
  <inkml:trace contextRef="#ctx0" brushRef="#br0" timeOffset="76569.9246">9193 4930 0,'0'0'0,"0"0"0,0 0 16,0 0-16,0 0 0,0 0 0,0 0 15,0 0-15,0 0 0,24 16 16,-24-16-16,0 0 0,30 3 0,-30-3 16,32 4-16,-13-2 15,1-2-15,3 1 0,4 1 16,0-2-16,3-2 0,11 1 16,1-2-16,2 1 0,1 1 0,11-3 15,0-2-15,1-2 0,-1-2 16,13 3-16,1 4 0,-4-1 15,-2 0-15,10 1 0,-2-2 16,-3 2-16,-3 1 0,10-2 16,0 1-16,-4 3 0,-3 2 0,11-2 15,-1 0-15,19 1 16,-6 2-16,-6-2 0,-2-2 16,-4-3-16,-5-1 0,3 0 0,1 1 15,-3 0-15,-1 2 0,2-1 16,1 1-16,0-1 0,-1 1 15,3 1-15,0-1 0,-2 0 16,0-2-16,-1 0 0,-1-2 16,-1 2-16,-2 0 0,-2 4 15,0 3-15,-1-3 0,1 0 0,2-1 16,2-1-16,0 0 0,-2-1 16,1 0-16,1-1 0,-3 3 15,-2 1-15,4-1 0,1-2 16,-3 5-16,-3 1 0,3-2 15,2 0-15,-1 1 0,-1-2 16,3-3-16,2 0 0,-6-3 16,-1 1-16,3 2 0,4 2 15,-1-1-15,1-1 0,-2 0 16,0 1-16,-6 0 0,-2 0 0,3 3 16,0 0-16,-1-1 0,-1-1 15,4-1-15,2-2 0,-3 2 16,-1 1-16,4 4 0,2 3 15,-7-5-15,-4-2 0,7 0 16,4 0-16,-2-1 0,-1 2 0,0 0 16,1 2-16,0-1 15,-1 0-15,2 1 0,0 2 16,-23-2-16,-16-1 0,-12 0 0</inkml:trace>
  <inkml:trace contextRef="#ctx0" brushRef="#br0" timeOffset="81486.1324">22679 4864 0,'0'0'16,"12"0"-16,2 0 0,-1-1 16,2 0-16,9-1 0,5 1 15,-1 1-15,2 0 0,10 0 0,3 1 16,-2-1-16,-2 0 0,13-1 16,3 1-16,-5 0 0,-4 0 15,5-2-15,4 2 0,3-1 16,-5 0-16,4-2 0,1 1 15,-2 2-15,-1 4 0,11-3 16,2 0-16,-10-1 0,-6 0 0,12 0 16,1 0-16,-13 1 15,-3 1-15,30-4 0,-4 0 16,-13-4-16,-9-4 0,4 10 0,1 7 16,-7-3-16,-5 1 0,6-6 15,2-3-15,-7 4 0,-5 0 0,10 6 16,8 3-16,-6-3 15,-4-4-15,4-1 0,4-2 16,-7 2-16,-3 2 0,9-6 16,7-3-16,-8 6 0,-5 3 0,7 1 15,8 1-15,-11-3 0,-7-3 16,7 4-16,5 3 16,-8 0-16,-5 0 0,7 2 0,6 0 15,-10-6-15,-5-2 0,8 0 16,7 1-16,-5 1 0,-2 0 0,8 0 15,6-1-15,-9-1 16,-5 1-16,8-1 0,5-2 16,-6 0-16,-5 1 0,6 1 15,7 3-15,-10-2 0,-6 0 0,6 1 16,5 1-16,-10-1 0,-6 2 16,12-4-16,7 0 15,-10-1-15,-6-2 0,7 1 0,6-3 16,-7 1-16,-4 3 15,12-1-15,9 0 0,-11-1 0,-8-1 16,-2 1-16,1-1 0,1 3 16,0-1-16,0 0 0,0-1 15,-1 3-15,-1 2 0,1-2 16,2-1-16,-2-3 0,-2-1 0,2 1 16,1 3-16,-2-2 0,-2-1 15,1-4-15,1-1 0,-4 8 16,0 5-16,-1 0 0,2 0 15,-2-4-15,-1-1 0,0-3 16,-1 0-16,-2 2 0,0 2 0,-1-4 16,-1-3-16,0 7 0,2 1 15,1-2-15,2-1 0,-2-1 16,-1 0-16,5 2 16,5-1-16,-4 2 0,-3 0 0,-1-5 15,2-5-15,-20 7 0,2 0 16,7 1-16,6 0 0,-7 1 15,-1 1-15,6 1 0,4 1 16,-3-2-16,-1-1 0,3 0 16,1 1-16,-2-1 0,-3-1 0,3 1 15,2 1-15,-2-1 0,-1-1 16,3 1-16,1 2 0,0-2 16,-2-1-16,0 2 0,1 1 15,-1-1-15,0 0 0,-2-1 16,0-1-16,-1-1 0,0 1 15,-1 2-15,1 2 0,-2-2 16,-3-1-16,0 2 0,-1 0 16,-3-1-16,-2 0 0,-2 3 15,3-1-15,0-2 0,1-2 0,-3 2 16,-1 0-16,-3 0 0,-3-1 16,-1-1-16,-2 2 0,-3-1 15,0 1-15,-1-1 0,-2-1 16,-2 1-16,0 0 0,-3 0 15,-1-1-15,-2-1 0,0 2 0,-1 0 16,-1 1-16,-2 0 0,3-2 16,-3 2-16,3-3 15,-3 3-15,0 0 0,0 0 16,0-3-16,-3 2 0,-1 1 0,-4-1 16,-3 0-16,-2-1 15,-2 0-15,-4 0 0,-2 0 0,-9 0 16,-2 1-16,0-2 0,0 0 15,-1 2-15,-1 2 0,-10-2 16,-1 0-16,-1-1 0,1 0 0,-1 2 16,-1 1-16,-10 1 0,3-1 15,-1 0-15,-2-1 16,1 1-16,-1 0 0,-8 0 0,1-1 16,3 1-16,1 2 0,-12-1 15,0 2-15,2-1 0,4-2 16,-1 0-16,0 1 0,-5 2 15,5 0-15,-24 0 0,5-1 16,6 0-16,4 1 0,-1 0 16,-2 0-16,5 0 0,4 2 0,-2-5 15,1-2-15,3 0 0,5 0 16,-4 0-16,-1 0 0,1 1 16,2-2-16,-4 1 0,0-1 15,2 0-15,1 1 0,-1 0 16,-2 0-16,5-2 0,2 0 15,-3 1-15,-2 0 0,1-2 16,1 2-16,-5 0 0,-2 0 16,5 1-16,4 0 0,1-2 15,-1 1-15,0 2 0,0 1 0,-6-2 16,-5 0-16,3 0 0,2 0 16,-4 3-16,-1 3 0,4-4 15,2 0-15,0 0 0,-2 0 16,4 0-16,2-1 0,-4 0 15,-3 0-15,4 0 0,2 1 16,-4-1-16,-4 0 0,0 1 0,0 0 16,-2-1-16,-1 1 15,6-2-15,5 1 0,-5 0 16,-4 0-16,5 0 0,3 0 0,-4 5 16,0 2-16,1-3 0,2-3 15,-3-2-15,-4-1 0,1 2 16,0 2-16,1-1 0,-2-1 15,3-1-15,2-1 0,-5 2 16,-2 2-16,0 3 0,0 3 0,-2-1 16,0 1-16,8-4 0,3-2 15,-2 4-15,-4 3 16,3-3-16,1-3 0,-1 1 16,-3 2-16,5-1 0,1 1 0,-1 0 15,0 0-15,2 0 0,2-1 16,-1 3-16,-2 2 0,2-2 15,0-1-15,-4 3 0,-3 1 16,6 2-16,4-1 0,-2 5 16,-2 5-16,7-1 0,3-1 0,-1-3 15,2-1-15,9-2 0,5-1 16,1-6-16,2-5 0,6 2 16,3-2-16,2 2 0,0 1 15,1-3-15,-1-3 0,7 3 16,5 3-16,0-4 0,0-3 15,4 3-15,-2 3 0,-4-2 16,-1-2-16,6 3 0,3 0 16,0 1-16,0 0 0,2-2 15,2-2-15,2 0 0,-1-1 0,2 1 16,0 0-16,2 0 0,-2 1 16,2-1-16,2 2 0,1-1 15,2 1-15,-1-1 0,2 0 16,-1 1-16,2-1 0,0 1 15,3 0-15,0-2 0,1-2 0,0 2 16,1 2-16,3 0 16,0-1-16,3 0 0,2 0 15,0 1-15,0 0 0,5-1 16,1 0-16,2-1 0,-1-1 0,3 1 16,1 1-16,9 1 0,0-2 15,2 1-15,1 0 0,0-2 16,-1 0-16,12-4 0,1 0 15,-2 2-15,-2 3 0,1 0 16,1-1-16,6 0 0,-4-2 0,3 1 16,-1 2-16,0-2 0,0-1 15,8 2-15,-1 1 0,-6 1 16,-2-1-16,4 3 16,1-1-16,-1-2 0,-2 0 15,13-1-15,7-3 0,-12 2 16,-8 0-16,30-7 0,-6-2 0,-1 1 15,1 1-15,0 1 0,2 2 16,-6 1-16,-3 2 0,4 0 16,1 2-16,0 2 0,-2 0 0,1 2 15,2 1-15,-3-2 0,-1 2 16,3-3-16,0 1 16,-1-2-16,0 1 0,2-1 0,3 0 15,-1-1-15,-2-1 0,2 1 16,1 2-16,0-2 0,-1-2 15,6-1-15,2 0 0,-3 2 16,-2 4-16,4-1 0,1 0 16,-3-1-16,-2 0 0,1 0 15,0 0-15,0 2 0,-1 0 0,3-4 16,0-4-16,-3 3 0,-2 2 16,2 0-16,1 1 15,-1-2-15,-1 0 0,1-2 16,0-1-16,-1 3 0,-2 1 0,1 2 15,0 3-15,0-4 0,0-2 0,4 1 16,3 0-16,-5 5 16,-3 2-16,0-1 0,-1-3 15,0-1-15,-1 0 0,0 2 16,1-1-16,-8 2 0,-2-1 0,2 2 16,0 0-16,0-1 0,0-1 15,-2-2-15,0-1 0,-5 5 16,-2 3-16,1-1 0,2 0 15,-4-6-15,-1-3 0,-2-3 16,1 1-16,0 2 0,-2 2 16,2 0-16,0 0 0,-7-5 0,-3-1 15,2 1-15,1 3 16,-1 0-16,-2 0 0,-2 0 16,-1-2-16,-2-1 0,2-1 0,-3 3 15,-1-1-15,-1 3 0,1 1 16,-5-1-16,0-3 0,-2 0 15,-2 1-15,-2-2 0,-1 1 16,1-1-16,1 1 0,-5-4 16,-1 0-16,-6-3 0,-2-2 15,-8 4-15,4-3 0,1 2 16,1 2-16,2-4 0,0-2 16,-3-2-16,-2-2 0,1-1 15,-2-1-15,2-3 0,0-3 0,-2-2 16,0-2-16,-1 1 0,-2 0 15,-2-2-15,-3-1 0,-1-1 16,-4 0-16,-2-1 0,-1-2 16,0 3-16,-1-2 0,-3-2 15,-1-2-15,-2 0 0,-1 0 0,-2 1 16,-2-2-16,0 2 16,-2 1-16,0-1 0,-2-2 0,0 0 15,-2 0-15,-2 2 0,-2 3 16,0 0-16,1 0 0,-8-5 15,-1-2-15,-2 4 0,0 4 16,1-2-16,1 1 0,-2 2 16,-1 2-16,-4 2 0,-2 0 15,0 1-15,1 0 0,-3-1 16,-1 1-16,-4 5 0,-3 5 0,-3-6 16,-2-3-16,0 4 0,1 1 15,-32-6-15,2 5 0,5 5 16,4 4-16,-5-1 0,-4 0 15,3-1-15,2-1 0,-4 5 16,-2 3-16,3 5 0,0 3 16,-3-3-16,-2-1 0,2 2 15,3 2-15,-1 1 0,-1 3 16,2 0-16,2-1 0,-5 3 16,-1 2-16,2 1 0,3 1 0,-3 3 15,-2 0-15,5 2 0,4 0 16,0 2-16,1 0 0,0-1 15,1 3-15,1 7 0,0 3 16,0-5-16,3-5 0,-2 4 16,-1 3-16,6 2 0,3 1 0,2 5 15,1 3-15,2 3 0,0 1 16,-3-6-16,-2-4 16,3 0-16,2 2 0,0 5 0,2 3 15,4-1-15,3 0 0,4-3 16,1-1-16,7-4 0,2 0 15,4 3-15,2 2 0,6-6 16,3-2-16,2 2 0,3 1 16,8 0-16,5-1 0,2 2 15,0 2-15,3 1 0,2-1 0,2-1 16,1-2-16,-1 0 0,-1 2 16,5-3-16,2-1 0,-3-10 15,1 4-15,4 2 0,2 0 16,1 0-16,0-1 0,1 1 15,0 2-15,4 0 0,4 1 16,0 0-16,1-1 0,-1-3 16,0 0-16,10 3 0,3 1 15,-2-2-15,1-2 0,0 0 16,3-2-16,-2-1 0,-1 0 0,5-5 16,3-1-16,2 2 0,2 1 15,1-2-15,2 0 0,0-3 16,0-1-16,2-3 15,1-4-15,6 2 0,4-1 0,32 0 16,-6-4-16,-9-2 0,-7-1 16,3-4-16,4 0 0,-2-2 15,1-1-15,7-4 0,4-1 16,-2 1-16,-4 1 0,3 3 16,3 0-16,-4-5 0,-3-2 0,2-2 15,2-1-15,-7 5 0,-5 3 16,1-5-16,1-2 0,1-1 15,-1 0-15,-1 0 0,0 1 16,-7 0-16,-1 2 0,0-3 16,2 0-16,-3-2 0,-1-2 0,0 0 15,1 1-15,0 0 0,-3-1 16,0-2-16,1 2 16,1 0-16,-1-1 0,-4 2 0,-3 2 15,-5 3-15,-3 1 0,4-2 16,3 0-16,-8 1 0,-6 0 15,-8 0-15,-5 0 0,-4 1 16,-3 0-16,1-1 0,0-1 16,-5-2-16,-4-2 0,-1-1 15,1 1-15,-3-1 0,-2 0 0,-2-6 16,0-2-16,-11 6 16,-4-7-16,-8-8 0,-6-6 15,-6-3-15,-5-4 0,8 15 0,7 10 16,4 8-16</inkml:trace>
  <inkml:trace contextRef="#ctx0" brushRef="#br0" timeOffset="88436.0419">9282 10213 0,'0'0'15,"0"0"-15,0 0 0,0 0 0,0 0 16,0 0-16,0 0 16,0 0-16,0 0 0,0 0 0,0 0 15,0 0-15,21 19 0,-21-19 16,0 0-16,29 17 0,-29-17 15,23 12-15,-8-5 0,0 0 16,1 1-16,0 0 0,2 0 16,-2-1-16,1 1 0,1-1 15,1 1-15,6 0 0,-1 1 0,-1 0 16,1-2-16,-1 3 0,1-2 16,-1-1-16,0 0 15,0 0-15,0-1 0,-1-1 0,-1-1 16,0 1-16,0 0 0,1 0 15,0-1-15,0-2 0,0 1 16,4-2-16,-2-1 0,-4 0 16,0-1-16,4-2 0,-1-1 15,-1 0-15,-1 0 0,-2-3 16,-2-1-16,-5-1 0,0 1 0,-3 0 16,1-2-16,1 1 0,0 0 0,0-2 15,0-2-15,-2-1 16,-1-1-16,2 0 0,1 0 15,1-3-15,0-2 0,0-1 16,0-3-16,3-4 0,-1 1 0,2-3 16,1-2-16,0 1 0,-1 6 15,2-4-15,1-2 16,-3 2-16,1 1 0,-1-5 0,0 2 16,-1 1-16,1 0 0,-3 1 15,-1-1-15,-1 5 0,-1 1 16,3-1-16,1-2 0,0-2 15,-3 0-15,-3 2 0,0 1 16,-1-3-16,-2-3 0,1 1 16,-1 1-16,0 2 0,-1 0 0,2-2 15,-1 0-15,1 0 16,-2 2-16,2-3 0,1-1 16,-1 0-16,-1 3 0,1-1 0,-1 0 15,1 3-15,-1 0 0,0 1 16,-2 0-16,0 0 0,2 0 0,-1 1 15,1 0-15,-3 0 16,-2 0-16,1-1 0,0-2 16,1 3-16,2 5 0,-2-2 15,0-2-15,-1 3 0,0 2 0,3-1 16,0 1-16,0 1 0,0 1 16,0-2-16,0-1 0,1 1 15,-1 4-15,1-2 0,0 1 16,1 1-16,-1 1 0,0-1 15,0 1-15,1 1 0,-1 2 16,1-2-16,-1 2 0,0 0 16,-1 0-16,0 2 0,2-1 15,-1 1-15,1 1 0,1 1 0,-1-1 16,2 0-16,1 1 0,0-1 16,0-1-16,0 2 0,0-1 15,0 0-15,1 0 0,0 0 16,-1 0-16,1 1 0,-1-2 15,1 0-15,0 2 0,1 0 16,3 1-16,-1 1 0,0 0 0,0 0 16,-1-2-16,-1 2 15,0-1-15,2 0 0,0 0 16,0-1-16,0 1 0,3-1 0,0 1 16,0 0-16,-1 0 0,1 0 15,0-1-15,-1 1 0,1 0 16,0 1-16,2 0 0,-1-1 15,-1-3-15,2 5 0,-1 1 16,0 1-16,-2 0 0,0-2 16,-2-1-16,1 3 0,1 0 0,1 1 15,2-2-15,-2 1 0,0 0 16,0 2-16,1 2 16,-3 0-16,-1-1 0,0-1 0,-1-1 15,1 1-15,1 1 0,2 1 16,-1-1-16,-1 1 0,0-4 15,-2 4-15,-1 0 0,0 0 16,-1 1-16,1-2 0,0-1 16,-2 1-16,-1 1 0,1-1 15,1 0-15,0 0 0,0 1 0,1 0 16,0 0-16,-1 0 0,0-2 16,-1 1-16,-2 0 15,0 0-15,0 0 0,-2 0 0,0 1 16,-1-2-16,-1 1 0,1 0 15,-2 0-15,0-1 0,0 0 16,-2 0-16,0 0 0,0 0 16,0 0-16,-1-2 0,-2 1 15,-2 1-15,0 0 0,-3-2 0,-2 0 16,0 1-16,-1 1 0,-2 0 16,-1 0-16,-2 1 0,0 1 15,-4 1-15,-3-2 0,0 1 16,0-1-16,-11 2 0,-2 2 15,3-2-15,2 0 0,-4 2 16,-3 0-16,-4-1 0,4 3 0,-1-3 16,1 2-16,1-2 0,3 0 15,-4 2-15,1 1 0,7-3 16,2 0-16,-5 1 0,1 3 16,3-2-16,4-3 0,-4 4 15,-2 1-15,1 2 0,2 0 16,1 3-16,3 3 0,0-1 15,1 1-15,-2-1 0,0-2 16,2 2-16,3-1 0,2 2 16,3 1-16,2 1 0,1 1 0,-1-1 15,1 1-15,3-4 0,2 0 16,-2 3-16,-1 3 16,1 0-16,1-2 0,0 1 0,0-1 15,1 3-15,2-1 0,0 4 16,0 0-16,2 0 0,0 0 15,1 2-15,-1 3 0,0-1 16,-1 0-16,0 8 0,-1 1 16,0-2-16,-1-1 0,1 1 15,1 3-15,-2-3 0,2-1 0,-2 1 16,-1 2-16,1-2 0,-2-1 16,-1 3-16,2 0 0,1-7 15,1-1-15,-1 5 0,1 1 16,1-4-16,3-3 0,1 0 15,1 0-15,-1-5 0,-1-2 16,1 5-16,1 1 0,-1-5 16,0-1-16,-1 2 0,-1 1 15,0-2-15,0-1 0,0 2 16,2-2-16,-3 0 0,-1-1 0,-2 0 16,0 0-16,1 0 0,2-1 0,-2 1 15,1 3-15,0-4 16,-2 0-16,1 0 0,-2 1 15,0-6-15,1-2 0,-3 0 16,-2 1-16,-1-2 0,-1 0 0,-5 0 16,-3 1-16,1-2 15,2 1-15,0-1 0,-2 1 16,-1-2-16,-1-2 0,-1 1 0,-2 0 16,2-1-16,0 2 0,-5-2 15,-6 2-15,4-2 0,-1 0 16,-11 2-16,-4 3 0,4-1 15,3 0-15,-2 3 0,-1 3 16,4-1-16,2 0 0,-5 6 16,-1 0-16,5 1 0,6 0 15,8-6-15,6-4 0,3-4 0</inkml:trace>
  <inkml:trace contextRef="#ctx0" brushRef="#br0" timeOffset="101220.7036">9807 9960 0,'0'0'16,"0"0"-16,0 0 0,0 0 0,0 0 15,0 0-15,-18-13 16,18 13-16,0 0 0,0 0 0,0 0 16,-20-4-16,20 4 0,0 0 15,0 0-15,0 0 0,-20 9 16,16-7-16,-1 2 0,1 1 15,-1 0-15,2 1 0,-1 0 16,0-1-16,1 2 0,0 1 16,-1 1-16,1 0 0,-1-1 0,0 2 15,1 0-15,-1 1 0,-1 1 16,0 1-16,-2 2 16,1 1-16,-1 0 0,0 4 0,1 0 15,-1 1-15,0 2 0,-2 8 16,-1 3-16,1-1 0,0 0 15,-1 8-15,1 2 0,0-2 16,1-3-16,0 2 0,1 3 16,-2 6-16,2-1 0,-2 2 15,0-1-15,0-2 0,0-4 0,1 13 16,0 1-16,2-2 0,2-3 16,-2 1-16,1 2 0,-2-3 15,0-1-15,-1 9 0,0 0 16,3-2-16,1-4 0,-2 10 15,-2 0-15,1-3 0,2-2 0,-4 23 16,0-4-16,2-10 16,1-7-16,-3 6 0,-1 3 15,3-9-15,-2-6 0,1 7 16,1 7-16,1-7 0,-2-2 0,3 5 16,0 4-16,-1-6 0,-2-5 15,0 5-15,-1 3 0,4-3 16,3-2-16,0 2 0,2 0 15,-1-2-15,0-3 0,-1 5 16,0 3-16,-1-4 0,-1-2 0,1 8 16,1 7-16,0-4 0,0-3 15,-1 5-15,-1 4 16,0-6-16,1-6 0,0 0 0,-1 0 16,0-13-16,0-7 0,-3 10 15,-1 7-15,1-8 0,0-6 16,5 4-16,4 3 0,-4-8 15,-3-4-15,2 4 0,0 3 16,-1-3-16,0-2 0,2 0 16,0 1-16,-2-5 0,1-3 0,1 1 15,1 2-15,-1-5 16,-3-1-16,4-2 0,2-1 16,-1-4-16,0-3 0,-2 0 0,0 0 15,2-3-15,2-3 0,-1-4 16,0 2-16,0 0 15,0-3-15,-1 0 0,0 0 16,1-4-16,1-1 0,0-1 0,0-1 16,0-2-16,1 0 0,3 2 15,1 2-15,-1-1 0,1-2 16,-1 0-16,2 1 0,0 0 16,0 1-16,-1-2 0,1-1 15,0 1-15,-1-1 0,1-2 16,2 0-16,0 1 0,-1 0 0,4 0 15,2-1 1,2-1-16,0-2 0,-2 0 0,-1 0 16,5 1-16,3 2 15,-1-1-15,0 0 0,1-2 16,1 0-16,0 0 0,-1 3 0,8-2 16,2-1-16,-1-1 0,-5-3 15,6 4-15,3 1 0,-3-2 16,-3 0-16,2 0 0,1 0 15,0 2-15,0 0 0,8-2 16,1-3-16,-3 3 0,-1 1 0,-1-2 16,1 0-16,0 0 0,-2 1 15,-1-1-15,-1-1 0,-2 1 16,-2 0-16,3 0 0,3 1 16,-5-1-16,-4 0 0,6 0 15,4-1-15,-4 2 0,-4-1 0,-1 2 16,-2 0-16,-2 0 15,-2 0-15,0 0 0,-1 0 16,-1-1-16,-2 1 0,0-1 16,-3 0-16,-3 0 0,-1 1 0,-3 0 15,-2 1-15,0 0 0,-1 1 16,-1-1-16,0-2 0,-3 1 16,2 1-16,-2-1 0,2-5 15,-2-1-15,-1 0 0,-1-4 16,0-2-16,-1 0 0,1-2 0,-2-10 15,-2-4-15,0-2 16,-1 1-16,-1-12 0,-1-4 16,2 1-16,-1 2 0,-3-17 15,0-4-15,3 4 0,3 4 0,-3-14 16,0-2-16,2 5 0,1 5 16,0-13-16,-1-1 15,2 8-15,1 5 0,0-37 0,1 2 16,0 17-16,1 13 0,0-12 15,0-8-15,-1 16 0,2 10 16,3-9-16,0-5 0,-1 3 16,0 0-16,2-4 0,0-3 15,1 7-15,-1 6 0,0-7 16,0-5-16,3 7 0,3 4 0,-2-7 16,-2-5-16,1 14 0,2 10 15,1-13-15,1-8 16,-3 15-16,-2 9 0,2-8 0,1-3 15,0 4-15,0 3 0,-2-6 16,0-5-16,-3 11 0,1 8 0,-2-7 16,0-3-16,2 5 0,1 3 15,2-2-15,1-4 16,-1 10-16,-2 7 0,1-8 16,-2-4-16,0 6 0,-2 7 0,5-1 15,1 3-15,-2 2 0,-1 5 16,-1-6-16,0-4 0,-1 3 15,-1 2-15,1 5 0,-2 5 16,1 1-16,2 3 0,-2-2 16,1-2-16,-1 6 0,-1 4 0,-2 6 15,-1-1-15,1 1 0,0 1 16,0 0-16,1-2 16,0 1-16,-1 0 0,0 4 15,0 0-15,0 1 0,1 1 0,-1 0 16,0-2-16,0 4 0,0-3 15,0 3-15,0-3 0,0 0 16,0 0-16,0 3 0,0-2 16,0 2-16,-2-3 0,2 3 15,-2-2-15,2 2 0,-2-4 16,2 4-16,-2-3 0,2 3 0,-2-2 16,1-1-16,-1 0 15,-2 1-15,-1-2 0,1 1 16,0-2-16,0 1 0,-2-3 0,1 0 15,-1 1-15,1-2 0,-1-2 16,0-1-16,-1 0 0,0-1 16,2 0-16,-1 0 0,1-1 15,-1-2-15,1 2 0,-1-4 16,1-3-16,-1 1 0,1-1 0,-3-4 16,0 2-16,0-1 0,-1 1 15,0-2-15,1-1 16,-1-1-16,-1 1 0,2-1 15,-1-1-15,2 0 0,2 1 0,-4-4 16,0 1-16,1 3 0,2 0 16,0 2-16,1-1 0,0 2 15,1 2-15,-1 2 0,0 0 16,-1 2-16,2-2 0,-1 3 16,-1 1-16,2 2 0,-1 1 0,1 2 15,-1-1-15,1 0 0,0 3 16,-1 0-16,1 1 0,0 1 15,1 1-15,0 0 0,-2 1 16,1 1-16,1 0 0,-1 2 16,0 0-16,0 0 0,-1 0 15,0 1-15,-2 2 0,-1-1 16,1 0-16,-2 2 0,0 0 16,0 0-16,-1 1 0,0-1 15,-1-1-15,-1 1 0,0-1 0,-1 0 16,0 1-16,-1 0 0,1 0 15,0-1-15,0 3 0,-2-3 16,0 1-16,-2-1 0,1-1 16,-1 1-16,0 0 0,-4 1 15,1 1-15,0-4 0,-1 0 0,0 0 16,1-1-16,0 1 0,1-2 16,0 2-16,1 0 15,1 0-15,0 0 0,-1 0 16,-2 0-16,1 2 0,-1-1 0,0-1 15,0 1-15,1 1 0,2-1 16,-3-1-16,-1 0 0,1 2 16,0-1-16,2 0 0,0 2 15,1-1-15,2 0 0,-1 1 16,2-1-16,0 1 0,1 0 0,-2 0 16,1-1-16,1-1 0,-1 0 15,2 1-15,1-1 0,0 1 16,0-1-16,2 1 0,3 1 15,0-1-15,2 0 0,-1-1 16,1 0-16,0 0 0,-1 1 16,2-1-16,0 1 0,0-1 15,1-1-15,0 0 0,0 0 16,2 0-16,-2 3 0,2-3 16,-3 0-16,3 0 0,-2 1 0,2-1 15,-2 0-15,2 0 0,0 0 16,0 3-16,0-3 0,0 0 15,0 0-15,0 0 0,0 0 16,0 0-16,0 0 0,0 0 16,0 0-16,0 0 0,0 0 15,0 0-15,4 3 0,-4-3 0,0 0 16,0 0-16,0 0 16,0 0-16,5 3 0,-5-3 15,0 0-15,8 2 0,-8-2 0,6 1 16,-6-1-16,7 1 0,-7-1 15,7 2-15,-7-2 0,13 3 16,-7-2-16,1 0 0,1-1 16,-1 0-16,1-1 0,0 1 15,-1 1-15,2 0 0,0 0 16,1-1-16,1 2 0,0-2 16,0 0-16,0 1 0,1-1 15,0 1-15,0-1 0,1-1 16,-2 0-16,-1-1 0,-1 4 0,1-2 15,0 1-15,-1 0 0,-1 0 16,0-1-16,-1 0 0,1 0 16,0 0-16,-2 0 0,1-1 15,0 0-15,-1 0 0,-1-1 16,-2 0-16,-1 0 0,0 0 16,1 0-16,-1 1 0,0 0 0,0 0 15,0 0-15,1 0 16,0 1-16,0 1 0,-1-1 0,-2 0 15,0 0-15,0 0 0,3-2 16,-1 3-16,-2-1 0,0 0 16,0 0-16,1-2 0,-1 2 15,0 0-15,0 0 0,0 0 16,0 0-16,0 0 0,0 0 16,0 0-16,0 0 0,0 0 0,0 0 15,0 0-15,0 0 0,0 0 16,0 0-16,0 0 0,0 0 15,4 3-15,-4-3 0,0 0 16,0 0-16,2 5 0,-2-5 16,0 0-16,0 0 0,0 0 15,0 0-15,5 4 0,-5-4 0,0 0 16,0 0-16,0 0 16,0 0-16,0 0 0,0 0 15,0 0-15,0 0 0,0 0 0,0 0 16,0 0-16,4 2 0,-4-2 15,0 0-15,0 0 0,0 0 16,0 0-16,0 0 0,0 0 16,0 0-16,0 0 0,0 0 15,0 0-15,0 0 0,0 0 0,0 0 16,0 0-16,0 0 0,0 0 16,0 0-16,0 0 15,-4-2-15,4 2 0,0 0 16,0 0-16,0 0 0,0 0 0,0 0 15,0 0-15,0 0 0,0 0 16,0 0-16,0 0 0,-3-5 16,3 5-16,-5-4 0,5 4 15,0 0-15,-3-6 0,3 6 16,0 0-16,0 0 0,-5-3 0,5 3 16,0 0-16,0 0 0,-4-3 15,4 3-15,0 0 0,0 0 16,0 0-16,0 0 15,0 0-15,0 0 0,-2-5 0,2 5 16,0 0-16,0 0 0,0 0 16,-3-4-16,3 4 0,0 0 15,0 0-15,0 0 0,0 0 16,0 0-16,0 0 0,0 0 16,0 0-16,0 0 0,0 0 0,0 0 15,0 0-15,0 0 0,0 0 16,0 0-16,0 0 15,0 0-15,1-6 0,-1 6 16,0 0-16,0 0 0,0 0 0,0 0 16,0 0-16,0 0 0,0 0 15,0 0-15,0 0 0,0 0 16,0 0-16,0 0 0,0 0 16,0 0-16,0 0 0,0 0 15,0 0-15,0 0 0,0 0 0,0 0 16,0 0-16,0 0 0,0 0 15,0 0-15,0 0 0,0 0 16,0 0-16,0 0 0,0 0 16,0 0-16,0 0 0,0 0 15,0 0-15,0 0 0,0 0 16,0 0-16,0 0 0,0 0 0,0 0 16,0 0-16,0 0 15,0 0-15,0 0 0,0 0 0,0 0 16,0 0-16,0 0 0,0 0 15,0 0-15,0 0 0,0 0 16,0 0-16,0 0 0,0 0 16,0 0-16,0 0 0,0 0 15,0 0-15,0 0 0,0 0 16,0 0-16,0 0 0,0 0 16,0 0-16,0 0 0,0 0 0,0 0 15,0 0-15,0 0 16,0 0-16,0 0 0,0 0 0,0 0 15,0 0-15,0 0 0,0 0 16,0 0-16,0 0 0,0 0 16,0 0-16,0 0 0,0 0 15,0 0-15,0 0 0,0 0 16,0 0-16,0 0 0,0 0 16,0 0-16,0 0 0,0 0 0,0 0 15,0 0-15,0 0 0,0 0 16,0 0-16,0 0 0,0 0 15,0 0-15,2 4 0,-2-4 16,0 0-16,0 0 0,0 0 16,0 0-16,0 0 0,0 0 15,0 0-15,0 0 0,0 0 0,0 0 16,0 0-16,0 0 16,0 0-16,0 0 0,0 0 15,0 0-15,0 0 0,0 0 0,0 0 16,0 0-16,0 0 0,0 0 15,0 0-15,0 0 0,0 0 16,0 0-16,0 0 0,0 0 16,0 0-16,0 0 0,0 0 15,0 0-15,0 0 0,0 0 0,0 0 16,0 0-16,0 0 0,0 0 16,0 0-16,0 0 15,0 0-15,0 0 0,0 0 16,0 0-16,0 0 0,0 0 0,0 0 15,0 0-15,0 0 0,0 0 16,0 0-16,0 0 0,0 0 16,0 0-16,0 0 0,0 0 15,0 0-15,0 0 0,0 0 16,0 0-16,0 0 0,0 0 0,0 0 16,0 0-16,0 0 0,0 0 15,0 0-15,0 0 16,0 0-16,0 0 0,0 0 0,0 0 15,0 0-15,0 0 0,0 0 16,0 0-16,0 0 0,0 0 16,0 0-16,0 0 0,0 0 15,0 0-15,0 0 0,0 0 16,0 0-16,0 0 0,0 0 16,0 0-16,0 0 0,0 0 0,0 0 15,0 0-15,0 0 0,0 0 16,0 0-16,0 0 0,0 0 15,0 0-15,0 0 0,0 0 16,0 0-16,0 0 0,0 0 16,0 0-16,0 0 0,0 0 15,0 0-15,0 0 0,0 0 0,0 0 16,0 0-16,0 0 16,0 0-16,0 0 0,0 0 15,0 0-15,0 0 0,0 0 0,0 0 16,0 0-16,0 0 0,0 0 15,0 0-15,0 0 0,0 0 16,0 0-16,0 0 0,0 0 16,0 0-16,0 0 0,0 0 15,0 0-15,0 0 0,0 0 0,0 0 16,0 0-16,0 0 0,2-5 16,-2 5-16,0 0 15,0 0-15,0 0 0,0 0 0,0 0 16,0 0-16,0 0 0,0 0 15,0 0-15,0 0 0,0 0 16,0 0-16,0 0 0,0 0 16,0 0-16,0 0 0,0 0 15,0 0-15,0 0 0,0 0 16,0 0-16,0 0 0,0 0 0,0 0 16,0 0-16,0 0 0,0 0 15,0 0-15,0 0 16,0 0-16,0 0 0,0 0 0,0 0 15,0 0-15,0 0 0,0 0 16,0 0-16,0 0 0,0 0 16,0 0-16,0 0 0,0 0 15,0 0-15,0 0 0,0 0 16,0 0-16,0 0 0,0 0 16,0 0-16,0 0 0,0 0 0,0 0 15,0 0-15,0 0 0,0 0 16,0 0-16,0 0 0,0 0 15,0 0-15,0 0 0,0 0 16,0 0-16,0 0 0,0 0 16,0 0-16,0 0 0,0 0 15,0 0-15,0 0 0,0 0 16,0 0-16,0 0 0,0 0 16,0 0-16,0 0 0,0 0 15,0 0-15,0 0 0,0 0 0,0 0 16,0 0-16,0 0 0,0 0 15,0 0-15,0 0 0,0 0 16,0 0-16,0 0 0,0 0 16,0 0-16,0 0 0,0 0 15,0 0-15,0 0 0,0 0 16,0 0-16,0 0 0,0 0 0,0 0 16,0 0-16,0 0 15,0 0-15,0 0 0,0 0 16,0 0-16,0 0 0,0 0 0,0 0 15,0 0-15,0 0 0,0 0 16,0 0-16,0 0 0,0 0 16,0 0-16,0 0 0,0 0 15,0 0-15,0 0 0,0 0 16,0 0-16,0 0 0,0 0 0,0 0 16,0 0-16,0 0 0,0 0 15,0 0-15,0 0 16,0 0-16,0 0 0,0 0 0,0 0 15,0 0-15,0 0 0,0 0 16,0 0-16,0 0 0,0 0 16,0 0-16,0 0 0,0 0 15,0 0-15,0 0 0,0 0 16,0 0-16,0 0 0,0 0 16,0 0-16,0 0 0,0 0 0,0 0 15,0 0-15,0 0 0,0 0 16,0 0-16,0 0 0,0 0 15,0 0-15,0 0 0,0 0 16,0 0-16,0 0 0,0 0 16,0 0-16,0 0 0,0 0 15,0 0-15,0 7 0,0-7 16,0 0-16,0 0 0,0 0 16,0 0-16,0 0 0,0 0 15,0 0-15,0 0 0,0 0 0,0 0 16,0 0-16,0 0 0,0 0 15,0 0-15,0 0 0,0 0 16,0 0-16,0 0 0,0 0 16,0 0-16,0 0 0,0 0 15,0 0-15,0 0 0,0 0 16,0 0-16,0 0 0,0 0 16,0 0-16,0 0 0,0 0 15,0 0-15,0 0 0,0 0 16,0 0-16,0 0 0,0 0 0,0 0 15,0 0-15,0 0 0,0 0 16,0 0-16,0 0 0,0 0 16,0 0-16,0 0 0,0 0 15,0 0-15,0 0 0,0 0 16,0 0-16,0 0 0,0 0 0,0 0 16,0 0-16,0 0 0,0 0 15,0 0-15,0 0 16,0 0-16,0 0 0,0 0 0,0 0 15,0 0-15,0 0 0,0 0 16,0 0-16,0 0 0,0 0 16,0 0-16,0 0 0,0 0 15,0 0-15,0 0 0,0 0 16,0 0-16,0 0 0,0 0 16,0 0-16,0 0 0,0 0 0,0 0 15,0 0-15,0 0 0,0 0 16,0 0-16,0 0 0,0 0 15,0 0-15,0 0 0,0 0 16,0 0-16,0 0 0,0 0 16,0 0-16,0 0 0,0 0 15,0 0-15,0 0 0,0 0 0,0 0 16,0 0-16,0 0 16,0 0-16,0 0 0,0 0 15,0 0-15,0 0 0,0 0 0,0 0 16,0 0-16,0 0 0,0 0 15,0 0-15,0 0 0,0 0 16,0 0-16,0 0 0,0 0 16,0 0-16,0 0 0,0 0 15,0 0-15,0 0 0,0 0 0,0 0 16,0 0-16,0 0 0,0 0 16,0 0-16,0 0 15,0 0-15,0 0 0,0 0 16,0 0-16,0 6 0,0-6 0,0 0 15,0 0-15,0 0 0,0 0 16,0 0-16,0 0 0,0 0 16,0 0-16,0 0 0,0 0 15,0 0-15,0 0 0,0 0 16,0 0-16,0 0 0,0 0 0,0 0 16,0 0-16,0 0 0,0 0 15,0 0-15,1 5 0,-1-5 16,0 0-16,0 0 0,0 0 15,0 0-15,0 0 0,0 0 16,0 0-16,0 0 0,0 0 16,0 0-16,0 0 0,0 0 15,0 0-15,0 0 0,0 0 16,0 0-16,0 0 0,0 0 16,0 0-16,0 0 0,0 0 0,0 0 15,0 0-15,0 0 0,5 8 16,-5-8-16,0 0 0,0 0 15,0 0-15,0 0 0,0 0 16,4 2-16,-4-2 0,0 0 16,0 0-16,0 0 0,0 0 15,0 0-15,4 4 0,-4-4 16,0 0-16,0 0 0,0 0 16,0 0-16,0 0 0,5 5 15,-5-5-15,0 0 0,0 0 0,3 3 16,-3-3-16,0 0 0,0 0 15,0 0-15,0 0 0,0 0 16,0 0-16,0 0 0,0 0 16,0 0-16,2 5 0,-2-5 15,0 0-15,0 0 0,0 0 0,0 0 16,0 0-16,0 0 0,0 0 16,0 0-16,0 0 15,0 0-15,0 0 0,0 0 16,-4-3-16,4 3 0,0 0 0,0 0 15,0 0-15,0 0 0,0 0 16,0 0-16,0 0 0,0 0 16,0 0-16,0 0 0,0 6 15,0-6-15,0 0 0,0 0 16,0 0-16,-6 4 0,4 0 0,0 2 16,0 2-16,0 0 0,0-2 15,1 0-15</inkml:trace>
  <inkml:trace contextRef="#ctx0" brushRef="#br0" timeOffset="102452.582">11630 8036 0,'0'0'0,"0"0"0,0 0 0,0 0 15,0 0-15,0 0 0,0 0 16,0 0-16,0 0 0,21-4 16,-21 4-16,0 0 0,0 0 0,0 0 15,0 0-15,21 1 0,-21-1 16,0 0-16,0 0 16,22 3-16,-17-3 0,2 0 0,1 2 15,-2-2-15,1-1 0,-1 0 16,1 1-16,0-1 0,-1 0 0,1 0 15,-2 0-15,1 0 16,-2-1-16,1 1 0,-1 0 16,-1 0-16,1-2 0,-1 2 15,0 1-15,1 0 0,-1 0 0,0-1 16,1 1-16,-1-1 0,-1-1 16,1 2-16,2 0 15,-2-1-15,0 1 0,1 0 16,-1 0-16,0-1 0,1 1 0,-1-1 15,0 1-15,1 0 0,-1-1 16,0-2-16,1 1 0,-1 1 16,-1 1-16,0-1 0,2 1 15,-2-1-15,0 1 0,0 0 0,1 0 16,-3 0-16,5 2 0,-5-2 16,7 6-16,-7-6 0,5 4 15,-2-1-15,1 0 0,0 0 16,2-1-16,-1 0 0,1-1 15,-1 0-15,0 1 0,-1-1 16,0 0-16,0 0 0,-1 0 16,0 0-16,1 2 0,-2-2 0,0 1 15,0-1-15,0 1 16,1 0-16,-3-2 0,2 4 0,-2-4 16,2 2-16</inkml:trace>
  <inkml:trace contextRef="#ctx0" brushRef="#br0" timeOffset="102742.3553">12018 8164 0,'0'0'0,"0"0"16,0 0-16,0 0 0,0 0 0,0 0 15,0 0-15,0 0 16,0 0-16,0 0 0,0 0 15,0 0-15,0 0 0,0 0 16,0 0-16,-992 22 0,1993-22 0,-1001 0 16,0 0-16,0 0 15,0 0-15,0 0 0,0 0 16,0 0-16,17 20 0,-17-20 0,0 0 16,0 0-16,0 0 0,21 9 15,-21-9-15,0 0 0,0 0 0,10 21 16,-8-17-16,0-1 15</inkml:trace>
  <inkml:trace contextRef="#ctx0" brushRef="#br0" timeOffset="103102.5718">12327 8374 0,'0'0'0,"0"0"0,0 0 16,0 0-16,0 0 0,0 0 15,0 0-15,25 2 0,-25-2 0,0 0 16,0 0-16,27 0 15,-27 0-15,0 0 0,27 2 16,-27-2-16,0 0 0,24-3 16,-15 1-16,0 1 0,0 0 0,1-2 15,0-2-15,-1 1 0,1 1 16,2 0-16,2 3 0,-1 0 16,0 0-16,-2 0 0,-1 0 15,-1 0-15</inkml:trace>
  <inkml:trace contextRef="#ctx0" brushRef="#br0" timeOffset="103646.448">12535 8608 0,'0'0'0,"0"0"0,0 0 16,0 0-16,0 0 0,0 0 15,0 0-15,0 0 0,0 0 0,0 0 16,0 0-16,0 0 0</inkml:trace>
  <inkml:trace contextRef="#ctx0" brushRef="#br0" timeOffset="105847.8614">12086 8133 0,'0'0'16,"0"0"-16,0 0 0,0 0 16,0 0-16,0 0 0,0 0 15,-17 12-15,17-12 0,0 0 0,-6 18 16,6-18-16,0 0 0,2 24 16,-2-24-16,11 22 0,-3-12 15,0-1-15,-2 0 0,1 0 16,0 1-16,-1 1 0,1 0 15,1-1-15,-1 0 0,1 0 16,1 2-16,1-2 0,0 1 0,2 1 16,1 2-16,1 0 0,0-2 15,-2 2-15,0 0 16,-1-2-16,-1 1 0,2-2 0,1 0 16,-2 0-16,0 0 0,1 2 15,3 0-15,-3-1 0,0-2 16,-1-2-16,0 0 0,-1 0 15,-1 0-15,-1 0 0,1-2 16,-1 1-16,-1-1 0,-1 0 16,0-1-16,-2 0 0,1-1 0,0-1 15,1 1-15,-1-2 0,1 0 16,-1 0-16,0-1 0,-1 1 16,0 0-16,2-2 15,-1-2-15,1 4 0,1-1 0,-1 1 16,0-1-16,0-1 0,1 0 15,0 0-15,-1 0 0,1 0 16,-1-1-16,1 1 0,0 1 16,-1-1-16,0-1 0,-1 1 15,2 0-15,-1 0 0,1 0 0,1-2 16,-1-1-16,0 2 0,0 0 16,-1 0-16,1 0 0,0 0 15,-1 1-15,1 0 0,1 0 16,-1 0-16,1 0 0,-1 0 15,-1 0-15,1 0 0,-2 1 16,1-1-16,-1-1 0,0 2 16,-1 0-16,1 0 0,-1 0 15,-1 0-15,1 1 0,-1-2 0,0 0 16,-1 0-16,1 1 0,-1-1 16,0 1-16,-2-1 0,2 2 15,-2-2-15,2 0 0,-2 0 16,3 0-16,-3 0 0,0 0 15,0 0-15,0 0 0,0 0 16,0 0-16,0 0 0,0 0 0,0 0 16,0 0-16,0 0 15,0 0-15,0 0 0,0 0 0,0 0 16,0 0-16,0 0 0,0 0 16,0 0-16,0 0 0,0 0 15,0 0-15,0 0 0,0 0 16,0 0-16,0 0 0,0 0 15,0 0-15,0 0 0,0 0 16,3-4-16,-3 4 0,0 0 16,0 0-16,0 0 0,0 0 0,0 0 15,0 0-15,0 0 0,0 0 16,0 0-16,0 0 0,0 0 16,0 0-16,0 0 0,0 0 15,0 0-15,0 0 0,0 0 16,0 0-16,0 0 0,0 0 0,0 0 15,0 0-15,0 0 16,0 0-16,0 0 0,0 0 16,0 0-16,0 0 0,0 0 15,0 0-15,0 0 0,0 0 0,0 0 16,0 0-16,0 0 0,0 0 0,0 0 16,0 0-16,0 0 15,0 0-15,0 0 0,0 0 16,0 0-16,0 0 0,0 0 15,0 0-15,0 0 0,0 0 16,0 0-16,0 0 0,0 0 16,0 0-16,0 0 0,0 0 15,0 0-15,0 0 0,-2-4 0,2 4 16,0 0-16,0 0 0,0 0 16,0 0-16,0 0 0,0 0 15,0 0-15,0 0 0,0 0 16,0 0-16,0 0 0,0 0 15,0 0-15,0 0 0,0 0 16,0 0-16,0 0 0,0 0 16,0 0-16,0 0 0,0 0 15,0 0-15,0 0 0,0 0 0,0 0 16,0 0-16,0 0 0,0 0 16,0-6-16,0 6 0,0 0 15,0 0-15,0 0 0,0 0 16,0 0-16,0 0 0,0 0 15,0 0-15,0 0 0,0 0 16,0 0-16,0 0 0,0 0 16,0 0-16,0 0 0,0 0 15,0 0-15,0 0 0,0 0 0,0 0 16,0 0-16,0 0 16,0 0-16,0 0 0,0 0 0,0 0 15,0 0-15,0 0 0,0 0 16,0 0-16,0 0 0,0 0 0,0 0 15,0 0-15,0 0 16,0 0-16,0 0 0,0 0 16,0 0-16,0 0 0,0 0 15,0 0-15,0 0 0,0 0 0,0 0 16,0 0-16,0 0 16,0 0-16,0 0 0,0 0 0,0 0 15,0 0-15,0 0 0,0 0 16,0 0-16,0 0 0,0 0 15,0 0-15,0 0 0,0 0 16,0 0-16,0 0 0,0 0 16,0 0-16,0-6 0,0 6 15,0 0-15,0 0 0,0 0 0,0 0 16,0 0-16,0 0 0,0 0 16,0 0-16,0 0 0,0 0 15,0 0-15,0 0 0,0 0 16,0 0-16,0 0 0,0 0 15,0 0-15,0 0 0,0 0 16,0 0-16,-2-4 0,2 4 0,0 0 16,0 0-16,0 0 0,0 0 15,0 0-15,0 0 16,0 0-16,0 0 0,0 0 0,0 0 16,0 0-16,5-2 0,-5 2 15,0 0-15,0 0 0,0 0 16,7-1-16,-7 1 0,0 0 15,0 0-15,4-4 0,-4 4 16,0 0-16,0 0 0,0 0 16,0 0-16,7-1 0,-7 1 0,0 0 15,0 0-15,0 0 0,4-4 16,-4 4-16,0 0 16,0 0-16,7-1 0,-7 1 15,0 0-15,6-2 0,-6 2 0,0 0 16,0 0-16,7-3 0,-7 3 15,0 0-15,4-3 0,-4 3 16,0 0-16,0 0 0,5-4 16,-5 4-16,0 0 0,0 0 0,4-2 15,-4 2-15,0 0 0,0 0 16,8 0-16,-8 0 0,0 0 16,4-3-16,-4 3 0,0 0 15,0-7-15,0 7 0</inkml:trace>
  <inkml:trace contextRef="#ctx0" brushRef="#br0" timeOffset="110169.8825">9529 10292 0,'0'0'0,"0"0"0,0 0 16,0 0-16,0 0 0,0 0 16,0 0-16,0 0 0,0 0 15,0 0-15,0 0 0,0 0 16,0 0-16,0 0 0,26 6 15,-26-6-15,0 0 0,26 1 16,-26-1-16,24 1 0,-24-1 0,25 3 16,-11-3-16,1 0 0,-1 1 15,1-1-15,2-1 16,-1 1-16,1 0 0,1-3 0,-1 0 16,1 0-16,0 0 0,4-2 15,0-4-15,1 1 0,0 0 16,1-2-16,0-1 0,1 0 15,-1-1-15,1-3 0,2-1 16,-2 2-16,-2 0 0,6-4 0,0 0 16,-2-1-16,0-1 0,-1-2 15,1-2-15,-4 2 0,-2 3 16,3-3-16,2-2 0,0-1 16,-2 0-16,4-8 0,-2-1 15,-1 1-15,-1 1 0,-1-3 16,0-2-16,0 0 0,0-1 0,2-6 15,-1 0-15,-2 4 0,-1 3 16,1-4-16,1-3 16,-2 2-16,-1 3 0,-2-2 0,0-2 15,-1 2-15,-3 2 0,5-7 16,0-1-16,2 8 0,0 3 16,-2 2-16,-2-2 0,-3-2 15,-2-1-15,-1 2 0,0 3 16,1 3-16,0 3 0,1-4 15,-1 0-15,-1 1 0,0 3 0,3 1 16,3 0-16,-3 4 0,0-1 16,-2 2-16,-1 0 0,0 1 15,-1 3-15,5-2 0,1-1 16,0 3-16,-2 2 0,0 1 16,2-1-16,-4 4 0,0 1 15,1-2-15,0 1 0,3-1 16,0-1-16,0 2 0,-1 0 15,1 3-15,0 2 0,1-3 16,-1-1-16,-6 2 0,-2 1 0,1 1 16,0 1-16,2 0 0,2-1 15,1 1-15,3 0 16,-2 1-16,1-2 0,-1 2 0,0-2 16,-4 2-16,1 1 0,1 0 15,1 0-15,2 0 0,-1 0 16,1 1-16,3-2 0,-2 0 15,-1 1-15,1 0 0,-1 1 16,1-1-16,-1 1 0,2 0 16,2 1-16,-1-2 0,-2 1 0,1 0 15,0 3-15,-1-1 0,0 1 16,-1 0-16,1 1 0,-1-1 16,1 0-16,-2 1 0,1 1 15,-2 0-15,-1 1 0,1 0 16,0 1-16,-1 1 0,-1-2 15,-1 0-15,0 0 0,1 2 16,1 4-16,-1-2 0,0 3 16,-1-3-16,0-1 0,0 1 0,1 2 15,-1 1-15,0-1 0,-1 2 16,-1-1-16,0 0 0,-2 1 16,1-1-16,0 1 0,-2-1 15,1-2-15,1 3 0,1 3 16,-2-3-16,1-1 0,0 0 15,-1-1-15,0 0 0,0 1 0,-2 0 16,2-2-16,-2 1 16,1-1-16,-2-1 0,1 3 15,-2-2-15,0 1 0,1-2 0,-2 1 16,2-1-16,2 1 0,-1 1 16,0 0-16,-1 1 0,-1-1 15,1-1-15,-1 0 0,0-2 16,-1 1-16,1-1 0,-1 1 15,0 1-15,1 0 0,1 0 16,-2 0-16,0-1 0,0 0 16,0 0-16,2-1 0,-2-1 0,-1 2 15,0-1-15,0 0 16,0-1-16,1-1 0,1 3 0,1 1 16,1-1-16,-1 1 0,-1-1 15,0-1-15,-1 0 0,0-1 16,1 1-16,1 0 0,-1-1 15,0 0-15,1 0 0,0-2 16,-1 1-16,1 1 0,-1-2 16,1 0-16,0 1 0,-1-1 0,0-1 15,0 1-15,1 1 0,-1 2 16,0-3-16,2-1 0,-2 1 16,2 1-16,-1-2 0,0 1 15,0-1-15,-1 1 0,1-1 16,2-1-16,-1 2 0,1-2 15,-1 0-15,1 1 0,-1-1 16,1 1-16,-1 0 0,2 0 16,0 0-16,-1-1 0,2 0 0,0 0 15,-1-1-15,1 1 0,0 0 16,-1-1-16,-1 1 0,1-1 16,-1 0-16,1 2 0,0-2 15,-1-1-15,2 0 0,0 1 16,-1 0-16,1 0 0,0-1 15,0-1-15,-2 2 0,1 2 16,0-1-16,2 0 0,-1 0 0,-1-1 16,-1 0-16,1 1 15,-1-1-15,0 1 0,-1 0 0,1-1 16,-2 0-16,1 0 0,-1 0 16,1 1-16,-2-1 0,0 1 15,1-1-15,-1-1 0,-1 1 16,0 0-16,0 0 0,1 0 15,-1 0-15,0 0 0,0 0 16,-2 0-16,2 0 0,-2 0 0,0 0 16,0 0-16,0 0 0,0 0 15,0 0-15,7 0 16,-7 0-16,0 0 0,0 0 0,0 0 16,0 0-16,0 0 0,0 0 15,0 0-15,0 0 0,0 0 0,0 0 16,0 0-16,0 0 15,-3 4-15,3-4 0,-4 8 0,1-2 16,-1 2-16,-2 0 16,1 3-16,-3 0 0,-2 0 0,0 2 15,1 1-15,1 1 0,-2-1 16,0 3-16,0 0 0,0-1 16,1 2-16,-1 3 0,1 0 15,-1 0-15,2-3 0,-2 3 16,-1 0-16,0-2 0,0-1 15,0 0-15,1 0 0,2 2 16,1-1-16,1 1 0,-2 1 16,0-3-16,1-1 0,-1 0 0,1 1 15,3 0-15,2 0 0,-1 0 16,1 0-16,-1-1 0,-2-2 16,1 2-16,1 0 0,2-1 15,2 2-15,-1-1 0,-1 1 16,-2-3-16,0 0 0,0 1 15,-1-1-15,1 1 0,0 0 0,1 0 16,-1 1-16,1 1 0,0 0 16,0 2-16,-1 1 15,-1-1-15,1-1 0,1-1 16,1 0-16,-2-2 0,1 1 0,0 0 16,-1 2-16,-1 1 0,1 0 15,0 1-15,1 3 0,-2-1 16,1 1-16,0 8 0,0 4 15,0-5-15,0-3 0,-3 0 16,0-1-16,-1-3 0,0 0 0,3 4 16,1 3-16,1-1 0,-1-2 15,0 3-15,1 1 0,-3-2 16,0-2-16,2 10 0,2 2 16,-2-4-16,0-2 0,1 3 15,1 1-15,-3-1 0,0-4 0,2 4 16,1 1-16,0-2 15,-1 0-15,2 8 0,2 2 16,-4-5-16,-1-3 0,3 2 0,1 3 16,-1-4-16,-1-3 0,1 5 15,2 3-15,-2-3 0,-1-2 16,2 6-16,3 2 0,-3-2 16,-3-3-16,-1 10 0,2 2 15,2-2-15,0-1 0,-1 1 16,-1 1-16,2-6 0,3-4 0,-5 2 15,-2 1-15,3-1 0,2 0 16,1 26-16,0-1 16,-4-32-16,-2-1 0,1 28 0,0 1 15,4-7-15,1-3 0,-5 1 16,-4 1-16,4-3 0,3-3 16,0 3-16,0 2 0,-2-6 15,-1-5-15,1 6 0,2 6 16,0-4-16,0-3 0,-1 2 15,0 0-15,-1-2 0,0 0 16,0 2-16,1 2 0,-1-8 0,-1-5 16,2 6-16,2 3 15,1-4-15,0-3 0,-3 3 16,-1 2-16,3-4 0,3-3 0,-2 5 16,-1 6-16,1-6 0,-1-1 15,1 4-15,3 3 0,-3-3 16,-1-2-16,1-1 0,1 0 15,-4-5-15,-1-3 0,3 4 0,1 3 16,-1-1-16,1-3 0,-2-4 16,1-3-16,-3-2 0,-1-2 15,2 6-15,3 5 16,-3-4-16,-2-2 0,2-3 0,2-2 16,-1-12-16,0 2 0,5 3 15,2 3-15,-4-1 0,-4 1 0,4 1 16,3 2-16,-1-2 15,1-2-15,-2-2 0,1 1 16,-2-5-16,0 2 0,-1-4 0,0-1 16,2-1-16,0 1 0,1-1 15,-1 1-15,0-4 0,-2 0 16,4-2-16,1-1 0,-1 1 16,0 1-16,-1-4 0,2-1 15,1 0-15,1-1 0,2-1 16,1-2-16,-1 0 0,-1-1 15,4 0-15,0-1 0,-2 0 0,0 0 16,4-1-16,2-1 0,-1 0 16,0 0-16,5-1 0,3 1 15,-5-1-15,0 0 0,6-3 16,1 0-16,-2-3 0,1-1 16,1 0-16,2-1 0,-2 3 15,-3 1-15,1-1 0,2 0 16,1 0-16,-1-1 0,1 2 15,0 0-15,-1 1 0,1 1 0,6 2 16,2 1-16,-5 2 0,-4 0 16,1 0-16,0 1 0,-2-4 15,0-1-15,-4 3 0,-1 2 16,-7-2-16,-2-1 0,1-1 16,0-2-16,-2 1 0,-1 1 15,1 0-15,1-1 0,-1 0 16,-3-1-16,1 0 0,-1 0 15,-2 0-15,-2 0 0,1-2 16,-1-1-16,0-5 0,-1-2 0,-2-3 16,-1-2-16,1-2 0,-1-2 15,-4-6-15,-1-4 16,1-10-16,1-4 0,-4-4 0,-1-5 16,1-8-16,-1 3 0,1-16 15,0-4-15,1 3 0,-1 4 16,-3-18-16,-1-1 0,1 7 0,2 7 15,-4-45-15,1 4 16,1 14-16,0 11 0,-3-7 16,-2-4-16,-3 12 0,0 7 0,-3-8 15,-1-6-15,3 5 0,4 3 16,-1-3-16,1-3 16,-4 8-16,-1 4 0,0-9 0,1-6 15,1 10-15,1 6 0,0-8 16,-1-9-16,4 9 0,2 5 15,0-20-15,0-11 0,-1 8 0,-2 8 16,2-14-16,1-10 16,5 8-16,1 5 0,3-9 0,2-8 15,-1 14-15,-1 11 0,0-6 16,-1-3-16,3 9 16,3 8-16,-1-5 0,0-6 0,0 12 15,0 7-15,-2-9 0,-1-6 16,-1 15-16,0 11 0,4-5 15,2-4-15,1 5 0,-1 4 0,5 0 16,3-2-16,-5 11 0,-5 7 16,2-8-16,2-5 15,1 8-15,0 5 0,-2 6 0,-2 2 16,-2 7-16,-1 5 0,-1-2 16,1-2-16,0 12 0,1 9 0,1-7 15,1-5-15,-1 7 16,0 5-16,0 2 0,1 2 15,2 0-15,-1-1 0,1-3 16,0-1-16,2 3 0,2 3 0,-4 8 16,-2 3-16,1 4 0</inkml:trace>
  <inkml:trace contextRef="#ctx0" brushRef="#br0" timeOffset="111828.0863">13431 13286 0,'0'0'0,"0"0"16,0 0-16,-4 22 0,4-22 0,0 0 16</inkml:trace>
  <inkml:trace contextRef="#ctx0" brushRef="#br1" timeOffset="126070.0943">4732 10272 0,'0'0'0,"0"0"0,0 0 15,0 0-15,-21-10 0,11 7 16,-3 1-16,-1 2 0,-1 1 0,-2 0 16,-1 1-16,-3 2 15,-2 2-15,-9 5 0,-3 1 0,1 2 16,0 1-16,-8 7 0,-2 4 16,2-2-16,1 0 0,-5 7 15,4 1-15,2-2 0,5 0 16,0-1-16,0 1 0,4-2 0,4 0 15,-1 4-15,1-1 16,2-1-16,-1-1 0,7 0 16,2 0-16,5 2 0,0 0 0,5-2 15,2-2-15,4-1 0,2 0 16,4 3-16,4 3 0,1-6 16,2-4-16,1 2 0,3 0 15,-3-5-15,2 0 0,7 1 16,2 0-16,0-1 0,-2-2 0,7 1 15,0 2-15,2-6 16,0-3-16,10 0 0,0-2 16,-6-2-16,1-2 0,14 0 0,4-3 15,-4-2-15,-3 0 0,4-4 16,4-1-16,0 1 16,-3-3-16,11-1 0,-1-2 0,-6 1 15,-3 0-15,4-1 0,5-3 16,-11-1-16,-3-2 0,23-12 15,-4-1-15,-16 3 0,-4 4 0,-2-10 16,2-6-16,-8 2 0,-6 2 16,0-4-16,0-3 0,-4 1 15,-7 1-15,-3-4 0,-7-2 16,1 4-16,-2 3 0,0-4 16,-1-4-16,-8 8 0,-3 6 0,-3-3 15,-5-3-15,-1 5 16,-2 2-16,-4-1 0,-1 1 15,5 13-15,-3 0 0,-8-3 16,-6-3-16,4 3 0,0 0 0,-9 1 16,-5 0-16,3 3 0,2 3 15,-9 1-15,-4 3 0,0 2 16,-1 1-16,-2 1 0,-4 0 16,-1 4-16,1 2 0,-12 7 15,-3 3-15,5-1 0,5 0 0,-28 10 16,0 3-16,10 2 0,7 1 15,-4 12-15,-6 8 16,8-2-16,2-1 0,-3 15 0,-3 10 16,7 0-16,4 0 0,1 15 15,0 10-15,11-2 0,6-2 16,12-27-16,13-19 0,7-14 16</inkml:trace>
  <inkml:trace contextRef="#ctx0" brushRef="#br1" timeOffset="131253.7749">21296 15504 0,'0'0'0,"0"0"0,0 0 16,0 0-16,0 0 0,0 0 15,0 0-15,29 8 0,-29-8 0,21 6 16,-21-6-16,33 6 0,-14-4 16,2 2-16,2 2 0,2-1 15,3 1-15,8 2 16,3 1-16,0-1 0,2 0 0,14 1 16,5-2-16,-5-1 0,-5 0 15,12 1-15,2-3 0,-2-1 16,0-1-16,12-1 0,1-1 15,-7-1-15,-3 0 0,12 0 16,3 2-16,-8 1 0,-4 2 0,36 4 16,-2 0-16,-10 1 0,-6-2 15,3 4-15,-1 3 16,-6-2-16,-3 1 0,20 2 16,14 4-16,-19-11 0,-13-6 0,1-1 15,4-1-15,4 1 0,3 0 16,3-4-16,3-2 0,-6 3 15,-4 2-15,1 0 0,-2 2 16,-2 2-16,-3 1 0,4 2 16,3 0-16,-5-3 0,-3-2 0,2 0 15,5 1-15,-3 0 0,0-1 16,4-3-16,1-1 0,-1-2 16,-2 0-16,3 1 0,3 0 15,-2 1-15,-2 1 0,-1 1 16,0 1-16,-3-1 0,0 2 15,1-1-15,1 1 0,-3-1 16,-3-1-16,3 1 0,1 0 16,3 0-16,1 0 0,0 2 15,1 1-15,-9-2 0,-3-1 0,8-2 16,7 0-16,-14-1 0,-9-1 16,-1 1-16,1 0 0,-2 1 15,-2 0-15,2-3 0,-1 1 16,-6 0-16,-5 2 0,5-4 15,4-2-15,-4 0 0,-4 1 0,6-1 16,3 2-16,-2-2 0,-1 0 16,1-1-16,3 1 0,-5 0 15,-3 2-15,1 1 0,1-1 16,-1-2-16,0-2 0,-4 2 16,-3-1-16,-3 4 0,-3-1 15,1 3-15,-1 1 0,-5 0 16,-4 2-16,-5-2 0,-2 0 15,0 0-15,0 0 0,-6 1 16,-6 1-16,-2-2 0,-2-1 0,-2 1 16,-1 1-16,-6 1 0,-1-1 15,0-2-15,-3-1 0,-1 2 16,2 2-16,-1-1 0,0 0 16,1 0-16,-1 0 0,0-1 15,2 0-15,1 1 0,3-1 16,-2 1-16,-2 0 0,0 0 0</inkml:trace>
  <inkml:trace contextRef="#ctx0" brushRef="#br1" timeOffset="134953.384">4950 10132 0,'0'0'0,"-7"0"0,-5-4 0,-1 0 15,-1-1-15,-9-2 0,-4-1 16,3 1-16,1 2 0,-8-2 16,-4-1-16,1 3 0,5 1 0,-5 4 15,-1 3-15,2 0 0,2 0 16,-6 7-16,2 2 15,-1 3-15,3 0 0,0 8 0,-2 4 16,4 0-16,6-2 0,-12 9 16,-1 5-16,6 0 0,5 0 15,3 0-15,2 0 0,3 1 16,6 0-16,-5 12 0,2 1 16,3-6-16,3-6 0,-2 12 15,2 8-15,3-6 0,5-4 0,-1 25 16,3-7-16,6-9 0,4-6 15,8-6-15,0-4 16,-1-8-16,-2-8 0,12 1 0,9 2 16,0-10-16,-2-4 0,12-10 15,7-4-15,-7-3 0,-4-3 16,14-5-16,14-7 0,-4-3 16,-2-3-16,5-7 0,7-5 15,-13 1-15,-9 1 0,3-8 16,0-4-16,-5 7 0,-4 2 0,0-8 15,-1-5-15,-5 1 0,-5 3 16,-5-9-16,-3-3 16,-10 4-16,-4 6 0,-2-7 0,0-4 15,-10 7-15,-5 6 0,-4-10 16,-2-4-16,0 6 0,-2 5 16,0-2-16,-5-3 0,1 7 15,0 4-15,-13 0 0,-10 0 16,6 8-16,2 6 0,-7 0 15,-5 1-15,0 8 0,4 6 0,-17 8 16,-11 8-16,1 3 0,1 6 16,-7 8-16,-3 6 0,10 0 15,9-1-15,-5 3 0,1 1 16,11-6-16,9-4 0,12-7 16,8-4-16,6-4 0</inkml:trace>
  <inkml:trace contextRef="#ctx0" brushRef="#br1" timeOffset="135887.3181">2978 10287 0,'0'0'0,"-10"2"0,-1 1 16,3-2-16,-3-1 0,-2-4 0,-3-2 16,-4-2-16,2 2 0,1-3 15,3 0-15,3 1 0,0-1 16,3 1-16,-1 1 0,4 2 16,0 1-16,2 0 0,1 1 15,2 3-15,-1-2 0,4 3 16,4 2-16,1 0 0,4 1 0,2 1 15,-1 0-15,3 2 0,0-2 16,8 3-16,2-1 0,-3 1 16,1-1-16,-2 1 0,1 1 15,-1-2-15,-2 1 0,4 1 16,-4 0-16,-5-4 0,-2 0 16,-4-3-16,-2-2 0,-1-3 15,-3-2-15,-1 1 0,-1-2 16,-1-1-16,-1-3 0,-1 1 15,-1 2-15,1 0 0,1 0 0,-3 3 16,4-1-16,-2 0 0,2 1 16,2 0-16,2-1 0,-1 0 15,3 0-15,3-2 0,2-3 16,1 1-16,3 0 0,1-1 16,3 2-16,4-6 0,1 0 0,-1-1 15,2 0-15,-2 1 16,1 2-16,8-4 0,-1 2 15,-2 3-15,-1 1 0,-2 1 16,1 2-16,-1 2 0,-2 2 0,-1 6 16,-1 3-16,-1-1 0,0 0 15,-1 3-15,1 3 0,-1 3 16,2 0-16,-1 2 0,0 2 16,-4-1-16,-1 0 0,0 1 15,1 0-15,0 0 0,2 0 0,-2 1 16,1 1-16,-2-2 15,-2-1-15,2 0 0,-1 2 16,-1-2-16,3 0 0,-2-1 0,0-2 16,2 0-16,-1 0 0,0 0 15,3 1-15,-3-2 0,-3-1 16,2 1-16,1 0 0,-3-2 16,2-1-16,1 1 0,1 1 15,1 0-15,-3 0 0,-1-1 16,-1-1-16,-2 0 0,-1 1 0,0-2 15,-1-1-15,-2-1 0,0 0 16,0 1-16,0-2 0,0 2 16,-3-2-16,2 0 0,-1-1 15,-1-1-15,-1 1 0,0-1 16,1-1-16,-2 0 0,-2-3 0,2 2 16,-2-2-16,2 3 15,-2-3-15,2 1 0,-2-1 16,4 4-16,-1-1 0,5 2 15,3 2-15,-1-2 0,-2-1 0,0 0 16</inkml:trace>
  <inkml:trace contextRef="#ctx0" brushRef="#br1" timeOffset="139037.2229">17139 10962 0,'0'0'16,"0"0"-16,0 0 0,0 0 0,-23-12 16,23 12-16,-20-7 15,9 4-15,1 0 0,-3 3 0,-3 1 16,0 2-16,-2 2 0,0-1 16,0 1-16,0 1 0,0 0 15,-5 3-15,-1 1 0,1-1 0,1 0 16,-1 1-16,-1 0 15,2 2-15,3 0 0,-2 2 16,-1 3-16,0-2 0,-1-2 16,-2 8-16,1 0 0,2 3 0,2 2 15,-2 2-15,-2 0 0,1 0 16,0 0-16,-1 8 0,1 3 16,2-2-16,2-2 0,-2 4 15,-2 1-15,1 2 0,1 1 16,0 8-16,-1 8 0,1 1 15,5-8-15,-8 9 0,-3 0 16,6 0-16,5 0 0,3-17 16,5-12-16,2-10 0</inkml:trace>
  <inkml:trace contextRef="#ctx0" brushRef="#br1" timeOffset="140072.628">15921 12947 0,'0'0'0,"-5"16"15,1 3-15,-2 8 0,0 3 0,-3 13 16,0 4-16,-1 14 0,0 1 15,-1 1-15,0-1 0,-1 9 16,2-3-16,0 13 0,1-1 16,1-8-16,0-8 0,0 30 15,5-6-15,1-10 0,0-5 0,5 2 16,0 2-16,1-5 16,1-2-16,0 2 0,1 3 15,-1-8-15,1-5 0,0 2 0,2 1 16,0 0-16,0 0 0,-1 3 15,2 0-15,-2 0 0,-2 0 16,2 0-16,1 0 0,-1-8 16,0-7-16,0 6 0,0 5 15,3-4-15,1-3 0,4 0 16,0-1-16,-2-5 0,-1-5 0,0 7 16,-1 4-16,3-1 0,-1-1 15,0-2-15,-1 0 0,2-4 16,0-2-16,7 3 0,4 3 15,-3-9-15,-1-5 0,0 3 16,-1 2-16,-1-4 0,-1-1 16,3 2-16,3 1 0,-4-10 15,1-6-15,-1 0 0,-1 1 16,-1-3-16,0-2 0,6 0 16,3 0-16,-3-7 0,-2-3 0,-3-8 15,5 1-15,-2-2 16,-2 0-16,1 2 0,0 2 0,-1-4 15,0-3-15,1-2 16,3-1-16,3-4 16,0-2-16,-5 0 0,-3 1 0,4-10 15,4-7-15,-8 5 0,0 1 16,1-10-16,-1-7 0,-3 1 16,0 0-16,-3-6 0,-1-4 15,0 4-15,0 2 0,0-15 16,-1-6-16,-1 6 0,0 4 0,0-7 15,0-6-15,-5 4 0,-4 0 16,4-35-16,3 1 16,-7 9-16,-4 7 0,3-8 0,2-5 15,-4 9-15,-3 8 0,-2-12 16,-2-7-16,2 7 0,2 5 16,-2-10-16,-1-8 0,2 8 15,-1 5-15,2-3 0,0-3 16,2 13-16,1 9 0,-1-12 15,1-9-15,-1 9 0,0 5 0,-2-4 16,1-2-16,2 4 0,-1 5 16,1-10-16,-1-3 15,0 9-15,-2 6 0,1-11 0,-1-6 16,3 9-16,1 6 0,-1-10 16,-3-7-16,4 13 0,2 10 0,-4-8 15,-5-6-15,3 10 16,0 6-16,9-3 0,5-4 15,-6 12-15,-4 8 0,1-10 16,2-5-16,-6 7 0,-5 7 0,0 0 16,1-1-16,3 8 0,0 7 15,2-8-15,1-5 0,-3 3 16,0 3-16,-3-1 0,-2-1 16,2 5-16,2 3 0,-2-2 15,0-3-15,2 8 0,0 5 0,1-1 16,-2 0-16,1 2 0,-1 4 15,-4-1-15,-2-1 16,2 5-16,2 2 0,1-1 0,0 0 16,2 7-16,1 7 0,0 2 15,-3-4-15,2 1 0,0 0 0,2 3 16,0 2-16,2 2 16</inkml:trace>
  <inkml:trace contextRef="#ctx0" brushRef="#br1" timeOffset="140681.7733">16185 12073 0,'0'0'0,"0"0"0,0 0 16,0 0-16</inkml:trace>
  <inkml:trace contextRef="#ctx0" brushRef="#br1" timeOffset="140854.1938">16512 10775 0,'0'0'15,"6"-20"-15,4-7 0,4-14 16,5-13-16,10-32 0,7-28 16,-5 18-16,-9 27 0,20-35 0,14-25 15,9-25-15,-21 47 0,-13 34 16</inkml:trace>
  <inkml:trace contextRef="#ctx0" brushRef="#br1" timeOffset="141024.9742">17319 8886 0,'3'-7'0,"8"-16"16,3-11-16,14-18 0,11-24 16,11-14-16,7-11 0,30-47 15,-6 13-15,-8 14 0,-6 9 0,5-2 16,4-2-16,-5 13 0,-1 9 16,0-1-16,1 1 15,-1 4-15,1 5 0,4 2 0,3 1 16,-4 7-16,-3 4 0,7-1 15,6 0-15,-7 5 0,-5 4 16,-23 21-16,-15 12 0,-10 9 0</inkml:trace>
  <inkml:trace contextRef="#ctx0" brushRef="#br1" timeOffset="147004.6199">4558 10096 0,'0'0'0,"0"0"0,0 0 0,0 0 15,-25 5-15,16-1 0,-2-2 16,-2 3-16,1 1 0,-3 2 15,-2 4-15,-5 3 0,0 0 0,-3 4 16,-2 4-16,3 0 16,2 2-16,-8 7 0,0 4 15,2-4-15,2-1 0,-2 5 0,0 0 16,4-1-16,3-3 0,2 1 16,0 0-16,2-2 0,2 0 0,0 4 15,-3-2-15,6-7 16,2-2-16,3 7 0,3 1 15,0-5-15,2 0 0,4 5 16,3 5-16,2-4 0,2-5 0,0 6 16,2 0-16,0-4 0,2 0 15,-1 2-15,1 1 0,1-4 16,3-1-16,3-4 16,8 3-16,-6-5 0,-1-2 0,4 1 15,1-4-15,3-3 0,3-2 16,2-7-16,1-2 15,-1-2-15,2 0 0,8-4 16,-2-5-16,0 1 0,-1-2 0,2 0 16,1-1-16,0 0 0,-2 0 15,-2-4-15,-1-1 0,1-2 16,1 1-16,-2-8 0,0-3 16,4 0-16,-1 3 0,-3-5 15,-2-4-15,-1-2 0,-3-4 0,0-1 16,-4-2-16,-3 1 0,-1-1 15,-3 0-15,0-1 16,-8-1-16,-3-1 0,1-1 0,1-1 16,0 0-16,0-1 0,-7 3 15,0 3-15,-3-2 0,-2 1 16,-4-21-16,-2 7 0,-1 22 16,-2 3-16,-2-1 0,-2-2 15,0 1-15,1 2 0,-4 2 16,-2 2-16,2 1 0,-3 2 0,-2 0 15,-2 3-15,-1 2 0,-1 5 16,-2 1-16,1 2 0,-2 3 16,-5 3-16,-4 4 0,-2 5 15,-5 2-15,-3 4 0,-8 4 16,-2 7-16,-1 1 0,2 5 16,-10 8-16,-1 4 0,2-2 15,4-1-15,-25 18 0,9-4 16,13-9-16,6-6 0,17-11 0,14-6 15,7-6-15</inkml:trace>
  <inkml:trace contextRef="#ctx0" brushRef="#br1" timeOffset="151437.7742">16574 11105 0,'0'0'0,"0"0"0,0 0 16,0 0-16,0 0 0,0 0 16,0 0-16,-2-29 0,2 29 0,7-24 15,-7 24-15,13-38 0,-6 14 16,1-3-16,2-4 0,1-9 15,0-1-15,2-3 0,-1-1 16,1-8-16,-1 4 0,0 0 16,0-1-16,7-12 0,2-2 0,0 2 15,0-1-15,4-7 16,-1 3-16,3-6 0,2-4 16,7-9-16,1 5 0,22-42 15,-1 8-15,-7 12 0,-5 7 0,-2-1 16,-1 0-16,0 7 0,-1 1 15,4 0-15,1 0 0,-2 7 16,-3 7-16,9-6 0,4-4 16,-2 7-16,0 7 0,3-5 15,3-6-15,1 3 0,0 3 0,7-4 16,6-5-16,-7 8 16,-3 6-16,6 0 0,5-1 15,-2 3-15,-2 3 0,2 1 16,-1-4-16,-3 14 0,-6 8 0,1 0 15,0 1-15,-3 4 0,-2 0 16,-5 5-16,-4 3 0,-6 1 16,-4 3-16,-2 1 0,-3 1 15,-7 4-15,-2 1 0,-4 4 16,-2 4-16,-3-1 0,-4-1 0,-2 3 16,0 1-16,-4 4 0,0 1 15,-2 2-15,2 2 0,-1 0 16,1 2-16,-4 0 0,-1-3 15,1 2-15,2 1 0,-1 4 16,1 3-16,0-2 0,-2 2 16,-4 1-16,-3 3 0,0 1 15,-3 4-15,3-3 0,0-3 16,1 1-16</inkml:trace>
  <inkml:trace contextRef="#ctx0" brushRef="#br1" timeOffset="151821.8957">19250 6407 0,'0'0'0,"10"-3"0,3-2 16,4 1-16,3 1 0,14-2 0,8-1 15,9 0-15,2 0 0,14 1 16,1 4-16,-4-2 0,-4 0 0,11-1 16,-3 3-16,-12 1 15,-11 1-15,-3 3 0,-8 2 16,-8 1-16,-4 1 0,-3 3 15,0 2-15,-7 3 0,-4 3 0,-8 11 16,-7 7-16,-6 6 0,-6 7 16,-18 23-16,-14 18 0,-9 11 15,-6 7-15,-13 21 0,16-28 16,19-31-16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8:3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68050 6891 1000,'0'-17'0,"0"1"0,0-2 0,0-1 0,0 2-7,2 4-11,0 3-12,1 4-12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8:38"/>
    </inkml:context>
    <inkml:brush xml:id="br0">
      <inkml:brushProperty name="width" value="0.05055" units="cm"/>
      <inkml:brushProperty name="height" value="0.05055" units="cm"/>
      <inkml:brushProperty name="color" value="#F2395B"/>
    </inkml:brush>
  </inkml:definitions>
  <inkml:trace contextRef="#ctx0" brushRef="#br0">57443 2325 435,'21'-21'-1,"-5"5"-1,-5 5-2,-4 5-2,-3 1 1,1 2 2,2-1 2,0 0 2,0 0 3,0 0 4,-2 0 4,0 0 5,-4-1 6,-6 0 9,-6-1 10,-6-1 9,-2 0 0,1 2-11,1 2-10,1 2-10,-1 1-5,0 2-1,-1 0-1,-1 2-1,0 0-1,2 2-2,0 0-3,1 1-1,0 1-1,2 2 1,1 0 0,1 2 1,-1 1 1,-2 3 0,-1 3 1,-3 3 0,0 1 0,3-1-1,1-1 0,2-1-1,3-2-1,2 0 1,4-1-1,3 0 0,1-2-1,0 1-1,0 0-1,0-1-2,1 1 1,2 2 0,2 0 2,1 1 0,3 0 0,2-3-3,2-1-2,1-2-2,2-2 0,0-1 1,0-1 2,-1 0 2,1-1 1,1 0 1,2-1-1,0 1 1,0 0 0,1 0 1,-2 0 0,2 0 1,-1-1 0,-3 1-1,-1 0 0,-2 0-1,-2 1 0,-1 3 0,0 4-1,-2 2 1,-2 0 0,-4-1-2,-4-3 0,-4-2-1,-3 1 0,-3 0 0,-4 1 1,-2 1 1,-3 1-1,-3 0 1,-3-1-2,-2 1 1,-3-2-2,-1-1 0,0-2-2,-2-2 0,-1-1-1,-1 0 1,0 0-1,-2-1 1,1 1 0,1-2 0,4-1 0,1 0 0,2-2 0,3-2 0,3-2-1,3-2 0,3-2-6,2-2-13,4-2-13,3-1-11,4-3-4,6-2 9,6-2 7,6-1 8,3-1 4,1 2-1,1 3 0,1 1-1,0 2-2,-3 1-4,-1 0-4,-2 2-5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8:38"/>
    </inkml:context>
    <inkml:brush xml:id="br0">
      <inkml:brushProperty name="width" value="0.04922" units="cm"/>
      <inkml:brushProperty name="height" value="0.04922" units="cm"/>
      <inkml:brushProperty name="color" value="#F2395B"/>
    </inkml:brush>
  </inkml:definitions>
  <inkml:trace contextRef="#ctx0" brushRef="#br0">60038 3150 446,'-35'1'59,"8"2"-7,7 2-6,8 2-6,5 1-5,0 3-3,2 2-4,1 2-4,-1 1-2,0 3-2,-2 2-1,0 1-3,0 1-1,0 2-1,2 1 1,1 1-2,-1 0 0,2 1-2,-1-1-1,0 1-2,0-1-1,2 1 0,0-1 0,2 0 0,0-2 0,0-2 0,0-2 0,0-4 0,1-3-1,4-1-7,2-2-5,4-2-5,1-4-3,3-2-2,1-6 0,3-2-2,2-6 0,3-4 0,3-5 2,3-5 0,0-3 1,0-3 0,-1 0 1,-1-3 1,-3-1 1,-5 1 1,-5 1 2,-4 2 1,-5 0 2,-3 1 0,-2 1 2,-4 2 1,-2 1 0,-1 3 2,-3 3 1,-2 3 2,-2 2 0,-2 2 0,-1 2 1,-3 3-1,-1 1 0,-1 4-1,-1 2 0,-1 4 0,0 2-7,0 3-10,-1 4-11,1 2-10,1 2-4,5 1 6,3 1 5,4 2 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8:38"/>
    </inkml:context>
    <inkml:brush xml:id="br0">
      <inkml:brushProperty name="width" value="0.0387" units="cm"/>
      <inkml:brushProperty name="height" value="0.0387" units="cm"/>
      <inkml:brushProperty name="color" value="#F2395B"/>
    </inkml:brush>
  </inkml:definitions>
  <inkml:trace contextRef="#ctx0" brushRef="#br0">61338 3950 568,'29'8'101,"-3"0"-18,-6-1-17,-2 1-17,-2 0-13,0 0-6,-1 0-6,1 0-7,-2 0-5,-3 3-3,-2 2-5,-4 2-4,-3 1-3,-2 1-6,-3 1-4,-4 1-6,-3 1 0,-3 0 0,-5 2 2,-3 1 1,-3-1 0,1-1 2,0-2-1,-1-3 1,2-1 0,3-2 2,3-3 0,3-1 2,4-1 6,6-2 10,6-1 12,6 0 10,5-2 3,5-1-7,5 0-6,5-1-6,2-2-8,0-1-9,0 0-10,1-1-10,-2-1-6,-2 0-4,-1 0-4,-3 0-4,-2 0 0,-2 0 7,-1 0 4,-2 1 7,-2-2 2,-1 2 1,-1-1 0,0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8:39"/>
    </inkml:context>
    <inkml:brush xml:id="br0">
      <inkml:brushProperty name="width" value="0.03199" units="cm"/>
      <inkml:brushProperty name="height" value="0.03199" units="cm"/>
      <inkml:brushProperty name="color" value="#F2395B"/>
    </inkml:brush>
  </inkml:definitions>
  <inkml:trace contextRef="#ctx0" brushRef="#br0">62987 3762 687,'-6'-8'7,"6"2"12,4 1 13,6 0 12,6 2 5,9 0-6,9 3-4,8-1-6,4 1-7,-1-2-11,0 0-9,-1-1-11,-2-2-8,-2 2-5,-2-1-4,-2 0-6,-3 0-2,-3 2 2,-5 0 0,-3 2 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8:39"/>
    </inkml:context>
    <inkml:brush xml:id="br0">
      <inkml:brushProperty name="width" value="0.04166" units="cm"/>
      <inkml:brushProperty name="height" value="0.04166" units="cm"/>
      <inkml:brushProperty name="color" value="#F2395B"/>
    </inkml:brush>
  </inkml:definitions>
  <inkml:trace contextRef="#ctx0" brushRef="#br0">63895 2745 528,'-22'-13'8,"7"4"19,4 6 17,5 5 18,2 5 6,2 7-9,0 7-6,2 7-8,0 6-7,2 4-9,0 6-8,2 5-9,-1 1-7,-1 4-4,0 2-7,-1 2-5,-1 0-7,0-3-8,0-1-10,0-2-8,-1-1-4,-1-3 1,0 1 2,-1-2 1,-1-4 2,0-7 0,0-9 3,0-7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8:40"/>
    </inkml:context>
    <inkml:brush xml:id="br0">
      <inkml:brushProperty name="width" value="0.04341" units="cm"/>
      <inkml:brushProperty name="height" value="0.04341" units="cm"/>
      <inkml:brushProperty name="color" value="#F2395B"/>
    </inkml:brush>
  </inkml:definitions>
  <inkml:trace contextRef="#ctx0" brushRef="#br0">66491 2841 506,'-22'1'80,"3"4"-11,3 1-13,3 5-12,1 2-7,2 5-5,0 3-3,2 5-5,1 2-2,1 3-3,0 1-1,2 2-2,0 0-2,2-5-3,0-5-1,2-2-3,1-3-2,4-3-5,2-1-3,4-2-4,0-3-1,1-1 0,0-2 0,0-2 2,-1-2 0,1-2-1,0-2-1,0-2 0,1-5-2,5-10-2,3-8-3,5-8-2,0-5 0,-1-2 2,-3 0 2,-1-2 3,-3 1 2,-3 2 2,-3 2 2,-2 2 2,-4 4 1,-3 4 1,-2 5 0,-3 5-1,-3 3 0,-2 2-1,-2 2-3,-2 3-1,-2 1-4,-3 2-5,-3 2-5,-3 2-6,-1 3-4,1 4-2,1 4-2,1 3-4,2 2 2,6 0 5,5-2 4,4-1 5,5-2 4,4-2 4,4-4 5,4-2 4,4-1 3,7 1 4,5 4 3,6 0 4,2 2 3,-3 0 4,-4 0 4,-2-1 3,-4 2 3,-2 1 0,-2 3 1,-4 2 0,-3 1 1,-1 3 0,-2 2 1,-2 1 1,-3 2-1,-1 1-3,-2 1-3,-2 1-3,-2 0-4,-2-1-3,-2-2-4,-1 0-4,-2-2-1,0-3 1,0-3 2,0-3 1,3-2-7,5-2-14,4-2-16,5-2-14,5-2-5,6-1 6,3 0 7,6-1 5,2-2 4,-3-1 1,-2 0 1,-1-1 0,-3-1 1,-3 0-1,-3 0 0,-2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8:40"/>
    </inkml:context>
    <inkml:brush xml:id="br0">
      <inkml:brushProperty name="width" value="0.03477" units="cm"/>
      <inkml:brushProperty name="height" value="0.03477" units="cm"/>
      <inkml:brushProperty name="color" value="#F2395B"/>
    </inkml:brush>
  </inkml:definitions>
  <inkml:trace contextRef="#ctx0" brushRef="#br0">69700 3315 632,'9'-7'1,"3"3"-3,4 1-3,2 2-3,4 1 8,5 0 19,4 0 18,6 0 19,4 0 5,2 2-5,4 0-7,3 2-6,1-2-10,3 0-13,1 0-13,3-1-12,-1-1-13,-4 0-12,-4 0-13,-4 0-12,-6 0-1,-8 0 8,-7 0 8,-8 0 10,-6-1 3,1-1 0,-2 0 0,0 0-2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05T01:18:40"/>
    </inkml:context>
    <inkml:brush xml:id="br0">
      <inkml:brushProperty name="width" value="0.03576" units="cm"/>
      <inkml:brushProperty name="height" value="0.03576" units="cm"/>
      <inkml:brushProperty name="color" value="#F2395B"/>
    </inkml:brush>
  </inkml:definitions>
  <inkml:trace contextRef="#ctx0" brushRef="#br0">71450 2500 615,'24'8'106,"1"0"-22,1 0-21,1-1-22,2 2-13,2 2-5,4 2-5,3 1-5,1 1-5,0-2-8,0 1-6,0-2-8,-1-1-2,-4-1 1,-2 0 2,-3-2 2,-4 0-5,-5 0-11,-5 0-11,-4 0-11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1D52F-DA4C-4785-BFFA-03069F67931D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E229F-D46B-448F-BA47-6EACE43447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3.jpeg"/><Relationship Id="rId4" Type="http://schemas.openxmlformats.org/officeDocument/2006/relationships/tags" Target="../tags/tag4.xml"/><Relationship Id="rId9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C27E-0DC7-4364-A912-757381DBBA8D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835F-E80F-437C-9B49-016812C61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C27E-0DC7-4364-A912-757381DBBA8D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835F-E80F-437C-9B49-016812C61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C27E-0DC7-4364-A912-757381DBBA8D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835F-E80F-437C-9B49-016812C61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043488" y="2663425"/>
            <a:ext cx="4178328" cy="88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513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064056" y="3907069"/>
            <a:ext cx="6797778" cy="51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84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043488" y="2663425"/>
            <a:ext cx="4178328" cy="88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513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064056" y="3907069"/>
            <a:ext cx="6797778" cy="51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84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043488" y="2663425"/>
            <a:ext cx="4178328" cy="88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513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064056" y="3907069"/>
            <a:ext cx="6797778" cy="51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84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043488" y="2663425"/>
            <a:ext cx="4178328" cy="88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513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064056" y="3907069"/>
            <a:ext cx="6797778" cy="51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84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4508870"/>
            <a:ext cx="12192000" cy="234913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043488" y="2663425"/>
            <a:ext cx="4178328" cy="88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513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064056" y="3907069"/>
            <a:ext cx="6797778" cy="51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84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C27E-0DC7-4364-A912-757381DBBA8D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835F-E80F-437C-9B49-016812C61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1269260"/>
            <a:ext cx="12192000" cy="558874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1629217"/>
            <a:ext cx="12192000" cy="52287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1989173"/>
            <a:ext cx="12192000" cy="486882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2349130"/>
            <a:ext cx="12192000" cy="450887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2709087"/>
            <a:ext cx="12192000" cy="414891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3069043"/>
            <a:ext cx="12192000" cy="378895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C27E-0DC7-4364-A912-757381DBBA8D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835F-E80F-437C-9B49-016812C61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3788957"/>
            <a:ext cx="12192000" cy="306904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4148913"/>
            <a:ext cx="12192000" cy="270908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4508870"/>
            <a:ext cx="12192000" cy="234913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4868827"/>
            <a:ext cx="12192000" cy="198917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5228783"/>
            <a:ext cx="12192000" cy="16292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5588740"/>
            <a:ext cx="12192000" cy="126926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5948697"/>
            <a:ext cx="12192000" cy="90930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6308653"/>
            <a:ext cx="12192000" cy="54934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2025/9/15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3194" cy="685800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alphaModFix amt="20000"/>
          </a:blip>
          <a:stretch>
            <a:fillRect/>
          </a:stretch>
        </p:blipFill>
        <p:spPr>
          <a:xfrm flipH="1">
            <a:off x="-635" y="6703042"/>
            <a:ext cx="12193194" cy="154958"/>
          </a:xfrm>
          <a:prstGeom prst="rect">
            <a:avLst/>
          </a:prstGeom>
          <a:gradFill>
            <a:gsLst>
              <a:gs pos="0">
                <a:srgbClr val="EC6BE0"/>
              </a:gs>
              <a:gs pos="39000">
                <a:srgbClr val="9D2EB7"/>
              </a:gs>
              <a:gs pos="74000">
                <a:srgbClr val="561067"/>
              </a:gs>
            </a:gsLst>
            <a:lin ang="0" scaled="0"/>
          </a:gradFill>
        </p:spPr>
      </p:pic>
      <p:pic>
        <p:nvPicPr>
          <p:cNvPr id="7" name="图片 6" descr="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0" y="0"/>
            <a:ext cx="12193194" cy="154958"/>
          </a:xfrm>
          <a:prstGeom prst="rect">
            <a:avLst/>
          </a:prstGeom>
          <a:gradFill>
            <a:gsLst>
              <a:gs pos="0">
                <a:srgbClr val="EC6BE0"/>
              </a:gs>
              <a:gs pos="47000">
                <a:srgbClr val="9D2EB7"/>
              </a:gs>
              <a:gs pos="89000">
                <a:srgbClr val="561067"/>
              </a:gs>
            </a:gsLst>
            <a:lin ang="0" scaled="0"/>
          </a:gradFill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C27E-0DC7-4364-A912-757381DBBA8D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835F-E80F-437C-9B49-016812C61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C27E-0DC7-4364-A912-757381DBBA8D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835F-E80F-437C-9B49-016812C61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C27E-0DC7-4364-A912-757381DBBA8D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835F-E80F-437C-9B49-016812C61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C27E-0DC7-4364-A912-757381DBBA8D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835F-E80F-437C-9B49-016812C61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C27E-0DC7-4364-A912-757381DBBA8D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835F-E80F-437C-9B49-016812C61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C27E-0DC7-4364-A912-757381DBBA8D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835F-E80F-437C-9B49-016812C61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image" Target="file:///D:\qq&#25991;&#20214;\712321467\Image\C2C\Image2\%7b75232B38-A165-1FB7-499C-2E1C792CACB5%7d.png" TargetMode="Externa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7C27E-0DC7-4364-A912-757381DBBA8D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3835F-E80F-437C-9B49-016812C61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3587" cy="6856412"/>
          </a:xfrm>
          <a:prstGeom prst="rect">
            <a:avLst/>
          </a:prstGeom>
          <a:blipFill dpi="0" rotWithShape="1">
            <a:blip r:embed="rId2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" name="图片 1073743875" descr="学科网 zxxk.com"/>
          <p:cNvPicPr>
            <a:picLocks noChangeAspect="1"/>
          </p:cNvPicPr>
          <p:nvPr/>
        </p:nvPicPr>
        <p:blipFill>
          <a:blip r:embed="rId23" r:link="rId24"/>
          <a:stretch>
            <a:fillRect/>
          </a:stretch>
        </p:blipFill>
        <p:spPr>
          <a:xfrm>
            <a:off x="838310" y="365041"/>
            <a:ext cx="9526" cy="952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4.png"/><Relationship Id="rId63" Type="http://schemas.openxmlformats.org/officeDocument/2006/relationships/customXml" Target="../ink/ink31.xml"/><Relationship Id="rId84" Type="http://schemas.openxmlformats.org/officeDocument/2006/relationships/image" Target="../media/image45.png"/><Relationship Id="rId138" Type="http://schemas.openxmlformats.org/officeDocument/2006/relationships/image" Target="../media/image72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9.png"/><Relationship Id="rId53" Type="http://schemas.openxmlformats.org/officeDocument/2006/relationships/customXml" Target="../ink/ink26.xml"/><Relationship Id="rId74" Type="http://schemas.openxmlformats.org/officeDocument/2006/relationships/image" Target="../media/image40.png"/><Relationship Id="rId128" Type="http://schemas.openxmlformats.org/officeDocument/2006/relationships/image" Target="../media/image67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22" Type="http://schemas.openxmlformats.org/officeDocument/2006/relationships/image" Target="../media/image14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7.png"/><Relationship Id="rId64" Type="http://schemas.openxmlformats.org/officeDocument/2006/relationships/image" Target="../media/image35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18" Type="http://schemas.openxmlformats.org/officeDocument/2006/relationships/image" Target="../media/image62.png"/><Relationship Id="rId134" Type="http://schemas.openxmlformats.org/officeDocument/2006/relationships/image" Target="../media/image70.png"/><Relationship Id="rId139" Type="http://schemas.openxmlformats.org/officeDocument/2006/relationships/customXml" Target="../ink/ink69.xml"/><Relationship Id="rId80" Type="http://schemas.openxmlformats.org/officeDocument/2006/relationships/image" Target="../media/image43.png"/><Relationship Id="rId85" Type="http://schemas.openxmlformats.org/officeDocument/2006/relationships/customXml" Target="../ink/ink42.xml"/><Relationship Id="rId150" Type="http://schemas.openxmlformats.org/officeDocument/2006/relationships/image" Target="../media/image78.png"/><Relationship Id="rId155" Type="http://schemas.openxmlformats.org/officeDocument/2006/relationships/customXml" Target="../ink/ink77.xml"/><Relationship Id="rId12" Type="http://schemas.openxmlformats.org/officeDocument/2006/relationships/image" Target="../media/image9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22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57.png"/><Relationship Id="rId124" Type="http://schemas.openxmlformats.org/officeDocument/2006/relationships/image" Target="../media/image65.png"/><Relationship Id="rId129" Type="http://schemas.openxmlformats.org/officeDocument/2006/relationships/customXml" Target="../ink/ink64.xml"/><Relationship Id="rId54" Type="http://schemas.openxmlformats.org/officeDocument/2006/relationships/image" Target="../media/image30.png"/><Relationship Id="rId70" Type="http://schemas.openxmlformats.org/officeDocument/2006/relationships/image" Target="../media/image38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51.png"/><Relationship Id="rId140" Type="http://schemas.openxmlformats.org/officeDocument/2006/relationships/image" Target="../media/image73.png"/><Relationship Id="rId145" Type="http://schemas.openxmlformats.org/officeDocument/2006/relationships/customXml" Target="../ink/ink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23" Type="http://schemas.openxmlformats.org/officeDocument/2006/relationships/customXml" Target="../ink/ink11.xml"/><Relationship Id="rId28" Type="http://schemas.openxmlformats.org/officeDocument/2006/relationships/image" Target="../media/image17.png"/><Relationship Id="rId49" Type="http://schemas.openxmlformats.org/officeDocument/2006/relationships/customXml" Target="../ink/ink24.xml"/><Relationship Id="rId114" Type="http://schemas.openxmlformats.org/officeDocument/2006/relationships/image" Target="../media/image60.png"/><Relationship Id="rId119" Type="http://schemas.openxmlformats.org/officeDocument/2006/relationships/customXml" Target="../ink/ink59.xml"/><Relationship Id="rId44" Type="http://schemas.openxmlformats.org/officeDocument/2006/relationships/image" Target="../media/image25.png"/><Relationship Id="rId60" Type="http://schemas.openxmlformats.org/officeDocument/2006/relationships/image" Target="../media/image33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46.png"/><Relationship Id="rId130" Type="http://schemas.openxmlformats.org/officeDocument/2006/relationships/image" Target="../media/image68.png"/><Relationship Id="rId135" Type="http://schemas.openxmlformats.org/officeDocument/2006/relationships/customXml" Target="../ink/ink67.xml"/><Relationship Id="rId151" Type="http://schemas.openxmlformats.org/officeDocument/2006/relationships/customXml" Target="../ink/ink75.xml"/><Relationship Id="rId156" Type="http://schemas.openxmlformats.org/officeDocument/2006/relationships/image" Target="../media/image5.emf"/><Relationship Id="rId13" Type="http://schemas.openxmlformats.org/officeDocument/2006/relationships/customXml" Target="../ink/ink6.xml"/><Relationship Id="rId18" Type="http://schemas.openxmlformats.org/officeDocument/2006/relationships/image" Target="../media/image12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20.png"/><Relationship Id="rId50" Type="http://schemas.openxmlformats.org/officeDocument/2006/relationships/image" Target="../media/image28.png"/><Relationship Id="rId55" Type="http://schemas.openxmlformats.org/officeDocument/2006/relationships/customXml" Target="../ink/ink27.xml"/><Relationship Id="rId76" Type="http://schemas.openxmlformats.org/officeDocument/2006/relationships/image" Target="../media/image41.png"/><Relationship Id="rId97" Type="http://schemas.openxmlformats.org/officeDocument/2006/relationships/customXml" Target="../ink/ink48.xml"/><Relationship Id="rId104" Type="http://schemas.openxmlformats.org/officeDocument/2006/relationships/image" Target="../media/image55.png"/><Relationship Id="rId120" Type="http://schemas.openxmlformats.org/officeDocument/2006/relationships/image" Target="../media/image63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76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9.png"/><Relationship Id="rId2" Type="http://schemas.openxmlformats.org/officeDocument/2006/relationships/image" Target="../media/image4.png"/><Relationship Id="rId29" Type="http://schemas.openxmlformats.org/officeDocument/2006/relationships/customXml" Target="../ink/ink14.xml"/><Relationship Id="rId24" Type="http://schemas.openxmlformats.org/officeDocument/2006/relationships/image" Target="../media/image15.png"/><Relationship Id="rId40" Type="http://schemas.openxmlformats.org/officeDocument/2006/relationships/image" Target="../media/image23.png"/><Relationship Id="rId45" Type="http://schemas.openxmlformats.org/officeDocument/2006/relationships/customXml" Target="../ink/ink22.xml"/><Relationship Id="rId66" Type="http://schemas.openxmlformats.org/officeDocument/2006/relationships/image" Target="../media/image36.png"/><Relationship Id="rId87" Type="http://schemas.openxmlformats.org/officeDocument/2006/relationships/customXml" Target="../ink/ink43.xml"/><Relationship Id="rId110" Type="http://schemas.openxmlformats.org/officeDocument/2006/relationships/image" Target="../media/image58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71.png"/><Relationship Id="rId61" Type="http://schemas.openxmlformats.org/officeDocument/2006/relationships/customXml" Target="../ink/ink30.xml"/><Relationship Id="rId82" Type="http://schemas.openxmlformats.org/officeDocument/2006/relationships/image" Target="../media/image44.png"/><Relationship Id="rId152" Type="http://schemas.openxmlformats.org/officeDocument/2006/relationships/image" Target="../media/image79.png"/><Relationship Id="rId19" Type="http://schemas.openxmlformats.org/officeDocument/2006/relationships/customXml" Target="../ink/ink9.xml"/><Relationship Id="rId14" Type="http://schemas.openxmlformats.org/officeDocument/2006/relationships/image" Target="../media/image10.png"/><Relationship Id="rId30" Type="http://schemas.openxmlformats.org/officeDocument/2006/relationships/image" Target="../media/image18.png"/><Relationship Id="rId35" Type="http://schemas.openxmlformats.org/officeDocument/2006/relationships/customXml" Target="../ink/ink17.xml"/><Relationship Id="rId56" Type="http://schemas.openxmlformats.org/officeDocument/2006/relationships/image" Target="../media/image31.png"/><Relationship Id="rId77" Type="http://schemas.openxmlformats.org/officeDocument/2006/relationships/customXml" Target="../ink/ink38.xml"/><Relationship Id="rId100" Type="http://schemas.openxmlformats.org/officeDocument/2006/relationships/image" Target="../media/image53.png"/><Relationship Id="rId105" Type="http://schemas.openxmlformats.org/officeDocument/2006/relationships/customXml" Target="../ink/ink52.xml"/><Relationship Id="rId126" Type="http://schemas.openxmlformats.org/officeDocument/2006/relationships/image" Target="../media/image66.png"/><Relationship Id="rId147" Type="http://schemas.openxmlformats.org/officeDocument/2006/relationships/customXml" Target="../ink/ink73.xml"/><Relationship Id="rId8" Type="http://schemas.openxmlformats.org/officeDocument/2006/relationships/image" Target="../media/image7.png"/><Relationship Id="rId51" Type="http://schemas.openxmlformats.org/officeDocument/2006/relationships/customXml" Target="../ink/ink25.xml"/><Relationship Id="rId72" Type="http://schemas.openxmlformats.org/officeDocument/2006/relationships/image" Target="../media/image39.png"/><Relationship Id="rId93" Type="http://schemas.openxmlformats.org/officeDocument/2006/relationships/customXml" Target="../ink/ink46.xml"/><Relationship Id="rId98" Type="http://schemas.openxmlformats.org/officeDocument/2006/relationships/image" Target="../media/image52.png"/><Relationship Id="rId121" Type="http://schemas.openxmlformats.org/officeDocument/2006/relationships/customXml" Target="../ink/ink60.xml"/><Relationship Id="rId142" Type="http://schemas.openxmlformats.org/officeDocument/2006/relationships/image" Target="../media/image74.png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6.png"/><Relationship Id="rId67" Type="http://schemas.openxmlformats.org/officeDocument/2006/relationships/customXml" Target="../ink/ink33.xml"/><Relationship Id="rId116" Type="http://schemas.openxmlformats.org/officeDocument/2006/relationships/image" Target="../media/image61.png"/><Relationship Id="rId137" Type="http://schemas.openxmlformats.org/officeDocument/2006/relationships/customXml" Target="../ink/ink68.xml"/><Relationship Id="rId20" Type="http://schemas.openxmlformats.org/officeDocument/2006/relationships/image" Target="../media/image13.png"/><Relationship Id="rId41" Type="http://schemas.openxmlformats.org/officeDocument/2006/relationships/customXml" Target="../ink/ink20.xml"/><Relationship Id="rId62" Type="http://schemas.openxmlformats.org/officeDocument/2006/relationships/image" Target="../media/image34.png"/><Relationship Id="rId83" Type="http://schemas.openxmlformats.org/officeDocument/2006/relationships/customXml" Target="../ink/ink41.xml"/><Relationship Id="rId88" Type="http://schemas.openxmlformats.org/officeDocument/2006/relationships/image" Target="../media/image47.png"/><Relationship Id="rId111" Type="http://schemas.openxmlformats.org/officeDocument/2006/relationships/customXml" Target="../ink/ink55.xml"/><Relationship Id="rId132" Type="http://schemas.openxmlformats.org/officeDocument/2006/relationships/image" Target="../media/image69.png"/><Relationship Id="rId153" Type="http://schemas.openxmlformats.org/officeDocument/2006/relationships/customXml" Target="../ink/ink76.xml"/><Relationship Id="rId15" Type="http://schemas.openxmlformats.org/officeDocument/2006/relationships/customXml" Target="../ink/ink7.xml"/><Relationship Id="rId36" Type="http://schemas.openxmlformats.org/officeDocument/2006/relationships/image" Target="../media/image21.png"/><Relationship Id="rId57" Type="http://schemas.openxmlformats.org/officeDocument/2006/relationships/customXml" Target="../ink/ink28.xml"/><Relationship Id="rId106" Type="http://schemas.openxmlformats.org/officeDocument/2006/relationships/image" Target="../media/image56.png"/><Relationship Id="rId127" Type="http://schemas.openxmlformats.org/officeDocument/2006/relationships/customXml" Target="../ink/ink63.xml"/><Relationship Id="rId10" Type="http://schemas.openxmlformats.org/officeDocument/2006/relationships/image" Target="../media/image8.png"/><Relationship Id="rId31" Type="http://schemas.openxmlformats.org/officeDocument/2006/relationships/customXml" Target="../ink/ink15.xml"/><Relationship Id="rId52" Type="http://schemas.openxmlformats.org/officeDocument/2006/relationships/image" Target="../media/image29.png"/><Relationship Id="rId73" Type="http://schemas.openxmlformats.org/officeDocument/2006/relationships/customXml" Target="../ink/ink36.xml"/><Relationship Id="rId78" Type="http://schemas.openxmlformats.org/officeDocument/2006/relationships/image" Target="../media/image42.png"/><Relationship Id="rId94" Type="http://schemas.openxmlformats.org/officeDocument/2006/relationships/image" Target="../media/image50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4.png"/><Relationship Id="rId143" Type="http://schemas.openxmlformats.org/officeDocument/2006/relationships/customXml" Target="../ink/ink71.xml"/><Relationship Id="rId148" Type="http://schemas.openxmlformats.org/officeDocument/2006/relationships/image" Target="../media/image77.png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26" Type="http://schemas.openxmlformats.org/officeDocument/2006/relationships/image" Target="../media/image16.png"/><Relationship Id="rId47" Type="http://schemas.openxmlformats.org/officeDocument/2006/relationships/customXml" Target="../ink/ink23.xml"/><Relationship Id="rId68" Type="http://schemas.openxmlformats.org/officeDocument/2006/relationships/image" Target="../media/image37.png"/><Relationship Id="rId89" Type="http://schemas.openxmlformats.org/officeDocument/2006/relationships/customXml" Target="../ink/ink44.xml"/><Relationship Id="rId112" Type="http://schemas.openxmlformats.org/officeDocument/2006/relationships/image" Target="../media/image59.png"/><Relationship Id="rId133" Type="http://schemas.openxmlformats.org/officeDocument/2006/relationships/customXml" Target="../ink/ink66.xml"/><Relationship Id="rId154" Type="http://schemas.openxmlformats.org/officeDocument/2006/relationships/image" Target="../media/image80.png"/><Relationship Id="rId16" Type="http://schemas.openxmlformats.org/officeDocument/2006/relationships/image" Target="../media/image11.png"/><Relationship Id="rId37" Type="http://schemas.openxmlformats.org/officeDocument/2006/relationships/customXml" Target="../ink/ink18.xml"/><Relationship Id="rId58" Type="http://schemas.openxmlformats.org/officeDocument/2006/relationships/image" Target="../media/image32.png"/><Relationship Id="rId79" Type="http://schemas.openxmlformats.org/officeDocument/2006/relationships/customXml" Target="../ink/ink39.xml"/><Relationship Id="rId102" Type="http://schemas.openxmlformats.org/officeDocument/2006/relationships/image" Target="../media/image54.png"/><Relationship Id="rId123" Type="http://schemas.openxmlformats.org/officeDocument/2006/relationships/customXml" Target="../ink/ink61.xml"/><Relationship Id="rId144" Type="http://schemas.openxmlformats.org/officeDocument/2006/relationships/image" Target="../media/image75.png"/><Relationship Id="rId90" Type="http://schemas.openxmlformats.org/officeDocument/2006/relationships/image" Target="../media/image48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9.png"/><Relationship Id="rId21" Type="http://schemas.openxmlformats.org/officeDocument/2006/relationships/image" Target="../media/image541.png"/><Relationship Id="rId42" Type="http://schemas.openxmlformats.org/officeDocument/2006/relationships/customXml" Target="../ink/ink710.xml"/><Relationship Id="rId63" Type="http://schemas.openxmlformats.org/officeDocument/2006/relationships/image" Target="../media/image562.png"/><Relationship Id="rId84" Type="http://schemas.openxmlformats.org/officeDocument/2006/relationships/customXml" Target="../ink/ink731.xml"/><Relationship Id="rId138" Type="http://schemas.openxmlformats.org/officeDocument/2006/relationships/customXml" Target="../ink/ink758.xml"/><Relationship Id="rId107" Type="http://schemas.openxmlformats.org/officeDocument/2006/relationships/image" Target="../media/image584.png"/><Relationship Id="rId11" Type="http://schemas.openxmlformats.org/officeDocument/2006/relationships/image" Target="../media/image536.png"/><Relationship Id="rId32" Type="http://schemas.openxmlformats.org/officeDocument/2006/relationships/customXml" Target="../ink/ink705.xml"/><Relationship Id="rId37" Type="http://schemas.openxmlformats.org/officeDocument/2006/relationships/image" Target="../media/image549.png"/><Relationship Id="rId53" Type="http://schemas.openxmlformats.org/officeDocument/2006/relationships/image" Target="../media/image557.png"/><Relationship Id="rId58" Type="http://schemas.openxmlformats.org/officeDocument/2006/relationships/customXml" Target="../ink/ink718.xml"/><Relationship Id="rId74" Type="http://schemas.openxmlformats.org/officeDocument/2006/relationships/customXml" Target="../ink/ink726.xml"/><Relationship Id="rId79" Type="http://schemas.openxmlformats.org/officeDocument/2006/relationships/image" Target="../media/image570.png"/><Relationship Id="rId102" Type="http://schemas.openxmlformats.org/officeDocument/2006/relationships/customXml" Target="../ink/ink740.xml"/><Relationship Id="rId123" Type="http://schemas.openxmlformats.org/officeDocument/2006/relationships/image" Target="../media/image592.png"/><Relationship Id="rId128" Type="http://schemas.openxmlformats.org/officeDocument/2006/relationships/customXml" Target="../ink/ink753.xml"/><Relationship Id="rId5" Type="http://schemas.openxmlformats.org/officeDocument/2006/relationships/image" Target="../media/image533.png"/><Relationship Id="rId90" Type="http://schemas.openxmlformats.org/officeDocument/2006/relationships/customXml" Target="../ink/ink734.xml"/><Relationship Id="rId95" Type="http://schemas.openxmlformats.org/officeDocument/2006/relationships/image" Target="../media/image578.png"/><Relationship Id="rId22" Type="http://schemas.openxmlformats.org/officeDocument/2006/relationships/customXml" Target="../ink/ink700.xml"/><Relationship Id="rId27" Type="http://schemas.openxmlformats.org/officeDocument/2006/relationships/image" Target="../media/image544.png"/><Relationship Id="rId43" Type="http://schemas.openxmlformats.org/officeDocument/2006/relationships/image" Target="../media/image552.png"/><Relationship Id="rId48" Type="http://schemas.openxmlformats.org/officeDocument/2006/relationships/customXml" Target="../ink/ink713.xml"/><Relationship Id="rId64" Type="http://schemas.openxmlformats.org/officeDocument/2006/relationships/customXml" Target="../ink/ink721.xml"/><Relationship Id="rId69" Type="http://schemas.openxmlformats.org/officeDocument/2006/relationships/image" Target="../media/image565.png"/><Relationship Id="rId113" Type="http://schemas.openxmlformats.org/officeDocument/2006/relationships/image" Target="../media/image587.png"/><Relationship Id="rId118" Type="http://schemas.openxmlformats.org/officeDocument/2006/relationships/customXml" Target="../ink/ink748.xml"/><Relationship Id="rId134" Type="http://schemas.openxmlformats.org/officeDocument/2006/relationships/customXml" Target="../ink/ink756.xml"/><Relationship Id="rId139" Type="http://schemas.openxmlformats.org/officeDocument/2006/relationships/image" Target="../media/image600.png"/><Relationship Id="rId80" Type="http://schemas.openxmlformats.org/officeDocument/2006/relationships/customXml" Target="../ink/ink729.xml"/><Relationship Id="rId85" Type="http://schemas.openxmlformats.org/officeDocument/2006/relationships/image" Target="../media/image573.png"/><Relationship Id="rId12" Type="http://schemas.openxmlformats.org/officeDocument/2006/relationships/customXml" Target="../ink/ink695.xml"/><Relationship Id="rId17" Type="http://schemas.openxmlformats.org/officeDocument/2006/relationships/image" Target="../media/image539.png"/><Relationship Id="rId33" Type="http://schemas.openxmlformats.org/officeDocument/2006/relationships/image" Target="../media/image547.png"/><Relationship Id="rId38" Type="http://schemas.openxmlformats.org/officeDocument/2006/relationships/customXml" Target="../ink/ink708.xml"/><Relationship Id="rId59" Type="http://schemas.openxmlformats.org/officeDocument/2006/relationships/image" Target="../media/image560.png"/><Relationship Id="rId103" Type="http://schemas.openxmlformats.org/officeDocument/2006/relationships/image" Target="../media/image582.png"/><Relationship Id="rId108" Type="http://schemas.openxmlformats.org/officeDocument/2006/relationships/customXml" Target="../ink/ink743.xml"/><Relationship Id="rId124" Type="http://schemas.openxmlformats.org/officeDocument/2006/relationships/customXml" Target="../ink/ink751.xml"/><Relationship Id="rId129" Type="http://schemas.openxmlformats.org/officeDocument/2006/relationships/image" Target="../media/image595.png"/><Relationship Id="rId54" Type="http://schemas.openxmlformats.org/officeDocument/2006/relationships/customXml" Target="../ink/ink716.xml"/><Relationship Id="rId70" Type="http://schemas.openxmlformats.org/officeDocument/2006/relationships/customXml" Target="../ink/ink724.xml"/><Relationship Id="rId75" Type="http://schemas.openxmlformats.org/officeDocument/2006/relationships/image" Target="../media/image568.png"/><Relationship Id="rId91" Type="http://schemas.openxmlformats.org/officeDocument/2006/relationships/image" Target="../media/image576.png"/><Relationship Id="rId96" Type="http://schemas.openxmlformats.org/officeDocument/2006/relationships/customXml" Target="../ink/ink737.xml"/><Relationship Id="rId140" Type="http://schemas.openxmlformats.org/officeDocument/2006/relationships/customXml" Target="../ink/ink75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92.xml"/><Relationship Id="rId23" Type="http://schemas.openxmlformats.org/officeDocument/2006/relationships/image" Target="../media/image542.png"/><Relationship Id="rId28" Type="http://schemas.openxmlformats.org/officeDocument/2006/relationships/customXml" Target="../ink/ink703.xml"/><Relationship Id="rId49" Type="http://schemas.openxmlformats.org/officeDocument/2006/relationships/image" Target="../media/image555.png"/><Relationship Id="rId114" Type="http://schemas.openxmlformats.org/officeDocument/2006/relationships/customXml" Target="../ink/ink746.xml"/><Relationship Id="rId119" Type="http://schemas.openxmlformats.org/officeDocument/2006/relationships/image" Target="../media/image590.png"/><Relationship Id="rId44" Type="http://schemas.openxmlformats.org/officeDocument/2006/relationships/customXml" Target="../ink/ink711.xml"/><Relationship Id="rId60" Type="http://schemas.openxmlformats.org/officeDocument/2006/relationships/customXml" Target="../ink/ink719.xml"/><Relationship Id="rId65" Type="http://schemas.openxmlformats.org/officeDocument/2006/relationships/image" Target="../media/image563.png"/><Relationship Id="rId81" Type="http://schemas.openxmlformats.org/officeDocument/2006/relationships/image" Target="../media/image571.png"/><Relationship Id="rId86" Type="http://schemas.openxmlformats.org/officeDocument/2006/relationships/customXml" Target="../ink/ink732.xml"/><Relationship Id="rId130" Type="http://schemas.openxmlformats.org/officeDocument/2006/relationships/customXml" Target="../ink/ink754.xml"/><Relationship Id="rId135" Type="http://schemas.openxmlformats.org/officeDocument/2006/relationships/image" Target="../media/image598.png"/><Relationship Id="rId13" Type="http://schemas.openxmlformats.org/officeDocument/2006/relationships/image" Target="../media/image537.png"/><Relationship Id="rId18" Type="http://schemas.openxmlformats.org/officeDocument/2006/relationships/customXml" Target="../ink/ink698.xml"/><Relationship Id="rId39" Type="http://schemas.openxmlformats.org/officeDocument/2006/relationships/image" Target="../media/image550.png"/><Relationship Id="rId109" Type="http://schemas.openxmlformats.org/officeDocument/2006/relationships/image" Target="../media/image585.png"/><Relationship Id="rId34" Type="http://schemas.openxmlformats.org/officeDocument/2006/relationships/customXml" Target="../ink/ink706.xml"/><Relationship Id="rId50" Type="http://schemas.openxmlformats.org/officeDocument/2006/relationships/customXml" Target="../ink/ink714.xml"/><Relationship Id="rId55" Type="http://schemas.openxmlformats.org/officeDocument/2006/relationships/image" Target="../media/image558.png"/><Relationship Id="rId76" Type="http://schemas.openxmlformats.org/officeDocument/2006/relationships/customXml" Target="../ink/ink727.xml"/><Relationship Id="rId97" Type="http://schemas.openxmlformats.org/officeDocument/2006/relationships/image" Target="../media/image579.png"/><Relationship Id="rId104" Type="http://schemas.openxmlformats.org/officeDocument/2006/relationships/customXml" Target="../ink/ink741.xml"/><Relationship Id="rId120" Type="http://schemas.openxmlformats.org/officeDocument/2006/relationships/customXml" Target="../ink/ink749.xml"/><Relationship Id="rId125" Type="http://schemas.openxmlformats.org/officeDocument/2006/relationships/image" Target="../media/image593.png"/><Relationship Id="rId141" Type="http://schemas.openxmlformats.org/officeDocument/2006/relationships/image" Target="../media/image601.png"/><Relationship Id="rId7" Type="http://schemas.openxmlformats.org/officeDocument/2006/relationships/image" Target="../media/image534.png"/><Relationship Id="rId71" Type="http://schemas.openxmlformats.org/officeDocument/2006/relationships/image" Target="../media/image566.png"/><Relationship Id="rId92" Type="http://schemas.openxmlformats.org/officeDocument/2006/relationships/customXml" Target="../ink/ink735.xml"/><Relationship Id="rId2" Type="http://schemas.openxmlformats.org/officeDocument/2006/relationships/image" Target="../media/image531.png"/><Relationship Id="rId29" Type="http://schemas.openxmlformats.org/officeDocument/2006/relationships/image" Target="../media/image545.png"/><Relationship Id="rId24" Type="http://schemas.openxmlformats.org/officeDocument/2006/relationships/customXml" Target="../ink/ink701.xml"/><Relationship Id="rId40" Type="http://schemas.openxmlformats.org/officeDocument/2006/relationships/customXml" Target="../ink/ink709.xml"/><Relationship Id="rId45" Type="http://schemas.openxmlformats.org/officeDocument/2006/relationships/image" Target="../media/image553.png"/><Relationship Id="rId66" Type="http://schemas.openxmlformats.org/officeDocument/2006/relationships/customXml" Target="../ink/ink722.xml"/><Relationship Id="rId87" Type="http://schemas.openxmlformats.org/officeDocument/2006/relationships/image" Target="../media/image574.png"/><Relationship Id="rId110" Type="http://schemas.openxmlformats.org/officeDocument/2006/relationships/customXml" Target="../ink/ink744.xml"/><Relationship Id="rId115" Type="http://schemas.openxmlformats.org/officeDocument/2006/relationships/image" Target="../media/image588.png"/><Relationship Id="rId131" Type="http://schemas.openxmlformats.org/officeDocument/2006/relationships/image" Target="../media/image596.png"/><Relationship Id="rId136" Type="http://schemas.openxmlformats.org/officeDocument/2006/relationships/customXml" Target="../ink/ink757.xml"/><Relationship Id="rId61" Type="http://schemas.openxmlformats.org/officeDocument/2006/relationships/image" Target="../media/image561.png"/><Relationship Id="rId82" Type="http://schemas.openxmlformats.org/officeDocument/2006/relationships/customXml" Target="../ink/ink730.xml"/><Relationship Id="rId19" Type="http://schemas.openxmlformats.org/officeDocument/2006/relationships/image" Target="../media/image540.png"/><Relationship Id="rId14" Type="http://schemas.openxmlformats.org/officeDocument/2006/relationships/customXml" Target="../ink/ink696.xml"/><Relationship Id="rId30" Type="http://schemas.openxmlformats.org/officeDocument/2006/relationships/customXml" Target="../ink/ink704.xml"/><Relationship Id="rId35" Type="http://schemas.openxmlformats.org/officeDocument/2006/relationships/image" Target="../media/image548.png"/><Relationship Id="rId56" Type="http://schemas.openxmlformats.org/officeDocument/2006/relationships/customXml" Target="../ink/ink717.xml"/><Relationship Id="rId77" Type="http://schemas.openxmlformats.org/officeDocument/2006/relationships/image" Target="../media/image569.png"/><Relationship Id="rId100" Type="http://schemas.openxmlformats.org/officeDocument/2006/relationships/customXml" Target="../ink/ink739.xml"/><Relationship Id="rId105" Type="http://schemas.openxmlformats.org/officeDocument/2006/relationships/image" Target="../media/image583.png"/><Relationship Id="rId126" Type="http://schemas.openxmlformats.org/officeDocument/2006/relationships/customXml" Target="../ink/ink752.xml"/><Relationship Id="rId8" Type="http://schemas.openxmlformats.org/officeDocument/2006/relationships/customXml" Target="../ink/ink693.xml"/><Relationship Id="rId51" Type="http://schemas.openxmlformats.org/officeDocument/2006/relationships/image" Target="../media/image556.png"/><Relationship Id="rId72" Type="http://schemas.openxmlformats.org/officeDocument/2006/relationships/customXml" Target="../ink/ink725.xml"/><Relationship Id="rId93" Type="http://schemas.openxmlformats.org/officeDocument/2006/relationships/image" Target="../media/image577.png"/><Relationship Id="rId98" Type="http://schemas.openxmlformats.org/officeDocument/2006/relationships/customXml" Target="../ink/ink738.xml"/><Relationship Id="rId121" Type="http://schemas.openxmlformats.org/officeDocument/2006/relationships/image" Target="../media/image591.png"/><Relationship Id="rId142" Type="http://schemas.openxmlformats.org/officeDocument/2006/relationships/customXml" Target="../ink/ink760.xml"/><Relationship Id="rId3" Type="http://schemas.openxmlformats.org/officeDocument/2006/relationships/image" Target="../media/image532.png"/><Relationship Id="rId25" Type="http://schemas.openxmlformats.org/officeDocument/2006/relationships/image" Target="../media/image543.png"/><Relationship Id="rId46" Type="http://schemas.openxmlformats.org/officeDocument/2006/relationships/customXml" Target="../ink/ink712.xml"/><Relationship Id="rId67" Type="http://schemas.openxmlformats.org/officeDocument/2006/relationships/image" Target="../media/image564.png"/><Relationship Id="rId116" Type="http://schemas.openxmlformats.org/officeDocument/2006/relationships/customXml" Target="../ink/ink747.xml"/><Relationship Id="rId137" Type="http://schemas.openxmlformats.org/officeDocument/2006/relationships/image" Target="../media/image599.png"/><Relationship Id="rId20" Type="http://schemas.openxmlformats.org/officeDocument/2006/relationships/customXml" Target="../ink/ink699.xml"/><Relationship Id="rId41" Type="http://schemas.openxmlformats.org/officeDocument/2006/relationships/image" Target="../media/image551.png"/><Relationship Id="rId62" Type="http://schemas.openxmlformats.org/officeDocument/2006/relationships/customXml" Target="../ink/ink720.xml"/><Relationship Id="rId83" Type="http://schemas.openxmlformats.org/officeDocument/2006/relationships/image" Target="../media/image572.png"/><Relationship Id="rId88" Type="http://schemas.openxmlformats.org/officeDocument/2006/relationships/customXml" Target="../ink/ink733.xml"/><Relationship Id="rId111" Type="http://schemas.openxmlformats.org/officeDocument/2006/relationships/image" Target="../media/image586.png"/><Relationship Id="rId132" Type="http://schemas.openxmlformats.org/officeDocument/2006/relationships/customXml" Target="../ink/ink755.xml"/><Relationship Id="rId15" Type="http://schemas.openxmlformats.org/officeDocument/2006/relationships/image" Target="../media/image538.png"/><Relationship Id="rId36" Type="http://schemas.openxmlformats.org/officeDocument/2006/relationships/customXml" Target="../ink/ink707.xml"/><Relationship Id="rId57" Type="http://schemas.openxmlformats.org/officeDocument/2006/relationships/image" Target="../media/image559.png"/><Relationship Id="rId106" Type="http://schemas.openxmlformats.org/officeDocument/2006/relationships/customXml" Target="../ink/ink742.xml"/><Relationship Id="rId127" Type="http://schemas.openxmlformats.org/officeDocument/2006/relationships/image" Target="../media/image594.png"/><Relationship Id="rId10" Type="http://schemas.openxmlformats.org/officeDocument/2006/relationships/customXml" Target="../ink/ink694.xml"/><Relationship Id="rId31" Type="http://schemas.openxmlformats.org/officeDocument/2006/relationships/image" Target="../media/image546.png"/><Relationship Id="rId52" Type="http://schemas.openxmlformats.org/officeDocument/2006/relationships/customXml" Target="../ink/ink715.xml"/><Relationship Id="rId73" Type="http://schemas.openxmlformats.org/officeDocument/2006/relationships/image" Target="../media/image567.png"/><Relationship Id="rId78" Type="http://schemas.openxmlformats.org/officeDocument/2006/relationships/customXml" Target="../ink/ink728.xml"/><Relationship Id="rId94" Type="http://schemas.openxmlformats.org/officeDocument/2006/relationships/customXml" Target="../ink/ink736.xml"/><Relationship Id="rId99" Type="http://schemas.openxmlformats.org/officeDocument/2006/relationships/image" Target="../media/image580.png"/><Relationship Id="rId101" Type="http://schemas.openxmlformats.org/officeDocument/2006/relationships/image" Target="../media/image581.png"/><Relationship Id="rId122" Type="http://schemas.openxmlformats.org/officeDocument/2006/relationships/customXml" Target="../ink/ink750.xml"/><Relationship Id="rId143" Type="http://schemas.openxmlformats.org/officeDocument/2006/relationships/image" Target="../media/image533.emf"/><Relationship Id="rId4" Type="http://schemas.openxmlformats.org/officeDocument/2006/relationships/customXml" Target="../ink/ink691.xml"/><Relationship Id="rId9" Type="http://schemas.openxmlformats.org/officeDocument/2006/relationships/image" Target="../media/image535.png"/><Relationship Id="rId26" Type="http://schemas.openxmlformats.org/officeDocument/2006/relationships/customXml" Target="../ink/ink702.xml"/><Relationship Id="rId47" Type="http://schemas.openxmlformats.org/officeDocument/2006/relationships/image" Target="../media/image554.png"/><Relationship Id="rId68" Type="http://schemas.openxmlformats.org/officeDocument/2006/relationships/customXml" Target="../ink/ink723.xml"/><Relationship Id="rId89" Type="http://schemas.openxmlformats.org/officeDocument/2006/relationships/image" Target="../media/image575.png"/><Relationship Id="rId112" Type="http://schemas.openxmlformats.org/officeDocument/2006/relationships/customXml" Target="../ink/ink745.xml"/><Relationship Id="rId133" Type="http://schemas.openxmlformats.org/officeDocument/2006/relationships/image" Target="../media/image597.png"/><Relationship Id="rId16" Type="http://schemas.openxmlformats.org/officeDocument/2006/relationships/customXml" Target="../ink/ink697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14.png"/><Relationship Id="rId21" Type="http://schemas.openxmlformats.org/officeDocument/2006/relationships/customXml" Target="../ink/ink770.xml"/><Relationship Id="rId42" Type="http://schemas.openxmlformats.org/officeDocument/2006/relationships/image" Target="../media/image622.png"/><Relationship Id="rId47" Type="http://schemas.openxmlformats.org/officeDocument/2006/relationships/customXml" Target="../ink/ink783.xml"/><Relationship Id="rId63" Type="http://schemas.openxmlformats.org/officeDocument/2006/relationships/customXml" Target="../ink/ink791.xml"/><Relationship Id="rId68" Type="http://schemas.openxmlformats.org/officeDocument/2006/relationships/image" Target="../media/image635.png"/><Relationship Id="rId84" Type="http://schemas.openxmlformats.org/officeDocument/2006/relationships/image" Target="../media/image643.png"/><Relationship Id="rId89" Type="http://schemas.openxmlformats.org/officeDocument/2006/relationships/customXml" Target="../ink/ink804.xml"/><Relationship Id="rId16" Type="http://schemas.openxmlformats.org/officeDocument/2006/relationships/image" Target="../media/image609.png"/><Relationship Id="rId11" Type="http://schemas.openxmlformats.org/officeDocument/2006/relationships/customXml" Target="../ink/ink765.xml"/><Relationship Id="rId32" Type="http://schemas.openxmlformats.org/officeDocument/2006/relationships/image" Target="../media/image617.png"/><Relationship Id="rId37" Type="http://schemas.openxmlformats.org/officeDocument/2006/relationships/customXml" Target="../ink/ink778.xml"/><Relationship Id="rId53" Type="http://schemas.openxmlformats.org/officeDocument/2006/relationships/customXml" Target="../ink/ink786.xml"/><Relationship Id="rId58" Type="http://schemas.openxmlformats.org/officeDocument/2006/relationships/image" Target="../media/image630.png"/><Relationship Id="rId74" Type="http://schemas.openxmlformats.org/officeDocument/2006/relationships/image" Target="../media/image638.png"/><Relationship Id="rId79" Type="http://schemas.openxmlformats.org/officeDocument/2006/relationships/customXml" Target="../ink/ink799.xml"/><Relationship Id="rId5" Type="http://schemas.openxmlformats.org/officeDocument/2006/relationships/customXml" Target="../ink/ink762.xml"/><Relationship Id="rId90" Type="http://schemas.openxmlformats.org/officeDocument/2006/relationships/image" Target="../media/image646.png"/><Relationship Id="rId95" Type="http://schemas.openxmlformats.org/officeDocument/2006/relationships/customXml" Target="../ink/ink807.xml"/><Relationship Id="rId22" Type="http://schemas.openxmlformats.org/officeDocument/2006/relationships/image" Target="../media/image612.png"/><Relationship Id="rId27" Type="http://schemas.openxmlformats.org/officeDocument/2006/relationships/customXml" Target="../ink/ink773.xml"/><Relationship Id="rId43" Type="http://schemas.openxmlformats.org/officeDocument/2006/relationships/customXml" Target="../ink/ink781.xml"/><Relationship Id="rId48" Type="http://schemas.openxmlformats.org/officeDocument/2006/relationships/image" Target="../media/image625.png"/><Relationship Id="rId64" Type="http://schemas.openxmlformats.org/officeDocument/2006/relationships/image" Target="../media/image633.png"/><Relationship Id="rId69" Type="http://schemas.openxmlformats.org/officeDocument/2006/relationships/customXml" Target="../ink/ink794.xml"/><Relationship Id="rId80" Type="http://schemas.openxmlformats.org/officeDocument/2006/relationships/image" Target="../media/image641.png"/><Relationship Id="rId85" Type="http://schemas.openxmlformats.org/officeDocument/2006/relationships/customXml" Target="../ink/ink802.xml"/><Relationship Id="rId3" Type="http://schemas.openxmlformats.org/officeDocument/2006/relationships/customXml" Target="../ink/ink761.xml"/><Relationship Id="rId12" Type="http://schemas.openxmlformats.org/officeDocument/2006/relationships/image" Target="../media/image607.png"/><Relationship Id="rId17" Type="http://schemas.openxmlformats.org/officeDocument/2006/relationships/customXml" Target="../ink/ink768.xml"/><Relationship Id="rId25" Type="http://schemas.openxmlformats.org/officeDocument/2006/relationships/customXml" Target="../ink/ink772.xml"/><Relationship Id="rId33" Type="http://schemas.openxmlformats.org/officeDocument/2006/relationships/customXml" Target="../ink/ink776.xml"/><Relationship Id="rId38" Type="http://schemas.openxmlformats.org/officeDocument/2006/relationships/image" Target="../media/image620.png"/><Relationship Id="rId46" Type="http://schemas.openxmlformats.org/officeDocument/2006/relationships/image" Target="../media/image624.png"/><Relationship Id="rId59" Type="http://schemas.openxmlformats.org/officeDocument/2006/relationships/customXml" Target="../ink/ink789.xml"/><Relationship Id="rId67" Type="http://schemas.openxmlformats.org/officeDocument/2006/relationships/customXml" Target="../ink/ink793.xml"/><Relationship Id="rId20" Type="http://schemas.openxmlformats.org/officeDocument/2006/relationships/image" Target="../media/image611.png"/><Relationship Id="rId41" Type="http://schemas.openxmlformats.org/officeDocument/2006/relationships/customXml" Target="../ink/ink780.xml"/><Relationship Id="rId54" Type="http://schemas.openxmlformats.org/officeDocument/2006/relationships/image" Target="../media/image628.png"/><Relationship Id="rId62" Type="http://schemas.openxmlformats.org/officeDocument/2006/relationships/image" Target="../media/image632.png"/><Relationship Id="rId70" Type="http://schemas.openxmlformats.org/officeDocument/2006/relationships/image" Target="../media/image636.png"/><Relationship Id="rId75" Type="http://schemas.openxmlformats.org/officeDocument/2006/relationships/customXml" Target="../ink/ink797.xml"/><Relationship Id="rId83" Type="http://schemas.openxmlformats.org/officeDocument/2006/relationships/customXml" Target="../ink/ink801.xml"/><Relationship Id="rId88" Type="http://schemas.openxmlformats.org/officeDocument/2006/relationships/image" Target="../media/image645.png"/><Relationship Id="rId91" Type="http://schemas.openxmlformats.org/officeDocument/2006/relationships/customXml" Target="../ink/ink805.xml"/><Relationship Id="rId96" Type="http://schemas.openxmlformats.org/officeDocument/2006/relationships/image" Target="../media/image6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4.png"/><Relationship Id="rId15" Type="http://schemas.openxmlformats.org/officeDocument/2006/relationships/customXml" Target="../ink/ink767.xml"/><Relationship Id="rId23" Type="http://schemas.openxmlformats.org/officeDocument/2006/relationships/customXml" Target="../ink/ink771.xml"/><Relationship Id="rId28" Type="http://schemas.openxmlformats.org/officeDocument/2006/relationships/image" Target="../media/image615.png"/><Relationship Id="rId36" Type="http://schemas.openxmlformats.org/officeDocument/2006/relationships/image" Target="../media/image619.png"/><Relationship Id="rId49" Type="http://schemas.openxmlformats.org/officeDocument/2006/relationships/customXml" Target="../ink/ink784.xml"/><Relationship Id="rId57" Type="http://schemas.openxmlformats.org/officeDocument/2006/relationships/customXml" Target="../ink/ink788.xml"/><Relationship Id="rId10" Type="http://schemas.openxmlformats.org/officeDocument/2006/relationships/image" Target="../media/image606.png"/><Relationship Id="rId31" Type="http://schemas.openxmlformats.org/officeDocument/2006/relationships/customXml" Target="../ink/ink775.xml"/><Relationship Id="rId44" Type="http://schemas.openxmlformats.org/officeDocument/2006/relationships/image" Target="../media/image623.png"/><Relationship Id="rId52" Type="http://schemas.openxmlformats.org/officeDocument/2006/relationships/image" Target="../media/image627.png"/><Relationship Id="rId60" Type="http://schemas.openxmlformats.org/officeDocument/2006/relationships/image" Target="../media/image631.png"/><Relationship Id="rId65" Type="http://schemas.openxmlformats.org/officeDocument/2006/relationships/customXml" Target="../ink/ink792.xml"/><Relationship Id="rId73" Type="http://schemas.openxmlformats.org/officeDocument/2006/relationships/customXml" Target="../ink/ink796.xml"/><Relationship Id="rId78" Type="http://schemas.openxmlformats.org/officeDocument/2006/relationships/image" Target="../media/image640.png"/><Relationship Id="rId81" Type="http://schemas.openxmlformats.org/officeDocument/2006/relationships/customXml" Target="../ink/ink800.xml"/><Relationship Id="rId86" Type="http://schemas.openxmlformats.org/officeDocument/2006/relationships/image" Target="../media/image644.png"/><Relationship Id="rId94" Type="http://schemas.openxmlformats.org/officeDocument/2006/relationships/image" Target="../media/image648.png"/><Relationship Id="rId4" Type="http://schemas.openxmlformats.org/officeDocument/2006/relationships/image" Target="../media/image603.png"/><Relationship Id="rId9" Type="http://schemas.openxmlformats.org/officeDocument/2006/relationships/customXml" Target="../ink/ink764.xml"/><Relationship Id="rId13" Type="http://schemas.openxmlformats.org/officeDocument/2006/relationships/customXml" Target="../ink/ink766.xml"/><Relationship Id="rId18" Type="http://schemas.openxmlformats.org/officeDocument/2006/relationships/image" Target="../media/image610.png"/><Relationship Id="rId39" Type="http://schemas.openxmlformats.org/officeDocument/2006/relationships/customXml" Target="../ink/ink779.xml"/><Relationship Id="rId34" Type="http://schemas.openxmlformats.org/officeDocument/2006/relationships/image" Target="../media/image618.png"/><Relationship Id="rId50" Type="http://schemas.openxmlformats.org/officeDocument/2006/relationships/image" Target="../media/image626.png"/><Relationship Id="rId55" Type="http://schemas.openxmlformats.org/officeDocument/2006/relationships/customXml" Target="../ink/ink787.xml"/><Relationship Id="rId76" Type="http://schemas.openxmlformats.org/officeDocument/2006/relationships/image" Target="../media/image639.png"/><Relationship Id="rId97" Type="http://schemas.openxmlformats.org/officeDocument/2006/relationships/customXml" Target="../ink/ink808.xml"/><Relationship Id="rId7" Type="http://schemas.openxmlformats.org/officeDocument/2006/relationships/customXml" Target="../ink/ink763.xml"/><Relationship Id="rId71" Type="http://schemas.openxmlformats.org/officeDocument/2006/relationships/customXml" Target="../ink/ink795.xml"/><Relationship Id="rId92" Type="http://schemas.openxmlformats.org/officeDocument/2006/relationships/image" Target="../media/image647.png"/><Relationship Id="rId2" Type="http://schemas.openxmlformats.org/officeDocument/2006/relationships/image" Target="../media/image602.png"/><Relationship Id="rId29" Type="http://schemas.openxmlformats.org/officeDocument/2006/relationships/customXml" Target="../ink/ink774.xml"/><Relationship Id="rId24" Type="http://schemas.openxmlformats.org/officeDocument/2006/relationships/image" Target="../media/image613.png"/><Relationship Id="rId40" Type="http://schemas.openxmlformats.org/officeDocument/2006/relationships/image" Target="../media/image621.png"/><Relationship Id="rId45" Type="http://schemas.openxmlformats.org/officeDocument/2006/relationships/customXml" Target="../ink/ink782.xml"/><Relationship Id="rId66" Type="http://schemas.openxmlformats.org/officeDocument/2006/relationships/image" Target="../media/image634.png"/><Relationship Id="rId87" Type="http://schemas.openxmlformats.org/officeDocument/2006/relationships/customXml" Target="../ink/ink803.xml"/><Relationship Id="rId61" Type="http://schemas.openxmlformats.org/officeDocument/2006/relationships/customXml" Target="../ink/ink790.xml"/><Relationship Id="rId82" Type="http://schemas.openxmlformats.org/officeDocument/2006/relationships/image" Target="../media/image642.png"/><Relationship Id="rId19" Type="http://schemas.openxmlformats.org/officeDocument/2006/relationships/customXml" Target="../ink/ink769.xml"/><Relationship Id="rId14" Type="http://schemas.openxmlformats.org/officeDocument/2006/relationships/image" Target="../media/image608.png"/><Relationship Id="rId30" Type="http://schemas.openxmlformats.org/officeDocument/2006/relationships/image" Target="../media/image616.png"/><Relationship Id="rId35" Type="http://schemas.openxmlformats.org/officeDocument/2006/relationships/customXml" Target="../ink/ink777.xml"/><Relationship Id="rId56" Type="http://schemas.openxmlformats.org/officeDocument/2006/relationships/image" Target="../media/image629.png"/><Relationship Id="rId77" Type="http://schemas.openxmlformats.org/officeDocument/2006/relationships/customXml" Target="../ink/ink798.xml"/><Relationship Id="rId8" Type="http://schemas.openxmlformats.org/officeDocument/2006/relationships/image" Target="../media/image605.png"/><Relationship Id="rId51" Type="http://schemas.openxmlformats.org/officeDocument/2006/relationships/customXml" Target="../ink/ink785.xml"/><Relationship Id="rId72" Type="http://schemas.openxmlformats.org/officeDocument/2006/relationships/image" Target="../media/image637.png"/><Relationship Id="rId93" Type="http://schemas.openxmlformats.org/officeDocument/2006/relationships/customXml" Target="../ink/ink806.xml"/><Relationship Id="rId98" Type="http://schemas.openxmlformats.org/officeDocument/2006/relationships/image" Target="../media/image60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5.tiff"/><Relationship Id="rId7" Type="http://schemas.openxmlformats.org/officeDocument/2006/relationships/image" Target="../media/image60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809.xml"/><Relationship Id="rId5" Type="http://schemas.openxmlformats.org/officeDocument/2006/relationships/image" Target="../media/image604.emf"/><Relationship Id="rId4" Type="http://schemas.openxmlformats.org/officeDocument/2006/relationships/pack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NUL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08.emf"/><Relationship Id="rId5" Type="http://schemas.openxmlformats.org/officeDocument/2006/relationships/customXml" Target="../ink/ink810.xml"/><Relationship Id="rId4" Type="http://schemas.openxmlformats.org/officeDocument/2006/relationships/image" Target="../media/image607.emf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0.png"/><Relationship Id="rId21" Type="http://schemas.openxmlformats.org/officeDocument/2006/relationships/image" Target="../media/image662.png"/><Relationship Id="rId42" Type="http://schemas.openxmlformats.org/officeDocument/2006/relationships/customXml" Target="../ink/ink831.xml"/><Relationship Id="rId63" Type="http://schemas.openxmlformats.org/officeDocument/2006/relationships/image" Target="../media/image683.png"/><Relationship Id="rId84" Type="http://schemas.openxmlformats.org/officeDocument/2006/relationships/customXml" Target="../ink/ink852.xml"/><Relationship Id="rId138" Type="http://schemas.openxmlformats.org/officeDocument/2006/relationships/image" Target="../media/image719.png"/><Relationship Id="rId159" Type="http://schemas.openxmlformats.org/officeDocument/2006/relationships/customXml" Target="../ink/ink890.xml"/><Relationship Id="rId170" Type="http://schemas.openxmlformats.org/officeDocument/2006/relationships/image" Target="../media/image735.png"/><Relationship Id="rId191" Type="http://schemas.openxmlformats.org/officeDocument/2006/relationships/customXml" Target="../ink/ink906.xml"/><Relationship Id="rId107" Type="http://schemas.openxmlformats.org/officeDocument/2006/relationships/image" Target="../media/image705.png"/><Relationship Id="rId11" Type="http://schemas.openxmlformats.org/officeDocument/2006/relationships/image" Target="../media/image657.png"/><Relationship Id="rId32" Type="http://schemas.openxmlformats.org/officeDocument/2006/relationships/customXml" Target="../ink/ink826.xml"/><Relationship Id="rId53" Type="http://schemas.openxmlformats.org/officeDocument/2006/relationships/image" Target="../media/image678.png"/><Relationship Id="rId74" Type="http://schemas.openxmlformats.org/officeDocument/2006/relationships/customXml" Target="../ink/ink847.xml"/><Relationship Id="rId128" Type="http://schemas.openxmlformats.org/officeDocument/2006/relationships/customXml" Target="../ink/ink874.xml"/><Relationship Id="rId149" Type="http://schemas.openxmlformats.org/officeDocument/2006/relationships/customXml" Target="../ink/ink885.xml"/><Relationship Id="rId5" Type="http://schemas.openxmlformats.org/officeDocument/2006/relationships/image" Target="../media/image654.png"/><Relationship Id="rId95" Type="http://schemas.openxmlformats.org/officeDocument/2006/relationships/image" Target="../media/image699.png"/><Relationship Id="rId160" Type="http://schemas.openxmlformats.org/officeDocument/2006/relationships/image" Target="../media/image730.png"/><Relationship Id="rId181" Type="http://schemas.openxmlformats.org/officeDocument/2006/relationships/customXml" Target="../ink/ink901.xml"/><Relationship Id="rId22" Type="http://schemas.openxmlformats.org/officeDocument/2006/relationships/customXml" Target="../ink/ink821.xml"/><Relationship Id="rId43" Type="http://schemas.openxmlformats.org/officeDocument/2006/relationships/image" Target="../media/image673.png"/><Relationship Id="rId64" Type="http://schemas.openxmlformats.org/officeDocument/2006/relationships/customXml" Target="../ink/ink842.xml"/><Relationship Id="rId118" Type="http://schemas.openxmlformats.org/officeDocument/2006/relationships/customXml" Target="../ink/ink869.xml"/><Relationship Id="rId139" Type="http://schemas.openxmlformats.org/officeDocument/2006/relationships/customXml" Target="../ink/ink880.xml"/><Relationship Id="rId85" Type="http://schemas.openxmlformats.org/officeDocument/2006/relationships/image" Target="../media/image694.png"/><Relationship Id="rId150" Type="http://schemas.openxmlformats.org/officeDocument/2006/relationships/image" Target="../media/image725.png"/><Relationship Id="rId171" Type="http://schemas.openxmlformats.org/officeDocument/2006/relationships/customXml" Target="../ink/ink896.xml"/><Relationship Id="rId192" Type="http://schemas.openxmlformats.org/officeDocument/2006/relationships/image" Target="../media/image609.emf"/><Relationship Id="rId12" Type="http://schemas.openxmlformats.org/officeDocument/2006/relationships/customXml" Target="../ink/ink816.xml"/><Relationship Id="rId33" Type="http://schemas.openxmlformats.org/officeDocument/2006/relationships/image" Target="../media/image668.png"/><Relationship Id="rId108" Type="http://schemas.openxmlformats.org/officeDocument/2006/relationships/customXml" Target="../ink/ink864.xml"/><Relationship Id="rId129" Type="http://schemas.openxmlformats.org/officeDocument/2006/relationships/image" Target="../media/image716.png"/><Relationship Id="rId54" Type="http://schemas.openxmlformats.org/officeDocument/2006/relationships/customXml" Target="../ink/ink837.xml"/><Relationship Id="rId75" Type="http://schemas.openxmlformats.org/officeDocument/2006/relationships/image" Target="../media/image689.png"/><Relationship Id="rId96" Type="http://schemas.openxmlformats.org/officeDocument/2006/relationships/customXml" Target="../ink/ink858.xml"/><Relationship Id="rId140" Type="http://schemas.openxmlformats.org/officeDocument/2006/relationships/image" Target="../media/image720.png"/><Relationship Id="rId161" Type="http://schemas.openxmlformats.org/officeDocument/2006/relationships/customXml" Target="../ink/ink891.xml"/><Relationship Id="rId182" Type="http://schemas.openxmlformats.org/officeDocument/2006/relationships/image" Target="../media/image741.png"/><Relationship Id="rId6" Type="http://schemas.openxmlformats.org/officeDocument/2006/relationships/customXml" Target="../ink/ink813.xml"/><Relationship Id="rId23" Type="http://schemas.openxmlformats.org/officeDocument/2006/relationships/image" Target="../media/image663.png"/><Relationship Id="rId119" Type="http://schemas.openxmlformats.org/officeDocument/2006/relationships/image" Target="../media/image711.png"/><Relationship Id="rId44" Type="http://schemas.openxmlformats.org/officeDocument/2006/relationships/customXml" Target="../ink/ink832.xml"/><Relationship Id="rId65" Type="http://schemas.openxmlformats.org/officeDocument/2006/relationships/image" Target="../media/image684.png"/><Relationship Id="rId86" Type="http://schemas.openxmlformats.org/officeDocument/2006/relationships/customXml" Target="../ink/ink853.xml"/><Relationship Id="rId130" Type="http://schemas.openxmlformats.org/officeDocument/2006/relationships/customXml" Target="../ink/ink875.xml"/><Relationship Id="rId151" Type="http://schemas.openxmlformats.org/officeDocument/2006/relationships/customXml" Target="../ink/ink886.xml"/><Relationship Id="rId172" Type="http://schemas.openxmlformats.org/officeDocument/2006/relationships/image" Target="../media/image736.png"/><Relationship Id="rId13" Type="http://schemas.openxmlformats.org/officeDocument/2006/relationships/image" Target="../media/image658.png"/><Relationship Id="rId18" Type="http://schemas.openxmlformats.org/officeDocument/2006/relationships/customXml" Target="../ink/ink819.xml"/><Relationship Id="rId39" Type="http://schemas.openxmlformats.org/officeDocument/2006/relationships/image" Target="../media/image671.png"/><Relationship Id="rId109" Type="http://schemas.openxmlformats.org/officeDocument/2006/relationships/image" Target="../media/image706.png"/><Relationship Id="rId34" Type="http://schemas.openxmlformats.org/officeDocument/2006/relationships/customXml" Target="../ink/ink827.xml"/><Relationship Id="rId50" Type="http://schemas.openxmlformats.org/officeDocument/2006/relationships/customXml" Target="../ink/ink835.xml"/><Relationship Id="rId55" Type="http://schemas.openxmlformats.org/officeDocument/2006/relationships/image" Target="../media/image679.png"/><Relationship Id="rId76" Type="http://schemas.openxmlformats.org/officeDocument/2006/relationships/customXml" Target="../ink/ink848.xml"/><Relationship Id="rId97" Type="http://schemas.openxmlformats.org/officeDocument/2006/relationships/image" Target="../media/image700.png"/><Relationship Id="rId104" Type="http://schemas.openxmlformats.org/officeDocument/2006/relationships/customXml" Target="../ink/ink862.xml"/><Relationship Id="rId120" Type="http://schemas.openxmlformats.org/officeDocument/2006/relationships/customXml" Target="../ink/ink870.xml"/><Relationship Id="rId125" Type="http://schemas.openxmlformats.org/officeDocument/2006/relationships/image" Target="../media/image714.png"/><Relationship Id="rId141" Type="http://schemas.openxmlformats.org/officeDocument/2006/relationships/customXml" Target="../ink/ink881.xml"/><Relationship Id="rId146" Type="http://schemas.openxmlformats.org/officeDocument/2006/relationships/image" Target="../media/image723.png"/><Relationship Id="rId167" Type="http://schemas.openxmlformats.org/officeDocument/2006/relationships/customXml" Target="../ink/ink894.xml"/><Relationship Id="rId188" Type="http://schemas.openxmlformats.org/officeDocument/2006/relationships/image" Target="../media/image744.png"/><Relationship Id="rId7" Type="http://schemas.openxmlformats.org/officeDocument/2006/relationships/image" Target="../media/image655.png"/><Relationship Id="rId71" Type="http://schemas.openxmlformats.org/officeDocument/2006/relationships/image" Target="../media/image687.png"/><Relationship Id="rId92" Type="http://schemas.openxmlformats.org/officeDocument/2006/relationships/customXml" Target="../ink/ink856.xml"/><Relationship Id="rId162" Type="http://schemas.openxmlformats.org/officeDocument/2006/relationships/image" Target="../media/image731.png"/><Relationship Id="rId183" Type="http://schemas.openxmlformats.org/officeDocument/2006/relationships/customXml" Target="../ink/ink902.xml"/><Relationship Id="rId2" Type="http://schemas.openxmlformats.org/officeDocument/2006/relationships/customXml" Target="../ink/ink811.xml"/><Relationship Id="rId29" Type="http://schemas.openxmlformats.org/officeDocument/2006/relationships/image" Target="../media/image666.png"/><Relationship Id="rId24" Type="http://schemas.openxmlformats.org/officeDocument/2006/relationships/customXml" Target="../ink/ink822.xml"/><Relationship Id="rId40" Type="http://schemas.openxmlformats.org/officeDocument/2006/relationships/customXml" Target="../ink/ink830.xml"/><Relationship Id="rId45" Type="http://schemas.openxmlformats.org/officeDocument/2006/relationships/image" Target="../media/image674.png"/><Relationship Id="rId66" Type="http://schemas.openxmlformats.org/officeDocument/2006/relationships/customXml" Target="../ink/ink843.xml"/><Relationship Id="rId87" Type="http://schemas.openxmlformats.org/officeDocument/2006/relationships/image" Target="../media/image695.png"/><Relationship Id="rId110" Type="http://schemas.openxmlformats.org/officeDocument/2006/relationships/customXml" Target="../ink/ink865.xml"/><Relationship Id="rId115" Type="http://schemas.openxmlformats.org/officeDocument/2006/relationships/image" Target="../media/image709.png"/><Relationship Id="rId131" Type="http://schemas.openxmlformats.org/officeDocument/2006/relationships/image" Target="../media/image558.png"/><Relationship Id="rId136" Type="http://schemas.openxmlformats.org/officeDocument/2006/relationships/customXml" Target="../ink/ink878.xml"/><Relationship Id="rId157" Type="http://schemas.openxmlformats.org/officeDocument/2006/relationships/customXml" Target="../ink/ink889.xml"/><Relationship Id="rId178" Type="http://schemas.openxmlformats.org/officeDocument/2006/relationships/image" Target="../media/image739.png"/><Relationship Id="rId61" Type="http://schemas.openxmlformats.org/officeDocument/2006/relationships/image" Target="../media/image682.png"/><Relationship Id="rId82" Type="http://schemas.openxmlformats.org/officeDocument/2006/relationships/customXml" Target="../ink/ink851.xml"/><Relationship Id="rId152" Type="http://schemas.openxmlformats.org/officeDocument/2006/relationships/image" Target="../media/image726.png"/><Relationship Id="rId173" Type="http://schemas.openxmlformats.org/officeDocument/2006/relationships/customXml" Target="../ink/ink897.xml"/><Relationship Id="rId19" Type="http://schemas.openxmlformats.org/officeDocument/2006/relationships/image" Target="../media/image661.png"/><Relationship Id="rId14" Type="http://schemas.openxmlformats.org/officeDocument/2006/relationships/customXml" Target="../ink/ink817.xml"/><Relationship Id="rId30" Type="http://schemas.openxmlformats.org/officeDocument/2006/relationships/customXml" Target="../ink/ink825.xml"/><Relationship Id="rId35" Type="http://schemas.openxmlformats.org/officeDocument/2006/relationships/image" Target="../media/image669.png"/><Relationship Id="rId56" Type="http://schemas.openxmlformats.org/officeDocument/2006/relationships/customXml" Target="../ink/ink838.xml"/><Relationship Id="rId77" Type="http://schemas.openxmlformats.org/officeDocument/2006/relationships/image" Target="../media/image690.png"/><Relationship Id="rId100" Type="http://schemas.openxmlformats.org/officeDocument/2006/relationships/customXml" Target="../ink/ink860.xml"/><Relationship Id="rId105" Type="http://schemas.openxmlformats.org/officeDocument/2006/relationships/image" Target="../media/image704.png"/><Relationship Id="rId126" Type="http://schemas.openxmlformats.org/officeDocument/2006/relationships/customXml" Target="../ink/ink873.xml"/><Relationship Id="rId147" Type="http://schemas.openxmlformats.org/officeDocument/2006/relationships/customXml" Target="../ink/ink884.xml"/><Relationship Id="rId168" Type="http://schemas.openxmlformats.org/officeDocument/2006/relationships/image" Target="../media/image734.png"/><Relationship Id="rId8" Type="http://schemas.openxmlformats.org/officeDocument/2006/relationships/customXml" Target="../ink/ink814.xml"/><Relationship Id="rId51" Type="http://schemas.openxmlformats.org/officeDocument/2006/relationships/image" Target="../media/image677.png"/><Relationship Id="rId72" Type="http://schemas.openxmlformats.org/officeDocument/2006/relationships/customXml" Target="../ink/ink846.xml"/><Relationship Id="rId93" Type="http://schemas.openxmlformats.org/officeDocument/2006/relationships/image" Target="../media/image698.png"/><Relationship Id="rId98" Type="http://schemas.openxmlformats.org/officeDocument/2006/relationships/customXml" Target="../ink/ink859.xml"/><Relationship Id="rId121" Type="http://schemas.openxmlformats.org/officeDocument/2006/relationships/image" Target="../media/image712.png"/><Relationship Id="rId142" Type="http://schemas.openxmlformats.org/officeDocument/2006/relationships/image" Target="../media/image721.png"/><Relationship Id="rId163" Type="http://schemas.openxmlformats.org/officeDocument/2006/relationships/customXml" Target="../ink/ink892.xml"/><Relationship Id="rId184" Type="http://schemas.openxmlformats.org/officeDocument/2006/relationships/image" Target="../media/image742.png"/><Relationship Id="rId189" Type="http://schemas.openxmlformats.org/officeDocument/2006/relationships/customXml" Target="../ink/ink905.xml"/><Relationship Id="rId3" Type="http://schemas.openxmlformats.org/officeDocument/2006/relationships/image" Target="../media/image653.png"/><Relationship Id="rId25" Type="http://schemas.openxmlformats.org/officeDocument/2006/relationships/image" Target="../media/image664.png"/><Relationship Id="rId46" Type="http://schemas.openxmlformats.org/officeDocument/2006/relationships/customXml" Target="../ink/ink833.xml"/><Relationship Id="rId67" Type="http://schemas.openxmlformats.org/officeDocument/2006/relationships/image" Target="../media/image685.png"/><Relationship Id="rId116" Type="http://schemas.openxmlformats.org/officeDocument/2006/relationships/customXml" Target="../ink/ink868.xml"/><Relationship Id="rId137" Type="http://schemas.openxmlformats.org/officeDocument/2006/relationships/customXml" Target="../ink/ink879.xml"/><Relationship Id="rId158" Type="http://schemas.openxmlformats.org/officeDocument/2006/relationships/image" Target="../media/image729.png"/><Relationship Id="rId20" Type="http://schemas.openxmlformats.org/officeDocument/2006/relationships/customXml" Target="../ink/ink820.xml"/><Relationship Id="rId41" Type="http://schemas.openxmlformats.org/officeDocument/2006/relationships/image" Target="../media/image672.png"/><Relationship Id="rId62" Type="http://schemas.openxmlformats.org/officeDocument/2006/relationships/customXml" Target="../ink/ink841.xml"/><Relationship Id="rId83" Type="http://schemas.openxmlformats.org/officeDocument/2006/relationships/image" Target="../media/image693.png"/><Relationship Id="rId88" Type="http://schemas.openxmlformats.org/officeDocument/2006/relationships/customXml" Target="../ink/ink854.xml"/><Relationship Id="rId111" Type="http://schemas.openxmlformats.org/officeDocument/2006/relationships/image" Target="../media/image707.png"/><Relationship Id="rId132" Type="http://schemas.openxmlformats.org/officeDocument/2006/relationships/customXml" Target="../ink/ink876.xml"/><Relationship Id="rId153" Type="http://schemas.openxmlformats.org/officeDocument/2006/relationships/customXml" Target="../ink/ink887.xml"/><Relationship Id="rId174" Type="http://schemas.openxmlformats.org/officeDocument/2006/relationships/image" Target="../media/image737.png"/><Relationship Id="rId179" Type="http://schemas.openxmlformats.org/officeDocument/2006/relationships/customXml" Target="../ink/ink900.xml"/><Relationship Id="rId190" Type="http://schemas.openxmlformats.org/officeDocument/2006/relationships/image" Target="../media/image745.png"/><Relationship Id="rId15" Type="http://schemas.openxmlformats.org/officeDocument/2006/relationships/image" Target="../media/image659.png"/><Relationship Id="rId36" Type="http://schemas.openxmlformats.org/officeDocument/2006/relationships/customXml" Target="../ink/ink828.xml"/><Relationship Id="rId57" Type="http://schemas.openxmlformats.org/officeDocument/2006/relationships/image" Target="../media/image680.png"/><Relationship Id="rId106" Type="http://schemas.openxmlformats.org/officeDocument/2006/relationships/customXml" Target="../ink/ink863.xml"/><Relationship Id="rId127" Type="http://schemas.openxmlformats.org/officeDocument/2006/relationships/image" Target="../media/image715.png"/><Relationship Id="rId10" Type="http://schemas.openxmlformats.org/officeDocument/2006/relationships/customXml" Target="../ink/ink815.xml"/><Relationship Id="rId31" Type="http://schemas.openxmlformats.org/officeDocument/2006/relationships/image" Target="../media/image667.png"/><Relationship Id="rId52" Type="http://schemas.openxmlformats.org/officeDocument/2006/relationships/customXml" Target="../ink/ink836.xml"/><Relationship Id="rId73" Type="http://schemas.openxmlformats.org/officeDocument/2006/relationships/image" Target="../media/image688.png"/><Relationship Id="rId78" Type="http://schemas.openxmlformats.org/officeDocument/2006/relationships/customXml" Target="../ink/ink849.xml"/><Relationship Id="rId94" Type="http://schemas.openxmlformats.org/officeDocument/2006/relationships/customXml" Target="../ink/ink857.xml"/><Relationship Id="rId99" Type="http://schemas.openxmlformats.org/officeDocument/2006/relationships/image" Target="../media/image701.png"/><Relationship Id="rId101" Type="http://schemas.openxmlformats.org/officeDocument/2006/relationships/image" Target="../media/image702.png"/><Relationship Id="rId122" Type="http://schemas.openxmlformats.org/officeDocument/2006/relationships/customXml" Target="../ink/ink871.xml"/><Relationship Id="rId143" Type="http://schemas.openxmlformats.org/officeDocument/2006/relationships/customXml" Target="../ink/ink882.xml"/><Relationship Id="rId148" Type="http://schemas.openxmlformats.org/officeDocument/2006/relationships/image" Target="../media/image724.png"/><Relationship Id="rId164" Type="http://schemas.openxmlformats.org/officeDocument/2006/relationships/image" Target="../media/image732.png"/><Relationship Id="rId169" Type="http://schemas.openxmlformats.org/officeDocument/2006/relationships/customXml" Target="../ink/ink895.xml"/><Relationship Id="rId185" Type="http://schemas.openxmlformats.org/officeDocument/2006/relationships/customXml" Target="../ink/ink903.xml"/><Relationship Id="rId4" Type="http://schemas.openxmlformats.org/officeDocument/2006/relationships/customXml" Target="../ink/ink812.xml"/><Relationship Id="rId9" Type="http://schemas.openxmlformats.org/officeDocument/2006/relationships/image" Target="../media/image656.png"/><Relationship Id="rId180" Type="http://schemas.openxmlformats.org/officeDocument/2006/relationships/image" Target="../media/image740.png"/><Relationship Id="rId26" Type="http://schemas.openxmlformats.org/officeDocument/2006/relationships/customXml" Target="../ink/ink823.xml"/><Relationship Id="rId47" Type="http://schemas.openxmlformats.org/officeDocument/2006/relationships/image" Target="../media/image675.png"/><Relationship Id="rId68" Type="http://schemas.openxmlformats.org/officeDocument/2006/relationships/customXml" Target="../ink/ink844.xml"/><Relationship Id="rId89" Type="http://schemas.openxmlformats.org/officeDocument/2006/relationships/image" Target="../media/image696.png"/><Relationship Id="rId112" Type="http://schemas.openxmlformats.org/officeDocument/2006/relationships/customXml" Target="../ink/ink866.xml"/><Relationship Id="rId133" Type="http://schemas.openxmlformats.org/officeDocument/2006/relationships/image" Target="../media/image717.png"/><Relationship Id="rId154" Type="http://schemas.openxmlformats.org/officeDocument/2006/relationships/image" Target="../media/image727.png"/><Relationship Id="rId175" Type="http://schemas.openxmlformats.org/officeDocument/2006/relationships/customXml" Target="../ink/ink898.xml"/><Relationship Id="rId16" Type="http://schemas.openxmlformats.org/officeDocument/2006/relationships/customXml" Target="../ink/ink818.xml"/><Relationship Id="rId37" Type="http://schemas.openxmlformats.org/officeDocument/2006/relationships/image" Target="../media/image670.png"/><Relationship Id="rId58" Type="http://schemas.openxmlformats.org/officeDocument/2006/relationships/customXml" Target="../ink/ink839.xml"/><Relationship Id="rId79" Type="http://schemas.openxmlformats.org/officeDocument/2006/relationships/image" Target="../media/image691.png"/><Relationship Id="rId102" Type="http://schemas.openxmlformats.org/officeDocument/2006/relationships/customXml" Target="../ink/ink861.xml"/><Relationship Id="rId123" Type="http://schemas.openxmlformats.org/officeDocument/2006/relationships/image" Target="../media/image713.png"/><Relationship Id="rId144" Type="http://schemas.openxmlformats.org/officeDocument/2006/relationships/image" Target="../media/image722.png"/><Relationship Id="rId90" Type="http://schemas.openxmlformats.org/officeDocument/2006/relationships/customXml" Target="../ink/ink855.xml"/><Relationship Id="rId165" Type="http://schemas.openxmlformats.org/officeDocument/2006/relationships/customXml" Target="../ink/ink893.xml"/><Relationship Id="rId186" Type="http://schemas.openxmlformats.org/officeDocument/2006/relationships/image" Target="../media/image743.png"/><Relationship Id="rId27" Type="http://schemas.openxmlformats.org/officeDocument/2006/relationships/image" Target="../media/image665.png"/><Relationship Id="rId48" Type="http://schemas.openxmlformats.org/officeDocument/2006/relationships/customXml" Target="../ink/ink834.xml"/><Relationship Id="rId69" Type="http://schemas.openxmlformats.org/officeDocument/2006/relationships/image" Target="../media/image686.png"/><Relationship Id="rId113" Type="http://schemas.openxmlformats.org/officeDocument/2006/relationships/image" Target="../media/image708.png"/><Relationship Id="rId134" Type="http://schemas.openxmlformats.org/officeDocument/2006/relationships/customXml" Target="../ink/ink877.xml"/><Relationship Id="rId80" Type="http://schemas.openxmlformats.org/officeDocument/2006/relationships/customXml" Target="../ink/ink850.xml"/><Relationship Id="rId155" Type="http://schemas.openxmlformats.org/officeDocument/2006/relationships/customXml" Target="../ink/ink888.xml"/><Relationship Id="rId176" Type="http://schemas.openxmlformats.org/officeDocument/2006/relationships/image" Target="../media/image738.png"/><Relationship Id="rId17" Type="http://schemas.openxmlformats.org/officeDocument/2006/relationships/image" Target="../media/image660.png"/><Relationship Id="rId38" Type="http://schemas.openxmlformats.org/officeDocument/2006/relationships/customXml" Target="../ink/ink829.xml"/><Relationship Id="rId59" Type="http://schemas.openxmlformats.org/officeDocument/2006/relationships/image" Target="../media/image681.png"/><Relationship Id="rId103" Type="http://schemas.openxmlformats.org/officeDocument/2006/relationships/image" Target="../media/image703.png"/><Relationship Id="rId124" Type="http://schemas.openxmlformats.org/officeDocument/2006/relationships/customXml" Target="../ink/ink872.xml"/><Relationship Id="rId70" Type="http://schemas.openxmlformats.org/officeDocument/2006/relationships/customXml" Target="../ink/ink845.xml"/><Relationship Id="rId91" Type="http://schemas.openxmlformats.org/officeDocument/2006/relationships/image" Target="../media/image697.png"/><Relationship Id="rId145" Type="http://schemas.openxmlformats.org/officeDocument/2006/relationships/customXml" Target="../ink/ink883.xml"/><Relationship Id="rId166" Type="http://schemas.openxmlformats.org/officeDocument/2006/relationships/image" Target="../media/image733.png"/><Relationship Id="rId187" Type="http://schemas.openxmlformats.org/officeDocument/2006/relationships/customXml" Target="../ink/ink904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824.xml"/><Relationship Id="rId49" Type="http://schemas.openxmlformats.org/officeDocument/2006/relationships/image" Target="../media/image676.png"/><Relationship Id="rId114" Type="http://schemas.openxmlformats.org/officeDocument/2006/relationships/customXml" Target="../ink/ink867.xml"/><Relationship Id="rId60" Type="http://schemas.openxmlformats.org/officeDocument/2006/relationships/customXml" Target="../ink/ink840.xml"/><Relationship Id="rId81" Type="http://schemas.openxmlformats.org/officeDocument/2006/relationships/image" Target="../media/image692.png"/><Relationship Id="rId135" Type="http://schemas.openxmlformats.org/officeDocument/2006/relationships/image" Target="../media/image718.png"/><Relationship Id="rId156" Type="http://schemas.openxmlformats.org/officeDocument/2006/relationships/image" Target="../media/image728.png"/><Relationship Id="rId177" Type="http://schemas.openxmlformats.org/officeDocument/2006/relationships/customXml" Target="../ink/ink89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52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customXml" Target="../ink/ink907.xml"/><Relationship Id="rId5" Type="http://schemas.openxmlformats.org/officeDocument/2006/relationships/tags" Target="../tags/tag13.xml"/><Relationship Id="rId10" Type="http://schemas.openxmlformats.org/officeDocument/2006/relationships/image" Target="NULL" TargetMode="External"/><Relationship Id="rId4" Type="http://schemas.openxmlformats.org/officeDocument/2006/relationships/tags" Target="../tags/tag12.xml"/><Relationship Id="rId9" Type="http://schemas.openxmlformats.org/officeDocument/2006/relationships/image" Target="../media/image6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747.em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customXml" Target="../ink/ink908.xml"/><Relationship Id="rId5" Type="http://schemas.openxmlformats.org/officeDocument/2006/relationships/image" Target="../media/image746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0.emf"/><Relationship Id="rId5" Type="http://schemas.openxmlformats.org/officeDocument/2006/relationships/customXml" Target="../ink/ink909.xml"/><Relationship Id="rId4" Type="http://schemas.openxmlformats.org/officeDocument/2006/relationships/image" Target="../media/image7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751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image" Target="../media/image753.png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752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3.png"/><Relationship Id="rId21" Type="http://schemas.openxmlformats.org/officeDocument/2006/relationships/customXml" Target="../ink/ink87.xml"/><Relationship Id="rId42" Type="http://schemas.openxmlformats.org/officeDocument/2006/relationships/image" Target="../media/image101.png"/><Relationship Id="rId47" Type="http://schemas.openxmlformats.org/officeDocument/2006/relationships/customXml" Target="../ink/ink100.xml"/><Relationship Id="rId63" Type="http://schemas.openxmlformats.org/officeDocument/2006/relationships/customXml" Target="../ink/ink108.xml"/><Relationship Id="rId68" Type="http://schemas.openxmlformats.org/officeDocument/2006/relationships/image" Target="../media/image114.png"/><Relationship Id="rId7" Type="http://schemas.openxmlformats.org/officeDocument/2006/relationships/customXml" Target="../ink/ink80.xml"/><Relationship Id="rId71" Type="http://schemas.openxmlformats.org/officeDocument/2006/relationships/customXml" Target="../ink/ink112.xml"/><Relationship Id="rId2" Type="http://schemas.openxmlformats.org/officeDocument/2006/relationships/image" Target="../media/image81.png"/><Relationship Id="rId16" Type="http://schemas.openxmlformats.org/officeDocument/2006/relationships/image" Target="../media/image88.png"/><Relationship Id="rId29" Type="http://schemas.openxmlformats.org/officeDocument/2006/relationships/customXml" Target="../ink/ink91.xml"/><Relationship Id="rId11" Type="http://schemas.openxmlformats.org/officeDocument/2006/relationships/customXml" Target="../ink/ink82.xml"/><Relationship Id="rId24" Type="http://schemas.openxmlformats.org/officeDocument/2006/relationships/image" Target="../media/image92.png"/><Relationship Id="rId32" Type="http://schemas.openxmlformats.org/officeDocument/2006/relationships/image" Target="../media/image96.png"/><Relationship Id="rId37" Type="http://schemas.openxmlformats.org/officeDocument/2006/relationships/customXml" Target="../ink/ink95.xml"/><Relationship Id="rId40" Type="http://schemas.openxmlformats.org/officeDocument/2006/relationships/image" Target="../media/image100.png"/><Relationship Id="rId45" Type="http://schemas.openxmlformats.org/officeDocument/2006/relationships/customXml" Target="../ink/ink99.xml"/><Relationship Id="rId53" Type="http://schemas.openxmlformats.org/officeDocument/2006/relationships/customXml" Target="../ink/ink103.xml"/><Relationship Id="rId58" Type="http://schemas.openxmlformats.org/officeDocument/2006/relationships/image" Target="../media/image109.png"/><Relationship Id="rId66" Type="http://schemas.openxmlformats.org/officeDocument/2006/relationships/image" Target="../media/image113.png"/><Relationship Id="rId5" Type="http://schemas.openxmlformats.org/officeDocument/2006/relationships/customXml" Target="../ink/ink79.xml"/><Relationship Id="rId61" Type="http://schemas.openxmlformats.org/officeDocument/2006/relationships/customXml" Target="../ink/ink107.xml"/><Relationship Id="rId19" Type="http://schemas.openxmlformats.org/officeDocument/2006/relationships/customXml" Target="../ink/ink86.xml"/><Relationship Id="rId14" Type="http://schemas.openxmlformats.org/officeDocument/2006/relationships/image" Target="../media/image87.png"/><Relationship Id="rId22" Type="http://schemas.openxmlformats.org/officeDocument/2006/relationships/image" Target="../media/image91.png"/><Relationship Id="rId27" Type="http://schemas.openxmlformats.org/officeDocument/2006/relationships/customXml" Target="../ink/ink90.xml"/><Relationship Id="rId30" Type="http://schemas.openxmlformats.org/officeDocument/2006/relationships/image" Target="../media/image95.png"/><Relationship Id="rId35" Type="http://schemas.openxmlformats.org/officeDocument/2006/relationships/customXml" Target="../ink/ink94.xml"/><Relationship Id="rId43" Type="http://schemas.openxmlformats.org/officeDocument/2006/relationships/customXml" Target="../ink/ink98.xml"/><Relationship Id="rId48" Type="http://schemas.openxmlformats.org/officeDocument/2006/relationships/image" Target="../media/image104.png"/><Relationship Id="rId56" Type="http://schemas.openxmlformats.org/officeDocument/2006/relationships/image" Target="../media/image108.png"/><Relationship Id="rId64" Type="http://schemas.openxmlformats.org/officeDocument/2006/relationships/image" Target="../media/image112.png"/><Relationship Id="rId69" Type="http://schemas.openxmlformats.org/officeDocument/2006/relationships/customXml" Target="../ink/ink111.xml"/><Relationship Id="rId8" Type="http://schemas.openxmlformats.org/officeDocument/2006/relationships/image" Target="../media/image84.png"/><Relationship Id="rId51" Type="http://schemas.openxmlformats.org/officeDocument/2006/relationships/customXml" Target="../ink/ink102.xml"/><Relationship Id="rId72" Type="http://schemas.openxmlformats.org/officeDocument/2006/relationships/image" Target="../media/image82.emf"/><Relationship Id="rId3" Type="http://schemas.openxmlformats.org/officeDocument/2006/relationships/customXml" Target="../ink/ink78.xml"/><Relationship Id="rId12" Type="http://schemas.openxmlformats.org/officeDocument/2006/relationships/image" Target="../media/image86.png"/><Relationship Id="rId17" Type="http://schemas.openxmlformats.org/officeDocument/2006/relationships/customXml" Target="../ink/ink85.xml"/><Relationship Id="rId25" Type="http://schemas.openxmlformats.org/officeDocument/2006/relationships/customXml" Target="../ink/ink89.xml"/><Relationship Id="rId33" Type="http://schemas.openxmlformats.org/officeDocument/2006/relationships/customXml" Target="../ink/ink93.xml"/><Relationship Id="rId38" Type="http://schemas.openxmlformats.org/officeDocument/2006/relationships/image" Target="../media/image99.png"/><Relationship Id="rId46" Type="http://schemas.openxmlformats.org/officeDocument/2006/relationships/image" Target="../media/image103.png"/><Relationship Id="rId59" Type="http://schemas.openxmlformats.org/officeDocument/2006/relationships/customXml" Target="../ink/ink106.xml"/><Relationship Id="rId67" Type="http://schemas.openxmlformats.org/officeDocument/2006/relationships/customXml" Target="../ink/ink110.xml"/><Relationship Id="rId20" Type="http://schemas.openxmlformats.org/officeDocument/2006/relationships/image" Target="../media/image90.png"/><Relationship Id="rId41" Type="http://schemas.openxmlformats.org/officeDocument/2006/relationships/customXml" Target="../ink/ink97.xml"/><Relationship Id="rId54" Type="http://schemas.openxmlformats.org/officeDocument/2006/relationships/image" Target="../media/image107.png"/><Relationship Id="rId62" Type="http://schemas.openxmlformats.org/officeDocument/2006/relationships/image" Target="../media/image111.png"/><Relationship Id="rId70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5" Type="http://schemas.openxmlformats.org/officeDocument/2006/relationships/customXml" Target="../ink/ink84.xml"/><Relationship Id="rId23" Type="http://schemas.openxmlformats.org/officeDocument/2006/relationships/customXml" Target="../ink/ink88.xml"/><Relationship Id="rId28" Type="http://schemas.openxmlformats.org/officeDocument/2006/relationships/image" Target="../media/image94.png"/><Relationship Id="rId36" Type="http://schemas.openxmlformats.org/officeDocument/2006/relationships/image" Target="../media/image98.png"/><Relationship Id="rId49" Type="http://schemas.openxmlformats.org/officeDocument/2006/relationships/customXml" Target="../ink/ink101.xml"/><Relationship Id="rId57" Type="http://schemas.openxmlformats.org/officeDocument/2006/relationships/customXml" Target="../ink/ink105.xml"/><Relationship Id="rId10" Type="http://schemas.openxmlformats.org/officeDocument/2006/relationships/image" Target="../media/image85.png"/><Relationship Id="rId31" Type="http://schemas.openxmlformats.org/officeDocument/2006/relationships/customXml" Target="../ink/ink92.xml"/><Relationship Id="rId44" Type="http://schemas.openxmlformats.org/officeDocument/2006/relationships/image" Target="../media/image102.png"/><Relationship Id="rId52" Type="http://schemas.openxmlformats.org/officeDocument/2006/relationships/image" Target="../media/image106.png"/><Relationship Id="rId60" Type="http://schemas.openxmlformats.org/officeDocument/2006/relationships/image" Target="../media/image110.png"/><Relationship Id="rId65" Type="http://schemas.openxmlformats.org/officeDocument/2006/relationships/customXml" Target="../ink/ink109.xml"/><Relationship Id="rId4" Type="http://schemas.openxmlformats.org/officeDocument/2006/relationships/image" Target="../media/image82.png"/><Relationship Id="rId9" Type="http://schemas.openxmlformats.org/officeDocument/2006/relationships/customXml" Target="../ink/ink81.xml"/><Relationship Id="rId13" Type="http://schemas.openxmlformats.org/officeDocument/2006/relationships/customXml" Target="../ink/ink83.xml"/><Relationship Id="rId18" Type="http://schemas.openxmlformats.org/officeDocument/2006/relationships/image" Target="../media/image89.png"/><Relationship Id="rId39" Type="http://schemas.openxmlformats.org/officeDocument/2006/relationships/customXml" Target="../ink/ink96.xml"/><Relationship Id="rId34" Type="http://schemas.openxmlformats.org/officeDocument/2006/relationships/image" Target="../media/image97.png"/><Relationship Id="rId50" Type="http://schemas.openxmlformats.org/officeDocument/2006/relationships/image" Target="../media/image105.png"/><Relationship Id="rId55" Type="http://schemas.openxmlformats.org/officeDocument/2006/relationships/customXml" Target="../ink/ink10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4.png"/><Relationship Id="rId21" Type="http://schemas.openxmlformats.org/officeDocument/2006/relationships/image" Target="../media/image126.png"/><Relationship Id="rId42" Type="http://schemas.openxmlformats.org/officeDocument/2006/relationships/customXml" Target="../ink/ink132.xml"/><Relationship Id="rId63" Type="http://schemas.openxmlformats.org/officeDocument/2006/relationships/image" Target="../media/image147.png"/><Relationship Id="rId84" Type="http://schemas.openxmlformats.org/officeDocument/2006/relationships/customXml" Target="../ink/ink153.xml"/><Relationship Id="rId138" Type="http://schemas.openxmlformats.org/officeDocument/2006/relationships/customXml" Target="../ink/ink180.xml"/><Relationship Id="rId159" Type="http://schemas.openxmlformats.org/officeDocument/2006/relationships/image" Target="../media/image195.png"/><Relationship Id="rId170" Type="http://schemas.openxmlformats.org/officeDocument/2006/relationships/customXml" Target="../ink/ink196.xml"/><Relationship Id="rId191" Type="http://schemas.openxmlformats.org/officeDocument/2006/relationships/image" Target="../media/image211.png"/><Relationship Id="rId205" Type="http://schemas.openxmlformats.org/officeDocument/2006/relationships/image" Target="../media/image218.png"/><Relationship Id="rId107" Type="http://schemas.openxmlformats.org/officeDocument/2006/relationships/image" Target="../media/image169.png"/><Relationship Id="rId11" Type="http://schemas.openxmlformats.org/officeDocument/2006/relationships/image" Target="../media/image121.png"/><Relationship Id="rId32" Type="http://schemas.openxmlformats.org/officeDocument/2006/relationships/customXml" Target="../ink/ink127.xml"/><Relationship Id="rId53" Type="http://schemas.openxmlformats.org/officeDocument/2006/relationships/image" Target="../media/image142.png"/><Relationship Id="rId74" Type="http://schemas.openxmlformats.org/officeDocument/2006/relationships/customXml" Target="../ink/ink148.xml"/><Relationship Id="rId128" Type="http://schemas.openxmlformats.org/officeDocument/2006/relationships/customXml" Target="../ink/ink175.xml"/><Relationship Id="rId149" Type="http://schemas.openxmlformats.org/officeDocument/2006/relationships/image" Target="../media/image190.png"/><Relationship Id="rId5" Type="http://schemas.openxmlformats.org/officeDocument/2006/relationships/image" Target="../media/image118.png"/><Relationship Id="rId95" Type="http://schemas.openxmlformats.org/officeDocument/2006/relationships/image" Target="../media/image163.png"/><Relationship Id="rId160" Type="http://schemas.openxmlformats.org/officeDocument/2006/relationships/customXml" Target="../ink/ink191.xml"/><Relationship Id="rId181" Type="http://schemas.openxmlformats.org/officeDocument/2006/relationships/image" Target="../media/image206.png"/><Relationship Id="rId22" Type="http://schemas.openxmlformats.org/officeDocument/2006/relationships/customXml" Target="../ink/ink122.xml"/><Relationship Id="rId43" Type="http://schemas.openxmlformats.org/officeDocument/2006/relationships/image" Target="../media/image137.png"/><Relationship Id="rId64" Type="http://schemas.openxmlformats.org/officeDocument/2006/relationships/customXml" Target="../ink/ink143.xml"/><Relationship Id="rId118" Type="http://schemas.openxmlformats.org/officeDocument/2006/relationships/customXml" Target="../ink/ink170.xml"/><Relationship Id="rId139" Type="http://schemas.openxmlformats.org/officeDocument/2006/relationships/image" Target="../media/image185.png"/><Relationship Id="rId85" Type="http://schemas.openxmlformats.org/officeDocument/2006/relationships/image" Target="../media/image158.png"/><Relationship Id="rId150" Type="http://schemas.openxmlformats.org/officeDocument/2006/relationships/customXml" Target="../ink/ink186.xml"/><Relationship Id="rId171" Type="http://schemas.openxmlformats.org/officeDocument/2006/relationships/image" Target="../media/image201.png"/><Relationship Id="rId192" Type="http://schemas.openxmlformats.org/officeDocument/2006/relationships/customXml" Target="../ink/ink207.xml"/><Relationship Id="rId12" Type="http://schemas.openxmlformats.org/officeDocument/2006/relationships/customXml" Target="../ink/ink117.xml"/><Relationship Id="rId33" Type="http://schemas.openxmlformats.org/officeDocument/2006/relationships/image" Target="../media/image132.png"/><Relationship Id="rId108" Type="http://schemas.openxmlformats.org/officeDocument/2006/relationships/customXml" Target="../ink/ink165.xml"/><Relationship Id="rId129" Type="http://schemas.openxmlformats.org/officeDocument/2006/relationships/image" Target="../media/image180.png"/><Relationship Id="rId54" Type="http://schemas.openxmlformats.org/officeDocument/2006/relationships/customXml" Target="../ink/ink138.xml"/><Relationship Id="rId75" Type="http://schemas.openxmlformats.org/officeDocument/2006/relationships/image" Target="../media/image153.png"/><Relationship Id="rId96" Type="http://schemas.openxmlformats.org/officeDocument/2006/relationships/customXml" Target="../ink/ink159.xml"/><Relationship Id="rId140" Type="http://schemas.openxmlformats.org/officeDocument/2006/relationships/customXml" Target="../ink/ink181.xml"/><Relationship Id="rId161" Type="http://schemas.openxmlformats.org/officeDocument/2006/relationships/image" Target="../media/image196.png"/><Relationship Id="rId182" Type="http://schemas.openxmlformats.org/officeDocument/2006/relationships/customXml" Target="../ink/ink202.xml"/><Relationship Id="rId6" Type="http://schemas.openxmlformats.org/officeDocument/2006/relationships/customXml" Target="../ink/ink114.xml"/><Relationship Id="rId23" Type="http://schemas.openxmlformats.org/officeDocument/2006/relationships/image" Target="../media/image127.png"/><Relationship Id="rId119" Type="http://schemas.openxmlformats.org/officeDocument/2006/relationships/image" Target="../media/image175.png"/><Relationship Id="rId44" Type="http://schemas.openxmlformats.org/officeDocument/2006/relationships/customXml" Target="../ink/ink133.xml"/><Relationship Id="rId65" Type="http://schemas.openxmlformats.org/officeDocument/2006/relationships/image" Target="../media/image148.png"/><Relationship Id="rId86" Type="http://schemas.openxmlformats.org/officeDocument/2006/relationships/customXml" Target="../ink/ink154.xml"/><Relationship Id="rId130" Type="http://schemas.openxmlformats.org/officeDocument/2006/relationships/customXml" Target="../ink/ink176.xml"/><Relationship Id="rId151" Type="http://schemas.openxmlformats.org/officeDocument/2006/relationships/image" Target="../media/image191.png"/><Relationship Id="rId172" Type="http://schemas.openxmlformats.org/officeDocument/2006/relationships/customXml" Target="../ink/ink197.xml"/><Relationship Id="rId193" Type="http://schemas.openxmlformats.org/officeDocument/2006/relationships/image" Target="../media/image212.png"/><Relationship Id="rId13" Type="http://schemas.openxmlformats.org/officeDocument/2006/relationships/image" Target="../media/image122.png"/><Relationship Id="rId109" Type="http://schemas.openxmlformats.org/officeDocument/2006/relationships/image" Target="../media/image170.png"/><Relationship Id="rId34" Type="http://schemas.openxmlformats.org/officeDocument/2006/relationships/customXml" Target="../ink/ink128.xml"/><Relationship Id="rId55" Type="http://schemas.openxmlformats.org/officeDocument/2006/relationships/image" Target="../media/image143.png"/><Relationship Id="rId76" Type="http://schemas.openxmlformats.org/officeDocument/2006/relationships/customXml" Target="../ink/ink149.xml"/><Relationship Id="rId97" Type="http://schemas.openxmlformats.org/officeDocument/2006/relationships/image" Target="../media/image164.png"/><Relationship Id="rId120" Type="http://schemas.openxmlformats.org/officeDocument/2006/relationships/customXml" Target="../ink/ink171.xml"/><Relationship Id="rId141" Type="http://schemas.openxmlformats.org/officeDocument/2006/relationships/image" Target="../media/image186.png"/><Relationship Id="rId7" Type="http://schemas.openxmlformats.org/officeDocument/2006/relationships/image" Target="../media/image119.png"/><Relationship Id="rId162" Type="http://schemas.openxmlformats.org/officeDocument/2006/relationships/customXml" Target="../ink/ink192.xml"/><Relationship Id="rId183" Type="http://schemas.openxmlformats.org/officeDocument/2006/relationships/image" Target="../media/image207.png"/><Relationship Id="rId24" Type="http://schemas.openxmlformats.org/officeDocument/2006/relationships/customXml" Target="../ink/ink123.xml"/><Relationship Id="rId40" Type="http://schemas.openxmlformats.org/officeDocument/2006/relationships/customXml" Target="../ink/ink131.xml"/><Relationship Id="rId45" Type="http://schemas.openxmlformats.org/officeDocument/2006/relationships/image" Target="../media/image138.png"/><Relationship Id="rId66" Type="http://schemas.openxmlformats.org/officeDocument/2006/relationships/customXml" Target="../ink/ink144.xml"/><Relationship Id="rId87" Type="http://schemas.openxmlformats.org/officeDocument/2006/relationships/image" Target="../media/image159.png"/><Relationship Id="rId110" Type="http://schemas.openxmlformats.org/officeDocument/2006/relationships/customXml" Target="../ink/ink166.xml"/><Relationship Id="rId115" Type="http://schemas.openxmlformats.org/officeDocument/2006/relationships/image" Target="../media/image173.png"/><Relationship Id="rId131" Type="http://schemas.openxmlformats.org/officeDocument/2006/relationships/image" Target="../media/image181.png"/><Relationship Id="rId136" Type="http://schemas.openxmlformats.org/officeDocument/2006/relationships/customXml" Target="../ink/ink179.xml"/><Relationship Id="rId157" Type="http://schemas.openxmlformats.org/officeDocument/2006/relationships/image" Target="../media/image194.png"/><Relationship Id="rId178" Type="http://schemas.openxmlformats.org/officeDocument/2006/relationships/customXml" Target="../ink/ink200.xml"/><Relationship Id="rId61" Type="http://schemas.openxmlformats.org/officeDocument/2006/relationships/image" Target="../media/image146.png"/><Relationship Id="rId82" Type="http://schemas.openxmlformats.org/officeDocument/2006/relationships/customXml" Target="../ink/ink152.xml"/><Relationship Id="rId152" Type="http://schemas.openxmlformats.org/officeDocument/2006/relationships/customXml" Target="../ink/ink187.xml"/><Relationship Id="rId173" Type="http://schemas.openxmlformats.org/officeDocument/2006/relationships/image" Target="../media/image202.png"/><Relationship Id="rId194" Type="http://schemas.openxmlformats.org/officeDocument/2006/relationships/customXml" Target="../ink/ink208.xml"/><Relationship Id="rId199" Type="http://schemas.openxmlformats.org/officeDocument/2006/relationships/image" Target="../media/image215.png"/><Relationship Id="rId203" Type="http://schemas.openxmlformats.org/officeDocument/2006/relationships/image" Target="../media/image217.png"/><Relationship Id="rId19" Type="http://schemas.openxmlformats.org/officeDocument/2006/relationships/image" Target="../media/image125.png"/><Relationship Id="rId14" Type="http://schemas.openxmlformats.org/officeDocument/2006/relationships/customXml" Target="../ink/ink118.xml"/><Relationship Id="rId30" Type="http://schemas.openxmlformats.org/officeDocument/2006/relationships/customXml" Target="../ink/ink126.xml"/><Relationship Id="rId35" Type="http://schemas.openxmlformats.org/officeDocument/2006/relationships/image" Target="../media/image133.png"/><Relationship Id="rId56" Type="http://schemas.openxmlformats.org/officeDocument/2006/relationships/customXml" Target="../ink/ink139.xml"/><Relationship Id="rId77" Type="http://schemas.openxmlformats.org/officeDocument/2006/relationships/image" Target="../media/image154.png"/><Relationship Id="rId100" Type="http://schemas.openxmlformats.org/officeDocument/2006/relationships/customXml" Target="../ink/ink161.xml"/><Relationship Id="rId105" Type="http://schemas.openxmlformats.org/officeDocument/2006/relationships/image" Target="../media/image168.png"/><Relationship Id="rId126" Type="http://schemas.openxmlformats.org/officeDocument/2006/relationships/customXml" Target="../ink/ink174.xml"/><Relationship Id="rId147" Type="http://schemas.openxmlformats.org/officeDocument/2006/relationships/image" Target="../media/image189.png"/><Relationship Id="rId168" Type="http://schemas.openxmlformats.org/officeDocument/2006/relationships/customXml" Target="../ink/ink195.xml"/><Relationship Id="rId8" Type="http://schemas.openxmlformats.org/officeDocument/2006/relationships/customXml" Target="../ink/ink115.xml"/><Relationship Id="rId51" Type="http://schemas.openxmlformats.org/officeDocument/2006/relationships/image" Target="../media/image141.png"/><Relationship Id="rId72" Type="http://schemas.openxmlformats.org/officeDocument/2006/relationships/customXml" Target="../ink/ink147.xml"/><Relationship Id="rId93" Type="http://schemas.openxmlformats.org/officeDocument/2006/relationships/image" Target="../media/image162.png"/><Relationship Id="rId98" Type="http://schemas.openxmlformats.org/officeDocument/2006/relationships/customXml" Target="../ink/ink160.xml"/><Relationship Id="rId121" Type="http://schemas.openxmlformats.org/officeDocument/2006/relationships/image" Target="../media/image176.png"/><Relationship Id="rId142" Type="http://schemas.openxmlformats.org/officeDocument/2006/relationships/customXml" Target="../ink/ink182.xml"/><Relationship Id="rId163" Type="http://schemas.openxmlformats.org/officeDocument/2006/relationships/image" Target="../media/image197.png"/><Relationship Id="rId184" Type="http://schemas.openxmlformats.org/officeDocument/2006/relationships/customXml" Target="../ink/ink203.xml"/><Relationship Id="rId189" Type="http://schemas.openxmlformats.org/officeDocument/2006/relationships/image" Target="../media/image210.png"/><Relationship Id="rId3" Type="http://schemas.openxmlformats.org/officeDocument/2006/relationships/image" Target="../media/image117.png"/><Relationship Id="rId25" Type="http://schemas.openxmlformats.org/officeDocument/2006/relationships/image" Target="../media/image128.png"/><Relationship Id="rId46" Type="http://schemas.openxmlformats.org/officeDocument/2006/relationships/customXml" Target="../ink/ink134.xml"/><Relationship Id="rId67" Type="http://schemas.openxmlformats.org/officeDocument/2006/relationships/image" Target="../media/image149.png"/><Relationship Id="rId116" Type="http://schemas.openxmlformats.org/officeDocument/2006/relationships/customXml" Target="../ink/ink169.xml"/><Relationship Id="rId137" Type="http://schemas.openxmlformats.org/officeDocument/2006/relationships/image" Target="../media/image184.png"/><Relationship Id="rId158" Type="http://schemas.openxmlformats.org/officeDocument/2006/relationships/customXml" Target="../ink/ink190.xml"/><Relationship Id="rId20" Type="http://schemas.openxmlformats.org/officeDocument/2006/relationships/customXml" Target="../ink/ink121.xml"/><Relationship Id="rId41" Type="http://schemas.openxmlformats.org/officeDocument/2006/relationships/image" Target="../media/image136.png"/><Relationship Id="rId62" Type="http://schemas.openxmlformats.org/officeDocument/2006/relationships/customXml" Target="../ink/ink142.xml"/><Relationship Id="rId83" Type="http://schemas.openxmlformats.org/officeDocument/2006/relationships/image" Target="../media/image157.png"/><Relationship Id="rId88" Type="http://schemas.openxmlformats.org/officeDocument/2006/relationships/customXml" Target="../ink/ink155.xml"/><Relationship Id="rId111" Type="http://schemas.openxmlformats.org/officeDocument/2006/relationships/image" Target="../media/image171.png"/><Relationship Id="rId132" Type="http://schemas.openxmlformats.org/officeDocument/2006/relationships/customXml" Target="../ink/ink177.xml"/><Relationship Id="rId153" Type="http://schemas.openxmlformats.org/officeDocument/2006/relationships/image" Target="../media/image192.png"/><Relationship Id="rId174" Type="http://schemas.openxmlformats.org/officeDocument/2006/relationships/customXml" Target="../ink/ink198.xml"/><Relationship Id="rId179" Type="http://schemas.openxmlformats.org/officeDocument/2006/relationships/image" Target="../media/image205.png"/><Relationship Id="rId195" Type="http://schemas.openxmlformats.org/officeDocument/2006/relationships/image" Target="../media/image213.png"/><Relationship Id="rId190" Type="http://schemas.openxmlformats.org/officeDocument/2006/relationships/customXml" Target="../ink/ink206.xml"/><Relationship Id="rId204" Type="http://schemas.openxmlformats.org/officeDocument/2006/relationships/customXml" Target="../ink/ink213.xml"/><Relationship Id="rId15" Type="http://schemas.openxmlformats.org/officeDocument/2006/relationships/image" Target="../media/image123.png"/><Relationship Id="rId36" Type="http://schemas.openxmlformats.org/officeDocument/2006/relationships/customXml" Target="../ink/ink129.xml"/><Relationship Id="rId57" Type="http://schemas.openxmlformats.org/officeDocument/2006/relationships/image" Target="../media/image144.png"/><Relationship Id="rId106" Type="http://schemas.openxmlformats.org/officeDocument/2006/relationships/customXml" Target="../ink/ink164.xml"/><Relationship Id="rId127" Type="http://schemas.openxmlformats.org/officeDocument/2006/relationships/image" Target="../media/image179.png"/><Relationship Id="rId10" Type="http://schemas.openxmlformats.org/officeDocument/2006/relationships/customXml" Target="../ink/ink116.xml"/><Relationship Id="rId31" Type="http://schemas.openxmlformats.org/officeDocument/2006/relationships/image" Target="../media/image131.png"/><Relationship Id="rId52" Type="http://schemas.openxmlformats.org/officeDocument/2006/relationships/customXml" Target="../ink/ink137.xml"/><Relationship Id="rId73" Type="http://schemas.openxmlformats.org/officeDocument/2006/relationships/image" Target="../media/image152.png"/><Relationship Id="rId78" Type="http://schemas.openxmlformats.org/officeDocument/2006/relationships/customXml" Target="../ink/ink150.xml"/><Relationship Id="rId94" Type="http://schemas.openxmlformats.org/officeDocument/2006/relationships/customXml" Target="../ink/ink158.xml"/><Relationship Id="rId99" Type="http://schemas.openxmlformats.org/officeDocument/2006/relationships/image" Target="../media/image165.png"/><Relationship Id="rId101" Type="http://schemas.openxmlformats.org/officeDocument/2006/relationships/image" Target="../media/image166.png"/><Relationship Id="rId122" Type="http://schemas.openxmlformats.org/officeDocument/2006/relationships/customXml" Target="../ink/ink172.xml"/><Relationship Id="rId143" Type="http://schemas.openxmlformats.org/officeDocument/2006/relationships/image" Target="../media/image187.png"/><Relationship Id="rId148" Type="http://schemas.openxmlformats.org/officeDocument/2006/relationships/customXml" Target="../ink/ink185.xml"/><Relationship Id="rId164" Type="http://schemas.openxmlformats.org/officeDocument/2006/relationships/customXml" Target="../ink/ink193.xml"/><Relationship Id="rId169" Type="http://schemas.openxmlformats.org/officeDocument/2006/relationships/image" Target="../media/image200.png"/><Relationship Id="rId185" Type="http://schemas.openxmlformats.org/officeDocument/2006/relationships/image" Target="../media/image208.png"/><Relationship Id="rId4" Type="http://schemas.openxmlformats.org/officeDocument/2006/relationships/customXml" Target="../ink/ink113.xml"/><Relationship Id="rId9" Type="http://schemas.openxmlformats.org/officeDocument/2006/relationships/image" Target="../media/image120.png"/><Relationship Id="rId180" Type="http://schemas.openxmlformats.org/officeDocument/2006/relationships/customXml" Target="../ink/ink201.xml"/><Relationship Id="rId26" Type="http://schemas.openxmlformats.org/officeDocument/2006/relationships/customXml" Target="../ink/ink124.xml"/><Relationship Id="rId47" Type="http://schemas.openxmlformats.org/officeDocument/2006/relationships/image" Target="../media/image139.png"/><Relationship Id="rId68" Type="http://schemas.openxmlformats.org/officeDocument/2006/relationships/customXml" Target="../ink/ink145.xml"/><Relationship Id="rId89" Type="http://schemas.openxmlformats.org/officeDocument/2006/relationships/image" Target="../media/image160.png"/><Relationship Id="rId112" Type="http://schemas.openxmlformats.org/officeDocument/2006/relationships/customXml" Target="../ink/ink167.xml"/><Relationship Id="rId133" Type="http://schemas.openxmlformats.org/officeDocument/2006/relationships/image" Target="../media/image182.png"/><Relationship Id="rId154" Type="http://schemas.openxmlformats.org/officeDocument/2006/relationships/customXml" Target="../ink/ink188.xml"/><Relationship Id="rId175" Type="http://schemas.openxmlformats.org/officeDocument/2006/relationships/image" Target="../media/image203.png"/><Relationship Id="rId196" Type="http://schemas.openxmlformats.org/officeDocument/2006/relationships/customXml" Target="../ink/ink209.xml"/><Relationship Id="rId200" Type="http://schemas.openxmlformats.org/officeDocument/2006/relationships/customXml" Target="../ink/ink211.xml"/><Relationship Id="rId16" Type="http://schemas.openxmlformats.org/officeDocument/2006/relationships/customXml" Target="../ink/ink119.xml"/><Relationship Id="rId37" Type="http://schemas.openxmlformats.org/officeDocument/2006/relationships/image" Target="../media/image134.png"/><Relationship Id="rId58" Type="http://schemas.openxmlformats.org/officeDocument/2006/relationships/customXml" Target="../ink/ink140.xml"/><Relationship Id="rId79" Type="http://schemas.openxmlformats.org/officeDocument/2006/relationships/image" Target="../media/image155.png"/><Relationship Id="rId102" Type="http://schemas.openxmlformats.org/officeDocument/2006/relationships/customXml" Target="../ink/ink162.xml"/><Relationship Id="rId123" Type="http://schemas.openxmlformats.org/officeDocument/2006/relationships/image" Target="../media/image177.png"/><Relationship Id="rId144" Type="http://schemas.openxmlformats.org/officeDocument/2006/relationships/customXml" Target="../ink/ink183.xml"/><Relationship Id="rId90" Type="http://schemas.openxmlformats.org/officeDocument/2006/relationships/customXml" Target="../ink/ink156.xml"/><Relationship Id="rId165" Type="http://schemas.openxmlformats.org/officeDocument/2006/relationships/image" Target="../media/image198.png"/><Relationship Id="rId186" Type="http://schemas.openxmlformats.org/officeDocument/2006/relationships/customXml" Target="../ink/ink204.xml"/><Relationship Id="rId27" Type="http://schemas.openxmlformats.org/officeDocument/2006/relationships/image" Target="../media/image129.png"/><Relationship Id="rId48" Type="http://schemas.openxmlformats.org/officeDocument/2006/relationships/customXml" Target="../ink/ink135.xml"/><Relationship Id="rId69" Type="http://schemas.openxmlformats.org/officeDocument/2006/relationships/image" Target="../media/image150.png"/><Relationship Id="rId113" Type="http://schemas.openxmlformats.org/officeDocument/2006/relationships/image" Target="../media/image172.png"/><Relationship Id="rId134" Type="http://schemas.openxmlformats.org/officeDocument/2006/relationships/customXml" Target="../ink/ink178.xml"/><Relationship Id="rId80" Type="http://schemas.openxmlformats.org/officeDocument/2006/relationships/customXml" Target="../ink/ink151.xml"/><Relationship Id="rId155" Type="http://schemas.openxmlformats.org/officeDocument/2006/relationships/image" Target="../media/image193.png"/><Relationship Id="rId176" Type="http://schemas.openxmlformats.org/officeDocument/2006/relationships/customXml" Target="../ink/ink199.xml"/><Relationship Id="rId197" Type="http://schemas.openxmlformats.org/officeDocument/2006/relationships/image" Target="../media/image214.png"/><Relationship Id="rId201" Type="http://schemas.openxmlformats.org/officeDocument/2006/relationships/image" Target="../media/image216.png"/><Relationship Id="rId17" Type="http://schemas.openxmlformats.org/officeDocument/2006/relationships/image" Target="../media/image124.png"/><Relationship Id="rId38" Type="http://schemas.openxmlformats.org/officeDocument/2006/relationships/customXml" Target="../ink/ink130.xml"/><Relationship Id="rId59" Type="http://schemas.openxmlformats.org/officeDocument/2006/relationships/image" Target="../media/image145.png"/><Relationship Id="rId103" Type="http://schemas.openxmlformats.org/officeDocument/2006/relationships/image" Target="../media/image167.png"/><Relationship Id="rId124" Type="http://schemas.openxmlformats.org/officeDocument/2006/relationships/customXml" Target="../ink/ink173.xml"/><Relationship Id="rId70" Type="http://schemas.openxmlformats.org/officeDocument/2006/relationships/customXml" Target="../ink/ink146.xml"/><Relationship Id="rId91" Type="http://schemas.openxmlformats.org/officeDocument/2006/relationships/image" Target="../media/image161.png"/><Relationship Id="rId145" Type="http://schemas.openxmlformats.org/officeDocument/2006/relationships/image" Target="../media/image188.png"/><Relationship Id="rId166" Type="http://schemas.openxmlformats.org/officeDocument/2006/relationships/customXml" Target="../ink/ink194.xml"/><Relationship Id="rId187" Type="http://schemas.openxmlformats.org/officeDocument/2006/relationships/image" Target="../media/image209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25.xml"/><Relationship Id="rId49" Type="http://schemas.openxmlformats.org/officeDocument/2006/relationships/image" Target="../media/image140.png"/><Relationship Id="rId114" Type="http://schemas.openxmlformats.org/officeDocument/2006/relationships/customXml" Target="../ink/ink168.xml"/><Relationship Id="rId60" Type="http://schemas.openxmlformats.org/officeDocument/2006/relationships/customXml" Target="../ink/ink141.xml"/><Relationship Id="rId81" Type="http://schemas.openxmlformats.org/officeDocument/2006/relationships/image" Target="../media/image156.png"/><Relationship Id="rId135" Type="http://schemas.openxmlformats.org/officeDocument/2006/relationships/image" Target="../media/image183.png"/><Relationship Id="rId156" Type="http://schemas.openxmlformats.org/officeDocument/2006/relationships/customXml" Target="../ink/ink189.xml"/><Relationship Id="rId177" Type="http://schemas.openxmlformats.org/officeDocument/2006/relationships/image" Target="../media/image204.png"/><Relationship Id="rId198" Type="http://schemas.openxmlformats.org/officeDocument/2006/relationships/customXml" Target="../ink/ink210.xml"/><Relationship Id="rId202" Type="http://schemas.openxmlformats.org/officeDocument/2006/relationships/customXml" Target="../ink/ink212.xml"/><Relationship Id="rId18" Type="http://schemas.openxmlformats.org/officeDocument/2006/relationships/customXml" Target="../ink/ink120.xml"/><Relationship Id="rId39" Type="http://schemas.openxmlformats.org/officeDocument/2006/relationships/image" Target="../media/image135.png"/><Relationship Id="rId50" Type="http://schemas.openxmlformats.org/officeDocument/2006/relationships/customXml" Target="../ink/ink136.xml"/><Relationship Id="rId104" Type="http://schemas.openxmlformats.org/officeDocument/2006/relationships/customXml" Target="../ink/ink163.xml"/><Relationship Id="rId125" Type="http://schemas.openxmlformats.org/officeDocument/2006/relationships/image" Target="../media/image178.png"/><Relationship Id="rId146" Type="http://schemas.openxmlformats.org/officeDocument/2006/relationships/customXml" Target="../ink/ink184.xml"/><Relationship Id="rId167" Type="http://schemas.openxmlformats.org/officeDocument/2006/relationships/image" Target="../media/image199.png"/><Relationship Id="rId188" Type="http://schemas.openxmlformats.org/officeDocument/2006/relationships/customXml" Target="../ink/ink205.xml"/><Relationship Id="rId71" Type="http://schemas.openxmlformats.org/officeDocument/2006/relationships/image" Target="../media/image151.png"/><Relationship Id="rId92" Type="http://schemas.openxmlformats.org/officeDocument/2006/relationships/customXml" Target="../ink/ink157.xml"/><Relationship Id="rId2" Type="http://schemas.openxmlformats.org/officeDocument/2006/relationships/image" Target="../media/image116.png"/><Relationship Id="rId29" Type="http://schemas.openxmlformats.org/officeDocument/2006/relationships/image" Target="../media/image13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4.emf"/><Relationship Id="rId3" Type="http://schemas.openxmlformats.org/officeDocument/2006/relationships/package" Target="../embeddings/Microsoft_Word___.docx"/><Relationship Id="rId7" Type="http://schemas.openxmlformats.org/officeDocument/2006/relationships/package" Target="../embeddings/Microsoft_Word___2.doc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63.emf"/><Relationship Id="rId5" Type="http://schemas.openxmlformats.org/officeDocument/2006/relationships/package" Target="../embeddings/Microsoft_Word___1.docx"/><Relationship Id="rId4" Type="http://schemas.openxmlformats.org/officeDocument/2006/relationships/image" Target="../media/image762.emf"/><Relationship Id="rId9" Type="http://schemas.openxmlformats.org/officeDocument/2006/relationships/image" Target="../media/image76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8.emf"/><Relationship Id="rId13" Type="http://schemas.openxmlformats.org/officeDocument/2006/relationships/package" Target="../embeddings/Microsoft_Word___8.docx"/><Relationship Id="rId3" Type="http://schemas.openxmlformats.org/officeDocument/2006/relationships/package" Target="../embeddings/Microsoft_Word___3.docx"/><Relationship Id="rId7" Type="http://schemas.openxmlformats.org/officeDocument/2006/relationships/package" Target="../embeddings/Microsoft_Word___5.docx"/><Relationship Id="rId12" Type="http://schemas.openxmlformats.org/officeDocument/2006/relationships/image" Target="../media/image770.e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772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767.emf"/><Relationship Id="rId11" Type="http://schemas.openxmlformats.org/officeDocument/2006/relationships/package" Target="../embeddings/Microsoft_Word___7.docx"/><Relationship Id="rId5" Type="http://schemas.openxmlformats.org/officeDocument/2006/relationships/package" Target="../embeddings/Microsoft_Word___4.docx"/><Relationship Id="rId15" Type="http://schemas.openxmlformats.org/officeDocument/2006/relationships/package" Target="../embeddings/Microsoft_Word___9.docx"/><Relationship Id="rId10" Type="http://schemas.openxmlformats.org/officeDocument/2006/relationships/image" Target="../media/image769.emf"/><Relationship Id="rId4" Type="http://schemas.openxmlformats.org/officeDocument/2006/relationships/image" Target="../media/image766.emf"/><Relationship Id="rId9" Type="http://schemas.openxmlformats.org/officeDocument/2006/relationships/package" Target="../embeddings/Microsoft_Word___6.docx"/><Relationship Id="rId14" Type="http://schemas.openxmlformats.org/officeDocument/2006/relationships/image" Target="../media/image771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0.docx"/><Relationship Id="rId13" Type="http://schemas.openxmlformats.org/officeDocument/2006/relationships/image" Target="../media/image776.emf"/><Relationship Id="rId18" Type="http://schemas.openxmlformats.org/officeDocument/2006/relationships/package" Target="../embeddings/Microsoft_Word___12.docx"/><Relationship Id="rId3" Type="http://schemas.openxmlformats.org/officeDocument/2006/relationships/image" Target="../media/image780.png"/><Relationship Id="rId7" Type="http://schemas.openxmlformats.org/officeDocument/2006/relationships/image" Target="../media/image774.wmf"/><Relationship Id="rId12" Type="http://schemas.openxmlformats.org/officeDocument/2006/relationships/package" Target="../embeddings/Microsoft_Word___11.docx"/><Relationship Id="rId17" Type="http://schemas.openxmlformats.org/officeDocument/2006/relationships/image" Target="../media/image778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773.wmf"/><Relationship Id="rId15" Type="http://schemas.openxmlformats.org/officeDocument/2006/relationships/image" Target="../media/image777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77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75.emf"/><Relationship Id="rId1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8.wmf"/><Relationship Id="rId13" Type="http://schemas.openxmlformats.org/officeDocument/2006/relationships/image" Target="../media/image783.emf"/><Relationship Id="rId3" Type="http://schemas.openxmlformats.org/officeDocument/2006/relationships/package" Target="../embeddings/Microsoft_Word___13.docx"/><Relationship Id="rId7" Type="http://schemas.openxmlformats.org/officeDocument/2006/relationships/oleObject" Target="../embeddings/oleObject8.bin"/><Relationship Id="rId12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77.wmf"/><Relationship Id="rId11" Type="http://schemas.openxmlformats.org/officeDocument/2006/relationships/image" Target="../media/image782.emf"/><Relationship Id="rId5" Type="http://schemas.openxmlformats.org/officeDocument/2006/relationships/oleObject" Target="../embeddings/oleObject7.bin"/><Relationship Id="rId10" Type="http://schemas.openxmlformats.org/officeDocument/2006/relationships/package" Target="../embeddings/Microsoft_Word___14.docx"/><Relationship Id="rId4" Type="http://schemas.openxmlformats.org/officeDocument/2006/relationships/image" Target="../media/image781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78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4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4.png"/><Relationship Id="rId21" Type="http://schemas.openxmlformats.org/officeDocument/2006/relationships/image" Target="../media/image126.png"/><Relationship Id="rId42" Type="http://schemas.openxmlformats.org/officeDocument/2006/relationships/customXml" Target="../ink/ink233.xml"/><Relationship Id="rId63" Type="http://schemas.openxmlformats.org/officeDocument/2006/relationships/image" Target="../media/image147.png"/><Relationship Id="rId84" Type="http://schemas.openxmlformats.org/officeDocument/2006/relationships/customXml" Target="../ink/ink254.xml"/><Relationship Id="rId138" Type="http://schemas.openxmlformats.org/officeDocument/2006/relationships/customXml" Target="../ink/ink281.xml"/><Relationship Id="rId159" Type="http://schemas.openxmlformats.org/officeDocument/2006/relationships/image" Target="../media/image195.png"/><Relationship Id="rId170" Type="http://schemas.openxmlformats.org/officeDocument/2006/relationships/customXml" Target="../ink/ink297.xml"/><Relationship Id="rId191" Type="http://schemas.openxmlformats.org/officeDocument/2006/relationships/image" Target="../media/image211.png"/><Relationship Id="rId205" Type="http://schemas.openxmlformats.org/officeDocument/2006/relationships/image" Target="../media/image218.png"/><Relationship Id="rId107" Type="http://schemas.openxmlformats.org/officeDocument/2006/relationships/image" Target="../media/image169.png"/><Relationship Id="rId11" Type="http://schemas.openxmlformats.org/officeDocument/2006/relationships/image" Target="../media/image121.png"/><Relationship Id="rId32" Type="http://schemas.openxmlformats.org/officeDocument/2006/relationships/customXml" Target="../ink/ink228.xml"/><Relationship Id="rId53" Type="http://schemas.openxmlformats.org/officeDocument/2006/relationships/image" Target="../media/image142.png"/><Relationship Id="rId74" Type="http://schemas.openxmlformats.org/officeDocument/2006/relationships/customXml" Target="../ink/ink249.xml"/><Relationship Id="rId128" Type="http://schemas.openxmlformats.org/officeDocument/2006/relationships/customXml" Target="../ink/ink276.xml"/><Relationship Id="rId149" Type="http://schemas.openxmlformats.org/officeDocument/2006/relationships/image" Target="../media/image190.png"/><Relationship Id="rId5" Type="http://schemas.openxmlformats.org/officeDocument/2006/relationships/image" Target="../media/image118.png"/><Relationship Id="rId95" Type="http://schemas.openxmlformats.org/officeDocument/2006/relationships/image" Target="../media/image163.png"/><Relationship Id="rId160" Type="http://schemas.openxmlformats.org/officeDocument/2006/relationships/customXml" Target="../ink/ink292.xml"/><Relationship Id="rId181" Type="http://schemas.openxmlformats.org/officeDocument/2006/relationships/image" Target="../media/image206.png"/><Relationship Id="rId22" Type="http://schemas.openxmlformats.org/officeDocument/2006/relationships/customXml" Target="../ink/ink223.xml"/><Relationship Id="rId43" Type="http://schemas.openxmlformats.org/officeDocument/2006/relationships/image" Target="../media/image137.png"/><Relationship Id="rId64" Type="http://schemas.openxmlformats.org/officeDocument/2006/relationships/customXml" Target="../ink/ink244.xml"/><Relationship Id="rId118" Type="http://schemas.openxmlformats.org/officeDocument/2006/relationships/customXml" Target="../ink/ink271.xml"/><Relationship Id="rId139" Type="http://schemas.openxmlformats.org/officeDocument/2006/relationships/image" Target="../media/image185.png"/><Relationship Id="rId85" Type="http://schemas.openxmlformats.org/officeDocument/2006/relationships/image" Target="../media/image158.png"/><Relationship Id="rId150" Type="http://schemas.openxmlformats.org/officeDocument/2006/relationships/customXml" Target="../ink/ink287.xml"/><Relationship Id="rId171" Type="http://schemas.openxmlformats.org/officeDocument/2006/relationships/image" Target="../media/image201.png"/><Relationship Id="rId192" Type="http://schemas.openxmlformats.org/officeDocument/2006/relationships/customXml" Target="../ink/ink308.xml"/><Relationship Id="rId12" Type="http://schemas.openxmlformats.org/officeDocument/2006/relationships/customXml" Target="../ink/ink218.xml"/><Relationship Id="rId33" Type="http://schemas.openxmlformats.org/officeDocument/2006/relationships/image" Target="../media/image132.png"/><Relationship Id="rId108" Type="http://schemas.openxmlformats.org/officeDocument/2006/relationships/customXml" Target="../ink/ink266.xml"/><Relationship Id="rId129" Type="http://schemas.openxmlformats.org/officeDocument/2006/relationships/image" Target="../media/image180.png"/><Relationship Id="rId54" Type="http://schemas.openxmlformats.org/officeDocument/2006/relationships/customXml" Target="../ink/ink239.xml"/><Relationship Id="rId75" Type="http://schemas.openxmlformats.org/officeDocument/2006/relationships/image" Target="../media/image153.png"/><Relationship Id="rId96" Type="http://schemas.openxmlformats.org/officeDocument/2006/relationships/customXml" Target="../ink/ink260.xml"/><Relationship Id="rId140" Type="http://schemas.openxmlformats.org/officeDocument/2006/relationships/customXml" Target="../ink/ink282.xml"/><Relationship Id="rId161" Type="http://schemas.openxmlformats.org/officeDocument/2006/relationships/image" Target="../media/image196.png"/><Relationship Id="rId182" Type="http://schemas.openxmlformats.org/officeDocument/2006/relationships/customXml" Target="../ink/ink303.xml"/><Relationship Id="rId6" Type="http://schemas.openxmlformats.org/officeDocument/2006/relationships/customXml" Target="../ink/ink215.xml"/><Relationship Id="rId23" Type="http://schemas.openxmlformats.org/officeDocument/2006/relationships/image" Target="../media/image127.png"/><Relationship Id="rId119" Type="http://schemas.openxmlformats.org/officeDocument/2006/relationships/image" Target="../media/image175.png"/><Relationship Id="rId44" Type="http://schemas.openxmlformats.org/officeDocument/2006/relationships/customXml" Target="../ink/ink234.xml"/><Relationship Id="rId65" Type="http://schemas.openxmlformats.org/officeDocument/2006/relationships/image" Target="../media/image148.png"/><Relationship Id="rId86" Type="http://schemas.openxmlformats.org/officeDocument/2006/relationships/customXml" Target="../ink/ink255.xml"/><Relationship Id="rId130" Type="http://schemas.openxmlformats.org/officeDocument/2006/relationships/customXml" Target="../ink/ink277.xml"/><Relationship Id="rId151" Type="http://schemas.openxmlformats.org/officeDocument/2006/relationships/image" Target="../media/image191.png"/><Relationship Id="rId172" Type="http://schemas.openxmlformats.org/officeDocument/2006/relationships/customXml" Target="../ink/ink298.xml"/><Relationship Id="rId193" Type="http://schemas.openxmlformats.org/officeDocument/2006/relationships/image" Target="../media/image212.png"/><Relationship Id="rId13" Type="http://schemas.openxmlformats.org/officeDocument/2006/relationships/image" Target="../media/image122.png"/><Relationship Id="rId109" Type="http://schemas.openxmlformats.org/officeDocument/2006/relationships/image" Target="../media/image170.png"/><Relationship Id="rId34" Type="http://schemas.openxmlformats.org/officeDocument/2006/relationships/customXml" Target="../ink/ink229.xml"/><Relationship Id="rId55" Type="http://schemas.openxmlformats.org/officeDocument/2006/relationships/image" Target="../media/image143.png"/><Relationship Id="rId76" Type="http://schemas.openxmlformats.org/officeDocument/2006/relationships/customXml" Target="../ink/ink250.xml"/><Relationship Id="rId97" Type="http://schemas.openxmlformats.org/officeDocument/2006/relationships/image" Target="../media/image164.png"/><Relationship Id="rId120" Type="http://schemas.openxmlformats.org/officeDocument/2006/relationships/customXml" Target="../ink/ink272.xml"/><Relationship Id="rId141" Type="http://schemas.openxmlformats.org/officeDocument/2006/relationships/image" Target="../media/image186.png"/><Relationship Id="rId7" Type="http://schemas.openxmlformats.org/officeDocument/2006/relationships/image" Target="../media/image119.png"/><Relationship Id="rId162" Type="http://schemas.openxmlformats.org/officeDocument/2006/relationships/customXml" Target="../ink/ink293.xml"/><Relationship Id="rId183" Type="http://schemas.openxmlformats.org/officeDocument/2006/relationships/image" Target="../media/image207.png"/><Relationship Id="rId24" Type="http://schemas.openxmlformats.org/officeDocument/2006/relationships/customXml" Target="../ink/ink224.xml"/><Relationship Id="rId40" Type="http://schemas.openxmlformats.org/officeDocument/2006/relationships/customXml" Target="../ink/ink232.xml"/><Relationship Id="rId45" Type="http://schemas.openxmlformats.org/officeDocument/2006/relationships/image" Target="../media/image138.png"/><Relationship Id="rId66" Type="http://schemas.openxmlformats.org/officeDocument/2006/relationships/customXml" Target="../ink/ink245.xml"/><Relationship Id="rId87" Type="http://schemas.openxmlformats.org/officeDocument/2006/relationships/image" Target="../media/image159.png"/><Relationship Id="rId110" Type="http://schemas.openxmlformats.org/officeDocument/2006/relationships/customXml" Target="../ink/ink267.xml"/><Relationship Id="rId115" Type="http://schemas.openxmlformats.org/officeDocument/2006/relationships/image" Target="../media/image173.png"/><Relationship Id="rId131" Type="http://schemas.openxmlformats.org/officeDocument/2006/relationships/image" Target="../media/image181.png"/><Relationship Id="rId136" Type="http://schemas.openxmlformats.org/officeDocument/2006/relationships/customXml" Target="../ink/ink280.xml"/><Relationship Id="rId157" Type="http://schemas.openxmlformats.org/officeDocument/2006/relationships/image" Target="../media/image194.png"/><Relationship Id="rId178" Type="http://schemas.openxmlformats.org/officeDocument/2006/relationships/customXml" Target="../ink/ink301.xml"/><Relationship Id="rId61" Type="http://schemas.openxmlformats.org/officeDocument/2006/relationships/image" Target="../media/image146.png"/><Relationship Id="rId82" Type="http://schemas.openxmlformats.org/officeDocument/2006/relationships/customXml" Target="../ink/ink253.xml"/><Relationship Id="rId152" Type="http://schemas.openxmlformats.org/officeDocument/2006/relationships/customXml" Target="../ink/ink288.xml"/><Relationship Id="rId173" Type="http://schemas.openxmlformats.org/officeDocument/2006/relationships/image" Target="../media/image202.png"/><Relationship Id="rId194" Type="http://schemas.openxmlformats.org/officeDocument/2006/relationships/customXml" Target="../ink/ink309.xml"/><Relationship Id="rId199" Type="http://schemas.openxmlformats.org/officeDocument/2006/relationships/image" Target="../media/image215.png"/><Relationship Id="rId203" Type="http://schemas.openxmlformats.org/officeDocument/2006/relationships/image" Target="../media/image217.png"/><Relationship Id="rId19" Type="http://schemas.openxmlformats.org/officeDocument/2006/relationships/image" Target="../media/image125.png"/><Relationship Id="rId14" Type="http://schemas.openxmlformats.org/officeDocument/2006/relationships/customXml" Target="../ink/ink219.xml"/><Relationship Id="rId30" Type="http://schemas.openxmlformats.org/officeDocument/2006/relationships/customXml" Target="../ink/ink227.xml"/><Relationship Id="rId35" Type="http://schemas.openxmlformats.org/officeDocument/2006/relationships/image" Target="../media/image133.png"/><Relationship Id="rId56" Type="http://schemas.openxmlformats.org/officeDocument/2006/relationships/customXml" Target="../ink/ink240.xml"/><Relationship Id="rId77" Type="http://schemas.openxmlformats.org/officeDocument/2006/relationships/image" Target="../media/image154.png"/><Relationship Id="rId100" Type="http://schemas.openxmlformats.org/officeDocument/2006/relationships/customXml" Target="../ink/ink262.xml"/><Relationship Id="rId105" Type="http://schemas.openxmlformats.org/officeDocument/2006/relationships/image" Target="../media/image168.png"/><Relationship Id="rId126" Type="http://schemas.openxmlformats.org/officeDocument/2006/relationships/customXml" Target="../ink/ink275.xml"/><Relationship Id="rId147" Type="http://schemas.openxmlformats.org/officeDocument/2006/relationships/image" Target="../media/image189.png"/><Relationship Id="rId168" Type="http://schemas.openxmlformats.org/officeDocument/2006/relationships/customXml" Target="../ink/ink296.xml"/><Relationship Id="rId8" Type="http://schemas.openxmlformats.org/officeDocument/2006/relationships/customXml" Target="../ink/ink216.xml"/><Relationship Id="rId51" Type="http://schemas.openxmlformats.org/officeDocument/2006/relationships/image" Target="../media/image141.png"/><Relationship Id="rId72" Type="http://schemas.openxmlformats.org/officeDocument/2006/relationships/customXml" Target="../ink/ink248.xml"/><Relationship Id="rId93" Type="http://schemas.openxmlformats.org/officeDocument/2006/relationships/image" Target="../media/image162.png"/><Relationship Id="rId98" Type="http://schemas.openxmlformats.org/officeDocument/2006/relationships/customXml" Target="../ink/ink261.xml"/><Relationship Id="rId121" Type="http://schemas.openxmlformats.org/officeDocument/2006/relationships/image" Target="../media/image176.png"/><Relationship Id="rId142" Type="http://schemas.openxmlformats.org/officeDocument/2006/relationships/customXml" Target="../ink/ink283.xml"/><Relationship Id="rId163" Type="http://schemas.openxmlformats.org/officeDocument/2006/relationships/image" Target="../media/image197.png"/><Relationship Id="rId184" Type="http://schemas.openxmlformats.org/officeDocument/2006/relationships/customXml" Target="../ink/ink304.xml"/><Relationship Id="rId189" Type="http://schemas.openxmlformats.org/officeDocument/2006/relationships/image" Target="../media/image210.png"/><Relationship Id="rId3" Type="http://schemas.openxmlformats.org/officeDocument/2006/relationships/image" Target="../media/image117.png"/><Relationship Id="rId25" Type="http://schemas.openxmlformats.org/officeDocument/2006/relationships/image" Target="../media/image128.png"/><Relationship Id="rId46" Type="http://schemas.openxmlformats.org/officeDocument/2006/relationships/customXml" Target="../ink/ink235.xml"/><Relationship Id="rId67" Type="http://schemas.openxmlformats.org/officeDocument/2006/relationships/image" Target="../media/image149.png"/><Relationship Id="rId116" Type="http://schemas.openxmlformats.org/officeDocument/2006/relationships/customXml" Target="../ink/ink270.xml"/><Relationship Id="rId137" Type="http://schemas.openxmlformats.org/officeDocument/2006/relationships/image" Target="../media/image184.png"/><Relationship Id="rId158" Type="http://schemas.openxmlformats.org/officeDocument/2006/relationships/customXml" Target="../ink/ink291.xml"/><Relationship Id="rId20" Type="http://schemas.openxmlformats.org/officeDocument/2006/relationships/customXml" Target="../ink/ink222.xml"/><Relationship Id="rId41" Type="http://schemas.openxmlformats.org/officeDocument/2006/relationships/image" Target="../media/image136.png"/><Relationship Id="rId62" Type="http://schemas.openxmlformats.org/officeDocument/2006/relationships/customXml" Target="../ink/ink243.xml"/><Relationship Id="rId83" Type="http://schemas.openxmlformats.org/officeDocument/2006/relationships/image" Target="../media/image157.png"/><Relationship Id="rId88" Type="http://schemas.openxmlformats.org/officeDocument/2006/relationships/customXml" Target="../ink/ink256.xml"/><Relationship Id="rId111" Type="http://schemas.openxmlformats.org/officeDocument/2006/relationships/image" Target="../media/image171.png"/><Relationship Id="rId132" Type="http://schemas.openxmlformats.org/officeDocument/2006/relationships/customXml" Target="../ink/ink278.xml"/><Relationship Id="rId153" Type="http://schemas.openxmlformats.org/officeDocument/2006/relationships/image" Target="../media/image192.png"/><Relationship Id="rId174" Type="http://schemas.openxmlformats.org/officeDocument/2006/relationships/customXml" Target="../ink/ink299.xml"/><Relationship Id="rId179" Type="http://schemas.openxmlformats.org/officeDocument/2006/relationships/image" Target="../media/image205.png"/><Relationship Id="rId195" Type="http://schemas.openxmlformats.org/officeDocument/2006/relationships/image" Target="../media/image213.png"/><Relationship Id="rId190" Type="http://schemas.openxmlformats.org/officeDocument/2006/relationships/customXml" Target="../ink/ink307.xml"/><Relationship Id="rId204" Type="http://schemas.openxmlformats.org/officeDocument/2006/relationships/customXml" Target="../ink/ink314.xml"/><Relationship Id="rId15" Type="http://schemas.openxmlformats.org/officeDocument/2006/relationships/image" Target="../media/image123.png"/><Relationship Id="rId36" Type="http://schemas.openxmlformats.org/officeDocument/2006/relationships/customXml" Target="../ink/ink230.xml"/><Relationship Id="rId57" Type="http://schemas.openxmlformats.org/officeDocument/2006/relationships/image" Target="../media/image144.png"/><Relationship Id="rId106" Type="http://schemas.openxmlformats.org/officeDocument/2006/relationships/customXml" Target="../ink/ink265.xml"/><Relationship Id="rId127" Type="http://schemas.openxmlformats.org/officeDocument/2006/relationships/image" Target="../media/image179.png"/><Relationship Id="rId10" Type="http://schemas.openxmlformats.org/officeDocument/2006/relationships/customXml" Target="../ink/ink217.xml"/><Relationship Id="rId31" Type="http://schemas.openxmlformats.org/officeDocument/2006/relationships/image" Target="../media/image131.png"/><Relationship Id="rId52" Type="http://schemas.openxmlformats.org/officeDocument/2006/relationships/customXml" Target="../ink/ink238.xml"/><Relationship Id="rId73" Type="http://schemas.openxmlformats.org/officeDocument/2006/relationships/image" Target="../media/image152.png"/><Relationship Id="rId78" Type="http://schemas.openxmlformats.org/officeDocument/2006/relationships/customXml" Target="../ink/ink251.xml"/><Relationship Id="rId94" Type="http://schemas.openxmlformats.org/officeDocument/2006/relationships/customXml" Target="../ink/ink259.xml"/><Relationship Id="rId99" Type="http://schemas.openxmlformats.org/officeDocument/2006/relationships/image" Target="../media/image165.png"/><Relationship Id="rId101" Type="http://schemas.openxmlformats.org/officeDocument/2006/relationships/image" Target="../media/image166.png"/><Relationship Id="rId122" Type="http://schemas.openxmlformats.org/officeDocument/2006/relationships/customXml" Target="../ink/ink273.xml"/><Relationship Id="rId143" Type="http://schemas.openxmlformats.org/officeDocument/2006/relationships/image" Target="../media/image187.png"/><Relationship Id="rId148" Type="http://schemas.openxmlformats.org/officeDocument/2006/relationships/customXml" Target="../ink/ink286.xml"/><Relationship Id="rId164" Type="http://schemas.openxmlformats.org/officeDocument/2006/relationships/customXml" Target="../ink/ink294.xml"/><Relationship Id="rId169" Type="http://schemas.openxmlformats.org/officeDocument/2006/relationships/image" Target="../media/image200.png"/><Relationship Id="rId185" Type="http://schemas.openxmlformats.org/officeDocument/2006/relationships/image" Target="../media/image208.png"/><Relationship Id="rId4" Type="http://schemas.openxmlformats.org/officeDocument/2006/relationships/customXml" Target="../ink/ink214.xml"/><Relationship Id="rId9" Type="http://schemas.openxmlformats.org/officeDocument/2006/relationships/image" Target="../media/image120.png"/><Relationship Id="rId180" Type="http://schemas.openxmlformats.org/officeDocument/2006/relationships/customXml" Target="../ink/ink302.xml"/><Relationship Id="rId26" Type="http://schemas.openxmlformats.org/officeDocument/2006/relationships/customXml" Target="../ink/ink225.xml"/><Relationship Id="rId47" Type="http://schemas.openxmlformats.org/officeDocument/2006/relationships/image" Target="../media/image139.png"/><Relationship Id="rId68" Type="http://schemas.openxmlformats.org/officeDocument/2006/relationships/customXml" Target="../ink/ink246.xml"/><Relationship Id="rId89" Type="http://schemas.openxmlformats.org/officeDocument/2006/relationships/image" Target="../media/image160.png"/><Relationship Id="rId112" Type="http://schemas.openxmlformats.org/officeDocument/2006/relationships/customXml" Target="../ink/ink268.xml"/><Relationship Id="rId133" Type="http://schemas.openxmlformats.org/officeDocument/2006/relationships/image" Target="../media/image182.png"/><Relationship Id="rId154" Type="http://schemas.openxmlformats.org/officeDocument/2006/relationships/customXml" Target="../ink/ink289.xml"/><Relationship Id="rId175" Type="http://schemas.openxmlformats.org/officeDocument/2006/relationships/image" Target="../media/image203.png"/><Relationship Id="rId196" Type="http://schemas.openxmlformats.org/officeDocument/2006/relationships/customXml" Target="../ink/ink310.xml"/><Relationship Id="rId200" Type="http://schemas.openxmlformats.org/officeDocument/2006/relationships/customXml" Target="../ink/ink312.xml"/><Relationship Id="rId16" Type="http://schemas.openxmlformats.org/officeDocument/2006/relationships/customXml" Target="../ink/ink220.xml"/><Relationship Id="rId37" Type="http://schemas.openxmlformats.org/officeDocument/2006/relationships/image" Target="../media/image134.png"/><Relationship Id="rId58" Type="http://schemas.openxmlformats.org/officeDocument/2006/relationships/customXml" Target="../ink/ink241.xml"/><Relationship Id="rId79" Type="http://schemas.openxmlformats.org/officeDocument/2006/relationships/image" Target="../media/image155.png"/><Relationship Id="rId102" Type="http://schemas.openxmlformats.org/officeDocument/2006/relationships/customXml" Target="../ink/ink263.xml"/><Relationship Id="rId123" Type="http://schemas.openxmlformats.org/officeDocument/2006/relationships/image" Target="../media/image177.png"/><Relationship Id="rId144" Type="http://schemas.openxmlformats.org/officeDocument/2006/relationships/customXml" Target="../ink/ink284.xml"/><Relationship Id="rId90" Type="http://schemas.openxmlformats.org/officeDocument/2006/relationships/customXml" Target="../ink/ink257.xml"/><Relationship Id="rId165" Type="http://schemas.openxmlformats.org/officeDocument/2006/relationships/image" Target="../media/image198.png"/><Relationship Id="rId186" Type="http://schemas.openxmlformats.org/officeDocument/2006/relationships/customXml" Target="../ink/ink305.xml"/><Relationship Id="rId27" Type="http://schemas.openxmlformats.org/officeDocument/2006/relationships/image" Target="../media/image129.png"/><Relationship Id="rId48" Type="http://schemas.openxmlformats.org/officeDocument/2006/relationships/customXml" Target="../ink/ink236.xml"/><Relationship Id="rId69" Type="http://schemas.openxmlformats.org/officeDocument/2006/relationships/image" Target="../media/image150.png"/><Relationship Id="rId113" Type="http://schemas.openxmlformats.org/officeDocument/2006/relationships/image" Target="../media/image172.png"/><Relationship Id="rId134" Type="http://schemas.openxmlformats.org/officeDocument/2006/relationships/customXml" Target="../ink/ink279.xml"/><Relationship Id="rId80" Type="http://schemas.openxmlformats.org/officeDocument/2006/relationships/customXml" Target="../ink/ink252.xml"/><Relationship Id="rId155" Type="http://schemas.openxmlformats.org/officeDocument/2006/relationships/image" Target="../media/image193.png"/><Relationship Id="rId176" Type="http://schemas.openxmlformats.org/officeDocument/2006/relationships/customXml" Target="../ink/ink300.xml"/><Relationship Id="rId197" Type="http://schemas.openxmlformats.org/officeDocument/2006/relationships/image" Target="../media/image214.png"/><Relationship Id="rId201" Type="http://schemas.openxmlformats.org/officeDocument/2006/relationships/image" Target="../media/image216.png"/><Relationship Id="rId17" Type="http://schemas.openxmlformats.org/officeDocument/2006/relationships/image" Target="../media/image124.png"/><Relationship Id="rId38" Type="http://schemas.openxmlformats.org/officeDocument/2006/relationships/customXml" Target="../ink/ink231.xml"/><Relationship Id="rId59" Type="http://schemas.openxmlformats.org/officeDocument/2006/relationships/image" Target="../media/image145.png"/><Relationship Id="rId103" Type="http://schemas.openxmlformats.org/officeDocument/2006/relationships/image" Target="../media/image167.png"/><Relationship Id="rId124" Type="http://schemas.openxmlformats.org/officeDocument/2006/relationships/customXml" Target="../ink/ink274.xml"/><Relationship Id="rId70" Type="http://schemas.openxmlformats.org/officeDocument/2006/relationships/customXml" Target="../ink/ink247.xml"/><Relationship Id="rId91" Type="http://schemas.openxmlformats.org/officeDocument/2006/relationships/image" Target="../media/image161.png"/><Relationship Id="rId145" Type="http://schemas.openxmlformats.org/officeDocument/2006/relationships/image" Target="../media/image188.png"/><Relationship Id="rId166" Type="http://schemas.openxmlformats.org/officeDocument/2006/relationships/customXml" Target="../ink/ink295.xml"/><Relationship Id="rId187" Type="http://schemas.openxmlformats.org/officeDocument/2006/relationships/image" Target="../media/image209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26.xml"/><Relationship Id="rId49" Type="http://schemas.openxmlformats.org/officeDocument/2006/relationships/image" Target="../media/image140.png"/><Relationship Id="rId114" Type="http://schemas.openxmlformats.org/officeDocument/2006/relationships/customXml" Target="../ink/ink269.xml"/><Relationship Id="rId60" Type="http://schemas.openxmlformats.org/officeDocument/2006/relationships/customXml" Target="../ink/ink242.xml"/><Relationship Id="rId81" Type="http://schemas.openxmlformats.org/officeDocument/2006/relationships/image" Target="../media/image156.png"/><Relationship Id="rId135" Type="http://schemas.openxmlformats.org/officeDocument/2006/relationships/image" Target="../media/image183.png"/><Relationship Id="rId156" Type="http://schemas.openxmlformats.org/officeDocument/2006/relationships/customXml" Target="../ink/ink290.xml"/><Relationship Id="rId177" Type="http://schemas.openxmlformats.org/officeDocument/2006/relationships/image" Target="../media/image204.png"/><Relationship Id="rId198" Type="http://schemas.openxmlformats.org/officeDocument/2006/relationships/customXml" Target="../ink/ink311.xml"/><Relationship Id="rId202" Type="http://schemas.openxmlformats.org/officeDocument/2006/relationships/customXml" Target="../ink/ink313.xml"/><Relationship Id="rId18" Type="http://schemas.openxmlformats.org/officeDocument/2006/relationships/customXml" Target="../ink/ink221.xml"/><Relationship Id="rId39" Type="http://schemas.openxmlformats.org/officeDocument/2006/relationships/image" Target="../media/image135.png"/><Relationship Id="rId50" Type="http://schemas.openxmlformats.org/officeDocument/2006/relationships/customXml" Target="../ink/ink237.xml"/><Relationship Id="rId104" Type="http://schemas.openxmlformats.org/officeDocument/2006/relationships/customXml" Target="../ink/ink264.xml"/><Relationship Id="rId125" Type="http://schemas.openxmlformats.org/officeDocument/2006/relationships/image" Target="../media/image178.png"/><Relationship Id="rId146" Type="http://schemas.openxmlformats.org/officeDocument/2006/relationships/customXml" Target="../ink/ink285.xml"/><Relationship Id="rId167" Type="http://schemas.openxmlformats.org/officeDocument/2006/relationships/image" Target="../media/image199.png"/><Relationship Id="rId188" Type="http://schemas.openxmlformats.org/officeDocument/2006/relationships/customXml" Target="../ink/ink306.xml"/><Relationship Id="rId71" Type="http://schemas.openxmlformats.org/officeDocument/2006/relationships/image" Target="../media/image151.png"/><Relationship Id="rId92" Type="http://schemas.openxmlformats.org/officeDocument/2006/relationships/customXml" Target="../ink/ink258.xml"/><Relationship Id="rId2" Type="http://schemas.openxmlformats.org/officeDocument/2006/relationships/image" Target="../media/image116.png"/><Relationship Id="rId29" Type="http://schemas.openxmlformats.org/officeDocument/2006/relationships/image" Target="../media/image13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9.png"/><Relationship Id="rId2" Type="http://schemas.openxmlformats.org/officeDocument/2006/relationships/image" Target="../media/image78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791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hyperlink" Target="&#39640;&#20108;&#21270;&#23398;&#31532;&#20108;&#31456;&#31532;&#19968;&#33410;&#21270;&#23398;&#21453;&#24212;&#36895;&#29575;.swf" TargetMode="Externa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792.png"/><Relationship Id="rId5" Type="http://schemas.openxmlformats.org/officeDocument/2006/relationships/tags" Target="../tags/tag4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8.xml"/><Relationship Id="rId9" Type="http://schemas.openxmlformats.org/officeDocument/2006/relationships/tags" Target="../tags/tag5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795.png"/><Relationship Id="rId4" Type="http://schemas.openxmlformats.org/officeDocument/2006/relationships/image" Target="../media/image79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7.png"/><Relationship Id="rId2" Type="http://schemas.openxmlformats.org/officeDocument/2006/relationships/image" Target="../media/image79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image" Target="../media/image799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26.xml"/><Relationship Id="rId117" Type="http://schemas.openxmlformats.org/officeDocument/2006/relationships/image" Target="../media/image276.png"/><Relationship Id="rId21" Type="http://schemas.openxmlformats.org/officeDocument/2006/relationships/image" Target="../media/image229.png"/><Relationship Id="rId42" Type="http://schemas.openxmlformats.org/officeDocument/2006/relationships/customXml" Target="../ink/ink334.xml"/><Relationship Id="rId47" Type="http://schemas.openxmlformats.org/officeDocument/2006/relationships/image" Target="../media/image242.png"/><Relationship Id="rId63" Type="http://schemas.openxmlformats.org/officeDocument/2006/relationships/image" Target="../media/image250.png"/><Relationship Id="rId68" Type="http://schemas.openxmlformats.org/officeDocument/2006/relationships/customXml" Target="../ink/ink347.xml"/><Relationship Id="rId84" Type="http://schemas.openxmlformats.org/officeDocument/2006/relationships/customXml" Target="../ink/ink355.xml"/><Relationship Id="rId89" Type="http://schemas.openxmlformats.org/officeDocument/2006/relationships/image" Target="../media/image263.png"/><Relationship Id="rId112" Type="http://schemas.openxmlformats.org/officeDocument/2006/relationships/customXml" Target="../ink/ink369.xml"/><Relationship Id="rId16" Type="http://schemas.openxmlformats.org/officeDocument/2006/relationships/customXml" Target="../ink/ink321.xml"/><Relationship Id="rId107" Type="http://schemas.openxmlformats.org/officeDocument/2006/relationships/image" Target="../media/image272.png"/><Relationship Id="rId11" Type="http://schemas.openxmlformats.org/officeDocument/2006/relationships/image" Target="../media/image224.png"/><Relationship Id="rId32" Type="http://schemas.openxmlformats.org/officeDocument/2006/relationships/customXml" Target="../ink/ink329.xml"/><Relationship Id="rId37" Type="http://schemas.openxmlformats.org/officeDocument/2006/relationships/image" Target="../media/image237.png"/><Relationship Id="rId53" Type="http://schemas.openxmlformats.org/officeDocument/2006/relationships/image" Target="../media/image245.png"/><Relationship Id="rId58" Type="http://schemas.openxmlformats.org/officeDocument/2006/relationships/customXml" Target="../ink/ink342.xml"/><Relationship Id="rId74" Type="http://schemas.openxmlformats.org/officeDocument/2006/relationships/customXml" Target="../ink/ink350.xml"/><Relationship Id="rId79" Type="http://schemas.openxmlformats.org/officeDocument/2006/relationships/image" Target="../media/image258.png"/><Relationship Id="rId102" Type="http://schemas.openxmlformats.org/officeDocument/2006/relationships/customXml" Target="../ink/ink364.xml"/><Relationship Id="rId5" Type="http://schemas.openxmlformats.org/officeDocument/2006/relationships/image" Target="../media/image221.png"/><Relationship Id="rId90" Type="http://schemas.openxmlformats.org/officeDocument/2006/relationships/customXml" Target="../ink/ink358.xml"/><Relationship Id="rId95" Type="http://schemas.openxmlformats.org/officeDocument/2006/relationships/image" Target="../media/image266.png"/><Relationship Id="rId22" Type="http://schemas.openxmlformats.org/officeDocument/2006/relationships/customXml" Target="../ink/ink324.xml"/><Relationship Id="rId27" Type="http://schemas.openxmlformats.org/officeDocument/2006/relationships/image" Target="../media/image232.png"/><Relationship Id="rId43" Type="http://schemas.openxmlformats.org/officeDocument/2006/relationships/image" Target="../media/image240.png"/><Relationship Id="rId48" Type="http://schemas.openxmlformats.org/officeDocument/2006/relationships/customXml" Target="../ink/ink337.xml"/><Relationship Id="rId64" Type="http://schemas.openxmlformats.org/officeDocument/2006/relationships/customXml" Target="../ink/ink345.xml"/><Relationship Id="rId69" Type="http://schemas.openxmlformats.org/officeDocument/2006/relationships/image" Target="../media/image253.png"/><Relationship Id="rId113" Type="http://schemas.openxmlformats.org/officeDocument/2006/relationships/image" Target="../media/image274.png"/><Relationship Id="rId118" Type="http://schemas.openxmlformats.org/officeDocument/2006/relationships/customXml" Target="../ink/ink372.xml"/><Relationship Id="rId80" Type="http://schemas.openxmlformats.org/officeDocument/2006/relationships/customXml" Target="../ink/ink353.xml"/><Relationship Id="rId85" Type="http://schemas.openxmlformats.org/officeDocument/2006/relationships/image" Target="../media/image261.png"/><Relationship Id="rId12" Type="http://schemas.openxmlformats.org/officeDocument/2006/relationships/customXml" Target="../ink/ink319.xml"/><Relationship Id="rId17" Type="http://schemas.openxmlformats.org/officeDocument/2006/relationships/image" Target="../media/image227.png"/><Relationship Id="rId33" Type="http://schemas.openxmlformats.org/officeDocument/2006/relationships/image" Target="../media/image235.png"/><Relationship Id="rId38" Type="http://schemas.openxmlformats.org/officeDocument/2006/relationships/customXml" Target="../ink/ink332.xml"/><Relationship Id="rId59" Type="http://schemas.openxmlformats.org/officeDocument/2006/relationships/image" Target="../media/image248.png"/><Relationship Id="rId103" Type="http://schemas.openxmlformats.org/officeDocument/2006/relationships/image" Target="../media/image270.png"/><Relationship Id="rId108" Type="http://schemas.openxmlformats.org/officeDocument/2006/relationships/customXml" Target="../ink/ink367.xml"/><Relationship Id="rId54" Type="http://schemas.openxmlformats.org/officeDocument/2006/relationships/customXml" Target="../ink/ink340.xml"/><Relationship Id="rId70" Type="http://schemas.openxmlformats.org/officeDocument/2006/relationships/customXml" Target="../ink/ink348.xml"/><Relationship Id="rId75" Type="http://schemas.openxmlformats.org/officeDocument/2006/relationships/image" Target="../media/image256.png"/><Relationship Id="rId91" Type="http://schemas.openxmlformats.org/officeDocument/2006/relationships/image" Target="../media/image264.png"/><Relationship Id="rId96" Type="http://schemas.openxmlformats.org/officeDocument/2006/relationships/customXml" Target="../ink/ink36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6.xml"/><Relationship Id="rId23" Type="http://schemas.openxmlformats.org/officeDocument/2006/relationships/image" Target="../media/image230.png"/><Relationship Id="rId28" Type="http://schemas.openxmlformats.org/officeDocument/2006/relationships/customXml" Target="../ink/ink327.xml"/><Relationship Id="rId49" Type="http://schemas.openxmlformats.org/officeDocument/2006/relationships/image" Target="../media/image243.png"/><Relationship Id="rId114" Type="http://schemas.openxmlformats.org/officeDocument/2006/relationships/customXml" Target="../ink/ink370.xml"/><Relationship Id="rId119" Type="http://schemas.openxmlformats.org/officeDocument/2006/relationships/image" Target="../media/image277.png"/><Relationship Id="rId44" Type="http://schemas.openxmlformats.org/officeDocument/2006/relationships/customXml" Target="../ink/ink335.xml"/><Relationship Id="rId60" Type="http://schemas.openxmlformats.org/officeDocument/2006/relationships/customXml" Target="../ink/ink343.xml"/><Relationship Id="rId65" Type="http://schemas.openxmlformats.org/officeDocument/2006/relationships/image" Target="../media/image251.png"/><Relationship Id="rId81" Type="http://schemas.openxmlformats.org/officeDocument/2006/relationships/image" Target="../media/image259.png"/><Relationship Id="rId86" Type="http://schemas.openxmlformats.org/officeDocument/2006/relationships/customXml" Target="../ink/ink356.xml"/><Relationship Id="rId4" Type="http://schemas.openxmlformats.org/officeDocument/2006/relationships/customXml" Target="../ink/ink315.xml"/><Relationship Id="rId9" Type="http://schemas.openxmlformats.org/officeDocument/2006/relationships/image" Target="../media/image223.png"/><Relationship Id="rId13" Type="http://schemas.openxmlformats.org/officeDocument/2006/relationships/image" Target="../media/image225.png"/><Relationship Id="rId18" Type="http://schemas.openxmlformats.org/officeDocument/2006/relationships/customXml" Target="../ink/ink322.xml"/><Relationship Id="rId39" Type="http://schemas.openxmlformats.org/officeDocument/2006/relationships/image" Target="../media/image238.png"/><Relationship Id="rId109" Type="http://schemas.openxmlformats.org/officeDocument/2006/relationships/image" Target="../media/image53.png"/><Relationship Id="rId34" Type="http://schemas.openxmlformats.org/officeDocument/2006/relationships/customXml" Target="../ink/ink330.xml"/><Relationship Id="rId50" Type="http://schemas.openxmlformats.org/officeDocument/2006/relationships/customXml" Target="../ink/ink338.xml"/><Relationship Id="rId55" Type="http://schemas.openxmlformats.org/officeDocument/2006/relationships/image" Target="../media/image246.png"/><Relationship Id="rId76" Type="http://schemas.openxmlformats.org/officeDocument/2006/relationships/customXml" Target="../ink/ink351.xml"/><Relationship Id="rId97" Type="http://schemas.openxmlformats.org/officeDocument/2006/relationships/image" Target="../media/image267.png"/><Relationship Id="rId104" Type="http://schemas.openxmlformats.org/officeDocument/2006/relationships/customXml" Target="../ink/ink365.xml"/><Relationship Id="rId120" Type="http://schemas.openxmlformats.org/officeDocument/2006/relationships/customXml" Target="../ink/ink373.xml"/><Relationship Id="rId7" Type="http://schemas.openxmlformats.org/officeDocument/2006/relationships/image" Target="../media/image222.png"/><Relationship Id="rId71" Type="http://schemas.openxmlformats.org/officeDocument/2006/relationships/image" Target="../media/image254.png"/><Relationship Id="rId92" Type="http://schemas.openxmlformats.org/officeDocument/2006/relationships/customXml" Target="../ink/ink359.xml"/><Relationship Id="rId2" Type="http://schemas.openxmlformats.org/officeDocument/2006/relationships/image" Target="../media/image219.png"/><Relationship Id="rId29" Type="http://schemas.openxmlformats.org/officeDocument/2006/relationships/image" Target="../media/image233.png"/><Relationship Id="rId24" Type="http://schemas.openxmlformats.org/officeDocument/2006/relationships/customXml" Target="../ink/ink325.xml"/><Relationship Id="rId40" Type="http://schemas.openxmlformats.org/officeDocument/2006/relationships/customXml" Target="../ink/ink333.xml"/><Relationship Id="rId45" Type="http://schemas.openxmlformats.org/officeDocument/2006/relationships/image" Target="../media/image241.png"/><Relationship Id="rId66" Type="http://schemas.openxmlformats.org/officeDocument/2006/relationships/customXml" Target="../ink/ink346.xml"/><Relationship Id="rId87" Type="http://schemas.openxmlformats.org/officeDocument/2006/relationships/image" Target="../media/image262.png"/><Relationship Id="rId110" Type="http://schemas.openxmlformats.org/officeDocument/2006/relationships/customXml" Target="../ink/ink368.xml"/><Relationship Id="rId115" Type="http://schemas.openxmlformats.org/officeDocument/2006/relationships/image" Target="../media/image275.png"/><Relationship Id="rId61" Type="http://schemas.openxmlformats.org/officeDocument/2006/relationships/image" Target="../media/image249.png"/><Relationship Id="rId82" Type="http://schemas.openxmlformats.org/officeDocument/2006/relationships/customXml" Target="../ink/ink354.xml"/><Relationship Id="rId19" Type="http://schemas.openxmlformats.org/officeDocument/2006/relationships/image" Target="../media/image228.png"/><Relationship Id="rId14" Type="http://schemas.openxmlformats.org/officeDocument/2006/relationships/customXml" Target="../ink/ink320.xml"/><Relationship Id="rId30" Type="http://schemas.openxmlformats.org/officeDocument/2006/relationships/customXml" Target="../ink/ink328.xml"/><Relationship Id="rId35" Type="http://schemas.openxmlformats.org/officeDocument/2006/relationships/image" Target="../media/image236.png"/><Relationship Id="rId56" Type="http://schemas.openxmlformats.org/officeDocument/2006/relationships/customXml" Target="../ink/ink341.xml"/><Relationship Id="rId77" Type="http://schemas.openxmlformats.org/officeDocument/2006/relationships/image" Target="../media/image257.png"/><Relationship Id="rId100" Type="http://schemas.openxmlformats.org/officeDocument/2006/relationships/customXml" Target="../ink/ink363.xml"/><Relationship Id="rId105" Type="http://schemas.openxmlformats.org/officeDocument/2006/relationships/image" Target="../media/image271.png"/><Relationship Id="rId8" Type="http://schemas.openxmlformats.org/officeDocument/2006/relationships/customXml" Target="../ink/ink317.xml"/><Relationship Id="rId51" Type="http://schemas.openxmlformats.org/officeDocument/2006/relationships/image" Target="../media/image244.png"/><Relationship Id="rId72" Type="http://schemas.openxmlformats.org/officeDocument/2006/relationships/customXml" Target="../ink/ink349.xml"/><Relationship Id="rId93" Type="http://schemas.openxmlformats.org/officeDocument/2006/relationships/image" Target="../media/image265.png"/><Relationship Id="rId98" Type="http://schemas.openxmlformats.org/officeDocument/2006/relationships/customXml" Target="../ink/ink362.xml"/><Relationship Id="rId121" Type="http://schemas.openxmlformats.org/officeDocument/2006/relationships/image" Target="../media/image221.emf"/><Relationship Id="rId3" Type="http://schemas.openxmlformats.org/officeDocument/2006/relationships/image" Target="../media/image220.png"/><Relationship Id="rId25" Type="http://schemas.openxmlformats.org/officeDocument/2006/relationships/image" Target="../media/image231.png"/><Relationship Id="rId46" Type="http://schemas.openxmlformats.org/officeDocument/2006/relationships/customXml" Target="../ink/ink336.xml"/><Relationship Id="rId67" Type="http://schemas.openxmlformats.org/officeDocument/2006/relationships/image" Target="../media/image252.png"/><Relationship Id="rId116" Type="http://schemas.openxmlformats.org/officeDocument/2006/relationships/customXml" Target="../ink/ink371.xml"/><Relationship Id="rId20" Type="http://schemas.openxmlformats.org/officeDocument/2006/relationships/customXml" Target="../ink/ink323.xml"/><Relationship Id="rId41" Type="http://schemas.openxmlformats.org/officeDocument/2006/relationships/image" Target="../media/image239.png"/><Relationship Id="rId62" Type="http://schemas.openxmlformats.org/officeDocument/2006/relationships/customXml" Target="../ink/ink344.xml"/><Relationship Id="rId83" Type="http://schemas.openxmlformats.org/officeDocument/2006/relationships/image" Target="../media/image260.png"/><Relationship Id="rId88" Type="http://schemas.openxmlformats.org/officeDocument/2006/relationships/customXml" Target="../ink/ink357.xml"/><Relationship Id="rId111" Type="http://schemas.openxmlformats.org/officeDocument/2006/relationships/image" Target="../media/image273.png"/><Relationship Id="rId15" Type="http://schemas.openxmlformats.org/officeDocument/2006/relationships/image" Target="../media/image226.png"/><Relationship Id="rId36" Type="http://schemas.openxmlformats.org/officeDocument/2006/relationships/customXml" Target="../ink/ink331.xml"/><Relationship Id="rId57" Type="http://schemas.openxmlformats.org/officeDocument/2006/relationships/image" Target="../media/image247.png"/><Relationship Id="rId106" Type="http://schemas.openxmlformats.org/officeDocument/2006/relationships/customXml" Target="../ink/ink366.xml"/><Relationship Id="rId10" Type="http://schemas.openxmlformats.org/officeDocument/2006/relationships/customXml" Target="../ink/ink318.xml"/><Relationship Id="rId31" Type="http://schemas.openxmlformats.org/officeDocument/2006/relationships/image" Target="../media/image234.png"/><Relationship Id="rId52" Type="http://schemas.openxmlformats.org/officeDocument/2006/relationships/customXml" Target="../ink/ink339.xml"/><Relationship Id="rId73" Type="http://schemas.openxmlformats.org/officeDocument/2006/relationships/image" Target="../media/image255.png"/><Relationship Id="rId78" Type="http://schemas.openxmlformats.org/officeDocument/2006/relationships/customXml" Target="../ink/ink352.xml"/><Relationship Id="rId94" Type="http://schemas.openxmlformats.org/officeDocument/2006/relationships/customXml" Target="../ink/ink360.xml"/><Relationship Id="rId99" Type="http://schemas.openxmlformats.org/officeDocument/2006/relationships/image" Target="../media/image268.png"/><Relationship Id="rId101" Type="http://schemas.openxmlformats.org/officeDocument/2006/relationships/image" Target="../media/image26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tags" Target="../tags/tag85.xml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tags" Target="../tags/tag88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tags" Target="../tags/tag87.xml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tags" Target="../tags/tag86.xml"/><Relationship Id="rId30" Type="http://schemas.openxmlformats.org/officeDocument/2006/relationships/slideLayout" Target="../slideLayouts/slideLayout3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1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3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3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02.emf"/><Relationship Id="rId5" Type="http://schemas.openxmlformats.org/officeDocument/2006/relationships/package" Target="../embeddings/Microsoft_Word___16.docx"/><Relationship Id="rId4" Type="http://schemas.openxmlformats.org/officeDocument/2006/relationships/image" Target="../media/image80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slideLayout" Target="../slideLayouts/slideLayout39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../media/image808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807.png"/><Relationship Id="rId5" Type="http://schemas.openxmlformats.org/officeDocument/2006/relationships/tags" Target="../tags/tag97.xml"/><Relationship Id="rId10" Type="http://schemas.openxmlformats.org/officeDocument/2006/relationships/image" Target="../media/image806.png"/><Relationship Id="rId4" Type="http://schemas.openxmlformats.org/officeDocument/2006/relationships/tags" Target="../tags/tag96.xml"/><Relationship Id="rId9" Type="http://schemas.openxmlformats.org/officeDocument/2006/relationships/slideLayout" Target="../slideLayouts/slideLayout39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9" Type="http://schemas.openxmlformats.org/officeDocument/2006/relationships/image" Target="../media/image80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jpeg"/><Relationship Id="rId2" Type="http://schemas.openxmlformats.org/officeDocument/2006/relationships/image" Target="../media/image8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31.xml"/><Relationship Id="rId21" Type="http://schemas.openxmlformats.org/officeDocument/2006/relationships/customXml" Target="../ink/ink383.xml"/><Relationship Id="rId42" Type="http://schemas.openxmlformats.org/officeDocument/2006/relationships/image" Target="../media/image298.png"/><Relationship Id="rId63" Type="http://schemas.openxmlformats.org/officeDocument/2006/relationships/customXml" Target="../ink/ink404.xml"/><Relationship Id="rId84" Type="http://schemas.openxmlformats.org/officeDocument/2006/relationships/image" Target="../media/image319.png"/><Relationship Id="rId138" Type="http://schemas.openxmlformats.org/officeDocument/2006/relationships/image" Target="../media/image346.png"/><Relationship Id="rId159" Type="http://schemas.openxmlformats.org/officeDocument/2006/relationships/customXml" Target="../ink/ink452.xml"/><Relationship Id="rId107" Type="http://schemas.openxmlformats.org/officeDocument/2006/relationships/customXml" Target="../ink/ink426.xml"/><Relationship Id="rId11" Type="http://schemas.openxmlformats.org/officeDocument/2006/relationships/customXml" Target="../ink/ink378.xml"/><Relationship Id="rId32" Type="http://schemas.openxmlformats.org/officeDocument/2006/relationships/image" Target="../media/image293.png"/><Relationship Id="rId53" Type="http://schemas.openxmlformats.org/officeDocument/2006/relationships/customXml" Target="../ink/ink399.xml"/><Relationship Id="rId74" Type="http://schemas.openxmlformats.org/officeDocument/2006/relationships/image" Target="../media/image314.png"/><Relationship Id="rId128" Type="http://schemas.openxmlformats.org/officeDocument/2006/relationships/image" Target="../media/image341.png"/><Relationship Id="rId149" Type="http://schemas.openxmlformats.org/officeDocument/2006/relationships/customXml" Target="../ink/ink447.xml"/><Relationship Id="rId5" Type="http://schemas.openxmlformats.org/officeDocument/2006/relationships/customXml" Target="../ink/ink375.xml"/><Relationship Id="rId95" Type="http://schemas.openxmlformats.org/officeDocument/2006/relationships/customXml" Target="../ink/ink420.xml"/><Relationship Id="rId160" Type="http://schemas.openxmlformats.org/officeDocument/2006/relationships/image" Target="../media/image357.png"/><Relationship Id="rId22" Type="http://schemas.openxmlformats.org/officeDocument/2006/relationships/image" Target="../media/image288.png"/><Relationship Id="rId43" Type="http://schemas.openxmlformats.org/officeDocument/2006/relationships/customXml" Target="../ink/ink394.xml"/><Relationship Id="rId64" Type="http://schemas.openxmlformats.org/officeDocument/2006/relationships/image" Target="../media/image309.png"/><Relationship Id="rId118" Type="http://schemas.openxmlformats.org/officeDocument/2006/relationships/image" Target="../media/image336.png"/><Relationship Id="rId139" Type="http://schemas.openxmlformats.org/officeDocument/2006/relationships/customXml" Target="../ink/ink442.xml"/><Relationship Id="rId85" Type="http://schemas.openxmlformats.org/officeDocument/2006/relationships/customXml" Target="../ink/ink415.xml"/><Relationship Id="rId150" Type="http://schemas.openxmlformats.org/officeDocument/2006/relationships/image" Target="../media/image352.png"/><Relationship Id="rId12" Type="http://schemas.openxmlformats.org/officeDocument/2006/relationships/image" Target="../media/image283.png"/><Relationship Id="rId17" Type="http://schemas.openxmlformats.org/officeDocument/2006/relationships/customXml" Target="../ink/ink381.xml"/><Relationship Id="rId33" Type="http://schemas.openxmlformats.org/officeDocument/2006/relationships/customXml" Target="../ink/ink389.xml"/><Relationship Id="rId38" Type="http://schemas.openxmlformats.org/officeDocument/2006/relationships/image" Target="../media/image296.png"/><Relationship Id="rId59" Type="http://schemas.openxmlformats.org/officeDocument/2006/relationships/customXml" Target="../ink/ink402.xml"/><Relationship Id="rId103" Type="http://schemas.openxmlformats.org/officeDocument/2006/relationships/customXml" Target="../ink/ink424.xml"/><Relationship Id="rId108" Type="http://schemas.openxmlformats.org/officeDocument/2006/relationships/image" Target="../media/image331.png"/><Relationship Id="rId124" Type="http://schemas.openxmlformats.org/officeDocument/2006/relationships/image" Target="../media/image339.png"/><Relationship Id="rId129" Type="http://schemas.openxmlformats.org/officeDocument/2006/relationships/customXml" Target="../ink/ink437.xml"/><Relationship Id="rId54" Type="http://schemas.openxmlformats.org/officeDocument/2006/relationships/image" Target="../media/image304.png"/><Relationship Id="rId70" Type="http://schemas.openxmlformats.org/officeDocument/2006/relationships/image" Target="../media/image312.png"/><Relationship Id="rId75" Type="http://schemas.openxmlformats.org/officeDocument/2006/relationships/customXml" Target="../ink/ink410.xml"/><Relationship Id="rId91" Type="http://schemas.openxmlformats.org/officeDocument/2006/relationships/customXml" Target="../ink/ink418.xml"/><Relationship Id="rId96" Type="http://schemas.openxmlformats.org/officeDocument/2006/relationships/image" Target="../media/image325.png"/><Relationship Id="rId140" Type="http://schemas.openxmlformats.org/officeDocument/2006/relationships/image" Target="../media/image347.png"/><Relationship Id="rId145" Type="http://schemas.openxmlformats.org/officeDocument/2006/relationships/customXml" Target="../ink/ink445.xml"/><Relationship Id="rId161" Type="http://schemas.openxmlformats.org/officeDocument/2006/relationships/customXml" Target="../ink/ink4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23" Type="http://schemas.openxmlformats.org/officeDocument/2006/relationships/customXml" Target="../ink/ink384.xml"/><Relationship Id="rId28" Type="http://schemas.openxmlformats.org/officeDocument/2006/relationships/image" Target="../media/image291.png"/><Relationship Id="rId49" Type="http://schemas.openxmlformats.org/officeDocument/2006/relationships/customXml" Target="../ink/ink397.xml"/><Relationship Id="rId114" Type="http://schemas.openxmlformats.org/officeDocument/2006/relationships/image" Target="../media/image334.png"/><Relationship Id="rId119" Type="http://schemas.openxmlformats.org/officeDocument/2006/relationships/customXml" Target="../ink/ink432.xml"/><Relationship Id="rId44" Type="http://schemas.openxmlformats.org/officeDocument/2006/relationships/image" Target="../media/image299.png"/><Relationship Id="rId60" Type="http://schemas.openxmlformats.org/officeDocument/2006/relationships/image" Target="../media/image307.png"/><Relationship Id="rId65" Type="http://schemas.openxmlformats.org/officeDocument/2006/relationships/customXml" Target="../ink/ink405.xml"/><Relationship Id="rId81" Type="http://schemas.openxmlformats.org/officeDocument/2006/relationships/customXml" Target="../ink/ink413.xml"/><Relationship Id="rId86" Type="http://schemas.openxmlformats.org/officeDocument/2006/relationships/image" Target="../media/image320.png"/><Relationship Id="rId130" Type="http://schemas.openxmlformats.org/officeDocument/2006/relationships/image" Target="../media/image342.png"/><Relationship Id="rId135" Type="http://schemas.openxmlformats.org/officeDocument/2006/relationships/customXml" Target="../ink/ink440.xml"/><Relationship Id="rId151" Type="http://schemas.openxmlformats.org/officeDocument/2006/relationships/customXml" Target="../ink/ink448.xml"/><Relationship Id="rId156" Type="http://schemas.openxmlformats.org/officeDocument/2006/relationships/image" Target="../media/image355.png"/><Relationship Id="rId13" Type="http://schemas.openxmlformats.org/officeDocument/2006/relationships/customXml" Target="../ink/ink379.xml"/><Relationship Id="rId18" Type="http://schemas.openxmlformats.org/officeDocument/2006/relationships/image" Target="../media/image286.png"/><Relationship Id="rId39" Type="http://schemas.openxmlformats.org/officeDocument/2006/relationships/customXml" Target="../ink/ink392.xml"/><Relationship Id="rId109" Type="http://schemas.openxmlformats.org/officeDocument/2006/relationships/customXml" Target="../ink/ink427.xml"/><Relationship Id="rId34" Type="http://schemas.openxmlformats.org/officeDocument/2006/relationships/image" Target="../media/image294.png"/><Relationship Id="rId50" Type="http://schemas.openxmlformats.org/officeDocument/2006/relationships/image" Target="../media/image302.png"/><Relationship Id="rId55" Type="http://schemas.openxmlformats.org/officeDocument/2006/relationships/customXml" Target="../ink/ink400.xml"/><Relationship Id="rId76" Type="http://schemas.openxmlformats.org/officeDocument/2006/relationships/image" Target="../media/image315.png"/><Relationship Id="rId97" Type="http://schemas.openxmlformats.org/officeDocument/2006/relationships/customXml" Target="../ink/ink421.xml"/><Relationship Id="rId104" Type="http://schemas.openxmlformats.org/officeDocument/2006/relationships/image" Target="../media/image329.png"/><Relationship Id="rId120" Type="http://schemas.openxmlformats.org/officeDocument/2006/relationships/image" Target="../media/image337.png"/><Relationship Id="rId125" Type="http://schemas.openxmlformats.org/officeDocument/2006/relationships/customXml" Target="../ink/ink435.xml"/><Relationship Id="rId141" Type="http://schemas.openxmlformats.org/officeDocument/2006/relationships/customXml" Target="../ink/ink443.xml"/><Relationship Id="rId146" Type="http://schemas.openxmlformats.org/officeDocument/2006/relationships/image" Target="../media/image350.png"/><Relationship Id="rId7" Type="http://schemas.openxmlformats.org/officeDocument/2006/relationships/customXml" Target="../ink/ink376.xml"/><Relationship Id="rId71" Type="http://schemas.openxmlformats.org/officeDocument/2006/relationships/customXml" Target="../ink/ink408.xml"/><Relationship Id="rId92" Type="http://schemas.openxmlformats.org/officeDocument/2006/relationships/image" Target="../media/image323.png"/><Relationship Id="rId162" Type="http://schemas.openxmlformats.org/officeDocument/2006/relationships/image" Target="../media/image279.emf"/><Relationship Id="rId2" Type="http://schemas.openxmlformats.org/officeDocument/2006/relationships/image" Target="../media/image278.png"/><Relationship Id="rId29" Type="http://schemas.openxmlformats.org/officeDocument/2006/relationships/customXml" Target="../ink/ink387.xml"/><Relationship Id="rId24" Type="http://schemas.openxmlformats.org/officeDocument/2006/relationships/image" Target="../media/image289.png"/><Relationship Id="rId40" Type="http://schemas.openxmlformats.org/officeDocument/2006/relationships/image" Target="../media/image297.png"/><Relationship Id="rId45" Type="http://schemas.openxmlformats.org/officeDocument/2006/relationships/customXml" Target="../ink/ink395.xml"/><Relationship Id="rId66" Type="http://schemas.openxmlformats.org/officeDocument/2006/relationships/image" Target="../media/image310.png"/><Relationship Id="rId87" Type="http://schemas.openxmlformats.org/officeDocument/2006/relationships/customXml" Target="../ink/ink416.xml"/><Relationship Id="rId110" Type="http://schemas.openxmlformats.org/officeDocument/2006/relationships/image" Target="../media/image332.png"/><Relationship Id="rId115" Type="http://schemas.openxmlformats.org/officeDocument/2006/relationships/customXml" Target="../ink/ink430.xml"/><Relationship Id="rId131" Type="http://schemas.openxmlformats.org/officeDocument/2006/relationships/customXml" Target="../ink/ink438.xml"/><Relationship Id="rId136" Type="http://schemas.openxmlformats.org/officeDocument/2006/relationships/image" Target="../media/image345.png"/><Relationship Id="rId157" Type="http://schemas.openxmlformats.org/officeDocument/2006/relationships/customXml" Target="../ink/ink451.xml"/><Relationship Id="rId61" Type="http://schemas.openxmlformats.org/officeDocument/2006/relationships/customXml" Target="../ink/ink403.xml"/><Relationship Id="rId82" Type="http://schemas.openxmlformats.org/officeDocument/2006/relationships/image" Target="../media/image318.png"/><Relationship Id="rId152" Type="http://schemas.openxmlformats.org/officeDocument/2006/relationships/image" Target="../media/image353.png"/><Relationship Id="rId19" Type="http://schemas.openxmlformats.org/officeDocument/2006/relationships/customXml" Target="../ink/ink382.xml"/><Relationship Id="rId14" Type="http://schemas.openxmlformats.org/officeDocument/2006/relationships/image" Target="../media/image284.png"/><Relationship Id="rId30" Type="http://schemas.openxmlformats.org/officeDocument/2006/relationships/image" Target="../media/image292.png"/><Relationship Id="rId35" Type="http://schemas.openxmlformats.org/officeDocument/2006/relationships/customXml" Target="../ink/ink390.xml"/><Relationship Id="rId56" Type="http://schemas.openxmlformats.org/officeDocument/2006/relationships/image" Target="../media/image305.png"/><Relationship Id="rId77" Type="http://schemas.openxmlformats.org/officeDocument/2006/relationships/customXml" Target="../ink/ink411.xml"/><Relationship Id="rId100" Type="http://schemas.openxmlformats.org/officeDocument/2006/relationships/image" Target="../media/image327.png"/><Relationship Id="rId105" Type="http://schemas.openxmlformats.org/officeDocument/2006/relationships/customXml" Target="../ink/ink425.xml"/><Relationship Id="rId126" Type="http://schemas.openxmlformats.org/officeDocument/2006/relationships/image" Target="../media/image340.png"/><Relationship Id="rId147" Type="http://schemas.openxmlformats.org/officeDocument/2006/relationships/customXml" Target="../ink/ink446.xml"/><Relationship Id="rId8" Type="http://schemas.openxmlformats.org/officeDocument/2006/relationships/image" Target="../media/image281.png"/><Relationship Id="rId51" Type="http://schemas.openxmlformats.org/officeDocument/2006/relationships/customXml" Target="../ink/ink398.xml"/><Relationship Id="rId72" Type="http://schemas.openxmlformats.org/officeDocument/2006/relationships/image" Target="../media/image313.png"/><Relationship Id="rId93" Type="http://schemas.openxmlformats.org/officeDocument/2006/relationships/customXml" Target="../ink/ink419.xml"/><Relationship Id="rId98" Type="http://schemas.openxmlformats.org/officeDocument/2006/relationships/image" Target="../media/image326.png"/><Relationship Id="rId121" Type="http://schemas.openxmlformats.org/officeDocument/2006/relationships/customXml" Target="../ink/ink433.xml"/><Relationship Id="rId142" Type="http://schemas.openxmlformats.org/officeDocument/2006/relationships/image" Target="../media/image348.png"/><Relationship Id="rId3" Type="http://schemas.openxmlformats.org/officeDocument/2006/relationships/customXml" Target="../ink/ink374.xml"/><Relationship Id="rId25" Type="http://schemas.openxmlformats.org/officeDocument/2006/relationships/customXml" Target="../ink/ink385.xml"/><Relationship Id="rId46" Type="http://schemas.openxmlformats.org/officeDocument/2006/relationships/image" Target="../media/image300.png"/><Relationship Id="rId67" Type="http://schemas.openxmlformats.org/officeDocument/2006/relationships/customXml" Target="../ink/ink406.xml"/><Relationship Id="rId116" Type="http://schemas.openxmlformats.org/officeDocument/2006/relationships/image" Target="../media/image335.png"/><Relationship Id="rId137" Type="http://schemas.openxmlformats.org/officeDocument/2006/relationships/customXml" Target="../ink/ink441.xml"/><Relationship Id="rId158" Type="http://schemas.openxmlformats.org/officeDocument/2006/relationships/image" Target="../media/image356.png"/><Relationship Id="rId20" Type="http://schemas.openxmlformats.org/officeDocument/2006/relationships/image" Target="../media/image287.png"/><Relationship Id="rId41" Type="http://schemas.openxmlformats.org/officeDocument/2006/relationships/customXml" Target="../ink/ink393.xml"/><Relationship Id="rId62" Type="http://schemas.openxmlformats.org/officeDocument/2006/relationships/image" Target="../media/image308.png"/><Relationship Id="rId83" Type="http://schemas.openxmlformats.org/officeDocument/2006/relationships/customXml" Target="../ink/ink414.xml"/><Relationship Id="rId88" Type="http://schemas.openxmlformats.org/officeDocument/2006/relationships/image" Target="../media/image321.png"/><Relationship Id="rId111" Type="http://schemas.openxmlformats.org/officeDocument/2006/relationships/customXml" Target="../ink/ink428.xml"/><Relationship Id="rId132" Type="http://schemas.openxmlformats.org/officeDocument/2006/relationships/image" Target="../media/image343.png"/><Relationship Id="rId153" Type="http://schemas.openxmlformats.org/officeDocument/2006/relationships/customXml" Target="../ink/ink449.xml"/><Relationship Id="rId15" Type="http://schemas.openxmlformats.org/officeDocument/2006/relationships/customXml" Target="../ink/ink380.xml"/><Relationship Id="rId36" Type="http://schemas.openxmlformats.org/officeDocument/2006/relationships/image" Target="../media/image295.png"/><Relationship Id="rId57" Type="http://schemas.openxmlformats.org/officeDocument/2006/relationships/customXml" Target="../ink/ink401.xml"/><Relationship Id="rId106" Type="http://schemas.openxmlformats.org/officeDocument/2006/relationships/image" Target="../media/image330.png"/><Relationship Id="rId127" Type="http://schemas.openxmlformats.org/officeDocument/2006/relationships/customXml" Target="../ink/ink436.xml"/><Relationship Id="rId10" Type="http://schemas.openxmlformats.org/officeDocument/2006/relationships/image" Target="../media/image282.png"/><Relationship Id="rId31" Type="http://schemas.openxmlformats.org/officeDocument/2006/relationships/customXml" Target="../ink/ink388.xml"/><Relationship Id="rId52" Type="http://schemas.openxmlformats.org/officeDocument/2006/relationships/image" Target="../media/image303.png"/><Relationship Id="rId73" Type="http://schemas.openxmlformats.org/officeDocument/2006/relationships/customXml" Target="../ink/ink409.xml"/><Relationship Id="rId78" Type="http://schemas.openxmlformats.org/officeDocument/2006/relationships/image" Target="../media/image316.png"/><Relationship Id="rId94" Type="http://schemas.openxmlformats.org/officeDocument/2006/relationships/image" Target="../media/image324.png"/><Relationship Id="rId99" Type="http://schemas.openxmlformats.org/officeDocument/2006/relationships/customXml" Target="../ink/ink422.xml"/><Relationship Id="rId101" Type="http://schemas.openxmlformats.org/officeDocument/2006/relationships/customXml" Target="../ink/ink423.xml"/><Relationship Id="rId122" Type="http://schemas.openxmlformats.org/officeDocument/2006/relationships/image" Target="../media/image338.png"/><Relationship Id="rId143" Type="http://schemas.openxmlformats.org/officeDocument/2006/relationships/customXml" Target="../ink/ink444.xml"/><Relationship Id="rId148" Type="http://schemas.openxmlformats.org/officeDocument/2006/relationships/image" Target="../media/image351.png"/><Relationship Id="rId4" Type="http://schemas.openxmlformats.org/officeDocument/2006/relationships/image" Target="../media/image279.png"/><Relationship Id="rId9" Type="http://schemas.openxmlformats.org/officeDocument/2006/relationships/customXml" Target="../ink/ink377.xml"/><Relationship Id="rId26" Type="http://schemas.openxmlformats.org/officeDocument/2006/relationships/image" Target="../media/image290.png"/><Relationship Id="rId47" Type="http://schemas.openxmlformats.org/officeDocument/2006/relationships/customXml" Target="../ink/ink396.xml"/><Relationship Id="rId68" Type="http://schemas.openxmlformats.org/officeDocument/2006/relationships/image" Target="../media/image311.png"/><Relationship Id="rId89" Type="http://schemas.openxmlformats.org/officeDocument/2006/relationships/customXml" Target="../ink/ink417.xml"/><Relationship Id="rId112" Type="http://schemas.openxmlformats.org/officeDocument/2006/relationships/image" Target="../media/image333.png"/><Relationship Id="rId133" Type="http://schemas.openxmlformats.org/officeDocument/2006/relationships/customXml" Target="../ink/ink439.xml"/><Relationship Id="rId154" Type="http://schemas.openxmlformats.org/officeDocument/2006/relationships/image" Target="../media/image354.png"/><Relationship Id="rId16" Type="http://schemas.openxmlformats.org/officeDocument/2006/relationships/image" Target="../media/image285.png"/><Relationship Id="rId37" Type="http://schemas.openxmlformats.org/officeDocument/2006/relationships/customXml" Target="../ink/ink391.xml"/><Relationship Id="rId58" Type="http://schemas.openxmlformats.org/officeDocument/2006/relationships/image" Target="../media/image306.png"/><Relationship Id="rId79" Type="http://schemas.openxmlformats.org/officeDocument/2006/relationships/customXml" Target="../ink/ink412.xml"/><Relationship Id="rId102" Type="http://schemas.openxmlformats.org/officeDocument/2006/relationships/image" Target="../media/image328.png"/><Relationship Id="rId123" Type="http://schemas.openxmlformats.org/officeDocument/2006/relationships/customXml" Target="../ink/ink434.xml"/><Relationship Id="rId144" Type="http://schemas.openxmlformats.org/officeDocument/2006/relationships/image" Target="../media/image349.png"/><Relationship Id="rId90" Type="http://schemas.openxmlformats.org/officeDocument/2006/relationships/image" Target="../media/image322.png"/><Relationship Id="rId27" Type="http://schemas.openxmlformats.org/officeDocument/2006/relationships/customXml" Target="../ink/ink386.xml"/><Relationship Id="rId48" Type="http://schemas.openxmlformats.org/officeDocument/2006/relationships/image" Target="../media/image301.png"/><Relationship Id="rId69" Type="http://schemas.openxmlformats.org/officeDocument/2006/relationships/customXml" Target="../ink/ink407.xml"/><Relationship Id="rId113" Type="http://schemas.openxmlformats.org/officeDocument/2006/relationships/customXml" Target="../ink/ink429.xml"/><Relationship Id="rId134" Type="http://schemas.openxmlformats.org/officeDocument/2006/relationships/image" Target="../media/image344.png"/><Relationship Id="rId80" Type="http://schemas.openxmlformats.org/officeDocument/2006/relationships/image" Target="../media/image317.png"/><Relationship Id="rId155" Type="http://schemas.openxmlformats.org/officeDocument/2006/relationships/customXml" Target="../ink/ink45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2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4.png"/><Relationship Id="rId2" Type="http://schemas.openxmlformats.org/officeDocument/2006/relationships/image" Target="../media/image813.jpe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5.jpe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8.png"/><Relationship Id="rId2" Type="http://schemas.openxmlformats.org/officeDocument/2006/relationships/image" Target="../media/image81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1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819.pn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1.png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3.png"/><Relationship Id="rId2" Type="http://schemas.openxmlformats.org/officeDocument/2006/relationships/image" Target="../media/image82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11.xml"/><Relationship Id="rId21" Type="http://schemas.openxmlformats.org/officeDocument/2006/relationships/customXml" Target="../ink/ink463.xml"/><Relationship Id="rId42" Type="http://schemas.openxmlformats.org/officeDocument/2006/relationships/image" Target="../media/image298.png"/><Relationship Id="rId63" Type="http://schemas.openxmlformats.org/officeDocument/2006/relationships/customXml" Target="../ink/ink484.xml"/><Relationship Id="rId84" Type="http://schemas.openxmlformats.org/officeDocument/2006/relationships/image" Target="../media/image319.png"/><Relationship Id="rId138" Type="http://schemas.openxmlformats.org/officeDocument/2006/relationships/image" Target="../media/image346.png"/><Relationship Id="rId159" Type="http://schemas.openxmlformats.org/officeDocument/2006/relationships/customXml" Target="../ink/ink532.xml"/><Relationship Id="rId170" Type="http://schemas.openxmlformats.org/officeDocument/2006/relationships/image" Target="../media/image373.png"/><Relationship Id="rId191" Type="http://schemas.openxmlformats.org/officeDocument/2006/relationships/customXml" Target="../ink/ink548.xml"/><Relationship Id="rId205" Type="http://schemas.openxmlformats.org/officeDocument/2006/relationships/customXml" Target="../ink/ink555.xml"/><Relationship Id="rId226" Type="http://schemas.openxmlformats.org/officeDocument/2006/relationships/image" Target="../media/image401.png"/><Relationship Id="rId107" Type="http://schemas.openxmlformats.org/officeDocument/2006/relationships/customXml" Target="../ink/ink506.xml"/><Relationship Id="rId11" Type="http://schemas.openxmlformats.org/officeDocument/2006/relationships/customXml" Target="../ink/ink458.xml"/><Relationship Id="rId32" Type="http://schemas.openxmlformats.org/officeDocument/2006/relationships/image" Target="../media/image293.png"/><Relationship Id="rId53" Type="http://schemas.openxmlformats.org/officeDocument/2006/relationships/customXml" Target="../ink/ink479.xml"/><Relationship Id="rId74" Type="http://schemas.openxmlformats.org/officeDocument/2006/relationships/image" Target="../media/image314.png"/><Relationship Id="rId128" Type="http://schemas.openxmlformats.org/officeDocument/2006/relationships/image" Target="../media/image341.png"/><Relationship Id="rId149" Type="http://schemas.openxmlformats.org/officeDocument/2006/relationships/customXml" Target="../ink/ink527.xml"/><Relationship Id="rId5" Type="http://schemas.openxmlformats.org/officeDocument/2006/relationships/customXml" Target="../ink/ink455.xml"/><Relationship Id="rId95" Type="http://schemas.openxmlformats.org/officeDocument/2006/relationships/customXml" Target="../ink/ink500.xml"/><Relationship Id="rId160" Type="http://schemas.openxmlformats.org/officeDocument/2006/relationships/image" Target="../media/image368.png"/><Relationship Id="rId181" Type="http://schemas.openxmlformats.org/officeDocument/2006/relationships/customXml" Target="../ink/ink543.xml"/><Relationship Id="rId216" Type="http://schemas.openxmlformats.org/officeDocument/2006/relationships/image" Target="../media/image396.png"/><Relationship Id="rId22" Type="http://schemas.openxmlformats.org/officeDocument/2006/relationships/image" Target="../media/image288.png"/><Relationship Id="rId43" Type="http://schemas.openxmlformats.org/officeDocument/2006/relationships/customXml" Target="../ink/ink474.xml"/><Relationship Id="rId64" Type="http://schemas.openxmlformats.org/officeDocument/2006/relationships/image" Target="../media/image309.png"/><Relationship Id="rId118" Type="http://schemas.openxmlformats.org/officeDocument/2006/relationships/image" Target="../media/image336.png"/><Relationship Id="rId139" Type="http://schemas.openxmlformats.org/officeDocument/2006/relationships/customXml" Target="../ink/ink522.xml"/><Relationship Id="rId85" Type="http://schemas.openxmlformats.org/officeDocument/2006/relationships/customXml" Target="../ink/ink495.xml"/><Relationship Id="rId150" Type="http://schemas.openxmlformats.org/officeDocument/2006/relationships/image" Target="../media/image363.png"/><Relationship Id="rId171" Type="http://schemas.openxmlformats.org/officeDocument/2006/relationships/customXml" Target="../ink/ink538.xml"/><Relationship Id="rId192" Type="http://schemas.openxmlformats.org/officeDocument/2006/relationships/image" Target="../media/image384.png"/><Relationship Id="rId206" Type="http://schemas.openxmlformats.org/officeDocument/2006/relationships/image" Target="../media/image391.png"/><Relationship Id="rId227" Type="http://schemas.openxmlformats.org/officeDocument/2006/relationships/customXml" Target="../ink/ink566.xml"/><Relationship Id="rId12" Type="http://schemas.openxmlformats.org/officeDocument/2006/relationships/image" Target="../media/image283.png"/><Relationship Id="rId33" Type="http://schemas.openxmlformats.org/officeDocument/2006/relationships/customXml" Target="../ink/ink469.xml"/><Relationship Id="rId108" Type="http://schemas.openxmlformats.org/officeDocument/2006/relationships/image" Target="../media/image331.png"/><Relationship Id="rId129" Type="http://schemas.openxmlformats.org/officeDocument/2006/relationships/customXml" Target="../ink/ink517.xml"/><Relationship Id="rId54" Type="http://schemas.openxmlformats.org/officeDocument/2006/relationships/image" Target="../media/image304.png"/><Relationship Id="rId75" Type="http://schemas.openxmlformats.org/officeDocument/2006/relationships/customXml" Target="../ink/ink490.xml"/><Relationship Id="rId96" Type="http://schemas.openxmlformats.org/officeDocument/2006/relationships/image" Target="../media/image325.png"/><Relationship Id="rId140" Type="http://schemas.openxmlformats.org/officeDocument/2006/relationships/image" Target="../media/image358.png"/><Relationship Id="rId161" Type="http://schemas.openxmlformats.org/officeDocument/2006/relationships/customXml" Target="../ink/ink533.xml"/><Relationship Id="rId182" Type="http://schemas.openxmlformats.org/officeDocument/2006/relationships/image" Target="../media/image379.png"/><Relationship Id="rId217" Type="http://schemas.openxmlformats.org/officeDocument/2006/relationships/customXml" Target="../ink/ink561.xml"/><Relationship Id="rId6" Type="http://schemas.openxmlformats.org/officeDocument/2006/relationships/image" Target="../media/image280.png"/><Relationship Id="rId23" Type="http://schemas.openxmlformats.org/officeDocument/2006/relationships/customXml" Target="../ink/ink464.xml"/><Relationship Id="rId119" Type="http://schemas.openxmlformats.org/officeDocument/2006/relationships/customXml" Target="../ink/ink512.xml"/><Relationship Id="rId44" Type="http://schemas.openxmlformats.org/officeDocument/2006/relationships/image" Target="../media/image299.png"/><Relationship Id="rId65" Type="http://schemas.openxmlformats.org/officeDocument/2006/relationships/customXml" Target="../ink/ink485.xml"/><Relationship Id="rId86" Type="http://schemas.openxmlformats.org/officeDocument/2006/relationships/image" Target="../media/image320.png"/><Relationship Id="rId130" Type="http://schemas.openxmlformats.org/officeDocument/2006/relationships/image" Target="../media/image342.png"/><Relationship Id="rId151" Type="http://schemas.openxmlformats.org/officeDocument/2006/relationships/customXml" Target="../ink/ink528.xml"/><Relationship Id="rId172" Type="http://schemas.openxmlformats.org/officeDocument/2006/relationships/image" Target="../media/image374.png"/><Relationship Id="rId193" Type="http://schemas.openxmlformats.org/officeDocument/2006/relationships/customXml" Target="../ink/ink549.xml"/><Relationship Id="rId207" Type="http://schemas.openxmlformats.org/officeDocument/2006/relationships/customXml" Target="../ink/ink556.xml"/><Relationship Id="rId228" Type="http://schemas.openxmlformats.org/officeDocument/2006/relationships/image" Target="../media/image402.png"/><Relationship Id="rId13" Type="http://schemas.openxmlformats.org/officeDocument/2006/relationships/customXml" Target="../ink/ink459.xml"/><Relationship Id="rId109" Type="http://schemas.openxmlformats.org/officeDocument/2006/relationships/customXml" Target="../ink/ink507.xml"/><Relationship Id="rId34" Type="http://schemas.openxmlformats.org/officeDocument/2006/relationships/image" Target="../media/image294.png"/><Relationship Id="rId55" Type="http://schemas.openxmlformats.org/officeDocument/2006/relationships/customXml" Target="../ink/ink480.xml"/><Relationship Id="rId76" Type="http://schemas.openxmlformats.org/officeDocument/2006/relationships/image" Target="../media/image315.png"/><Relationship Id="rId97" Type="http://schemas.openxmlformats.org/officeDocument/2006/relationships/customXml" Target="../ink/ink501.xml"/><Relationship Id="rId120" Type="http://schemas.openxmlformats.org/officeDocument/2006/relationships/image" Target="../media/image337.png"/><Relationship Id="rId141" Type="http://schemas.openxmlformats.org/officeDocument/2006/relationships/customXml" Target="../ink/ink523.xml"/><Relationship Id="rId7" Type="http://schemas.openxmlformats.org/officeDocument/2006/relationships/customXml" Target="../ink/ink456.xml"/><Relationship Id="rId162" Type="http://schemas.openxmlformats.org/officeDocument/2006/relationships/image" Target="../media/image369.png"/><Relationship Id="rId183" Type="http://schemas.openxmlformats.org/officeDocument/2006/relationships/customXml" Target="../ink/ink544.xml"/><Relationship Id="rId218" Type="http://schemas.openxmlformats.org/officeDocument/2006/relationships/image" Target="../media/image397.png"/><Relationship Id="rId24" Type="http://schemas.openxmlformats.org/officeDocument/2006/relationships/image" Target="../media/image289.png"/><Relationship Id="rId45" Type="http://schemas.openxmlformats.org/officeDocument/2006/relationships/customXml" Target="../ink/ink475.xml"/><Relationship Id="rId66" Type="http://schemas.openxmlformats.org/officeDocument/2006/relationships/image" Target="../media/image310.png"/><Relationship Id="rId87" Type="http://schemas.openxmlformats.org/officeDocument/2006/relationships/customXml" Target="../ink/ink496.xml"/><Relationship Id="rId110" Type="http://schemas.openxmlformats.org/officeDocument/2006/relationships/image" Target="../media/image332.png"/><Relationship Id="rId131" Type="http://schemas.openxmlformats.org/officeDocument/2006/relationships/customXml" Target="../ink/ink518.xml"/><Relationship Id="rId152" Type="http://schemas.openxmlformats.org/officeDocument/2006/relationships/image" Target="../media/image364.png"/><Relationship Id="rId173" Type="http://schemas.openxmlformats.org/officeDocument/2006/relationships/customXml" Target="../ink/ink539.xml"/><Relationship Id="rId194" Type="http://schemas.openxmlformats.org/officeDocument/2006/relationships/image" Target="../media/image385.png"/><Relationship Id="rId208" Type="http://schemas.openxmlformats.org/officeDocument/2006/relationships/image" Target="../media/image392.png"/><Relationship Id="rId229" Type="http://schemas.openxmlformats.org/officeDocument/2006/relationships/customXml" Target="../ink/ink567.xml"/><Relationship Id="rId14" Type="http://schemas.openxmlformats.org/officeDocument/2006/relationships/image" Target="../media/image284.png"/><Relationship Id="rId35" Type="http://schemas.openxmlformats.org/officeDocument/2006/relationships/customXml" Target="../ink/ink470.xml"/><Relationship Id="rId56" Type="http://schemas.openxmlformats.org/officeDocument/2006/relationships/image" Target="../media/image305.png"/><Relationship Id="rId77" Type="http://schemas.openxmlformats.org/officeDocument/2006/relationships/customXml" Target="../ink/ink491.xml"/><Relationship Id="rId100" Type="http://schemas.openxmlformats.org/officeDocument/2006/relationships/image" Target="../media/image327.png"/><Relationship Id="rId8" Type="http://schemas.openxmlformats.org/officeDocument/2006/relationships/image" Target="../media/image281.png"/><Relationship Id="rId98" Type="http://schemas.openxmlformats.org/officeDocument/2006/relationships/image" Target="../media/image326.png"/><Relationship Id="rId121" Type="http://schemas.openxmlformats.org/officeDocument/2006/relationships/customXml" Target="../ink/ink513.xml"/><Relationship Id="rId142" Type="http://schemas.openxmlformats.org/officeDocument/2006/relationships/image" Target="../media/image359.png"/><Relationship Id="rId163" Type="http://schemas.openxmlformats.org/officeDocument/2006/relationships/customXml" Target="../ink/ink534.xml"/><Relationship Id="rId184" Type="http://schemas.openxmlformats.org/officeDocument/2006/relationships/image" Target="../media/image380.png"/><Relationship Id="rId219" Type="http://schemas.openxmlformats.org/officeDocument/2006/relationships/customXml" Target="../ink/ink562.xml"/><Relationship Id="rId230" Type="http://schemas.openxmlformats.org/officeDocument/2006/relationships/image" Target="../media/image403.png"/><Relationship Id="rId25" Type="http://schemas.openxmlformats.org/officeDocument/2006/relationships/customXml" Target="../ink/ink465.xml"/><Relationship Id="rId46" Type="http://schemas.openxmlformats.org/officeDocument/2006/relationships/image" Target="../media/image300.png"/><Relationship Id="rId67" Type="http://schemas.openxmlformats.org/officeDocument/2006/relationships/customXml" Target="../ink/ink486.xml"/><Relationship Id="rId20" Type="http://schemas.openxmlformats.org/officeDocument/2006/relationships/image" Target="../media/image287.png"/><Relationship Id="rId41" Type="http://schemas.openxmlformats.org/officeDocument/2006/relationships/customXml" Target="../ink/ink473.xml"/><Relationship Id="rId62" Type="http://schemas.openxmlformats.org/officeDocument/2006/relationships/image" Target="../media/image308.png"/><Relationship Id="rId83" Type="http://schemas.openxmlformats.org/officeDocument/2006/relationships/customXml" Target="../ink/ink494.xml"/><Relationship Id="rId88" Type="http://schemas.openxmlformats.org/officeDocument/2006/relationships/image" Target="../media/image321.png"/><Relationship Id="rId111" Type="http://schemas.openxmlformats.org/officeDocument/2006/relationships/customXml" Target="../ink/ink508.xml"/><Relationship Id="rId132" Type="http://schemas.openxmlformats.org/officeDocument/2006/relationships/image" Target="../media/image343.png"/><Relationship Id="rId153" Type="http://schemas.openxmlformats.org/officeDocument/2006/relationships/customXml" Target="../ink/ink529.xml"/><Relationship Id="rId174" Type="http://schemas.openxmlformats.org/officeDocument/2006/relationships/image" Target="../media/image375.png"/><Relationship Id="rId179" Type="http://schemas.openxmlformats.org/officeDocument/2006/relationships/customXml" Target="../ink/ink542.xml"/><Relationship Id="rId195" Type="http://schemas.openxmlformats.org/officeDocument/2006/relationships/customXml" Target="../ink/ink550.xml"/><Relationship Id="rId209" Type="http://schemas.openxmlformats.org/officeDocument/2006/relationships/customXml" Target="../ink/ink557.xml"/><Relationship Id="rId190" Type="http://schemas.openxmlformats.org/officeDocument/2006/relationships/image" Target="../media/image383.png"/><Relationship Id="rId204" Type="http://schemas.openxmlformats.org/officeDocument/2006/relationships/image" Target="../media/image390.png"/><Relationship Id="rId220" Type="http://schemas.openxmlformats.org/officeDocument/2006/relationships/image" Target="../media/image398.png"/><Relationship Id="rId225" Type="http://schemas.openxmlformats.org/officeDocument/2006/relationships/customXml" Target="../ink/ink565.xml"/><Relationship Id="rId15" Type="http://schemas.openxmlformats.org/officeDocument/2006/relationships/customXml" Target="../ink/ink460.xml"/><Relationship Id="rId36" Type="http://schemas.openxmlformats.org/officeDocument/2006/relationships/image" Target="../media/image295.png"/><Relationship Id="rId57" Type="http://schemas.openxmlformats.org/officeDocument/2006/relationships/customXml" Target="../ink/ink481.xml"/><Relationship Id="rId106" Type="http://schemas.openxmlformats.org/officeDocument/2006/relationships/image" Target="../media/image330.png"/><Relationship Id="rId127" Type="http://schemas.openxmlformats.org/officeDocument/2006/relationships/customXml" Target="../ink/ink516.xml"/><Relationship Id="rId10" Type="http://schemas.openxmlformats.org/officeDocument/2006/relationships/image" Target="../media/image282.png"/><Relationship Id="rId31" Type="http://schemas.openxmlformats.org/officeDocument/2006/relationships/customXml" Target="../ink/ink468.xml"/><Relationship Id="rId52" Type="http://schemas.openxmlformats.org/officeDocument/2006/relationships/image" Target="../media/image303.png"/><Relationship Id="rId73" Type="http://schemas.openxmlformats.org/officeDocument/2006/relationships/customXml" Target="../ink/ink489.xml"/><Relationship Id="rId78" Type="http://schemas.openxmlformats.org/officeDocument/2006/relationships/image" Target="../media/image316.png"/><Relationship Id="rId94" Type="http://schemas.openxmlformats.org/officeDocument/2006/relationships/image" Target="../media/image324.png"/><Relationship Id="rId99" Type="http://schemas.openxmlformats.org/officeDocument/2006/relationships/customXml" Target="../ink/ink502.xml"/><Relationship Id="rId101" Type="http://schemas.openxmlformats.org/officeDocument/2006/relationships/customXml" Target="../ink/ink503.xml"/><Relationship Id="rId122" Type="http://schemas.openxmlformats.org/officeDocument/2006/relationships/image" Target="../media/image338.png"/><Relationship Id="rId143" Type="http://schemas.openxmlformats.org/officeDocument/2006/relationships/customXml" Target="../ink/ink524.xml"/><Relationship Id="rId148" Type="http://schemas.openxmlformats.org/officeDocument/2006/relationships/image" Target="../media/image362.png"/><Relationship Id="rId164" Type="http://schemas.openxmlformats.org/officeDocument/2006/relationships/image" Target="../media/image370.png"/><Relationship Id="rId169" Type="http://schemas.openxmlformats.org/officeDocument/2006/relationships/customXml" Target="../ink/ink537.xml"/><Relationship Id="rId185" Type="http://schemas.openxmlformats.org/officeDocument/2006/relationships/customXml" Target="../ink/ink545.xml"/><Relationship Id="rId4" Type="http://schemas.openxmlformats.org/officeDocument/2006/relationships/image" Target="../media/image279.png"/><Relationship Id="rId9" Type="http://schemas.openxmlformats.org/officeDocument/2006/relationships/customXml" Target="../ink/ink457.xml"/><Relationship Id="rId180" Type="http://schemas.openxmlformats.org/officeDocument/2006/relationships/image" Target="../media/image378.png"/><Relationship Id="rId210" Type="http://schemas.openxmlformats.org/officeDocument/2006/relationships/image" Target="../media/image393.png"/><Relationship Id="rId215" Type="http://schemas.openxmlformats.org/officeDocument/2006/relationships/customXml" Target="../ink/ink560.xml"/><Relationship Id="rId26" Type="http://schemas.openxmlformats.org/officeDocument/2006/relationships/image" Target="../media/image290.png"/><Relationship Id="rId231" Type="http://schemas.openxmlformats.org/officeDocument/2006/relationships/customXml" Target="../ink/ink568.xml"/><Relationship Id="rId47" Type="http://schemas.openxmlformats.org/officeDocument/2006/relationships/customXml" Target="../ink/ink476.xml"/><Relationship Id="rId68" Type="http://schemas.openxmlformats.org/officeDocument/2006/relationships/image" Target="../media/image311.png"/><Relationship Id="rId89" Type="http://schemas.openxmlformats.org/officeDocument/2006/relationships/customXml" Target="../ink/ink497.xml"/><Relationship Id="rId112" Type="http://schemas.openxmlformats.org/officeDocument/2006/relationships/image" Target="../media/image333.png"/><Relationship Id="rId133" Type="http://schemas.openxmlformats.org/officeDocument/2006/relationships/customXml" Target="../ink/ink519.xml"/><Relationship Id="rId154" Type="http://schemas.openxmlformats.org/officeDocument/2006/relationships/image" Target="../media/image365.png"/><Relationship Id="rId175" Type="http://schemas.openxmlformats.org/officeDocument/2006/relationships/customXml" Target="../ink/ink540.xml"/><Relationship Id="rId196" Type="http://schemas.openxmlformats.org/officeDocument/2006/relationships/image" Target="../media/image386.png"/><Relationship Id="rId200" Type="http://schemas.openxmlformats.org/officeDocument/2006/relationships/image" Target="../media/image388.png"/><Relationship Id="rId16" Type="http://schemas.openxmlformats.org/officeDocument/2006/relationships/image" Target="../media/image285.png"/><Relationship Id="rId221" Type="http://schemas.openxmlformats.org/officeDocument/2006/relationships/customXml" Target="../ink/ink563.xml"/><Relationship Id="rId37" Type="http://schemas.openxmlformats.org/officeDocument/2006/relationships/customXml" Target="../ink/ink471.xml"/><Relationship Id="rId58" Type="http://schemas.openxmlformats.org/officeDocument/2006/relationships/image" Target="../media/image306.png"/><Relationship Id="rId79" Type="http://schemas.openxmlformats.org/officeDocument/2006/relationships/customXml" Target="../ink/ink492.xml"/><Relationship Id="rId102" Type="http://schemas.openxmlformats.org/officeDocument/2006/relationships/image" Target="../media/image328.png"/><Relationship Id="rId123" Type="http://schemas.openxmlformats.org/officeDocument/2006/relationships/customXml" Target="../ink/ink514.xml"/><Relationship Id="rId144" Type="http://schemas.openxmlformats.org/officeDocument/2006/relationships/image" Target="../media/image360.png"/><Relationship Id="rId90" Type="http://schemas.openxmlformats.org/officeDocument/2006/relationships/image" Target="../media/image322.png"/><Relationship Id="rId165" Type="http://schemas.openxmlformats.org/officeDocument/2006/relationships/customXml" Target="../ink/ink535.xml"/><Relationship Id="rId186" Type="http://schemas.openxmlformats.org/officeDocument/2006/relationships/image" Target="../media/image381.png"/><Relationship Id="rId211" Type="http://schemas.openxmlformats.org/officeDocument/2006/relationships/customXml" Target="../ink/ink558.xml"/><Relationship Id="rId232" Type="http://schemas.openxmlformats.org/officeDocument/2006/relationships/image" Target="../media/image404.png"/><Relationship Id="rId27" Type="http://schemas.openxmlformats.org/officeDocument/2006/relationships/customXml" Target="../ink/ink466.xml"/><Relationship Id="rId48" Type="http://schemas.openxmlformats.org/officeDocument/2006/relationships/image" Target="../media/image301.png"/><Relationship Id="rId69" Type="http://schemas.openxmlformats.org/officeDocument/2006/relationships/customXml" Target="../ink/ink487.xml"/><Relationship Id="rId113" Type="http://schemas.openxmlformats.org/officeDocument/2006/relationships/customXml" Target="../ink/ink509.xml"/><Relationship Id="rId134" Type="http://schemas.openxmlformats.org/officeDocument/2006/relationships/image" Target="../media/image344.png"/><Relationship Id="rId80" Type="http://schemas.openxmlformats.org/officeDocument/2006/relationships/image" Target="../media/image317.png"/><Relationship Id="rId155" Type="http://schemas.openxmlformats.org/officeDocument/2006/relationships/customXml" Target="../ink/ink530.xml"/><Relationship Id="rId176" Type="http://schemas.openxmlformats.org/officeDocument/2006/relationships/image" Target="../media/image376.png"/><Relationship Id="rId197" Type="http://schemas.openxmlformats.org/officeDocument/2006/relationships/customXml" Target="../ink/ink551.xml"/><Relationship Id="rId201" Type="http://schemas.openxmlformats.org/officeDocument/2006/relationships/customXml" Target="../ink/ink553.xml"/><Relationship Id="rId222" Type="http://schemas.openxmlformats.org/officeDocument/2006/relationships/image" Target="../media/image399.png"/><Relationship Id="rId17" Type="http://schemas.openxmlformats.org/officeDocument/2006/relationships/customXml" Target="../ink/ink461.xml"/><Relationship Id="rId38" Type="http://schemas.openxmlformats.org/officeDocument/2006/relationships/image" Target="../media/image296.png"/><Relationship Id="rId59" Type="http://schemas.openxmlformats.org/officeDocument/2006/relationships/customXml" Target="../ink/ink482.xml"/><Relationship Id="rId103" Type="http://schemas.openxmlformats.org/officeDocument/2006/relationships/customXml" Target="../ink/ink504.xml"/><Relationship Id="rId124" Type="http://schemas.openxmlformats.org/officeDocument/2006/relationships/image" Target="../media/image339.png"/><Relationship Id="rId70" Type="http://schemas.openxmlformats.org/officeDocument/2006/relationships/image" Target="../media/image312.png"/><Relationship Id="rId91" Type="http://schemas.openxmlformats.org/officeDocument/2006/relationships/customXml" Target="../ink/ink498.xml"/><Relationship Id="rId145" Type="http://schemas.openxmlformats.org/officeDocument/2006/relationships/customXml" Target="../ink/ink525.xml"/><Relationship Id="rId166" Type="http://schemas.openxmlformats.org/officeDocument/2006/relationships/image" Target="../media/image371.png"/><Relationship Id="rId187" Type="http://schemas.openxmlformats.org/officeDocument/2006/relationships/customXml" Target="../ink/ink54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94.png"/><Relationship Id="rId233" Type="http://schemas.openxmlformats.org/officeDocument/2006/relationships/customXml" Target="../ink/ink569.xml"/><Relationship Id="rId28" Type="http://schemas.openxmlformats.org/officeDocument/2006/relationships/image" Target="../media/image291.png"/><Relationship Id="rId49" Type="http://schemas.openxmlformats.org/officeDocument/2006/relationships/customXml" Target="../ink/ink477.xml"/><Relationship Id="rId114" Type="http://schemas.openxmlformats.org/officeDocument/2006/relationships/image" Target="../media/image334.png"/><Relationship Id="rId60" Type="http://schemas.openxmlformats.org/officeDocument/2006/relationships/image" Target="../media/image307.png"/><Relationship Id="rId81" Type="http://schemas.openxmlformats.org/officeDocument/2006/relationships/customXml" Target="../ink/ink493.xml"/><Relationship Id="rId135" Type="http://schemas.openxmlformats.org/officeDocument/2006/relationships/customXml" Target="../ink/ink520.xml"/><Relationship Id="rId156" Type="http://schemas.openxmlformats.org/officeDocument/2006/relationships/image" Target="../media/image366.png"/><Relationship Id="rId177" Type="http://schemas.openxmlformats.org/officeDocument/2006/relationships/customXml" Target="../ink/ink541.xml"/><Relationship Id="rId198" Type="http://schemas.openxmlformats.org/officeDocument/2006/relationships/image" Target="../media/image387.png"/><Relationship Id="rId202" Type="http://schemas.openxmlformats.org/officeDocument/2006/relationships/image" Target="../media/image389.png"/><Relationship Id="rId223" Type="http://schemas.openxmlformats.org/officeDocument/2006/relationships/customXml" Target="../ink/ink564.xml"/><Relationship Id="rId18" Type="http://schemas.openxmlformats.org/officeDocument/2006/relationships/image" Target="../media/image286.png"/><Relationship Id="rId39" Type="http://schemas.openxmlformats.org/officeDocument/2006/relationships/customXml" Target="../ink/ink472.xml"/><Relationship Id="rId50" Type="http://schemas.openxmlformats.org/officeDocument/2006/relationships/image" Target="../media/image302.png"/><Relationship Id="rId104" Type="http://schemas.openxmlformats.org/officeDocument/2006/relationships/image" Target="../media/image329.png"/><Relationship Id="rId125" Type="http://schemas.openxmlformats.org/officeDocument/2006/relationships/customXml" Target="../ink/ink515.xml"/><Relationship Id="rId146" Type="http://schemas.openxmlformats.org/officeDocument/2006/relationships/image" Target="../media/image361.png"/><Relationship Id="rId167" Type="http://schemas.openxmlformats.org/officeDocument/2006/relationships/customXml" Target="../ink/ink536.xml"/><Relationship Id="rId188" Type="http://schemas.openxmlformats.org/officeDocument/2006/relationships/image" Target="../media/image382.png"/><Relationship Id="rId71" Type="http://schemas.openxmlformats.org/officeDocument/2006/relationships/customXml" Target="../ink/ink488.xml"/><Relationship Id="rId92" Type="http://schemas.openxmlformats.org/officeDocument/2006/relationships/image" Target="../media/image323.png"/><Relationship Id="rId213" Type="http://schemas.openxmlformats.org/officeDocument/2006/relationships/customXml" Target="../ink/ink559.xml"/><Relationship Id="rId234" Type="http://schemas.openxmlformats.org/officeDocument/2006/relationships/image" Target="../media/image280.emf"/><Relationship Id="rId2" Type="http://schemas.openxmlformats.org/officeDocument/2006/relationships/image" Target="../media/image278.png"/><Relationship Id="rId29" Type="http://schemas.openxmlformats.org/officeDocument/2006/relationships/customXml" Target="../ink/ink467.xml"/><Relationship Id="rId40" Type="http://schemas.openxmlformats.org/officeDocument/2006/relationships/image" Target="../media/image297.png"/><Relationship Id="rId115" Type="http://schemas.openxmlformats.org/officeDocument/2006/relationships/customXml" Target="../ink/ink510.xml"/><Relationship Id="rId136" Type="http://schemas.openxmlformats.org/officeDocument/2006/relationships/image" Target="../media/image345.png"/><Relationship Id="rId157" Type="http://schemas.openxmlformats.org/officeDocument/2006/relationships/customXml" Target="../ink/ink531.xml"/><Relationship Id="rId178" Type="http://schemas.openxmlformats.org/officeDocument/2006/relationships/image" Target="../media/image377.png"/><Relationship Id="rId61" Type="http://schemas.openxmlformats.org/officeDocument/2006/relationships/customXml" Target="../ink/ink483.xml"/><Relationship Id="rId82" Type="http://schemas.openxmlformats.org/officeDocument/2006/relationships/image" Target="../media/image318.png"/><Relationship Id="rId199" Type="http://schemas.openxmlformats.org/officeDocument/2006/relationships/customXml" Target="../ink/ink552.xml"/><Relationship Id="rId203" Type="http://schemas.openxmlformats.org/officeDocument/2006/relationships/customXml" Target="../ink/ink554.xml"/><Relationship Id="rId19" Type="http://schemas.openxmlformats.org/officeDocument/2006/relationships/customXml" Target="../ink/ink462.xml"/><Relationship Id="rId224" Type="http://schemas.openxmlformats.org/officeDocument/2006/relationships/image" Target="../media/image400.png"/><Relationship Id="rId30" Type="http://schemas.openxmlformats.org/officeDocument/2006/relationships/image" Target="../media/image292.png"/><Relationship Id="rId105" Type="http://schemas.openxmlformats.org/officeDocument/2006/relationships/customXml" Target="../ink/ink505.xml"/><Relationship Id="rId126" Type="http://schemas.openxmlformats.org/officeDocument/2006/relationships/image" Target="../media/image340.png"/><Relationship Id="rId147" Type="http://schemas.openxmlformats.org/officeDocument/2006/relationships/customXml" Target="../ink/ink526.xml"/><Relationship Id="rId168" Type="http://schemas.openxmlformats.org/officeDocument/2006/relationships/image" Target="../media/image372.png"/><Relationship Id="rId51" Type="http://schemas.openxmlformats.org/officeDocument/2006/relationships/customXml" Target="../ink/ink478.xml"/><Relationship Id="rId72" Type="http://schemas.openxmlformats.org/officeDocument/2006/relationships/image" Target="../media/image313.png"/><Relationship Id="rId93" Type="http://schemas.openxmlformats.org/officeDocument/2006/relationships/customXml" Target="../ink/ink499.xml"/><Relationship Id="rId189" Type="http://schemas.openxmlformats.org/officeDocument/2006/relationships/customXml" Target="../ink/ink547.xml"/><Relationship Id="rId3" Type="http://schemas.openxmlformats.org/officeDocument/2006/relationships/customXml" Target="../ink/ink454.xml"/><Relationship Id="rId214" Type="http://schemas.openxmlformats.org/officeDocument/2006/relationships/image" Target="../media/image395.png"/><Relationship Id="rId116" Type="http://schemas.openxmlformats.org/officeDocument/2006/relationships/image" Target="../media/image335.png"/><Relationship Id="rId137" Type="http://schemas.openxmlformats.org/officeDocument/2006/relationships/customXml" Target="../ink/ink521.xml"/><Relationship Id="rId158" Type="http://schemas.openxmlformats.org/officeDocument/2006/relationships/image" Target="../media/image367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26.xml"/><Relationship Id="rId21" Type="http://schemas.openxmlformats.org/officeDocument/2006/relationships/customXml" Target="../ink/ink578.xml"/><Relationship Id="rId42" Type="http://schemas.openxmlformats.org/officeDocument/2006/relationships/image" Target="../media/image426.png"/><Relationship Id="rId63" Type="http://schemas.openxmlformats.org/officeDocument/2006/relationships/customXml" Target="../ink/ink599.xml"/><Relationship Id="rId84" Type="http://schemas.openxmlformats.org/officeDocument/2006/relationships/image" Target="../media/image447.png"/><Relationship Id="rId138" Type="http://schemas.openxmlformats.org/officeDocument/2006/relationships/image" Target="../media/image474.png"/><Relationship Id="rId107" Type="http://schemas.openxmlformats.org/officeDocument/2006/relationships/customXml" Target="../ink/ink621.xml"/><Relationship Id="rId11" Type="http://schemas.openxmlformats.org/officeDocument/2006/relationships/customXml" Target="../ink/ink573.xml"/><Relationship Id="rId32" Type="http://schemas.openxmlformats.org/officeDocument/2006/relationships/image" Target="../media/image421.png"/><Relationship Id="rId37" Type="http://schemas.openxmlformats.org/officeDocument/2006/relationships/customXml" Target="../ink/ink586.xml"/><Relationship Id="rId53" Type="http://schemas.openxmlformats.org/officeDocument/2006/relationships/customXml" Target="../ink/ink594.xml"/><Relationship Id="rId58" Type="http://schemas.openxmlformats.org/officeDocument/2006/relationships/image" Target="../media/image434.png"/><Relationship Id="rId74" Type="http://schemas.openxmlformats.org/officeDocument/2006/relationships/image" Target="../media/image442.png"/><Relationship Id="rId79" Type="http://schemas.openxmlformats.org/officeDocument/2006/relationships/customXml" Target="../ink/ink607.xml"/><Relationship Id="rId102" Type="http://schemas.openxmlformats.org/officeDocument/2006/relationships/image" Target="../media/image456.png"/><Relationship Id="rId123" Type="http://schemas.openxmlformats.org/officeDocument/2006/relationships/customXml" Target="../ink/ink629.xml"/><Relationship Id="rId128" Type="http://schemas.openxmlformats.org/officeDocument/2006/relationships/image" Target="../media/image469.png"/><Relationship Id="rId5" Type="http://schemas.openxmlformats.org/officeDocument/2006/relationships/customXml" Target="../ink/ink570.xml"/><Relationship Id="rId90" Type="http://schemas.openxmlformats.org/officeDocument/2006/relationships/image" Target="../media/image450.png"/><Relationship Id="rId95" Type="http://schemas.openxmlformats.org/officeDocument/2006/relationships/customXml" Target="../ink/ink615.xml"/><Relationship Id="rId22" Type="http://schemas.openxmlformats.org/officeDocument/2006/relationships/image" Target="../media/image416.png"/><Relationship Id="rId27" Type="http://schemas.openxmlformats.org/officeDocument/2006/relationships/customXml" Target="../ink/ink581.xml"/><Relationship Id="rId43" Type="http://schemas.openxmlformats.org/officeDocument/2006/relationships/customXml" Target="../ink/ink589.xml"/><Relationship Id="rId48" Type="http://schemas.openxmlformats.org/officeDocument/2006/relationships/image" Target="../media/image429.png"/><Relationship Id="rId64" Type="http://schemas.openxmlformats.org/officeDocument/2006/relationships/image" Target="../media/image437.png"/><Relationship Id="rId69" Type="http://schemas.openxmlformats.org/officeDocument/2006/relationships/customXml" Target="../ink/ink602.xml"/><Relationship Id="rId113" Type="http://schemas.openxmlformats.org/officeDocument/2006/relationships/customXml" Target="../ink/ink624.xml"/><Relationship Id="rId118" Type="http://schemas.openxmlformats.org/officeDocument/2006/relationships/image" Target="../media/image464.png"/><Relationship Id="rId134" Type="http://schemas.openxmlformats.org/officeDocument/2006/relationships/image" Target="../media/image472.png"/><Relationship Id="rId139" Type="http://schemas.openxmlformats.org/officeDocument/2006/relationships/customXml" Target="../ink/ink637.xml"/><Relationship Id="rId80" Type="http://schemas.openxmlformats.org/officeDocument/2006/relationships/image" Target="../media/image445.png"/><Relationship Id="rId85" Type="http://schemas.openxmlformats.org/officeDocument/2006/relationships/customXml" Target="../ink/ink610.xml"/><Relationship Id="rId12" Type="http://schemas.openxmlformats.org/officeDocument/2006/relationships/image" Target="../media/image411.png"/><Relationship Id="rId17" Type="http://schemas.openxmlformats.org/officeDocument/2006/relationships/customXml" Target="../ink/ink576.xml"/><Relationship Id="rId33" Type="http://schemas.openxmlformats.org/officeDocument/2006/relationships/customXml" Target="../ink/ink584.xml"/><Relationship Id="rId38" Type="http://schemas.openxmlformats.org/officeDocument/2006/relationships/image" Target="../media/image424.png"/><Relationship Id="rId59" Type="http://schemas.openxmlformats.org/officeDocument/2006/relationships/customXml" Target="../ink/ink597.xml"/><Relationship Id="rId103" Type="http://schemas.openxmlformats.org/officeDocument/2006/relationships/customXml" Target="../ink/ink619.xml"/><Relationship Id="rId108" Type="http://schemas.openxmlformats.org/officeDocument/2006/relationships/image" Target="../media/image459.png"/><Relationship Id="rId124" Type="http://schemas.openxmlformats.org/officeDocument/2006/relationships/image" Target="../media/image467.png"/><Relationship Id="rId129" Type="http://schemas.openxmlformats.org/officeDocument/2006/relationships/customXml" Target="../ink/ink632.xml"/><Relationship Id="rId54" Type="http://schemas.openxmlformats.org/officeDocument/2006/relationships/image" Target="../media/image432.png"/><Relationship Id="rId70" Type="http://schemas.openxmlformats.org/officeDocument/2006/relationships/image" Target="../media/image440.png"/><Relationship Id="rId75" Type="http://schemas.openxmlformats.org/officeDocument/2006/relationships/customXml" Target="../ink/ink605.xml"/><Relationship Id="rId91" Type="http://schemas.openxmlformats.org/officeDocument/2006/relationships/customXml" Target="../ink/ink613.xml"/><Relationship Id="rId96" Type="http://schemas.openxmlformats.org/officeDocument/2006/relationships/image" Target="../media/image453.png"/><Relationship Id="rId140" Type="http://schemas.openxmlformats.org/officeDocument/2006/relationships/image" Target="../media/image4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8.png"/><Relationship Id="rId23" Type="http://schemas.openxmlformats.org/officeDocument/2006/relationships/customXml" Target="../ink/ink579.xml"/><Relationship Id="rId28" Type="http://schemas.openxmlformats.org/officeDocument/2006/relationships/image" Target="../media/image419.png"/><Relationship Id="rId49" Type="http://schemas.openxmlformats.org/officeDocument/2006/relationships/customXml" Target="../ink/ink592.xml"/><Relationship Id="rId114" Type="http://schemas.openxmlformats.org/officeDocument/2006/relationships/image" Target="../media/image462.png"/><Relationship Id="rId119" Type="http://schemas.openxmlformats.org/officeDocument/2006/relationships/customXml" Target="../ink/ink627.xml"/><Relationship Id="rId44" Type="http://schemas.openxmlformats.org/officeDocument/2006/relationships/image" Target="../media/image427.png"/><Relationship Id="rId60" Type="http://schemas.openxmlformats.org/officeDocument/2006/relationships/image" Target="../media/image435.png"/><Relationship Id="rId65" Type="http://schemas.openxmlformats.org/officeDocument/2006/relationships/customXml" Target="../ink/ink600.xml"/><Relationship Id="rId81" Type="http://schemas.openxmlformats.org/officeDocument/2006/relationships/customXml" Target="../ink/ink608.xml"/><Relationship Id="rId86" Type="http://schemas.openxmlformats.org/officeDocument/2006/relationships/image" Target="../media/image448.png"/><Relationship Id="rId130" Type="http://schemas.openxmlformats.org/officeDocument/2006/relationships/image" Target="../media/image470.png"/><Relationship Id="rId135" Type="http://schemas.openxmlformats.org/officeDocument/2006/relationships/customXml" Target="../ink/ink635.xml"/><Relationship Id="rId13" Type="http://schemas.openxmlformats.org/officeDocument/2006/relationships/customXml" Target="../ink/ink574.xml"/><Relationship Id="rId18" Type="http://schemas.openxmlformats.org/officeDocument/2006/relationships/image" Target="../media/image414.png"/><Relationship Id="rId39" Type="http://schemas.openxmlformats.org/officeDocument/2006/relationships/customXml" Target="../ink/ink587.xml"/><Relationship Id="rId109" Type="http://schemas.openxmlformats.org/officeDocument/2006/relationships/customXml" Target="../ink/ink622.xml"/><Relationship Id="rId34" Type="http://schemas.openxmlformats.org/officeDocument/2006/relationships/image" Target="../media/image422.png"/><Relationship Id="rId50" Type="http://schemas.openxmlformats.org/officeDocument/2006/relationships/image" Target="../media/image430.png"/><Relationship Id="rId55" Type="http://schemas.openxmlformats.org/officeDocument/2006/relationships/customXml" Target="../ink/ink595.xml"/><Relationship Id="rId76" Type="http://schemas.openxmlformats.org/officeDocument/2006/relationships/image" Target="../media/image443.png"/><Relationship Id="rId97" Type="http://schemas.openxmlformats.org/officeDocument/2006/relationships/customXml" Target="../ink/ink616.xml"/><Relationship Id="rId104" Type="http://schemas.openxmlformats.org/officeDocument/2006/relationships/image" Target="../media/image457.png"/><Relationship Id="rId120" Type="http://schemas.openxmlformats.org/officeDocument/2006/relationships/image" Target="../media/image465.png"/><Relationship Id="rId125" Type="http://schemas.openxmlformats.org/officeDocument/2006/relationships/customXml" Target="../ink/ink630.xml"/><Relationship Id="rId141" Type="http://schemas.openxmlformats.org/officeDocument/2006/relationships/customXml" Target="../ink/ink638.xml"/><Relationship Id="rId7" Type="http://schemas.openxmlformats.org/officeDocument/2006/relationships/customXml" Target="../ink/ink571.xml"/><Relationship Id="rId71" Type="http://schemas.openxmlformats.org/officeDocument/2006/relationships/customXml" Target="../ink/ink603.xml"/><Relationship Id="rId92" Type="http://schemas.openxmlformats.org/officeDocument/2006/relationships/image" Target="../media/image451.png"/><Relationship Id="rId2" Type="http://schemas.openxmlformats.org/officeDocument/2006/relationships/image" Target="../media/image405.png"/><Relationship Id="rId29" Type="http://schemas.openxmlformats.org/officeDocument/2006/relationships/customXml" Target="../ink/ink582.xml"/><Relationship Id="rId24" Type="http://schemas.openxmlformats.org/officeDocument/2006/relationships/image" Target="../media/image417.png"/><Relationship Id="rId40" Type="http://schemas.openxmlformats.org/officeDocument/2006/relationships/image" Target="../media/image425.png"/><Relationship Id="rId45" Type="http://schemas.openxmlformats.org/officeDocument/2006/relationships/customXml" Target="../ink/ink590.xml"/><Relationship Id="rId66" Type="http://schemas.openxmlformats.org/officeDocument/2006/relationships/image" Target="../media/image438.png"/><Relationship Id="rId87" Type="http://schemas.openxmlformats.org/officeDocument/2006/relationships/customXml" Target="../ink/ink611.xml"/><Relationship Id="rId110" Type="http://schemas.openxmlformats.org/officeDocument/2006/relationships/image" Target="../media/image460.png"/><Relationship Id="rId115" Type="http://schemas.openxmlformats.org/officeDocument/2006/relationships/customXml" Target="../ink/ink625.xml"/><Relationship Id="rId131" Type="http://schemas.openxmlformats.org/officeDocument/2006/relationships/customXml" Target="../ink/ink633.xml"/><Relationship Id="rId136" Type="http://schemas.openxmlformats.org/officeDocument/2006/relationships/image" Target="../media/image473.png"/><Relationship Id="rId61" Type="http://schemas.openxmlformats.org/officeDocument/2006/relationships/customXml" Target="../ink/ink598.xml"/><Relationship Id="rId82" Type="http://schemas.openxmlformats.org/officeDocument/2006/relationships/image" Target="../media/image446.png"/><Relationship Id="rId19" Type="http://schemas.openxmlformats.org/officeDocument/2006/relationships/customXml" Target="../ink/ink577.xml"/><Relationship Id="rId14" Type="http://schemas.openxmlformats.org/officeDocument/2006/relationships/image" Target="../media/image412.png"/><Relationship Id="rId30" Type="http://schemas.openxmlformats.org/officeDocument/2006/relationships/image" Target="../media/image420.png"/><Relationship Id="rId35" Type="http://schemas.openxmlformats.org/officeDocument/2006/relationships/customXml" Target="../ink/ink585.xml"/><Relationship Id="rId56" Type="http://schemas.openxmlformats.org/officeDocument/2006/relationships/image" Target="../media/image433.png"/><Relationship Id="rId77" Type="http://schemas.openxmlformats.org/officeDocument/2006/relationships/customXml" Target="../ink/ink606.xml"/><Relationship Id="rId100" Type="http://schemas.openxmlformats.org/officeDocument/2006/relationships/image" Target="../media/image455.png"/><Relationship Id="rId105" Type="http://schemas.openxmlformats.org/officeDocument/2006/relationships/customXml" Target="../ink/ink620.xml"/><Relationship Id="rId126" Type="http://schemas.openxmlformats.org/officeDocument/2006/relationships/image" Target="../media/image468.png"/><Relationship Id="rId8" Type="http://schemas.openxmlformats.org/officeDocument/2006/relationships/image" Target="../media/image409.png"/><Relationship Id="rId51" Type="http://schemas.openxmlformats.org/officeDocument/2006/relationships/customXml" Target="../ink/ink593.xml"/><Relationship Id="rId72" Type="http://schemas.openxmlformats.org/officeDocument/2006/relationships/image" Target="../media/image441.png"/><Relationship Id="rId93" Type="http://schemas.openxmlformats.org/officeDocument/2006/relationships/customXml" Target="../ink/ink614.xml"/><Relationship Id="rId98" Type="http://schemas.openxmlformats.org/officeDocument/2006/relationships/image" Target="../media/image454.png"/><Relationship Id="rId121" Type="http://schemas.openxmlformats.org/officeDocument/2006/relationships/customXml" Target="../ink/ink628.xml"/><Relationship Id="rId142" Type="http://schemas.openxmlformats.org/officeDocument/2006/relationships/image" Target="../media/image408.emf"/><Relationship Id="rId3" Type="http://schemas.openxmlformats.org/officeDocument/2006/relationships/image" Target="../media/image406.png"/><Relationship Id="rId25" Type="http://schemas.openxmlformats.org/officeDocument/2006/relationships/customXml" Target="../ink/ink580.xml"/><Relationship Id="rId46" Type="http://schemas.openxmlformats.org/officeDocument/2006/relationships/image" Target="../media/image428.png"/><Relationship Id="rId67" Type="http://schemas.openxmlformats.org/officeDocument/2006/relationships/customXml" Target="../ink/ink601.xml"/><Relationship Id="rId116" Type="http://schemas.openxmlformats.org/officeDocument/2006/relationships/image" Target="../media/image463.png"/><Relationship Id="rId137" Type="http://schemas.openxmlformats.org/officeDocument/2006/relationships/customXml" Target="../ink/ink636.xml"/><Relationship Id="rId20" Type="http://schemas.openxmlformats.org/officeDocument/2006/relationships/image" Target="../media/image415.png"/><Relationship Id="rId41" Type="http://schemas.openxmlformats.org/officeDocument/2006/relationships/customXml" Target="../ink/ink588.xml"/><Relationship Id="rId62" Type="http://schemas.openxmlformats.org/officeDocument/2006/relationships/image" Target="../media/image436.png"/><Relationship Id="rId83" Type="http://schemas.openxmlformats.org/officeDocument/2006/relationships/customXml" Target="../ink/ink609.xml"/><Relationship Id="rId88" Type="http://schemas.openxmlformats.org/officeDocument/2006/relationships/image" Target="../media/image449.png"/><Relationship Id="rId111" Type="http://schemas.openxmlformats.org/officeDocument/2006/relationships/customXml" Target="../ink/ink623.xml"/><Relationship Id="rId132" Type="http://schemas.openxmlformats.org/officeDocument/2006/relationships/image" Target="../media/image471.png"/><Relationship Id="rId15" Type="http://schemas.openxmlformats.org/officeDocument/2006/relationships/customXml" Target="../ink/ink575.xml"/><Relationship Id="rId36" Type="http://schemas.openxmlformats.org/officeDocument/2006/relationships/image" Target="../media/image423.png"/><Relationship Id="rId57" Type="http://schemas.openxmlformats.org/officeDocument/2006/relationships/customXml" Target="../ink/ink596.xml"/><Relationship Id="rId106" Type="http://schemas.openxmlformats.org/officeDocument/2006/relationships/image" Target="../media/image458.png"/><Relationship Id="rId127" Type="http://schemas.openxmlformats.org/officeDocument/2006/relationships/customXml" Target="../ink/ink631.xml"/><Relationship Id="rId10" Type="http://schemas.openxmlformats.org/officeDocument/2006/relationships/image" Target="../media/image410.png"/><Relationship Id="rId31" Type="http://schemas.openxmlformats.org/officeDocument/2006/relationships/customXml" Target="../ink/ink583.xml"/><Relationship Id="rId52" Type="http://schemas.openxmlformats.org/officeDocument/2006/relationships/image" Target="../media/image431.png"/><Relationship Id="rId73" Type="http://schemas.openxmlformats.org/officeDocument/2006/relationships/customXml" Target="../ink/ink604.xml"/><Relationship Id="rId78" Type="http://schemas.openxmlformats.org/officeDocument/2006/relationships/image" Target="../media/image444.png"/><Relationship Id="rId94" Type="http://schemas.openxmlformats.org/officeDocument/2006/relationships/image" Target="../media/image452.png"/><Relationship Id="rId99" Type="http://schemas.openxmlformats.org/officeDocument/2006/relationships/customXml" Target="../ink/ink617.xml"/><Relationship Id="rId101" Type="http://schemas.openxmlformats.org/officeDocument/2006/relationships/customXml" Target="../ink/ink618.xml"/><Relationship Id="rId122" Type="http://schemas.openxmlformats.org/officeDocument/2006/relationships/image" Target="../media/image466.png"/><Relationship Id="rId4" Type="http://schemas.openxmlformats.org/officeDocument/2006/relationships/image" Target="../media/image407.png"/><Relationship Id="rId9" Type="http://schemas.openxmlformats.org/officeDocument/2006/relationships/customXml" Target="../ink/ink572.xml"/><Relationship Id="rId26" Type="http://schemas.openxmlformats.org/officeDocument/2006/relationships/image" Target="../media/image418.png"/><Relationship Id="rId47" Type="http://schemas.openxmlformats.org/officeDocument/2006/relationships/customXml" Target="../ink/ink591.xml"/><Relationship Id="rId68" Type="http://schemas.openxmlformats.org/officeDocument/2006/relationships/image" Target="../media/image439.png"/><Relationship Id="rId89" Type="http://schemas.openxmlformats.org/officeDocument/2006/relationships/customXml" Target="../ink/ink612.xml"/><Relationship Id="rId112" Type="http://schemas.openxmlformats.org/officeDocument/2006/relationships/image" Target="../media/image461.png"/><Relationship Id="rId133" Type="http://schemas.openxmlformats.org/officeDocument/2006/relationships/customXml" Target="../ink/ink634.xml"/><Relationship Id="rId16" Type="http://schemas.openxmlformats.org/officeDocument/2006/relationships/image" Target="../media/image413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9.png"/><Relationship Id="rId21" Type="http://schemas.openxmlformats.org/officeDocument/2006/relationships/customXml" Target="../ink/ink646.xml"/><Relationship Id="rId42" Type="http://schemas.openxmlformats.org/officeDocument/2006/relationships/image" Target="../media/image497.png"/><Relationship Id="rId47" Type="http://schemas.openxmlformats.org/officeDocument/2006/relationships/customXml" Target="../ink/ink659.xml"/><Relationship Id="rId63" Type="http://schemas.openxmlformats.org/officeDocument/2006/relationships/customXml" Target="../ink/ink667.xml"/><Relationship Id="rId68" Type="http://schemas.openxmlformats.org/officeDocument/2006/relationships/image" Target="../media/image510.png"/><Relationship Id="rId84" Type="http://schemas.openxmlformats.org/officeDocument/2006/relationships/image" Target="../media/image518.png"/><Relationship Id="rId89" Type="http://schemas.openxmlformats.org/officeDocument/2006/relationships/customXml" Target="../ink/ink680.xml"/><Relationship Id="rId16" Type="http://schemas.openxmlformats.org/officeDocument/2006/relationships/image" Target="../media/image484.png"/><Relationship Id="rId107" Type="http://schemas.openxmlformats.org/officeDocument/2006/relationships/customXml" Target="../ink/ink689.xml"/><Relationship Id="rId11" Type="http://schemas.openxmlformats.org/officeDocument/2006/relationships/customXml" Target="../ink/ink641.xml"/><Relationship Id="rId32" Type="http://schemas.openxmlformats.org/officeDocument/2006/relationships/image" Target="../media/image492.png"/><Relationship Id="rId37" Type="http://schemas.openxmlformats.org/officeDocument/2006/relationships/customXml" Target="../ink/ink654.xml"/><Relationship Id="rId53" Type="http://schemas.openxmlformats.org/officeDocument/2006/relationships/customXml" Target="../ink/ink662.xml"/><Relationship Id="rId58" Type="http://schemas.openxmlformats.org/officeDocument/2006/relationships/image" Target="../media/image505.png"/><Relationship Id="rId74" Type="http://schemas.openxmlformats.org/officeDocument/2006/relationships/image" Target="../media/image513.png"/><Relationship Id="rId79" Type="http://schemas.openxmlformats.org/officeDocument/2006/relationships/customXml" Target="../ink/ink675.xml"/><Relationship Id="rId102" Type="http://schemas.openxmlformats.org/officeDocument/2006/relationships/image" Target="../media/image527.png"/><Relationship Id="rId5" Type="http://schemas.openxmlformats.org/officeDocument/2006/relationships/image" Target="../media/image477.png"/><Relationship Id="rId90" Type="http://schemas.openxmlformats.org/officeDocument/2006/relationships/image" Target="../media/image521.png"/><Relationship Id="rId95" Type="http://schemas.openxmlformats.org/officeDocument/2006/relationships/customXml" Target="../ink/ink683.xml"/><Relationship Id="rId22" Type="http://schemas.openxmlformats.org/officeDocument/2006/relationships/image" Target="../media/image487.png"/><Relationship Id="rId27" Type="http://schemas.openxmlformats.org/officeDocument/2006/relationships/customXml" Target="../ink/ink649.xml"/><Relationship Id="rId43" Type="http://schemas.openxmlformats.org/officeDocument/2006/relationships/customXml" Target="../ink/ink657.xml"/><Relationship Id="rId48" Type="http://schemas.openxmlformats.org/officeDocument/2006/relationships/image" Target="../media/image500.png"/><Relationship Id="rId64" Type="http://schemas.openxmlformats.org/officeDocument/2006/relationships/image" Target="../media/image508.png"/><Relationship Id="rId69" Type="http://schemas.openxmlformats.org/officeDocument/2006/relationships/customXml" Target="../ink/ink670.xml"/><Relationship Id="rId80" Type="http://schemas.openxmlformats.org/officeDocument/2006/relationships/image" Target="../media/image516.png"/><Relationship Id="rId85" Type="http://schemas.openxmlformats.org/officeDocument/2006/relationships/customXml" Target="../ink/ink678.xml"/><Relationship Id="rId12" Type="http://schemas.openxmlformats.org/officeDocument/2006/relationships/image" Target="../media/image482.png"/><Relationship Id="rId17" Type="http://schemas.openxmlformats.org/officeDocument/2006/relationships/customXml" Target="../ink/ink644.xml"/><Relationship Id="rId33" Type="http://schemas.openxmlformats.org/officeDocument/2006/relationships/customXml" Target="../ink/ink652.xml"/><Relationship Id="rId38" Type="http://schemas.openxmlformats.org/officeDocument/2006/relationships/image" Target="../media/image495.png"/><Relationship Id="rId59" Type="http://schemas.openxmlformats.org/officeDocument/2006/relationships/customXml" Target="../ink/ink665.xml"/><Relationship Id="rId103" Type="http://schemas.openxmlformats.org/officeDocument/2006/relationships/customXml" Target="../ink/ink687.xml"/><Relationship Id="rId108" Type="http://schemas.openxmlformats.org/officeDocument/2006/relationships/image" Target="../media/image530.png"/><Relationship Id="rId54" Type="http://schemas.openxmlformats.org/officeDocument/2006/relationships/image" Target="../media/image503.png"/><Relationship Id="rId70" Type="http://schemas.openxmlformats.org/officeDocument/2006/relationships/image" Target="../media/image511.png"/><Relationship Id="rId75" Type="http://schemas.openxmlformats.org/officeDocument/2006/relationships/customXml" Target="../ink/ink673.xml"/><Relationship Id="rId91" Type="http://schemas.openxmlformats.org/officeDocument/2006/relationships/customXml" Target="../ink/ink681.xml"/><Relationship Id="rId96" Type="http://schemas.openxmlformats.org/officeDocument/2006/relationships/image" Target="../media/image5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8.png"/><Relationship Id="rId15" Type="http://schemas.openxmlformats.org/officeDocument/2006/relationships/customXml" Target="../ink/ink643.xml"/><Relationship Id="rId23" Type="http://schemas.openxmlformats.org/officeDocument/2006/relationships/customXml" Target="../ink/ink647.xml"/><Relationship Id="rId28" Type="http://schemas.openxmlformats.org/officeDocument/2006/relationships/image" Target="../media/image490.png"/><Relationship Id="rId36" Type="http://schemas.openxmlformats.org/officeDocument/2006/relationships/image" Target="../media/image494.png"/><Relationship Id="rId49" Type="http://schemas.openxmlformats.org/officeDocument/2006/relationships/customXml" Target="../ink/ink660.xml"/><Relationship Id="rId57" Type="http://schemas.openxmlformats.org/officeDocument/2006/relationships/customXml" Target="../ink/ink664.xml"/><Relationship Id="rId106" Type="http://schemas.openxmlformats.org/officeDocument/2006/relationships/image" Target="../media/image529.png"/><Relationship Id="rId10" Type="http://schemas.openxmlformats.org/officeDocument/2006/relationships/image" Target="../media/image481.png"/><Relationship Id="rId31" Type="http://schemas.openxmlformats.org/officeDocument/2006/relationships/customXml" Target="../ink/ink651.xml"/><Relationship Id="rId44" Type="http://schemas.openxmlformats.org/officeDocument/2006/relationships/image" Target="../media/image498.png"/><Relationship Id="rId52" Type="http://schemas.openxmlformats.org/officeDocument/2006/relationships/image" Target="../media/image502.png"/><Relationship Id="rId60" Type="http://schemas.openxmlformats.org/officeDocument/2006/relationships/image" Target="../media/image506.png"/><Relationship Id="rId65" Type="http://schemas.openxmlformats.org/officeDocument/2006/relationships/customXml" Target="../ink/ink668.xml"/><Relationship Id="rId73" Type="http://schemas.openxmlformats.org/officeDocument/2006/relationships/customXml" Target="../ink/ink672.xml"/><Relationship Id="rId78" Type="http://schemas.openxmlformats.org/officeDocument/2006/relationships/image" Target="../media/image515.png"/><Relationship Id="rId81" Type="http://schemas.openxmlformats.org/officeDocument/2006/relationships/customXml" Target="../ink/ink676.xml"/><Relationship Id="rId86" Type="http://schemas.openxmlformats.org/officeDocument/2006/relationships/image" Target="../media/image519.png"/><Relationship Id="rId94" Type="http://schemas.openxmlformats.org/officeDocument/2006/relationships/image" Target="../media/image523.png"/><Relationship Id="rId99" Type="http://schemas.openxmlformats.org/officeDocument/2006/relationships/customXml" Target="../ink/ink685.xml"/><Relationship Id="rId101" Type="http://schemas.openxmlformats.org/officeDocument/2006/relationships/customXml" Target="../ink/ink686.xml"/><Relationship Id="rId4" Type="http://schemas.openxmlformats.org/officeDocument/2006/relationships/image" Target="../media/image476.png"/><Relationship Id="rId9" Type="http://schemas.openxmlformats.org/officeDocument/2006/relationships/customXml" Target="../ink/ink640.xml"/><Relationship Id="rId13" Type="http://schemas.openxmlformats.org/officeDocument/2006/relationships/customXml" Target="../ink/ink642.xml"/><Relationship Id="rId18" Type="http://schemas.openxmlformats.org/officeDocument/2006/relationships/image" Target="../media/image485.png"/><Relationship Id="rId39" Type="http://schemas.openxmlformats.org/officeDocument/2006/relationships/customXml" Target="../ink/ink655.xml"/><Relationship Id="rId109" Type="http://schemas.openxmlformats.org/officeDocument/2006/relationships/customXml" Target="../ink/ink690.xml"/><Relationship Id="rId34" Type="http://schemas.openxmlformats.org/officeDocument/2006/relationships/image" Target="../media/image493.png"/><Relationship Id="rId50" Type="http://schemas.openxmlformats.org/officeDocument/2006/relationships/image" Target="../media/image501.png"/><Relationship Id="rId55" Type="http://schemas.openxmlformats.org/officeDocument/2006/relationships/customXml" Target="../ink/ink663.xml"/><Relationship Id="rId76" Type="http://schemas.openxmlformats.org/officeDocument/2006/relationships/image" Target="../media/image514.png"/><Relationship Id="rId97" Type="http://schemas.openxmlformats.org/officeDocument/2006/relationships/customXml" Target="../ink/ink684.xml"/><Relationship Id="rId104" Type="http://schemas.openxmlformats.org/officeDocument/2006/relationships/image" Target="../media/image528.png"/><Relationship Id="rId7" Type="http://schemas.openxmlformats.org/officeDocument/2006/relationships/customXml" Target="../ink/ink639.xml"/><Relationship Id="rId71" Type="http://schemas.openxmlformats.org/officeDocument/2006/relationships/customXml" Target="../ink/ink671.xml"/><Relationship Id="rId92" Type="http://schemas.openxmlformats.org/officeDocument/2006/relationships/image" Target="../media/image522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650.xml"/><Relationship Id="rId24" Type="http://schemas.openxmlformats.org/officeDocument/2006/relationships/image" Target="../media/image488.png"/><Relationship Id="rId40" Type="http://schemas.openxmlformats.org/officeDocument/2006/relationships/image" Target="../media/image496.png"/><Relationship Id="rId45" Type="http://schemas.openxmlformats.org/officeDocument/2006/relationships/customXml" Target="../ink/ink658.xml"/><Relationship Id="rId66" Type="http://schemas.openxmlformats.org/officeDocument/2006/relationships/image" Target="../media/image509.png"/><Relationship Id="rId87" Type="http://schemas.openxmlformats.org/officeDocument/2006/relationships/customXml" Target="../ink/ink679.xml"/><Relationship Id="rId110" Type="http://schemas.openxmlformats.org/officeDocument/2006/relationships/image" Target="../media/image479.emf"/><Relationship Id="rId61" Type="http://schemas.openxmlformats.org/officeDocument/2006/relationships/customXml" Target="../ink/ink666.xml"/><Relationship Id="rId82" Type="http://schemas.openxmlformats.org/officeDocument/2006/relationships/image" Target="../media/image517.png"/><Relationship Id="rId19" Type="http://schemas.openxmlformats.org/officeDocument/2006/relationships/customXml" Target="../ink/ink645.xml"/><Relationship Id="rId14" Type="http://schemas.openxmlformats.org/officeDocument/2006/relationships/image" Target="../media/image483.png"/><Relationship Id="rId30" Type="http://schemas.openxmlformats.org/officeDocument/2006/relationships/image" Target="../media/image491.png"/><Relationship Id="rId35" Type="http://schemas.openxmlformats.org/officeDocument/2006/relationships/customXml" Target="../ink/ink653.xml"/><Relationship Id="rId56" Type="http://schemas.openxmlformats.org/officeDocument/2006/relationships/image" Target="../media/image504.png"/><Relationship Id="rId77" Type="http://schemas.openxmlformats.org/officeDocument/2006/relationships/customXml" Target="../ink/ink674.xml"/><Relationship Id="rId100" Type="http://schemas.openxmlformats.org/officeDocument/2006/relationships/image" Target="../media/image526.png"/><Relationship Id="rId105" Type="http://schemas.openxmlformats.org/officeDocument/2006/relationships/customXml" Target="../ink/ink688.xml"/><Relationship Id="rId8" Type="http://schemas.openxmlformats.org/officeDocument/2006/relationships/image" Target="../media/image480.png"/><Relationship Id="rId51" Type="http://schemas.openxmlformats.org/officeDocument/2006/relationships/customXml" Target="../ink/ink661.xml"/><Relationship Id="rId72" Type="http://schemas.openxmlformats.org/officeDocument/2006/relationships/image" Target="../media/image512.png"/><Relationship Id="rId93" Type="http://schemas.openxmlformats.org/officeDocument/2006/relationships/customXml" Target="../ink/ink682.xml"/><Relationship Id="rId98" Type="http://schemas.openxmlformats.org/officeDocument/2006/relationships/image" Target="../media/image525.png"/><Relationship Id="rId3" Type="http://schemas.openxmlformats.org/officeDocument/2006/relationships/image" Target="../media/image409.jpeg"/><Relationship Id="rId25" Type="http://schemas.openxmlformats.org/officeDocument/2006/relationships/customXml" Target="../ink/ink648.xml"/><Relationship Id="rId46" Type="http://schemas.openxmlformats.org/officeDocument/2006/relationships/image" Target="../media/image499.png"/><Relationship Id="rId67" Type="http://schemas.openxmlformats.org/officeDocument/2006/relationships/customXml" Target="../ink/ink669.xml"/><Relationship Id="rId20" Type="http://schemas.openxmlformats.org/officeDocument/2006/relationships/image" Target="../media/image486.png"/><Relationship Id="rId41" Type="http://schemas.openxmlformats.org/officeDocument/2006/relationships/customXml" Target="../ink/ink656.xml"/><Relationship Id="rId62" Type="http://schemas.openxmlformats.org/officeDocument/2006/relationships/image" Target="../media/image507.png"/><Relationship Id="rId83" Type="http://schemas.openxmlformats.org/officeDocument/2006/relationships/customXml" Target="../ink/ink677.xml"/><Relationship Id="rId88" Type="http://schemas.openxmlformats.org/officeDocument/2006/relationships/image" Target="../media/image5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187" y="692785"/>
            <a:ext cx="12398375" cy="44411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4148971" y="2058527"/>
              <a:ext cx="2827425" cy="688056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4"/>
            </p:blipFill>
            <p:spPr>
              <a:xfrm>
                <a:off x="4148971" y="2058527"/>
                <a:ext cx="2827425" cy="688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4202585" y="2351797"/>
              <a:ext cx="8465" cy="3947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4202585" y="2351797"/>
                <a:ext cx="8465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4148971" y="2193883"/>
              <a:ext cx="62079" cy="550586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4148971" y="2193883"/>
                <a:ext cx="62079" cy="5505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4258139" y="2064167"/>
              <a:ext cx="2506623" cy="38914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4258139" y="2064167"/>
                <a:ext cx="2506623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6781693" y="1407130"/>
              <a:ext cx="110049" cy="724715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6781693" y="1407130"/>
                <a:ext cx="110049" cy="724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6792980" y="1212557"/>
              <a:ext cx="272302" cy="501943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6792980" y="1212557"/>
                <a:ext cx="272302" cy="501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6912906" y="1491727"/>
              <a:ext cx="306163" cy="348963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6912906" y="1491727"/>
                <a:ext cx="306163" cy="3489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7049762" y="1701458"/>
              <a:ext cx="64901" cy="32781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7049762" y="1701458"/>
                <a:ext cx="64901" cy="32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7343227" y="1545305"/>
              <a:ext cx="184298" cy="3947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7343227" y="1545305"/>
                <a:ext cx="18429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7354514" y="1469873"/>
              <a:ext cx="248317" cy="271416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7354514" y="1469873"/>
                <a:ext cx="248317" cy="271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7352398" y="1485559"/>
              <a:ext cx="213750" cy="217661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7352398" y="1485559"/>
                <a:ext cx="213750" cy="217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7658032" y="1488907"/>
              <a:ext cx="291878" cy="21149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7658032" y="1488907"/>
                <a:ext cx="291878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7726989" y="1283760"/>
              <a:ext cx="440198" cy="95524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7726989" y="1283760"/>
                <a:ext cx="440198" cy="955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8000702" y="1787817"/>
              <a:ext cx="108110" cy="87946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8000702" y="1787817"/>
                <a:ext cx="108110" cy="87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3384268" y="3064527"/>
              <a:ext cx="42327" cy="60416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3384268" y="3064527"/>
                <a:ext cx="42327" cy="604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3398377" y="3262625"/>
              <a:ext cx="189941" cy="276351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3398377" y="3262625"/>
                <a:ext cx="189941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3694488" y="3376479"/>
              <a:ext cx="155374" cy="15738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3694488" y="3376479"/>
                <a:ext cx="155374" cy="157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3951446" y="3293644"/>
              <a:ext cx="166485" cy="2256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3951446" y="3293644"/>
                <a:ext cx="166485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3914763" y="3414900"/>
              <a:ext cx="259604" cy="2537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3914763" y="3414900"/>
                <a:ext cx="25960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4295704" y="3020114"/>
              <a:ext cx="39505" cy="56116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4295704" y="3020114"/>
                <a:ext cx="39505" cy="561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4340852" y="3169569"/>
              <a:ext cx="203168" cy="253791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4340852" y="3169569"/>
                <a:ext cx="203168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4602925" y="3342288"/>
              <a:ext cx="110402" cy="18822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4602925" y="3342288"/>
                <a:ext cx="110402" cy="188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4930604" y="3237246"/>
              <a:ext cx="228565" cy="2537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4930604" y="3237246"/>
                <a:ext cx="22856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4898859" y="3378241"/>
              <a:ext cx="263132" cy="1551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4898859" y="3378241"/>
                <a:ext cx="263132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5322832" y="2994735"/>
              <a:ext cx="62079" cy="61191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5322832" y="2994735"/>
                <a:ext cx="62079" cy="611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5387027" y="3230902"/>
              <a:ext cx="189765" cy="27141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5387027" y="3230902"/>
                <a:ext cx="189765" cy="271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5638166" y="3312502"/>
              <a:ext cx="124864" cy="19193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5638166" y="3312502"/>
                <a:ext cx="124864" cy="191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5627585" y="3301223"/>
              <a:ext cx="199641" cy="246212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5627585" y="3301223"/>
                <a:ext cx="199641" cy="246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5864614" y="3265445"/>
              <a:ext cx="191881" cy="2819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5864614" y="3265445"/>
                <a:ext cx="19188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5838512" y="3381061"/>
              <a:ext cx="234914" cy="1410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5838512" y="3381061"/>
                <a:ext cx="23491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6101644" y="2959486"/>
              <a:ext cx="33861" cy="59640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6101644" y="2959486"/>
                <a:ext cx="33861" cy="596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6156316" y="3075631"/>
              <a:ext cx="227506" cy="251852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6156316" y="3075631"/>
                <a:ext cx="227506" cy="251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6341495" y="3233721"/>
              <a:ext cx="64901" cy="55904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6341495" y="3233721"/>
                <a:ext cx="64901" cy="559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6352782" y="3197768"/>
              <a:ext cx="175832" cy="20867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6352782" y="3197768"/>
                <a:ext cx="175832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8675108" y="3589205"/>
              <a:ext cx="242673" cy="32481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8675108" y="3589205"/>
                <a:ext cx="242673" cy="324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8821840" y="3622692"/>
              <a:ext cx="225743" cy="5445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8821840" y="3622692"/>
                <a:ext cx="225743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8974217" y="3639787"/>
              <a:ext cx="142853" cy="20232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8974217" y="3639787"/>
                <a:ext cx="142853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9171742" y="3617052"/>
              <a:ext cx="107227" cy="9957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9171742" y="3617052"/>
                <a:ext cx="107227" cy="99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9157633" y="3716629"/>
              <a:ext cx="67723" cy="6767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9157633" y="3716629"/>
                <a:ext cx="67723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9293078" y="3586914"/>
              <a:ext cx="172128" cy="28199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9293078" y="3586914"/>
                <a:ext cx="17212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9465207" y="3558715"/>
              <a:ext cx="189060" cy="6203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9465207" y="3558715"/>
                <a:ext cx="18906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9566791" y="3656883"/>
              <a:ext cx="206872" cy="147163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9566791" y="3656883"/>
                <a:ext cx="206872" cy="147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6677287" y="4531228"/>
              <a:ext cx="191881" cy="349316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6677287" y="4531228"/>
                <a:ext cx="191881" cy="349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6761940" y="4585159"/>
              <a:ext cx="248317" cy="6203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6761940" y="4585159"/>
                <a:ext cx="248317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6970752" y="4639442"/>
              <a:ext cx="148497" cy="17694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6970752" y="4639442"/>
                <a:ext cx="148497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7543574" y="4528937"/>
              <a:ext cx="132624" cy="279876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7543574" y="4528937"/>
                <a:ext cx="132624" cy="279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7664910" y="4500562"/>
              <a:ext cx="169307" cy="78957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7664910" y="4500562"/>
                <a:ext cx="169307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7760851" y="4542684"/>
              <a:ext cx="203168" cy="18911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7760851" y="4542684"/>
                <a:ext cx="203168" cy="189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8567880" y="4483643"/>
              <a:ext cx="105023" cy="59967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8567880" y="4483643"/>
                <a:ext cx="105023" cy="59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墨迹 51"/>
              <p14:cNvContentPartPr/>
              <p14:nvPr/>
            </p14:nvContentPartPr>
            <p14:xfrm>
              <a:off x="8802088" y="4540041"/>
              <a:ext cx="147438" cy="139056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2"/>
            </p:blipFill>
            <p:spPr>
              <a:xfrm>
                <a:off x="8802088" y="4540041"/>
                <a:ext cx="147438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" name="墨迹 52"/>
              <p14:cNvContentPartPr/>
              <p14:nvPr/>
            </p14:nvContentPartPr>
            <p14:xfrm>
              <a:off x="9578078" y="4507612"/>
              <a:ext cx="182710" cy="148926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4"/>
            </p:blipFill>
            <p:spPr>
              <a:xfrm>
                <a:off x="9578078" y="4507612"/>
                <a:ext cx="182710" cy="148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4" name="墨迹 53"/>
              <p14:cNvContentPartPr/>
              <p14:nvPr/>
            </p14:nvContentPartPr>
            <p14:xfrm>
              <a:off x="7553979" y="5380371"/>
              <a:ext cx="192763" cy="16920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6"/>
            </p:blipFill>
            <p:spPr>
              <a:xfrm>
                <a:off x="7553979" y="5380371"/>
                <a:ext cx="19276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" name="墨迹 54"/>
              <p14:cNvContentPartPr/>
              <p14:nvPr/>
            </p14:nvContentPartPr>
            <p14:xfrm>
              <a:off x="7772138" y="5238142"/>
              <a:ext cx="146733" cy="17042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8"/>
            </p:blipFill>
            <p:spPr>
              <a:xfrm>
                <a:off x="7772138" y="5238142"/>
                <a:ext cx="146733" cy="170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6" name="墨迹 55"/>
              <p14:cNvContentPartPr/>
              <p14:nvPr/>
            </p14:nvContentPartPr>
            <p14:xfrm>
              <a:off x="7779193" y="5263874"/>
              <a:ext cx="145322" cy="274412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0"/>
            </p:blipFill>
            <p:spPr>
              <a:xfrm>
                <a:off x="7779193" y="5263874"/>
                <a:ext cx="145322" cy="274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7" name="墨迹 56"/>
              <p14:cNvContentPartPr/>
              <p14:nvPr/>
            </p14:nvContentPartPr>
            <p14:xfrm>
              <a:off x="7879366" y="5340893"/>
              <a:ext cx="145322" cy="121961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2"/>
            </p:blipFill>
            <p:spPr>
              <a:xfrm>
                <a:off x="7879366" y="5340893"/>
                <a:ext cx="145322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8" name="墨迹 57"/>
              <p14:cNvContentPartPr/>
              <p14:nvPr/>
            </p14:nvContentPartPr>
            <p14:xfrm>
              <a:off x="6402693" y="5498807"/>
              <a:ext cx="266129" cy="3383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4"/>
            </p:blipFill>
            <p:spPr>
              <a:xfrm>
                <a:off x="6402693" y="5498807"/>
                <a:ext cx="266129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墨迹 58"/>
              <p14:cNvContentPartPr/>
              <p14:nvPr/>
            </p14:nvContentPartPr>
            <p14:xfrm>
              <a:off x="6705505" y="5353582"/>
              <a:ext cx="155197" cy="128306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6"/>
            </p:blipFill>
            <p:spPr>
              <a:xfrm>
                <a:off x="6705505" y="5353582"/>
                <a:ext cx="155197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墨迹 59"/>
              <p14:cNvContentPartPr/>
              <p14:nvPr/>
            </p14:nvContentPartPr>
            <p14:xfrm>
              <a:off x="6736016" y="5352172"/>
              <a:ext cx="155726" cy="273531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8"/>
            </p:blipFill>
            <p:spPr>
              <a:xfrm>
                <a:off x="6736016" y="5352172"/>
                <a:ext cx="155726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墨迹 60"/>
              <p14:cNvContentPartPr/>
              <p14:nvPr/>
            </p14:nvContentPartPr>
            <p14:xfrm>
              <a:off x="6871990" y="5427428"/>
              <a:ext cx="132624" cy="100988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0"/>
            </p:blipFill>
            <p:spPr>
              <a:xfrm>
                <a:off x="6871990" y="5427428"/>
                <a:ext cx="132624" cy="100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2" name="墨迹 61"/>
              <p14:cNvContentPartPr/>
              <p14:nvPr/>
            </p14:nvContentPartPr>
            <p14:xfrm>
              <a:off x="6620851" y="5876674"/>
              <a:ext cx="16931" cy="208673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2"/>
            </p:blipFill>
            <p:spPr>
              <a:xfrm>
                <a:off x="6620851" y="5876674"/>
                <a:ext cx="16931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3" name="墨迹 62"/>
              <p14:cNvContentPartPr/>
              <p14:nvPr/>
            </p14:nvContentPartPr>
            <p14:xfrm>
              <a:off x="6767584" y="5895885"/>
              <a:ext cx="122218" cy="14434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4"/>
            </p:blipFill>
            <p:spPr>
              <a:xfrm>
                <a:off x="6767584" y="5895885"/>
                <a:ext cx="122218" cy="144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4" name="墨迹 63"/>
              <p14:cNvContentPartPr/>
              <p14:nvPr/>
            </p14:nvContentPartPr>
            <p14:xfrm>
              <a:off x="7636692" y="5858168"/>
              <a:ext cx="56436" cy="238458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6"/>
            </p:blipFill>
            <p:spPr>
              <a:xfrm>
                <a:off x="7636692" y="5858168"/>
                <a:ext cx="56436" cy="238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5" name="墨迹 64"/>
              <p14:cNvContentPartPr/>
              <p14:nvPr/>
            </p14:nvContentPartPr>
            <p14:xfrm>
              <a:off x="7760851" y="5921792"/>
              <a:ext cx="116398" cy="12777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8"/>
            </p:blipFill>
            <p:spPr>
              <a:xfrm>
                <a:off x="7760851" y="5921792"/>
                <a:ext cx="116398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6" name="墨迹 65"/>
              <p14:cNvContentPartPr/>
              <p14:nvPr/>
            </p14:nvContentPartPr>
            <p14:xfrm>
              <a:off x="8575464" y="5335253"/>
              <a:ext cx="274595" cy="3383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0"/>
            </p:blipFill>
            <p:spPr>
              <a:xfrm>
                <a:off x="8575464" y="5335253"/>
                <a:ext cx="274595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7" name="墨迹 66"/>
              <p14:cNvContentPartPr/>
              <p14:nvPr/>
            </p14:nvContentPartPr>
            <p14:xfrm>
              <a:off x="8731544" y="5180158"/>
              <a:ext cx="50792" cy="245332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2"/>
            </p:blipFill>
            <p:spPr>
              <a:xfrm>
                <a:off x="8731544" y="5180158"/>
                <a:ext cx="50792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8" name="墨迹 67"/>
              <p14:cNvContentPartPr/>
              <p14:nvPr/>
            </p14:nvContentPartPr>
            <p14:xfrm>
              <a:off x="8909139" y="5190909"/>
              <a:ext cx="294171" cy="209201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4"/>
            </p:blipFill>
            <p:spPr>
              <a:xfrm>
                <a:off x="8909139" y="5190909"/>
                <a:ext cx="294171" cy="209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9" name="墨迹 68"/>
              <p14:cNvContentPartPr/>
              <p14:nvPr/>
            </p14:nvContentPartPr>
            <p14:xfrm>
              <a:off x="9368561" y="5245016"/>
              <a:ext cx="223626" cy="564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6"/>
            </p:blipFill>
            <p:spPr>
              <a:xfrm>
                <a:off x="9368561" y="5245016"/>
                <a:ext cx="22362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0" name="墨迹 69"/>
              <p14:cNvContentPartPr/>
              <p14:nvPr/>
            </p14:nvContentPartPr>
            <p14:xfrm>
              <a:off x="9484959" y="5149139"/>
              <a:ext cx="47970" cy="188933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8"/>
            </p:blipFill>
            <p:spPr>
              <a:xfrm>
                <a:off x="9484959" y="5149139"/>
                <a:ext cx="47970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1" name="墨迹 70"/>
              <p14:cNvContentPartPr/>
              <p14:nvPr/>
            </p14:nvContentPartPr>
            <p14:xfrm>
              <a:off x="9680544" y="5169936"/>
              <a:ext cx="258722" cy="137118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0"/>
            </p:blipFill>
            <p:spPr>
              <a:xfrm>
                <a:off x="9680544" y="5169936"/>
                <a:ext cx="258722" cy="137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2" name="墨迹 71"/>
              <p14:cNvContentPartPr/>
              <p14:nvPr/>
            </p14:nvContentPartPr>
            <p14:xfrm>
              <a:off x="8749885" y="5761763"/>
              <a:ext cx="385174" cy="25907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2"/>
            </p:blipFill>
            <p:spPr>
              <a:xfrm>
                <a:off x="8749885" y="5761763"/>
                <a:ext cx="385174" cy="2590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3" name="墨迹 72"/>
              <p14:cNvContentPartPr/>
              <p14:nvPr/>
            </p14:nvContentPartPr>
            <p14:xfrm>
              <a:off x="9631163" y="5644208"/>
              <a:ext cx="204579" cy="379101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4"/>
            </p:blipFill>
            <p:spPr>
              <a:xfrm>
                <a:off x="9631163" y="5644208"/>
                <a:ext cx="204579" cy="379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4" name="墨迹 73"/>
              <p14:cNvContentPartPr/>
              <p14:nvPr/>
            </p14:nvContentPartPr>
            <p14:xfrm>
              <a:off x="9929390" y="5707480"/>
              <a:ext cx="160841" cy="189286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6"/>
            </p:blipFill>
            <p:spPr>
              <a:xfrm>
                <a:off x="9929390" y="5707480"/>
                <a:ext cx="160841" cy="189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5" name="墨迹 74"/>
              <p14:cNvContentPartPr/>
              <p14:nvPr/>
            </p14:nvContentPartPr>
            <p14:xfrm>
              <a:off x="9638923" y="5067010"/>
              <a:ext cx="212868" cy="213960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8"/>
            </p:blipFill>
            <p:spPr>
              <a:xfrm>
                <a:off x="9638923" y="5067010"/>
                <a:ext cx="212868" cy="213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6" name="墨迹 75"/>
              <p14:cNvContentPartPr/>
              <p14:nvPr/>
            </p14:nvContentPartPr>
            <p14:xfrm>
              <a:off x="9705058" y="5098381"/>
              <a:ext cx="115693" cy="35248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0"/>
            </p:blipFill>
            <p:spPr>
              <a:xfrm>
                <a:off x="9705058" y="5098381"/>
                <a:ext cx="115693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7" name="墨迹 76"/>
              <p14:cNvContentPartPr/>
              <p14:nvPr/>
            </p14:nvContentPartPr>
            <p14:xfrm>
              <a:off x="9826395" y="5173637"/>
              <a:ext cx="124159" cy="142758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2"/>
            </p:blipFill>
            <p:spPr>
              <a:xfrm>
                <a:off x="9826395" y="5173637"/>
                <a:ext cx="124159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8" name="墨迹 77"/>
              <p14:cNvContentPartPr/>
              <p14:nvPr/>
            </p14:nvContentPartPr>
            <p14:xfrm>
              <a:off x="10018276" y="5298594"/>
              <a:ext cx="28218" cy="14100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4"/>
            </p:blipFill>
            <p:spPr>
              <a:xfrm>
                <a:off x="10018276" y="5298594"/>
                <a:ext cx="28218" cy="1410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79" name="墨迹 78"/>
              <p14:cNvContentPartPr/>
              <p14:nvPr/>
            </p14:nvContentPartPr>
            <p14:xfrm>
              <a:off x="3319560" y="1437480"/>
              <a:ext cx="8127000" cy="5373720"/>
            </p14:xfrm>
          </p:contentPart>
        </mc:Choice>
        <mc:Fallback>
          <p:pic>
            <p:nvPicPr>
              <p:cNvPr id="79" name="墨迹 78"/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310200" y="1428120"/>
                <a:ext cx="8145720" cy="5392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43" y="1124585"/>
            <a:ext cx="5208270" cy="12566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833" y="2276475"/>
            <a:ext cx="7943850" cy="42557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1694021" y="218542"/>
              <a:ext cx="466300" cy="547942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1694021" y="218542"/>
                <a:ext cx="466300" cy="547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1897189" y="394433"/>
              <a:ext cx="203169" cy="338565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1897189" y="394433"/>
                <a:ext cx="203169" cy="3385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1947982" y="174833"/>
              <a:ext cx="138267" cy="11843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1947982" y="174833"/>
                <a:ext cx="138267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2154677" y="214312"/>
              <a:ext cx="109344" cy="523092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2154677" y="214312"/>
                <a:ext cx="109344" cy="5230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2262787" y="126014"/>
              <a:ext cx="272125" cy="332924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2262787" y="126014"/>
                <a:ext cx="272125" cy="332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2359962" y="473743"/>
              <a:ext cx="152376" cy="17342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2359962" y="473743"/>
                <a:ext cx="152376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2596815" y="169194"/>
              <a:ext cx="420622" cy="61755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2596815" y="169194"/>
                <a:ext cx="420622" cy="617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2738080" y="347905"/>
              <a:ext cx="253961" cy="27529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2738080" y="347905"/>
                <a:ext cx="253961" cy="275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2794516" y="112796"/>
              <a:ext cx="149554" cy="6203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2794516" y="112796"/>
                <a:ext cx="149554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3065407" y="270710"/>
              <a:ext cx="169307" cy="2255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3065407" y="270710"/>
                <a:ext cx="16930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3072461" y="78252"/>
              <a:ext cx="258193" cy="46598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3072461" y="78252"/>
                <a:ext cx="258193" cy="465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3273161" y="104160"/>
              <a:ext cx="339495" cy="100406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3273161" y="104160"/>
                <a:ext cx="339495" cy="1004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3635407" y="513222"/>
              <a:ext cx="8465" cy="2255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3635407" y="513222"/>
                <a:ext cx="846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4044389" y="248680"/>
              <a:ext cx="406513" cy="37487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4044389" y="248680"/>
                <a:ext cx="406513" cy="374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4388822" y="163554"/>
              <a:ext cx="361188" cy="708676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4388822" y="163554"/>
                <a:ext cx="361188" cy="708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4498872" y="371522"/>
              <a:ext cx="311983" cy="25308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4498872" y="371522"/>
                <a:ext cx="311983" cy="2530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4705920" y="507582"/>
              <a:ext cx="103348" cy="8177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4705920" y="507582"/>
                <a:ext cx="103348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4880518" y="164083"/>
              <a:ext cx="193997" cy="52961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4880518" y="164083"/>
                <a:ext cx="193997" cy="529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4888807" y="351958"/>
              <a:ext cx="208282" cy="18699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4888807" y="351958"/>
                <a:ext cx="208282" cy="186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5116842" y="155094"/>
              <a:ext cx="194350" cy="5357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5116842" y="155094"/>
                <a:ext cx="194350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5172396" y="89531"/>
              <a:ext cx="54495" cy="14170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5172396" y="89531"/>
                <a:ext cx="54495" cy="141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5090035" y="65562"/>
              <a:ext cx="303341" cy="47585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5090035" y="65562"/>
                <a:ext cx="303341" cy="4758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5150703" y="385973"/>
              <a:ext cx="155198" cy="228765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5150703" y="385973"/>
                <a:ext cx="155198" cy="228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5322832" y="524501"/>
              <a:ext cx="158019" cy="84597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5322832" y="524501"/>
                <a:ext cx="15801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5464626" y="-2114"/>
              <a:ext cx="620087" cy="609274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5464626" y="-2114"/>
                <a:ext cx="620087" cy="609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墨迹 31"/>
              <p14:cNvContentPartPr/>
              <p14:nvPr/>
            </p14:nvContentPartPr>
            <p14:xfrm>
              <a:off x="7320653" y="1330993"/>
              <a:ext cx="105023" cy="5996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5"/>
            </p:blipFill>
            <p:spPr>
              <a:xfrm>
                <a:off x="7320653" y="1330993"/>
                <a:ext cx="105023" cy="59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墨迹 32"/>
              <p14:cNvContentPartPr/>
              <p14:nvPr/>
            </p14:nvContentPartPr>
            <p14:xfrm>
              <a:off x="4228334" y="2289759"/>
              <a:ext cx="199993" cy="186114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7"/>
            </p:blipFill>
            <p:spPr>
              <a:xfrm>
                <a:off x="4228334" y="2289759"/>
                <a:ext cx="199993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4" name="墨迹 33"/>
              <p14:cNvContentPartPr/>
              <p14:nvPr/>
            </p14:nvContentPartPr>
            <p14:xfrm>
              <a:off x="4507337" y="2188243"/>
              <a:ext cx="172129" cy="31794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9"/>
            </p:blipFill>
            <p:spPr>
              <a:xfrm>
                <a:off x="4507337" y="2188243"/>
                <a:ext cx="172129" cy="3179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5" name="墨迹 34"/>
              <p14:cNvContentPartPr/>
              <p14:nvPr/>
            </p14:nvContentPartPr>
            <p14:xfrm>
              <a:off x="4690753" y="2251691"/>
              <a:ext cx="127862" cy="162144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1"/>
            </p:blipFill>
            <p:spPr>
              <a:xfrm>
                <a:off x="4690753" y="2251691"/>
                <a:ext cx="127862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墨迹 35"/>
              <p14:cNvContentPartPr/>
              <p14:nvPr/>
            </p14:nvContentPartPr>
            <p14:xfrm>
              <a:off x="4837486" y="2306679"/>
              <a:ext cx="163663" cy="14663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3"/>
            </p:blipFill>
            <p:spPr>
              <a:xfrm>
                <a:off x="4837486" y="2306679"/>
                <a:ext cx="16366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墨迹 36"/>
              <p14:cNvContentPartPr/>
              <p14:nvPr/>
            </p14:nvContentPartPr>
            <p14:xfrm>
              <a:off x="5048943" y="2255921"/>
              <a:ext cx="273889" cy="4511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5"/>
            </p:blipFill>
            <p:spPr>
              <a:xfrm>
                <a:off x="5048943" y="2255921"/>
                <a:ext cx="273889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墨迹 37"/>
              <p14:cNvContentPartPr/>
              <p14:nvPr/>
            </p14:nvContentPartPr>
            <p14:xfrm>
              <a:off x="5187386" y="2129730"/>
              <a:ext cx="28218" cy="298205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7"/>
            </p:blipFill>
            <p:spPr>
              <a:xfrm>
                <a:off x="5187386" y="2129730"/>
                <a:ext cx="28218" cy="298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墨迹 38"/>
              <p14:cNvContentPartPr/>
              <p14:nvPr/>
            </p14:nvContentPartPr>
            <p14:xfrm>
              <a:off x="5390555" y="2124443"/>
              <a:ext cx="127862" cy="23105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9"/>
            </p:blipFill>
            <p:spPr>
              <a:xfrm>
                <a:off x="5390555" y="2124443"/>
                <a:ext cx="127862" cy="231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墨迹 39"/>
              <p14:cNvContentPartPr/>
              <p14:nvPr/>
            </p14:nvContentPartPr>
            <p14:xfrm>
              <a:off x="5458278" y="2210802"/>
              <a:ext cx="245495" cy="152275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1"/>
            </p:blipFill>
            <p:spPr>
              <a:xfrm>
                <a:off x="5458278" y="2210802"/>
                <a:ext cx="245495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" name="墨迹 40"/>
              <p14:cNvContentPartPr/>
              <p14:nvPr/>
            </p14:nvContentPartPr>
            <p14:xfrm>
              <a:off x="5755975" y="2134665"/>
              <a:ext cx="323095" cy="3101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3"/>
            </p:blipFill>
            <p:spPr>
              <a:xfrm>
                <a:off x="5755975" y="2134665"/>
                <a:ext cx="32309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2" name="墨迹 41"/>
              <p14:cNvContentPartPr/>
              <p14:nvPr/>
            </p14:nvContentPartPr>
            <p14:xfrm>
              <a:off x="5993005" y="2020987"/>
              <a:ext cx="218688" cy="10521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5"/>
            </p:blipFill>
            <p:spPr>
              <a:xfrm>
                <a:off x="5993005" y="2020987"/>
                <a:ext cx="218688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墨迹 42"/>
              <p14:cNvContentPartPr/>
              <p14:nvPr/>
            </p14:nvContentPartPr>
            <p14:xfrm>
              <a:off x="5774493" y="2223492"/>
              <a:ext cx="344081" cy="1832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7"/>
            </p:blipFill>
            <p:spPr>
              <a:xfrm>
                <a:off x="5774493" y="2223492"/>
                <a:ext cx="344081" cy="183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墨迹 43"/>
              <p14:cNvContentPartPr/>
              <p14:nvPr/>
            </p14:nvContentPartPr>
            <p14:xfrm>
              <a:off x="5842745" y="2239001"/>
              <a:ext cx="117810" cy="73318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9"/>
            </p:blipFill>
            <p:spPr>
              <a:xfrm>
                <a:off x="5842745" y="2239001"/>
                <a:ext cx="117810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墨迹 44"/>
              <p14:cNvContentPartPr/>
              <p14:nvPr/>
            </p14:nvContentPartPr>
            <p14:xfrm>
              <a:off x="6259663" y="2007769"/>
              <a:ext cx="237030" cy="231232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1"/>
            </p:blipFill>
            <p:spPr>
              <a:xfrm>
                <a:off x="6259663" y="2007769"/>
                <a:ext cx="237030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墨迹 45"/>
              <p14:cNvContentPartPr/>
              <p14:nvPr/>
            </p14:nvContentPartPr>
            <p14:xfrm>
              <a:off x="6436553" y="2039846"/>
              <a:ext cx="154141" cy="304373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3"/>
            </p:blipFill>
            <p:spPr>
              <a:xfrm>
                <a:off x="6436553" y="2039846"/>
                <a:ext cx="154141" cy="304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墨迹 46"/>
              <p14:cNvContentPartPr/>
              <p14:nvPr/>
            </p14:nvContentPartPr>
            <p14:xfrm>
              <a:off x="6677287" y="2019049"/>
              <a:ext cx="237030" cy="487843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5"/>
            </p:blipFill>
            <p:spPr>
              <a:xfrm>
                <a:off x="6677287" y="2019049"/>
                <a:ext cx="237030" cy="487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8" name="墨迹 47"/>
              <p14:cNvContentPartPr/>
              <p14:nvPr/>
            </p14:nvContentPartPr>
            <p14:xfrm>
              <a:off x="8090999" y="4489458"/>
              <a:ext cx="25397" cy="22541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7"/>
            </p:blipFill>
            <p:spPr>
              <a:xfrm>
                <a:off x="8090999" y="4489458"/>
                <a:ext cx="25397" cy="225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9" name="墨迹 48"/>
              <p14:cNvContentPartPr/>
              <p14:nvPr/>
            </p14:nvContentPartPr>
            <p14:xfrm>
              <a:off x="8098054" y="4331544"/>
              <a:ext cx="273536" cy="611743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9"/>
            </p:blipFill>
            <p:spPr>
              <a:xfrm>
                <a:off x="8098054" y="4331544"/>
                <a:ext cx="273536" cy="611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墨迹 49"/>
              <p14:cNvContentPartPr/>
              <p14:nvPr/>
            </p14:nvContentPartPr>
            <p14:xfrm>
              <a:off x="8463475" y="4530700"/>
              <a:ext cx="19752" cy="124957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1"/>
            </p:blipFill>
            <p:spPr>
              <a:xfrm>
                <a:off x="8463475" y="4530700"/>
                <a:ext cx="19752" cy="124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" name="墨迹 50"/>
              <p14:cNvContentPartPr/>
              <p14:nvPr/>
            </p14:nvContentPartPr>
            <p14:xfrm>
              <a:off x="8550950" y="4252411"/>
              <a:ext cx="129801" cy="121255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3"/>
            </p:blipFill>
            <p:spPr>
              <a:xfrm>
                <a:off x="8550950" y="4252411"/>
                <a:ext cx="129801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墨迹 51"/>
              <p14:cNvContentPartPr/>
              <p14:nvPr/>
            </p14:nvContentPartPr>
            <p14:xfrm>
              <a:off x="8583400" y="4382126"/>
              <a:ext cx="221510" cy="324994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5"/>
            </p:blipFill>
            <p:spPr>
              <a:xfrm>
                <a:off x="8583400" y="4382126"/>
                <a:ext cx="221510" cy="324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" name="墨迹 52"/>
              <p14:cNvContentPartPr/>
              <p14:nvPr/>
            </p14:nvContentPartPr>
            <p14:xfrm>
              <a:off x="8212336" y="5808996"/>
              <a:ext cx="67723" cy="28533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7"/>
            </p:blipFill>
            <p:spPr>
              <a:xfrm>
                <a:off x="8212336" y="5808996"/>
                <a:ext cx="67723" cy="285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4" name="墨迹 53"/>
              <p14:cNvContentPartPr/>
              <p14:nvPr/>
            </p14:nvContentPartPr>
            <p14:xfrm>
              <a:off x="8319564" y="5741319"/>
              <a:ext cx="39505" cy="366587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9"/>
            </p:blipFill>
            <p:spPr>
              <a:xfrm>
                <a:off x="8319564" y="5741319"/>
                <a:ext cx="39505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5" name="墨迹 54"/>
              <p14:cNvContentPartPr/>
              <p14:nvPr/>
            </p14:nvContentPartPr>
            <p14:xfrm>
              <a:off x="8151138" y="5834375"/>
              <a:ext cx="459069" cy="47303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1"/>
            </p:blipFill>
            <p:spPr>
              <a:xfrm>
                <a:off x="8151138" y="5834375"/>
                <a:ext cx="459069" cy="4730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6" name="墨迹 55"/>
              <p14:cNvContentPartPr/>
              <p14:nvPr/>
            </p14:nvContentPartPr>
            <p14:xfrm>
              <a:off x="8888153" y="5844774"/>
              <a:ext cx="313923" cy="739696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3"/>
            </p:blipFill>
            <p:spPr>
              <a:xfrm>
                <a:off x="8888153" y="5844774"/>
                <a:ext cx="313923" cy="739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" name="墨迹 56"/>
              <p14:cNvContentPartPr/>
              <p14:nvPr/>
            </p14:nvContentPartPr>
            <p14:xfrm>
              <a:off x="9202781" y="5871386"/>
              <a:ext cx="505804" cy="484671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5"/>
            </p:blipFill>
            <p:spPr>
              <a:xfrm>
                <a:off x="9202781" y="5871386"/>
                <a:ext cx="505804" cy="484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8" name="墨迹 57"/>
              <p14:cNvContentPartPr/>
              <p14:nvPr/>
            </p14:nvContentPartPr>
            <p14:xfrm>
              <a:off x="9879303" y="6139982"/>
              <a:ext cx="257488" cy="159677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7"/>
            </p:blipFill>
            <p:spPr>
              <a:xfrm>
                <a:off x="9879303" y="6139982"/>
                <a:ext cx="257488" cy="159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9" name="墨迹 58"/>
              <p14:cNvContentPartPr/>
              <p14:nvPr/>
            </p14:nvContentPartPr>
            <p14:xfrm>
              <a:off x="10387929" y="6153024"/>
              <a:ext cx="8465" cy="1128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9"/>
            </p:blipFill>
            <p:spPr>
              <a:xfrm>
                <a:off x="10387929" y="6153024"/>
                <a:ext cx="846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0" name="墨迹 59"/>
              <p14:cNvContentPartPr/>
              <p14:nvPr/>
            </p14:nvContentPartPr>
            <p14:xfrm>
              <a:off x="8878629" y="2749403"/>
              <a:ext cx="397519" cy="38244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1"/>
            </p:blipFill>
            <p:spPr>
              <a:xfrm>
                <a:off x="8878629" y="2749403"/>
                <a:ext cx="397519" cy="382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1" name="墨迹 60"/>
              <p14:cNvContentPartPr/>
              <p14:nvPr/>
            </p14:nvContentPartPr>
            <p14:xfrm>
              <a:off x="9104019" y="2836115"/>
              <a:ext cx="90297" cy="564686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3"/>
            </p:blipFill>
            <p:spPr>
              <a:xfrm>
                <a:off x="9104019" y="2836115"/>
                <a:ext cx="90297" cy="564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墨迹 61"/>
              <p14:cNvContentPartPr/>
              <p14:nvPr/>
            </p14:nvContentPartPr>
            <p14:xfrm>
              <a:off x="9258864" y="2699703"/>
              <a:ext cx="240205" cy="39936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5"/>
            </p:blipFill>
            <p:spPr>
              <a:xfrm>
                <a:off x="9258864" y="2699703"/>
                <a:ext cx="240205" cy="3993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3" name="墨迹 62"/>
              <p14:cNvContentPartPr/>
              <p14:nvPr/>
            </p14:nvContentPartPr>
            <p14:xfrm>
              <a:off x="9377731" y="2731603"/>
              <a:ext cx="234208" cy="497184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7"/>
            </p:blipFill>
            <p:spPr>
              <a:xfrm>
                <a:off x="9377731" y="2731603"/>
                <a:ext cx="234208" cy="497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4" name="墨迹 63"/>
              <p14:cNvContentPartPr/>
              <p14:nvPr/>
            </p14:nvContentPartPr>
            <p14:xfrm>
              <a:off x="9832039" y="2862199"/>
              <a:ext cx="22574" cy="267891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9"/>
            </p:blipFill>
            <p:spPr>
              <a:xfrm>
                <a:off x="9832039" y="2862199"/>
                <a:ext cx="22574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5" name="墨迹 64"/>
              <p14:cNvContentPartPr/>
              <p14:nvPr/>
            </p14:nvContentPartPr>
            <p14:xfrm>
              <a:off x="9967484" y="1830115"/>
              <a:ext cx="56436" cy="1974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1"/>
            </p:blipFill>
            <p:spPr>
              <a:xfrm>
                <a:off x="9967484" y="1830115"/>
                <a:ext cx="56436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6" name="墨迹 65"/>
              <p14:cNvContentPartPr/>
              <p14:nvPr/>
            </p14:nvContentPartPr>
            <p14:xfrm>
              <a:off x="9482138" y="1409950"/>
              <a:ext cx="296287" cy="269301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3"/>
            </p:blipFill>
            <p:spPr>
              <a:xfrm>
                <a:off x="9482138" y="1409950"/>
                <a:ext cx="296287" cy="269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墨迹 66"/>
              <p14:cNvContentPartPr/>
              <p14:nvPr/>
            </p14:nvContentPartPr>
            <p14:xfrm>
              <a:off x="9874365" y="1612278"/>
              <a:ext cx="8466" cy="16425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5"/>
            </p:blipFill>
            <p:spPr>
              <a:xfrm>
                <a:off x="9874365" y="1612278"/>
                <a:ext cx="8466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8" name="墨迹 67"/>
              <p14:cNvContentPartPr/>
              <p14:nvPr/>
            </p14:nvContentPartPr>
            <p14:xfrm>
              <a:off x="10071360" y="1548125"/>
              <a:ext cx="268599" cy="194574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7"/>
            </p:blipFill>
            <p:spPr>
              <a:xfrm>
                <a:off x="10071360" y="1548125"/>
                <a:ext cx="268599" cy="1945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9" name="墨迹 68"/>
              <p14:cNvContentPartPr/>
              <p14:nvPr/>
            </p14:nvContentPartPr>
            <p14:xfrm>
              <a:off x="10482988" y="1460708"/>
              <a:ext cx="268951" cy="265071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9"/>
            </p:blipFill>
            <p:spPr>
              <a:xfrm>
                <a:off x="10482988" y="1460708"/>
                <a:ext cx="268951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0" name="墨迹 69"/>
              <p14:cNvContentPartPr/>
              <p14:nvPr/>
            </p14:nvContentPartPr>
            <p14:xfrm>
              <a:off x="10853523" y="1607343"/>
              <a:ext cx="231386" cy="17342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1"/>
            </p:blipFill>
            <p:spPr>
              <a:xfrm>
                <a:off x="10853523" y="1607343"/>
                <a:ext cx="231386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1" name="墨迹 70"/>
              <p14:cNvContentPartPr/>
              <p14:nvPr/>
            </p14:nvContentPartPr>
            <p14:xfrm>
              <a:off x="9499774" y="2137485"/>
              <a:ext cx="420621" cy="228412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3"/>
            </p:blipFill>
            <p:spPr>
              <a:xfrm>
                <a:off x="9499774" y="2137485"/>
                <a:ext cx="420621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2" name="墨迹 71"/>
              <p14:cNvContentPartPr/>
              <p14:nvPr/>
            </p14:nvContentPartPr>
            <p14:xfrm>
              <a:off x="10029563" y="2306679"/>
              <a:ext cx="11288" cy="146635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5"/>
            </p:blipFill>
            <p:spPr>
              <a:xfrm>
                <a:off x="10029563" y="2306679"/>
                <a:ext cx="1128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3" name="墨迹 72"/>
              <p14:cNvContentPartPr/>
              <p14:nvPr/>
            </p14:nvContentPartPr>
            <p14:xfrm>
              <a:off x="10268885" y="2173438"/>
              <a:ext cx="231915" cy="18399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7"/>
            </p:blipFill>
            <p:spPr>
              <a:xfrm>
                <a:off x="10268885" y="2173438"/>
                <a:ext cx="231915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4" name="墨迹 73"/>
              <p14:cNvContentPartPr/>
              <p14:nvPr/>
            </p14:nvContentPartPr>
            <p14:xfrm>
              <a:off x="10605207" y="2131845"/>
              <a:ext cx="265248" cy="27071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9"/>
            </p:blipFill>
            <p:spPr>
              <a:xfrm>
                <a:off x="10605207" y="2131845"/>
                <a:ext cx="265248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5" name="墨迹 74"/>
              <p14:cNvContentPartPr/>
              <p14:nvPr/>
            </p14:nvContentPartPr>
            <p14:xfrm>
              <a:off x="10951933" y="2312319"/>
              <a:ext cx="172482" cy="152274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1"/>
            </p:blipFill>
            <p:spPr>
              <a:xfrm>
                <a:off x="10951933" y="2312319"/>
                <a:ext cx="172482" cy="152274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9" name="墨迹 28"/>
              <p14:cNvContentPartPr/>
              <p14:nvPr/>
            </p14:nvContentPartPr>
            <p14:xfrm>
              <a:off x="219960" y="1851480"/>
              <a:ext cx="9285120" cy="4212720"/>
            </p14:xfrm>
          </p:contentPart>
        </mc:Choice>
        <mc:Fallback>
          <p:pic>
            <p:nvPicPr>
              <p:cNvPr id="29" name="墨迹 28"/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10600" y="1842120"/>
                <a:ext cx="9303840" cy="4231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33" y="1124585"/>
            <a:ext cx="9417685" cy="32619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4414218" y="2470233"/>
              <a:ext cx="5644" cy="2819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4"/>
            </p:blipFill>
            <p:spPr>
              <a:xfrm>
                <a:off x="4414218" y="2470233"/>
                <a:ext cx="56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4401168" y="2419475"/>
              <a:ext cx="229622" cy="231055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4401168" y="2419475"/>
                <a:ext cx="229622" cy="231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4291471" y="2566110"/>
              <a:ext cx="636311" cy="163554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4291471" y="2566110"/>
                <a:ext cx="6363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8587633" y="572439"/>
              <a:ext cx="25396" cy="10433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8587633" y="572439"/>
                <a:ext cx="25396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6146792" y="637297"/>
              <a:ext cx="310396" cy="46034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6146792" y="637297"/>
                <a:ext cx="310396" cy="460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6499515" y="902368"/>
              <a:ext cx="115692" cy="18417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6499515" y="902368"/>
                <a:ext cx="115692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6773228" y="641175"/>
              <a:ext cx="45148" cy="43602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6773228" y="641175"/>
                <a:ext cx="45148" cy="4360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6724728" y="879809"/>
              <a:ext cx="251668" cy="24215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6724728" y="879809"/>
                <a:ext cx="251668" cy="242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6385233" y="1782177"/>
              <a:ext cx="266658" cy="35812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6385233" y="1782177"/>
                <a:ext cx="266658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6694218" y="1990850"/>
              <a:ext cx="110049" cy="197393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6694218" y="1990850"/>
                <a:ext cx="110049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6863525" y="1799097"/>
              <a:ext cx="83242" cy="352487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6863525" y="1799097"/>
                <a:ext cx="83242" cy="352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6852237" y="1942911"/>
              <a:ext cx="270891" cy="27300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6852237" y="1942911"/>
                <a:ext cx="270891" cy="273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6632138" y="2628148"/>
              <a:ext cx="242673" cy="28762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6632138" y="2628148"/>
                <a:ext cx="242673" cy="2876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6869168" y="2786062"/>
              <a:ext cx="73366" cy="13253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6869168" y="2786062"/>
                <a:ext cx="73366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6854354" y="2808621"/>
              <a:ext cx="138972" cy="161616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6854354" y="2808621"/>
                <a:ext cx="138972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7154168" y="2650707"/>
              <a:ext cx="81832" cy="391261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7154168" y="2650707"/>
                <a:ext cx="81832" cy="391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7123129" y="2643657"/>
              <a:ext cx="84653" cy="14522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7123129" y="2643657"/>
                <a:ext cx="84653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7213425" y="2673266"/>
              <a:ext cx="132624" cy="5075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7213425" y="2673266"/>
                <a:ext cx="13262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6380295" y="4258051"/>
              <a:ext cx="213926" cy="381391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6380295" y="4258051"/>
                <a:ext cx="213926" cy="3813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6536198" y="4432884"/>
              <a:ext cx="107227" cy="93762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6536198" y="4432884"/>
                <a:ext cx="107227" cy="93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6705505" y="4235491"/>
              <a:ext cx="104934" cy="8177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6705505" y="4235491"/>
                <a:ext cx="104934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6598277" y="4329253"/>
              <a:ext cx="437376" cy="44765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6598277" y="4329253"/>
                <a:ext cx="437376" cy="447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5882956" y="4214871"/>
              <a:ext cx="404925" cy="46616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5882956" y="4214871"/>
                <a:ext cx="404925" cy="466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6246613" y="4543566"/>
              <a:ext cx="154140" cy="18822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6246613" y="4543566"/>
                <a:ext cx="154140" cy="188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949776" y="255906"/>
              <a:ext cx="405632" cy="573144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949776" y="255906"/>
                <a:ext cx="405632" cy="573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1104269" y="490662"/>
              <a:ext cx="205990" cy="265071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1104269" y="490662"/>
                <a:ext cx="205990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1214318" y="236871"/>
              <a:ext cx="121337" cy="98697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1214318" y="236871"/>
                <a:ext cx="121337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1477450" y="276350"/>
              <a:ext cx="86769" cy="44166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1477450" y="276350"/>
                <a:ext cx="86769" cy="441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1587499" y="231231"/>
              <a:ext cx="245319" cy="32517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1587499" y="231231"/>
                <a:ext cx="245319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1629120" y="580899"/>
              <a:ext cx="31040" cy="200213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1629120" y="580899"/>
                <a:ext cx="31040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1648873" y="614738"/>
              <a:ext cx="150436" cy="143815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1648873" y="614738"/>
                <a:ext cx="150436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1859096" y="314066"/>
              <a:ext cx="489579" cy="433207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1859096" y="314066"/>
                <a:ext cx="489579" cy="4332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2237743" y="264013"/>
              <a:ext cx="443902" cy="858307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2237743" y="264013"/>
                <a:ext cx="443902" cy="858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1016617" y="1201982"/>
              <a:ext cx="410217" cy="279171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1016617" y="1201982"/>
                <a:ext cx="410217" cy="279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1420308" y="1049003"/>
              <a:ext cx="260486" cy="688056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1420308" y="1049003"/>
                <a:ext cx="260486" cy="688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1473922" y="1215377"/>
              <a:ext cx="290644" cy="27917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1473922" y="1215377"/>
                <a:ext cx="290644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1660160" y="1387391"/>
              <a:ext cx="95940" cy="93057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1660160" y="1387391"/>
                <a:ext cx="95940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1883081" y="1079317"/>
              <a:ext cx="194526" cy="488548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1883081" y="1079317"/>
                <a:ext cx="194526" cy="488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1865444" y="1249216"/>
              <a:ext cx="167191" cy="13817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1865444" y="1249216"/>
                <a:ext cx="167191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2052387" y="1094121"/>
              <a:ext cx="191882" cy="3947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2052387" y="1094121"/>
                <a:ext cx="19188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2083427" y="1040543"/>
              <a:ext cx="79010" cy="151217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2083427" y="1040543"/>
                <a:ext cx="79010" cy="151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1971261" y="1038252"/>
              <a:ext cx="264542" cy="399897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1971261" y="1038252"/>
                <a:ext cx="264542" cy="3998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2046744" y="1344211"/>
              <a:ext cx="132624" cy="167256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2046744" y="1344211"/>
                <a:ext cx="132624" cy="167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2151150" y="1449429"/>
              <a:ext cx="118515" cy="6485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2151150" y="1449429"/>
                <a:ext cx="118515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2298235" y="1032083"/>
              <a:ext cx="189412" cy="257316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2298235" y="1032083"/>
                <a:ext cx="189412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2371249" y="1150519"/>
              <a:ext cx="95940" cy="191754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2371249" y="1150519"/>
                <a:ext cx="95940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2329980" y="1180128"/>
              <a:ext cx="520972" cy="417345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2329980" y="1180128"/>
                <a:ext cx="520972" cy="417345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1539720" y="746280"/>
              <a:ext cx="8300160" cy="5384880"/>
            </p14:xfrm>
          </p:contentPart>
        </mc:Choice>
        <mc:Fallback>
          <p:pic>
            <p:nvPicPr>
              <p:cNvPr id="50" name="墨迹 49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530360" y="736920"/>
                <a:ext cx="8318880" cy="5403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15170" y="1377466"/>
            <a:ext cx="11613637" cy="13208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defTabSz="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对于以下反应</a:t>
            </a:r>
            <a:r>
              <a:rPr lang="en-US" altLang="zh-CN" sz="2600">
                <a:latin typeface="方正书宋_GBK" pitchFamily="1" charset="-122"/>
                <a:ea typeface="微软雅黑" panose="020B0503020204020204" pitchFamily="34" charset="-122"/>
                <a:cs typeface="Times New Roman" panose="02020603050405020304" charset="0"/>
              </a:rPr>
              <a:t>,</a:t>
            </a:r>
            <a:r>
              <a:rPr lang="zh-CN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从反应开始进行到达到平衡后</a:t>
            </a:r>
            <a:r>
              <a:rPr lang="en-US" altLang="zh-CN" sz="2600">
                <a:latin typeface="方正书宋_GBK" pitchFamily="1" charset="-122"/>
                <a:ea typeface="微软雅黑" panose="020B0503020204020204" pitchFamily="34" charset="-122"/>
                <a:cs typeface="Times New Roman" panose="02020603050405020304" charset="0"/>
              </a:rPr>
              <a:t>,</a:t>
            </a:r>
            <a:r>
              <a:rPr lang="zh-CN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保持温度、体积不变</a:t>
            </a:r>
            <a:r>
              <a:rPr lang="en-US" altLang="zh-CN" sz="2600">
                <a:latin typeface="方正书宋_GBK" pitchFamily="1" charset="-122"/>
                <a:ea typeface="微软雅黑" panose="020B0503020204020204" pitchFamily="34" charset="-122"/>
                <a:cs typeface="Times New Roman" panose="02020603050405020304" charset="0"/>
              </a:rPr>
              <a:t>,</a:t>
            </a:r>
            <a:r>
              <a:rPr lang="zh-CN" altLang="zh-CN" sz="26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按要求回答下列问题。</a:t>
            </a:r>
            <a:endParaRPr lang="zh-CN" altLang="zh-CN" sz="1100">
              <a:latin typeface="Calibri" panose="020F0502020204030204" charset="0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10401" y="3194788"/>
            <a:ext cx="117919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正反应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368018" y="751543"/>
            <a:ext cx="2386897" cy="720725"/>
            <a:chOff x="611965" y="1319502"/>
            <a:chExt cx="2386897" cy="720725"/>
          </a:xfrm>
        </p:grpSpPr>
        <p:pic>
          <p:nvPicPr>
            <p:cNvPr id="12" name="image2.jpeg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1965" y="1466611"/>
              <a:ext cx="431795" cy="431795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010951" y="1319502"/>
              <a:ext cx="1987911" cy="720725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just" defTabSz="0">
                <a:lnSpc>
                  <a:spcPct val="150000"/>
                </a:lnSpc>
                <a:spcAft>
                  <a:spcPts val="0"/>
                </a:spcAft>
                <a:tabLst>
                  <a:tab pos="2700655" algn="l"/>
                </a:tabLst>
              </a:pPr>
              <a:r>
                <a:rPr lang="zh-CN" altLang="en-US" sz="2600" kern="1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Courier New" panose="02070309020205020404" pitchFamily="49" charset="0"/>
                </a:rPr>
                <a:t>小题过基础</a:t>
              </a:r>
              <a:endParaRPr lang="zh-CN" altLang="en-US" sz="2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26403" y="2571628"/>
          <a:ext cx="11339513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文档" r:id="rId4" imgW="11341735" imgH="3573780" progId="Word.Document.12">
                  <p:embed/>
                </p:oleObj>
              </mc:Choice>
              <mc:Fallback>
                <p:oleObj name="文档" r:id="rId4" imgW="11341735" imgH="3573780" progId="Word.Document.12">
                  <p:embed/>
                  <p:pic>
                    <p:nvPicPr>
                      <p:cNvPr id="0" name="图片 1024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403" y="2571628"/>
                        <a:ext cx="11339513" cy="357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10549432" y="3205546"/>
            <a:ext cx="8470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减小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326393" y="3800563"/>
            <a:ext cx="8470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增大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360140" y="4974087"/>
            <a:ext cx="117919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正反应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0004229" y="4980737"/>
            <a:ext cx="8470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不变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3018348" y="5560849"/>
            <a:ext cx="8470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不变</a:t>
            </a:r>
            <a:endParaRPr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895680" y="2003040"/>
              <a:ext cx="10230480" cy="34923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6320" y="1993680"/>
                <a:ext cx="10249200" cy="3511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26403" y="989825"/>
          <a:ext cx="11339513" cy="416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文档" r:id="rId3" imgW="11341735" imgH="4168140" progId="Word.Document.12">
                  <p:embed/>
                </p:oleObj>
              </mc:Choice>
              <mc:Fallback>
                <p:oleObj name="文档" r:id="rId3" imgW="11341735" imgH="4168140" progId="Word.Document.12">
                  <p:embed/>
                  <p:pic>
                    <p:nvPicPr>
                      <p:cNvPr id="0" name="图片 112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403" y="989825"/>
                        <a:ext cx="11339513" cy="416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3610401" y="1625682"/>
            <a:ext cx="117919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正反应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448463" y="1619032"/>
            <a:ext cx="8470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增大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248412" y="2216552"/>
            <a:ext cx="8470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减小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396197" y="3390076"/>
            <a:ext cx="8470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正向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983205" y="3983488"/>
            <a:ext cx="8470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增大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054405" y="3983488"/>
            <a:ext cx="8470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减小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013092" y="4585116"/>
            <a:ext cx="8470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不变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270961" y="4581008"/>
            <a:ext cx="8470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减小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9284224" y="4591766"/>
            <a:ext cx="8470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增大</a:t>
            </a:r>
            <a:endParaRPr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2320920" y="3519360"/>
              <a:ext cx="4101840" cy="89748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11560" y="3510000"/>
                <a:ext cx="4120560" cy="916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2004417" y="295384"/>
              <a:ext cx="67723" cy="14734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2004417" y="295384"/>
                <a:ext cx="67723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1825763" y="441314"/>
              <a:ext cx="314100" cy="284105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1825763" y="441314"/>
                <a:ext cx="314100" cy="284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1849219" y="671136"/>
              <a:ext cx="104406" cy="383507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1849219" y="671136"/>
                <a:ext cx="104406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2173724" y="465988"/>
              <a:ext cx="400693" cy="371522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2173724" y="465988"/>
                <a:ext cx="400693" cy="3715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2559955" y="248151"/>
              <a:ext cx="360130" cy="518862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2559955" y="248151"/>
                <a:ext cx="360130" cy="5188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2890456" y="198803"/>
              <a:ext cx="254666" cy="500532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2890456" y="198803"/>
                <a:ext cx="254666" cy="500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3087981" y="317943"/>
              <a:ext cx="349901" cy="42933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3087981" y="317943"/>
                <a:ext cx="349901" cy="4293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3720060" y="580899"/>
              <a:ext cx="22574" cy="36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3720060" y="580899"/>
                <a:ext cx="22574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3684082" y="665496"/>
              <a:ext cx="4938" cy="846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3684082" y="665496"/>
                <a:ext cx="493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墨迹 16"/>
              <p14:cNvContentPartPr/>
              <p14:nvPr/>
            </p14:nvContentPartPr>
            <p14:xfrm>
              <a:off x="7128772" y="1474808"/>
              <a:ext cx="5643" cy="1409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1"/>
            </p:blipFill>
            <p:spPr>
              <a:xfrm>
                <a:off x="7128772" y="1474808"/>
                <a:ext cx="5643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墨迹 17"/>
              <p14:cNvContentPartPr/>
              <p14:nvPr/>
            </p14:nvContentPartPr>
            <p14:xfrm>
              <a:off x="3610716" y="1381751"/>
              <a:ext cx="469121" cy="30877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3"/>
            </p:blipFill>
            <p:spPr>
              <a:xfrm>
                <a:off x="3610716" y="1381751"/>
                <a:ext cx="469121" cy="308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墨迹 18"/>
              <p14:cNvContentPartPr/>
              <p14:nvPr/>
            </p14:nvContentPartPr>
            <p14:xfrm>
              <a:off x="4229921" y="1525214"/>
              <a:ext cx="60139" cy="14628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5"/>
            </p:blipFill>
            <p:spPr>
              <a:xfrm>
                <a:off x="4229921" y="1525214"/>
                <a:ext cx="60139" cy="146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墨迹 19"/>
              <p14:cNvContentPartPr/>
              <p14:nvPr/>
            </p14:nvContentPartPr>
            <p14:xfrm>
              <a:off x="4261842" y="1528386"/>
              <a:ext cx="90297" cy="31900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27"/>
            </p:blipFill>
            <p:spPr>
              <a:xfrm>
                <a:off x="4261842" y="1528386"/>
                <a:ext cx="90297" cy="3190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墨迹 20"/>
              <p14:cNvContentPartPr/>
              <p14:nvPr/>
            </p14:nvContentPartPr>
            <p14:xfrm>
              <a:off x="4442436" y="1481153"/>
              <a:ext cx="105112" cy="26436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29"/>
            </p:blipFill>
            <p:spPr>
              <a:xfrm>
                <a:off x="4442436" y="1481153"/>
                <a:ext cx="105112" cy="264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墨迹 21"/>
              <p14:cNvContentPartPr/>
              <p14:nvPr/>
            </p14:nvContentPartPr>
            <p14:xfrm>
              <a:off x="4628674" y="1471988"/>
              <a:ext cx="225742" cy="1128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1"/>
            </p:blipFill>
            <p:spPr>
              <a:xfrm>
                <a:off x="4628674" y="1471988"/>
                <a:ext cx="22574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墨迹 22"/>
              <p14:cNvContentPartPr/>
              <p14:nvPr/>
            </p14:nvContentPartPr>
            <p14:xfrm>
              <a:off x="4699218" y="1384571"/>
              <a:ext cx="47971" cy="34120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3"/>
            </p:blipFill>
            <p:spPr>
              <a:xfrm>
                <a:off x="4699218" y="1384571"/>
                <a:ext cx="47971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墨迹 23"/>
              <p14:cNvContentPartPr/>
              <p14:nvPr/>
            </p14:nvContentPartPr>
            <p14:xfrm>
              <a:off x="5198674" y="1266135"/>
              <a:ext cx="189059" cy="29609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5"/>
            </p:blipFill>
            <p:spPr>
              <a:xfrm>
                <a:off x="5198674" y="1266135"/>
                <a:ext cx="189059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墨迹 24"/>
              <p14:cNvContentPartPr/>
              <p14:nvPr/>
            </p14:nvContentPartPr>
            <p14:xfrm>
              <a:off x="5356693" y="1412770"/>
              <a:ext cx="101584" cy="29045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37"/>
            </p:blipFill>
            <p:spPr>
              <a:xfrm>
                <a:off x="5356693" y="1412770"/>
                <a:ext cx="101584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墨迹 25"/>
              <p14:cNvContentPartPr/>
              <p14:nvPr/>
            </p14:nvContentPartPr>
            <p14:xfrm>
              <a:off x="5550691" y="1415590"/>
              <a:ext cx="54319" cy="16919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39"/>
            </p:blipFill>
            <p:spPr>
              <a:xfrm>
                <a:off x="5550691" y="1415590"/>
                <a:ext cx="5431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墨迹 26"/>
              <p14:cNvContentPartPr/>
              <p14:nvPr/>
            </p14:nvContentPartPr>
            <p14:xfrm>
              <a:off x="5658271" y="1395146"/>
              <a:ext cx="116046" cy="322526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1"/>
            </p:blipFill>
            <p:spPr>
              <a:xfrm>
                <a:off x="5658271" y="1395146"/>
                <a:ext cx="116046" cy="3225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墨迹 27"/>
              <p14:cNvContentPartPr/>
              <p14:nvPr/>
            </p14:nvContentPartPr>
            <p14:xfrm>
              <a:off x="5808178" y="1350027"/>
              <a:ext cx="114988" cy="217838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3"/>
            </p:blipFill>
            <p:spPr>
              <a:xfrm>
                <a:off x="5808178" y="1350027"/>
                <a:ext cx="114988" cy="217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墨迹 28"/>
              <p14:cNvContentPartPr/>
              <p14:nvPr/>
            </p14:nvContentPartPr>
            <p14:xfrm>
              <a:off x="6118574" y="1353552"/>
              <a:ext cx="251139" cy="4511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45"/>
            </p:blipFill>
            <p:spPr>
              <a:xfrm>
                <a:off x="6118574" y="1353552"/>
                <a:ext cx="25113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墨迹 29"/>
              <p14:cNvContentPartPr/>
              <p14:nvPr/>
            </p14:nvContentPartPr>
            <p14:xfrm>
              <a:off x="6076247" y="1469168"/>
              <a:ext cx="378119" cy="846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47"/>
            </p:blipFill>
            <p:spPr>
              <a:xfrm>
                <a:off x="6076247" y="1469168"/>
                <a:ext cx="37811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墨迹 30"/>
              <p14:cNvContentPartPr/>
              <p14:nvPr/>
            </p14:nvContentPartPr>
            <p14:xfrm>
              <a:off x="6628787" y="1216082"/>
              <a:ext cx="460480" cy="26665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49"/>
            </p:blipFill>
            <p:spPr>
              <a:xfrm>
                <a:off x="6628787" y="1216082"/>
                <a:ext cx="460480" cy="266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墨迹 31"/>
              <p14:cNvContentPartPr/>
              <p14:nvPr/>
            </p14:nvContentPartPr>
            <p14:xfrm>
              <a:off x="7112194" y="1336633"/>
              <a:ext cx="135093" cy="15086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1"/>
            </p:blipFill>
            <p:spPr>
              <a:xfrm>
                <a:off x="7112194" y="1336633"/>
                <a:ext cx="135093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墨迹 32"/>
              <p14:cNvContentPartPr/>
              <p14:nvPr/>
            </p14:nvContentPartPr>
            <p14:xfrm>
              <a:off x="7356455" y="1285875"/>
              <a:ext cx="82713" cy="195983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3"/>
            </p:blipFill>
            <p:spPr>
              <a:xfrm>
                <a:off x="7356455" y="1285875"/>
                <a:ext cx="82713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墨迹 33"/>
              <p14:cNvContentPartPr/>
              <p14:nvPr/>
            </p14:nvContentPartPr>
            <p14:xfrm>
              <a:off x="7447104" y="1297154"/>
              <a:ext cx="144440" cy="386327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5"/>
            </p:blipFill>
            <p:spPr>
              <a:xfrm>
                <a:off x="7447104" y="1297154"/>
                <a:ext cx="144440" cy="386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墨迹 34"/>
              <p14:cNvContentPartPr/>
              <p14:nvPr/>
            </p14:nvContentPartPr>
            <p14:xfrm>
              <a:off x="7597188" y="1284112"/>
              <a:ext cx="118515" cy="27247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57"/>
            </p:blipFill>
            <p:spPr>
              <a:xfrm>
                <a:off x="7597188" y="1284112"/>
                <a:ext cx="118515" cy="272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墨迹 35"/>
              <p14:cNvContentPartPr/>
              <p14:nvPr/>
            </p14:nvContentPartPr>
            <p14:xfrm>
              <a:off x="7863141" y="1394441"/>
              <a:ext cx="227858" cy="2114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59"/>
            </p:blipFill>
            <p:spPr>
              <a:xfrm>
                <a:off x="7863141" y="1394441"/>
                <a:ext cx="227858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墨迹 36"/>
              <p14:cNvContentPartPr/>
              <p14:nvPr/>
            </p14:nvContentPartPr>
            <p14:xfrm>
              <a:off x="7932979" y="1259614"/>
              <a:ext cx="47971" cy="35336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1"/>
            </p:blipFill>
            <p:spPr>
              <a:xfrm>
                <a:off x="7932979" y="1259614"/>
                <a:ext cx="47971" cy="353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墨迹 37"/>
              <p14:cNvContentPartPr/>
              <p14:nvPr/>
            </p14:nvContentPartPr>
            <p14:xfrm>
              <a:off x="8296989" y="1237055"/>
              <a:ext cx="178478" cy="232465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3"/>
            </p:blipFill>
            <p:spPr>
              <a:xfrm>
                <a:off x="8296989" y="1237055"/>
                <a:ext cx="178478" cy="232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墨迹 38"/>
              <p14:cNvContentPartPr/>
              <p14:nvPr/>
            </p14:nvContentPartPr>
            <p14:xfrm>
              <a:off x="8500158" y="1314074"/>
              <a:ext cx="104406" cy="145224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5"/>
            </p:blipFill>
            <p:spPr>
              <a:xfrm>
                <a:off x="8500158" y="1314074"/>
                <a:ext cx="104406" cy="145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墨迹 39"/>
              <p14:cNvContentPartPr/>
              <p14:nvPr/>
            </p14:nvContentPartPr>
            <p14:xfrm>
              <a:off x="8692039" y="1240756"/>
              <a:ext cx="129801" cy="347201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67"/>
            </p:blipFill>
            <p:spPr>
              <a:xfrm>
                <a:off x="8692039" y="1240756"/>
                <a:ext cx="129801" cy="347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1" name="墨迹 40"/>
              <p14:cNvContentPartPr/>
              <p14:nvPr/>
            </p14:nvContentPartPr>
            <p14:xfrm>
              <a:off x="8833128" y="1264725"/>
              <a:ext cx="143910" cy="30314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69"/>
            </p:blipFill>
            <p:spPr>
              <a:xfrm>
                <a:off x="8833128" y="1264725"/>
                <a:ext cx="143910" cy="303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2" name="墨迹 41"/>
              <p14:cNvContentPartPr/>
              <p14:nvPr/>
            </p14:nvContentPartPr>
            <p14:xfrm>
              <a:off x="9544570" y="995425"/>
              <a:ext cx="233149" cy="68805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1"/>
            </p:blipFill>
            <p:spPr>
              <a:xfrm>
                <a:off x="9544570" y="995425"/>
                <a:ext cx="233149" cy="688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3" name="墨迹 42"/>
              <p14:cNvContentPartPr/>
              <p14:nvPr/>
            </p14:nvContentPartPr>
            <p14:xfrm>
              <a:off x="9530108" y="1176956"/>
              <a:ext cx="98762" cy="196335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3"/>
            </p:blipFill>
            <p:spPr>
              <a:xfrm>
                <a:off x="9530108" y="1176956"/>
                <a:ext cx="98762" cy="196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墨迹 43"/>
              <p14:cNvContentPartPr/>
              <p14:nvPr/>
            </p14:nvContentPartPr>
            <p14:xfrm>
              <a:off x="9662732" y="1201277"/>
              <a:ext cx="126980" cy="62038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5"/>
            </p:blipFill>
            <p:spPr>
              <a:xfrm>
                <a:off x="9662732" y="1201277"/>
                <a:ext cx="12698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5" name="墨迹 44"/>
              <p14:cNvContentPartPr/>
              <p14:nvPr/>
            </p14:nvContentPartPr>
            <p14:xfrm>
              <a:off x="9809464" y="1120734"/>
              <a:ext cx="22574" cy="17360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77"/>
            </p:blipFill>
            <p:spPr>
              <a:xfrm>
                <a:off x="9809464" y="1120734"/>
                <a:ext cx="22574" cy="173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6" name="墨迹 45"/>
              <p14:cNvContentPartPr/>
              <p14:nvPr/>
            </p14:nvContentPartPr>
            <p14:xfrm>
              <a:off x="9851086" y="1022214"/>
              <a:ext cx="234913" cy="295032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79"/>
            </p:blipFill>
            <p:spPr>
              <a:xfrm>
                <a:off x="9851086" y="1022214"/>
                <a:ext cx="234913" cy="295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7" name="墨迹 46"/>
              <p14:cNvContentPartPr/>
              <p14:nvPr/>
            </p14:nvContentPartPr>
            <p14:xfrm>
              <a:off x="10152134" y="947486"/>
              <a:ext cx="162429" cy="36940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1"/>
            </p:blipFill>
            <p:spPr>
              <a:xfrm>
                <a:off x="10152134" y="947486"/>
                <a:ext cx="162429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8" name="墨迹 47"/>
              <p14:cNvContentPartPr/>
              <p14:nvPr/>
            </p14:nvContentPartPr>
            <p14:xfrm>
              <a:off x="10327790" y="936207"/>
              <a:ext cx="328208" cy="432326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3"/>
            </p:blipFill>
            <p:spPr>
              <a:xfrm>
                <a:off x="10327790" y="936207"/>
                <a:ext cx="328208" cy="432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9" name="墨迹 48"/>
              <p14:cNvContentPartPr/>
              <p14:nvPr/>
            </p14:nvContentPartPr>
            <p14:xfrm>
              <a:off x="10729364" y="922107"/>
              <a:ext cx="139150" cy="730355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5"/>
            </p:blipFill>
            <p:spPr>
              <a:xfrm>
                <a:off x="10729364" y="922107"/>
                <a:ext cx="139150" cy="730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" name="墨迹 49"/>
              <p14:cNvContentPartPr/>
              <p14:nvPr/>
            </p14:nvContentPartPr>
            <p14:xfrm>
              <a:off x="10627780" y="1209737"/>
              <a:ext cx="307575" cy="109976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7"/>
            </p:blipFill>
            <p:spPr>
              <a:xfrm>
                <a:off x="10627780" y="1209737"/>
                <a:ext cx="307575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1" name="墨迹 50"/>
              <p14:cNvContentPartPr/>
              <p14:nvPr/>
            </p14:nvContentPartPr>
            <p14:xfrm>
              <a:off x="10947348" y="970046"/>
              <a:ext cx="199640" cy="73317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89"/>
            </p:blipFill>
            <p:spPr>
              <a:xfrm>
                <a:off x="10947348" y="970046"/>
                <a:ext cx="199640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2" name="墨迹 51"/>
              <p14:cNvContentPartPr/>
              <p14:nvPr/>
            </p14:nvContentPartPr>
            <p14:xfrm>
              <a:off x="11051048" y="1001064"/>
              <a:ext cx="33861" cy="425806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1"/>
            </p:blipFill>
            <p:spPr>
              <a:xfrm>
                <a:off x="11051048" y="1001064"/>
                <a:ext cx="33861" cy="4258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墨迹 52"/>
              <p14:cNvContentPartPr/>
              <p14:nvPr/>
            </p14:nvContentPartPr>
            <p14:xfrm>
              <a:off x="10994612" y="1122320"/>
              <a:ext cx="183416" cy="4511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3"/>
            </p:blipFill>
            <p:spPr>
              <a:xfrm>
                <a:off x="10994612" y="1122320"/>
                <a:ext cx="18341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" name="墨迹 53"/>
              <p14:cNvContentPartPr/>
              <p14:nvPr/>
            </p14:nvContentPartPr>
            <p14:xfrm>
              <a:off x="11155277" y="869939"/>
              <a:ext cx="327680" cy="34261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5"/>
            </p:blipFill>
            <p:spPr>
              <a:xfrm>
                <a:off x="11155277" y="869939"/>
                <a:ext cx="327680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5" name="墨迹 54"/>
              <p14:cNvContentPartPr/>
              <p14:nvPr/>
            </p14:nvContentPartPr>
            <p14:xfrm>
              <a:off x="11319117" y="979210"/>
              <a:ext cx="42327" cy="537896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7"/>
            </p:blipFill>
            <p:spPr>
              <a:xfrm>
                <a:off x="11319117" y="979210"/>
                <a:ext cx="42327" cy="537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6" name="墨迹 55"/>
              <p14:cNvContentPartPr/>
              <p14:nvPr/>
            </p14:nvContentPartPr>
            <p14:xfrm>
              <a:off x="11518759" y="931096"/>
              <a:ext cx="127685" cy="296266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99"/>
            </p:blipFill>
            <p:spPr>
              <a:xfrm>
                <a:off x="11518759" y="931096"/>
                <a:ext cx="127685" cy="296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7" name="墨迹 56"/>
              <p14:cNvContentPartPr/>
              <p14:nvPr/>
            </p14:nvContentPartPr>
            <p14:xfrm>
              <a:off x="11640800" y="834690"/>
              <a:ext cx="174950" cy="35530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1"/>
            </p:blipFill>
            <p:spPr>
              <a:xfrm>
                <a:off x="11640800" y="834690"/>
                <a:ext cx="174950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8" name="墨迹 57"/>
              <p14:cNvContentPartPr/>
              <p14:nvPr/>
            </p14:nvContentPartPr>
            <p14:xfrm>
              <a:off x="11623870" y="926337"/>
              <a:ext cx="354838" cy="514632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3"/>
            </p:blipFill>
            <p:spPr>
              <a:xfrm>
                <a:off x="11623870" y="926337"/>
                <a:ext cx="354838" cy="5146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9" name="墨迹 58"/>
              <p14:cNvContentPartPr/>
              <p14:nvPr/>
            </p14:nvContentPartPr>
            <p14:xfrm>
              <a:off x="3996595" y="2243231"/>
              <a:ext cx="39505" cy="28904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5"/>
            </p:blipFill>
            <p:spPr>
              <a:xfrm>
                <a:off x="3996595" y="2243231"/>
                <a:ext cx="39505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0" name="墨迹 59"/>
              <p14:cNvContentPartPr/>
              <p14:nvPr/>
            </p14:nvContentPartPr>
            <p14:xfrm>
              <a:off x="5321068" y="2086727"/>
              <a:ext cx="295229" cy="191753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7"/>
            </p:blipFill>
            <p:spPr>
              <a:xfrm>
                <a:off x="5321068" y="2086727"/>
                <a:ext cx="295229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1" name="墨迹 60"/>
              <p14:cNvContentPartPr/>
              <p14:nvPr/>
            </p14:nvContentPartPr>
            <p14:xfrm>
              <a:off x="5511891" y="2100826"/>
              <a:ext cx="53614" cy="31300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09"/>
            </p:blipFill>
            <p:spPr>
              <a:xfrm>
                <a:off x="5511891" y="2100826"/>
                <a:ext cx="53614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2" name="墨迹 61"/>
              <p14:cNvContentPartPr/>
              <p14:nvPr/>
            </p14:nvContentPartPr>
            <p14:xfrm>
              <a:off x="7107608" y="2015524"/>
              <a:ext cx="182887" cy="157914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1"/>
            </p:blipFill>
            <p:spPr>
              <a:xfrm>
                <a:off x="7107608" y="2015524"/>
                <a:ext cx="182887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3" name="墨迹 62"/>
              <p14:cNvContentPartPr/>
              <p14:nvPr/>
            </p14:nvContentPartPr>
            <p14:xfrm>
              <a:off x="8219390" y="1959831"/>
              <a:ext cx="164369" cy="13253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3"/>
            </p:blipFill>
            <p:spPr>
              <a:xfrm>
                <a:off x="8219390" y="1959831"/>
                <a:ext cx="164369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4" name="墨迹 63"/>
              <p14:cNvContentPartPr/>
              <p14:nvPr/>
            </p14:nvContentPartPr>
            <p14:xfrm>
              <a:off x="3953915" y="2920183"/>
              <a:ext cx="254313" cy="217662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5"/>
            </p:blipFill>
            <p:spPr>
              <a:xfrm>
                <a:off x="3953915" y="2920183"/>
                <a:ext cx="254313" cy="217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5" name="墨迹 64"/>
              <p14:cNvContentPartPr/>
              <p14:nvPr/>
            </p14:nvContentPartPr>
            <p14:xfrm>
              <a:off x="4095357" y="2966536"/>
              <a:ext cx="53614" cy="36940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7"/>
            </p:blipFill>
            <p:spPr>
              <a:xfrm>
                <a:off x="4095357" y="2966536"/>
                <a:ext cx="53614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6" name="墨迹 65"/>
              <p14:cNvContentPartPr/>
              <p14:nvPr/>
            </p14:nvContentPartPr>
            <p14:xfrm>
              <a:off x="5461099" y="2938337"/>
              <a:ext cx="14109" cy="34120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19"/>
            </p:blipFill>
            <p:spPr>
              <a:xfrm>
                <a:off x="5461099" y="2938337"/>
                <a:ext cx="14109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7" name="墨迹 66"/>
              <p14:cNvContentPartPr/>
              <p14:nvPr/>
            </p14:nvContentPartPr>
            <p14:xfrm>
              <a:off x="7173921" y="2819901"/>
              <a:ext cx="129801" cy="194573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1"/>
            </p:blipFill>
            <p:spPr>
              <a:xfrm>
                <a:off x="7173921" y="2819901"/>
                <a:ext cx="129801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8" name="墨迹 67"/>
              <p14:cNvContentPartPr/>
              <p14:nvPr/>
            </p14:nvContentPartPr>
            <p14:xfrm>
              <a:off x="8291346" y="2709396"/>
              <a:ext cx="208812" cy="193163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3"/>
            </p:blipFill>
            <p:spPr>
              <a:xfrm>
                <a:off x="8291346" y="2709396"/>
                <a:ext cx="208812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9" name="墨迹 68"/>
              <p14:cNvContentPartPr/>
              <p14:nvPr/>
            </p14:nvContentPartPr>
            <p14:xfrm>
              <a:off x="9233821" y="3256457"/>
              <a:ext cx="218688" cy="69986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5"/>
            </p:blipFill>
            <p:spPr>
              <a:xfrm>
                <a:off x="9233821" y="3256457"/>
                <a:ext cx="218688" cy="699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0" name="墨迹 69"/>
              <p14:cNvContentPartPr/>
              <p14:nvPr/>
            </p14:nvContentPartPr>
            <p14:xfrm>
              <a:off x="9486194" y="3519236"/>
              <a:ext cx="366478" cy="19316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7"/>
            </p:blipFill>
            <p:spPr>
              <a:xfrm>
                <a:off x="9486194" y="3519236"/>
                <a:ext cx="366478" cy="193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1" name="墨迹 70"/>
              <p14:cNvContentPartPr/>
              <p14:nvPr/>
            </p14:nvContentPartPr>
            <p14:xfrm>
              <a:off x="9832039" y="3592554"/>
              <a:ext cx="217277" cy="15016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29"/>
            </p:blipFill>
            <p:spPr>
              <a:xfrm>
                <a:off x="9832039" y="3592554"/>
                <a:ext cx="217277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2" name="墨迹 71"/>
              <p14:cNvContentPartPr/>
              <p14:nvPr/>
            </p14:nvContentPartPr>
            <p14:xfrm>
              <a:off x="10221444" y="3502317"/>
              <a:ext cx="105023" cy="59967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1"/>
            </p:blipFill>
            <p:spPr>
              <a:xfrm>
                <a:off x="10221444" y="3502317"/>
                <a:ext cx="105023" cy="59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3" name="墨迹 72"/>
              <p14:cNvContentPartPr/>
              <p14:nvPr/>
            </p14:nvContentPartPr>
            <p14:xfrm>
              <a:off x="10230615" y="3526286"/>
              <a:ext cx="196819" cy="43708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3"/>
            </p:blipFill>
            <p:spPr>
              <a:xfrm>
                <a:off x="10230615" y="3526286"/>
                <a:ext cx="196819" cy="43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4" name="墨迹 73"/>
              <p14:cNvContentPartPr/>
              <p14:nvPr/>
            </p14:nvContentPartPr>
            <p14:xfrm>
              <a:off x="10364650" y="3342288"/>
              <a:ext cx="385349" cy="73246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5"/>
            </p:blipFill>
            <p:spPr>
              <a:xfrm>
                <a:off x="10364650" y="3342288"/>
                <a:ext cx="385349" cy="732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5" name="墨迹 74"/>
              <p14:cNvContentPartPr/>
              <p14:nvPr/>
            </p14:nvContentPartPr>
            <p14:xfrm>
              <a:off x="11017187" y="3835065"/>
              <a:ext cx="105023" cy="59968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1"/>
            </p:blipFill>
            <p:spPr>
              <a:xfrm>
                <a:off x="11017187" y="3835065"/>
                <a:ext cx="105023" cy="59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6" name="墨迹 75"/>
              <p14:cNvContentPartPr/>
              <p14:nvPr/>
            </p14:nvContentPartPr>
            <p14:xfrm>
              <a:off x="2619565" y="3997738"/>
              <a:ext cx="118515" cy="2172206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38"/>
            </p:blipFill>
            <p:spPr>
              <a:xfrm>
                <a:off x="2619565" y="3997738"/>
                <a:ext cx="118515" cy="2172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7" name="墨迹 76"/>
              <p14:cNvContentPartPr/>
              <p14:nvPr/>
            </p14:nvContentPartPr>
            <p14:xfrm>
              <a:off x="2540556" y="3926712"/>
              <a:ext cx="101584" cy="18752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0"/>
            </p:blipFill>
            <p:spPr>
              <a:xfrm>
                <a:off x="2540556" y="3926712"/>
                <a:ext cx="101584" cy="187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8" name="墨迹 77"/>
              <p14:cNvContentPartPr/>
              <p14:nvPr/>
            </p14:nvContentPartPr>
            <p14:xfrm>
              <a:off x="2661892" y="3889701"/>
              <a:ext cx="155198" cy="193516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2"/>
            </p:blipFill>
            <p:spPr>
              <a:xfrm>
                <a:off x="2661892" y="3889701"/>
                <a:ext cx="155198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9" name="墨迹 78"/>
              <p14:cNvContentPartPr/>
              <p14:nvPr/>
            </p14:nvContentPartPr>
            <p14:xfrm>
              <a:off x="2732437" y="6042519"/>
              <a:ext cx="3995642" cy="405890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4"/>
            </p:blipFill>
            <p:spPr>
              <a:xfrm>
                <a:off x="2732437" y="6042519"/>
                <a:ext cx="3995642" cy="405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0" name="墨迹 79"/>
              <p14:cNvContentPartPr/>
              <p14:nvPr/>
            </p14:nvContentPartPr>
            <p14:xfrm>
              <a:off x="6505158" y="5871034"/>
              <a:ext cx="501219" cy="428625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6"/>
            </p:blipFill>
            <p:spPr>
              <a:xfrm>
                <a:off x="6505158" y="5871034"/>
                <a:ext cx="501219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1" name="墨迹 80"/>
              <p14:cNvContentPartPr/>
              <p14:nvPr/>
            </p14:nvContentPartPr>
            <p14:xfrm>
              <a:off x="2083427" y="4108067"/>
              <a:ext cx="191881" cy="756262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48"/>
            </p:blipFill>
            <p:spPr>
              <a:xfrm>
                <a:off x="2083427" y="4108067"/>
                <a:ext cx="191881" cy="756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2" name="墨迹 81"/>
              <p14:cNvContentPartPr/>
              <p14:nvPr/>
            </p14:nvContentPartPr>
            <p14:xfrm>
              <a:off x="2818501" y="4523121"/>
              <a:ext cx="3173094" cy="1816017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0"/>
            </p:blipFill>
            <p:spPr>
              <a:xfrm>
                <a:off x="2818501" y="4523121"/>
                <a:ext cx="3173094" cy="1816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3" name="墨迹 82"/>
              <p14:cNvContentPartPr/>
              <p14:nvPr/>
            </p14:nvContentPartPr>
            <p14:xfrm>
              <a:off x="3477387" y="5075822"/>
              <a:ext cx="214456" cy="93761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2"/>
            </p:blipFill>
            <p:spPr>
              <a:xfrm>
                <a:off x="3477387" y="5075822"/>
                <a:ext cx="214456" cy="93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4" name="墨迹 83"/>
              <p14:cNvContentPartPr/>
              <p14:nvPr/>
            </p14:nvContentPartPr>
            <p14:xfrm>
              <a:off x="4642077" y="4878429"/>
              <a:ext cx="120631" cy="124075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4"/>
            </p:blipFill>
            <p:spPr>
              <a:xfrm>
                <a:off x="4642077" y="4878429"/>
                <a:ext cx="120631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5" name="墨迹 84"/>
              <p14:cNvContentPartPr/>
              <p14:nvPr/>
            </p14:nvContentPartPr>
            <p14:xfrm>
              <a:off x="3488674" y="5070182"/>
              <a:ext cx="208812" cy="133417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56"/>
            </p:blipFill>
            <p:spPr>
              <a:xfrm>
                <a:off x="3488674" y="5070182"/>
                <a:ext cx="208812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6" name="墨迹 85"/>
              <p14:cNvContentPartPr/>
              <p14:nvPr/>
            </p14:nvContentPartPr>
            <p14:xfrm>
              <a:off x="4668179" y="4923547"/>
              <a:ext cx="88004" cy="98697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58"/>
            </p:blipFill>
            <p:spPr>
              <a:xfrm>
                <a:off x="4668179" y="4923547"/>
                <a:ext cx="88004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7" name="墨迹 86"/>
              <p14:cNvContentPartPr/>
              <p14:nvPr/>
            </p14:nvContentPartPr>
            <p14:xfrm>
              <a:off x="6567238" y="6333498"/>
              <a:ext cx="307574" cy="406065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0"/>
            </p:blipFill>
            <p:spPr>
              <a:xfrm>
                <a:off x="6567238" y="6333498"/>
                <a:ext cx="307574" cy="4060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8" name="墨迹 87"/>
              <p14:cNvContentPartPr/>
              <p14:nvPr/>
            </p14:nvContentPartPr>
            <p14:xfrm>
              <a:off x="6689985" y="6372977"/>
              <a:ext cx="190470" cy="327108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2"/>
            </p:blipFill>
            <p:spPr>
              <a:xfrm>
                <a:off x="6689985" y="6372977"/>
                <a:ext cx="190470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9" name="墨迹 88"/>
              <p14:cNvContentPartPr/>
              <p14:nvPr/>
            </p14:nvContentPartPr>
            <p14:xfrm>
              <a:off x="6852237" y="6346892"/>
              <a:ext cx="406337" cy="366587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4"/>
            </p:blipFill>
            <p:spPr>
              <a:xfrm>
                <a:off x="6852237" y="6346892"/>
                <a:ext cx="406337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0" name="墨迹 89"/>
              <p14:cNvContentPartPr/>
              <p14:nvPr/>
            </p14:nvContentPartPr>
            <p14:xfrm>
              <a:off x="7012197" y="6248196"/>
              <a:ext cx="435965" cy="951012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6"/>
            </p:blipFill>
            <p:spPr>
              <a:xfrm>
                <a:off x="7012197" y="6248196"/>
                <a:ext cx="435965" cy="9510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7" name="墨迹 96"/>
              <p14:cNvContentPartPr/>
              <p14:nvPr/>
            </p14:nvContentPartPr>
            <p14:xfrm>
              <a:off x="8083945" y="6138749"/>
              <a:ext cx="162252" cy="308955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68"/>
            </p:blipFill>
            <p:spPr>
              <a:xfrm>
                <a:off x="8083945" y="6138749"/>
                <a:ext cx="162252" cy="308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8" name="墨迹 97"/>
              <p14:cNvContentPartPr/>
              <p14:nvPr/>
            </p14:nvContentPartPr>
            <p14:xfrm>
              <a:off x="8443722" y="6138925"/>
              <a:ext cx="62079" cy="262250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70"/>
            </p:blipFill>
            <p:spPr>
              <a:xfrm>
                <a:off x="8443722" y="6138925"/>
                <a:ext cx="62079" cy="26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9" name="墨迹 98"/>
              <p14:cNvContentPartPr/>
              <p14:nvPr/>
            </p14:nvContentPartPr>
            <p14:xfrm>
              <a:off x="8569820" y="6153024"/>
              <a:ext cx="290115" cy="193164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72"/>
            </p:blipFill>
            <p:spPr>
              <a:xfrm>
                <a:off x="8569820" y="6153024"/>
                <a:ext cx="290115" cy="193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0" name="墨迹 99"/>
              <p14:cNvContentPartPr/>
              <p14:nvPr/>
            </p14:nvContentPartPr>
            <p14:xfrm>
              <a:off x="8802088" y="6079707"/>
              <a:ext cx="172129" cy="30736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74"/>
            </p:blipFill>
            <p:spPr>
              <a:xfrm>
                <a:off x="8802088" y="6079707"/>
                <a:ext cx="172129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1" name="墨迹 100"/>
              <p14:cNvContentPartPr/>
              <p14:nvPr/>
            </p14:nvContentPartPr>
            <p14:xfrm>
              <a:off x="7956965" y="6485772"/>
              <a:ext cx="1317772" cy="39479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76"/>
            </p:blipFill>
            <p:spPr>
              <a:xfrm>
                <a:off x="7956965" y="6485772"/>
                <a:ext cx="131777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2" name="墨迹 101"/>
              <p14:cNvContentPartPr/>
              <p14:nvPr/>
            </p14:nvContentPartPr>
            <p14:xfrm>
              <a:off x="8175653" y="6616193"/>
              <a:ext cx="155198" cy="272825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78"/>
            </p:blipFill>
            <p:spPr>
              <a:xfrm>
                <a:off x="8175653" y="6616193"/>
                <a:ext cx="155198" cy="2728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3" name="墨迹 102"/>
              <p14:cNvContentPartPr/>
              <p14:nvPr/>
            </p14:nvContentPartPr>
            <p14:xfrm>
              <a:off x="8483227" y="6617427"/>
              <a:ext cx="84653" cy="215194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80"/>
            </p:blipFill>
            <p:spPr>
              <a:xfrm>
                <a:off x="8483227" y="6617427"/>
                <a:ext cx="84653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4" name="墨迹 103"/>
              <p14:cNvContentPartPr/>
              <p14:nvPr/>
            </p14:nvContentPartPr>
            <p14:xfrm>
              <a:off x="8680751" y="6595220"/>
              <a:ext cx="110932" cy="167608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82"/>
            </p:blipFill>
            <p:spPr>
              <a:xfrm>
                <a:off x="8680751" y="6595220"/>
                <a:ext cx="110932" cy="167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5" name="墨迹 104"/>
              <p14:cNvContentPartPr/>
              <p14:nvPr/>
            </p14:nvContentPartPr>
            <p14:xfrm>
              <a:off x="8785157" y="6654966"/>
              <a:ext cx="85360" cy="267891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84"/>
            </p:blipFill>
            <p:spPr>
              <a:xfrm>
                <a:off x="8785157" y="6654966"/>
                <a:ext cx="85360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6" name="墨迹 105"/>
              <p14:cNvContentPartPr/>
              <p14:nvPr/>
            </p14:nvContentPartPr>
            <p14:xfrm>
              <a:off x="8926246" y="6632408"/>
              <a:ext cx="104407" cy="301729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86"/>
            </p:blipFill>
            <p:spPr>
              <a:xfrm>
                <a:off x="8926246" y="6632408"/>
                <a:ext cx="104407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7" name="墨迹 106"/>
              <p14:cNvContentPartPr/>
              <p14:nvPr/>
            </p14:nvContentPartPr>
            <p14:xfrm>
              <a:off x="7780604" y="843150"/>
              <a:ext cx="31039" cy="8460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88"/>
            </p:blipFill>
            <p:spPr>
              <a:xfrm>
                <a:off x="7780604" y="843150"/>
                <a:ext cx="3103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8" name="墨迹 107"/>
              <p14:cNvContentPartPr/>
              <p14:nvPr/>
            </p14:nvContentPartPr>
            <p14:xfrm>
              <a:off x="1662276" y="176772"/>
              <a:ext cx="1956200" cy="966697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90"/>
            </p:blipFill>
            <p:spPr>
              <a:xfrm>
                <a:off x="1662276" y="176772"/>
                <a:ext cx="1956200" cy="966697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1" name="墨迹 10"/>
              <p14:cNvContentPartPr/>
              <p14:nvPr/>
            </p14:nvContentPartPr>
            <p14:xfrm>
              <a:off x="2901240" y="1836000"/>
              <a:ext cx="7583760" cy="4900680"/>
            </p14:xfrm>
          </p:contentPart>
        </mc:Choice>
        <mc:Fallback>
          <p:pic>
            <p:nvPicPr>
              <p:cNvPr id="11" name="墨迹 10"/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891880" y="1826640"/>
                <a:ext cx="7602480" cy="4919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751205"/>
            <a:ext cx="9205595" cy="2759075"/>
          </a:xfrm>
        </p:spPr>
        <p:txBody>
          <a:bodyPr>
            <a:normAutofit fontScale="90000"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  <a:highlight>
                  <a:srgbClr val="00FF00"/>
                </a:highlight>
              </a:rPr>
              <a:t>高三一轮复习</a:t>
            </a:r>
            <a:br>
              <a:rPr lang="zh-CN" altLang="en-US" sz="6600" dirty="0" smtClean="0">
                <a:solidFill>
                  <a:srgbClr val="FF0000"/>
                </a:solidFill>
                <a:highlight>
                  <a:srgbClr val="00FF00"/>
                </a:highlight>
              </a:rPr>
            </a:br>
            <a:r>
              <a:rPr lang="zh-CN" altLang="en-US" sz="6600" dirty="0" smtClean="0">
                <a:solidFill>
                  <a:srgbClr val="FF0000"/>
                </a:solidFill>
                <a:highlight>
                  <a:srgbClr val="00FF00"/>
                </a:highlight>
              </a:rPr>
              <a:t/>
            </a:r>
            <a:br>
              <a:rPr lang="zh-CN" altLang="en-US" sz="6600" dirty="0" smtClean="0">
                <a:solidFill>
                  <a:srgbClr val="FF0000"/>
                </a:solidFill>
                <a:highlight>
                  <a:srgbClr val="00FF00"/>
                </a:highlight>
              </a:rPr>
            </a:br>
            <a:r>
              <a:rPr lang="zh-CN" altLang="en-US" sz="6600" dirty="0" smtClean="0">
                <a:solidFill>
                  <a:srgbClr val="FF0000"/>
                </a:solidFill>
                <a:highlight>
                  <a:srgbClr val="00FF00"/>
                </a:highlight>
              </a:rPr>
              <a:t>化学反应速率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3874" y="290829"/>
            <a:ext cx="6089301" cy="594361"/>
          </a:xfrm>
        </p:spPr>
        <p:txBody>
          <a:bodyPr>
            <a:normAutofit/>
          </a:bodyPr>
          <a:lstStyle/>
          <a:p>
            <a:r>
              <a:rPr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一、基元反应的过渡态理论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35025" y="4450715"/>
            <a:ext cx="421957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/>
              <a:t>大多数化学反应都是分</a:t>
            </a:r>
            <a:r>
              <a:rPr lang="zh-CN" altLang="en-US" sz="2800" b="1">
                <a:solidFill>
                  <a:schemeClr val="tx1"/>
                </a:solidFill>
              </a:rPr>
              <a:t>几步完成的</a:t>
            </a:r>
            <a:r>
              <a:rPr lang="zh-CN" altLang="en-US" sz="2800" b="1"/>
              <a:t>，其中</a:t>
            </a:r>
            <a:r>
              <a:rPr lang="zh-CN" altLang="en-US" sz="2800" b="1">
                <a:solidFill>
                  <a:srgbClr val="FF0000"/>
                </a:solidFill>
              </a:rPr>
              <a:t>能够一步完成</a:t>
            </a:r>
            <a:r>
              <a:rPr lang="zh-CN" altLang="en-US" sz="2800" b="1"/>
              <a:t>的反应称为</a:t>
            </a:r>
            <a:r>
              <a:rPr lang="zh-CN" altLang="en-US" sz="2800" b="1">
                <a:solidFill>
                  <a:srgbClr val="FF0000"/>
                </a:solidFill>
              </a:rPr>
              <a:t>基元反应</a:t>
            </a:r>
            <a:r>
              <a:rPr lang="zh-CN" altLang="en-US" sz="2800" b="1"/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-24000"/>
          </a:blip>
          <a:stretch>
            <a:fillRect/>
          </a:stretch>
        </p:blipFill>
        <p:spPr>
          <a:xfrm>
            <a:off x="362858" y="588010"/>
            <a:ext cx="10741660" cy="386270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8423275" y="3213735"/>
            <a:ext cx="3693795" cy="34055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zh-CN" altLang="en-US" sz="2400" b="1">
                <a:solidFill>
                  <a:schemeClr val="tx1"/>
                </a:solidFill>
              </a:rPr>
              <a:t>当两个具有足够能量的反应物分子相互接近时，分子中的化学键会发生重排，能量要重新分配，即反应物分子</a:t>
            </a:r>
            <a:r>
              <a:rPr lang="zh-CN" altLang="en-US" sz="2400" b="1">
                <a:solidFill>
                  <a:srgbClr val="FF0000"/>
                </a:solidFill>
              </a:rPr>
              <a:t>先形成活化中间体</a:t>
            </a:r>
            <a:r>
              <a:rPr lang="zh-CN" altLang="en-US" sz="2400" b="1">
                <a:solidFill>
                  <a:schemeClr val="tx1"/>
                </a:solidFill>
              </a:rPr>
              <a:t>，作为反应的中间过渡态。</a:t>
            </a:r>
            <a:r>
              <a:rPr lang="zh-CN" altLang="en-US" sz="2400" b="1">
                <a:solidFill>
                  <a:srgbClr val="FF0000"/>
                </a:solidFill>
              </a:rPr>
              <a:t>活化中间体能量很高</a:t>
            </a:r>
            <a:r>
              <a:rPr lang="zh-CN" altLang="en-US" sz="2400" b="1">
                <a:solidFill>
                  <a:schemeClr val="tx1"/>
                </a:solidFill>
              </a:rPr>
              <a:t>，不稳定，将分解部分形成反应产物。</a:t>
            </a:r>
          </a:p>
        </p:txBody>
      </p:sp>
      <p:pic>
        <p:nvPicPr>
          <p:cNvPr id="37" name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r:link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55565" y="3444875"/>
            <a:ext cx="3271520" cy="290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墨迹 2"/>
              <p14:cNvContentPartPr/>
              <p14:nvPr/>
            </p14:nvContentPartPr>
            <p14:xfrm>
              <a:off x="989280" y="1196280"/>
              <a:ext cx="10819080" cy="468828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9920" y="1186920"/>
                <a:ext cx="10837800" cy="4707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9" name="Picture 6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975" y="842010"/>
            <a:ext cx="6792595" cy="535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995920" y="2352040"/>
            <a:ext cx="36817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/>
              <a:t>快反应与慢反应？</a:t>
            </a:r>
          </a:p>
          <a:p>
            <a:r>
              <a:rPr lang="zh-CN" altLang="en-US" sz="2800" b="1"/>
              <a:t>决速步骤？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840240" y="2314440"/>
              <a:ext cx="6515640" cy="32198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0880" y="2305080"/>
                <a:ext cx="6534360" cy="32385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" y="280035"/>
            <a:ext cx="11729085" cy="16776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30" y="2254250"/>
            <a:ext cx="11696065" cy="38544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002600" y="183960"/>
              <a:ext cx="10641960" cy="59583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3240" y="174600"/>
                <a:ext cx="10660680" cy="5977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236855" y="207010"/>
            <a:ext cx="3862705" cy="52197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sym typeface="+mn-ea"/>
              </a:rPr>
              <a:t>反应历程的微观过程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06680" y="755015"/>
            <a:ext cx="1202626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zh-CN" sz="2800" b="1" kern="100" spc="-5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二氟卡宾</a:t>
            </a:r>
            <a:r>
              <a:rPr lang="en-US" altLang="zh-CN" sz="2800" b="1" kern="100" spc="-50">
                <a:latin typeface="Times New Roman" panose="02020603050405020304" charset="0"/>
                <a:ea typeface="方正中等线简体" panose="03000509000000000000" pitchFamily="65" charset="-122"/>
                <a:sym typeface="+mn-ea"/>
              </a:rPr>
              <a:t>(</a:t>
            </a:r>
            <a:r>
              <a:rPr lang="en-US" altLang="zh-CN" sz="2800" b="1" kern="100" spc="-5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∶</a:t>
            </a:r>
            <a:r>
              <a:rPr lang="en-US" altLang="zh-CN" sz="2800" b="1" kern="100" spc="-50">
                <a:latin typeface="Times New Roman" panose="02020603050405020304" charset="0"/>
                <a:ea typeface="方正中等线简体" panose="03000509000000000000" pitchFamily="65" charset="-122"/>
                <a:sym typeface="+mn-ea"/>
              </a:rPr>
              <a:t>CF</a:t>
            </a:r>
            <a:r>
              <a:rPr lang="en-US" altLang="zh-CN" sz="2800" b="1" kern="100" spc="-50" baseline="-25000">
                <a:latin typeface="Times New Roman" panose="02020603050405020304" charset="0"/>
                <a:ea typeface="方正中等线简体" panose="03000509000000000000" pitchFamily="65" charset="-122"/>
                <a:sym typeface="+mn-ea"/>
              </a:rPr>
              <a:t>2</a:t>
            </a:r>
            <a:r>
              <a:rPr lang="en-US" altLang="zh-CN" sz="2800" b="1" kern="100" spc="-50">
                <a:latin typeface="Times New Roman" panose="02020603050405020304" charset="0"/>
                <a:ea typeface="方正中等线简体" panose="03000509000000000000" pitchFamily="65" charset="-122"/>
                <a:sym typeface="+mn-ea"/>
              </a:rPr>
              <a:t>)</a:t>
            </a:r>
            <a:r>
              <a:rPr lang="zh-CN" altLang="zh-CN" sz="2800" b="1" kern="100" spc="-5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作为一种活性中间体，一直受到有机氟化学研究工作者的</a:t>
            </a:r>
          </a:p>
          <a:p>
            <a:pPr>
              <a:lnSpc>
                <a:spcPct val="100000"/>
              </a:lnSpc>
            </a:pPr>
            <a:r>
              <a:rPr lang="zh-CN" altLang="zh-CN" sz="2800" b="1" kern="100" spc="-5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高度关注。硫单质与二氟卡宾可以生成</a:t>
            </a:r>
            <a:r>
              <a:rPr lang="en-US" altLang="zh-CN" sz="2800" b="1" kern="100" spc="-50">
                <a:latin typeface="Times New Roman" panose="02020603050405020304" charset="0"/>
                <a:ea typeface="方正中等线简体" panose="03000509000000000000" pitchFamily="65" charset="-122"/>
                <a:sym typeface="+mn-ea"/>
              </a:rPr>
              <a:t>S=CF</a:t>
            </a:r>
            <a:r>
              <a:rPr lang="en-US" altLang="zh-CN" sz="2800" b="1" kern="100" spc="-50" baseline="-25000">
                <a:latin typeface="Times New Roman" panose="02020603050405020304" charset="0"/>
                <a:ea typeface="方正中等线简体" panose="03000509000000000000" pitchFamily="65" charset="-122"/>
                <a:sym typeface="+mn-ea"/>
              </a:rPr>
              <a:t>2</a:t>
            </a:r>
            <a:r>
              <a:rPr lang="zh-CN" altLang="zh-CN" sz="2800" b="1" kern="100" spc="-5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，反应历程如图，</a:t>
            </a:r>
            <a:r>
              <a:rPr lang="zh-CN" altLang="zh-CN" sz="2800" b="1" kern="100" spc="-50">
                <a:solidFill>
                  <a:srgbClr val="FF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选项</a:t>
            </a:r>
            <a:r>
              <a:rPr lang="zh-CN" altLang="zh-CN" sz="2800" b="1" kern="100" spc="-50" smtClean="0">
                <a:solidFill>
                  <a:srgbClr val="FF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错误</a:t>
            </a:r>
            <a:r>
              <a:rPr lang="zh-CN" altLang="zh-CN" sz="2800" b="1" kern="100" spc="-5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的是</a:t>
            </a:r>
          </a:p>
        </p:txBody>
      </p:sp>
      <p:pic>
        <p:nvPicPr>
          <p:cNvPr id="562247" name="Picture 7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0620" y="1664970"/>
            <a:ext cx="7231380" cy="3952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0" y="1656715"/>
            <a:ext cx="509016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A.S</a:t>
            </a:r>
            <a:r>
              <a:rPr lang="en-US" altLang="zh-CN" sz="2800" kern="100" baseline="-250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8</a:t>
            </a:r>
            <a:r>
              <a:rPr lang="zh-CN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∶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CF</a:t>
            </a:r>
            <a:r>
              <a:rPr lang="en-US" altLang="zh-CN" sz="2800" kern="1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zh-CN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生成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S</a:t>
            </a:r>
            <a:r>
              <a:rPr lang="en-US" altLang="zh-CN" sz="2800" kern="100" spc="-8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=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=CF</a:t>
            </a:r>
            <a:r>
              <a:rPr lang="en-US" altLang="zh-CN" sz="2800" kern="1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zh-CN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反应</a:t>
            </a:r>
            <a:r>
              <a:rPr lang="zh-CN" altLang="zh-CN" sz="2800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的</a:t>
            </a:r>
            <a:endParaRPr lang="en-US" altLang="zh-CN" sz="2800" kern="100" dirty="0" smtClean="0"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en-US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　</a:t>
            </a:r>
            <a:r>
              <a:rPr lang="en-US" altLang="zh-CN" sz="2800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Δ</a:t>
            </a:r>
            <a:r>
              <a:rPr lang="en-US" altLang="zh-CN" sz="2800" i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H</a:t>
            </a:r>
            <a:r>
              <a:rPr lang="zh-CN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＝－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207.13 </a:t>
            </a:r>
            <a:r>
              <a:rPr lang="en-US" altLang="zh-CN" sz="2800" kern="100" dirty="0" err="1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kJ·mol</a:t>
            </a:r>
            <a:r>
              <a:rPr lang="zh-CN" altLang="zh-CN" sz="2800" kern="100" baseline="300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－</a:t>
            </a:r>
            <a:r>
              <a:rPr lang="en-US" altLang="zh-CN" sz="2800" kern="100" baseline="300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1</a:t>
            </a:r>
            <a:endParaRPr lang="zh-CN" altLang="en-US" sz="2800" dirty="0"/>
          </a:p>
        </p:txBody>
      </p:sp>
      <p:grpSp>
        <p:nvGrpSpPr>
          <p:cNvPr id="6" name="组合 5"/>
          <p:cNvGrpSpPr/>
          <p:nvPr>
            <p:custDataLst>
              <p:tags r:id="rId6"/>
            </p:custDataLst>
          </p:nvPr>
        </p:nvGrpSpPr>
        <p:grpSpPr>
          <a:xfrm>
            <a:off x="93" y="2925647"/>
            <a:ext cx="6456680" cy="2163837"/>
            <a:chOff x="423003" y="4161199"/>
            <a:chExt cx="6456680" cy="2163837"/>
          </a:xfrm>
        </p:grpSpPr>
        <p:sp>
          <p:nvSpPr>
            <p:cNvPr id="21" name="矩形 20"/>
            <p:cNvSpPr/>
            <p:nvPr>
              <p:custDataLst>
                <p:tags r:id="rId9"/>
              </p:custDataLst>
            </p:nvPr>
          </p:nvSpPr>
          <p:spPr>
            <a:xfrm>
              <a:off x="423003" y="4232954"/>
              <a:ext cx="6456680" cy="203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kern="100">
                  <a:latin typeface="Times New Roman" panose="02020603050405020304" charset="0"/>
                  <a:ea typeface="方正中等线简体" panose="03000509000000000000" pitchFamily="65" charset="-122"/>
                </a:rPr>
                <a:t>B.</a:t>
              </a:r>
              <a:r>
                <a:rPr lang="zh-CN" altLang="zh-CN" sz="2800" kern="100" smtClean="0">
                  <a:latin typeface="Times New Roman" panose="02020603050405020304" charset="0"/>
                  <a:ea typeface="方正中等线简体" panose="03000509000000000000" pitchFamily="65" charset="-122"/>
                  <a:cs typeface="Times New Roman" panose="02020603050405020304" charset="0"/>
                </a:rPr>
                <a:t>由</a:t>
              </a:r>
              <a:r>
                <a:rPr lang="zh-CN" altLang="en-US" sz="2800" kern="100" smtClean="0">
                  <a:latin typeface="Times New Roman" panose="02020603050405020304" charset="0"/>
                  <a:ea typeface="方正中等线简体" panose="03000509000000000000" pitchFamily="65" charset="-122"/>
                  <a:cs typeface="Times New Roman" panose="02020603050405020304" charset="0"/>
                </a:rPr>
                <a:t>　　　　　</a:t>
              </a:r>
              <a:r>
                <a:rPr lang="en-US" altLang="zh-CN" sz="2800" kern="100" smtClean="0">
                  <a:latin typeface="Times New Roman" panose="02020603050405020304" charset="0"/>
                  <a:ea typeface="方正中等线简体" panose="03000509000000000000" pitchFamily="65" charset="-122"/>
                </a:rPr>
                <a:t>    </a:t>
              </a:r>
              <a:r>
                <a:rPr lang="zh-CN" altLang="zh-CN" sz="2800" kern="100">
                  <a:latin typeface="Times New Roman" panose="02020603050405020304" charset="0"/>
                  <a:ea typeface="方正中等线简体" panose="03000509000000000000" pitchFamily="65" charset="-122"/>
                  <a:cs typeface="Times New Roman" panose="02020603050405020304" charset="0"/>
                </a:rPr>
                <a:t>生成　</a:t>
              </a:r>
              <a:endParaRPr lang="zh-CN" altLang="zh-CN" sz="2800" kern="10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endParaRPr>
            </a:p>
            <a:p>
              <a:pPr>
                <a:lnSpc>
                  <a:spcPct val="150000"/>
                </a:lnSpc>
              </a:pPr>
              <a:endParaRPr lang="zh-CN" altLang="zh-CN" sz="2800" kern="10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zh-CN" sz="2800" kern="100" smtClean="0">
                  <a:latin typeface="Times New Roman" panose="02020603050405020304" charset="0"/>
                  <a:ea typeface="方正中等线简体" panose="03000509000000000000" pitchFamily="65" charset="-122"/>
                  <a:cs typeface="Times New Roman" panose="02020603050405020304" charset="0"/>
                </a:rPr>
                <a:t> </a:t>
              </a:r>
              <a:r>
                <a:rPr lang="en-US" altLang="zh-CN" sz="2800" kern="100" smtClean="0">
                  <a:latin typeface="Times New Roman" panose="02020603050405020304" charset="0"/>
                  <a:ea typeface="方正中等线简体" panose="03000509000000000000" pitchFamily="65" charset="-122"/>
                  <a:cs typeface="Times New Roman" panose="02020603050405020304" charset="0"/>
                </a:rPr>
                <a:t>                 </a:t>
              </a:r>
              <a:r>
                <a:rPr lang="zh-CN" altLang="en-US" sz="2800" kern="100" smtClean="0">
                  <a:latin typeface="Times New Roman" panose="02020603050405020304" charset="0"/>
                  <a:ea typeface="方正中等线简体" panose="03000509000000000000" pitchFamily="65" charset="-122"/>
                  <a:cs typeface="Times New Roman" panose="02020603050405020304" charset="0"/>
                </a:rPr>
                <a:t>的反应</a:t>
              </a:r>
              <a:r>
                <a:rPr lang="zh-CN" altLang="zh-CN" sz="2800" kern="100">
                  <a:latin typeface="Times New Roman" panose="02020603050405020304" charset="0"/>
                  <a:ea typeface="方正中等线简体" panose="03000509000000000000" pitchFamily="65" charset="-122"/>
                  <a:cs typeface="Times New Roman" panose="02020603050405020304" charset="0"/>
                </a:rPr>
                <a:t>为吸热反应</a:t>
              </a:r>
              <a:endParaRPr lang="zh-CN" altLang="zh-CN" sz="1050" kern="10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pic>
          <p:nvPicPr>
            <p:cNvPr id="562248" name="Picture 72" descr="2-41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3526" y="4161199"/>
              <a:ext cx="2222609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2249" name="Picture 73" descr="2-42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565" y="5538957"/>
              <a:ext cx="1482325" cy="786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矩形 18"/>
          <p:cNvSpPr/>
          <p:nvPr>
            <p:custDataLst>
              <p:tags r:id="rId7"/>
            </p:custDataLst>
          </p:nvPr>
        </p:nvSpPr>
        <p:spPr>
          <a:xfrm>
            <a:off x="81915" y="5083175"/>
            <a:ext cx="988695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上述反应历程中存在</a:t>
            </a:r>
            <a:r>
              <a:rPr lang="en-US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S—S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的断裂和生成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决定反应速率的基元反应的活化能为</a:t>
            </a:r>
            <a:r>
              <a:rPr lang="en-US" altLang="zh-CN" sz="2800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41.65 kJ·mol</a:t>
            </a:r>
            <a:r>
              <a:rPr lang="zh-CN" altLang="zh-CN" sz="2800" kern="100" baseline="300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－</a:t>
            </a:r>
            <a:r>
              <a:rPr lang="en-US" altLang="zh-CN" sz="2800" kern="100" baseline="300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TextBox 9"/>
          <p:cNvSpPr txBox="1"/>
          <p:nvPr>
            <p:custDataLst>
              <p:tags r:id="rId8"/>
            </p:custDataLst>
          </p:nvPr>
        </p:nvSpPr>
        <p:spPr>
          <a:xfrm>
            <a:off x="-30018" y="313539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33" y="548640"/>
            <a:ext cx="8472805" cy="56172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655606" y="157914"/>
              <a:ext cx="530495" cy="439905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4"/>
            </p:blipFill>
            <p:spPr>
              <a:xfrm>
                <a:off x="655606" y="157914"/>
                <a:ext cx="530495" cy="43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927908" y="262250"/>
              <a:ext cx="60668" cy="87699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927908" y="262250"/>
                <a:ext cx="60668" cy="876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1133898" y="176243"/>
              <a:ext cx="91708" cy="443077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1133898" y="176243"/>
                <a:ext cx="91708" cy="4430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1236893" y="200917"/>
              <a:ext cx="166485" cy="396902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1236893" y="200917"/>
                <a:ext cx="166485" cy="396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1265111" y="558340"/>
              <a:ext cx="155197" cy="3242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1265111" y="558340"/>
                <a:ext cx="155197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1270754" y="231231"/>
              <a:ext cx="253960" cy="517452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1270754" y="231231"/>
                <a:ext cx="253960" cy="5174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1506726" y="259430"/>
              <a:ext cx="178830" cy="246213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1506726" y="259430"/>
                <a:ext cx="178830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1631942" y="351077"/>
              <a:ext cx="25396" cy="365177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1631942" y="351077"/>
                <a:ext cx="25396" cy="3651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1560692" y="321468"/>
              <a:ext cx="328032" cy="72753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1560692" y="321468"/>
                <a:ext cx="328032" cy="727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1699665" y="671136"/>
              <a:ext cx="107228" cy="9869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1699665" y="671136"/>
                <a:ext cx="107228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1953625" y="338388"/>
              <a:ext cx="376708" cy="420517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1953625" y="338388"/>
                <a:ext cx="376708" cy="420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2024170" y="344027"/>
              <a:ext cx="256782" cy="53860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2024170" y="344027"/>
                <a:ext cx="256782" cy="538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6439552" y="244450"/>
              <a:ext cx="222215" cy="30261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6439552" y="244450"/>
                <a:ext cx="222215" cy="302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7681841" y="764193"/>
              <a:ext cx="2822" cy="4229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7681841" y="764193"/>
                <a:ext cx="2822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6404632" y="248151"/>
              <a:ext cx="292760" cy="34825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6404632" y="248151"/>
                <a:ext cx="292760" cy="348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6756297" y="355307"/>
              <a:ext cx="139149" cy="21713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6756297" y="355307"/>
                <a:ext cx="139149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6918549" y="445544"/>
              <a:ext cx="167897" cy="15227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6918549" y="445544"/>
                <a:ext cx="167897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7109725" y="417345"/>
              <a:ext cx="208106" cy="2255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7109725" y="417345"/>
                <a:ext cx="20810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7204960" y="306840"/>
              <a:ext cx="25396" cy="358656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7204960" y="306840"/>
                <a:ext cx="25396" cy="358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7489960" y="304549"/>
              <a:ext cx="279357" cy="214312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7489960" y="304549"/>
                <a:ext cx="279357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7868079" y="372226"/>
              <a:ext cx="332970" cy="564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7868079" y="372226"/>
                <a:ext cx="33297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8065603" y="281990"/>
              <a:ext cx="214455" cy="73317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8065603" y="281990"/>
                <a:ext cx="214455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7877955" y="451184"/>
              <a:ext cx="311807" cy="1409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7877955" y="451184"/>
                <a:ext cx="311807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7899824" y="456824"/>
              <a:ext cx="208106" cy="7049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7899824" y="456824"/>
                <a:ext cx="208106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8458536" y="250266"/>
              <a:ext cx="357661" cy="32270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8458536" y="250266"/>
                <a:ext cx="357661" cy="322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8850058" y="244626"/>
              <a:ext cx="167191" cy="29820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8850058" y="244626"/>
                <a:ext cx="167191" cy="298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8878276" y="377866"/>
              <a:ext cx="270891" cy="45964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8878276" y="377866"/>
                <a:ext cx="270891" cy="459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6078364" y="248151"/>
              <a:ext cx="418329" cy="34120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6078364" y="248151"/>
                <a:ext cx="418329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10227793" y="205852"/>
              <a:ext cx="273007" cy="262251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10227793" y="205852"/>
                <a:ext cx="273007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10531840" y="184351"/>
              <a:ext cx="28217" cy="319001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10531840" y="184351"/>
                <a:ext cx="28217" cy="3190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10571345" y="310189"/>
              <a:ext cx="129802" cy="73317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10571345" y="310189"/>
                <a:ext cx="129802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10672929" y="105922"/>
              <a:ext cx="73366" cy="67237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10672929" y="105922"/>
                <a:ext cx="73366" cy="672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10737124" y="253791"/>
              <a:ext cx="325211" cy="20303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10737124" y="253791"/>
                <a:ext cx="325211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11158276" y="250442"/>
              <a:ext cx="186237" cy="228941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11158276" y="250442"/>
                <a:ext cx="186237" cy="228941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2344680" y="730800"/>
              <a:ext cx="9428760" cy="5567400"/>
            </p14:xfrm>
          </p:contentPart>
        </mc:Choice>
        <mc:Fallback>
          <p:pic>
            <p:nvPicPr>
              <p:cNvPr id="37" name="墨迹 36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335320" y="721440"/>
                <a:ext cx="9447480" cy="5586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224155" y="557530"/>
            <a:ext cx="3862705" cy="52197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sym typeface="+mn-ea"/>
              </a:rPr>
              <a:t>机理分析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166360" y="1503045"/>
            <a:ext cx="6958965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NO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催化</a:t>
            </a:r>
            <a:r>
              <a:rPr lang="en-US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O</a:t>
            </a:r>
            <a:r>
              <a:rPr lang="en-US" altLang="zh-CN" sz="2800" b="1" kern="1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3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分解的反应机理如下：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第一步：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O</a:t>
            </a:r>
            <a:r>
              <a:rPr lang="en-US" altLang="zh-CN" sz="2800" kern="1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3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(g)</a:t>
            </a:r>
            <a:r>
              <a:rPr lang="zh-CN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＋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NO(g)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→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O</a:t>
            </a:r>
            <a:r>
              <a:rPr lang="en-US" altLang="zh-CN" sz="2800" kern="1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(g)</a:t>
            </a:r>
            <a:r>
              <a:rPr lang="zh-CN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＋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NO</a:t>
            </a:r>
            <a:r>
              <a:rPr lang="en-US" altLang="zh-CN" sz="2800" kern="1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(g)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第二步：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NO</a:t>
            </a:r>
            <a:r>
              <a:rPr lang="en-US" altLang="zh-CN" sz="2800" kern="1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(g)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→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O(g)</a:t>
            </a:r>
            <a:r>
              <a:rPr lang="zh-CN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＋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NO(g)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第三步</a:t>
            </a:r>
            <a:r>
              <a:rPr lang="zh-CN" altLang="zh-CN" sz="2800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：</a:t>
            </a:r>
            <a:r>
              <a:rPr lang="en-US" altLang="zh-CN" sz="2800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________________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总反应：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2O</a:t>
            </a:r>
            <a:r>
              <a:rPr lang="en-US" altLang="zh-CN" sz="2800" kern="1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3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(g)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→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3O</a:t>
            </a:r>
            <a:r>
              <a:rPr lang="en-US" altLang="zh-CN" sz="2800" kern="1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(g)</a:t>
            </a:r>
            <a:endParaRPr lang="zh-CN" altLang="en-US" sz="2800" dirty="0"/>
          </a:p>
        </p:txBody>
      </p:sp>
      <p:sp>
        <p:nvSpPr>
          <p:cNvPr id="15" name="TextBox 98"/>
          <p:cNvSpPr txBox="1"/>
          <p:nvPr>
            <p:custDataLst>
              <p:tags r:id="rId4"/>
            </p:custDataLst>
          </p:nvPr>
        </p:nvSpPr>
        <p:spPr>
          <a:xfrm>
            <a:off x="279400" y="1879600"/>
            <a:ext cx="374269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2HI(g) </a:t>
            </a:r>
            <a:r>
              <a:rPr lang="en-US" altLang="zh-CN" sz="28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⇌</a:t>
            </a:r>
            <a:r>
              <a:rPr lang="en-US" altLang="zh-CN" sz="28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en-US" altLang="zh-CN" sz="2800" b="1" baseline="-2500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28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(g)</a:t>
            </a:r>
            <a:r>
              <a:rPr lang="en-US" altLang="zh-CN" sz="28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 I</a:t>
            </a:r>
            <a:r>
              <a:rPr lang="en-US" altLang="zh-CN" sz="2800" b="1" baseline="-2500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28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(g)</a:t>
            </a:r>
            <a:r>
              <a:rPr lang="en-US" altLang="zh-CN" sz="2800" b="1" baseline="-2500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800" b="1" baseline="-2500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" y="2417445"/>
            <a:ext cx="338455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>
                <a:solidFill>
                  <a:srgbClr val="000000"/>
                </a:solidFill>
                <a:latin typeface="Times New Roman" panose="02020603050405020304" charset="0"/>
              </a:rPr>
              <a:t>①2HI→H</a:t>
            </a:r>
            <a:r>
              <a:rPr lang="en-US" altLang="zh-CN" sz="3600" baseline="-25000">
                <a:solidFill>
                  <a:srgbClr val="000000"/>
                </a:solidFill>
                <a:latin typeface="Times New Roman" panose="02020603050405020304" charset="0"/>
              </a:rPr>
              <a:t>2</a:t>
            </a:r>
            <a:r>
              <a:rPr lang="en-US" altLang="zh-CN" sz="3600">
                <a:solidFill>
                  <a:srgbClr val="000000"/>
                </a:solidFill>
                <a:latin typeface="Times New Roman" panose="02020603050405020304" charset="0"/>
              </a:rPr>
              <a:t> +2I·   </a:t>
            </a:r>
            <a:endParaRPr lang="en-US" altLang="zh-CN" sz="3600" baseline="-25000">
              <a:solidFill>
                <a:srgbClr val="000000"/>
              </a:solidFill>
              <a:latin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266700" y="3636645"/>
            <a:ext cx="193167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600">
                <a:solidFill>
                  <a:srgbClr val="000000"/>
                </a:solidFill>
                <a:latin typeface="Times New Roman" panose="02020603050405020304" charset="0"/>
                <a:sym typeface="+mn-ea"/>
              </a:rPr>
              <a:t>②2I·→I</a:t>
            </a:r>
            <a:r>
              <a:rPr lang="en-US" altLang="zh-CN" sz="3600" baseline="-25000">
                <a:solidFill>
                  <a:srgbClr val="000000"/>
                </a:solidFill>
                <a:latin typeface="Times New Roman" panose="02020603050405020304" charset="0"/>
                <a:sym typeface="+mn-ea"/>
              </a:rPr>
              <a:t>2</a:t>
            </a: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3661410" y="5332730"/>
            <a:ext cx="5212715" cy="52197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sym typeface="+mn-ea"/>
              </a:rPr>
              <a:t>技巧：各步直接叠加得总反应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44805" y="335915"/>
            <a:ext cx="3150235" cy="52197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sym typeface="+mn-ea"/>
              </a:rPr>
              <a:t>催化剂与中间体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712085" y="983615"/>
            <a:ext cx="6958965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NO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催化</a:t>
            </a:r>
            <a:r>
              <a:rPr lang="en-US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O</a:t>
            </a:r>
            <a:r>
              <a:rPr lang="en-US" altLang="zh-CN" sz="2800" b="1" kern="1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3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分解的反应机理如下：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第一步：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O</a:t>
            </a:r>
            <a:r>
              <a:rPr lang="en-US" altLang="zh-CN" sz="2800" kern="1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3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(g)</a:t>
            </a:r>
            <a:r>
              <a:rPr lang="zh-CN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＋</a:t>
            </a: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NO(g)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→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O</a:t>
            </a:r>
            <a:r>
              <a:rPr lang="en-US" altLang="zh-CN" sz="2800" kern="1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(g)</a:t>
            </a:r>
            <a:r>
              <a:rPr lang="zh-CN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＋</a:t>
            </a:r>
            <a:r>
              <a:rPr lang="en-US" altLang="zh-CN" sz="2800" kern="100" dirty="0">
                <a:highlight>
                  <a:srgbClr val="00FFFF"/>
                </a:highlight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NO</a:t>
            </a:r>
            <a:r>
              <a:rPr lang="en-US" altLang="zh-CN" sz="2800" kern="100" baseline="-25000" dirty="0">
                <a:highlight>
                  <a:srgbClr val="00FFFF"/>
                </a:highlight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800" kern="100" dirty="0">
                <a:highlight>
                  <a:srgbClr val="00FFFF"/>
                </a:highlight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(g)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第二步：</a:t>
            </a:r>
            <a:r>
              <a:rPr lang="en-US" altLang="zh-CN" sz="2800" kern="100" dirty="0">
                <a:highlight>
                  <a:srgbClr val="00FFFF"/>
                </a:highlight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NO</a:t>
            </a:r>
            <a:r>
              <a:rPr lang="en-US" altLang="zh-CN" sz="2800" kern="100" baseline="-25000" dirty="0">
                <a:highlight>
                  <a:srgbClr val="00FFFF"/>
                </a:highlight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800" kern="100" dirty="0">
                <a:highlight>
                  <a:srgbClr val="00FFFF"/>
                </a:highlight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(g)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→</a:t>
            </a:r>
            <a:r>
              <a:rPr lang="en-US" altLang="zh-CN" sz="2800" kern="100" dirty="0">
                <a:highlight>
                  <a:srgbClr val="00FFFF"/>
                </a:highlight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O(g)</a:t>
            </a:r>
            <a:r>
              <a:rPr lang="zh-CN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＋</a:t>
            </a: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NO(g)</a:t>
            </a:r>
            <a:endParaRPr lang="zh-CN" altLang="zh-CN" sz="2800" kern="100" dirty="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第三步</a:t>
            </a:r>
            <a:r>
              <a:rPr lang="zh-CN" altLang="zh-CN" sz="2800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：</a:t>
            </a:r>
            <a:r>
              <a:rPr lang="en-US" altLang="zh-CN" sz="2800" kern="100" dirty="0">
                <a:highlight>
                  <a:srgbClr val="00FFFF"/>
                </a:highlight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O(g)</a:t>
            </a:r>
            <a:r>
              <a:rPr lang="zh-CN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＋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O</a:t>
            </a:r>
            <a:r>
              <a:rPr lang="en-US" altLang="zh-CN" sz="2800" kern="1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3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(g)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→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O</a:t>
            </a:r>
            <a:r>
              <a:rPr lang="en-US" altLang="zh-CN" sz="2800" kern="1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(g)</a:t>
            </a:r>
            <a:endParaRPr lang="zh-CN" altLang="zh-CN" sz="2800" kern="100" dirty="0" smtClean="0"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  <a:sym typeface="+mn-ea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总反应：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2O</a:t>
            </a:r>
            <a:r>
              <a:rPr lang="en-US" altLang="zh-CN" sz="2800" kern="1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3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(g)</a:t>
            </a:r>
            <a:r>
              <a:rPr lang="en-US" altLang="zh-CN" sz="2800" kern="100" spc="-7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―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→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3O</a:t>
            </a:r>
            <a:r>
              <a:rPr lang="en-US" altLang="zh-CN" sz="2800" kern="1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800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(g)</a:t>
            </a:r>
            <a:endParaRPr lang="zh-CN" altLang="en-US" sz="2800" dirty="0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350260" y="4592955"/>
            <a:ext cx="5212715" cy="1383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sym typeface="+mn-ea"/>
              </a:rPr>
              <a:t>技巧：</a:t>
            </a:r>
          </a:p>
          <a:p>
            <a:pPr algn="ctr"/>
            <a:r>
              <a:rPr lang="zh-CN" altLang="en-US" sz="2800" b="1">
                <a:solidFill>
                  <a:schemeClr val="bg1"/>
                </a:solidFill>
                <a:sym typeface="+mn-ea"/>
              </a:rPr>
              <a:t>催化剂：先结合，后生成</a:t>
            </a:r>
            <a:endParaRPr lang="zh-CN" altLang="en-US" sz="2800" b="1">
              <a:solidFill>
                <a:schemeClr val="bg1"/>
              </a:solidFill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  <a:sym typeface="+mn-ea"/>
              </a:rPr>
              <a:t>中间体：先生成，后消耗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" y="935990"/>
            <a:ext cx="11084560" cy="3161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5" y="615950"/>
            <a:ext cx="11189335" cy="4638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" y="406400"/>
            <a:ext cx="11725910" cy="6206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" y="527050"/>
            <a:ext cx="11249660" cy="5309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35" y="951230"/>
            <a:ext cx="11149330" cy="3593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" y="1946910"/>
            <a:ext cx="11559540" cy="2021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60" y="93345"/>
            <a:ext cx="3898265" cy="1228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" y="634365"/>
            <a:ext cx="12066905" cy="4655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65675" y="324045"/>
                <a:ext cx="10439868" cy="5810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zh-CN" altLang="en-US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二、</a:t>
                </a:r>
                <a:r>
                  <a:rPr lang="zh-CN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化学反应速率</a:t>
                </a:r>
                <a:endParaRPr lang="zh-CN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endParaRP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3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1</a:t>
                </a:r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. </a:t>
                </a:r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化学反应速率的计算方法</a:t>
                </a: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(1)</a:t>
                </a:r>
                <a:r>
                  <a:rPr lang="zh-CN" altLang="zh-CN" sz="2800" dirty="0" smtClean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根据定义</a:t>
                </a:r>
                <a:r>
                  <a:rPr lang="zh-CN" altLang="zh-CN" sz="2800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计算</a:t>
                </a:r>
                <a:endParaRPr lang="zh-CN" altLang="zh-CN" sz="600" dirty="0">
                  <a:solidFill>
                    <a:srgbClr val="000000"/>
                  </a:solidFill>
                  <a:effectLst/>
                  <a:latin typeface="NEU-BZ-S92"/>
                  <a:ea typeface="方正宋三_GBK"/>
                  <a:cs typeface="Times New Roman" panose="02020603050405020304"/>
                </a:endParaRP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800" i="1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v</a:t>
                </a:r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/>
                            <a:cs typeface="Times New Roman" panose="02020603050405020304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X</m:t>
                        </m:r>
                        <m:r>
                          <a:rPr lang="zh-CN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的浓度变化量</m:t>
                        </m:r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mol</m:t>
                        </m:r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·</m:t>
                        </m:r>
                        <m:sSup>
                          <m:sSupPr>
                            <m:ctrlPr>
                              <a:rPr lang="zh-CN" altLang="zh-C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/>
                                <a:cs typeface="Times New Roman" panose="02020603050405020304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/>
                                <a:ea typeface="微软雅黑" panose="020B0503020204020204" pitchFamily="34" charset="-122"/>
                                <a:cs typeface="Times New Roman" panose="02020603050405020304"/>
                              </a:rPr>
                              <m:t>L</m:t>
                            </m:r>
                          </m:e>
                          <m:sup>
                            <m:r>
                              <a:rPr lang="en-US" altLang="zh-C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/>
                              </a:rPr>
                              <m:t>−</m:t>
                            </m:r>
                            <m:r>
                              <a:rPr lang="en-US" altLang="zh-CN" sz="2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/>
                                <a:ea typeface="微软雅黑" panose="020B0503020204020204" pitchFamily="34" charset="-122"/>
                                <a:cs typeface="Times New Roman" panose="02020603050405020304"/>
                              </a:rPr>
                              <m:t>1</m:t>
                            </m:r>
                          </m:sup>
                        </m:sSup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)</m:t>
                        </m:r>
                      </m:num>
                      <m:den>
                        <m:r>
                          <a:rPr lang="zh-CN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时间的变化量</m:t>
                        </m:r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s</m:t>
                        </m:r>
                        <m:r>
                          <a:rPr lang="zh-CN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或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min</m:t>
                        </m:r>
                        <m:r>
                          <a:rPr lang="zh-CN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或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h</m:t>
                        </m:r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)</m:t>
                        </m:r>
                      </m:den>
                    </m:f>
                    <m:r>
                      <a:rPr lang="zh-CN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/>
                      </a:rPr>
                      <m:t>，</m:t>
                    </m:r>
                  </m:oMath>
                </a14:m>
                <a:r>
                  <a:rPr lang="zh-CN" altLang="zh-CN" sz="2800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即</a:t>
                </a:r>
                <a:r>
                  <a:rPr lang="en-US" altLang="zh-CN" sz="2800" i="1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v</a:t>
                </a:r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/>
                            <a:cs typeface="Times New Roman" panose="02020603050405020304"/>
                          </a:rPr>
                        </m:ctrlPr>
                      </m:fPr>
                      <m:num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Δ</m:t>
                        </m:r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𝑐</m:t>
                        </m:r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|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Δ</m:t>
                        </m:r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/>
                            <a:cs typeface="Times New Roman" panose="02020603050405020304"/>
                          </a:rPr>
                        </m:ctrlPr>
                      </m:fPr>
                      <m:num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Δ</m:t>
                        </m:r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𝑛</m:t>
                        </m:r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|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𝑉</m:t>
                        </m:r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·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Δ</m:t>
                        </m:r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𝑡</m:t>
                        </m:r>
                      </m:den>
                    </m:f>
                  </m:oMath>
                </a14:m>
                <a:r>
                  <a:rPr lang="zh-CN" altLang="zh-CN" sz="2800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。</a:t>
                </a:r>
                <a:endParaRPr lang="zh-CN" altLang="zh-CN" sz="600" dirty="0">
                  <a:solidFill>
                    <a:srgbClr val="000000"/>
                  </a:solidFill>
                  <a:effectLst/>
                  <a:latin typeface="NEU-BZ-S92"/>
                  <a:ea typeface="方正宋三_GBK"/>
                  <a:cs typeface="Times New Roman" panose="02020603050405020304"/>
                </a:endParaRP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(2)</a:t>
                </a:r>
                <a:r>
                  <a:rPr lang="zh-CN" altLang="zh-CN" sz="2800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根据化学方程式计算</a:t>
                </a:r>
                <a:endParaRPr lang="zh-CN" altLang="zh-CN" sz="600" dirty="0">
                  <a:solidFill>
                    <a:srgbClr val="000000"/>
                  </a:solidFill>
                  <a:effectLst/>
                  <a:latin typeface="NEU-BZ-S92"/>
                  <a:ea typeface="方正宋三_GBK"/>
                  <a:cs typeface="Times New Roman" panose="02020603050405020304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对于反应</a:t>
                </a:r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“</a:t>
                </a:r>
                <a:r>
                  <a:rPr lang="en-US" altLang="zh-CN" sz="2800" i="1" dirty="0" err="1" smtClean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m</a:t>
                </a:r>
                <a:r>
                  <a:rPr lang="en-US" altLang="zh-CN" sz="2800" dirty="0" err="1" smtClean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A+</a:t>
                </a:r>
                <a:r>
                  <a:rPr lang="en-US" altLang="zh-CN" sz="2800" i="1" dirty="0" err="1" smtClean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n</a:t>
                </a:r>
                <a:r>
                  <a:rPr lang="en-US" altLang="zh-CN" sz="2800" dirty="0" err="1" smtClean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800" dirty="0" smtClean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= </a:t>
                </a:r>
                <a:r>
                  <a:rPr lang="en-US" altLang="zh-CN" sz="2800" i="1" dirty="0" err="1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p</a:t>
                </a:r>
                <a:r>
                  <a:rPr lang="en-US" altLang="zh-CN" sz="2800" dirty="0" err="1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C+</a:t>
                </a:r>
                <a:r>
                  <a:rPr lang="en-US" altLang="zh-CN" sz="2800" i="1" dirty="0" err="1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q</a:t>
                </a:r>
                <a:r>
                  <a:rPr lang="en-US" altLang="zh-CN" sz="2800" dirty="0" err="1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D</a:t>
                </a:r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”,</a:t>
                </a:r>
                <a:r>
                  <a:rPr lang="zh-CN" altLang="zh-CN" sz="2800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有</a:t>
                </a:r>
                <a:r>
                  <a:rPr lang="en-US" altLang="zh-CN" sz="2800" i="1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v</a:t>
                </a:r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(A)</a:t>
                </a:r>
                <a:r>
                  <a:rPr lang="zh-CN" altLang="zh-CN" sz="280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宋体" panose="02010600030101010101" pitchFamily="2" charset="-122"/>
                  </a:rPr>
                  <a:t>∶</a:t>
                </a:r>
                <a:r>
                  <a:rPr lang="en-US" altLang="zh-CN" sz="2800" i="1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v</a:t>
                </a:r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(B)</a:t>
                </a:r>
                <a:r>
                  <a:rPr lang="zh-CN" altLang="zh-CN" sz="280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宋体" panose="02010600030101010101" pitchFamily="2" charset="-122"/>
                  </a:rPr>
                  <a:t>∶</a:t>
                </a:r>
                <a:r>
                  <a:rPr lang="en-US" altLang="zh-CN" sz="2800" i="1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v</a:t>
                </a:r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(C)</a:t>
                </a:r>
                <a:r>
                  <a:rPr lang="zh-CN" altLang="zh-CN" sz="280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宋体" panose="02010600030101010101" pitchFamily="2" charset="-122"/>
                  </a:rPr>
                  <a:t>∶</a:t>
                </a:r>
                <a:r>
                  <a:rPr lang="en-US" altLang="zh-CN" sz="2800" i="1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v</a:t>
                </a:r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(D)=</a:t>
                </a:r>
                <a:r>
                  <a:rPr lang="en-US" altLang="zh-CN" sz="2800" i="1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m</a:t>
                </a:r>
                <a:r>
                  <a:rPr lang="zh-CN" altLang="zh-CN" sz="2800" i="1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宋体" panose="02010600030101010101" pitchFamily="2" charset="-122"/>
                  </a:rPr>
                  <a:t>∶</a:t>
                </a:r>
                <a:r>
                  <a:rPr lang="en-US" altLang="zh-CN" sz="2800" i="1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n</a:t>
                </a:r>
                <a:r>
                  <a:rPr lang="zh-CN" altLang="zh-CN" sz="2800" i="1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宋体" panose="02010600030101010101" pitchFamily="2" charset="-122"/>
                  </a:rPr>
                  <a:t>∶</a:t>
                </a:r>
                <a:r>
                  <a:rPr lang="en-US" altLang="zh-CN" sz="2800" i="1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p</a:t>
                </a:r>
                <a:r>
                  <a:rPr lang="zh-CN" altLang="zh-CN" sz="2800" i="1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宋体" panose="02010600030101010101" pitchFamily="2" charset="-122"/>
                  </a:rPr>
                  <a:t>∶</a:t>
                </a:r>
                <a:r>
                  <a:rPr lang="en-US" altLang="zh-CN" sz="2800" i="1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q</a:t>
                </a:r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,</a:t>
                </a:r>
                <a:r>
                  <a:rPr lang="zh-CN" altLang="zh-CN" sz="2800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/>
                            <a:cs typeface="Times New Roman" panose="02020603050405020304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𝑣</m:t>
                        </m:r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A</m:t>
                        </m:r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/>
                            <a:cs typeface="Times New Roman" panose="02020603050405020304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𝑣</m:t>
                        </m:r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B</m:t>
                        </m:r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/>
                            <a:cs typeface="Times New Roman" panose="02020603050405020304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𝑣</m:t>
                        </m:r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C</m:t>
                        </m:r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/>
                            <a:cs typeface="Times New Roman" panose="02020603050405020304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𝑣</m:t>
                        </m:r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D</m:t>
                        </m:r>
                        <m:r>
                          <a:rPr lang="en-US" altLang="zh-C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𝑞</m:t>
                        </m:r>
                      </m:den>
                    </m:f>
                  </m:oMath>
                </a14:m>
                <a:r>
                  <a:rPr lang="zh-CN" altLang="zh-CN" sz="2800" dirty="0">
                    <a:solidFill>
                      <a:srgbClr val="000000"/>
                    </a:solidFill>
                    <a:effectLst/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。</a:t>
                </a:r>
                <a:endParaRPr lang="zh-CN" altLang="zh-CN" sz="2800" b="1" dirty="0">
                  <a:solidFill>
                    <a:srgbClr val="7030A0"/>
                  </a:solidFill>
                  <a:latin typeface="Times New Roman" panose="02020603050405020304"/>
                  <a:ea typeface="微软雅黑" panose="020B0503020204020204" pitchFamily="34" charset="-122"/>
                  <a:cs typeface="Times New Roman" panose="02020603050405020304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75" y="324045"/>
                <a:ext cx="10439868" cy="5810373"/>
              </a:xfrm>
              <a:prstGeom prst="rect">
                <a:avLst/>
              </a:prstGeom>
              <a:blipFill rotWithShape="1">
                <a:blip r:embed="rId2"/>
                <a:stretch>
                  <a:fillRect l="-2" t="-3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78" y="548640"/>
            <a:ext cx="10261600" cy="3966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778" y="5012690"/>
            <a:ext cx="7553960" cy="15900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墨迹 20"/>
              <p14:cNvContentPartPr/>
              <p14:nvPr/>
            </p14:nvContentPartPr>
            <p14:xfrm>
              <a:off x="3895011" y="1037723"/>
              <a:ext cx="267011" cy="3947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5"/>
            </p:blipFill>
            <p:spPr>
              <a:xfrm>
                <a:off x="3895011" y="1037723"/>
                <a:ext cx="2670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墨迹 21"/>
              <p14:cNvContentPartPr/>
              <p14:nvPr/>
            </p14:nvContentPartPr>
            <p14:xfrm>
              <a:off x="4019169" y="1094121"/>
              <a:ext cx="31040" cy="200213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7"/>
            </p:blipFill>
            <p:spPr>
              <a:xfrm>
                <a:off x="4019169" y="1094121"/>
                <a:ext cx="31040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墨迹 22"/>
              <p14:cNvContentPartPr/>
              <p14:nvPr/>
            </p14:nvContentPartPr>
            <p14:xfrm>
              <a:off x="4267486" y="898138"/>
              <a:ext cx="33861" cy="66408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9"/>
            </p:blipFill>
            <p:spPr>
              <a:xfrm>
                <a:off x="4267486" y="898138"/>
                <a:ext cx="33861" cy="664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墨迹 23"/>
              <p14:cNvContentPartPr/>
              <p14:nvPr/>
            </p14:nvContentPartPr>
            <p14:xfrm>
              <a:off x="4185654" y="872054"/>
              <a:ext cx="87475" cy="22576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11"/>
            </p:blipFill>
            <p:spPr>
              <a:xfrm>
                <a:off x="4185654" y="872054"/>
                <a:ext cx="87475" cy="225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墨迹 24"/>
              <p14:cNvContentPartPr/>
              <p14:nvPr/>
            </p14:nvContentPartPr>
            <p14:xfrm>
              <a:off x="4244911" y="896728"/>
              <a:ext cx="186238" cy="11279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13"/>
            </p:blipFill>
            <p:spPr>
              <a:xfrm>
                <a:off x="4244911" y="896728"/>
                <a:ext cx="18623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墨迹 25"/>
              <p14:cNvContentPartPr/>
              <p14:nvPr/>
            </p14:nvContentPartPr>
            <p14:xfrm>
              <a:off x="7504069" y="806491"/>
              <a:ext cx="110050" cy="3383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15"/>
            </p:blipFill>
            <p:spPr>
              <a:xfrm>
                <a:off x="7504069" y="806491"/>
                <a:ext cx="11005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墨迹 26"/>
              <p14:cNvContentPartPr/>
              <p14:nvPr/>
            </p14:nvContentPartPr>
            <p14:xfrm>
              <a:off x="5631641" y="1953310"/>
              <a:ext cx="484112" cy="288511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17"/>
            </p:blipFill>
            <p:spPr>
              <a:xfrm>
                <a:off x="5631641" y="1953310"/>
                <a:ext cx="484112" cy="288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" name="墨迹 27"/>
              <p14:cNvContentPartPr/>
              <p14:nvPr/>
            </p14:nvContentPartPr>
            <p14:xfrm>
              <a:off x="6771111" y="1201277"/>
              <a:ext cx="143206" cy="31019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19"/>
            </p:blipFill>
            <p:spPr>
              <a:xfrm>
                <a:off x="6771111" y="1201277"/>
                <a:ext cx="143206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墨迹 28"/>
              <p14:cNvContentPartPr/>
              <p14:nvPr/>
            </p14:nvContentPartPr>
            <p14:xfrm>
              <a:off x="6982040" y="955241"/>
              <a:ext cx="67723" cy="660562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21"/>
            </p:blipFill>
            <p:spPr>
              <a:xfrm>
                <a:off x="6982040" y="955241"/>
                <a:ext cx="67723" cy="660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墨迹 29"/>
              <p14:cNvContentPartPr/>
              <p14:nvPr/>
            </p14:nvContentPartPr>
            <p14:xfrm>
              <a:off x="6950118" y="1330993"/>
              <a:ext cx="220980" cy="32869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23"/>
            </p:blipFill>
            <p:spPr>
              <a:xfrm>
                <a:off x="6950118" y="1330993"/>
                <a:ext cx="220980" cy="328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" name="墨迹 30"/>
              <p14:cNvContentPartPr/>
              <p14:nvPr/>
            </p14:nvContentPartPr>
            <p14:xfrm>
              <a:off x="7718524" y="1973930"/>
              <a:ext cx="474059" cy="36940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25"/>
            </p:blipFill>
            <p:spPr>
              <a:xfrm>
                <a:off x="7718524" y="1973930"/>
                <a:ext cx="474059" cy="369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2" name="墨迹 31"/>
              <p14:cNvContentPartPr/>
              <p14:nvPr/>
            </p14:nvContentPartPr>
            <p14:xfrm>
              <a:off x="768830" y="267890"/>
              <a:ext cx="380587" cy="33556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27"/>
            </p:blipFill>
            <p:spPr>
              <a:xfrm>
                <a:off x="768830" y="267890"/>
                <a:ext cx="380587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墨迹 32"/>
              <p14:cNvContentPartPr/>
              <p14:nvPr/>
            </p14:nvContentPartPr>
            <p14:xfrm>
              <a:off x="922793" y="364472"/>
              <a:ext cx="65783" cy="628133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29"/>
            </p:blipFill>
            <p:spPr>
              <a:xfrm>
                <a:off x="922793" y="364472"/>
                <a:ext cx="65783" cy="628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墨迹 33"/>
              <p14:cNvContentPartPr/>
              <p14:nvPr/>
            </p14:nvContentPartPr>
            <p14:xfrm>
              <a:off x="1118378" y="163554"/>
              <a:ext cx="95940" cy="443077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31"/>
            </p:blipFill>
            <p:spPr>
              <a:xfrm>
                <a:off x="1118378" y="163554"/>
                <a:ext cx="95940" cy="4430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墨迹 34"/>
              <p14:cNvContentPartPr/>
              <p14:nvPr/>
            </p14:nvContentPartPr>
            <p14:xfrm>
              <a:off x="1191744" y="199508"/>
              <a:ext cx="180594" cy="387031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33"/>
            </p:blipFill>
            <p:spPr>
              <a:xfrm>
                <a:off x="1191744" y="199508"/>
                <a:ext cx="180594" cy="3870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墨迹 35"/>
              <p14:cNvContentPartPr/>
              <p14:nvPr/>
            </p14:nvContentPartPr>
            <p14:xfrm>
              <a:off x="1265111" y="535781"/>
              <a:ext cx="90297" cy="50758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35"/>
            </p:blipFill>
            <p:spPr>
              <a:xfrm>
                <a:off x="1265111" y="535781"/>
                <a:ext cx="9029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1270754" y="217132"/>
              <a:ext cx="224332" cy="442724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37"/>
            </p:blipFill>
            <p:spPr>
              <a:xfrm>
                <a:off x="1270754" y="217132"/>
                <a:ext cx="224332" cy="442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1477802" y="208672"/>
              <a:ext cx="238793" cy="24991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39"/>
            </p:blipFill>
            <p:spPr>
              <a:xfrm>
                <a:off x="1477802" y="208672"/>
                <a:ext cx="238793" cy="249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1637586" y="293269"/>
              <a:ext cx="39505" cy="400426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41"/>
            </p:blipFill>
            <p:spPr>
              <a:xfrm>
                <a:off x="1637586" y="293269"/>
                <a:ext cx="39505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" name="墨迹 39"/>
              <p14:cNvContentPartPr/>
              <p14:nvPr/>
            </p14:nvContentPartPr>
            <p14:xfrm>
              <a:off x="1507784" y="281990"/>
              <a:ext cx="331559" cy="696515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43"/>
            </p:blipFill>
            <p:spPr>
              <a:xfrm>
                <a:off x="1507784" y="281990"/>
                <a:ext cx="331559" cy="696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1" name="墨迹 40"/>
              <p14:cNvContentPartPr/>
              <p14:nvPr/>
            </p14:nvContentPartPr>
            <p14:xfrm>
              <a:off x="1648873" y="563980"/>
              <a:ext cx="118514" cy="107156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45"/>
            </p:blipFill>
            <p:spPr>
              <a:xfrm>
                <a:off x="1648873" y="563980"/>
                <a:ext cx="118514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2" name="墨迹 41"/>
              <p14:cNvContentPartPr/>
              <p14:nvPr/>
            </p14:nvContentPartPr>
            <p14:xfrm>
              <a:off x="1863328" y="321468"/>
              <a:ext cx="146733" cy="31371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47"/>
            </p:blipFill>
            <p:spPr>
              <a:xfrm>
                <a:off x="1863328" y="321468"/>
                <a:ext cx="146733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墨迹 42"/>
              <p14:cNvContentPartPr/>
              <p14:nvPr/>
            </p14:nvContentPartPr>
            <p14:xfrm>
              <a:off x="1998774" y="422985"/>
              <a:ext cx="179183" cy="18946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49"/>
            </p:blipFill>
            <p:spPr>
              <a:xfrm>
                <a:off x="1998774" y="422985"/>
                <a:ext cx="179183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墨迹 43"/>
              <p14:cNvContentPartPr/>
              <p14:nvPr/>
            </p14:nvContentPartPr>
            <p14:xfrm>
              <a:off x="1993130" y="314066"/>
              <a:ext cx="124158" cy="32887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51"/>
            </p:blipFill>
            <p:spPr>
              <a:xfrm>
                <a:off x="1993130" y="314066"/>
                <a:ext cx="124158" cy="328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墨迹 44"/>
              <p14:cNvContentPartPr/>
              <p14:nvPr/>
            </p14:nvContentPartPr>
            <p14:xfrm>
              <a:off x="2230865" y="315828"/>
              <a:ext cx="222215" cy="208673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53"/>
            </p:blipFill>
            <p:spPr>
              <a:xfrm>
                <a:off x="2230865" y="315828"/>
                <a:ext cx="222215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6" name="墨迹 45"/>
              <p14:cNvContentPartPr/>
              <p14:nvPr/>
            </p14:nvContentPartPr>
            <p14:xfrm>
              <a:off x="2529269" y="186113"/>
              <a:ext cx="107227" cy="401131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55"/>
            </p:blipFill>
            <p:spPr>
              <a:xfrm>
                <a:off x="2529269" y="186113"/>
                <a:ext cx="107227" cy="4011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7" name="墨迹 46"/>
              <p14:cNvContentPartPr/>
              <p14:nvPr/>
            </p14:nvContentPartPr>
            <p14:xfrm>
              <a:off x="2591348" y="171661"/>
              <a:ext cx="197524" cy="37962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57"/>
            </p:blipFill>
            <p:spPr>
              <a:xfrm>
                <a:off x="2591348" y="171661"/>
                <a:ext cx="197524" cy="3796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8" name="墨迹 47"/>
              <p14:cNvContentPartPr/>
              <p14:nvPr/>
            </p14:nvContentPartPr>
            <p14:xfrm>
              <a:off x="2810741" y="132535"/>
              <a:ext cx="279357" cy="31300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59"/>
            </p:blipFill>
            <p:spPr>
              <a:xfrm>
                <a:off x="2810741" y="132535"/>
                <a:ext cx="279357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9" name="墨迹 48"/>
              <p14:cNvContentPartPr/>
              <p14:nvPr/>
            </p14:nvContentPartPr>
            <p14:xfrm>
              <a:off x="2972288" y="229998"/>
              <a:ext cx="59258" cy="914881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61"/>
            </p:blipFill>
            <p:spPr>
              <a:xfrm>
                <a:off x="2972288" y="229998"/>
                <a:ext cx="59258" cy="9148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0" name="墨迹 49"/>
              <p14:cNvContentPartPr/>
              <p14:nvPr/>
            </p14:nvContentPartPr>
            <p14:xfrm>
              <a:off x="2822734" y="389146"/>
              <a:ext cx="197524" cy="239691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63"/>
            </p:blipFill>
            <p:spPr>
              <a:xfrm>
                <a:off x="2822734" y="389146"/>
                <a:ext cx="197524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墨迹 50"/>
              <p14:cNvContentPartPr/>
              <p14:nvPr/>
            </p14:nvContentPartPr>
            <p14:xfrm>
              <a:off x="3082338" y="462463"/>
              <a:ext cx="101584" cy="5075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65"/>
            </p:blipFill>
            <p:spPr>
              <a:xfrm>
                <a:off x="3082338" y="462463"/>
                <a:ext cx="101584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2" name="墨迹 51"/>
              <p14:cNvContentPartPr/>
              <p14:nvPr/>
            </p14:nvContentPartPr>
            <p14:xfrm>
              <a:off x="9848969" y="1103815"/>
              <a:ext cx="16931" cy="21730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67"/>
            </p:blipFill>
            <p:spPr>
              <a:xfrm>
                <a:off x="9848969" y="1103815"/>
                <a:ext cx="16931" cy="217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3" name="墨迹 52"/>
              <p14:cNvContentPartPr/>
              <p14:nvPr/>
            </p14:nvContentPartPr>
            <p14:xfrm>
              <a:off x="9911048" y="927571"/>
              <a:ext cx="50792" cy="77282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69"/>
            </p:blipFill>
            <p:spPr>
              <a:xfrm>
                <a:off x="9911048" y="927571"/>
                <a:ext cx="50792" cy="772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4" name="墨迹 53"/>
              <p14:cNvContentPartPr/>
              <p14:nvPr/>
            </p14:nvContentPartPr>
            <p14:xfrm>
              <a:off x="9860256" y="1158098"/>
              <a:ext cx="146733" cy="5163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71"/>
            </p:blipFill>
            <p:spPr>
              <a:xfrm>
                <a:off x="9860256" y="1158098"/>
                <a:ext cx="146733" cy="51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5" name="墨迹 54"/>
              <p14:cNvContentPartPr/>
              <p14:nvPr/>
            </p14:nvContentPartPr>
            <p14:xfrm>
              <a:off x="10066246" y="1003884"/>
              <a:ext cx="93119" cy="87417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73"/>
            </p:blipFill>
            <p:spPr>
              <a:xfrm>
                <a:off x="10066246" y="1003884"/>
                <a:ext cx="93119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6" name="墨迹 55"/>
              <p14:cNvContentPartPr/>
              <p14:nvPr/>
            </p14:nvContentPartPr>
            <p14:xfrm>
              <a:off x="9931859" y="1108926"/>
              <a:ext cx="320625" cy="242687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75"/>
            </p:blipFill>
            <p:spPr>
              <a:xfrm>
                <a:off x="9931859" y="1108926"/>
                <a:ext cx="320625" cy="242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7" name="墨迹 56"/>
              <p14:cNvContentPartPr/>
              <p14:nvPr/>
            </p14:nvContentPartPr>
            <p14:xfrm>
              <a:off x="10281760" y="1062221"/>
              <a:ext cx="52556" cy="8265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77"/>
            </p:blipFill>
            <p:spPr>
              <a:xfrm>
                <a:off x="10281760" y="1062221"/>
                <a:ext cx="52556" cy="8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8" name="墨迹 57"/>
              <p14:cNvContentPartPr/>
              <p14:nvPr/>
            </p14:nvContentPartPr>
            <p14:xfrm>
              <a:off x="10247546" y="943961"/>
              <a:ext cx="405631" cy="409591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79"/>
            </p:blipFill>
            <p:spPr>
              <a:xfrm>
                <a:off x="10247546" y="943961"/>
                <a:ext cx="405631" cy="409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9" name="墨迹 58"/>
              <p14:cNvContentPartPr/>
              <p14:nvPr/>
            </p14:nvContentPartPr>
            <p14:xfrm>
              <a:off x="10639068" y="1094121"/>
              <a:ext cx="22575" cy="135356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81"/>
            </p:blipFill>
            <p:spPr>
              <a:xfrm>
                <a:off x="10639068" y="1094121"/>
                <a:ext cx="22575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0" name="墨迹 59"/>
              <p14:cNvContentPartPr/>
              <p14:nvPr/>
            </p14:nvContentPartPr>
            <p14:xfrm>
              <a:off x="10695503" y="954536"/>
              <a:ext cx="33861" cy="69510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83"/>
            </p:blipFill>
            <p:spPr>
              <a:xfrm>
                <a:off x="10695503" y="954536"/>
                <a:ext cx="33861" cy="695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1" name="墨迹 60"/>
              <p14:cNvContentPartPr/>
              <p14:nvPr/>
            </p14:nvContentPartPr>
            <p14:xfrm>
              <a:off x="10639068" y="1156159"/>
              <a:ext cx="186237" cy="62038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85"/>
            </p:blipFill>
            <p:spPr>
              <a:xfrm>
                <a:off x="10639068" y="1156159"/>
                <a:ext cx="186237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墨迹 61"/>
              <p14:cNvContentPartPr/>
              <p14:nvPr/>
            </p14:nvContentPartPr>
            <p14:xfrm>
              <a:off x="10830949" y="1015164"/>
              <a:ext cx="22575" cy="103631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87"/>
            </p:blipFill>
            <p:spPr>
              <a:xfrm>
                <a:off x="10830949" y="1015164"/>
                <a:ext cx="22575" cy="103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3" name="墨迹 62"/>
              <p14:cNvContentPartPr/>
              <p14:nvPr/>
            </p14:nvContentPartPr>
            <p14:xfrm>
              <a:off x="10866750" y="1000712"/>
              <a:ext cx="75659" cy="9763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89"/>
            </p:blipFill>
            <p:spPr>
              <a:xfrm>
                <a:off x="10866750" y="1000712"/>
                <a:ext cx="75659" cy="97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4" name="墨迹 63"/>
              <p14:cNvContentPartPr/>
              <p14:nvPr/>
            </p14:nvContentPartPr>
            <p14:xfrm>
              <a:off x="10814018" y="924927"/>
              <a:ext cx="160841" cy="101517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91"/>
            </p:blipFill>
            <p:spPr>
              <a:xfrm>
                <a:off x="10814018" y="924927"/>
                <a:ext cx="160841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5" name="墨迹 64"/>
              <p14:cNvContentPartPr/>
              <p14:nvPr/>
            </p14:nvContentPartPr>
            <p14:xfrm>
              <a:off x="10825305" y="1064512"/>
              <a:ext cx="16931" cy="133946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93"/>
            </p:blipFill>
            <p:spPr>
              <a:xfrm>
                <a:off x="10825305" y="1064512"/>
                <a:ext cx="16931" cy="133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墨迹 65"/>
              <p14:cNvContentPartPr/>
              <p14:nvPr/>
            </p14:nvContentPartPr>
            <p14:xfrm>
              <a:off x="10744532" y="1043363"/>
              <a:ext cx="264190" cy="253791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95"/>
            </p:blipFill>
            <p:spPr>
              <a:xfrm>
                <a:off x="10744532" y="1043363"/>
                <a:ext cx="264190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墨迹 66"/>
              <p14:cNvContentPartPr/>
              <p14:nvPr/>
            </p14:nvContentPartPr>
            <p14:xfrm>
              <a:off x="10836593" y="936207"/>
              <a:ext cx="398400" cy="55270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97"/>
            </p:blipFill>
            <p:spPr>
              <a:xfrm>
                <a:off x="10836593" y="936207"/>
                <a:ext cx="398400" cy="55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墨迹 67"/>
              <p14:cNvContentPartPr/>
              <p14:nvPr/>
            </p14:nvContentPartPr>
            <p14:xfrm>
              <a:off x="11045405" y="1130780"/>
              <a:ext cx="186943" cy="5357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99"/>
            </p:blipFill>
            <p:spPr>
              <a:xfrm>
                <a:off x="11045405" y="1130780"/>
                <a:ext cx="18694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9" name="墨迹 68"/>
              <p14:cNvContentPartPr/>
              <p14:nvPr/>
            </p14:nvContentPartPr>
            <p14:xfrm>
              <a:off x="11096196" y="1079845"/>
              <a:ext cx="253960" cy="261018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01"/>
            </p:blipFill>
            <p:spPr>
              <a:xfrm>
                <a:off x="11096196" y="1079845"/>
                <a:ext cx="253960" cy="26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0" name="墨迹 69"/>
              <p14:cNvContentPartPr/>
              <p14:nvPr/>
            </p14:nvContentPartPr>
            <p14:xfrm>
              <a:off x="11212594" y="1222074"/>
              <a:ext cx="75484" cy="10045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03"/>
            </p:blipFill>
            <p:spPr>
              <a:xfrm>
                <a:off x="11212594" y="1222074"/>
                <a:ext cx="75484" cy="100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1" name="墨迹 70"/>
              <p14:cNvContentPartPr/>
              <p14:nvPr/>
            </p14:nvContentPartPr>
            <p14:xfrm>
              <a:off x="4050914" y="3451559"/>
              <a:ext cx="526968" cy="67677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05"/>
            </p:blipFill>
            <p:spPr>
              <a:xfrm>
                <a:off x="4050914" y="3451559"/>
                <a:ext cx="526968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2" name="墨迹 71"/>
              <p14:cNvContentPartPr/>
              <p14:nvPr/>
            </p14:nvContentPartPr>
            <p14:xfrm>
              <a:off x="3988835" y="3364142"/>
              <a:ext cx="287116" cy="28481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07"/>
            </p:blipFill>
            <p:spPr>
              <a:xfrm>
                <a:off x="3988835" y="3364142"/>
                <a:ext cx="287116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3" name="墨迹 72"/>
              <p14:cNvContentPartPr/>
              <p14:nvPr/>
            </p14:nvContentPartPr>
            <p14:xfrm>
              <a:off x="4504515" y="2632201"/>
              <a:ext cx="282179" cy="334335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09"/>
            </p:blipFill>
            <p:spPr>
              <a:xfrm>
                <a:off x="4504515" y="2632201"/>
                <a:ext cx="282179" cy="334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4" name="墨迹 73"/>
              <p14:cNvContentPartPr/>
              <p14:nvPr/>
            </p14:nvContentPartPr>
            <p14:xfrm>
              <a:off x="4933426" y="2791702"/>
              <a:ext cx="5644" cy="188933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11"/>
            </p:blipFill>
            <p:spPr>
              <a:xfrm>
                <a:off x="4933426" y="2791702"/>
                <a:ext cx="5644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5" name="墨迹 74"/>
              <p14:cNvContentPartPr/>
              <p14:nvPr/>
            </p14:nvContentPartPr>
            <p14:xfrm>
              <a:off x="6620851" y="2538616"/>
              <a:ext cx="240733" cy="275645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13"/>
            </p:blipFill>
            <p:spPr>
              <a:xfrm>
                <a:off x="6620851" y="2538616"/>
                <a:ext cx="240733" cy="275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6" name="墨迹 75"/>
              <p14:cNvContentPartPr/>
              <p14:nvPr/>
            </p14:nvContentPartPr>
            <p14:xfrm>
              <a:off x="6946414" y="2712745"/>
              <a:ext cx="235972" cy="155976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15"/>
            </p:blipFill>
            <p:spPr>
              <a:xfrm>
                <a:off x="6946414" y="2712745"/>
                <a:ext cx="235972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7" name="墨迹 76"/>
              <p14:cNvContentPartPr/>
              <p14:nvPr/>
            </p14:nvContentPartPr>
            <p14:xfrm>
              <a:off x="9216890" y="2455252"/>
              <a:ext cx="291172" cy="333630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17"/>
            </p:blipFill>
            <p:spPr>
              <a:xfrm>
                <a:off x="9216890" y="2455252"/>
                <a:ext cx="291172" cy="333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8" name="墨迹 77"/>
              <p14:cNvContentPartPr/>
              <p14:nvPr/>
            </p14:nvContentPartPr>
            <p14:xfrm>
              <a:off x="9459563" y="2647006"/>
              <a:ext cx="245848" cy="37310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19"/>
            </p:blipFill>
            <p:spPr>
              <a:xfrm>
                <a:off x="9459563" y="2647006"/>
                <a:ext cx="245848" cy="373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" name="墨迹 11"/>
              <p14:cNvContentPartPr/>
              <p14:nvPr/>
            </p14:nvContentPartPr>
            <p14:xfrm>
              <a:off x="7607769" y="464931"/>
              <a:ext cx="57142" cy="3137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21"/>
            </p:blipFill>
            <p:spPr>
              <a:xfrm>
                <a:off x="7607769" y="464931"/>
                <a:ext cx="57142" cy="313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" name="墨迹 12"/>
              <p14:cNvContentPartPr/>
              <p14:nvPr/>
            </p14:nvContentPartPr>
            <p14:xfrm>
              <a:off x="6363187" y="473038"/>
              <a:ext cx="43209" cy="15157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23"/>
            </p:blipFill>
            <p:spPr>
              <a:xfrm>
                <a:off x="6363187" y="473038"/>
                <a:ext cx="43209" cy="151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" name="墨迹 13"/>
              <p14:cNvContentPartPr/>
              <p14:nvPr/>
            </p14:nvContentPartPr>
            <p14:xfrm>
              <a:off x="6440257" y="264365"/>
              <a:ext cx="31040" cy="63800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25"/>
            </p:blipFill>
            <p:spPr>
              <a:xfrm>
                <a:off x="6440257" y="264365"/>
                <a:ext cx="31040" cy="638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5" name="墨迹 14"/>
              <p14:cNvContentPartPr/>
              <p14:nvPr/>
            </p14:nvContentPartPr>
            <p14:xfrm>
              <a:off x="6383822" y="458938"/>
              <a:ext cx="129802" cy="96582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127"/>
            </p:blipFill>
            <p:spPr>
              <a:xfrm>
                <a:off x="6383822" y="458938"/>
                <a:ext cx="129802" cy="96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6" name="墨迹 15"/>
              <p14:cNvContentPartPr/>
              <p14:nvPr/>
            </p14:nvContentPartPr>
            <p14:xfrm>
              <a:off x="6564415" y="294679"/>
              <a:ext cx="121337" cy="2678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129"/>
            </p:blipFill>
            <p:spPr>
              <a:xfrm>
                <a:off x="6564415" y="294679"/>
                <a:ext cx="121337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" name="墨迹 16"/>
              <p14:cNvContentPartPr/>
              <p14:nvPr/>
            </p14:nvContentPartPr>
            <p14:xfrm>
              <a:off x="6469357" y="366587"/>
              <a:ext cx="281296" cy="27071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131"/>
            </p:blipFill>
            <p:spPr>
              <a:xfrm>
                <a:off x="6469357" y="366587"/>
                <a:ext cx="281296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8" name="墨迹 17"/>
              <p14:cNvContentPartPr/>
              <p14:nvPr/>
            </p14:nvContentPartPr>
            <p14:xfrm>
              <a:off x="6767584" y="270710"/>
              <a:ext cx="352722" cy="37680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133"/>
            </p:blipFill>
            <p:spPr>
              <a:xfrm>
                <a:off x="6767584" y="270710"/>
                <a:ext cx="352722" cy="376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9" name="墨迹 18"/>
              <p14:cNvContentPartPr/>
              <p14:nvPr/>
            </p14:nvContentPartPr>
            <p14:xfrm>
              <a:off x="7117485" y="406065"/>
              <a:ext cx="5644" cy="9869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135"/>
            </p:blipFill>
            <p:spPr>
              <a:xfrm>
                <a:off x="7117485" y="406065"/>
                <a:ext cx="5644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0" name="墨迹 19"/>
              <p14:cNvContentPartPr/>
              <p14:nvPr/>
            </p14:nvContentPartPr>
            <p14:xfrm>
              <a:off x="7179564" y="221890"/>
              <a:ext cx="25397" cy="60152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137"/>
            </p:blipFill>
            <p:spPr>
              <a:xfrm>
                <a:off x="7179564" y="221890"/>
                <a:ext cx="25397" cy="601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9" name="墨迹 78"/>
              <p14:cNvContentPartPr/>
              <p14:nvPr/>
            </p14:nvContentPartPr>
            <p14:xfrm>
              <a:off x="7140059" y="436555"/>
              <a:ext cx="115693" cy="4000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39"/>
            </p:blipFill>
            <p:spPr>
              <a:xfrm>
                <a:off x="7140059" y="436555"/>
                <a:ext cx="115693" cy="400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0" name="墨迹 79"/>
              <p14:cNvContentPartPr/>
              <p14:nvPr/>
            </p14:nvContentPartPr>
            <p14:xfrm>
              <a:off x="7315010" y="238810"/>
              <a:ext cx="52202" cy="29080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1"/>
            </p:blipFill>
            <p:spPr>
              <a:xfrm>
                <a:off x="7315010" y="238810"/>
                <a:ext cx="52202" cy="2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1" name="墨迹 80"/>
              <p14:cNvContentPartPr/>
              <p14:nvPr/>
            </p14:nvContentPartPr>
            <p14:xfrm>
              <a:off x="7286792" y="372226"/>
              <a:ext cx="11287" cy="12125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43"/>
            </p:blipFill>
            <p:spPr>
              <a:xfrm>
                <a:off x="7286792" y="372226"/>
                <a:ext cx="11287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2" name="墨迹 81"/>
              <p14:cNvContentPartPr/>
              <p14:nvPr/>
            </p14:nvContentPartPr>
            <p14:xfrm>
              <a:off x="7223125" y="344027"/>
              <a:ext cx="227330" cy="229294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45"/>
            </p:blipFill>
            <p:spPr>
              <a:xfrm>
                <a:off x="7223125" y="344027"/>
                <a:ext cx="227330" cy="229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3" name="墨迹 82"/>
              <p14:cNvContentPartPr/>
              <p14:nvPr/>
            </p14:nvContentPartPr>
            <p14:xfrm>
              <a:off x="7557683" y="157914"/>
              <a:ext cx="127862" cy="90237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47"/>
            </p:blipFill>
            <p:spPr>
              <a:xfrm>
                <a:off x="7557683" y="157914"/>
                <a:ext cx="12786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4" name="墨迹 83"/>
              <p14:cNvContentPartPr/>
              <p14:nvPr/>
            </p14:nvContentPartPr>
            <p14:xfrm>
              <a:off x="7396312" y="259430"/>
              <a:ext cx="270362" cy="329224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49"/>
            </p:blipFill>
            <p:spPr>
              <a:xfrm>
                <a:off x="7396312" y="259430"/>
                <a:ext cx="270362" cy="329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5" name="墨迹 84"/>
              <p14:cNvContentPartPr/>
              <p14:nvPr/>
            </p14:nvContentPartPr>
            <p14:xfrm>
              <a:off x="7591544" y="417345"/>
              <a:ext cx="161724" cy="5075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51"/>
            </p:blipFill>
            <p:spPr>
              <a:xfrm>
                <a:off x="7591544" y="417345"/>
                <a:ext cx="16172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6" name="墨迹 85"/>
              <p14:cNvContentPartPr/>
              <p14:nvPr/>
            </p14:nvContentPartPr>
            <p14:xfrm>
              <a:off x="7585900" y="513222"/>
              <a:ext cx="158020" cy="102926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53"/>
            </p:blipFill>
            <p:spPr>
              <a:xfrm>
                <a:off x="7585900" y="513222"/>
                <a:ext cx="158020" cy="102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7" name="墨迹 86"/>
              <p14:cNvContentPartPr/>
              <p14:nvPr/>
            </p14:nvContentPartPr>
            <p14:xfrm>
              <a:off x="4028692" y="142405"/>
              <a:ext cx="114635" cy="39337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55"/>
            </p:blipFill>
            <p:spPr>
              <a:xfrm>
                <a:off x="4028692" y="142405"/>
                <a:ext cx="114635" cy="3933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8" name="墨迹 87"/>
              <p14:cNvContentPartPr/>
              <p14:nvPr/>
            </p14:nvContentPartPr>
            <p14:xfrm>
              <a:off x="4158142" y="152274"/>
              <a:ext cx="197525" cy="33274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57"/>
            </p:blipFill>
            <p:spPr>
              <a:xfrm>
                <a:off x="4158142" y="152274"/>
                <a:ext cx="197525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9" name="墨迹 88"/>
              <p14:cNvContentPartPr/>
              <p14:nvPr/>
            </p14:nvContentPartPr>
            <p14:xfrm>
              <a:off x="4177189" y="360947"/>
              <a:ext cx="194703" cy="218014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59"/>
            </p:blipFill>
            <p:spPr>
              <a:xfrm>
                <a:off x="4177189" y="360947"/>
                <a:ext cx="194703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0" name="墨迹 89"/>
              <p14:cNvContentPartPr/>
              <p14:nvPr/>
            </p14:nvContentPartPr>
            <p14:xfrm>
              <a:off x="4393584" y="167784"/>
              <a:ext cx="336674" cy="396196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1"/>
            </p:blipFill>
            <p:spPr>
              <a:xfrm>
                <a:off x="4393584" y="167784"/>
                <a:ext cx="336674" cy="3961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1" name="墨迹 90"/>
              <p14:cNvContentPartPr/>
              <p14:nvPr/>
            </p14:nvContentPartPr>
            <p14:xfrm>
              <a:off x="4721087" y="259430"/>
              <a:ext cx="20458" cy="210259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63"/>
            </p:blipFill>
            <p:spPr>
              <a:xfrm>
                <a:off x="4721087" y="259430"/>
                <a:ext cx="20458" cy="210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2" name="墨迹 91"/>
              <p14:cNvContentPartPr/>
              <p14:nvPr/>
            </p14:nvContentPartPr>
            <p14:xfrm>
              <a:off x="4797981" y="90236"/>
              <a:ext cx="36683" cy="750094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65"/>
            </p:blipFill>
            <p:spPr>
              <a:xfrm>
                <a:off x="4797981" y="90236"/>
                <a:ext cx="36683" cy="750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3" name="墨迹 92"/>
              <p14:cNvContentPartPr/>
              <p14:nvPr/>
            </p14:nvContentPartPr>
            <p14:xfrm>
              <a:off x="4766941" y="348081"/>
              <a:ext cx="104406" cy="125662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67"/>
            </p:blipFill>
            <p:spPr>
              <a:xfrm>
                <a:off x="4766941" y="348081"/>
                <a:ext cx="104406" cy="125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4" name="墨迹 93"/>
              <p14:cNvContentPartPr/>
              <p14:nvPr/>
            </p14:nvContentPartPr>
            <p14:xfrm>
              <a:off x="4871347" y="163554"/>
              <a:ext cx="141089" cy="64858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69"/>
            </p:blipFill>
            <p:spPr>
              <a:xfrm>
                <a:off x="4871347" y="163554"/>
                <a:ext cx="141089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5" name="墨迹 94"/>
              <p14:cNvContentPartPr/>
              <p14:nvPr/>
            </p14:nvContentPartPr>
            <p14:xfrm>
              <a:off x="4834135" y="255906"/>
              <a:ext cx="313746" cy="229117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1"/>
            </p:blipFill>
            <p:spPr>
              <a:xfrm>
                <a:off x="4834135" y="255906"/>
                <a:ext cx="313746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6" name="墨迹 95"/>
              <p14:cNvContentPartPr/>
              <p14:nvPr/>
            </p14:nvContentPartPr>
            <p14:xfrm>
              <a:off x="5159169" y="73317"/>
              <a:ext cx="93118" cy="39479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73"/>
            </p:blipFill>
            <p:spPr>
              <a:xfrm>
                <a:off x="5159169" y="73317"/>
                <a:ext cx="9311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7" name="墨迹 96"/>
              <p14:cNvContentPartPr/>
              <p14:nvPr/>
            </p14:nvContentPartPr>
            <p14:xfrm>
              <a:off x="4998327" y="174833"/>
              <a:ext cx="243555" cy="338389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75"/>
            </p:blipFill>
            <p:spPr>
              <a:xfrm>
                <a:off x="4998327" y="174833"/>
                <a:ext cx="243555" cy="338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8" name="墨迹 97"/>
              <p14:cNvContentPartPr/>
              <p14:nvPr/>
            </p14:nvContentPartPr>
            <p14:xfrm>
              <a:off x="5187386" y="276350"/>
              <a:ext cx="161547" cy="90237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77"/>
            </p:blipFill>
            <p:spPr>
              <a:xfrm>
                <a:off x="5187386" y="276350"/>
                <a:ext cx="16154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9" name="墨迹 98"/>
              <p14:cNvContentPartPr/>
              <p14:nvPr/>
            </p14:nvContentPartPr>
            <p14:xfrm>
              <a:off x="5149821" y="425805"/>
              <a:ext cx="201229" cy="119140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79"/>
            </p:blipFill>
            <p:spPr>
              <a:xfrm>
                <a:off x="5149821" y="425805"/>
                <a:ext cx="201229" cy="119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0" name="墨迹 99"/>
              <p14:cNvContentPartPr/>
              <p14:nvPr/>
            </p14:nvContentPartPr>
            <p14:xfrm>
              <a:off x="5709416" y="324288"/>
              <a:ext cx="105023" cy="59968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1"/>
            </p:blipFill>
            <p:spPr>
              <a:xfrm>
                <a:off x="5709416" y="324288"/>
                <a:ext cx="105023" cy="59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1" name="墨迹 100"/>
              <p14:cNvContentPartPr/>
              <p14:nvPr/>
            </p14:nvContentPartPr>
            <p14:xfrm>
              <a:off x="2580061" y="5004796"/>
              <a:ext cx="284999" cy="361476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83"/>
            </p:blipFill>
            <p:spPr>
              <a:xfrm>
                <a:off x="2580061" y="5004796"/>
                <a:ext cx="284999" cy="3614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2" name="墨迹 101"/>
              <p14:cNvContentPartPr/>
              <p14:nvPr/>
            </p14:nvContentPartPr>
            <p14:xfrm>
              <a:off x="2994862" y="5160419"/>
              <a:ext cx="128568" cy="349668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85"/>
            </p:blipFill>
            <p:spPr>
              <a:xfrm>
                <a:off x="2994862" y="5160419"/>
                <a:ext cx="128568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3" name="墨迹 102"/>
              <p14:cNvContentPartPr/>
              <p14:nvPr/>
            </p14:nvContentPartPr>
            <p14:xfrm>
              <a:off x="3936632" y="4934122"/>
              <a:ext cx="268775" cy="350372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87"/>
            </p:blipFill>
            <p:spPr>
              <a:xfrm>
                <a:off x="3936632" y="4934122"/>
                <a:ext cx="268775" cy="3503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4" name="墨迹 103"/>
              <p14:cNvContentPartPr/>
              <p14:nvPr/>
            </p14:nvContentPartPr>
            <p14:xfrm>
              <a:off x="4656892" y="4869088"/>
              <a:ext cx="242673" cy="34208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89"/>
            </p:blipFill>
            <p:spPr>
              <a:xfrm>
                <a:off x="4656892" y="4869088"/>
                <a:ext cx="242673" cy="342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5" name="墨迹 104"/>
              <p14:cNvContentPartPr/>
              <p14:nvPr/>
            </p14:nvContentPartPr>
            <p14:xfrm>
              <a:off x="5008203" y="5092741"/>
              <a:ext cx="184827" cy="176244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1"/>
            </p:blipFill>
            <p:spPr>
              <a:xfrm>
                <a:off x="5008203" y="5092741"/>
                <a:ext cx="184827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6" name="墨迹 105"/>
              <p14:cNvContentPartPr/>
              <p14:nvPr/>
            </p14:nvContentPartPr>
            <p14:xfrm>
              <a:off x="5796891" y="4996865"/>
              <a:ext cx="240381" cy="274412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93"/>
            </p:blipFill>
            <p:spPr>
              <a:xfrm>
                <a:off x="5796891" y="4996865"/>
                <a:ext cx="240381" cy="274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7" name="墨迹 106"/>
              <p14:cNvContentPartPr/>
              <p14:nvPr/>
            </p14:nvContentPartPr>
            <p14:xfrm>
              <a:off x="6310455" y="4917907"/>
              <a:ext cx="242673" cy="306665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95"/>
            </p:blipFill>
            <p:spPr>
              <a:xfrm>
                <a:off x="6310455" y="4917907"/>
                <a:ext cx="242673" cy="306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8" name="墨迹 107"/>
              <p14:cNvContentPartPr/>
              <p14:nvPr/>
            </p14:nvContentPartPr>
            <p14:xfrm>
              <a:off x="6694218" y="5132220"/>
              <a:ext cx="11287" cy="259431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97"/>
            </p:blipFill>
            <p:spPr>
              <a:xfrm>
                <a:off x="6694218" y="5132220"/>
                <a:ext cx="11287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9" name="墨迹 108"/>
              <p14:cNvContentPartPr/>
              <p14:nvPr/>
            </p14:nvContentPartPr>
            <p14:xfrm>
              <a:off x="9041940" y="783932"/>
              <a:ext cx="5644" cy="107156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99"/>
            </p:blipFill>
            <p:spPr>
              <a:xfrm>
                <a:off x="9041940" y="783932"/>
                <a:ext cx="5644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0" name="墨迹 109"/>
              <p14:cNvContentPartPr/>
              <p14:nvPr/>
            </p14:nvContentPartPr>
            <p14:xfrm>
              <a:off x="6929836" y="5893593"/>
              <a:ext cx="2316330" cy="73318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1"/>
            </p:blipFill>
            <p:spPr>
              <a:xfrm>
                <a:off x="6929836" y="5893593"/>
                <a:ext cx="2316330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1" name="墨迹 110"/>
              <p14:cNvContentPartPr/>
              <p14:nvPr/>
            </p14:nvContentPartPr>
            <p14:xfrm>
              <a:off x="9245108" y="3722974"/>
              <a:ext cx="445841" cy="218753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03"/>
            </p:blipFill>
            <p:spPr>
              <a:xfrm>
                <a:off x="9245108" y="3722974"/>
                <a:ext cx="445841" cy="2187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2" name="墨迹 111"/>
              <p14:cNvContentPartPr/>
              <p14:nvPr/>
            </p14:nvContentPartPr>
            <p14:xfrm>
              <a:off x="9578078" y="3712928"/>
              <a:ext cx="364010" cy="150336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05"/>
            </p:blipFill>
            <p:spPr>
              <a:xfrm>
                <a:off x="9578078" y="3712928"/>
                <a:ext cx="364010" cy="150336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3872" y="951800"/>
            <a:ext cx="101060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【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注意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】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 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400" dirty="0" smtClean="0">
                <a:solidFill>
                  <a:srgbClr val="00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计算时一定要注意容器或溶液的</a:t>
            </a:r>
            <a:r>
              <a:rPr lang="zh-CN" altLang="zh-CN" sz="24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体积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</a:rPr>
              <a:t>，</a:t>
            </a:r>
            <a:r>
              <a:rPr lang="zh-CN" altLang="zh-CN" sz="24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不能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忽视容器或溶液的体积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</a:rPr>
              <a:t>V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</a:rPr>
              <a:t>，</a:t>
            </a:r>
            <a:r>
              <a:rPr lang="zh-CN" altLang="zh-CN" sz="24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盲目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地把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</a:rPr>
              <a:t>Δ</a:t>
            </a:r>
            <a:r>
              <a:rPr lang="en-US" altLang="zh-CN" sz="2400" i="1" dirty="0" err="1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</a:rPr>
              <a:t>n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当作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</a:rPr>
              <a:t>Δ</a:t>
            </a:r>
            <a:r>
              <a:rPr lang="en-US" altLang="zh-CN" sz="2400" i="1" dirty="0" err="1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</a:rPr>
              <a:t>c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代入公式进行计算。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</a:rPr>
              <a:t/>
            </a:r>
            <a:br>
              <a:rPr lang="en-US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</a:rPr>
            </a:br>
            <a:r>
              <a:rPr lang="zh-CN" altLang="zh-CN" sz="2400" dirty="0">
                <a:solidFill>
                  <a:srgbClr val="00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</a:rPr>
              <a:t>v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</a:rPr>
              <a:t>(X)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是平均值、</a:t>
            </a:r>
            <a:r>
              <a:rPr lang="zh-CN" altLang="zh-CN" sz="24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正值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</a:rPr>
              <a:t>，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</a:rPr>
              <a:t>v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</a:rPr>
              <a:t>(X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</a:rPr>
              <a:t>)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的计算只适用于气体和溶液中的</a:t>
            </a:r>
            <a:r>
              <a:rPr lang="zh-CN" altLang="zh-CN" sz="24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溶质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</a:rPr>
              <a:t>，</a:t>
            </a:r>
            <a:r>
              <a:rPr lang="zh-CN" altLang="zh-CN" sz="24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不适用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于固体和纯液体。</a:t>
            </a:r>
            <a:endParaRPr lang="en-US" altLang="zh-CN" sz="2400" b="1" dirty="0">
              <a:solidFill>
                <a:srgbClr val="7030A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024480" y="1207745"/>
            <a:ext cx="2635531" cy="507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tabLst>
                <a:tab pos="2339975" algn="l"/>
              </a:tabLst>
            </a:pPr>
            <a:r>
              <a:rPr lang="zh-CN" altLang="zh-CN" b="1" kern="10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　</a:t>
            </a:r>
            <a:r>
              <a:rPr lang="zh-CN" altLang="zh-CN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列出</a:t>
            </a:r>
            <a:r>
              <a:rPr lang="en-US" altLang="zh-CN" kern="100">
                <a:latin typeface="宋体" panose="02010600030101010101" pitchFamily="2" charset="-122"/>
                <a:cs typeface="Times New Roman" panose="02020603050405020304" charset="0"/>
              </a:rPr>
              <a:t>“</a:t>
            </a:r>
            <a:r>
              <a:rPr lang="zh-CN" altLang="zh-CN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三段式</a:t>
            </a:r>
            <a:r>
              <a:rPr lang="en-US" altLang="zh-CN" kern="100">
                <a:latin typeface="宋体" panose="02010600030101010101" pitchFamily="2" charset="-122"/>
                <a:cs typeface="Times New Roman" panose="02020603050405020304" charset="0"/>
              </a:rPr>
              <a:t>”</a:t>
            </a:r>
            <a:endParaRPr lang="zh-CN" altLang="zh-CN" sz="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881636" y="3919361"/>
          <a:ext cx="4570942" cy="2112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文档" r:id="rId3" imgW="5242560" imgH="2385695" progId="Word.Document.12">
                  <p:embed/>
                </p:oleObj>
              </mc:Choice>
              <mc:Fallback>
                <p:oleObj name="文档" r:id="rId3" imgW="5242560" imgH="2385695" progId="Word.Document.12">
                  <p:embed/>
                  <p:pic>
                    <p:nvPicPr>
                      <p:cNvPr id="0" name="图片 11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81636" y="3919361"/>
                        <a:ext cx="4570942" cy="2112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168018" y="4041030"/>
            <a:ext cx="6070825" cy="2092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kern="1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若在起始时总压为</a:t>
            </a:r>
            <a:r>
              <a:rPr lang="en-US" altLang="zh-CN" sz="2000" i="1" kern="100">
                <a:latin typeface="Times New Roman" panose="02020603050405020304" charset="0"/>
                <a:ea typeface="微软雅黑" panose="020B0503020204020204" pitchFamily="34" charset="-122"/>
              </a:rPr>
              <a:t>p</a:t>
            </a:r>
            <a:r>
              <a:rPr lang="en-US" altLang="zh-CN" sz="2000" kern="100" baseline="-25000">
                <a:latin typeface="Times New Roman" panose="02020603050405020304" charset="0"/>
                <a:ea typeface="微软雅黑" panose="020B0503020204020204" pitchFamily="34" charset="-122"/>
              </a:rPr>
              <a:t>0</a:t>
            </a:r>
            <a:r>
              <a:rPr lang="en-US" altLang="zh-CN" sz="2000" kern="100">
                <a:latin typeface="Times New Roman" panose="02020603050405020304" charset="0"/>
                <a:ea typeface="微软雅黑" panose="020B0503020204020204" pitchFamily="34" charset="-122"/>
              </a:rPr>
              <a:t> kPa</a:t>
            </a:r>
            <a:r>
              <a:rPr lang="zh-CN" altLang="zh-CN" sz="2000" kern="1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，反应速率若用单位时间内分压的变化表示，而气态</a:t>
            </a:r>
            <a:r>
              <a:rPr lang="zh-CN" altLang="zh-CN" sz="2000" kern="100" spc="1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物质分压＝总压</a:t>
            </a:r>
            <a:r>
              <a:rPr lang="en-US" altLang="zh-CN" sz="2000" kern="100" spc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charset="0"/>
              </a:rPr>
              <a:t>×</a:t>
            </a:r>
            <a:r>
              <a:rPr lang="zh-CN" altLang="zh-CN" sz="2000" kern="100" spc="1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气态物质的物质的量分数，则</a:t>
            </a:r>
            <a:r>
              <a:rPr lang="en-US" altLang="zh-CN" sz="2000" kern="100" spc="100">
                <a:latin typeface="Times New Roman" panose="02020603050405020304" charset="0"/>
                <a:ea typeface="微软雅黑" panose="020B0503020204020204" pitchFamily="34" charset="-122"/>
              </a:rPr>
              <a:t>10 min</a:t>
            </a:r>
            <a:r>
              <a:rPr lang="zh-CN" altLang="zh-CN" sz="2000" kern="100" spc="1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内</a:t>
            </a:r>
            <a:r>
              <a:rPr lang="en-US" altLang="zh-CN" sz="2000" kern="100" spc="100">
                <a:latin typeface="Times New Roman" panose="02020603050405020304" charset="0"/>
                <a:ea typeface="微软雅黑" panose="020B0503020204020204" pitchFamily="34" charset="-122"/>
              </a:rPr>
              <a:t>SO</a:t>
            </a:r>
            <a:r>
              <a:rPr lang="en-US" altLang="zh-CN" sz="2000" kern="100" spc="100" baseline="-25000"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r>
              <a:rPr lang="en-US" altLang="zh-CN" sz="2000" kern="100" spc="100">
                <a:latin typeface="Times New Roman" panose="02020603050405020304" charset="0"/>
                <a:ea typeface="微软雅黑" panose="020B0503020204020204" pitchFamily="34" charset="-122"/>
              </a:rPr>
              <a:t>(g)</a:t>
            </a:r>
            <a:r>
              <a:rPr lang="zh-CN" altLang="zh-CN" sz="2000" kern="100" spc="1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的反应速率</a:t>
            </a:r>
            <a:endParaRPr lang="en-US" altLang="zh-CN" sz="2000" kern="100" spc="1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000" i="1" kern="10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charset="0"/>
              </a:rPr>
              <a:t>v</a:t>
            </a:r>
            <a:r>
              <a:rPr lang="en-US" altLang="zh-CN" sz="2000" kern="100">
                <a:latin typeface="Times New Roman" panose="02020603050405020304" charset="0"/>
                <a:ea typeface="微软雅黑" panose="020B0503020204020204" pitchFamily="34" charset="-122"/>
              </a:rPr>
              <a:t>(SO</a:t>
            </a:r>
            <a:r>
              <a:rPr lang="en-US" altLang="zh-CN" sz="2000" kern="100" baseline="-25000"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r>
              <a:rPr lang="en-US" altLang="zh-CN" sz="2000" kern="100">
                <a:latin typeface="Times New Roman" panose="02020603050405020304" charset="0"/>
                <a:ea typeface="微软雅黑" panose="020B0503020204020204" pitchFamily="34" charset="-122"/>
              </a:rPr>
              <a:t>)</a:t>
            </a:r>
            <a:r>
              <a:rPr lang="zh-CN" altLang="zh-CN" sz="2000" kern="1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＝</a:t>
            </a:r>
            <a:r>
              <a:rPr lang="en-US" altLang="zh-CN" sz="2000" kern="100">
                <a:latin typeface="Times New Roman" panose="02020603050405020304" charset="0"/>
                <a:ea typeface="微软雅黑" panose="020B0503020204020204" pitchFamily="34" charset="-122"/>
              </a:rPr>
              <a:t>____ </a:t>
            </a:r>
            <a:r>
              <a:rPr lang="en-US" altLang="zh-CN" sz="2000" kern="100" err="1">
                <a:latin typeface="Times New Roman" panose="02020603050405020304" charset="0"/>
                <a:ea typeface="微软雅黑" panose="020B0503020204020204" pitchFamily="34" charset="-122"/>
              </a:rPr>
              <a:t>kPa·min</a:t>
            </a:r>
            <a:r>
              <a:rPr lang="zh-CN" altLang="zh-CN" sz="2000" kern="10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－</a:t>
            </a:r>
            <a:r>
              <a:rPr lang="en-US" altLang="zh-CN" sz="2000" kern="100" baseline="30000">
                <a:latin typeface="Times New Roman" panose="02020603050405020304" charset="0"/>
                <a:ea typeface="微软雅黑" panose="020B0503020204020204" pitchFamily="34" charset="-122"/>
              </a:rPr>
              <a:t>1</a:t>
            </a:r>
            <a:r>
              <a:rPr lang="zh-CN" altLang="zh-CN" sz="2000" kern="1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。</a:t>
            </a: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597" y="541378"/>
            <a:ext cx="6142246" cy="1476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100" dirty="0"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charset="0"/>
              </a:rPr>
              <a:t>[</a:t>
            </a:r>
            <a:r>
              <a:rPr lang="en-US" altLang="zh-CN" sz="2000" kern="100" dirty="0">
                <a:latin typeface="Times New Roman" panose="02020603050405020304" charset="0"/>
                <a:ea typeface="微软雅黑" panose="020B0503020204020204" pitchFamily="34" charset="-122"/>
              </a:rPr>
              <a:t>2018·</a:t>
            </a:r>
            <a:r>
              <a:rPr lang="zh-CN" altLang="en-US" sz="2000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全国</a:t>
            </a:r>
            <a:r>
              <a:rPr lang="en-US" altLang="zh-CN" sz="2000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zh-CN" altLang="zh-CN" sz="2000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</a:t>
            </a:r>
            <a:r>
              <a:rPr lang="en-US" altLang="zh-CN" sz="2000" kern="100" dirty="0">
                <a:latin typeface="Times New Roman" panose="02020603050405020304" charset="0"/>
                <a:ea typeface="微软雅黑" panose="020B0503020204020204" pitchFamily="34" charset="-122"/>
              </a:rPr>
              <a:t>20(4)</a:t>
            </a:r>
            <a:r>
              <a:rPr lang="en-US" altLang="zh-CN" sz="2000" kern="100" dirty="0"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charset="0"/>
              </a:rPr>
              <a:t>]</a:t>
            </a:r>
            <a:r>
              <a:rPr lang="zh-CN" altLang="en-US" sz="2000" kern="100" dirty="0">
                <a:latin typeface="Times New Roman" panose="02020603050405020304" charset="0"/>
                <a:ea typeface="微软雅黑" panose="020B0503020204020204" pitchFamily="34" charset="-122"/>
              </a:rPr>
              <a:t>  </a:t>
            </a:r>
            <a:r>
              <a:rPr lang="zh-CN" altLang="zh-CN" sz="2000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工业制硫酸的过程中，</a:t>
            </a:r>
            <a:r>
              <a:rPr lang="en-US" altLang="zh-CN" sz="2000" kern="100" dirty="0">
                <a:latin typeface="Times New Roman" panose="02020603050405020304" charset="0"/>
                <a:ea typeface="微软雅黑" panose="020B0503020204020204" pitchFamily="34" charset="-122"/>
              </a:rPr>
              <a:t>SO</a:t>
            </a:r>
            <a:r>
              <a:rPr lang="en-US" altLang="zh-CN" sz="2000" kern="100" baseline="-25000" dirty="0"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r>
              <a:rPr lang="en-US" altLang="zh-CN" sz="2000" kern="100" dirty="0">
                <a:latin typeface="Times New Roman" panose="02020603050405020304" charset="0"/>
                <a:ea typeface="微软雅黑" panose="020B0503020204020204" pitchFamily="34" charset="-122"/>
              </a:rPr>
              <a:t>(g)</a:t>
            </a:r>
            <a:r>
              <a:rPr lang="zh-CN" altLang="zh-CN" sz="2000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转化为</a:t>
            </a:r>
            <a:r>
              <a:rPr lang="en-US" altLang="zh-CN" sz="2000" kern="100" dirty="0">
                <a:latin typeface="Times New Roman" panose="02020603050405020304" charset="0"/>
                <a:ea typeface="微软雅黑" panose="020B0503020204020204" pitchFamily="34" charset="-122"/>
              </a:rPr>
              <a:t>SO</a:t>
            </a:r>
            <a:r>
              <a:rPr lang="en-US" altLang="zh-CN" sz="2000" kern="100" baseline="-25000" dirty="0">
                <a:latin typeface="Times New Roman" panose="02020603050405020304" charset="0"/>
                <a:ea typeface="微软雅黑" panose="020B0503020204020204" pitchFamily="34" charset="-122"/>
              </a:rPr>
              <a:t>3</a:t>
            </a:r>
            <a:r>
              <a:rPr lang="en-US" altLang="zh-CN" sz="2000" kern="100" dirty="0">
                <a:latin typeface="Times New Roman" panose="02020603050405020304" charset="0"/>
                <a:ea typeface="微软雅黑" panose="020B0503020204020204" pitchFamily="34" charset="-122"/>
              </a:rPr>
              <a:t>(g)</a:t>
            </a:r>
            <a:r>
              <a:rPr lang="zh-CN" altLang="zh-CN" sz="2000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是关键的一步，</a:t>
            </a:r>
            <a:r>
              <a:rPr lang="en-US" altLang="zh-CN" sz="2000" kern="100" dirty="0">
                <a:latin typeface="Times New Roman" panose="02020603050405020304" charset="0"/>
                <a:ea typeface="微软雅黑" panose="020B0503020204020204" pitchFamily="34" charset="-122"/>
              </a:rPr>
              <a:t>550 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charset="0"/>
              </a:rPr>
              <a:t>℃</a:t>
            </a:r>
            <a:r>
              <a:rPr lang="zh-CN" altLang="zh-CN" sz="2000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时，在</a:t>
            </a:r>
            <a:r>
              <a:rPr lang="en-US" altLang="zh-CN" sz="2000" kern="100" dirty="0">
                <a:latin typeface="Times New Roman" panose="02020603050405020304" charset="0"/>
                <a:ea typeface="微软雅黑" panose="020B0503020204020204" pitchFamily="34" charset="-122"/>
              </a:rPr>
              <a:t>1 L</a:t>
            </a:r>
            <a:r>
              <a:rPr lang="zh-CN" altLang="zh-CN" sz="2000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的恒温容器中，反应过程中部分数据见下表：</a:t>
            </a:r>
            <a:endParaRPr lang="zh-CN" altLang="en-US" sz="20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68018" y="2175575"/>
          <a:ext cx="5898735" cy="1601226"/>
        </p:xfrm>
        <a:graphic>
          <a:graphicData uri="http://schemas.openxmlformats.org/drawingml/2006/table">
            <a:tbl>
              <a:tblPr/>
              <a:tblGrid>
                <a:gridCol w="1743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0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000" kern="1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反应时间</a:t>
                      </a:r>
                      <a:r>
                        <a:rPr lang="en-US" sz="2000" kern="1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/min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SO</a:t>
                      </a:r>
                      <a:r>
                        <a:rPr lang="en-US" sz="2000" kern="100" baseline="-250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000" kern="1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(g)/mol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000" kern="100" baseline="-250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000" kern="1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(g)/mol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SO</a:t>
                      </a:r>
                      <a:r>
                        <a:rPr lang="en-US" sz="2000" kern="100" baseline="-250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000" kern="1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(g)/mol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1.5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15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67272" y="529523"/>
            <a:ext cx="2524466" cy="36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>
                <a:solidFill>
                  <a:srgbClr val="FF0000"/>
                </a:solidFill>
              </a:rPr>
              <a:t>Δ</a:t>
            </a:r>
            <a:r>
              <a:rPr lang="en-US" altLang="zh-CN">
                <a:solidFill>
                  <a:srgbClr val="FF0000"/>
                </a:solidFill>
              </a:rPr>
              <a:t>p=p</a:t>
            </a:r>
            <a:r>
              <a:rPr lang="zh-CN" altLang="en-US" baseline="-25000">
                <a:solidFill>
                  <a:srgbClr val="FF0000"/>
                </a:solidFill>
              </a:rPr>
              <a:t>初始</a:t>
            </a:r>
            <a:r>
              <a:rPr lang="en-US" altLang="zh-CN">
                <a:solidFill>
                  <a:srgbClr val="FF0000"/>
                </a:solidFill>
              </a:rPr>
              <a:t>(SO</a:t>
            </a:r>
            <a:r>
              <a:rPr lang="en-US" altLang="zh-CN" baseline="-25000">
                <a:solidFill>
                  <a:srgbClr val="FF0000"/>
                </a:solidFill>
              </a:rPr>
              <a:t>2</a:t>
            </a:r>
            <a:r>
              <a:rPr lang="en-US" altLang="zh-CN">
                <a:solidFill>
                  <a:srgbClr val="FF0000"/>
                </a:solidFill>
              </a:rPr>
              <a:t>)-p</a:t>
            </a:r>
            <a:r>
              <a:rPr lang="en-US" altLang="zh-CN" baseline="-25000">
                <a:solidFill>
                  <a:srgbClr val="FF0000"/>
                </a:solidFill>
              </a:rPr>
              <a:t>10min</a:t>
            </a:r>
            <a:r>
              <a:rPr lang="en-US" altLang="zh-CN">
                <a:solidFill>
                  <a:srgbClr val="FF0000"/>
                </a:solidFill>
              </a:rPr>
              <a:t>(SO</a:t>
            </a:r>
            <a:r>
              <a:rPr lang="en-US" altLang="zh-CN" baseline="-25000">
                <a:solidFill>
                  <a:srgbClr val="FF0000"/>
                </a:solidFill>
              </a:rPr>
              <a:t>2</a:t>
            </a:r>
            <a:r>
              <a:rPr lang="en-US" altLang="zh-CN">
                <a:solidFill>
                  <a:srgbClr val="FF0000"/>
                </a:solidFill>
              </a:rPr>
              <a:t>)</a:t>
            </a:r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381885" y="1062503"/>
            <a:ext cx="1714115" cy="879078"/>
            <a:chOff x="4380694" y="1336067"/>
            <a:chExt cx="1714512" cy="879281"/>
          </a:xfrm>
        </p:grpSpPr>
        <p:sp>
          <p:nvSpPr>
            <p:cNvPr id="12" name="椭圆 11"/>
            <p:cNvSpPr/>
            <p:nvPr/>
          </p:nvSpPr>
          <p:spPr>
            <a:xfrm>
              <a:off x="4380694" y="1336067"/>
              <a:ext cx="1714512" cy="5000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95074" y="190757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rgbClr val="FF0000"/>
                  </a:solidFill>
                </a:rPr>
                <a:t>容器性质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6667372" y="491130"/>
            <a:ext cx="646181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解析</a:t>
            </a:r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53704" y="3133725"/>
            <a:ext cx="1142743" cy="499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667372" y="2391844"/>
            <a:ext cx="4493790" cy="138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249805" algn="l"/>
              </a:tabLst>
            </a:pPr>
            <a:r>
              <a:rPr lang="zh-CN" altLang="zh-CN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初始</a:t>
            </a:r>
            <a:r>
              <a:rPr lang="en-US" altLang="zh-CN" kern="100">
                <a:latin typeface="Times New Roman" panose="02020603050405020304" charset="0"/>
                <a:ea typeface="宋体" panose="02010600030101010101" pitchFamily="2" charset="-122"/>
                <a:cs typeface="Courier New" panose="02070309020205020404" pitchFamily="49" charset="0"/>
              </a:rPr>
              <a:t>/mol        </a:t>
            </a:r>
            <a:r>
              <a:rPr lang="en-US" altLang="zh-CN" kern="1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Courier New" panose="02070309020205020404" pitchFamily="49" charset="0"/>
              </a:rPr>
              <a:t>4       	</a:t>
            </a:r>
            <a:r>
              <a:rPr lang="en-US" altLang="zh-CN" sz="1600" kern="1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kern="1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Courier New" panose="02070309020205020404" pitchFamily="49" charset="0"/>
              </a:rPr>
              <a:t>  2</a:t>
            </a:r>
            <a:r>
              <a:rPr lang="en-US" altLang="zh-CN" sz="2000" kern="1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Courier New" panose="02070309020205020404" pitchFamily="49" charset="0"/>
              </a:rPr>
              <a:t>       </a:t>
            </a:r>
            <a:r>
              <a:rPr lang="en-US" altLang="zh-CN" kern="100">
                <a:latin typeface="Times New Roman" panose="02020603050405020304" charset="0"/>
                <a:ea typeface="宋体" panose="02010600030101010101" pitchFamily="2" charset="-122"/>
                <a:cs typeface="Courier New" panose="02070309020205020404" pitchFamily="49" charset="0"/>
              </a:rPr>
              <a:t>	</a:t>
            </a:r>
            <a:r>
              <a:rPr lang="en-US" altLang="zh-CN" kern="1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Courier New" panose="02070309020205020404" pitchFamily="49" charset="0"/>
              </a:rPr>
              <a:t>     0</a:t>
            </a:r>
            <a:endParaRPr lang="zh-CN" altLang="zh-CN" sz="800" kern="1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49805" algn="l"/>
              </a:tabLst>
            </a:pPr>
            <a:r>
              <a:rPr lang="zh-CN" altLang="zh-CN" kern="100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转化</a:t>
            </a:r>
            <a:r>
              <a:rPr lang="en-US" altLang="zh-CN" kern="100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Courier New" panose="02070309020205020404" pitchFamily="49" charset="0"/>
              </a:rPr>
              <a:t>/mol</a:t>
            </a:r>
            <a:endParaRPr lang="zh-CN" altLang="zh-CN" sz="800" kern="100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49805" algn="l"/>
              </a:tabLst>
            </a:pPr>
            <a:r>
              <a:rPr lang="en-US" altLang="zh-CN" kern="100">
                <a:solidFill>
                  <a:srgbClr val="003473"/>
                </a:solidFill>
                <a:latin typeface="Times New Roman" panose="02020603050405020304" charset="0"/>
                <a:ea typeface="宋体" panose="02010600030101010101" pitchFamily="2" charset="-122"/>
                <a:cs typeface="Courier New" panose="02070309020205020404" pitchFamily="49" charset="0"/>
              </a:rPr>
              <a:t>10 min/mol</a:t>
            </a:r>
            <a:endParaRPr lang="zh-CN" altLang="zh-CN" sz="800" kern="100">
              <a:solidFill>
                <a:srgbClr val="003473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024380" y="3276568"/>
            <a:ext cx="357707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8024380" y="2876550"/>
            <a:ext cx="357707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166523" y="2848039"/>
            <a:ext cx="357707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594953" y="2848039"/>
            <a:ext cx="357707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>
                <a:solidFill>
                  <a:srgbClr val="00B050"/>
                </a:solidFill>
                <a:latin typeface="Times New Roman" panose="02020603050405020304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594953" y="3277413"/>
            <a:ext cx="357707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166523" y="3276568"/>
            <a:ext cx="357707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7810116" y="1850536"/>
            <a:ext cx="4152046" cy="649099"/>
            <a:chOff x="7809718" y="2146308"/>
            <a:chExt cx="4153007" cy="649249"/>
          </a:xfrm>
        </p:grpSpPr>
        <p:graphicFrame>
          <p:nvGraphicFramePr>
            <p:cNvPr id="2" name="对象 1"/>
            <p:cNvGraphicFramePr>
              <a:graphicFrameLocks noChangeAspect="1"/>
            </p:cNvGraphicFramePr>
            <p:nvPr/>
          </p:nvGraphicFramePr>
          <p:xfrm>
            <a:off x="7809718" y="2146308"/>
            <a:ext cx="4153007" cy="649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5" name="文档" r:id="rId5" imgW="4232910" imgH="662305" progId="Word.Document.12">
                    <p:embed/>
                  </p:oleObj>
                </mc:Choice>
                <mc:Fallback>
                  <p:oleObj name="文档" r:id="rId5" imgW="4232910" imgH="662305" progId="Word.Document.12">
                    <p:embed/>
                    <p:pic>
                      <p:nvPicPr>
                        <p:cNvPr id="0" name="图片 117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809718" y="2146308"/>
                          <a:ext cx="4153007" cy="64924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00" name="Object 4"/>
            <p:cNvGraphicFramePr>
              <a:graphicFrameLocks noChangeAspect="1"/>
            </p:cNvGraphicFramePr>
            <p:nvPr/>
          </p:nvGraphicFramePr>
          <p:xfrm>
            <a:off x="10024296" y="2286786"/>
            <a:ext cx="487362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6" name="文档" r:id="rId7" imgW="490220" imgH="495300" progId="Word.Document.12">
                    <p:embed/>
                  </p:oleObj>
                </mc:Choice>
                <mc:Fallback>
                  <p:oleObj name="文档" r:id="rId7" imgW="490220" imgH="495300" progId="Word.Document.12">
                    <p:embed/>
                    <p:pic>
                      <p:nvPicPr>
                        <p:cNvPr id="0" name="图片 117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024296" y="2286786"/>
                          <a:ext cx="487362" cy="4984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67670" y="5562055"/>
            <a:ext cx="857058" cy="765316"/>
          </a:xfrm>
          <a:prstGeom prst="rect">
            <a:avLst/>
          </a:prstGeom>
          <a:noFill/>
        </p:spPr>
      </p:pic>
      <p:cxnSp>
        <p:nvCxnSpPr>
          <p:cNvPr id="43" name="直接连接符 42"/>
          <p:cNvCxnSpPr/>
          <p:nvPr/>
        </p:nvCxnSpPr>
        <p:spPr>
          <a:xfrm>
            <a:off x="1810712" y="6062005"/>
            <a:ext cx="999901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758" y="743067"/>
            <a:ext cx="5312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瞬时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速率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化学反应速率方程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2950" y="1907952"/>
            <a:ext cx="1144905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）假设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基元反应（能一步完成的反应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aA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(g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)+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bB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(g)=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cC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(g)+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dD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(g)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其速率方程可表示为：</a:t>
            </a:r>
          </a:p>
        </p:txBody>
      </p:sp>
      <p:sp>
        <p:nvSpPr>
          <p:cNvPr id="152624" name="Rectangle 48"/>
          <p:cNvSpPr>
            <a:spLocks noChangeArrowheads="1"/>
          </p:cNvSpPr>
          <p:nvPr/>
        </p:nvSpPr>
        <p:spPr bwMode="auto">
          <a:xfrm>
            <a:off x="2205" y="-184624"/>
            <a:ext cx="184688" cy="36924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19" tIns="45709" rIns="91419" bIns="45709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52625" name="Rectangle 49"/>
          <p:cNvSpPr>
            <a:spLocks noChangeArrowheads="1"/>
          </p:cNvSpPr>
          <p:nvPr/>
        </p:nvSpPr>
        <p:spPr bwMode="auto">
          <a:xfrm>
            <a:off x="4096199" y="3265204"/>
            <a:ext cx="3485701" cy="64630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19" tIns="45709" rIns="91419" bIns="45709" numCol="1" anchor="ctr" anchorCtr="0" compatLnSpc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i="1" kern="100" dirty="0">
                <a:solidFill>
                  <a:srgbClr val="FF0000"/>
                </a:solidFill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charset="0"/>
              </a:rPr>
              <a:t>v</a:t>
            </a:r>
            <a:r>
              <a:rPr lang="en-US" altLang="zh-CN" sz="3600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kc</a:t>
            </a:r>
            <a:r>
              <a:rPr lang="en-US" altLang="zh-CN" sz="3600" baseline="30000" dirty="0" err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(A)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altLang="zh-CN" sz="3600" baseline="30000" dirty="0" err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(B)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2626" name="Rectangle 50"/>
          <p:cNvSpPr>
            <a:spLocks noChangeArrowheads="1"/>
          </p:cNvSpPr>
          <p:nvPr/>
        </p:nvSpPr>
        <p:spPr bwMode="auto">
          <a:xfrm>
            <a:off x="451281" y="4671624"/>
            <a:ext cx="11014300" cy="830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19" tIns="45709" rIns="91419" bIns="45709" numCol="1" anchor="ctr" anchorCtr="0" compatLnSpc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注：</a:t>
            </a:r>
            <a:r>
              <a:rPr lang="en-US" altLang="zh-CN" sz="24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k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称为（反应）速率常数，与浓度无关，但受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温度、催化剂等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因素的影响。不同反应有着不同的速率常数。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2625" grpId="0"/>
      <p:bldP spid="1526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1"/>
          <p:cNvSpPr>
            <a:spLocks noChangeArrowheads="1"/>
          </p:cNvSpPr>
          <p:nvPr/>
        </p:nvSpPr>
        <p:spPr bwMode="auto">
          <a:xfrm>
            <a:off x="503936" y="903084"/>
            <a:ext cx="10209613" cy="9540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19" tIns="45709" rIns="91419" bIns="45709" numCol="1" anchor="ctr" anchorCtr="0" compatLnSpc="1">
            <a:spAutoFit/>
          </a:bodyPr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ourier New" panose="02070309020205020404" pitchFamily="49" charset="0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en-US" sz="2800" dirty="0" smtClean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ourier New" panose="02070309020205020404" pitchFamily="49" charset="0"/>
              </a:rPr>
              <a:t>）对于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ourier New" panose="02070309020205020404" pitchFamily="49" charset="0"/>
              </a:rPr>
              <a:t>可逆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ourier New" panose="02070309020205020404" pitchFamily="49" charset="0"/>
              </a:rPr>
              <a:t>的基元反应：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aA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(g)+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bB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(g)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cC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(g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)+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dD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zh-CN" alt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5" name="Group 66"/>
          <p:cNvGrpSpPr/>
          <p:nvPr/>
        </p:nvGrpSpPr>
        <p:grpSpPr>
          <a:xfrm>
            <a:off x="7056870" y="1103845"/>
            <a:ext cx="807989" cy="183173"/>
            <a:chOff x="-4000" y="3964"/>
            <a:chExt cx="440" cy="132"/>
          </a:xfrm>
        </p:grpSpPr>
        <p:sp>
          <p:nvSpPr>
            <p:cNvPr id="8" name="Line 70"/>
            <p:cNvSpPr>
              <a:spLocks noChangeShapeType="1"/>
            </p:cNvSpPr>
            <p:nvPr/>
          </p:nvSpPr>
          <p:spPr bwMode="auto">
            <a:xfrm>
              <a:off x="-4000" y="4000"/>
              <a:ext cx="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sz="4000"/>
            </a:p>
          </p:txBody>
        </p:sp>
        <p:sp>
          <p:nvSpPr>
            <p:cNvPr id="9" name="Line 69"/>
            <p:cNvSpPr>
              <a:spLocks noChangeShapeType="1"/>
            </p:cNvSpPr>
            <p:nvPr/>
          </p:nvSpPr>
          <p:spPr bwMode="auto">
            <a:xfrm flipH="1" flipV="1">
              <a:off x="-3680" y="3964"/>
              <a:ext cx="120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sz="4000"/>
            </a:p>
          </p:txBody>
        </p:sp>
        <p:sp>
          <p:nvSpPr>
            <p:cNvPr id="10" name="Line 68"/>
            <p:cNvSpPr>
              <a:spLocks noChangeShapeType="1"/>
            </p:cNvSpPr>
            <p:nvPr/>
          </p:nvSpPr>
          <p:spPr bwMode="auto">
            <a:xfrm>
              <a:off x="-4000" y="4060"/>
              <a:ext cx="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sz="4000"/>
            </a:p>
          </p:txBody>
        </p:sp>
        <p:sp>
          <p:nvSpPr>
            <p:cNvPr id="11" name="Line 67"/>
            <p:cNvSpPr>
              <a:spLocks noChangeShapeType="1"/>
            </p:cNvSpPr>
            <p:nvPr/>
          </p:nvSpPr>
          <p:spPr bwMode="auto">
            <a:xfrm>
              <a:off x="-4000" y="4060"/>
              <a:ext cx="120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sz="4000"/>
            </a:p>
          </p:txBody>
        </p:sp>
      </p:grpSp>
      <p:sp>
        <p:nvSpPr>
          <p:cNvPr id="6" name="Text Box 65"/>
          <p:cNvSpPr txBox="1">
            <a:spLocks noChangeArrowheads="1"/>
          </p:cNvSpPr>
          <p:nvPr/>
        </p:nvSpPr>
        <p:spPr bwMode="auto">
          <a:xfrm>
            <a:off x="5888086" y="714984"/>
            <a:ext cx="279335" cy="15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zh-CN" sz="280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Text Box 64"/>
          <p:cNvSpPr txBox="1">
            <a:spLocks noChangeArrowheads="1"/>
          </p:cNvSpPr>
          <p:nvPr/>
        </p:nvSpPr>
        <p:spPr bwMode="auto">
          <a:xfrm>
            <a:off x="5888086" y="901288"/>
            <a:ext cx="279335" cy="1354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19" tIns="45709" rIns="91419" bIns="45709" numCol="1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zh-CN" sz="280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2" name="Object 105"/>
          <p:cNvGraphicFramePr>
            <a:graphicFrameLocks noChangeAspect="1"/>
          </p:cNvGraphicFramePr>
          <p:nvPr/>
        </p:nvGraphicFramePr>
        <p:xfrm>
          <a:off x="6167422" y="1786307"/>
          <a:ext cx="2711601" cy="69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" name="文档" r:id="rId3" imgW="1586865" imgH="404495" progId="Word.Document.12">
                  <p:embed/>
                </p:oleObj>
              </mc:Choice>
              <mc:Fallback>
                <p:oleObj name="文档" r:id="rId3" imgW="1586865" imgH="404495" progId="Word.Document.12">
                  <p:embed/>
                  <p:pic>
                    <p:nvPicPr>
                      <p:cNvPr id="0" name="图片 239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67422" y="1786307"/>
                        <a:ext cx="2711601" cy="695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6"/>
          <p:cNvGraphicFramePr>
            <a:graphicFrameLocks noChangeAspect="1"/>
          </p:cNvGraphicFramePr>
          <p:nvPr/>
        </p:nvGraphicFramePr>
        <p:xfrm>
          <a:off x="2882034" y="1857728"/>
          <a:ext cx="2803911" cy="637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0" name="文档" r:id="rId5" imgW="1607820" imgH="394970" progId="Word.Document.12">
                  <p:embed/>
                </p:oleObj>
              </mc:Choice>
              <mc:Fallback>
                <p:oleObj name="文档" r:id="rId5" imgW="1607820" imgH="394970" progId="Word.Document.12">
                  <p:embed/>
                  <p:pic>
                    <p:nvPicPr>
                      <p:cNvPr id="0" name="图片 239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82034" y="1857728"/>
                        <a:ext cx="2803911" cy="6372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6"/>
          <p:cNvGraphicFramePr>
            <a:graphicFrameLocks noChangeAspect="1"/>
          </p:cNvGraphicFramePr>
          <p:nvPr/>
        </p:nvGraphicFramePr>
        <p:xfrm>
          <a:off x="2882034" y="3143314"/>
          <a:ext cx="5832847" cy="642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" name="文档" r:id="rId7" imgW="3688080" imgH="404495" progId="Word.Document.12">
                  <p:embed/>
                </p:oleObj>
              </mc:Choice>
              <mc:Fallback>
                <p:oleObj name="文档" r:id="rId7" imgW="3688080" imgH="404495" progId="Word.Document.12">
                  <p:embed/>
                  <p:pic>
                    <p:nvPicPr>
                      <p:cNvPr id="0" name="图片 239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82034" y="3143314"/>
                        <a:ext cx="5832847" cy="6427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3" name="Object 5"/>
          <p:cNvGraphicFramePr>
            <a:graphicFrameLocks noChangeAspect="1"/>
          </p:cNvGraphicFramePr>
          <p:nvPr/>
        </p:nvGraphicFramePr>
        <p:xfrm>
          <a:off x="4095420" y="3680586"/>
          <a:ext cx="3769439" cy="1696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" name="文档" r:id="rId9" imgW="2202815" imgH="988695" progId="Word.Document.12">
                  <p:embed/>
                </p:oleObj>
              </mc:Choice>
              <mc:Fallback>
                <p:oleObj name="文档" r:id="rId9" imgW="2202815" imgH="988695" progId="Word.Document.12">
                  <p:embed/>
                  <p:pic>
                    <p:nvPicPr>
                      <p:cNvPr id="0" name="图片 239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95420" y="3680586"/>
                        <a:ext cx="3769439" cy="16966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8" name="Object 10"/>
          <p:cNvGraphicFramePr>
            <a:graphicFrameLocks noChangeAspect="1"/>
          </p:cNvGraphicFramePr>
          <p:nvPr/>
        </p:nvGraphicFramePr>
        <p:xfrm>
          <a:off x="4630327" y="5096254"/>
          <a:ext cx="1168130" cy="1207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3" name="文档" r:id="rId11" imgW="704215" imgH="721995" progId="Word.Document.12">
                  <p:embed/>
                </p:oleObj>
              </mc:Choice>
              <mc:Fallback>
                <p:oleObj name="文档" r:id="rId11" imgW="704215" imgH="721995" progId="Word.Document.12">
                  <p:embed/>
                  <p:pic>
                    <p:nvPicPr>
                      <p:cNvPr id="0" name="图片 239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30327" y="5096254"/>
                        <a:ext cx="1168130" cy="1207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10783" y="2643364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</a:rPr>
              <a:t>整个反应的净速率：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8843" y="395277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</a:rPr>
              <a:t>可逆反应的平衡常数：</a:t>
            </a:r>
          </a:p>
        </p:txBody>
      </p:sp>
      <p:graphicFrame>
        <p:nvGraphicFramePr>
          <p:cNvPr id="160782" name="Object 14"/>
          <p:cNvGraphicFramePr>
            <a:graphicFrameLocks noChangeAspect="1"/>
          </p:cNvGraphicFramePr>
          <p:nvPr/>
        </p:nvGraphicFramePr>
        <p:xfrm>
          <a:off x="6073087" y="4000372"/>
          <a:ext cx="1522765" cy="1214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4" name="文档" r:id="rId13" imgW="956945" imgH="758190" progId="Word.Document.12">
                  <p:embed/>
                </p:oleObj>
              </mc:Choice>
              <mc:Fallback>
                <p:oleObj name="文档" r:id="rId13" imgW="956945" imgH="758190" progId="Word.Document.12">
                  <p:embed/>
                  <p:pic>
                    <p:nvPicPr>
                      <p:cNvPr id="0" name="图片 239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73087" y="4000372"/>
                        <a:ext cx="1522765" cy="12141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86" name="Object 18"/>
          <p:cNvGraphicFramePr>
            <a:graphicFrameLocks noChangeAspect="1"/>
          </p:cNvGraphicFramePr>
          <p:nvPr/>
        </p:nvGraphicFramePr>
        <p:xfrm>
          <a:off x="742186" y="5197754"/>
          <a:ext cx="3675799" cy="630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5" name="文档" r:id="rId15" imgW="2531110" imgH="436245" progId="Word.Document.12">
                  <p:embed/>
                </p:oleObj>
              </mc:Choice>
              <mc:Fallback>
                <p:oleObj name="文档" r:id="rId15" imgW="2531110" imgH="436245" progId="Word.Document.12">
                  <p:embed/>
                  <p:pic>
                    <p:nvPicPr>
                      <p:cNvPr id="0" name="图片 239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2186" y="5197754"/>
                        <a:ext cx="3675799" cy="6300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9890" y="1072091"/>
            <a:ext cx="3434092" cy="295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96597" y="3590333"/>
            <a:ext cx="4071024" cy="507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49805" algn="l"/>
              </a:tabLst>
            </a:pPr>
            <a:r>
              <a:rPr lang="zh-CN" altLang="en-US" b="1" kern="10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                                                   </a:t>
            </a:r>
            <a:endParaRPr lang="en-US" altLang="zh-CN" b="1" kern="100">
              <a:solidFill>
                <a:srgbClr val="0000FF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10861" y="1500620"/>
            <a:ext cx="8142047" cy="1476986"/>
            <a:chOff x="308728" y="1500968"/>
            <a:chExt cx="8143932" cy="1477328"/>
          </a:xfrm>
        </p:grpSpPr>
        <p:sp>
          <p:nvSpPr>
            <p:cNvPr id="14" name="矩形 13"/>
            <p:cNvSpPr/>
            <p:nvPr/>
          </p:nvSpPr>
          <p:spPr>
            <a:xfrm>
              <a:off x="308728" y="1500968"/>
              <a:ext cx="814393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ct val="0"/>
                </a:spcAft>
                <a:tabLst>
                  <a:tab pos="2249805" algn="l"/>
                </a:tabLst>
              </a:pPr>
              <a:r>
                <a:rPr lang="en-US" altLang="zh-CN" kern="10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charset="0"/>
                </a:rPr>
                <a:t>③</a:t>
              </a:r>
              <a:r>
                <a:rPr lang="zh-CN" altLang="zh-CN" kern="1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比较</a:t>
              </a:r>
              <a:r>
                <a:rPr lang="en-US" altLang="zh-CN" kern="10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a</a:t>
              </a:r>
              <a:r>
                <a:rPr lang="zh-CN" altLang="zh-CN" kern="1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、</a:t>
              </a:r>
              <a:r>
                <a:rPr lang="en-US" altLang="zh-CN" kern="10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b</a:t>
              </a:r>
              <a:r>
                <a:rPr lang="zh-CN" altLang="zh-CN" kern="1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处反应速率大小：</a:t>
              </a:r>
              <a:r>
                <a:rPr lang="en-US" altLang="zh-CN" i="1" kern="100" err="1">
                  <a:latin typeface="Book Antiqua" panose="02040602050305030304" pitchFamily="18" charset="0"/>
                  <a:ea typeface="微软雅黑" panose="020B0503020204020204" pitchFamily="34" charset="-122"/>
                  <a:cs typeface="Times New Roman" panose="02020603050405020304" charset="0"/>
                </a:rPr>
                <a:t>v</a:t>
              </a:r>
              <a:r>
                <a:rPr lang="en-US" altLang="zh-CN" kern="100" baseline="-25000" err="1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a</a:t>
              </a:r>
              <a:r>
                <a:rPr lang="en-US" altLang="zh-CN" kern="100" err="1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_____</a:t>
              </a:r>
              <a:r>
                <a:rPr lang="en-US" altLang="zh-CN" i="1" kern="100" err="1">
                  <a:latin typeface="Book Antiqua" panose="02040602050305030304" pitchFamily="18" charset="0"/>
                  <a:ea typeface="微软雅黑" panose="020B0503020204020204" pitchFamily="34" charset="-122"/>
                  <a:cs typeface="Times New Roman" panose="02020603050405020304" charset="0"/>
                </a:rPr>
                <a:t>v</a:t>
              </a:r>
              <a:r>
                <a:rPr lang="en-US" altLang="zh-CN" kern="100" baseline="-25000" err="1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b</a:t>
              </a:r>
              <a:r>
                <a:rPr lang="en-US" altLang="zh-CN" kern="10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(</a:t>
              </a:r>
              <a:r>
                <a:rPr lang="zh-CN" altLang="zh-CN" kern="1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填</a:t>
              </a:r>
              <a:r>
                <a:rPr lang="en-US" altLang="zh-CN" kern="10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charset="0"/>
                </a:rPr>
                <a:t>“</a:t>
              </a:r>
              <a:r>
                <a:rPr lang="zh-CN" altLang="zh-CN" kern="1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大于</a:t>
              </a:r>
              <a:r>
                <a:rPr lang="en-US" altLang="zh-CN" kern="10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charset="0"/>
                </a:rPr>
                <a:t>”“</a:t>
              </a:r>
              <a:r>
                <a:rPr lang="zh-CN" altLang="zh-CN" kern="1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小于</a:t>
              </a:r>
              <a:r>
                <a:rPr lang="en-US" altLang="zh-CN" kern="10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charset="0"/>
                </a:rPr>
                <a:t>”</a:t>
              </a:r>
              <a:r>
                <a:rPr lang="zh-CN" altLang="zh-CN" kern="1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或</a:t>
              </a:r>
              <a:r>
                <a:rPr lang="en-US" altLang="zh-CN" kern="10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charset="0"/>
                </a:rPr>
                <a:t>“</a:t>
              </a:r>
              <a:r>
                <a:rPr lang="zh-CN" altLang="zh-CN" kern="1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等于</a:t>
              </a:r>
              <a:r>
                <a:rPr lang="en-US" altLang="zh-CN" kern="10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charset="0"/>
                </a:rPr>
                <a:t>”</a:t>
              </a:r>
              <a:r>
                <a:rPr lang="en-US" altLang="zh-CN" kern="10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)</a:t>
              </a:r>
              <a:r>
                <a:rPr lang="zh-CN" altLang="zh-CN" kern="1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。反应速率</a:t>
              </a:r>
              <a:r>
                <a:rPr lang="en-US" altLang="zh-CN" i="1" kern="100">
                  <a:latin typeface="Book Antiqua" panose="02040602050305030304" pitchFamily="18" charset="0"/>
                  <a:ea typeface="微软雅黑" panose="020B0503020204020204" pitchFamily="34" charset="-122"/>
                  <a:cs typeface="Times New Roman" panose="02020603050405020304" charset="0"/>
                </a:rPr>
                <a:t>v</a:t>
              </a:r>
              <a:r>
                <a:rPr lang="zh-CN" altLang="zh-CN" kern="1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＝</a:t>
              </a:r>
              <a:r>
                <a:rPr lang="en-US" altLang="zh-CN" i="1" kern="100">
                  <a:latin typeface="Book Antiqua" panose="02040602050305030304" pitchFamily="18" charset="0"/>
                  <a:ea typeface="微软雅黑" panose="020B0503020204020204" pitchFamily="34" charset="-122"/>
                  <a:cs typeface="Times New Roman" panose="02020603050405020304" charset="0"/>
                </a:rPr>
                <a:t>v</a:t>
              </a:r>
              <a:r>
                <a:rPr lang="zh-CN" altLang="zh-CN" kern="100" baseline="-25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正</a:t>
              </a:r>
              <a:r>
                <a:rPr lang="zh-CN" altLang="zh-CN" kern="1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－</a:t>
              </a:r>
              <a:r>
                <a:rPr lang="en-US" altLang="zh-CN" i="1" kern="100">
                  <a:latin typeface="Book Antiqua" panose="02040602050305030304" pitchFamily="18" charset="0"/>
                  <a:ea typeface="微软雅黑" panose="020B0503020204020204" pitchFamily="34" charset="-122"/>
                  <a:cs typeface="Times New Roman" panose="02020603050405020304" charset="0"/>
                </a:rPr>
                <a:t>v</a:t>
              </a:r>
              <a:r>
                <a:rPr lang="zh-CN" altLang="zh-CN" kern="100" baseline="-25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逆</a:t>
              </a:r>
              <a:r>
                <a:rPr lang="zh-CN" altLang="zh-CN" kern="1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＝</a:t>
              </a:r>
              <a:r>
                <a:rPr lang="en-US" altLang="zh-CN" i="1" kern="10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k</a:t>
              </a:r>
              <a:r>
                <a:rPr lang="zh-CN" altLang="zh-CN" kern="100" baseline="-25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正</a:t>
              </a:r>
              <a:r>
                <a:rPr lang="en-US" altLang="zh-CN" kern="100" baseline="-2500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              </a:t>
              </a:r>
              <a:r>
                <a:rPr lang="zh-CN" altLang="zh-CN" kern="1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－</a:t>
              </a:r>
              <a:r>
                <a:rPr lang="en-US" altLang="zh-CN" i="1" kern="10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k</a:t>
              </a:r>
              <a:r>
                <a:rPr lang="zh-CN" altLang="zh-CN" kern="100" baseline="-25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逆</a:t>
              </a:r>
              <a:r>
                <a:rPr lang="en-US" altLang="zh-CN" kern="100" baseline="-2500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                                 </a:t>
              </a:r>
              <a:r>
                <a:rPr lang="zh-CN" altLang="zh-CN" kern="1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，</a:t>
              </a:r>
              <a:r>
                <a:rPr lang="en-US" altLang="zh-CN" i="1" kern="10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k</a:t>
              </a:r>
              <a:r>
                <a:rPr lang="zh-CN" altLang="zh-CN" kern="100" baseline="-25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正</a:t>
              </a:r>
              <a:r>
                <a:rPr lang="zh-CN" altLang="zh-CN" kern="1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、</a:t>
              </a:r>
              <a:r>
                <a:rPr lang="en-US" altLang="zh-CN" i="1" kern="10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k</a:t>
              </a:r>
              <a:r>
                <a:rPr lang="zh-CN" altLang="zh-CN" kern="100" baseline="-25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逆</a:t>
              </a:r>
              <a:r>
                <a:rPr lang="zh-CN" altLang="zh-CN" kern="1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分别为正、逆向反应速率</a:t>
              </a:r>
              <a:endParaRPr lang="en-US" altLang="zh-CN" kern="1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  <a:p>
              <a:pPr algn="just">
                <a:lnSpc>
                  <a:spcPct val="200000"/>
                </a:lnSpc>
                <a:spcAft>
                  <a:spcPct val="0"/>
                </a:spcAft>
                <a:tabLst>
                  <a:tab pos="2249805" algn="l"/>
                </a:tabLst>
              </a:pPr>
              <a:r>
                <a:rPr lang="zh-CN" altLang="zh-CN" kern="1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常数，</a:t>
              </a:r>
              <a:r>
                <a:rPr lang="en-US" altLang="zh-CN" i="1" kern="10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x</a:t>
              </a:r>
              <a:r>
                <a:rPr lang="zh-CN" altLang="zh-CN" kern="1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为物质的量分数，计算</a:t>
              </a:r>
              <a:r>
                <a:rPr lang="en-US" altLang="zh-CN" kern="10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a</a:t>
              </a:r>
              <a:r>
                <a:rPr lang="zh-CN" altLang="zh-CN" kern="1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处的</a:t>
              </a:r>
              <a:r>
                <a:rPr lang="en-US" altLang="zh-CN" kern="10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      </a:t>
              </a:r>
              <a:r>
                <a:rPr lang="zh-CN" altLang="zh-CN" kern="1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＝</a:t>
              </a:r>
              <a:r>
                <a:rPr lang="en-US" altLang="zh-CN" kern="10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_____(</a:t>
              </a:r>
              <a:r>
                <a:rPr lang="zh-CN" altLang="zh-CN" kern="1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保留</a:t>
              </a:r>
              <a:r>
                <a:rPr lang="en-US" altLang="zh-CN" kern="10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1</a:t>
              </a:r>
              <a:r>
                <a:rPr lang="zh-CN" altLang="zh-CN" kern="1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位小数</a:t>
              </a:r>
              <a:r>
                <a:rPr lang="en-US" altLang="zh-CN" kern="10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)</a:t>
              </a:r>
              <a:r>
                <a:rPr lang="zh-CN" altLang="zh-CN" kern="1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。</a:t>
              </a:r>
              <a:endParaRPr lang="zh-CN" altLang="zh-CN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graphicFrame>
          <p:nvGraphicFramePr>
            <p:cNvPr id="15" name="对象 14"/>
            <p:cNvGraphicFramePr>
              <a:graphicFrameLocks noChangeAspect="1"/>
            </p:cNvGraphicFramePr>
            <p:nvPr/>
          </p:nvGraphicFramePr>
          <p:xfrm>
            <a:off x="2451868" y="2001034"/>
            <a:ext cx="785817" cy="4607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5" name="Equation" r:id="rId4" imgW="10668000" imgH="6096000" progId="">
                    <p:embed/>
                  </p:oleObj>
                </mc:Choice>
                <mc:Fallback>
                  <p:oleObj name="Equation" r:id="rId4" imgW="10668000" imgH="6096000" progId="">
                    <p:embed/>
                    <p:pic>
                      <p:nvPicPr>
                        <p:cNvPr id="0" name="图片 351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51868" y="2001034"/>
                          <a:ext cx="785817" cy="46074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/>
            <p:cNvGraphicFramePr>
              <a:graphicFrameLocks noChangeAspect="1"/>
            </p:cNvGraphicFramePr>
            <p:nvPr/>
          </p:nvGraphicFramePr>
          <p:xfrm>
            <a:off x="3523438" y="2001034"/>
            <a:ext cx="1255263" cy="428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6" name="Equation" r:id="rId6" imgW="17068800" imgH="5791200" progId="">
                    <p:embed/>
                  </p:oleObj>
                </mc:Choice>
                <mc:Fallback>
                  <p:oleObj name="Equation" r:id="rId6" imgW="17068800" imgH="5791200" progId="">
                    <p:embed/>
                    <p:pic>
                      <p:nvPicPr>
                        <p:cNvPr id="0" name="图片 351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523438" y="2001034"/>
                          <a:ext cx="1255263" cy="4286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4128502" y="2356892"/>
          <a:ext cx="539069" cy="786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7" name="文档" r:id="rId8" imgW="935990" imgH="1191895" progId="Word.Document.12">
                  <p:embed/>
                </p:oleObj>
              </mc:Choice>
              <mc:Fallback>
                <p:oleObj name="文档" r:id="rId8" imgW="935990" imgH="1191895" progId="Word.Document.12">
                  <p:embed/>
                  <p:pic>
                    <p:nvPicPr>
                      <p:cNvPr id="0" name="图片 35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28502" y="2356892"/>
                        <a:ext cx="539069" cy="786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组合 39"/>
          <p:cNvGrpSpPr/>
          <p:nvPr/>
        </p:nvGrpSpPr>
        <p:grpSpPr>
          <a:xfrm>
            <a:off x="2310662" y="4500322"/>
            <a:ext cx="1657424" cy="428529"/>
            <a:chOff x="3866156" y="5001431"/>
            <a:chExt cx="1657808" cy="428628"/>
          </a:xfrm>
        </p:grpSpPr>
        <p:graphicFrame>
          <p:nvGraphicFramePr>
            <p:cNvPr id="104453" name="Object 5"/>
            <p:cNvGraphicFramePr>
              <a:graphicFrameLocks noChangeAspect="1"/>
            </p:cNvGraphicFramePr>
            <p:nvPr/>
          </p:nvGraphicFramePr>
          <p:xfrm>
            <a:off x="4794855" y="5001431"/>
            <a:ext cx="729109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8" name="Equation" r:id="rId10" imgW="10668000" imgH="6096000" progId="">
                    <p:embed/>
                  </p:oleObj>
                </mc:Choice>
                <mc:Fallback>
                  <p:oleObj name="Equation" r:id="rId10" imgW="10668000" imgH="6096000" progId="">
                    <p:embed/>
                    <p:pic>
                      <p:nvPicPr>
                        <p:cNvPr id="0" name="图片 351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794855" y="5001431"/>
                          <a:ext cx="729109" cy="42862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矩形 19"/>
            <p:cNvSpPr/>
            <p:nvPr/>
          </p:nvSpPr>
          <p:spPr>
            <a:xfrm>
              <a:off x="3866156" y="5020490"/>
              <a:ext cx="9797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kern="100">
                  <a:latin typeface="Book Antiqua" panose="02040602050305030304" pitchFamily="18" charset="0"/>
                  <a:ea typeface="微软雅黑" panose="020B0503020204020204" pitchFamily="34" charset="-122"/>
                  <a:cs typeface="Times New Roman" panose="02020603050405020304" charset="0"/>
                </a:rPr>
                <a:t>v</a:t>
              </a:r>
              <a:r>
                <a:rPr lang="zh-CN" altLang="zh-CN" kern="100" baseline="-25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正</a:t>
              </a:r>
              <a:r>
                <a:rPr lang="zh-CN" altLang="zh-CN" kern="1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＝</a:t>
              </a:r>
              <a:r>
                <a:rPr lang="en-US" altLang="zh-CN" i="1" kern="10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k</a:t>
              </a:r>
              <a:r>
                <a:rPr lang="zh-CN" altLang="zh-CN" kern="100" baseline="-25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正</a:t>
              </a:r>
              <a:r>
                <a:rPr lang="en-US" altLang="zh-CN" kern="100" baseline="-2500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 </a:t>
              </a:r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253511" y="4519377"/>
            <a:ext cx="2214065" cy="390065"/>
            <a:chOff x="5738016" y="5020490"/>
            <a:chExt cx="1928826" cy="390155"/>
          </a:xfrm>
        </p:grpSpPr>
        <p:sp>
          <p:nvSpPr>
            <p:cNvPr id="21" name="矩形 20"/>
            <p:cNvSpPr/>
            <p:nvPr/>
          </p:nvSpPr>
          <p:spPr>
            <a:xfrm>
              <a:off x="5738016" y="5020490"/>
              <a:ext cx="9035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kern="100">
                  <a:latin typeface="Book Antiqua" panose="02040602050305030304" pitchFamily="18" charset="0"/>
                  <a:ea typeface="微软雅黑" panose="020B0503020204020204" pitchFamily="34" charset="-122"/>
                  <a:cs typeface="Times New Roman" panose="02020603050405020304" charset="0"/>
                </a:rPr>
                <a:t>v</a:t>
              </a:r>
              <a:r>
                <a:rPr lang="zh-CN" altLang="zh-CN" kern="100" baseline="-25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逆</a:t>
              </a:r>
              <a:r>
                <a:rPr lang="zh-CN" altLang="zh-CN" kern="1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＝</a:t>
              </a:r>
              <a:r>
                <a:rPr lang="en-US" altLang="zh-CN" i="1" kern="10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 k</a:t>
              </a:r>
              <a:r>
                <a:rPr lang="zh-CN" altLang="zh-CN" kern="100" baseline="-25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逆</a:t>
              </a:r>
              <a:r>
                <a:rPr lang="en-US" altLang="zh-CN" kern="100" baseline="-2500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 </a:t>
              </a:r>
              <a:endParaRPr lang="zh-CN" altLang="en-US"/>
            </a:p>
          </p:txBody>
        </p:sp>
        <p:graphicFrame>
          <p:nvGraphicFramePr>
            <p:cNvPr id="104454" name="Object 6"/>
            <p:cNvGraphicFramePr>
              <a:graphicFrameLocks noChangeAspect="1"/>
            </p:cNvGraphicFramePr>
            <p:nvPr/>
          </p:nvGraphicFramePr>
          <p:xfrm>
            <a:off x="6523834" y="5020490"/>
            <a:ext cx="1143008" cy="390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9" name="Equation" r:id="rId11" imgW="17068800" imgH="5791200" progId="">
                    <p:embed/>
                  </p:oleObj>
                </mc:Choice>
                <mc:Fallback>
                  <p:oleObj name="Equation" r:id="rId11" imgW="17068800" imgH="5791200" progId="">
                    <p:embed/>
                    <p:pic>
                      <p:nvPicPr>
                        <p:cNvPr id="0" name="图片 351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523834" y="5020490"/>
                          <a:ext cx="1143008" cy="39015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5" name="Object 4"/>
          <p:cNvGraphicFramePr>
            <a:graphicFrameLocks noChangeAspect="1"/>
          </p:cNvGraphicFramePr>
          <p:nvPr/>
        </p:nvGraphicFramePr>
        <p:xfrm>
          <a:off x="1449677" y="5108980"/>
          <a:ext cx="2010897" cy="1382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" name="文档" r:id="rId12" imgW="2208530" imgH="1515110" progId="Word.Document.12">
                  <p:embed/>
                </p:oleObj>
              </mc:Choice>
              <mc:Fallback>
                <p:oleObj name="文档" r:id="rId12" imgW="2208530" imgH="1515110" progId="Word.Document.12">
                  <p:embed/>
                  <p:pic>
                    <p:nvPicPr>
                      <p:cNvPr id="0" name="图片 351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49677" y="5108980"/>
                        <a:ext cx="2010897" cy="13823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5"/>
          <p:cNvGraphicFramePr>
            <a:graphicFrameLocks noChangeAspect="1"/>
          </p:cNvGraphicFramePr>
          <p:nvPr/>
        </p:nvGraphicFramePr>
        <p:xfrm>
          <a:off x="3332794" y="5076463"/>
          <a:ext cx="1763306" cy="961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1" name="Equation" r:id="rId14" imgW="21945600" imgH="11887200" progId="">
                  <p:embed/>
                </p:oleObj>
              </mc:Choice>
              <mc:Fallback>
                <p:oleObj name="Equation" r:id="rId14" imgW="21945600" imgH="11887200" progId="">
                  <p:embed/>
                  <p:pic>
                    <p:nvPicPr>
                      <p:cNvPr id="0" name="图片 352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32794" y="5076463"/>
                        <a:ext cx="1763306" cy="961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6"/>
          <p:cNvGraphicFramePr>
            <a:graphicFrameLocks noChangeAspect="1"/>
          </p:cNvGraphicFramePr>
          <p:nvPr/>
        </p:nvGraphicFramePr>
        <p:xfrm>
          <a:off x="6689603" y="5071694"/>
          <a:ext cx="1549041" cy="1041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" name="Equation" r:id="rId16" imgW="17983200" imgH="11887200" progId="">
                  <p:embed/>
                </p:oleObj>
              </mc:Choice>
              <mc:Fallback>
                <p:oleObj name="Equation" r:id="rId16" imgW="17983200" imgH="11887200" progId="">
                  <p:embed/>
                  <p:pic>
                    <p:nvPicPr>
                      <p:cNvPr id="0" name="图片 352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89603" y="5071694"/>
                        <a:ext cx="1549041" cy="10411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矩形 47"/>
          <p:cNvSpPr/>
          <p:nvPr/>
        </p:nvSpPr>
        <p:spPr>
          <a:xfrm>
            <a:off x="5024678" y="5357379"/>
            <a:ext cx="415402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/>
              <a:t>＝</a:t>
            </a:r>
          </a:p>
        </p:txBody>
      </p:sp>
      <p:sp>
        <p:nvSpPr>
          <p:cNvPr id="49" name="矩形 48"/>
          <p:cNvSpPr/>
          <p:nvPr/>
        </p:nvSpPr>
        <p:spPr>
          <a:xfrm>
            <a:off x="5381786" y="5357380"/>
            <a:ext cx="883371" cy="400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kern="100">
                <a:latin typeface="Times New Roman" panose="02020603050405020304" charset="0"/>
                <a:ea typeface="宋体" panose="02010600030101010101" pitchFamily="2" charset="-122"/>
              </a:rPr>
              <a:t>k</a:t>
            </a:r>
            <a:r>
              <a:rPr lang="zh-CN" altLang="zh-CN" sz="2000" kern="100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正</a:t>
            </a:r>
            <a:r>
              <a:rPr lang="en-US" altLang="zh-CN" sz="2000" kern="100">
                <a:latin typeface="IPAPANNEW" panose="02000500070000020004" pitchFamily="2" charset="0"/>
                <a:ea typeface="宋体" panose="02010600030101010101" pitchFamily="2" charset="-122"/>
                <a:cs typeface="Times New Roman" panose="02020603050405020304" charset="0"/>
              </a:rPr>
              <a:t>/</a:t>
            </a:r>
            <a:r>
              <a:rPr lang="en-US" altLang="zh-CN" sz="2000" i="1" kern="1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k</a:t>
            </a:r>
            <a:r>
              <a:rPr lang="zh-CN" altLang="zh-CN" sz="2000" kern="100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逆</a:t>
            </a:r>
            <a:endParaRPr lang="zh-CN" altLang="en-US" sz="2000"/>
          </a:p>
        </p:txBody>
      </p:sp>
      <p:sp>
        <p:nvSpPr>
          <p:cNvPr id="50" name="矩形 49"/>
          <p:cNvSpPr/>
          <p:nvPr/>
        </p:nvSpPr>
        <p:spPr>
          <a:xfrm>
            <a:off x="6310264" y="5334231"/>
            <a:ext cx="275974" cy="5229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/>
              <a:t>·</a:t>
            </a:r>
            <a:endParaRPr lang="zh-CN" altLang="en-US" sz="2800"/>
          </a:p>
        </p:txBody>
      </p:sp>
      <p:sp>
        <p:nvSpPr>
          <p:cNvPr id="51" name="椭圆 50"/>
          <p:cNvSpPr/>
          <p:nvPr/>
        </p:nvSpPr>
        <p:spPr>
          <a:xfrm>
            <a:off x="5310364" y="5143115"/>
            <a:ext cx="1071322" cy="8570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6667372" y="5071694"/>
            <a:ext cx="1571272" cy="1071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382184" y="3631125"/>
            <a:ext cx="1292042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kern="100" err="1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charset="0"/>
              </a:rPr>
              <a:t>v</a:t>
            </a:r>
            <a:r>
              <a:rPr lang="en-US" altLang="zh-CN" kern="100" baseline="-25000" err="1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err="1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</a:rPr>
              <a:t>_____</a:t>
            </a:r>
            <a:r>
              <a:rPr lang="en-US" altLang="zh-CN" i="1" kern="100" err="1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charset="0"/>
              </a:rPr>
              <a:t>v</a:t>
            </a:r>
            <a:r>
              <a:rPr lang="en-US" altLang="zh-CN" kern="100" baseline="-25000" err="1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en-US" kern="100" baseline="-25000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</a:rPr>
              <a:t>，</a:t>
            </a:r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882233" y="4500322"/>
            <a:ext cx="761571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charset="0"/>
              </a:rPr>
              <a:t>（</a:t>
            </a:r>
            <a:r>
              <a:rPr lang="en-US" altLang="zh-CN" kern="10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kern="10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charset="0"/>
              </a:rPr>
              <a:t>）</a:t>
            </a:r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19538" y="3702546"/>
            <a:ext cx="1453907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解析</a:t>
            </a:r>
            <a:r>
              <a:rPr lang="zh-CN" altLang="en-US" b="1" kern="10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：</a:t>
            </a:r>
            <a:r>
              <a:rPr lang="zh-CN" altLang="en-US" kern="10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charset="0"/>
              </a:rPr>
              <a:t>（</a:t>
            </a:r>
            <a:r>
              <a:rPr lang="en-US" altLang="zh-CN" kern="10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r>
              <a:rPr lang="zh-CN" altLang="en-US" kern="10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charset="0"/>
              </a:rPr>
              <a:t>）</a:t>
            </a:r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168018" y="555187"/>
            <a:ext cx="11720995" cy="1016855"/>
            <a:chOff x="165852" y="555316"/>
            <a:chExt cx="11723708" cy="1017090"/>
          </a:xfrm>
        </p:grpSpPr>
        <p:sp>
          <p:nvSpPr>
            <p:cNvPr id="3" name="矩形 2"/>
            <p:cNvSpPr/>
            <p:nvPr/>
          </p:nvSpPr>
          <p:spPr>
            <a:xfrm>
              <a:off x="165852" y="555316"/>
              <a:ext cx="1172370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ct val="0"/>
                </a:spcAft>
                <a:tabLst>
                  <a:tab pos="2249805" algn="l"/>
                </a:tabLst>
              </a:pPr>
              <a:r>
                <a:rPr lang="en-US" altLang="zh-CN" kern="100" dirty="0">
                  <a:latin typeface="IPAPANNEW" panose="02000500070000020004" pitchFamily="2" charset="0"/>
                  <a:ea typeface="微软雅黑" panose="020B0503020204020204" pitchFamily="34" charset="-122"/>
                  <a:cs typeface="Times New Roman" panose="02020603050405020304" charset="0"/>
                </a:rPr>
                <a:t>[</a:t>
              </a:r>
              <a:r>
                <a:rPr lang="en-US" altLang="zh-CN" kern="100" dirty="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2018·</a:t>
              </a:r>
              <a:r>
                <a:rPr lang="zh-CN" altLang="zh-CN" kern="100" dirty="0">
                  <a:latin typeface="Times New Roman" panose="02020603050405020304" charset="0"/>
                  <a:ea typeface="楷体_GB2312" panose="02010609030101010101" pitchFamily="49" charset="-122"/>
                  <a:cs typeface="Times New Roman" panose="02020603050405020304" charset="0"/>
                </a:rPr>
                <a:t>全国卷</a:t>
              </a:r>
              <a:r>
                <a:rPr lang="zh-CN" altLang="zh-CN" kern="100" dirty="0">
                  <a:latin typeface="Times New Roman" panose="0202060305040502030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Ⅲ</a:t>
              </a:r>
              <a:r>
                <a:rPr lang="zh-CN" altLang="zh-CN" kern="100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，</a:t>
              </a:r>
              <a:r>
                <a:rPr lang="en-US" altLang="zh-CN" kern="100" dirty="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28(3)</a:t>
              </a:r>
              <a:r>
                <a:rPr lang="zh-CN" altLang="zh-CN" kern="100" dirty="0">
                  <a:latin typeface="Times New Roman" panose="0202060305040502030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③</a:t>
              </a:r>
              <a:r>
                <a:rPr lang="en-US" altLang="zh-CN" kern="100" dirty="0">
                  <a:latin typeface="IPAPANNEW" panose="02000500070000020004" pitchFamily="2" charset="0"/>
                  <a:ea typeface="微软雅黑" panose="020B0503020204020204" pitchFamily="34" charset="-122"/>
                  <a:cs typeface="Times New Roman" panose="02020603050405020304" charset="0"/>
                </a:rPr>
                <a:t>]</a:t>
              </a:r>
              <a:r>
                <a:rPr lang="zh-CN" altLang="zh-CN" kern="100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对于反应</a:t>
              </a:r>
              <a:r>
                <a:rPr lang="en-US" altLang="zh-CN" kern="100" dirty="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2SiHCl</a:t>
              </a:r>
              <a:r>
                <a:rPr lang="en-US" altLang="zh-CN" kern="100" baseline="-25000" dirty="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3</a:t>
              </a:r>
              <a:r>
                <a:rPr lang="en-US" altLang="zh-CN" kern="100" dirty="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(g)</a:t>
              </a:r>
              <a:r>
                <a:rPr lang="en-US" altLang="zh-CN" kern="100" spc="-80" dirty="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         </a:t>
              </a:r>
              <a:r>
                <a:rPr lang="en-US" altLang="zh-CN" kern="100" dirty="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SiH</a:t>
              </a:r>
              <a:r>
                <a:rPr lang="en-US" altLang="zh-CN" kern="100" baseline="-25000" dirty="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en-US" altLang="zh-CN" kern="100" dirty="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Cl</a:t>
              </a:r>
              <a:r>
                <a:rPr lang="en-US" altLang="zh-CN" kern="100" baseline="-25000" dirty="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r>
                <a:rPr lang="en-US" altLang="zh-CN" kern="100" dirty="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(g)</a:t>
              </a:r>
              <a:r>
                <a:rPr lang="zh-CN" altLang="zh-CN" kern="100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＋</a:t>
              </a:r>
              <a:r>
                <a:rPr lang="en-US" altLang="zh-CN" kern="100" dirty="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SiCl</a:t>
              </a:r>
              <a:r>
                <a:rPr lang="en-US" altLang="zh-CN" kern="100" baseline="-25000" dirty="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4</a:t>
              </a:r>
              <a:r>
                <a:rPr lang="en-US" altLang="zh-CN" kern="100" dirty="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(g)</a:t>
              </a:r>
              <a:r>
                <a:rPr lang="zh-CN" altLang="zh-CN" kern="100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　</a:t>
              </a:r>
              <a:r>
                <a:rPr lang="en-US" altLang="zh-CN" kern="100" dirty="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Δ</a:t>
              </a:r>
              <a:r>
                <a:rPr lang="en-US" altLang="zh-CN" i="1" kern="100" dirty="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H</a:t>
              </a:r>
              <a:r>
                <a:rPr lang="zh-CN" altLang="zh-CN" kern="100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＝＋</a:t>
              </a:r>
              <a:r>
                <a:rPr lang="en-US" altLang="zh-CN" kern="100" dirty="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48 </a:t>
              </a:r>
              <a:r>
                <a:rPr lang="en-US" altLang="zh-CN" kern="100" dirty="0" err="1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kJ·mol</a:t>
              </a:r>
              <a:r>
                <a:rPr lang="zh-CN" altLang="zh-CN" kern="100" baseline="30000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－</a:t>
              </a:r>
              <a:r>
                <a:rPr lang="en-US" altLang="zh-CN" kern="100" baseline="30000" dirty="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1</a:t>
              </a:r>
              <a:r>
                <a:rPr lang="zh-CN" altLang="zh-CN" kern="100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，采用大孔弱碱性阴离子交换树脂催化剂，在</a:t>
              </a:r>
              <a:r>
                <a:rPr lang="en-US" altLang="zh-CN" kern="100" dirty="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323 K</a:t>
              </a:r>
              <a:r>
                <a:rPr lang="zh-CN" altLang="zh-CN" kern="100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和</a:t>
              </a:r>
              <a:r>
                <a:rPr lang="en-US" altLang="zh-CN" kern="100" dirty="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343 K</a:t>
              </a:r>
              <a:r>
                <a:rPr lang="zh-CN" altLang="zh-CN" kern="100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时</a:t>
              </a:r>
              <a:r>
                <a:rPr lang="en-US" altLang="zh-CN" kern="100" dirty="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SiHCl</a:t>
              </a:r>
              <a:r>
                <a:rPr lang="en-US" altLang="zh-CN" kern="100" baseline="-25000" dirty="0">
                  <a:latin typeface="Times New Roman" panose="02020603050405020304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3</a:t>
              </a:r>
              <a:r>
                <a:rPr lang="zh-CN" altLang="zh-CN" kern="100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的转化率随时间变化的结果如图所示。</a:t>
              </a:r>
              <a:endParaRPr lang="en-US" altLang="zh-CN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  <p:grpSp>
          <p:nvGrpSpPr>
            <p:cNvPr id="61" name="Group 1"/>
            <p:cNvGrpSpPr/>
            <p:nvPr/>
          </p:nvGrpSpPr>
          <p:grpSpPr>
            <a:xfrm flipV="1">
              <a:off x="4737884" y="1143778"/>
              <a:ext cx="357190" cy="428628"/>
              <a:chOff x="-4000" y="3740"/>
              <a:chExt cx="440" cy="570"/>
            </a:xfrm>
          </p:grpSpPr>
          <p:grpSp>
            <p:nvGrpSpPr>
              <p:cNvPr id="62" name="Group 4"/>
              <p:cNvGrpSpPr/>
              <p:nvPr/>
            </p:nvGrpSpPr>
            <p:grpSpPr>
              <a:xfrm>
                <a:off x="-4000" y="4625"/>
                <a:ext cx="440" cy="132"/>
                <a:chOff x="-4000" y="3964"/>
                <a:chExt cx="440" cy="132"/>
              </a:xfrm>
            </p:grpSpPr>
            <p:sp>
              <p:nvSpPr>
                <p:cNvPr id="65" name="Line 8"/>
                <p:cNvSpPr>
                  <a:spLocks noChangeShapeType="1"/>
                </p:cNvSpPr>
                <p:nvPr/>
              </p:nvSpPr>
              <p:spPr bwMode="auto">
                <a:xfrm>
                  <a:off x="-4000" y="4000"/>
                  <a:ext cx="44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</a:ln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Line 7"/>
                <p:cNvSpPr>
                  <a:spLocks noChangeShapeType="1"/>
                </p:cNvSpPr>
                <p:nvPr/>
              </p:nvSpPr>
              <p:spPr bwMode="auto">
                <a:xfrm flipH="1" flipV="1">
                  <a:off x="-3680" y="3964"/>
                  <a:ext cx="120" cy="3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</a:ln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Line 6"/>
                <p:cNvSpPr>
                  <a:spLocks noChangeShapeType="1"/>
                </p:cNvSpPr>
                <p:nvPr/>
              </p:nvSpPr>
              <p:spPr bwMode="auto">
                <a:xfrm>
                  <a:off x="-4000" y="4060"/>
                  <a:ext cx="44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</a:ln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Line 5"/>
                <p:cNvSpPr>
                  <a:spLocks noChangeShapeType="1"/>
                </p:cNvSpPr>
                <p:nvPr/>
              </p:nvSpPr>
              <p:spPr bwMode="auto">
                <a:xfrm>
                  <a:off x="-4000" y="4060"/>
                  <a:ext cx="120" cy="3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</a:ln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63" name="Text Box 3"/>
              <p:cNvSpPr txBox="1">
                <a:spLocks noChangeArrowheads="1"/>
              </p:cNvSpPr>
              <p:nvPr/>
            </p:nvSpPr>
            <p:spPr bwMode="auto">
              <a:xfrm>
                <a:off x="-4000" y="3740"/>
                <a:ext cx="440" cy="2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0" tIns="0" rIns="0" bIns="0" numCol="1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64" name="Text Box 2"/>
              <p:cNvSpPr txBox="1">
                <a:spLocks noChangeArrowheads="1"/>
              </p:cNvSpPr>
              <p:nvPr/>
            </p:nvSpPr>
            <p:spPr bwMode="auto">
              <a:xfrm>
                <a:off x="-4000" y="4070"/>
                <a:ext cx="440" cy="24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91419" tIns="45709" rIns="91419" bIns="45709" numCol="1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70" name="矩形 69"/>
          <p:cNvSpPr/>
          <p:nvPr/>
        </p:nvSpPr>
        <p:spPr>
          <a:xfrm>
            <a:off x="2596348" y="3610235"/>
            <a:ext cx="2492413" cy="400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kern="100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</a:rPr>
              <a:t>净反应速率</a:t>
            </a:r>
            <a:r>
              <a:rPr lang="zh-CN" altLang="en-US" sz="2000" b="1" kern="10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看斜率！</a:t>
            </a:r>
            <a:endParaRPr lang="zh-CN" altLang="en-US" sz="2000"/>
          </a:p>
        </p:txBody>
      </p:sp>
      <p:graphicFrame>
        <p:nvGraphicFramePr>
          <p:cNvPr id="104460" name="Object 12"/>
          <p:cNvGraphicFramePr>
            <a:graphicFrameLocks noChangeAspect="1"/>
          </p:cNvGraphicFramePr>
          <p:nvPr/>
        </p:nvGraphicFramePr>
        <p:xfrm>
          <a:off x="1525026" y="4214636"/>
          <a:ext cx="665268" cy="85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" name="文档" r:id="rId18" imgW="935355" imgH="1183640" progId="Word.Document.12">
                  <p:embed/>
                </p:oleObj>
              </mc:Choice>
              <mc:Fallback>
                <p:oleObj name="文档" r:id="rId18" imgW="935355" imgH="1183640" progId="Word.Document.12">
                  <p:embed/>
                  <p:pic>
                    <p:nvPicPr>
                      <p:cNvPr id="0" name="图片 352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25026" y="4214636"/>
                        <a:ext cx="665268" cy="8570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矩形 70"/>
          <p:cNvSpPr/>
          <p:nvPr/>
        </p:nvSpPr>
        <p:spPr>
          <a:xfrm>
            <a:off x="1596448" y="3600355"/>
            <a:ext cx="697466" cy="400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大于</a:t>
            </a:r>
            <a:endParaRPr lang="zh-CN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8" grpId="0"/>
      <p:bldP spid="49" grpId="0"/>
      <p:bldP spid="50" grpId="0"/>
      <p:bldP spid="51" grpId="0" animBg="1"/>
      <p:bldP spid="52" grpId="0" animBg="1"/>
      <p:bldP spid="39" grpId="0"/>
      <p:bldP spid="53" grpId="0"/>
      <p:bldP spid="70" grpId="0"/>
      <p:bldP spid="7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68743" y="954651"/>
            <a:ext cx="870549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kern="1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k</a:t>
            </a:r>
            <a:r>
              <a:rPr lang="zh-CN" altLang="zh-CN" kern="100" baseline="-250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正</a:t>
            </a:r>
            <a:r>
              <a:rPr lang="en-US" altLang="zh-CN" kern="100">
                <a:solidFill>
                  <a:prstClr val="black"/>
                </a:solidFill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charset="0"/>
              </a:rPr>
              <a:t>/</a:t>
            </a:r>
            <a:r>
              <a:rPr lang="en-US" altLang="zh-CN" i="1" kern="1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k</a:t>
            </a:r>
            <a:r>
              <a:rPr lang="zh-CN" altLang="zh-CN" kern="100" baseline="-250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逆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6547" y="3000471"/>
            <a:ext cx="7713518" cy="923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ea typeface="微软雅黑" panose="020B0503020204020204" pitchFamily="34" charset="-122"/>
              </a:rPr>
              <a:t>第二步：由</a:t>
            </a:r>
            <a:r>
              <a:rPr lang="en-US" dirty="0">
                <a:ea typeface="微软雅黑" panose="020B0503020204020204" pitchFamily="34" charset="-122"/>
              </a:rPr>
              <a:t>a</a:t>
            </a:r>
            <a:r>
              <a:rPr lang="zh-CN" altLang="en-US" dirty="0">
                <a:ea typeface="微软雅黑" panose="020B0503020204020204" pitchFamily="34" charset="-122"/>
              </a:rPr>
              <a:t>点</a:t>
            </a:r>
            <a:r>
              <a:rPr lang="en-US" dirty="0">
                <a:ea typeface="微软雅黑" panose="020B0503020204020204" pitchFamily="34" charset="-122"/>
              </a:rPr>
              <a:t>SiHCl</a:t>
            </a:r>
            <a:r>
              <a:rPr lang="en-US" baseline="-25000" dirty="0">
                <a:ea typeface="微软雅黑" panose="020B0503020204020204" pitchFamily="34" charset="-122"/>
              </a:rPr>
              <a:t>3</a:t>
            </a:r>
            <a:r>
              <a:rPr lang="zh-CN" altLang="en-US" dirty="0">
                <a:ea typeface="微软雅黑" panose="020B0503020204020204" pitchFamily="34" charset="-122"/>
              </a:rPr>
              <a:t>的平衡转化率</a:t>
            </a:r>
            <a:r>
              <a:rPr lang="en-US" i="1" dirty="0">
                <a:ea typeface="微软雅黑" panose="020B0503020204020204" pitchFamily="34" charset="-122"/>
              </a:rPr>
              <a:t>α</a:t>
            </a:r>
            <a:r>
              <a:rPr lang="zh-CN" altLang="en-US" dirty="0">
                <a:ea typeface="微软雅黑" panose="020B0503020204020204" pitchFamily="34" charset="-122"/>
              </a:rPr>
              <a:t>＝</a:t>
            </a:r>
            <a:r>
              <a:rPr lang="en-US" dirty="0">
                <a:ea typeface="微软雅黑" panose="020B0503020204020204" pitchFamily="34" charset="-122"/>
              </a:rPr>
              <a:t>20%</a:t>
            </a:r>
            <a:r>
              <a:rPr lang="zh-CN" altLang="en-US" dirty="0">
                <a:ea typeface="微软雅黑" panose="020B0503020204020204" pitchFamily="34" charset="-122"/>
              </a:rPr>
              <a:t>，三段式，求出</a:t>
            </a:r>
            <a:r>
              <a:rPr lang="en-US" dirty="0">
                <a:ea typeface="微软雅黑" panose="020B0503020204020204" pitchFamily="34" charset="-122"/>
              </a:rPr>
              <a:t>SiHCl</a:t>
            </a:r>
            <a:r>
              <a:rPr lang="en-US" baseline="-25000" dirty="0">
                <a:ea typeface="微软雅黑" panose="020B0503020204020204" pitchFamily="34" charset="-122"/>
              </a:rPr>
              <a:t>3</a:t>
            </a:r>
            <a:r>
              <a:rPr lang="zh-CN" altLang="en-US" dirty="0">
                <a:ea typeface="微软雅黑" panose="020B0503020204020204" pitchFamily="34" charset="-122"/>
              </a:rPr>
              <a:t>、</a:t>
            </a:r>
            <a:r>
              <a:rPr lang="en-US" dirty="0">
                <a:ea typeface="微软雅黑" panose="020B0503020204020204" pitchFamily="34" charset="-122"/>
              </a:rPr>
              <a:t>SiH</a:t>
            </a:r>
            <a:r>
              <a:rPr lang="en-US" baseline="-25000" dirty="0">
                <a:ea typeface="微软雅黑" panose="020B0503020204020204" pitchFamily="34" charset="-122"/>
              </a:rPr>
              <a:t>2</a:t>
            </a:r>
            <a:r>
              <a:rPr lang="en-US" dirty="0">
                <a:ea typeface="微软雅黑" panose="020B0503020204020204" pitchFamily="34" charset="-122"/>
              </a:rPr>
              <a:t>Cl</a:t>
            </a:r>
            <a:r>
              <a:rPr lang="en-US" baseline="-25000" dirty="0">
                <a:ea typeface="微软雅黑" panose="020B0503020204020204" pitchFamily="34" charset="-122"/>
              </a:rPr>
              <a:t>2</a:t>
            </a:r>
            <a:r>
              <a:rPr lang="zh-CN" altLang="en-US" dirty="0">
                <a:ea typeface="微软雅黑" panose="020B0503020204020204" pitchFamily="34" charset="-122"/>
              </a:rPr>
              <a:t>、</a:t>
            </a:r>
            <a:r>
              <a:rPr lang="en-US" dirty="0">
                <a:ea typeface="微软雅黑" panose="020B0503020204020204" pitchFamily="34" charset="-122"/>
              </a:rPr>
              <a:t>SiCl</a:t>
            </a:r>
            <a:r>
              <a:rPr lang="en-US" baseline="-25000" dirty="0">
                <a:ea typeface="微软雅黑" panose="020B0503020204020204" pitchFamily="34" charset="-122"/>
              </a:rPr>
              <a:t>4</a:t>
            </a:r>
            <a:r>
              <a:rPr lang="zh-CN" altLang="en-US" dirty="0">
                <a:ea typeface="微软雅黑" panose="020B0503020204020204" pitchFamily="34" charset="-122"/>
              </a:rPr>
              <a:t>的物质的量分数分别为</a:t>
            </a:r>
            <a:r>
              <a:rPr lang="en-US" dirty="0">
                <a:ea typeface="微软雅黑" panose="020B0503020204020204" pitchFamily="34" charset="-122"/>
              </a:rPr>
              <a:t>0.8</a:t>
            </a:r>
            <a:r>
              <a:rPr lang="zh-CN" altLang="en-US" dirty="0">
                <a:ea typeface="微软雅黑" panose="020B0503020204020204" pitchFamily="34" charset="-122"/>
              </a:rPr>
              <a:t>、</a:t>
            </a:r>
            <a:r>
              <a:rPr lang="en-US" dirty="0">
                <a:ea typeface="微软雅黑" panose="020B0503020204020204" pitchFamily="34" charset="-122"/>
              </a:rPr>
              <a:t>0.1</a:t>
            </a:r>
            <a:r>
              <a:rPr lang="zh-CN" altLang="en-US" dirty="0">
                <a:ea typeface="微软雅黑" panose="020B0503020204020204" pitchFamily="34" charset="-122"/>
              </a:rPr>
              <a:t>、</a:t>
            </a:r>
            <a:r>
              <a:rPr lang="en-US" dirty="0">
                <a:ea typeface="微软雅黑" panose="020B0503020204020204" pitchFamily="34" charset="-122"/>
              </a:rPr>
              <a:t>0.1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5125" y="1643463"/>
            <a:ext cx="7927783" cy="133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第一步：由</a:t>
            </a:r>
            <a:r>
              <a:rPr lang="zh-CN" altLang="zh-CN" kern="1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平衡</a:t>
            </a:r>
            <a:r>
              <a:rPr lang="zh-CN" altLang="en-US" kern="1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状态</a:t>
            </a:r>
            <a:r>
              <a:rPr lang="en-US">
                <a:ea typeface="微软雅黑" panose="020B0503020204020204" pitchFamily="34" charset="-122"/>
              </a:rPr>
              <a:t>SiHCl</a:t>
            </a:r>
            <a:r>
              <a:rPr lang="en-US" baseline="-25000">
                <a:ea typeface="微软雅黑" panose="020B0503020204020204" pitchFamily="34" charset="-122"/>
              </a:rPr>
              <a:t>3</a:t>
            </a:r>
            <a:r>
              <a:rPr lang="zh-CN" altLang="en-US" kern="1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</a:t>
            </a:r>
            <a:r>
              <a:rPr lang="zh-CN" altLang="zh-CN" kern="1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转化率</a:t>
            </a:r>
            <a:r>
              <a:rPr lang="en-US" altLang="zh-CN" i="1" kern="1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α</a:t>
            </a:r>
            <a:r>
              <a:rPr lang="zh-CN" altLang="zh-CN" kern="1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＝</a:t>
            </a:r>
            <a:r>
              <a:rPr lang="en-US" altLang="zh-CN" kern="1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22%</a:t>
            </a:r>
            <a:r>
              <a:rPr lang="zh-CN" altLang="en-US">
                <a:ea typeface="微软雅黑" panose="020B0503020204020204" pitchFamily="34" charset="-122"/>
              </a:rPr>
              <a:t>。，三段式，</a:t>
            </a:r>
            <a:r>
              <a:rPr lang="zh-CN" altLang="en-US" kern="1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求出</a:t>
            </a:r>
            <a:r>
              <a:rPr lang="en-US">
                <a:ea typeface="微软雅黑" panose="020B0503020204020204" pitchFamily="34" charset="-122"/>
              </a:rPr>
              <a:t>SiHCl</a:t>
            </a:r>
            <a:r>
              <a:rPr lang="en-US" baseline="-25000">
                <a:ea typeface="微软雅黑" panose="020B0503020204020204" pitchFamily="34" charset="-122"/>
              </a:rPr>
              <a:t>3</a:t>
            </a:r>
            <a:r>
              <a:rPr lang="zh-CN" altLang="en-US">
                <a:ea typeface="微软雅黑" panose="020B0503020204020204" pitchFamily="34" charset="-122"/>
              </a:rPr>
              <a:t>、</a:t>
            </a:r>
            <a:r>
              <a:rPr lang="en-US">
                <a:ea typeface="微软雅黑" panose="020B0503020204020204" pitchFamily="34" charset="-122"/>
              </a:rPr>
              <a:t>SiH</a:t>
            </a:r>
            <a:r>
              <a:rPr lang="en-US" baseline="-25000">
                <a:ea typeface="微软雅黑" panose="020B0503020204020204" pitchFamily="34" charset="-122"/>
              </a:rPr>
              <a:t>2</a:t>
            </a:r>
            <a:r>
              <a:rPr lang="en-US">
                <a:ea typeface="微软雅黑" panose="020B0503020204020204" pitchFamily="34" charset="-122"/>
              </a:rPr>
              <a:t>Cl</a:t>
            </a:r>
            <a:r>
              <a:rPr lang="en-US" baseline="-25000">
                <a:ea typeface="微软雅黑" panose="020B0503020204020204" pitchFamily="34" charset="-122"/>
              </a:rPr>
              <a:t>2</a:t>
            </a:r>
            <a:r>
              <a:rPr lang="zh-CN" altLang="en-US">
                <a:ea typeface="微软雅黑" panose="020B0503020204020204" pitchFamily="34" charset="-122"/>
              </a:rPr>
              <a:t>、</a:t>
            </a:r>
            <a:r>
              <a:rPr lang="en-US">
                <a:ea typeface="微软雅黑" panose="020B0503020204020204" pitchFamily="34" charset="-122"/>
              </a:rPr>
              <a:t>SiCl</a:t>
            </a:r>
            <a:r>
              <a:rPr lang="en-US" baseline="-25000">
                <a:ea typeface="微软雅黑" panose="020B0503020204020204" pitchFamily="34" charset="-122"/>
              </a:rPr>
              <a:t>4 </a:t>
            </a:r>
            <a:r>
              <a:rPr lang="zh-CN" altLang="en-US">
                <a:ea typeface="微软雅黑" panose="020B0503020204020204" pitchFamily="34" charset="-122"/>
              </a:rPr>
              <a:t>的浓度分别为</a:t>
            </a:r>
            <a:r>
              <a:rPr lang="en-US" altLang="zh-CN">
                <a:ea typeface="微软雅黑" panose="020B0503020204020204" pitchFamily="34" charset="-122"/>
              </a:rPr>
              <a:t>0.78</a:t>
            </a:r>
            <a:r>
              <a:rPr lang="zh-CN" altLang="en-US">
                <a:ea typeface="微软雅黑" panose="020B0503020204020204" pitchFamily="34" charset="-122"/>
              </a:rPr>
              <a:t>、</a:t>
            </a:r>
            <a:r>
              <a:rPr lang="en-US" altLang="zh-CN">
                <a:ea typeface="微软雅黑" panose="020B0503020204020204" pitchFamily="34" charset="-122"/>
              </a:rPr>
              <a:t>0.11</a:t>
            </a:r>
            <a:r>
              <a:rPr lang="zh-CN" altLang="en-US">
                <a:ea typeface="微软雅黑" panose="020B0503020204020204" pitchFamily="34" charset="-122"/>
              </a:rPr>
              <a:t>、</a:t>
            </a:r>
            <a:r>
              <a:rPr lang="en-US" altLang="zh-CN">
                <a:ea typeface="微软雅黑" panose="020B0503020204020204" pitchFamily="34" charset="-122"/>
              </a:rPr>
              <a:t>0.11</a:t>
            </a:r>
            <a:r>
              <a:rPr lang="zh-CN" altLang="en-US" kern="1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，进而求出平衡常数平衡常数，</a:t>
            </a:r>
            <a:r>
              <a:rPr lang="en-US" altLang="zh-CN" kern="1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K</a:t>
            </a:r>
            <a:r>
              <a:rPr lang="zh-CN" altLang="zh-CN" kern="1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＝</a:t>
            </a:r>
            <a:r>
              <a:rPr lang="en-US" altLang="zh-CN" kern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0.11</a:t>
            </a:r>
            <a:r>
              <a:rPr lang="en-US" altLang="zh-CN" kern="100" baseline="30000">
                <a:solidFill>
                  <a:prstClr val="black"/>
                </a:solidFill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kern="100">
                <a:solidFill>
                  <a:prstClr val="black"/>
                </a:solidFill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charset="0"/>
              </a:rPr>
              <a:t>/</a:t>
            </a:r>
            <a:r>
              <a:rPr lang="en-US" altLang="zh-CN" kern="1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0.78</a:t>
            </a:r>
            <a:r>
              <a:rPr lang="en-US" altLang="zh-CN" kern="100" baseline="300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r>
              <a:rPr lang="en-US" altLang="zh-CN" kern="10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charset="0"/>
              </a:rPr>
              <a:t>≈</a:t>
            </a:r>
            <a:r>
              <a:rPr lang="en-US" altLang="zh-CN" kern="1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0.02</a:t>
            </a:r>
          </a:p>
        </p:txBody>
      </p:sp>
      <p:graphicFrame>
        <p:nvGraphicFramePr>
          <p:cNvPr id="105479" name="Object 7"/>
          <p:cNvGraphicFramePr>
            <a:graphicFrameLocks noChangeAspect="1"/>
          </p:cNvGraphicFramePr>
          <p:nvPr/>
        </p:nvGraphicFramePr>
        <p:xfrm>
          <a:off x="667969" y="5233594"/>
          <a:ext cx="11119451" cy="1480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" name="文档" r:id="rId3" imgW="11712575" imgH="1562735" progId="Word.Document.12">
                  <p:embed/>
                </p:oleObj>
              </mc:Choice>
              <mc:Fallback>
                <p:oleObj name="文档" r:id="rId3" imgW="11712575" imgH="1562735" progId="Word.Document.12">
                  <p:embed/>
                  <p:pic>
                    <p:nvPicPr>
                      <p:cNvPr id="0" name="图片 439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7969" y="5233594"/>
                        <a:ext cx="11119451" cy="14807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0" name="Object 8"/>
          <p:cNvGraphicFramePr>
            <a:graphicFrameLocks noChangeAspect="1"/>
          </p:cNvGraphicFramePr>
          <p:nvPr/>
        </p:nvGraphicFramePr>
        <p:xfrm>
          <a:off x="1883713" y="5135187"/>
          <a:ext cx="1960109" cy="107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" name="Equation" r:id="rId5" imgW="21945600" imgH="11887200" progId="">
                  <p:embed/>
                </p:oleObj>
              </mc:Choice>
              <mc:Fallback>
                <p:oleObj name="Equation" r:id="rId5" imgW="21945600" imgH="11887200" progId="">
                  <p:embed/>
                  <p:pic>
                    <p:nvPicPr>
                      <p:cNvPr id="0" name="图片 439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3713" y="5135187"/>
                        <a:ext cx="1960109" cy="1079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1" name="Object 9"/>
          <p:cNvGraphicFramePr>
            <a:graphicFrameLocks noChangeAspect="1"/>
          </p:cNvGraphicFramePr>
          <p:nvPr/>
        </p:nvGraphicFramePr>
        <p:xfrm>
          <a:off x="4546921" y="5095508"/>
          <a:ext cx="1550629" cy="1047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" name="Equation" r:id="rId7" imgW="17983200" imgH="11887200" progId="">
                  <p:embed/>
                </p:oleObj>
              </mc:Choice>
              <mc:Fallback>
                <p:oleObj name="Equation" r:id="rId7" imgW="17983200" imgH="11887200" progId="">
                  <p:embed/>
                  <p:pic>
                    <p:nvPicPr>
                      <p:cNvPr id="0" name="图片 439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6921" y="5095508"/>
                        <a:ext cx="1550629" cy="10475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2" name="Object 10"/>
          <p:cNvGraphicFramePr>
            <a:graphicFrameLocks noChangeAspect="1"/>
          </p:cNvGraphicFramePr>
          <p:nvPr/>
        </p:nvGraphicFramePr>
        <p:xfrm>
          <a:off x="739390" y="3954355"/>
          <a:ext cx="1549041" cy="1041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" name="Equation" r:id="rId9" imgW="17983200" imgH="11887200" progId="">
                  <p:embed/>
                </p:oleObj>
              </mc:Choice>
              <mc:Fallback>
                <p:oleObj name="Equation" r:id="rId9" imgW="17983200" imgH="11887200" progId="">
                  <p:embed/>
                  <p:pic>
                    <p:nvPicPr>
                      <p:cNvPr id="0" name="图片 439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9390" y="3954355"/>
                        <a:ext cx="1549041" cy="10411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3" name="Object 11"/>
          <p:cNvGraphicFramePr>
            <a:graphicFrameLocks noChangeAspect="1"/>
          </p:cNvGraphicFramePr>
          <p:nvPr/>
        </p:nvGraphicFramePr>
        <p:xfrm>
          <a:off x="2665416" y="4007121"/>
          <a:ext cx="1145097" cy="916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" name="文档" r:id="rId10" imgW="537210" imgH="454025" progId="Word.Document.12">
                  <p:embed/>
                </p:oleObj>
              </mc:Choice>
              <mc:Fallback>
                <p:oleObj name="文档" r:id="rId10" imgW="537210" imgH="454025" progId="Word.Document.12">
                  <p:embed/>
                  <p:pic>
                    <p:nvPicPr>
                      <p:cNvPr id="0" name="图片 439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65416" y="4007121"/>
                        <a:ext cx="1145097" cy="9169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椭圆 19"/>
          <p:cNvSpPr/>
          <p:nvPr/>
        </p:nvSpPr>
        <p:spPr>
          <a:xfrm>
            <a:off x="667969" y="3995614"/>
            <a:ext cx="1571272" cy="1071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68742" y="782441"/>
            <a:ext cx="999901" cy="785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310662" y="4209878"/>
            <a:ext cx="300013" cy="36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=</a:t>
            </a:r>
            <a:endParaRPr lang="zh-CN" altLang="en-US"/>
          </a:p>
        </p:txBody>
      </p:sp>
      <p:graphicFrame>
        <p:nvGraphicFramePr>
          <p:cNvPr id="105488" name="Object 16"/>
          <p:cNvGraphicFramePr>
            <a:graphicFrameLocks noChangeAspect="1"/>
          </p:cNvGraphicFramePr>
          <p:nvPr/>
        </p:nvGraphicFramePr>
        <p:xfrm>
          <a:off x="2382084" y="786406"/>
          <a:ext cx="1499851" cy="1234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" name="文档" r:id="rId12" imgW="929640" imgH="809625" progId="Word.Document.12">
                  <p:embed/>
                </p:oleObj>
              </mc:Choice>
              <mc:Fallback>
                <p:oleObj name="文档" r:id="rId12" imgW="929640" imgH="809625" progId="Word.Document.12">
                  <p:embed/>
                  <p:pic>
                    <p:nvPicPr>
                      <p:cNvPr id="0" name="图片 439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82084" y="786406"/>
                        <a:ext cx="1499851" cy="12349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9890" y="786406"/>
            <a:ext cx="3434092" cy="295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392633" y="1148226"/>
            <a:ext cx="11236141" cy="830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19" tIns="45709" rIns="91419" bIns="45709" numCol="1" anchor="ctr" anchorCtr="0" compatLnSpc="1">
            <a:spAutoFit/>
          </a:bodyPr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28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charset="0"/>
                <a:cs typeface="宋体" panose="02010600030101010101" pitchFamily="2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）环戊二烯容易发生聚合生成二聚体，该反应为可逆反应。不同温度下，溶液中环戊二烯浓度与反应时间的关系如图所示，下列说法正确的是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67670" y="2105025"/>
            <a:ext cx="3746143" cy="2634869"/>
          </a:xfrm>
          <a:prstGeom prst="rect">
            <a:avLst/>
          </a:prstGeom>
          <a:noFill/>
        </p:spPr>
      </p:pic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1202127" y="4717379"/>
            <a:ext cx="6308060" cy="1569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19" tIns="45709" rIns="91419" bIns="45709" numCol="1" anchor="ctr" anchorCtr="0" compatLnSpc="1">
            <a:spAutoFit/>
          </a:bodyPr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charset="0"/>
                <a:cs typeface="宋体" panose="02010600030101010101" pitchFamily="2" charset="-122"/>
              </a:rPr>
              <a:t>A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</a:t>
            </a:r>
            <a:r>
              <a:rPr lang="en-US" altLang="zh-CN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charset="0"/>
                <a:cs typeface="宋体" panose="02010600030101010101" pitchFamily="2" charset="-122"/>
              </a:rPr>
              <a:t>T</a:t>
            </a:r>
            <a:r>
              <a:rPr lang="en-US" altLang="zh-CN" sz="2400" baseline="-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charset="0"/>
                <a:cs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＞</a:t>
            </a:r>
            <a:r>
              <a:rPr lang="en-US" altLang="zh-CN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charset="0"/>
                <a:cs typeface="宋体" panose="02010600030101010101" pitchFamily="2" charset="-122"/>
              </a:rPr>
              <a:t>T</a:t>
            </a:r>
            <a:r>
              <a:rPr lang="en-US" altLang="zh-CN" sz="2400" baseline="-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charset="0"/>
                <a:cs typeface="宋体" panose="02010600030101010101" pitchFamily="2" charset="-122"/>
              </a:rPr>
              <a:t>2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charset="0"/>
                <a:cs typeface="宋体" panose="02010600030101010101" pitchFamily="2" charset="-122"/>
              </a:rPr>
              <a:t>B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charset="0"/>
                <a:cs typeface="宋体" panose="02010600030101010101" pitchFamily="2" charset="-122"/>
              </a:rPr>
              <a:t>a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点的反应速率小于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charset="0"/>
                <a:cs typeface="宋体" panose="02010600030101010101" pitchFamily="2" charset="-122"/>
              </a:rPr>
              <a:t>c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点的反应速率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charset="0"/>
                <a:cs typeface="宋体" panose="02010600030101010101" pitchFamily="2" charset="-122"/>
              </a:rPr>
              <a:t>C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charset="0"/>
                <a:cs typeface="宋体" panose="02010600030101010101" pitchFamily="2" charset="-122"/>
              </a:rPr>
              <a:t>a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点的正反应速率大于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charset="0"/>
                <a:cs typeface="宋体" panose="02010600030101010101" pitchFamily="2" charset="-122"/>
              </a:rPr>
              <a:t>b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点的逆反应速率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charset="0"/>
              <a:cs typeface="宋体" panose="02010600030101010101" pitchFamily="2" charset="-122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charset="0"/>
                <a:cs typeface="宋体" panose="02010600030101010101" pitchFamily="2" charset="-122"/>
              </a:rPr>
              <a:t>D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．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charset="0"/>
                <a:cs typeface="宋体" panose="02010600030101010101" pitchFamily="2" charset="-122"/>
              </a:rPr>
              <a:t>b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点时二聚体的浓度为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charset="0"/>
                <a:cs typeface="宋体" panose="02010600030101010101" pitchFamily="2" charset="-122"/>
              </a:rPr>
              <a:t>0.45 mol·L</a:t>
            </a:r>
            <a:r>
              <a:rPr lang="en-US" altLang="zh-CN" sz="2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charset="0"/>
                <a:cs typeface="宋体" panose="02010600030101010101" pitchFamily="2" charset="-122"/>
              </a:rPr>
              <a:t>−1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54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7395983" y="5222785"/>
            <a:ext cx="857058" cy="142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338700" y="5102088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净速率比较，看斜率</a:t>
            </a:r>
          </a:p>
        </p:txBody>
      </p:sp>
      <p:sp>
        <p:nvSpPr>
          <p:cNvPr id="7" name="右箭头 6"/>
          <p:cNvSpPr/>
          <p:nvPr/>
        </p:nvSpPr>
        <p:spPr>
          <a:xfrm>
            <a:off x="7395917" y="5625990"/>
            <a:ext cx="857058" cy="142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405860" y="5555634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00FF"/>
                </a:solidFill>
              </a:rPr>
              <a:t>画图</a:t>
            </a:r>
            <a:r>
              <a:rPr lang="en-US" altLang="zh-CN" sz="2000" dirty="0">
                <a:solidFill>
                  <a:srgbClr val="0000FF"/>
                </a:solidFill>
              </a:rPr>
              <a:t>v-t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2655" y="405406"/>
            <a:ext cx="2632452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000" kern="100" dirty="0"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charset="0"/>
              </a:rPr>
              <a:t>[</a:t>
            </a:r>
            <a:r>
              <a:rPr lang="en-US" altLang="zh-CN" sz="2000" kern="100" dirty="0">
                <a:latin typeface="Times New Roman" panose="02020603050405020304" charset="0"/>
                <a:ea typeface="微软雅黑" panose="020B0503020204020204" pitchFamily="34" charset="-122"/>
              </a:rPr>
              <a:t>2019·</a:t>
            </a:r>
            <a:r>
              <a:rPr lang="zh-CN" altLang="en-US" sz="2000" kern="100" dirty="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全国卷</a:t>
            </a:r>
            <a:r>
              <a:rPr lang="en-US" altLang="zh-CN" sz="2000" kern="100" dirty="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2</a:t>
            </a:r>
            <a:r>
              <a:rPr lang="zh-CN" altLang="zh-CN" sz="2000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</a:t>
            </a:r>
            <a:r>
              <a:rPr lang="en-US" altLang="zh-CN" sz="2000" kern="100" dirty="0">
                <a:latin typeface="Times New Roman" panose="02020603050405020304" charset="0"/>
                <a:ea typeface="微软雅黑" panose="020B0503020204020204" pitchFamily="34" charset="-122"/>
              </a:rPr>
              <a:t>20(4)</a:t>
            </a:r>
            <a:r>
              <a:rPr lang="en-US" altLang="zh-CN" sz="2000" kern="100" dirty="0"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charset="0"/>
              </a:rPr>
              <a:t>]</a:t>
            </a:r>
            <a:endParaRPr lang="en-US" altLang="zh-CN" sz="2000" kern="100" dirty="0">
              <a:latin typeface="Times New Roman" panose="02020603050405020304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" y="307975"/>
            <a:ext cx="10603230" cy="4948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140460"/>
            <a:ext cx="11379200" cy="3580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65" y="217170"/>
            <a:ext cx="9732010" cy="6423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78" y="548640"/>
            <a:ext cx="10261600" cy="3966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778" y="5012690"/>
            <a:ext cx="7553960" cy="15900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墨迹 20"/>
              <p14:cNvContentPartPr/>
              <p14:nvPr/>
            </p14:nvContentPartPr>
            <p14:xfrm>
              <a:off x="3895011" y="1037723"/>
              <a:ext cx="267011" cy="3947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5"/>
            </p:blipFill>
            <p:spPr>
              <a:xfrm>
                <a:off x="3895011" y="1037723"/>
                <a:ext cx="2670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墨迹 21"/>
              <p14:cNvContentPartPr/>
              <p14:nvPr/>
            </p14:nvContentPartPr>
            <p14:xfrm>
              <a:off x="4019169" y="1094121"/>
              <a:ext cx="31040" cy="200213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7"/>
            </p:blipFill>
            <p:spPr>
              <a:xfrm>
                <a:off x="4019169" y="1094121"/>
                <a:ext cx="31040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墨迹 22"/>
              <p14:cNvContentPartPr/>
              <p14:nvPr/>
            </p14:nvContentPartPr>
            <p14:xfrm>
              <a:off x="4267486" y="898138"/>
              <a:ext cx="33861" cy="66408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9"/>
            </p:blipFill>
            <p:spPr>
              <a:xfrm>
                <a:off x="4267486" y="898138"/>
                <a:ext cx="33861" cy="664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墨迹 23"/>
              <p14:cNvContentPartPr/>
              <p14:nvPr/>
            </p14:nvContentPartPr>
            <p14:xfrm>
              <a:off x="4185654" y="872054"/>
              <a:ext cx="87475" cy="22576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11"/>
            </p:blipFill>
            <p:spPr>
              <a:xfrm>
                <a:off x="4185654" y="872054"/>
                <a:ext cx="87475" cy="225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墨迹 24"/>
              <p14:cNvContentPartPr/>
              <p14:nvPr/>
            </p14:nvContentPartPr>
            <p14:xfrm>
              <a:off x="4244911" y="896728"/>
              <a:ext cx="186238" cy="11279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13"/>
            </p:blipFill>
            <p:spPr>
              <a:xfrm>
                <a:off x="4244911" y="896728"/>
                <a:ext cx="18623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墨迹 25"/>
              <p14:cNvContentPartPr/>
              <p14:nvPr/>
            </p14:nvContentPartPr>
            <p14:xfrm>
              <a:off x="7504069" y="806491"/>
              <a:ext cx="110050" cy="3383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15"/>
            </p:blipFill>
            <p:spPr>
              <a:xfrm>
                <a:off x="7504069" y="806491"/>
                <a:ext cx="11005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墨迹 26"/>
              <p14:cNvContentPartPr/>
              <p14:nvPr/>
            </p14:nvContentPartPr>
            <p14:xfrm>
              <a:off x="5631641" y="1953310"/>
              <a:ext cx="484112" cy="288511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17"/>
            </p:blipFill>
            <p:spPr>
              <a:xfrm>
                <a:off x="5631641" y="1953310"/>
                <a:ext cx="484112" cy="288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" name="墨迹 27"/>
              <p14:cNvContentPartPr/>
              <p14:nvPr/>
            </p14:nvContentPartPr>
            <p14:xfrm>
              <a:off x="6771111" y="1201277"/>
              <a:ext cx="143206" cy="31019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19"/>
            </p:blipFill>
            <p:spPr>
              <a:xfrm>
                <a:off x="6771111" y="1201277"/>
                <a:ext cx="143206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墨迹 28"/>
              <p14:cNvContentPartPr/>
              <p14:nvPr/>
            </p14:nvContentPartPr>
            <p14:xfrm>
              <a:off x="6982040" y="955241"/>
              <a:ext cx="67723" cy="660562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21"/>
            </p:blipFill>
            <p:spPr>
              <a:xfrm>
                <a:off x="6982040" y="955241"/>
                <a:ext cx="67723" cy="660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墨迹 29"/>
              <p14:cNvContentPartPr/>
              <p14:nvPr/>
            </p14:nvContentPartPr>
            <p14:xfrm>
              <a:off x="6950118" y="1330993"/>
              <a:ext cx="220980" cy="32869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23"/>
            </p:blipFill>
            <p:spPr>
              <a:xfrm>
                <a:off x="6950118" y="1330993"/>
                <a:ext cx="220980" cy="328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" name="墨迹 30"/>
              <p14:cNvContentPartPr/>
              <p14:nvPr/>
            </p14:nvContentPartPr>
            <p14:xfrm>
              <a:off x="7718524" y="1973930"/>
              <a:ext cx="474059" cy="36940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25"/>
            </p:blipFill>
            <p:spPr>
              <a:xfrm>
                <a:off x="7718524" y="1973930"/>
                <a:ext cx="474059" cy="369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2" name="墨迹 31"/>
              <p14:cNvContentPartPr/>
              <p14:nvPr/>
            </p14:nvContentPartPr>
            <p14:xfrm>
              <a:off x="768830" y="267890"/>
              <a:ext cx="380587" cy="33556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27"/>
            </p:blipFill>
            <p:spPr>
              <a:xfrm>
                <a:off x="768830" y="267890"/>
                <a:ext cx="380587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墨迹 32"/>
              <p14:cNvContentPartPr/>
              <p14:nvPr/>
            </p14:nvContentPartPr>
            <p14:xfrm>
              <a:off x="922793" y="364472"/>
              <a:ext cx="65783" cy="628133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29"/>
            </p:blipFill>
            <p:spPr>
              <a:xfrm>
                <a:off x="922793" y="364472"/>
                <a:ext cx="65783" cy="628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墨迹 33"/>
              <p14:cNvContentPartPr/>
              <p14:nvPr/>
            </p14:nvContentPartPr>
            <p14:xfrm>
              <a:off x="1118378" y="163554"/>
              <a:ext cx="95940" cy="443077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31"/>
            </p:blipFill>
            <p:spPr>
              <a:xfrm>
                <a:off x="1118378" y="163554"/>
                <a:ext cx="95940" cy="4430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墨迹 34"/>
              <p14:cNvContentPartPr/>
              <p14:nvPr/>
            </p14:nvContentPartPr>
            <p14:xfrm>
              <a:off x="1191744" y="199508"/>
              <a:ext cx="180594" cy="387031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33"/>
            </p:blipFill>
            <p:spPr>
              <a:xfrm>
                <a:off x="1191744" y="199508"/>
                <a:ext cx="180594" cy="3870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墨迹 35"/>
              <p14:cNvContentPartPr/>
              <p14:nvPr/>
            </p14:nvContentPartPr>
            <p14:xfrm>
              <a:off x="1265111" y="535781"/>
              <a:ext cx="90297" cy="50758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35"/>
            </p:blipFill>
            <p:spPr>
              <a:xfrm>
                <a:off x="1265111" y="535781"/>
                <a:ext cx="9029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1270754" y="217132"/>
              <a:ext cx="224332" cy="442724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37"/>
            </p:blipFill>
            <p:spPr>
              <a:xfrm>
                <a:off x="1270754" y="217132"/>
                <a:ext cx="224332" cy="442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1477802" y="208672"/>
              <a:ext cx="238793" cy="24991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39"/>
            </p:blipFill>
            <p:spPr>
              <a:xfrm>
                <a:off x="1477802" y="208672"/>
                <a:ext cx="238793" cy="249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1637586" y="293269"/>
              <a:ext cx="39505" cy="400426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41"/>
            </p:blipFill>
            <p:spPr>
              <a:xfrm>
                <a:off x="1637586" y="293269"/>
                <a:ext cx="39505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" name="墨迹 39"/>
              <p14:cNvContentPartPr/>
              <p14:nvPr/>
            </p14:nvContentPartPr>
            <p14:xfrm>
              <a:off x="1507784" y="281990"/>
              <a:ext cx="331559" cy="696515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43"/>
            </p:blipFill>
            <p:spPr>
              <a:xfrm>
                <a:off x="1507784" y="281990"/>
                <a:ext cx="331559" cy="696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1" name="墨迹 40"/>
              <p14:cNvContentPartPr/>
              <p14:nvPr/>
            </p14:nvContentPartPr>
            <p14:xfrm>
              <a:off x="1648873" y="563980"/>
              <a:ext cx="118514" cy="107156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45"/>
            </p:blipFill>
            <p:spPr>
              <a:xfrm>
                <a:off x="1648873" y="563980"/>
                <a:ext cx="118514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2" name="墨迹 41"/>
              <p14:cNvContentPartPr/>
              <p14:nvPr/>
            </p14:nvContentPartPr>
            <p14:xfrm>
              <a:off x="1863328" y="321468"/>
              <a:ext cx="146733" cy="31371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47"/>
            </p:blipFill>
            <p:spPr>
              <a:xfrm>
                <a:off x="1863328" y="321468"/>
                <a:ext cx="146733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墨迹 42"/>
              <p14:cNvContentPartPr/>
              <p14:nvPr/>
            </p14:nvContentPartPr>
            <p14:xfrm>
              <a:off x="1998774" y="422985"/>
              <a:ext cx="179183" cy="18946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49"/>
            </p:blipFill>
            <p:spPr>
              <a:xfrm>
                <a:off x="1998774" y="422985"/>
                <a:ext cx="179183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墨迹 43"/>
              <p14:cNvContentPartPr/>
              <p14:nvPr/>
            </p14:nvContentPartPr>
            <p14:xfrm>
              <a:off x="1993130" y="314066"/>
              <a:ext cx="124158" cy="32887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51"/>
            </p:blipFill>
            <p:spPr>
              <a:xfrm>
                <a:off x="1993130" y="314066"/>
                <a:ext cx="124158" cy="328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墨迹 44"/>
              <p14:cNvContentPartPr/>
              <p14:nvPr/>
            </p14:nvContentPartPr>
            <p14:xfrm>
              <a:off x="2230865" y="315828"/>
              <a:ext cx="222215" cy="208673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53"/>
            </p:blipFill>
            <p:spPr>
              <a:xfrm>
                <a:off x="2230865" y="315828"/>
                <a:ext cx="222215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6" name="墨迹 45"/>
              <p14:cNvContentPartPr/>
              <p14:nvPr/>
            </p14:nvContentPartPr>
            <p14:xfrm>
              <a:off x="2529269" y="186113"/>
              <a:ext cx="107227" cy="401131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55"/>
            </p:blipFill>
            <p:spPr>
              <a:xfrm>
                <a:off x="2529269" y="186113"/>
                <a:ext cx="107227" cy="4011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7" name="墨迹 46"/>
              <p14:cNvContentPartPr/>
              <p14:nvPr/>
            </p14:nvContentPartPr>
            <p14:xfrm>
              <a:off x="2591348" y="171661"/>
              <a:ext cx="197524" cy="37962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57"/>
            </p:blipFill>
            <p:spPr>
              <a:xfrm>
                <a:off x="2591348" y="171661"/>
                <a:ext cx="197524" cy="3796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8" name="墨迹 47"/>
              <p14:cNvContentPartPr/>
              <p14:nvPr/>
            </p14:nvContentPartPr>
            <p14:xfrm>
              <a:off x="2810741" y="132535"/>
              <a:ext cx="279357" cy="31300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59"/>
            </p:blipFill>
            <p:spPr>
              <a:xfrm>
                <a:off x="2810741" y="132535"/>
                <a:ext cx="279357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9" name="墨迹 48"/>
              <p14:cNvContentPartPr/>
              <p14:nvPr/>
            </p14:nvContentPartPr>
            <p14:xfrm>
              <a:off x="2972288" y="229998"/>
              <a:ext cx="59258" cy="914881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61"/>
            </p:blipFill>
            <p:spPr>
              <a:xfrm>
                <a:off x="2972288" y="229998"/>
                <a:ext cx="59258" cy="9148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0" name="墨迹 49"/>
              <p14:cNvContentPartPr/>
              <p14:nvPr/>
            </p14:nvContentPartPr>
            <p14:xfrm>
              <a:off x="2822734" y="389146"/>
              <a:ext cx="197524" cy="239691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63"/>
            </p:blipFill>
            <p:spPr>
              <a:xfrm>
                <a:off x="2822734" y="389146"/>
                <a:ext cx="197524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墨迹 50"/>
              <p14:cNvContentPartPr/>
              <p14:nvPr/>
            </p14:nvContentPartPr>
            <p14:xfrm>
              <a:off x="3082338" y="462463"/>
              <a:ext cx="101584" cy="5075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65"/>
            </p:blipFill>
            <p:spPr>
              <a:xfrm>
                <a:off x="3082338" y="462463"/>
                <a:ext cx="101584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2" name="墨迹 51"/>
              <p14:cNvContentPartPr/>
              <p14:nvPr/>
            </p14:nvContentPartPr>
            <p14:xfrm>
              <a:off x="9848969" y="1103815"/>
              <a:ext cx="16931" cy="21730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67"/>
            </p:blipFill>
            <p:spPr>
              <a:xfrm>
                <a:off x="9848969" y="1103815"/>
                <a:ext cx="16931" cy="217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3" name="墨迹 52"/>
              <p14:cNvContentPartPr/>
              <p14:nvPr/>
            </p14:nvContentPartPr>
            <p14:xfrm>
              <a:off x="9911048" y="927571"/>
              <a:ext cx="50792" cy="77282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69"/>
            </p:blipFill>
            <p:spPr>
              <a:xfrm>
                <a:off x="9911048" y="927571"/>
                <a:ext cx="50792" cy="772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4" name="墨迹 53"/>
              <p14:cNvContentPartPr/>
              <p14:nvPr/>
            </p14:nvContentPartPr>
            <p14:xfrm>
              <a:off x="9860256" y="1158098"/>
              <a:ext cx="146733" cy="5163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71"/>
            </p:blipFill>
            <p:spPr>
              <a:xfrm>
                <a:off x="9860256" y="1158098"/>
                <a:ext cx="146733" cy="51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5" name="墨迹 54"/>
              <p14:cNvContentPartPr/>
              <p14:nvPr/>
            </p14:nvContentPartPr>
            <p14:xfrm>
              <a:off x="10066246" y="1003884"/>
              <a:ext cx="93119" cy="87417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73"/>
            </p:blipFill>
            <p:spPr>
              <a:xfrm>
                <a:off x="10066246" y="1003884"/>
                <a:ext cx="93119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6" name="墨迹 55"/>
              <p14:cNvContentPartPr/>
              <p14:nvPr/>
            </p14:nvContentPartPr>
            <p14:xfrm>
              <a:off x="9931859" y="1108926"/>
              <a:ext cx="320625" cy="242687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75"/>
            </p:blipFill>
            <p:spPr>
              <a:xfrm>
                <a:off x="9931859" y="1108926"/>
                <a:ext cx="320625" cy="242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7" name="墨迹 56"/>
              <p14:cNvContentPartPr/>
              <p14:nvPr/>
            </p14:nvContentPartPr>
            <p14:xfrm>
              <a:off x="10281760" y="1062221"/>
              <a:ext cx="52556" cy="8265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77"/>
            </p:blipFill>
            <p:spPr>
              <a:xfrm>
                <a:off x="10281760" y="1062221"/>
                <a:ext cx="52556" cy="8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8" name="墨迹 57"/>
              <p14:cNvContentPartPr/>
              <p14:nvPr/>
            </p14:nvContentPartPr>
            <p14:xfrm>
              <a:off x="10247546" y="943961"/>
              <a:ext cx="405631" cy="409591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79"/>
            </p:blipFill>
            <p:spPr>
              <a:xfrm>
                <a:off x="10247546" y="943961"/>
                <a:ext cx="405631" cy="409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9" name="墨迹 58"/>
              <p14:cNvContentPartPr/>
              <p14:nvPr/>
            </p14:nvContentPartPr>
            <p14:xfrm>
              <a:off x="10639068" y="1094121"/>
              <a:ext cx="22575" cy="135356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81"/>
            </p:blipFill>
            <p:spPr>
              <a:xfrm>
                <a:off x="10639068" y="1094121"/>
                <a:ext cx="22575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0" name="墨迹 59"/>
              <p14:cNvContentPartPr/>
              <p14:nvPr/>
            </p14:nvContentPartPr>
            <p14:xfrm>
              <a:off x="10695503" y="954536"/>
              <a:ext cx="33861" cy="69510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83"/>
            </p:blipFill>
            <p:spPr>
              <a:xfrm>
                <a:off x="10695503" y="954536"/>
                <a:ext cx="33861" cy="695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1" name="墨迹 60"/>
              <p14:cNvContentPartPr/>
              <p14:nvPr/>
            </p14:nvContentPartPr>
            <p14:xfrm>
              <a:off x="10639068" y="1156159"/>
              <a:ext cx="186237" cy="62038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85"/>
            </p:blipFill>
            <p:spPr>
              <a:xfrm>
                <a:off x="10639068" y="1156159"/>
                <a:ext cx="186237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墨迹 61"/>
              <p14:cNvContentPartPr/>
              <p14:nvPr/>
            </p14:nvContentPartPr>
            <p14:xfrm>
              <a:off x="10830949" y="1015164"/>
              <a:ext cx="22575" cy="103631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87"/>
            </p:blipFill>
            <p:spPr>
              <a:xfrm>
                <a:off x="10830949" y="1015164"/>
                <a:ext cx="22575" cy="103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3" name="墨迹 62"/>
              <p14:cNvContentPartPr/>
              <p14:nvPr/>
            </p14:nvContentPartPr>
            <p14:xfrm>
              <a:off x="10866750" y="1000712"/>
              <a:ext cx="75659" cy="9763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89"/>
            </p:blipFill>
            <p:spPr>
              <a:xfrm>
                <a:off x="10866750" y="1000712"/>
                <a:ext cx="75659" cy="97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4" name="墨迹 63"/>
              <p14:cNvContentPartPr/>
              <p14:nvPr/>
            </p14:nvContentPartPr>
            <p14:xfrm>
              <a:off x="10814018" y="924927"/>
              <a:ext cx="160841" cy="101517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91"/>
            </p:blipFill>
            <p:spPr>
              <a:xfrm>
                <a:off x="10814018" y="924927"/>
                <a:ext cx="160841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5" name="墨迹 64"/>
              <p14:cNvContentPartPr/>
              <p14:nvPr/>
            </p14:nvContentPartPr>
            <p14:xfrm>
              <a:off x="10825305" y="1064512"/>
              <a:ext cx="16931" cy="133946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93"/>
            </p:blipFill>
            <p:spPr>
              <a:xfrm>
                <a:off x="10825305" y="1064512"/>
                <a:ext cx="16931" cy="133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墨迹 65"/>
              <p14:cNvContentPartPr/>
              <p14:nvPr/>
            </p14:nvContentPartPr>
            <p14:xfrm>
              <a:off x="10744532" y="1043363"/>
              <a:ext cx="264190" cy="253791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95"/>
            </p:blipFill>
            <p:spPr>
              <a:xfrm>
                <a:off x="10744532" y="1043363"/>
                <a:ext cx="264190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7" name="墨迹 66"/>
              <p14:cNvContentPartPr/>
              <p14:nvPr/>
            </p14:nvContentPartPr>
            <p14:xfrm>
              <a:off x="10836593" y="936207"/>
              <a:ext cx="398400" cy="55270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97"/>
            </p:blipFill>
            <p:spPr>
              <a:xfrm>
                <a:off x="10836593" y="936207"/>
                <a:ext cx="398400" cy="55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墨迹 67"/>
              <p14:cNvContentPartPr/>
              <p14:nvPr/>
            </p14:nvContentPartPr>
            <p14:xfrm>
              <a:off x="11045405" y="1130780"/>
              <a:ext cx="186943" cy="5357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99"/>
            </p:blipFill>
            <p:spPr>
              <a:xfrm>
                <a:off x="11045405" y="1130780"/>
                <a:ext cx="18694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9" name="墨迹 68"/>
              <p14:cNvContentPartPr/>
              <p14:nvPr/>
            </p14:nvContentPartPr>
            <p14:xfrm>
              <a:off x="11096196" y="1079845"/>
              <a:ext cx="253960" cy="261018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01"/>
            </p:blipFill>
            <p:spPr>
              <a:xfrm>
                <a:off x="11096196" y="1079845"/>
                <a:ext cx="253960" cy="26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0" name="墨迹 69"/>
              <p14:cNvContentPartPr/>
              <p14:nvPr/>
            </p14:nvContentPartPr>
            <p14:xfrm>
              <a:off x="11212594" y="1222074"/>
              <a:ext cx="75484" cy="10045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03"/>
            </p:blipFill>
            <p:spPr>
              <a:xfrm>
                <a:off x="11212594" y="1222074"/>
                <a:ext cx="75484" cy="100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1" name="墨迹 70"/>
              <p14:cNvContentPartPr/>
              <p14:nvPr/>
            </p14:nvContentPartPr>
            <p14:xfrm>
              <a:off x="4050914" y="3451559"/>
              <a:ext cx="526968" cy="67677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05"/>
            </p:blipFill>
            <p:spPr>
              <a:xfrm>
                <a:off x="4050914" y="3451559"/>
                <a:ext cx="526968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2" name="墨迹 71"/>
              <p14:cNvContentPartPr/>
              <p14:nvPr/>
            </p14:nvContentPartPr>
            <p14:xfrm>
              <a:off x="3988835" y="3364142"/>
              <a:ext cx="287116" cy="28481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07"/>
            </p:blipFill>
            <p:spPr>
              <a:xfrm>
                <a:off x="3988835" y="3364142"/>
                <a:ext cx="287116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3" name="墨迹 72"/>
              <p14:cNvContentPartPr/>
              <p14:nvPr/>
            </p14:nvContentPartPr>
            <p14:xfrm>
              <a:off x="4504515" y="2632201"/>
              <a:ext cx="282179" cy="334335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09"/>
            </p:blipFill>
            <p:spPr>
              <a:xfrm>
                <a:off x="4504515" y="2632201"/>
                <a:ext cx="282179" cy="334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4" name="墨迹 73"/>
              <p14:cNvContentPartPr/>
              <p14:nvPr/>
            </p14:nvContentPartPr>
            <p14:xfrm>
              <a:off x="4933426" y="2791702"/>
              <a:ext cx="5644" cy="188933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11"/>
            </p:blipFill>
            <p:spPr>
              <a:xfrm>
                <a:off x="4933426" y="2791702"/>
                <a:ext cx="5644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5" name="墨迹 74"/>
              <p14:cNvContentPartPr/>
              <p14:nvPr/>
            </p14:nvContentPartPr>
            <p14:xfrm>
              <a:off x="6620851" y="2538616"/>
              <a:ext cx="240733" cy="275645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13"/>
            </p:blipFill>
            <p:spPr>
              <a:xfrm>
                <a:off x="6620851" y="2538616"/>
                <a:ext cx="240733" cy="275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6" name="墨迹 75"/>
              <p14:cNvContentPartPr/>
              <p14:nvPr/>
            </p14:nvContentPartPr>
            <p14:xfrm>
              <a:off x="6946414" y="2712745"/>
              <a:ext cx="235972" cy="155976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15"/>
            </p:blipFill>
            <p:spPr>
              <a:xfrm>
                <a:off x="6946414" y="2712745"/>
                <a:ext cx="235972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7" name="墨迹 76"/>
              <p14:cNvContentPartPr/>
              <p14:nvPr/>
            </p14:nvContentPartPr>
            <p14:xfrm>
              <a:off x="9216890" y="2455252"/>
              <a:ext cx="291172" cy="333630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17"/>
            </p:blipFill>
            <p:spPr>
              <a:xfrm>
                <a:off x="9216890" y="2455252"/>
                <a:ext cx="291172" cy="333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8" name="墨迹 77"/>
              <p14:cNvContentPartPr/>
              <p14:nvPr/>
            </p14:nvContentPartPr>
            <p14:xfrm>
              <a:off x="9459563" y="2647006"/>
              <a:ext cx="245848" cy="37310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19"/>
            </p:blipFill>
            <p:spPr>
              <a:xfrm>
                <a:off x="9459563" y="2647006"/>
                <a:ext cx="245848" cy="373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" name="墨迹 11"/>
              <p14:cNvContentPartPr/>
              <p14:nvPr/>
            </p14:nvContentPartPr>
            <p14:xfrm>
              <a:off x="7607769" y="464931"/>
              <a:ext cx="57142" cy="3137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21"/>
            </p:blipFill>
            <p:spPr>
              <a:xfrm>
                <a:off x="7607769" y="464931"/>
                <a:ext cx="57142" cy="313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" name="墨迹 12"/>
              <p14:cNvContentPartPr/>
              <p14:nvPr/>
            </p14:nvContentPartPr>
            <p14:xfrm>
              <a:off x="6363187" y="473038"/>
              <a:ext cx="43209" cy="15157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23"/>
            </p:blipFill>
            <p:spPr>
              <a:xfrm>
                <a:off x="6363187" y="473038"/>
                <a:ext cx="43209" cy="151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" name="墨迹 13"/>
              <p14:cNvContentPartPr/>
              <p14:nvPr/>
            </p14:nvContentPartPr>
            <p14:xfrm>
              <a:off x="6440257" y="264365"/>
              <a:ext cx="31040" cy="63800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25"/>
            </p:blipFill>
            <p:spPr>
              <a:xfrm>
                <a:off x="6440257" y="264365"/>
                <a:ext cx="31040" cy="638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5" name="墨迹 14"/>
              <p14:cNvContentPartPr/>
              <p14:nvPr/>
            </p14:nvContentPartPr>
            <p14:xfrm>
              <a:off x="6383822" y="458938"/>
              <a:ext cx="129802" cy="96582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127"/>
            </p:blipFill>
            <p:spPr>
              <a:xfrm>
                <a:off x="6383822" y="458938"/>
                <a:ext cx="129802" cy="96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6" name="墨迹 15"/>
              <p14:cNvContentPartPr/>
              <p14:nvPr/>
            </p14:nvContentPartPr>
            <p14:xfrm>
              <a:off x="6564415" y="294679"/>
              <a:ext cx="121337" cy="2678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129"/>
            </p:blipFill>
            <p:spPr>
              <a:xfrm>
                <a:off x="6564415" y="294679"/>
                <a:ext cx="121337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" name="墨迹 16"/>
              <p14:cNvContentPartPr/>
              <p14:nvPr/>
            </p14:nvContentPartPr>
            <p14:xfrm>
              <a:off x="6469357" y="366587"/>
              <a:ext cx="281296" cy="27071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131"/>
            </p:blipFill>
            <p:spPr>
              <a:xfrm>
                <a:off x="6469357" y="366587"/>
                <a:ext cx="281296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8" name="墨迹 17"/>
              <p14:cNvContentPartPr/>
              <p14:nvPr/>
            </p14:nvContentPartPr>
            <p14:xfrm>
              <a:off x="6767584" y="270710"/>
              <a:ext cx="352722" cy="37680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133"/>
            </p:blipFill>
            <p:spPr>
              <a:xfrm>
                <a:off x="6767584" y="270710"/>
                <a:ext cx="352722" cy="376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9" name="墨迹 18"/>
              <p14:cNvContentPartPr/>
              <p14:nvPr/>
            </p14:nvContentPartPr>
            <p14:xfrm>
              <a:off x="7117485" y="406065"/>
              <a:ext cx="5644" cy="9869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135"/>
            </p:blipFill>
            <p:spPr>
              <a:xfrm>
                <a:off x="7117485" y="406065"/>
                <a:ext cx="5644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0" name="墨迹 19"/>
              <p14:cNvContentPartPr/>
              <p14:nvPr/>
            </p14:nvContentPartPr>
            <p14:xfrm>
              <a:off x="7179564" y="221890"/>
              <a:ext cx="25397" cy="60152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137"/>
            </p:blipFill>
            <p:spPr>
              <a:xfrm>
                <a:off x="7179564" y="221890"/>
                <a:ext cx="25397" cy="601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9" name="墨迹 78"/>
              <p14:cNvContentPartPr/>
              <p14:nvPr/>
            </p14:nvContentPartPr>
            <p14:xfrm>
              <a:off x="7140059" y="436555"/>
              <a:ext cx="115693" cy="4000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39"/>
            </p:blipFill>
            <p:spPr>
              <a:xfrm>
                <a:off x="7140059" y="436555"/>
                <a:ext cx="115693" cy="400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0" name="墨迹 79"/>
              <p14:cNvContentPartPr/>
              <p14:nvPr/>
            </p14:nvContentPartPr>
            <p14:xfrm>
              <a:off x="7315010" y="238810"/>
              <a:ext cx="52202" cy="29080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1"/>
            </p:blipFill>
            <p:spPr>
              <a:xfrm>
                <a:off x="7315010" y="238810"/>
                <a:ext cx="52202" cy="2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1" name="墨迹 80"/>
              <p14:cNvContentPartPr/>
              <p14:nvPr/>
            </p14:nvContentPartPr>
            <p14:xfrm>
              <a:off x="7286792" y="372226"/>
              <a:ext cx="11287" cy="12125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43"/>
            </p:blipFill>
            <p:spPr>
              <a:xfrm>
                <a:off x="7286792" y="372226"/>
                <a:ext cx="11287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2" name="墨迹 81"/>
              <p14:cNvContentPartPr/>
              <p14:nvPr/>
            </p14:nvContentPartPr>
            <p14:xfrm>
              <a:off x="7223125" y="344027"/>
              <a:ext cx="227330" cy="229294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45"/>
            </p:blipFill>
            <p:spPr>
              <a:xfrm>
                <a:off x="7223125" y="344027"/>
                <a:ext cx="227330" cy="229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3" name="墨迹 82"/>
              <p14:cNvContentPartPr/>
              <p14:nvPr/>
            </p14:nvContentPartPr>
            <p14:xfrm>
              <a:off x="7557683" y="157914"/>
              <a:ext cx="127862" cy="90237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47"/>
            </p:blipFill>
            <p:spPr>
              <a:xfrm>
                <a:off x="7557683" y="157914"/>
                <a:ext cx="12786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4" name="墨迹 83"/>
              <p14:cNvContentPartPr/>
              <p14:nvPr/>
            </p14:nvContentPartPr>
            <p14:xfrm>
              <a:off x="7396312" y="259430"/>
              <a:ext cx="270362" cy="329224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49"/>
            </p:blipFill>
            <p:spPr>
              <a:xfrm>
                <a:off x="7396312" y="259430"/>
                <a:ext cx="270362" cy="329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5" name="墨迹 84"/>
              <p14:cNvContentPartPr/>
              <p14:nvPr/>
            </p14:nvContentPartPr>
            <p14:xfrm>
              <a:off x="7591544" y="417345"/>
              <a:ext cx="161724" cy="5075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51"/>
            </p:blipFill>
            <p:spPr>
              <a:xfrm>
                <a:off x="7591544" y="417345"/>
                <a:ext cx="16172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6" name="墨迹 85"/>
              <p14:cNvContentPartPr/>
              <p14:nvPr/>
            </p14:nvContentPartPr>
            <p14:xfrm>
              <a:off x="7585900" y="513222"/>
              <a:ext cx="158020" cy="102926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53"/>
            </p:blipFill>
            <p:spPr>
              <a:xfrm>
                <a:off x="7585900" y="513222"/>
                <a:ext cx="158020" cy="102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7" name="墨迹 86"/>
              <p14:cNvContentPartPr/>
              <p14:nvPr/>
            </p14:nvContentPartPr>
            <p14:xfrm>
              <a:off x="4028692" y="142405"/>
              <a:ext cx="114635" cy="39337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55"/>
            </p:blipFill>
            <p:spPr>
              <a:xfrm>
                <a:off x="4028692" y="142405"/>
                <a:ext cx="114635" cy="3933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8" name="墨迹 87"/>
              <p14:cNvContentPartPr/>
              <p14:nvPr/>
            </p14:nvContentPartPr>
            <p14:xfrm>
              <a:off x="4158142" y="152274"/>
              <a:ext cx="197525" cy="33274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57"/>
            </p:blipFill>
            <p:spPr>
              <a:xfrm>
                <a:off x="4158142" y="152274"/>
                <a:ext cx="197525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9" name="墨迹 88"/>
              <p14:cNvContentPartPr/>
              <p14:nvPr/>
            </p14:nvContentPartPr>
            <p14:xfrm>
              <a:off x="4177189" y="360947"/>
              <a:ext cx="194703" cy="218014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59"/>
            </p:blipFill>
            <p:spPr>
              <a:xfrm>
                <a:off x="4177189" y="360947"/>
                <a:ext cx="194703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0" name="墨迹 89"/>
              <p14:cNvContentPartPr/>
              <p14:nvPr/>
            </p14:nvContentPartPr>
            <p14:xfrm>
              <a:off x="4393584" y="167784"/>
              <a:ext cx="336674" cy="396196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1"/>
            </p:blipFill>
            <p:spPr>
              <a:xfrm>
                <a:off x="4393584" y="167784"/>
                <a:ext cx="336674" cy="3961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1" name="墨迹 90"/>
              <p14:cNvContentPartPr/>
              <p14:nvPr/>
            </p14:nvContentPartPr>
            <p14:xfrm>
              <a:off x="4721087" y="259430"/>
              <a:ext cx="20458" cy="210259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63"/>
            </p:blipFill>
            <p:spPr>
              <a:xfrm>
                <a:off x="4721087" y="259430"/>
                <a:ext cx="20458" cy="210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2" name="墨迹 91"/>
              <p14:cNvContentPartPr/>
              <p14:nvPr/>
            </p14:nvContentPartPr>
            <p14:xfrm>
              <a:off x="4797981" y="90236"/>
              <a:ext cx="36683" cy="750094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65"/>
            </p:blipFill>
            <p:spPr>
              <a:xfrm>
                <a:off x="4797981" y="90236"/>
                <a:ext cx="36683" cy="750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3" name="墨迹 92"/>
              <p14:cNvContentPartPr/>
              <p14:nvPr/>
            </p14:nvContentPartPr>
            <p14:xfrm>
              <a:off x="4766941" y="348081"/>
              <a:ext cx="104406" cy="125662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67"/>
            </p:blipFill>
            <p:spPr>
              <a:xfrm>
                <a:off x="4766941" y="348081"/>
                <a:ext cx="104406" cy="125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4" name="墨迹 93"/>
              <p14:cNvContentPartPr/>
              <p14:nvPr/>
            </p14:nvContentPartPr>
            <p14:xfrm>
              <a:off x="4871347" y="163554"/>
              <a:ext cx="141089" cy="64858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69"/>
            </p:blipFill>
            <p:spPr>
              <a:xfrm>
                <a:off x="4871347" y="163554"/>
                <a:ext cx="141089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5" name="墨迹 94"/>
              <p14:cNvContentPartPr/>
              <p14:nvPr/>
            </p14:nvContentPartPr>
            <p14:xfrm>
              <a:off x="4834135" y="255906"/>
              <a:ext cx="313746" cy="229117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1"/>
            </p:blipFill>
            <p:spPr>
              <a:xfrm>
                <a:off x="4834135" y="255906"/>
                <a:ext cx="313746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6" name="墨迹 95"/>
              <p14:cNvContentPartPr/>
              <p14:nvPr/>
            </p14:nvContentPartPr>
            <p14:xfrm>
              <a:off x="5159169" y="73317"/>
              <a:ext cx="93118" cy="39479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73"/>
            </p:blipFill>
            <p:spPr>
              <a:xfrm>
                <a:off x="5159169" y="73317"/>
                <a:ext cx="9311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7" name="墨迹 96"/>
              <p14:cNvContentPartPr/>
              <p14:nvPr/>
            </p14:nvContentPartPr>
            <p14:xfrm>
              <a:off x="4998327" y="174833"/>
              <a:ext cx="243555" cy="338389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75"/>
            </p:blipFill>
            <p:spPr>
              <a:xfrm>
                <a:off x="4998327" y="174833"/>
                <a:ext cx="243555" cy="338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8" name="墨迹 97"/>
              <p14:cNvContentPartPr/>
              <p14:nvPr/>
            </p14:nvContentPartPr>
            <p14:xfrm>
              <a:off x="5187386" y="276350"/>
              <a:ext cx="161547" cy="90237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77"/>
            </p:blipFill>
            <p:spPr>
              <a:xfrm>
                <a:off x="5187386" y="276350"/>
                <a:ext cx="16154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9" name="墨迹 98"/>
              <p14:cNvContentPartPr/>
              <p14:nvPr/>
            </p14:nvContentPartPr>
            <p14:xfrm>
              <a:off x="5149821" y="425805"/>
              <a:ext cx="201229" cy="119140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79"/>
            </p:blipFill>
            <p:spPr>
              <a:xfrm>
                <a:off x="5149821" y="425805"/>
                <a:ext cx="201229" cy="119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0" name="墨迹 99"/>
              <p14:cNvContentPartPr/>
              <p14:nvPr/>
            </p14:nvContentPartPr>
            <p14:xfrm>
              <a:off x="5709416" y="324288"/>
              <a:ext cx="105023" cy="59968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1"/>
            </p:blipFill>
            <p:spPr>
              <a:xfrm>
                <a:off x="5709416" y="324288"/>
                <a:ext cx="105023" cy="59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1" name="墨迹 100"/>
              <p14:cNvContentPartPr/>
              <p14:nvPr/>
            </p14:nvContentPartPr>
            <p14:xfrm>
              <a:off x="2580061" y="5004796"/>
              <a:ext cx="284999" cy="361476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83"/>
            </p:blipFill>
            <p:spPr>
              <a:xfrm>
                <a:off x="2580061" y="5004796"/>
                <a:ext cx="284999" cy="3614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2" name="墨迹 101"/>
              <p14:cNvContentPartPr/>
              <p14:nvPr/>
            </p14:nvContentPartPr>
            <p14:xfrm>
              <a:off x="2994862" y="5160419"/>
              <a:ext cx="128568" cy="349668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85"/>
            </p:blipFill>
            <p:spPr>
              <a:xfrm>
                <a:off x="2994862" y="5160419"/>
                <a:ext cx="128568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3" name="墨迹 102"/>
              <p14:cNvContentPartPr/>
              <p14:nvPr/>
            </p14:nvContentPartPr>
            <p14:xfrm>
              <a:off x="3936632" y="4934122"/>
              <a:ext cx="268775" cy="350372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87"/>
            </p:blipFill>
            <p:spPr>
              <a:xfrm>
                <a:off x="3936632" y="4934122"/>
                <a:ext cx="268775" cy="3503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4" name="墨迹 103"/>
              <p14:cNvContentPartPr/>
              <p14:nvPr/>
            </p14:nvContentPartPr>
            <p14:xfrm>
              <a:off x="4656892" y="4869088"/>
              <a:ext cx="242673" cy="34208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89"/>
            </p:blipFill>
            <p:spPr>
              <a:xfrm>
                <a:off x="4656892" y="4869088"/>
                <a:ext cx="242673" cy="342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5" name="墨迹 104"/>
              <p14:cNvContentPartPr/>
              <p14:nvPr/>
            </p14:nvContentPartPr>
            <p14:xfrm>
              <a:off x="5008203" y="5092741"/>
              <a:ext cx="184827" cy="176244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1"/>
            </p:blipFill>
            <p:spPr>
              <a:xfrm>
                <a:off x="5008203" y="5092741"/>
                <a:ext cx="184827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6" name="墨迹 105"/>
              <p14:cNvContentPartPr/>
              <p14:nvPr/>
            </p14:nvContentPartPr>
            <p14:xfrm>
              <a:off x="5796891" y="4996865"/>
              <a:ext cx="240381" cy="274412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93"/>
            </p:blipFill>
            <p:spPr>
              <a:xfrm>
                <a:off x="5796891" y="4996865"/>
                <a:ext cx="240381" cy="274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7" name="墨迹 106"/>
              <p14:cNvContentPartPr/>
              <p14:nvPr/>
            </p14:nvContentPartPr>
            <p14:xfrm>
              <a:off x="6310455" y="4917907"/>
              <a:ext cx="242673" cy="306665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95"/>
            </p:blipFill>
            <p:spPr>
              <a:xfrm>
                <a:off x="6310455" y="4917907"/>
                <a:ext cx="242673" cy="306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8" name="墨迹 107"/>
              <p14:cNvContentPartPr/>
              <p14:nvPr/>
            </p14:nvContentPartPr>
            <p14:xfrm>
              <a:off x="6694218" y="5132220"/>
              <a:ext cx="11287" cy="259431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97"/>
            </p:blipFill>
            <p:spPr>
              <a:xfrm>
                <a:off x="6694218" y="5132220"/>
                <a:ext cx="11287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9" name="墨迹 108"/>
              <p14:cNvContentPartPr/>
              <p14:nvPr/>
            </p14:nvContentPartPr>
            <p14:xfrm>
              <a:off x="9041940" y="783932"/>
              <a:ext cx="5644" cy="107156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99"/>
            </p:blipFill>
            <p:spPr>
              <a:xfrm>
                <a:off x="9041940" y="783932"/>
                <a:ext cx="5644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0" name="墨迹 109"/>
              <p14:cNvContentPartPr/>
              <p14:nvPr/>
            </p14:nvContentPartPr>
            <p14:xfrm>
              <a:off x="6929836" y="5893593"/>
              <a:ext cx="2316330" cy="73318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1"/>
            </p:blipFill>
            <p:spPr>
              <a:xfrm>
                <a:off x="6929836" y="5893593"/>
                <a:ext cx="2316330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1" name="墨迹 110"/>
              <p14:cNvContentPartPr/>
              <p14:nvPr/>
            </p14:nvContentPartPr>
            <p14:xfrm>
              <a:off x="9245108" y="3722974"/>
              <a:ext cx="445841" cy="218753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03"/>
            </p:blipFill>
            <p:spPr>
              <a:xfrm>
                <a:off x="9245108" y="3722974"/>
                <a:ext cx="445841" cy="2187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2" name="墨迹 111"/>
              <p14:cNvContentPartPr/>
              <p14:nvPr/>
            </p14:nvContentPartPr>
            <p14:xfrm>
              <a:off x="9578078" y="3712928"/>
              <a:ext cx="364010" cy="150336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05"/>
            </p:blipFill>
            <p:spPr>
              <a:xfrm>
                <a:off x="9578078" y="3712928"/>
                <a:ext cx="364010" cy="150336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0" y="127635"/>
            <a:ext cx="10995660" cy="3301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545" y="3825240"/>
            <a:ext cx="7844155" cy="1324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3028" y="85959"/>
            <a:ext cx="67791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z="32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三、</a:t>
            </a:r>
            <a:r>
              <a:rPr lang="zh-CN" altLang="zh-CN" sz="32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外界</a:t>
            </a:r>
            <a:r>
              <a:rPr lang="zh-CN" altLang="zh-CN" sz="32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条件对反应速率的影响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1.</a:t>
            </a:r>
            <a:r>
              <a:rPr lang="zh-CN" altLang="zh-CN" sz="24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影响</a:t>
            </a:r>
            <a:r>
              <a:rPr lang="zh-CN" altLang="zh-CN" sz="24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的原理</a:t>
            </a:r>
            <a:r>
              <a:rPr lang="en-US" altLang="zh-CN" sz="24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——</a:t>
            </a:r>
            <a:r>
              <a:rPr lang="zh-CN" altLang="zh-CN" sz="24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活化能、有效碰撞</a:t>
            </a:r>
            <a:endParaRPr lang="zh-CN" altLang="zh-CN" sz="2400" dirty="0">
              <a:effectLst/>
              <a:latin typeface="NEU-BZ-S92"/>
              <a:ea typeface="方正宋三_GBK"/>
              <a:cs typeface="Times New Roman" panose="02020603050405020304"/>
            </a:endParaRPr>
          </a:p>
        </p:txBody>
      </p:sp>
      <p:pic>
        <p:nvPicPr>
          <p:cNvPr id="3" name="24xkztthx162.EPS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2626" y="1378621"/>
            <a:ext cx="6274324" cy="31128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矩形 3"/>
          <p:cNvSpPr/>
          <p:nvPr/>
        </p:nvSpPr>
        <p:spPr>
          <a:xfrm>
            <a:off x="443783" y="4814650"/>
            <a:ext cx="107195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【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注意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】</a:t>
            </a:r>
            <a:r>
              <a:rPr lang="zh-CN" altLang="zh-CN" sz="24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分析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外界条件对反应速率的影响时主要看外界条件的改变对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单位体积内活化分子数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的影响及对单位时间、单位体积内有效碰撞次数的</a:t>
            </a:r>
            <a:r>
              <a:rPr lang="zh-CN" altLang="zh-CN" sz="24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影响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</a:rPr>
              <a:t>，</a:t>
            </a:r>
            <a:r>
              <a:rPr lang="zh-CN" altLang="zh-CN" sz="24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这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两个方面直接影响反应速率的快慢。</a:t>
            </a:r>
            <a:endParaRPr lang="en-US" altLang="zh-CN" sz="2400" b="1" dirty="0">
              <a:solidFill>
                <a:srgbClr val="7030A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/>
          <p:cNvPicPr/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4112" y="2178680"/>
            <a:ext cx="7400925" cy="308368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1273" name="矩形 16"/>
          <p:cNvSpPr/>
          <p:nvPr>
            <p:custDataLst>
              <p:tags r:id="rId2"/>
            </p:custDataLst>
          </p:nvPr>
        </p:nvSpPr>
        <p:spPr>
          <a:xfrm>
            <a:off x="1361896" y="1683670"/>
            <a:ext cx="1415772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活化能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sp>
        <p:nvSpPr>
          <p:cNvPr id="11274" name="矩形 18"/>
          <p:cNvSpPr/>
          <p:nvPr>
            <p:custDataLst>
              <p:tags r:id="rId3"/>
            </p:custDataLst>
          </p:nvPr>
        </p:nvSpPr>
        <p:spPr>
          <a:xfrm>
            <a:off x="1361896" y="1116850"/>
            <a:ext cx="1723549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活化分子：</a:t>
            </a:r>
          </a:p>
        </p:txBody>
      </p:sp>
      <p:sp>
        <p:nvSpPr>
          <p:cNvPr id="11275" name="矩形 19"/>
          <p:cNvSpPr/>
          <p:nvPr>
            <p:custDataLst>
              <p:tags r:id="rId4"/>
            </p:custDataLst>
          </p:nvPr>
        </p:nvSpPr>
        <p:spPr>
          <a:xfrm>
            <a:off x="2974854" y="1129492"/>
            <a:ext cx="3262432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能发生有效碰撞的分子</a:t>
            </a:r>
          </a:p>
        </p:txBody>
      </p:sp>
      <p:sp>
        <p:nvSpPr>
          <p:cNvPr id="11276" name="矩形 20"/>
          <p:cNvSpPr/>
          <p:nvPr>
            <p:custDataLst>
              <p:tags r:id="rId5"/>
            </p:custDataLst>
          </p:nvPr>
        </p:nvSpPr>
        <p:spPr>
          <a:xfrm>
            <a:off x="2691943" y="1723602"/>
            <a:ext cx="9417963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2000" dirty="0" smtClean="0">
                <a:ea typeface="微软雅黑" panose="020B0503020204020204" pitchFamily="34" charset="-122"/>
              </a:rPr>
              <a:t>活化分子具有的平均能量与反应物分子具有的平均能量之差，叫做反应的活化能。</a:t>
            </a:r>
            <a:endParaRPr lang="zh-CN" altLang="en-US" sz="2000" dirty="0">
              <a:ea typeface="微软雅黑" panose="020B0503020204020204" pitchFamily="34" charset="-122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841549" y="5967956"/>
            <a:ext cx="10566049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 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活化能</a:t>
            </a:r>
            <a:r>
              <a:rPr lang="zh-CN" altLang="en-US" sz="2800" b="1" dirty="0">
                <a:solidFill>
                  <a:srgbClr val="0000FF"/>
                </a:solidFill>
              </a:rPr>
              <a:t>越低，单位体积内活化分子数越多，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化学反应</a:t>
            </a:r>
            <a:r>
              <a:rPr lang="zh-CN" altLang="en-US" sz="2800" b="1" dirty="0">
                <a:solidFill>
                  <a:srgbClr val="0000FF"/>
                </a:solidFill>
              </a:rPr>
              <a:t>速率就越快。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1229218" y="5329049"/>
            <a:ext cx="42723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/>
              <a:t>活化能和反应速率的关系</a:t>
            </a:r>
            <a:r>
              <a:rPr lang="en-US" sz="2800" b="1" dirty="0"/>
              <a:t>: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403477" y="114213"/>
            <a:ext cx="5083173" cy="830997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18900000" scaled="1"/>
          </a:gradFill>
          <a:ln w="9525">
            <a:solidFill>
              <a:srgbClr val="CC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4800" dirty="0">
                <a:solidFill>
                  <a:srgbClr val="CC0000"/>
                </a:solidFill>
                <a:latin typeface="Times New Roman" panose="02020603050405020304" charset="0"/>
                <a:ea typeface="华文行楷" panose="02010800040101010101" pitchFamily="2" charset="-122"/>
                <a:sym typeface="Wingdings" panose="05000000000000000000" pitchFamily="2" charset="2"/>
              </a:rPr>
              <a:t>         </a:t>
            </a:r>
            <a:r>
              <a:rPr lang="zh-CN" altLang="en-US" sz="4800" dirty="0" smtClean="0">
                <a:solidFill>
                  <a:srgbClr val="CC0000"/>
                </a:solidFill>
                <a:latin typeface="Times New Roman" panose="02020603050405020304" charset="0"/>
                <a:ea typeface="华文行楷" panose="02010800040101010101" pitchFamily="2" charset="-122"/>
                <a:sym typeface="Wingdings" panose="05000000000000000000" pitchFamily="2" charset="2"/>
              </a:rPr>
              <a:t>碰撞理论</a:t>
            </a:r>
            <a:endParaRPr lang="zh-CN" altLang="en-US" sz="4800" dirty="0">
              <a:solidFill>
                <a:srgbClr val="CC0000"/>
              </a:solidFill>
              <a:latin typeface="Times New Roman" panose="02020603050405020304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rcRect b="16118"/>
          <a:stretch>
            <a:fillRect/>
          </a:stretch>
        </p:blipFill>
        <p:spPr>
          <a:xfrm>
            <a:off x="6996589" y="1906431"/>
            <a:ext cx="3268504" cy="358902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573441" y="5686724"/>
            <a:ext cx="4718209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/>
              <a:t>基元反应H</a:t>
            </a:r>
            <a:r>
              <a:rPr lang="en-US" altLang="zh-CN" sz="2000" baseline="-25000" dirty="0"/>
              <a:t>2</a:t>
            </a:r>
            <a:r>
              <a:rPr lang="zh-CN" altLang="en-US" sz="2000" dirty="0"/>
              <a:t>＋Cl·=HC</a:t>
            </a:r>
            <a:r>
              <a:rPr lang="en-US" altLang="zh-CN" sz="2000" dirty="0"/>
              <a:t>l</a:t>
            </a:r>
            <a:r>
              <a:rPr lang="zh-CN" altLang="en-US" sz="2000" dirty="0"/>
              <a:t>＋H·活化能示意图</a:t>
            </a:r>
          </a:p>
        </p:txBody>
      </p:sp>
      <p:sp>
        <p:nvSpPr>
          <p:cNvPr id="4" name="圆角矩形标注 3"/>
          <p:cNvSpPr/>
          <p:nvPr>
            <p:custDataLst>
              <p:tags r:id="rId3"/>
            </p:custDataLst>
          </p:nvPr>
        </p:nvSpPr>
        <p:spPr>
          <a:xfrm>
            <a:off x="9539526" y="1329188"/>
            <a:ext cx="1148715" cy="639445"/>
          </a:xfrm>
          <a:prstGeom prst="wedgeRoundRectCallout">
            <a:avLst>
              <a:gd name="adj1" fmla="val -106326"/>
              <a:gd name="adj2" fmla="val 5734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</a:rPr>
              <a:t>过渡态</a:t>
            </a:r>
          </a:p>
        </p:txBody>
      </p:sp>
      <p:sp>
        <p:nvSpPr>
          <p:cNvPr id="9" name="圆角矩形标注 8"/>
          <p:cNvSpPr/>
          <p:nvPr>
            <p:custDataLst>
              <p:tags r:id="rId4"/>
            </p:custDataLst>
          </p:nvPr>
        </p:nvSpPr>
        <p:spPr>
          <a:xfrm>
            <a:off x="6425090" y="2497814"/>
            <a:ext cx="1541912" cy="445262"/>
          </a:xfrm>
          <a:prstGeom prst="wedgeRoundRectCallout">
            <a:avLst>
              <a:gd name="adj1" fmla="val 52869"/>
              <a:gd name="adj2" fmla="val 17488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H-H</a:t>
            </a:r>
            <a:r>
              <a:rPr lang="zh-CN" altLang="en-US" sz="2000" b="1" dirty="0">
                <a:solidFill>
                  <a:srgbClr val="FF0000"/>
                </a:solidFill>
              </a:rPr>
              <a:t>键断裂</a:t>
            </a:r>
          </a:p>
        </p:txBody>
      </p:sp>
      <p:sp>
        <p:nvSpPr>
          <p:cNvPr id="10" name="圆角矩形标注 9"/>
          <p:cNvSpPr/>
          <p:nvPr>
            <p:custDataLst>
              <p:tags r:id="rId5"/>
            </p:custDataLst>
          </p:nvPr>
        </p:nvSpPr>
        <p:spPr>
          <a:xfrm>
            <a:off x="9539526" y="3340093"/>
            <a:ext cx="1451134" cy="639445"/>
          </a:xfrm>
          <a:prstGeom prst="wedgeRoundRectCallout">
            <a:avLst>
              <a:gd name="adj1" fmla="val -66458"/>
              <a:gd name="adj2" fmla="val 968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H-Cl</a:t>
            </a:r>
            <a:r>
              <a:rPr lang="zh-CN" altLang="en-US" b="1">
                <a:solidFill>
                  <a:srgbClr val="FF0000"/>
                </a:solidFill>
              </a:rPr>
              <a:t>键形成</a:t>
            </a: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559598" y="1008863"/>
            <a:ext cx="740652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活化能：过渡态</a:t>
            </a:r>
            <a:r>
              <a:rPr lang="zh-CN" altLang="en-US" sz="2400" b="1" dirty="0">
                <a:solidFill>
                  <a:srgbClr val="C00000"/>
                </a:solidFill>
              </a:rPr>
              <a:t>的能量与反应物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的平均能量</a:t>
            </a:r>
            <a:r>
              <a:rPr lang="zh-CN" altLang="en-US" sz="2400" b="1" dirty="0">
                <a:solidFill>
                  <a:srgbClr val="C00000"/>
                </a:solidFill>
              </a:rPr>
              <a:t>之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差，称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为基元反应的活化能。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1791932" y="2441699"/>
            <a:ext cx="447909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不同反应活化能不同，反应速率不同，活化能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越高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，反应越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困难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。</a:t>
            </a:r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559598" y="251864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影响：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2837703" y="126560"/>
            <a:ext cx="5724644" cy="830997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18900000" scaled="1"/>
          </a:gradFill>
          <a:ln w="9525">
            <a:solidFill>
              <a:srgbClr val="CC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4800" dirty="0">
                <a:solidFill>
                  <a:srgbClr val="CC0000"/>
                </a:solidFill>
                <a:latin typeface="Times New Roman" panose="02020603050405020304" charset="0"/>
                <a:ea typeface="华文行楷" panose="02010800040101010101" pitchFamily="2" charset="-122"/>
                <a:sym typeface="Wingdings" panose="05000000000000000000" pitchFamily="2" charset="2"/>
              </a:rPr>
              <a:t>         </a:t>
            </a:r>
            <a:r>
              <a:rPr lang="zh-CN" altLang="en-US" sz="4800" dirty="0" smtClean="0">
                <a:solidFill>
                  <a:srgbClr val="CC0000"/>
                </a:solidFill>
                <a:latin typeface="Times New Roman" panose="02020603050405020304" charset="0"/>
                <a:ea typeface="华文行楷" panose="02010800040101010101" pitchFamily="2" charset="-122"/>
                <a:sym typeface="Wingdings" panose="05000000000000000000" pitchFamily="2" charset="2"/>
              </a:rPr>
              <a:t>过渡态</a:t>
            </a:r>
            <a:r>
              <a:rPr lang="zh-CN" altLang="en-US" sz="4800" dirty="0" smtClean="0">
                <a:solidFill>
                  <a:srgbClr val="CC0000"/>
                </a:solidFill>
                <a:latin typeface="Times New Roman" panose="02020603050405020304" charset="0"/>
                <a:ea typeface="华文行楷" panose="02010800040101010101" pitchFamily="2" charset="-122"/>
                <a:sym typeface="Wingdings" panose="05000000000000000000" pitchFamily="2" charset="2"/>
                <a:hlinkClick r:id="rId12" action="ppaction://hlinkfile"/>
              </a:rPr>
              <a:t>理  </a:t>
            </a:r>
            <a:r>
              <a:rPr lang="zh-CN" altLang="en-US" sz="4800" dirty="0">
                <a:solidFill>
                  <a:srgbClr val="CC0000"/>
                </a:solidFill>
                <a:latin typeface="Times New Roman" panose="02020603050405020304" charset="0"/>
                <a:ea typeface="华文行楷" panose="02010800040101010101" pitchFamily="2" charset="-122"/>
                <a:sym typeface="Wingdings" panose="05000000000000000000" pitchFamily="2" charset="2"/>
                <a:hlinkClick r:id="rId12" action="ppaction://hlinkfile"/>
              </a:rPr>
              <a:t>论   </a:t>
            </a:r>
            <a:r>
              <a:rPr lang="zh-CN" altLang="en-US" sz="4800" dirty="0" smtClean="0">
                <a:solidFill>
                  <a:srgbClr val="CC0000"/>
                </a:solidFill>
                <a:latin typeface="Times New Roman" panose="02020603050405020304" charset="0"/>
                <a:ea typeface="华文行楷" panose="02010800040101010101" pitchFamily="2" charset="-122"/>
                <a:sym typeface="Wingdings" panose="05000000000000000000" pitchFamily="2" charset="2"/>
                <a:hlinkClick r:id="rId12" action="ppaction://hlinkfile"/>
              </a:rPr>
              <a:t> </a:t>
            </a:r>
            <a:endParaRPr lang="zh-CN" altLang="en-US" sz="4800" dirty="0">
              <a:solidFill>
                <a:srgbClr val="CC0000"/>
              </a:solidFill>
              <a:latin typeface="Times New Roman" panose="02020603050405020304" charset="0"/>
              <a:ea typeface="华文行楷" panose="02010800040101010101" pitchFamily="2" charset="-122"/>
            </a:endParaRPr>
          </a:p>
        </p:txBody>
      </p:sp>
      <p:sp>
        <p:nvSpPr>
          <p:cNvPr id="19" name="矩形 18"/>
          <p:cNvSpPr/>
          <p:nvPr>
            <p:custDataLst>
              <p:tags r:id="rId9"/>
            </p:custDataLst>
          </p:nvPr>
        </p:nvSpPr>
        <p:spPr>
          <a:xfrm>
            <a:off x="756972" y="4233411"/>
            <a:ext cx="5707372" cy="1877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只有基元反应的活化能才是过渡态的能量与反应物的能量之差。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总反应的活化能是通过各基元反应的活化能经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数学处理而得到的。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889000"/>
            <a:ext cx="12077700" cy="3514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6774" y="621630"/>
            <a:ext cx="98373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zh-CN" altLang="en-US" sz="28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影响因素</a:t>
            </a:r>
            <a:endParaRPr lang="zh-CN" altLang="zh-CN" sz="28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en-US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   </a:t>
            </a:r>
            <a:r>
              <a:rPr lang="zh-CN" altLang="en-US" sz="20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内因</a:t>
            </a:r>
            <a:r>
              <a:rPr lang="zh-CN" altLang="en-US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：</a:t>
            </a:r>
            <a:r>
              <a:rPr lang="zh-CN" altLang="zh-CN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反应物本身的性质</a:t>
            </a:r>
            <a:endParaRPr lang="en-US" altLang="zh-CN" sz="2400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          </a:t>
            </a:r>
            <a:r>
              <a:rPr lang="zh-CN" altLang="zh-CN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如相同条件下</a:t>
            </a:r>
            <a:r>
              <a:rPr lang="en-US" altLang="zh-CN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Mg</a:t>
            </a:r>
            <a:r>
              <a:rPr lang="zh-CN" altLang="zh-CN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、</a:t>
            </a:r>
            <a:r>
              <a:rPr lang="en-US" altLang="zh-CN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Al</a:t>
            </a:r>
            <a:r>
              <a:rPr lang="zh-CN" altLang="zh-CN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与稀盐酸反应的速率大小关系为</a:t>
            </a:r>
            <a:r>
              <a:rPr lang="en-US" altLang="zh-CN" sz="2400" u="sng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               </a:t>
            </a:r>
            <a:r>
              <a:rPr lang="zh-CN" altLang="zh-CN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。</a:t>
            </a:r>
            <a:endParaRPr lang="en-US" altLang="zh-CN" sz="2400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tabLst>
                <a:tab pos="2250440" algn="l"/>
              </a:tabLst>
            </a:pPr>
            <a:r>
              <a:rPr lang="zh-CN" altLang="en-US" sz="20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    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外界因素</a:t>
            </a:r>
            <a:r>
              <a:rPr lang="zh-CN" altLang="en-US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：浓度、温度、压强（改变体积）、催化剂等</a:t>
            </a:r>
          </a:p>
        </p:txBody>
      </p:sp>
      <p:grpSp>
        <p:nvGrpSpPr>
          <p:cNvPr id="4" name="Group 1"/>
          <p:cNvGrpSpPr/>
          <p:nvPr/>
        </p:nvGrpSpPr>
        <p:grpSpPr>
          <a:xfrm>
            <a:off x="6939776" y="2790825"/>
            <a:ext cx="3537723" cy="2791379"/>
            <a:chOff x="3420" y="3168"/>
            <a:chExt cx="4520" cy="3888"/>
          </a:xfrm>
        </p:grpSpPr>
        <p:grpSp>
          <p:nvGrpSpPr>
            <p:cNvPr id="5" name="Group 2"/>
            <p:cNvGrpSpPr/>
            <p:nvPr/>
          </p:nvGrpSpPr>
          <p:grpSpPr>
            <a:xfrm>
              <a:off x="4140" y="3312"/>
              <a:ext cx="3600" cy="2808"/>
              <a:chOff x="4140" y="3312"/>
              <a:chExt cx="3600" cy="2808"/>
            </a:xfrm>
          </p:grpSpPr>
          <p:cxnSp>
            <p:nvCxnSpPr>
              <p:cNvPr id="10" name="AutoShape 3"/>
              <p:cNvCxnSpPr>
                <a:cxnSpLocks noChangeShapeType="1"/>
              </p:cNvCxnSpPr>
              <p:nvPr/>
            </p:nvCxnSpPr>
            <p:spPr bwMode="auto">
              <a:xfrm>
                <a:off x="4140" y="5184"/>
                <a:ext cx="360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</a:ln>
            </p:spPr>
          </p:cxnSp>
          <p:grpSp>
            <p:nvGrpSpPr>
              <p:cNvPr id="11" name="Group 4"/>
              <p:cNvGrpSpPr/>
              <p:nvPr/>
            </p:nvGrpSpPr>
            <p:grpSpPr>
              <a:xfrm>
                <a:off x="4140" y="3312"/>
                <a:ext cx="3240" cy="2808"/>
                <a:chOff x="4140" y="3324"/>
                <a:chExt cx="3240" cy="2808"/>
              </a:xfrm>
            </p:grpSpPr>
            <p:sp>
              <p:nvSpPr>
                <p:cNvPr id="1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860" y="4404"/>
                  <a:ext cx="712" cy="7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spAutoFit/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Book Antiqua" panose="02040602050305030304" pitchFamily="18" charset="0"/>
                      <a:ea typeface="宋体" panose="02010600030101010101" pitchFamily="2" charset="-122"/>
                      <a:cs typeface="宋体" panose="02010600030101010101" pitchFamily="2" charset="-122"/>
                    </a:rPr>
                    <a:t>v</a:t>
                  </a:r>
                  <a:r>
                    <a:rPr kumimoji="0" lang="zh-CN" altLang="en-US" sz="14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Book Antiqua" panose="02040602050305030304" pitchFamily="18" charset="0"/>
                      <a:ea typeface="宋体" panose="02010600030101010101" pitchFamily="2" charset="-122"/>
                      <a:cs typeface="宋体" panose="02010600030101010101" pitchFamily="2" charset="-122"/>
                    </a:rPr>
                    <a:t>正</a:t>
                  </a:r>
                  <a:endParaRPr kumimoji="0" lang="zh-CN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860" y="5340"/>
                  <a:ext cx="712" cy="7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spAutoFit/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Book Antiqua" panose="02040602050305030304" pitchFamily="18" charset="0"/>
                      <a:ea typeface="宋体" panose="02010600030101010101" pitchFamily="2" charset="-122"/>
                      <a:cs typeface="宋体" panose="02010600030101010101" pitchFamily="2" charset="-122"/>
                    </a:rPr>
                    <a:t>v</a:t>
                  </a:r>
                  <a:r>
                    <a:rPr kumimoji="0" lang="zh-CN" altLang="en-US" sz="1400" b="0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Book Antiqua" panose="02040602050305030304" pitchFamily="18" charset="0"/>
                      <a:ea typeface="宋体" panose="02010600030101010101" pitchFamily="2" charset="-122"/>
                      <a:cs typeface="宋体" panose="02010600030101010101" pitchFamily="2" charset="-122"/>
                    </a:rPr>
                    <a:t>逆</a:t>
                  </a:r>
                  <a:endParaRPr kumimoji="0" lang="zh-CN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660" y="4560"/>
                  <a:ext cx="712" cy="7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spAutoFit/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Book Antiqua" panose="02040602050305030304" pitchFamily="18" charset="0"/>
                      <a:ea typeface="宋体" panose="02010600030101010101" pitchFamily="2" charset="-122"/>
                      <a:cs typeface="宋体" panose="02010600030101010101" pitchFamily="2" charset="-122"/>
                    </a:rPr>
                    <a:t>v’</a:t>
                  </a:r>
                  <a:r>
                    <a:rPr kumimoji="0" lang="zh-CN" altLang="en-US" sz="1400" b="0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Book Antiqua" panose="02040602050305030304" pitchFamily="18" charset="0"/>
                      <a:ea typeface="宋体" panose="02010600030101010101" pitchFamily="2" charset="-122"/>
                      <a:cs typeface="宋体" panose="02010600030101010101" pitchFamily="2" charset="-122"/>
                    </a:rPr>
                    <a:t>正</a:t>
                  </a:r>
                  <a:endParaRPr kumimoji="0" lang="zh-CN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6660" y="5340"/>
                  <a:ext cx="712" cy="7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spAutoFit/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Book Antiqua" panose="02040602050305030304" pitchFamily="18" charset="0"/>
                      <a:ea typeface="宋体" panose="02010600030101010101" pitchFamily="2" charset="-122"/>
                      <a:cs typeface="宋体" panose="02010600030101010101" pitchFamily="2" charset="-122"/>
                    </a:rPr>
                    <a:t>v’</a:t>
                  </a:r>
                  <a:r>
                    <a:rPr kumimoji="0" lang="zh-CN" altLang="en-US" sz="14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Book Antiqua" panose="02040602050305030304" pitchFamily="18" charset="0"/>
                      <a:ea typeface="宋体" panose="02010600030101010101" pitchFamily="2" charset="-122"/>
                      <a:cs typeface="宋体" panose="02010600030101010101" pitchFamily="2" charset="-122"/>
                    </a:rPr>
                    <a:t>逆</a:t>
                  </a:r>
                  <a:endParaRPr kumimoji="0" lang="zh-CN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  <p:grpSp>
              <p:nvGrpSpPr>
                <p:cNvPr id="16" name="Group 9"/>
                <p:cNvGrpSpPr/>
                <p:nvPr/>
              </p:nvGrpSpPr>
              <p:grpSpPr>
                <a:xfrm>
                  <a:off x="4140" y="3324"/>
                  <a:ext cx="3240" cy="2808"/>
                  <a:chOff x="4140" y="3312"/>
                  <a:chExt cx="3240" cy="2808"/>
                </a:xfrm>
              </p:grpSpPr>
              <p:cxnSp>
                <p:nvCxnSpPr>
                  <p:cNvPr id="17" name="AutoShape 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40" y="6120"/>
                    <a:ext cx="3240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tailEnd type="triangle" w="med" len="med"/>
                  </a:ln>
                </p:spPr>
              </p:cxnSp>
              <p:cxnSp>
                <p:nvCxnSpPr>
                  <p:cNvPr id="18" name="AutoShape 11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140" y="3312"/>
                    <a:ext cx="0" cy="2808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tailEnd type="triangle" w="med" len="med"/>
                  </a:ln>
                </p:spPr>
              </p:cxnSp>
              <p:cxnSp>
                <p:nvCxnSpPr>
                  <p:cNvPr id="19" name="AutoShape 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80" y="5184"/>
                    <a:ext cx="360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</p:cxnSp>
              <p:cxnSp>
                <p:nvCxnSpPr>
                  <p:cNvPr id="20" name="AutoShape 1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940" y="3624"/>
                    <a:ext cx="0" cy="2496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dash"/>
                    <a:round/>
                  </a:ln>
                </p:spPr>
              </p:cxnSp>
              <p:sp>
                <p:nvSpPr>
                  <p:cNvPr id="21" name="Freeform 14"/>
                  <p:cNvSpPr/>
                  <p:nvPr/>
                </p:nvSpPr>
                <p:spPr bwMode="auto">
                  <a:xfrm>
                    <a:off x="4140" y="4248"/>
                    <a:ext cx="1440" cy="9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08" y="696"/>
                      </a:cxn>
                      <a:cxn ang="0">
                        <a:pos x="1440" y="936"/>
                      </a:cxn>
                    </a:cxnLst>
                    <a:rect l="0" t="0" r="r" b="b"/>
                    <a:pathLst>
                      <a:path w="1440" h="936">
                        <a:moveTo>
                          <a:pt x="0" y="0"/>
                        </a:moveTo>
                        <a:cubicBezTo>
                          <a:pt x="118" y="116"/>
                          <a:pt x="468" y="540"/>
                          <a:pt x="708" y="696"/>
                        </a:cubicBezTo>
                        <a:cubicBezTo>
                          <a:pt x="948" y="852"/>
                          <a:pt x="1288" y="886"/>
                          <a:pt x="1440" y="936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" name="Freeform 15"/>
                  <p:cNvSpPr/>
                  <p:nvPr/>
                </p:nvSpPr>
                <p:spPr bwMode="auto">
                  <a:xfrm>
                    <a:off x="4140" y="5184"/>
                    <a:ext cx="1440" cy="936"/>
                  </a:xfrm>
                  <a:custGeom>
                    <a:avLst/>
                    <a:gdLst/>
                    <a:ahLst/>
                    <a:cxnLst>
                      <a:cxn ang="0">
                        <a:pos x="0" y="936"/>
                      </a:cxn>
                      <a:cxn ang="0">
                        <a:pos x="648" y="288"/>
                      </a:cxn>
                      <a:cxn ang="0">
                        <a:pos x="1440" y="0"/>
                      </a:cxn>
                    </a:cxnLst>
                    <a:rect l="0" t="0" r="r" b="b"/>
                    <a:pathLst>
                      <a:path w="1440" h="936">
                        <a:moveTo>
                          <a:pt x="0" y="936"/>
                        </a:moveTo>
                        <a:cubicBezTo>
                          <a:pt x="108" y="828"/>
                          <a:pt x="408" y="444"/>
                          <a:pt x="648" y="288"/>
                        </a:cubicBezTo>
                        <a:cubicBezTo>
                          <a:pt x="888" y="132"/>
                          <a:pt x="1275" y="60"/>
                          <a:pt x="1440" y="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" name="Freeform 16"/>
                  <p:cNvSpPr/>
                  <p:nvPr/>
                </p:nvSpPr>
                <p:spPr bwMode="auto">
                  <a:xfrm>
                    <a:off x="5940" y="5184"/>
                    <a:ext cx="900" cy="780"/>
                  </a:xfrm>
                  <a:custGeom>
                    <a:avLst/>
                    <a:gdLst/>
                    <a:ahLst/>
                    <a:cxnLst>
                      <a:cxn ang="0">
                        <a:pos x="0" y="780"/>
                      </a:cxn>
                      <a:cxn ang="0">
                        <a:pos x="456" y="252"/>
                      </a:cxn>
                      <a:cxn ang="0">
                        <a:pos x="900" y="0"/>
                      </a:cxn>
                    </a:cxnLst>
                    <a:rect l="0" t="0" r="r" b="b"/>
                    <a:pathLst>
                      <a:path w="900" h="780">
                        <a:moveTo>
                          <a:pt x="0" y="780"/>
                        </a:moveTo>
                        <a:cubicBezTo>
                          <a:pt x="76" y="692"/>
                          <a:pt x="306" y="382"/>
                          <a:pt x="456" y="252"/>
                        </a:cubicBezTo>
                        <a:cubicBezTo>
                          <a:pt x="606" y="122"/>
                          <a:pt x="808" y="52"/>
                          <a:pt x="900" y="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" name="Freeform 17"/>
                  <p:cNvSpPr/>
                  <p:nvPr/>
                </p:nvSpPr>
                <p:spPr bwMode="auto">
                  <a:xfrm>
                    <a:off x="5940" y="4560"/>
                    <a:ext cx="900" cy="62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72" y="396"/>
                      </a:cxn>
                      <a:cxn ang="0">
                        <a:pos x="900" y="624"/>
                      </a:cxn>
                    </a:cxnLst>
                    <a:rect l="0" t="0" r="r" b="b"/>
                    <a:pathLst>
                      <a:path w="900" h="624">
                        <a:moveTo>
                          <a:pt x="0" y="0"/>
                        </a:moveTo>
                        <a:cubicBezTo>
                          <a:pt x="62" y="66"/>
                          <a:pt x="222" y="292"/>
                          <a:pt x="372" y="396"/>
                        </a:cubicBezTo>
                        <a:cubicBezTo>
                          <a:pt x="522" y="500"/>
                          <a:pt x="790" y="576"/>
                          <a:pt x="900" y="624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cxnSp>
                <p:nvCxnSpPr>
                  <p:cNvPr id="25" name="AutoShape 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40" y="5184"/>
                    <a:ext cx="360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</p:cxnSp>
            </p:grpSp>
          </p:grpSp>
        </p:grpSp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3600" y="5820"/>
              <a:ext cx="560" cy="7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anose="0204060205030503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0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3420" y="3168"/>
              <a:ext cx="560" cy="7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anose="0204060205030503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5580" y="6288"/>
              <a:ext cx="560" cy="7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anose="0204060205030503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t</a:t>
              </a:r>
              <a:r>
                <a:rPr kumimoji="0" lang="en-US" altLang="zh-CN" sz="1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anose="0204060205030503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1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7380" y="5976"/>
              <a:ext cx="560" cy="7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anose="0204060205030503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196855" y="3265953"/>
            <a:ext cx="4493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zh-CN" altLang="en-US" sz="2400" b="1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思考：改变的条件可能是什么？</a:t>
            </a:r>
            <a:endParaRPr lang="zh-CN" altLang="zh-CN" sz="24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4907" y="403901"/>
            <a:ext cx="302266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7030A0"/>
                </a:solidFill>
              </a:rPr>
              <a:t>浓度、压强</a:t>
            </a:r>
            <a:endParaRPr lang="zh-CN" altLang="en-US" sz="4000" dirty="0">
              <a:solidFill>
                <a:srgbClr val="7030A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153218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>
              <a:lnSpc>
                <a:spcPct val="3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①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恒温恒压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latinLnBrk="1">
              <a:lnSpc>
                <a:spcPct val="300000"/>
              </a:lnSpc>
            </a:pPr>
            <a:endParaRPr lang="en-US" altLang="zh-CN" sz="2400" b="1" dirty="0"/>
          </a:p>
          <a:p>
            <a:pPr latinLnBrk="1">
              <a:lnSpc>
                <a:spcPct val="3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②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恒温恒容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4" name="图片 6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636956"/>
            <a:ext cx="6313805" cy="138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6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4018216"/>
            <a:ext cx="6330950" cy="110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35" y="419100"/>
            <a:ext cx="10614660" cy="10299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" y="1717040"/>
            <a:ext cx="11541760" cy="3423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85" y="604520"/>
            <a:ext cx="10933430" cy="3358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1645" y="294005"/>
            <a:ext cx="8171815" cy="58331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702425" y="1659890"/>
            <a:ext cx="5403215" cy="11245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对于</a:t>
            </a:r>
            <a:r>
              <a:rPr lang="zh-CN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基元</a:t>
            </a:r>
            <a:r>
              <a:rPr lang="zh-CN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反应：</a:t>
            </a:r>
            <a:r>
              <a:rPr lang="en-US" altLang="zh-CN" sz="2400" b="1" i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</a:t>
            </a:r>
            <a:r>
              <a:rPr lang="en-US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</a:t>
            </a:r>
            <a:r>
              <a:rPr lang="zh-CN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＋</a:t>
            </a:r>
            <a:r>
              <a:rPr lang="en-US" altLang="zh-CN" sz="2400" b="1" i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b</a:t>
            </a:r>
            <a:r>
              <a:rPr lang="en-US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B = </a:t>
            </a:r>
            <a:r>
              <a:rPr lang="en-US" altLang="zh-CN" sz="2400" b="1" i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g</a:t>
            </a:r>
            <a:r>
              <a:rPr lang="en-US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G</a:t>
            </a:r>
            <a:r>
              <a:rPr lang="zh-CN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＋</a:t>
            </a:r>
            <a:r>
              <a:rPr lang="en-US" altLang="zh-CN" sz="2400" b="1" i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</a:t>
            </a:r>
            <a:r>
              <a:rPr lang="en-US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</a:t>
            </a:r>
            <a:r>
              <a:rPr lang="en-US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  </a:t>
            </a:r>
            <a:endParaRPr lang="zh-CN" altLang="zh-CN" sz="2400" b="1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en-US" altLang="zh-CN" sz="2400" b="1" i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宋体" panose="02010600030101010101" pitchFamily="2" charset="-122"/>
                <a:sym typeface="+mn-ea"/>
              </a:rPr>
              <a:t>v</a:t>
            </a:r>
            <a:r>
              <a:rPr lang="zh-CN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＝</a:t>
            </a:r>
            <a:r>
              <a:rPr lang="en-US" altLang="zh-CN" sz="2400" b="1" i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kc</a:t>
            </a:r>
            <a:r>
              <a:rPr lang="en-US" altLang="zh-CN" sz="2400" b="1" i="1" baseline="3000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</a:t>
            </a:r>
            <a:r>
              <a:rPr lang="en-US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(A)</a:t>
            </a:r>
            <a:r>
              <a:rPr lang="en-US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·</a:t>
            </a:r>
            <a:r>
              <a:rPr lang="en-US" altLang="zh-CN" sz="2400" b="1" i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c</a:t>
            </a:r>
            <a:r>
              <a:rPr lang="en-US" altLang="zh-CN" sz="2400" b="1" i="1" baseline="3000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b</a:t>
            </a:r>
            <a:r>
              <a:rPr lang="en-US" altLang="zh-CN" sz="24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(B)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7745" y="16395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881717" y="4760259"/>
            <a:ext cx="4625788" cy="268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546847" y="5199529"/>
            <a:ext cx="4043307" cy="268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58758" y="184826"/>
            <a:ext cx="128405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7030A0"/>
                </a:solidFill>
              </a:rPr>
              <a:t>温度</a:t>
            </a:r>
            <a:endParaRPr lang="zh-CN" altLang="en-US" sz="40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202" y="1268730"/>
            <a:ext cx="12212955" cy="24212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63" y="4004945"/>
            <a:ext cx="11605260" cy="23253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3217783" y="421399"/>
              <a:ext cx="33862" cy="856721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3217783" y="421399"/>
                <a:ext cx="33862" cy="8567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3223427" y="298909"/>
              <a:ext cx="1038415" cy="955947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3223427" y="298909"/>
                <a:ext cx="1038415" cy="955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3132424" y="1229476"/>
              <a:ext cx="1163280" cy="180474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3132424" y="1229476"/>
                <a:ext cx="116328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3886545" y="87064"/>
              <a:ext cx="843713" cy="851963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3886545" y="87064"/>
                <a:ext cx="843713" cy="8519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3816001" y="575259"/>
              <a:ext cx="454307" cy="41170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3816001" y="575259"/>
                <a:ext cx="454307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4529911" y="332748"/>
              <a:ext cx="47971" cy="27917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4529911" y="332748"/>
                <a:ext cx="47971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4560951" y="323583"/>
              <a:ext cx="118515" cy="268596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4560951" y="323583"/>
                <a:ext cx="118515" cy="268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4713327" y="430034"/>
              <a:ext cx="169307" cy="14522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4713327" y="430034"/>
                <a:ext cx="169307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1897013" y="232641"/>
              <a:ext cx="379001" cy="494893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1897013" y="232641"/>
                <a:ext cx="379001" cy="4948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2272134" y="327108"/>
              <a:ext cx="186590" cy="5639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2272134" y="327108"/>
                <a:ext cx="18659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2348674" y="400425"/>
              <a:ext cx="45149" cy="445545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2348674" y="400425"/>
                <a:ext cx="45149" cy="445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2490469" y="623198"/>
              <a:ext cx="27512" cy="1409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2490469" y="623198"/>
                <a:ext cx="27512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2659071" y="296794"/>
              <a:ext cx="11287" cy="28128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2659071" y="296794"/>
                <a:ext cx="11287" cy="281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2498052" y="174833"/>
              <a:ext cx="326445" cy="563981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2498052" y="174833"/>
                <a:ext cx="326445" cy="563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2903684" y="53578"/>
              <a:ext cx="387465" cy="500356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2903684" y="53578"/>
                <a:ext cx="387465" cy="500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8827484" y="1804736"/>
              <a:ext cx="849356" cy="2256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8827484" y="1804736"/>
                <a:ext cx="84935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7679019" y="1827296"/>
              <a:ext cx="2342078" cy="6485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7679019" y="1827296"/>
                <a:ext cx="2342078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6854178" y="236871"/>
              <a:ext cx="1693244" cy="9023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6854178" y="236871"/>
                <a:ext cx="1693244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6803562" y="393376"/>
              <a:ext cx="1744566" cy="81636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6803562" y="393376"/>
                <a:ext cx="1744566" cy="8163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7681841" y="332748"/>
              <a:ext cx="45148" cy="80367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7681841" y="332748"/>
                <a:ext cx="45148" cy="803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7758029" y="246036"/>
              <a:ext cx="47971" cy="921403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7758029" y="246036"/>
                <a:ext cx="47971" cy="9214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7743920" y="586539"/>
              <a:ext cx="335793" cy="50758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7743920" y="586539"/>
                <a:ext cx="33579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7762967" y="671136"/>
              <a:ext cx="395755" cy="7331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7762967" y="671136"/>
                <a:ext cx="395755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8189762" y="496302"/>
              <a:ext cx="212515" cy="208673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8189762" y="496302"/>
                <a:ext cx="212515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8226445" y="572439"/>
              <a:ext cx="19752" cy="406066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8226445" y="572439"/>
                <a:ext cx="19752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7330529" y="-198274"/>
              <a:ext cx="424678" cy="72964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7330529" y="-198274"/>
                <a:ext cx="424678" cy="729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7281148" y="197745"/>
              <a:ext cx="316040" cy="383154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7281148" y="197745"/>
                <a:ext cx="316040" cy="3831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6936891" y="36306"/>
              <a:ext cx="538960" cy="290802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6936891" y="36306"/>
                <a:ext cx="538960" cy="290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3111966" y="4365207"/>
              <a:ext cx="2038737" cy="95876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3111966" y="4365207"/>
                <a:ext cx="2038737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9621463" y="5126580"/>
              <a:ext cx="2149139" cy="2819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9621463" y="5126580"/>
                <a:ext cx="214913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905862" y="5047623"/>
              <a:ext cx="1713703" cy="78957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905862" y="5047623"/>
                <a:ext cx="171370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830556" y="4690553"/>
              <a:ext cx="59258" cy="46405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830556" y="4690553"/>
                <a:ext cx="59258" cy="464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898279" y="4579519"/>
              <a:ext cx="1673316" cy="52732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898279" y="4579519"/>
                <a:ext cx="1673316" cy="5273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1473922" y="4455444"/>
              <a:ext cx="67723" cy="4229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1473922" y="4455444"/>
                <a:ext cx="67723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1434417" y="4271269"/>
              <a:ext cx="275124" cy="387207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1434417" y="4271269"/>
                <a:ext cx="275124" cy="3872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6682930" y="4541979"/>
              <a:ext cx="174951" cy="719252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6682930" y="4541979"/>
                <a:ext cx="174951" cy="7192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6733722" y="4526646"/>
              <a:ext cx="149907" cy="20109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6733722" y="4526646"/>
                <a:ext cx="149907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6835307" y="4540041"/>
              <a:ext cx="120278" cy="194573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6835307" y="4540041"/>
                <a:ext cx="120278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6785926" y="5579879"/>
              <a:ext cx="205461" cy="101869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6785926" y="5579879"/>
                <a:ext cx="205461" cy="1018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6891919" y="5937478"/>
              <a:ext cx="245318" cy="505995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6891919" y="5937478"/>
                <a:ext cx="245318" cy="505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6953116" y="6064902"/>
              <a:ext cx="350606" cy="268596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6953116" y="6064902"/>
                <a:ext cx="350606" cy="268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7489960" y="5786437"/>
              <a:ext cx="90297" cy="518862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7489960" y="5786437"/>
                <a:ext cx="90297" cy="5188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墨迹 45"/>
              <p14:cNvContentPartPr/>
              <p14:nvPr/>
            </p14:nvContentPartPr>
            <p14:xfrm>
              <a:off x="7427881" y="6102266"/>
              <a:ext cx="287822" cy="275293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9"/>
            </p:blipFill>
            <p:spPr>
              <a:xfrm>
                <a:off x="7427881" y="6102266"/>
                <a:ext cx="287822" cy="275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墨迹 46"/>
              <p14:cNvContentPartPr/>
              <p14:nvPr/>
            </p14:nvContentPartPr>
            <p14:xfrm>
              <a:off x="8601742" y="5684921"/>
              <a:ext cx="538255" cy="785695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1"/>
            </p:blipFill>
            <p:spPr>
              <a:xfrm>
                <a:off x="8601742" y="5684921"/>
                <a:ext cx="538255" cy="785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墨迹 47"/>
              <p14:cNvContentPartPr/>
              <p14:nvPr/>
            </p14:nvContentPartPr>
            <p14:xfrm>
              <a:off x="8883920" y="6022604"/>
              <a:ext cx="200346" cy="15297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3"/>
            </p:blipFill>
            <p:spPr>
              <a:xfrm>
                <a:off x="8883920" y="6022604"/>
                <a:ext cx="200346" cy="152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墨迹 48"/>
              <p14:cNvContentPartPr/>
              <p14:nvPr/>
            </p14:nvContentPartPr>
            <p14:xfrm>
              <a:off x="4852300" y="5629051"/>
              <a:ext cx="247611" cy="66426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5"/>
            </p:blipFill>
            <p:spPr>
              <a:xfrm>
                <a:off x="4852300" y="5629051"/>
                <a:ext cx="247611" cy="664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墨迹 49"/>
              <p14:cNvContentPartPr/>
              <p14:nvPr/>
            </p14:nvContentPartPr>
            <p14:xfrm>
              <a:off x="4893921" y="5597327"/>
              <a:ext cx="205990" cy="21448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7"/>
            </p:blipFill>
            <p:spPr>
              <a:xfrm>
                <a:off x="4893921" y="5597327"/>
                <a:ext cx="205990" cy="214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墨迹 50"/>
              <p14:cNvContentPartPr/>
              <p14:nvPr/>
            </p14:nvContentPartPr>
            <p14:xfrm>
              <a:off x="5085802" y="5645442"/>
              <a:ext cx="160842" cy="98697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9"/>
            </p:blipFill>
            <p:spPr>
              <a:xfrm>
                <a:off x="5085802" y="5645442"/>
                <a:ext cx="160842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墨迹 51"/>
              <p14:cNvContentPartPr/>
              <p14:nvPr/>
            </p14:nvContentPartPr>
            <p14:xfrm>
              <a:off x="7746742" y="3183316"/>
              <a:ext cx="25396" cy="443781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1"/>
            </p:blipFill>
            <p:spPr>
              <a:xfrm>
                <a:off x="7746742" y="3183316"/>
                <a:ext cx="25396" cy="443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墨迹 52"/>
              <p14:cNvContentPartPr/>
              <p14:nvPr/>
            </p14:nvContentPartPr>
            <p14:xfrm>
              <a:off x="7755207" y="3096251"/>
              <a:ext cx="2934653" cy="492425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3"/>
            </p:blipFill>
            <p:spPr>
              <a:xfrm>
                <a:off x="7755207" y="3096251"/>
                <a:ext cx="2934653" cy="492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墨迹 53"/>
              <p14:cNvContentPartPr/>
              <p14:nvPr/>
            </p14:nvContentPartPr>
            <p14:xfrm>
              <a:off x="7717819" y="3615113"/>
              <a:ext cx="2941001" cy="6203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5"/>
            </p:blipFill>
            <p:spPr>
              <a:xfrm>
                <a:off x="7717819" y="3615113"/>
                <a:ext cx="294100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墨迹 54"/>
              <p14:cNvContentPartPr/>
              <p14:nvPr/>
            </p14:nvContentPartPr>
            <p14:xfrm>
              <a:off x="8328734" y="3697948"/>
              <a:ext cx="758354" cy="34297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7"/>
            </p:blipFill>
            <p:spPr>
              <a:xfrm>
                <a:off x="8328734" y="3697948"/>
                <a:ext cx="758354" cy="342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6" name="墨迹 55"/>
              <p14:cNvContentPartPr/>
              <p14:nvPr/>
            </p14:nvContentPartPr>
            <p14:xfrm>
              <a:off x="9163276" y="4040918"/>
              <a:ext cx="105023" cy="59968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9"/>
            </p:blipFill>
            <p:spPr>
              <a:xfrm>
                <a:off x="9163276" y="4040918"/>
                <a:ext cx="105023" cy="59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墨迹 56"/>
              <p14:cNvContentPartPr/>
              <p14:nvPr/>
            </p14:nvContentPartPr>
            <p14:xfrm>
              <a:off x="9495541" y="3770913"/>
              <a:ext cx="285705" cy="354602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1"/>
            </p:blipFill>
            <p:spPr>
              <a:xfrm>
                <a:off x="9495541" y="3770913"/>
                <a:ext cx="285705" cy="354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8" name="墨迹 57"/>
              <p14:cNvContentPartPr/>
              <p14:nvPr/>
            </p14:nvContentPartPr>
            <p14:xfrm>
              <a:off x="9944910" y="3700415"/>
              <a:ext cx="56435" cy="48995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3"/>
            </p:blipFill>
            <p:spPr>
              <a:xfrm>
                <a:off x="9944910" y="3700415"/>
                <a:ext cx="56435" cy="48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9" name="墨迹 58"/>
              <p14:cNvContentPartPr/>
              <p14:nvPr/>
            </p14:nvContentPartPr>
            <p14:xfrm>
              <a:off x="9874365" y="3987340"/>
              <a:ext cx="245495" cy="236872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5"/>
            </p:blipFill>
            <p:spPr>
              <a:xfrm>
                <a:off x="9874365" y="3987340"/>
                <a:ext cx="245495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0" name="墨迹 59"/>
              <p14:cNvContentPartPr/>
              <p14:nvPr/>
            </p14:nvContentPartPr>
            <p14:xfrm>
              <a:off x="10520553" y="3479758"/>
              <a:ext cx="216043" cy="259431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7"/>
            </p:blipFill>
            <p:spPr>
              <a:xfrm>
                <a:off x="10520553" y="3479758"/>
                <a:ext cx="216043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1" name="墨迹 60"/>
              <p14:cNvContentPartPr/>
              <p14:nvPr/>
            </p14:nvContentPartPr>
            <p14:xfrm>
              <a:off x="10619316" y="3626393"/>
              <a:ext cx="713205" cy="2255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9"/>
            </p:blipFill>
            <p:spPr>
              <a:xfrm>
                <a:off x="10619316" y="3626393"/>
                <a:ext cx="713205" cy="2255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62" name="墨迹 61"/>
              <p14:cNvContentPartPr/>
              <p14:nvPr/>
            </p14:nvContentPartPr>
            <p14:xfrm>
              <a:off x="2761920" y="3476880"/>
              <a:ext cx="8585280" cy="2295000"/>
            </p14:xfrm>
          </p:contentPart>
        </mc:Choice>
        <mc:Fallback>
          <p:pic>
            <p:nvPicPr>
              <p:cNvPr id="62" name="墨迹 61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752560" y="3467520"/>
                <a:ext cx="8604000" cy="231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87206" y="846044"/>
            <a:ext cx="11698605" cy="52014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sym typeface="+mn-ea"/>
              </a:rPr>
              <a:t> </a:t>
            </a:r>
            <a:endParaRPr lang="zh-CN" sz="2800" b="1" noProof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1.Ea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一定，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T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升高，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k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变大，所以升温可加快所有反应的速率。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对于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不同反应，</a:t>
            </a:r>
            <a:r>
              <a:rPr 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活化能越大，速率常数越小，反应速率越</a:t>
            </a:r>
            <a:r>
              <a:rPr 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慢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。</a:t>
            </a:r>
            <a:endParaRPr lang="en-US" altLang="zh-C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  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同一反应历程不同基元反应，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最大的一步反应速率最慢，是整个历程的决速步骤。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3.Ea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越大，直线的斜率绝对值越大，改变相同温度，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k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变化大。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  吸热反应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正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＞</a:t>
            </a:r>
            <a:r>
              <a:rPr lang="zh-CN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逆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，升高相同温度，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k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正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升的更快，所以平衡后升温，正向移动。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  放热反应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正 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＜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逆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，升高相同温度，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k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逆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升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的更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快，所以平衡后升温，逆向移动。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4.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同一体系不同反应，一般低温下，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小的反应有利；高温时，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大的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反应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有利。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376" y="392437"/>
            <a:ext cx="2008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小结：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文本框 116738"/>
          <p:cNvSpPr txBox="1"/>
          <p:nvPr>
            <p:custDataLst>
              <p:tags r:id="rId1"/>
            </p:custDataLst>
          </p:nvPr>
        </p:nvSpPr>
        <p:spPr>
          <a:xfrm>
            <a:off x="822817" y="1023936"/>
            <a:ext cx="10898155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催化剂参与反应，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改变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反应历程，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降低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反应的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活化能</a:t>
            </a:r>
            <a:r>
              <a:rPr lang="en-US" altLang="zh-CN" sz="2800" b="1" dirty="0" smtClean="0"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800" b="1" dirty="0" smtClean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提高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化学反应速率。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45235" y="2348516"/>
            <a:ext cx="5431473" cy="3411855"/>
            <a:chOff x="1731010" y="986397"/>
            <a:chExt cx="5431473" cy="3411855"/>
          </a:xfrm>
        </p:grpSpPr>
        <p:grpSp>
          <p:nvGrpSpPr>
            <p:cNvPr id="9" name="组合 32"/>
            <p:cNvGrpSpPr/>
            <p:nvPr>
              <p:custDataLst>
                <p:tags r:id="rId3"/>
              </p:custDataLst>
            </p:nvPr>
          </p:nvGrpSpPr>
          <p:grpSpPr>
            <a:xfrm>
              <a:off x="2041208" y="1062914"/>
              <a:ext cx="4278312" cy="3335338"/>
              <a:chOff x="2222649" y="1507538"/>
              <a:chExt cx="4278164" cy="3335099"/>
            </a:xfrm>
          </p:grpSpPr>
          <p:grpSp>
            <p:nvGrpSpPr>
              <p:cNvPr id="10" name="组合 47"/>
              <p:cNvGrpSpPr/>
              <p:nvPr>
                <p:custDataLst>
                  <p:tags r:id="rId24"/>
                </p:custDataLst>
              </p:nvPr>
            </p:nvGrpSpPr>
            <p:grpSpPr>
              <a:xfrm>
                <a:off x="2714625" y="4411750"/>
                <a:ext cx="3786188" cy="430887"/>
                <a:chOff x="642910" y="3424351"/>
                <a:chExt cx="3214710" cy="430347"/>
              </a:xfrm>
            </p:grpSpPr>
            <p:cxnSp>
              <p:nvCxnSpPr>
                <p:cNvPr id="11" name="直接箭头连接符 48"/>
                <p:cNvCxnSpPr/>
                <p:nvPr>
                  <p:custDataLst>
                    <p:tags r:id="rId28"/>
                  </p:custDataLst>
                </p:nvPr>
              </p:nvCxnSpPr>
              <p:spPr>
                <a:xfrm>
                  <a:off x="642910" y="3429006"/>
                  <a:ext cx="3071834" cy="1588"/>
                </a:xfrm>
                <a:prstGeom prst="line">
                  <a:avLst/>
                </a:prstGeom>
                <a:ln w="254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arrow" w="med" len="med"/>
                </a:ln>
              </p:spPr>
            </p:cxnSp>
            <p:sp>
              <p:nvSpPr>
                <p:cNvPr id="12" name="TextBox 49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2714612" y="3424351"/>
                  <a:ext cx="1143008" cy="43034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lstStyle/>
                <a:p>
                  <a:pPr>
                    <a:buClrTx/>
                    <a:buSzTx/>
                    <a:buFont typeface="Arial" panose="020B0604020202020204"/>
                  </a:pPr>
                  <a:r>
                    <a:rPr lang="zh-CN" altLang="en-US" sz="2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反应过程</a:t>
                  </a:r>
                </a:p>
              </p:txBody>
            </p:sp>
          </p:grpSp>
          <p:grpSp>
            <p:nvGrpSpPr>
              <p:cNvPr id="13" name="组合 50"/>
              <p:cNvGrpSpPr/>
              <p:nvPr>
                <p:custDataLst>
                  <p:tags r:id="rId25"/>
                </p:custDataLst>
              </p:nvPr>
            </p:nvGrpSpPr>
            <p:grpSpPr>
              <a:xfrm>
                <a:off x="2222649" y="1507538"/>
                <a:ext cx="642931" cy="2907300"/>
                <a:chOff x="150952" y="803891"/>
                <a:chExt cx="642910" cy="2623528"/>
              </a:xfrm>
            </p:grpSpPr>
            <p:cxnSp>
              <p:nvCxnSpPr>
                <p:cNvPr id="14" name="直接箭头连接符 51"/>
                <p:cNvCxnSpPr/>
                <p:nvPr>
                  <p:custDataLst>
                    <p:tags r:id="rId26"/>
                  </p:custDataLst>
                </p:nvPr>
              </p:nvCxnSpPr>
              <p:spPr>
                <a:xfrm flipH="1" flipV="1">
                  <a:off x="633222" y="864297"/>
                  <a:ext cx="9688" cy="2563122"/>
                </a:xfrm>
                <a:prstGeom prst="line">
                  <a:avLst/>
                </a:prstGeom>
                <a:ln w="254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arrow" w="med" len="med"/>
                </a:ln>
              </p:spPr>
            </p:cxnSp>
            <p:sp>
              <p:nvSpPr>
                <p:cNvPr id="15" name="TextBox 52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150952" y="803891"/>
                  <a:ext cx="642910" cy="6943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lstStyle/>
                <a:p>
                  <a:pPr>
                    <a:buClrTx/>
                    <a:buSzTx/>
                    <a:buFont typeface="Arial" panose="020B0604020202020204"/>
                  </a:pPr>
                  <a:r>
                    <a:rPr lang="zh-CN" altLang="en-US" sz="2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能量</a:t>
                  </a:r>
                </a:p>
              </p:txBody>
            </p:sp>
          </p:grpSp>
        </p:grpSp>
        <p:sp>
          <p:nvSpPr>
            <p:cNvPr id="16" name="TextBox 5"/>
            <p:cNvSpPr/>
            <p:nvPr>
              <p:custDataLst>
                <p:tags r:id="rId4"/>
              </p:custDataLst>
            </p:nvPr>
          </p:nvSpPr>
          <p:spPr>
            <a:xfrm>
              <a:off x="2604135" y="2906319"/>
              <a:ext cx="928688" cy="33813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buClrTx/>
                <a:buSzTx/>
                <a:buFont typeface="Arial" panose="020B0604020202020204"/>
              </a:pPr>
              <a:r>
                <a:rPr lang="zh-CN" altLang="en-US" sz="16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反应物</a:t>
              </a:r>
            </a:p>
          </p:txBody>
        </p:sp>
        <p:sp>
          <p:nvSpPr>
            <p:cNvPr id="17" name="TextBox 5"/>
            <p:cNvSpPr/>
            <p:nvPr>
              <p:custDataLst>
                <p:tags r:id="rId5"/>
              </p:custDataLst>
            </p:nvPr>
          </p:nvSpPr>
          <p:spPr>
            <a:xfrm>
              <a:off x="3417570" y="986397"/>
              <a:ext cx="1657350" cy="339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buClrTx/>
                <a:buSzTx/>
                <a:buFont typeface="Arial" panose="020B0604020202020204"/>
              </a:pPr>
              <a:r>
                <a:rPr lang="zh-CN" altLang="en-US" sz="16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无催化剂过渡态</a:t>
              </a:r>
            </a:p>
          </p:txBody>
        </p:sp>
        <p:grpSp>
          <p:nvGrpSpPr>
            <p:cNvPr id="19" name="组合 34"/>
            <p:cNvGrpSpPr/>
            <p:nvPr>
              <p:custDataLst>
                <p:tags r:id="rId6"/>
              </p:custDataLst>
            </p:nvPr>
          </p:nvGrpSpPr>
          <p:grpSpPr>
            <a:xfrm>
              <a:off x="5206683" y="3616884"/>
              <a:ext cx="1143000" cy="349250"/>
              <a:chOff x="5429256" y="4060373"/>
              <a:chExt cx="1143008" cy="350129"/>
            </a:xfrm>
          </p:grpSpPr>
          <p:cxnSp>
            <p:nvCxnSpPr>
              <p:cNvPr id="20" name="直接连接符 24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5429256" y="4060373"/>
                <a:ext cx="1143008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21" name="TextBox 5"/>
              <p:cNvSpPr/>
              <p:nvPr>
                <p:custDataLst>
                  <p:tags r:id="rId23"/>
                </p:custDataLst>
              </p:nvPr>
            </p:nvSpPr>
            <p:spPr>
              <a:xfrm>
                <a:off x="5500694" y="4071948"/>
                <a:ext cx="928694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buClrTx/>
                  <a:buSzTx/>
                  <a:buFont typeface="Arial" panose="020B0604020202020204"/>
                </a:pPr>
                <a:r>
                  <a:rPr lang="zh-CN" altLang="en-US" sz="16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生成物</a:t>
                </a:r>
              </a:p>
            </p:txBody>
          </p:sp>
        </p:grpSp>
        <p:grpSp>
          <p:nvGrpSpPr>
            <p:cNvPr id="22" name="组合 51"/>
            <p:cNvGrpSpPr/>
            <p:nvPr>
              <p:custDataLst>
                <p:tags r:id="rId7"/>
              </p:custDataLst>
            </p:nvPr>
          </p:nvGrpSpPr>
          <p:grpSpPr>
            <a:xfrm>
              <a:off x="2545715" y="1666482"/>
              <a:ext cx="2879725" cy="357187"/>
              <a:chOff x="2555465" y="1779662"/>
              <a:chExt cx="2880581" cy="356141"/>
            </a:xfrm>
          </p:grpSpPr>
          <p:cxnSp>
            <p:nvCxnSpPr>
              <p:cNvPr id="23" name="直接连接符 18"/>
              <p:cNvCxnSpPr/>
              <p:nvPr>
                <p:custDataLst>
                  <p:tags r:id="rId20"/>
                </p:custDataLst>
              </p:nvPr>
            </p:nvCxnSpPr>
            <p:spPr>
              <a:xfrm rot="60000" flipV="1">
                <a:off x="2555465" y="2117930"/>
                <a:ext cx="1800511" cy="17873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24" name="TextBox 5"/>
              <p:cNvSpPr/>
              <p:nvPr>
                <p:custDataLst>
                  <p:tags r:id="rId21"/>
                </p:custDataLst>
              </p:nvPr>
            </p:nvSpPr>
            <p:spPr>
              <a:xfrm>
                <a:off x="3419872" y="1779662"/>
                <a:ext cx="2016174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buClrTx/>
                  <a:buSzTx/>
                  <a:buFont typeface="Arial" panose="020B0604020202020204"/>
                </a:pPr>
                <a:r>
                  <a:rPr lang="zh-CN" altLang="en-US" sz="16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有催化剂过渡态</a:t>
                </a:r>
              </a:p>
            </p:txBody>
          </p:sp>
        </p:grpSp>
        <p:cxnSp>
          <p:nvCxnSpPr>
            <p:cNvPr id="25" name="直接连接符 27"/>
            <p:cNvCxnSpPr/>
            <p:nvPr>
              <p:custDataLst>
                <p:tags r:id="rId8"/>
              </p:custDataLst>
            </p:nvPr>
          </p:nvCxnSpPr>
          <p:spPr>
            <a:xfrm>
              <a:off x="3417570" y="1292784"/>
              <a:ext cx="293052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cxnSp>
        <p:sp>
          <p:nvSpPr>
            <p:cNvPr id="27" name="TextBox 5"/>
            <p:cNvSpPr/>
            <p:nvPr>
              <p:custDataLst>
                <p:tags r:id="rId9"/>
              </p:custDataLst>
            </p:nvPr>
          </p:nvSpPr>
          <p:spPr>
            <a:xfrm>
              <a:off x="5865495" y="2167497"/>
              <a:ext cx="1296988" cy="3698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buClrTx/>
                <a:buSzTx/>
                <a:buFont typeface="Arial" panose="020B0604020202020204"/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活化能</a:t>
              </a:r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Ea1</a:t>
              </a:r>
              <a:endParaRPr lang="zh-CN" altLang="en-US" baseline="-25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TextBox 5"/>
            <p:cNvSpPr/>
            <p:nvPr>
              <p:custDataLst>
                <p:tags r:id="rId10"/>
              </p:custDataLst>
            </p:nvPr>
          </p:nvSpPr>
          <p:spPr>
            <a:xfrm>
              <a:off x="1731010" y="2242744"/>
              <a:ext cx="1366838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buClrTx/>
                <a:buSzTx/>
                <a:buFont typeface="Arial" panose="020B0604020202020204"/>
              </a:pPr>
              <a:r>
                <a:rPr lang="zh-CN" altLang="en-US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活化能</a:t>
              </a:r>
              <a:r>
                <a:rPr lang="en-US" altLang="zh-CN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Ea2</a:t>
              </a:r>
              <a:endParaRPr lang="zh-CN" altLang="en-US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06" name="任意多边形 16"/>
            <p:cNvSpPr/>
            <p:nvPr>
              <p:custDataLst>
                <p:tags r:id="rId11"/>
              </p:custDataLst>
            </p:nvPr>
          </p:nvSpPr>
          <p:spPr>
            <a:xfrm>
              <a:off x="2721928" y="2025257"/>
              <a:ext cx="3240087" cy="1609725"/>
            </a:xfrm>
            <a:custGeom>
              <a:avLst/>
              <a:gdLst/>
              <a:ahLst/>
              <a:cxnLst>
                <a:cxn ang="0">
                  <a:pos x="0" y="837204"/>
                </a:cxn>
                <a:cxn ang="0">
                  <a:pos x="1825860" y="731823"/>
                </a:cxn>
                <a:cxn ang="0">
                  <a:pos x="3829844" y="5853"/>
                </a:cxn>
                <a:cxn ang="0">
                  <a:pos x="4898632" y="696696"/>
                </a:cxn>
                <a:cxn ang="0">
                  <a:pos x="6101028" y="357129"/>
                </a:cxn>
                <a:cxn ang="0">
                  <a:pos x="9262854" y="1422664"/>
                </a:cxn>
                <a:cxn ang="0">
                  <a:pos x="11756688" y="1586592"/>
                </a:cxn>
              </a:cxnLst>
              <a:rect l="l" t="t" r="r" b="b"/>
              <a:pathLst>
                <a:path w="3055717" h="1608880">
                  <a:moveTo>
                    <a:pt x="0" y="827589"/>
                  </a:moveTo>
                  <a:cubicBezTo>
                    <a:pt x="154329" y="843986"/>
                    <a:pt x="308658" y="860384"/>
                    <a:pt x="474562" y="723417"/>
                  </a:cubicBezTo>
                  <a:cubicBezTo>
                    <a:pt x="640466" y="586450"/>
                    <a:pt x="862314" y="11574"/>
                    <a:pt x="995423" y="5787"/>
                  </a:cubicBezTo>
                  <a:cubicBezTo>
                    <a:pt x="1128532" y="0"/>
                    <a:pt x="1174830" y="630820"/>
                    <a:pt x="1273215" y="688693"/>
                  </a:cubicBezTo>
                  <a:cubicBezTo>
                    <a:pt x="1371600" y="746566"/>
                    <a:pt x="1396679" y="233422"/>
                    <a:pt x="1585732" y="353027"/>
                  </a:cubicBezTo>
                  <a:cubicBezTo>
                    <a:pt x="1774785" y="472632"/>
                    <a:pt x="2162537" y="1203766"/>
                    <a:pt x="2407534" y="1406323"/>
                  </a:cubicBezTo>
                  <a:cubicBezTo>
                    <a:pt x="2652531" y="1608880"/>
                    <a:pt x="2854124" y="1588624"/>
                    <a:pt x="3055717" y="1568369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FF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8" name="直接连接符 18"/>
            <p:cNvCxnSpPr/>
            <p:nvPr>
              <p:custDataLst>
                <p:tags r:id="rId12"/>
              </p:custDataLst>
            </p:nvPr>
          </p:nvCxnSpPr>
          <p:spPr>
            <a:xfrm>
              <a:off x="2482533" y="2873934"/>
              <a:ext cx="3671887" cy="5715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cxnSp>
        <p:sp>
          <p:nvSpPr>
            <p:cNvPr id="59401" name="任意多边形 15"/>
            <p:cNvSpPr/>
            <p:nvPr>
              <p:custDataLst>
                <p:tags r:id="rId13"/>
              </p:custDataLst>
            </p:nvPr>
          </p:nvSpPr>
          <p:spPr>
            <a:xfrm>
              <a:off x="2722245" y="1206107"/>
              <a:ext cx="3344863" cy="2428875"/>
            </a:xfrm>
            <a:custGeom>
              <a:avLst/>
              <a:gdLst/>
              <a:ahLst/>
              <a:cxnLst>
                <a:cxn ang="0">
                  <a:pos x="0" y="488335"/>
                </a:cxn>
                <a:cxn ang="0">
                  <a:pos x="612578" y="439119"/>
                </a:cxn>
                <a:cxn ang="0">
                  <a:pos x="1375407" y="28982"/>
                </a:cxn>
                <a:cxn ang="0">
                  <a:pos x="2484960" y="613017"/>
                </a:cxn>
                <a:cxn ang="0">
                  <a:pos x="3340243" y="714728"/>
                </a:cxn>
              </a:cxnLst>
              <a:rect l="l" t="t" r="r" b="b"/>
              <a:pathLst>
                <a:path w="3345083" h="2565721">
                  <a:moveTo>
                    <a:pt x="0" y="1722698"/>
                  </a:moveTo>
                  <a:cubicBezTo>
                    <a:pt x="191947" y="1770926"/>
                    <a:pt x="383894" y="1819154"/>
                    <a:pt x="613458" y="1549078"/>
                  </a:cubicBezTo>
                  <a:cubicBezTo>
                    <a:pt x="843022" y="1279002"/>
                    <a:pt x="1064871" y="0"/>
                    <a:pt x="1377387" y="102243"/>
                  </a:cubicBezTo>
                  <a:cubicBezTo>
                    <a:pt x="1689903" y="204486"/>
                    <a:pt x="2160608" y="1759351"/>
                    <a:pt x="2488557" y="2162536"/>
                  </a:cubicBezTo>
                  <a:cubicBezTo>
                    <a:pt x="2816506" y="2565721"/>
                    <a:pt x="3080794" y="2543536"/>
                    <a:pt x="3345083" y="2521351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>
              <p:custDataLst>
                <p:tags r:id="rId14"/>
              </p:custDataLst>
            </p:nvPr>
          </p:nvGrpSpPr>
          <p:grpSpPr>
            <a:xfrm>
              <a:off x="5845175" y="1292784"/>
              <a:ext cx="5715" cy="2264410"/>
              <a:chOff x="9221" y="2754"/>
              <a:chExt cx="9" cy="3566"/>
            </a:xfrm>
          </p:grpSpPr>
          <p:cxnSp>
            <p:nvCxnSpPr>
              <p:cNvPr id="26" name="直接箭头连接符 37"/>
              <p:cNvCxnSpPr/>
              <p:nvPr>
                <p:custDataLst>
                  <p:tags r:id="rId18"/>
                </p:custDataLst>
              </p:nvPr>
            </p:nvCxnSpPr>
            <p:spPr>
              <a:xfrm flipH="1" flipV="1">
                <a:off x="9221" y="2754"/>
                <a:ext cx="9" cy="2377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arrow" w="med" len="med"/>
              </a:ln>
            </p:spPr>
          </p:cxnSp>
          <p:cxnSp>
            <p:nvCxnSpPr>
              <p:cNvPr id="21516" name="直接箭头连接符 39"/>
              <p:cNvCxnSpPr/>
              <p:nvPr>
                <p:custDataLst>
                  <p:tags r:id="rId19"/>
                </p:custDataLst>
              </p:nvPr>
            </p:nvCxnSpPr>
            <p:spPr>
              <a:xfrm flipH="1">
                <a:off x="9230" y="5018"/>
                <a:ext cx="0" cy="130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arrow" w="med" len="med"/>
              </a:ln>
            </p:spPr>
          </p:cxnSp>
        </p:grpSp>
        <p:grpSp>
          <p:nvGrpSpPr>
            <p:cNvPr id="29" name="组合 28"/>
            <p:cNvGrpSpPr/>
            <p:nvPr>
              <p:custDataLst>
                <p:tags r:id="rId15"/>
              </p:custDataLst>
            </p:nvPr>
          </p:nvGrpSpPr>
          <p:grpSpPr>
            <a:xfrm>
              <a:off x="2976245" y="2025574"/>
              <a:ext cx="0" cy="800100"/>
              <a:chOff x="4593" y="3005"/>
              <a:chExt cx="0" cy="1260"/>
            </a:xfrm>
          </p:grpSpPr>
          <p:cxnSp>
            <p:nvCxnSpPr>
              <p:cNvPr id="21518" name="直接箭头连接符 46"/>
              <p:cNvCxnSpPr/>
              <p:nvPr>
                <p:custDataLst>
                  <p:tags r:id="rId16"/>
                </p:custDataLst>
              </p:nvPr>
            </p:nvCxnSpPr>
            <p:spPr>
              <a:xfrm flipH="1" flipV="1">
                <a:off x="4593" y="3005"/>
                <a:ext cx="0" cy="663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arrow" w="med" len="med"/>
              </a:ln>
            </p:spPr>
          </p:cxnSp>
          <p:cxnSp>
            <p:nvCxnSpPr>
              <p:cNvPr id="21519" name="直接箭头连接符 47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4593" y="3573"/>
                <a:ext cx="0" cy="69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arrow" w="med" len="med"/>
              </a:ln>
            </p:spPr>
          </p:cxnSp>
        </p:grpSp>
      </p:grpSp>
      <p:sp>
        <p:nvSpPr>
          <p:cNvPr id="31" name="矩形 30"/>
          <p:cNvSpPr/>
          <p:nvPr>
            <p:custDataLst>
              <p:tags r:id="rId2"/>
            </p:custDataLst>
          </p:nvPr>
        </p:nvSpPr>
        <p:spPr>
          <a:xfrm>
            <a:off x="7257732" y="2839202"/>
            <a:ext cx="4057650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由于催化剂的质量及化学性质在反应前后不变，反应历程中必定既有催化参与的反应，又包括使催化剂再生成的反应。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32764" y="185399"/>
            <a:ext cx="187930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7030A0"/>
                </a:solidFill>
              </a:rPr>
              <a:t>催化剂</a:t>
            </a:r>
            <a:endParaRPr lang="zh-CN" altLang="en-US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760" y="1529286"/>
            <a:ext cx="7334250" cy="2581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54" y="4110561"/>
            <a:ext cx="10363200" cy="13430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58191" y="694392"/>
            <a:ext cx="395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催化剂有选择性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96548" y="1286356"/>
            <a:ext cx="5775624" cy="133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339975" algn="l"/>
              </a:tabLst>
            </a:pPr>
            <a:r>
              <a:rPr lang="en-US" altLang="zh-CN" kern="100" dirty="0"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charset="0"/>
              </a:rPr>
              <a:t>[</a:t>
            </a:r>
            <a:r>
              <a:rPr lang="en-US" altLang="zh-CN" kern="100" dirty="0">
                <a:latin typeface="Times New Roman" panose="02020603050405020304" charset="0"/>
                <a:ea typeface="微软雅黑" panose="020B0503020204020204" pitchFamily="34" charset="-122"/>
              </a:rPr>
              <a:t>2018·</a:t>
            </a:r>
            <a:r>
              <a:rPr lang="zh-CN" altLang="zh-CN" kern="100" dirty="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江苏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</a:t>
            </a:r>
            <a:r>
              <a:rPr lang="en-US" altLang="zh-CN" kern="100" dirty="0">
                <a:latin typeface="Times New Roman" panose="02020603050405020304" charset="0"/>
                <a:ea typeface="微软雅黑" panose="020B0503020204020204" pitchFamily="34" charset="-122"/>
              </a:rPr>
              <a:t>20(4)</a:t>
            </a:r>
            <a:r>
              <a:rPr lang="en-US" altLang="zh-CN" kern="100" dirty="0"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charset="0"/>
              </a:rPr>
              <a:t>]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将一定比例的</a:t>
            </a:r>
            <a:r>
              <a:rPr lang="en-US" altLang="zh-CN" kern="100" dirty="0">
                <a:latin typeface="Times New Roman" panose="02020603050405020304" charset="0"/>
                <a:ea typeface="微软雅黑" panose="020B0503020204020204" pitchFamily="34" charset="-122"/>
              </a:rPr>
              <a:t>O</a:t>
            </a:r>
            <a:r>
              <a:rPr lang="en-US" altLang="zh-CN" kern="100" baseline="-25000" dirty="0"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、</a:t>
            </a:r>
            <a:r>
              <a:rPr lang="en-US" altLang="zh-CN" kern="100" dirty="0">
                <a:latin typeface="Times New Roman" panose="02020603050405020304" charset="0"/>
                <a:ea typeface="微软雅黑" panose="020B0503020204020204" pitchFamily="34" charset="-122"/>
              </a:rPr>
              <a:t>NH</a:t>
            </a:r>
            <a:r>
              <a:rPr lang="en-US" altLang="zh-CN" kern="100" baseline="-25000" dirty="0">
                <a:latin typeface="Times New Roman" panose="02020603050405020304" charset="0"/>
                <a:ea typeface="微软雅黑" panose="020B0503020204020204" pitchFamily="34" charset="-122"/>
              </a:rPr>
              <a:t>3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和</a:t>
            </a:r>
            <a:r>
              <a:rPr lang="en-US" altLang="zh-CN" kern="100" dirty="0" err="1">
                <a:latin typeface="Times New Roman" panose="02020603050405020304" charset="0"/>
                <a:ea typeface="微软雅黑" panose="020B0503020204020204" pitchFamily="34" charset="-122"/>
              </a:rPr>
              <a:t>NO</a:t>
            </a:r>
            <a:r>
              <a:rPr lang="en-US" altLang="zh-CN" i="1" kern="100" baseline="-25000" dirty="0" err="1">
                <a:latin typeface="Times New Roman" panose="02020603050405020304" charset="0"/>
                <a:ea typeface="微软雅黑" panose="020B0503020204020204" pitchFamily="34" charset="-122"/>
              </a:rPr>
              <a:t>x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的混合气体，匀速通入装有催化剂</a:t>
            </a:r>
            <a:r>
              <a:rPr lang="en-US" altLang="zh-CN" kern="100" dirty="0">
                <a:latin typeface="Times New Roman" panose="02020603050405020304" charset="0"/>
                <a:ea typeface="微软雅黑" panose="020B0503020204020204" pitchFamily="34" charset="-122"/>
              </a:rPr>
              <a:t>M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的反应器中反应</a:t>
            </a:r>
            <a:r>
              <a:rPr lang="en-US" altLang="zh-CN" kern="100" dirty="0">
                <a:latin typeface="Times New Roman" panose="02020603050405020304" charset="0"/>
                <a:ea typeface="微软雅黑" panose="020B0503020204020204" pitchFamily="34" charset="-122"/>
              </a:rPr>
              <a:t>(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装置见图</a:t>
            </a:r>
            <a:r>
              <a:rPr lang="en-US" altLang="zh-CN" kern="100" dirty="0">
                <a:latin typeface="Times New Roman" panose="02020603050405020304" charset="0"/>
                <a:ea typeface="微软雅黑" panose="020B0503020204020204" pitchFamily="34" charset="-122"/>
              </a:rPr>
              <a:t>1)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372" y="1207850"/>
            <a:ext cx="4942055" cy="22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430" y="3347493"/>
            <a:ext cx="3804620" cy="308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53705" y="3286157"/>
            <a:ext cx="11407266" cy="30001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49805" algn="l"/>
              </a:tabLst>
            </a:pPr>
            <a:r>
              <a:rPr lang="zh-CN" altLang="zh-CN" kern="100" spc="-5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反应相同时间</a:t>
            </a:r>
            <a:r>
              <a:rPr lang="en-US" altLang="zh-CN" kern="100" spc="-50" dirty="0" err="1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</a:rPr>
              <a:t>NO</a:t>
            </a:r>
            <a:r>
              <a:rPr lang="en-US" altLang="zh-CN" i="1" kern="100" spc="-50" baseline="-25000" dirty="0" err="1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spc="-5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的去除率随反应温度的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变化曲线如图</a:t>
            </a:r>
            <a:r>
              <a:rPr lang="en-US" altLang="zh-CN" kern="100" dirty="0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所示，在</a:t>
            </a:r>
            <a:endParaRPr lang="en-US" altLang="zh-CN" kern="100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49805" algn="l"/>
              </a:tabLst>
            </a:pPr>
            <a:r>
              <a:rPr lang="en-US" altLang="zh-CN" kern="100" dirty="0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</a:rPr>
              <a:t>50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～</a:t>
            </a:r>
            <a:r>
              <a:rPr lang="en-US" altLang="zh-CN" kern="100" dirty="0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</a:rPr>
              <a:t>250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charset="0"/>
              </a:rPr>
              <a:t>℃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范围内随着温度的升高，</a:t>
            </a:r>
            <a:r>
              <a:rPr lang="en-US" altLang="zh-CN" kern="100" dirty="0" err="1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</a:rPr>
              <a:t>NO</a:t>
            </a:r>
            <a:r>
              <a:rPr lang="en-US" altLang="zh-CN" i="1" kern="100" baseline="-25000" dirty="0" err="1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的去除率先迅速上升后</a:t>
            </a:r>
            <a:endParaRPr lang="en-US" altLang="zh-CN" kern="100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49805" algn="l"/>
              </a:tabLst>
            </a:pPr>
            <a:r>
              <a:rPr lang="zh-CN" altLang="zh-CN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上升缓慢的主要原因是</a:t>
            </a:r>
            <a:r>
              <a:rPr lang="en-US" altLang="zh-CN" kern="100" dirty="0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endParaRPr lang="en-US" altLang="zh-CN" kern="100" dirty="0">
              <a:latin typeface="Times New Roman" panose="02020603050405020304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49805" algn="l"/>
              </a:tabLst>
            </a:pPr>
            <a:r>
              <a:rPr lang="en-US" altLang="zh-CN" kern="100" dirty="0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49805" algn="l"/>
              </a:tabLst>
            </a:pPr>
            <a:r>
              <a:rPr lang="en-US" altLang="zh-CN" kern="100" dirty="0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；</a:t>
            </a:r>
            <a:endParaRPr lang="en-US" altLang="zh-CN" kern="100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49805" algn="l"/>
              </a:tabLst>
            </a:pPr>
            <a:r>
              <a:rPr lang="zh-CN" altLang="zh-CN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当反应温度高于</a:t>
            </a:r>
            <a:r>
              <a:rPr lang="en-US" altLang="zh-CN" kern="100" dirty="0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</a:rPr>
              <a:t>380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charset="0"/>
              </a:rPr>
              <a:t>℃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时，</a:t>
            </a:r>
            <a:r>
              <a:rPr lang="en-US" altLang="zh-CN" kern="100" dirty="0" err="1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</a:rPr>
              <a:t>NO</a:t>
            </a:r>
            <a:r>
              <a:rPr lang="en-US" altLang="zh-CN" i="1" kern="100" baseline="-25000" dirty="0" err="1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的去除率迅速下降的原因可能是</a:t>
            </a:r>
            <a:endParaRPr lang="en-US" altLang="zh-CN" kern="100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49805" algn="l"/>
              </a:tabLst>
            </a:pPr>
            <a:r>
              <a:rPr lang="en-US" altLang="zh-CN" kern="100" dirty="0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</a:t>
            </a:r>
            <a:r>
              <a:rPr lang="zh-CN" altLang="zh-CN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2283" y="4071793"/>
            <a:ext cx="6570775" cy="133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                                     </a:t>
            </a:r>
            <a:r>
              <a:rPr lang="zh-CN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迅速上升段是催化剂活性随温度升高增大，与温度升高共同使</a:t>
            </a:r>
            <a:r>
              <a:rPr lang="en-US" altLang="zh-CN" kern="100" err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NO</a:t>
            </a:r>
            <a:r>
              <a:rPr lang="en-US" altLang="zh-CN" i="1" kern="100" baseline="-25000" err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x</a:t>
            </a:r>
            <a:r>
              <a:rPr lang="zh-CN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去除反应速率迅速增大；上升缓慢段主要是温度升高引起的</a:t>
            </a:r>
            <a:r>
              <a:rPr lang="en-US" altLang="zh-CN" kern="100" err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NO</a:t>
            </a:r>
            <a:r>
              <a:rPr lang="en-US" altLang="zh-CN" i="1" kern="100" baseline="-25000" err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x</a:t>
            </a:r>
            <a:r>
              <a:rPr lang="zh-CN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去除反应速率增大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96547" y="5785908"/>
            <a:ext cx="6934033" cy="369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催化剂活性下降；</a:t>
            </a:r>
            <a:r>
              <a:rPr lang="en-US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NH</a:t>
            </a:r>
            <a:r>
              <a:rPr lang="en-US" altLang="zh-CN" kern="100" baseline="-250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3</a:t>
            </a:r>
            <a:r>
              <a:rPr lang="zh-CN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与</a:t>
            </a:r>
            <a:r>
              <a:rPr lang="en-US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O</a:t>
            </a:r>
            <a:r>
              <a:rPr lang="en-US" altLang="zh-CN" kern="100" baseline="-250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r>
              <a:rPr lang="zh-CN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反应生成了</a:t>
            </a:r>
            <a:r>
              <a:rPr lang="en-US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NO</a:t>
            </a: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25126" y="3286157"/>
            <a:ext cx="2642594" cy="499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405238" y="62507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+mj-ea"/>
                <a:ea typeface="+mj-ea"/>
              </a:rPr>
              <a:t>催化剂</a:t>
            </a:r>
            <a:r>
              <a:rPr lang="zh-CN" altLang="en-US" sz="2400" dirty="0">
                <a:latin typeface="+mj-ea"/>
                <a:ea typeface="+mj-ea"/>
              </a:rPr>
              <a:t>有活性温度范围</a:t>
            </a:r>
          </a:p>
        </p:txBody>
      </p:sp>
      <p:graphicFrame>
        <p:nvGraphicFramePr>
          <p:cNvPr id="182273" name="Object 1"/>
          <p:cNvGraphicFramePr>
            <a:graphicFrameLocks noChangeAspect="1"/>
          </p:cNvGraphicFramePr>
          <p:nvPr/>
        </p:nvGraphicFramePr>
        <p:xfrm>
          <a:off x="8452909" y="1929954"/>
          <a:ext cx="2498147" cy="771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文档" r:id="rId5" imgW="1370330" imgH="425450" progId="Word.Document.12">
                  <p:embed/>
                </p:oleObj>
              </mc:Choice>
              <mc:Fallback>
                <p:oleObj name="文档" r:id="rId5" imgW="1370330" imgH="425450" progId="Word.Document.12">
                  <p:embed/>
                  <p:pic>
                    <p:nvPicPr>
                      <p:cNvPr id="0" name="图片 618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52909" y="1929954"/>
                        <a:ext cx="2498147" cy="7713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1382184" y="2500522"/>
            <a:ext cx="4285288" cy="923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latin typeface="+mj-ea"/>
              </a:rPr>
              <a:t>未达平衡状态前，加入</a:t>
            </a:r>
            <a:r>
              <a:rPr lang="zh-CN" altLang="en-US" dirty="0">
                <a:solidFill>
                  <a:srgbClr val="FF0000"/>
                </a:solidFill>
                <a:latin typeface="+mj-ea"/>
              </a:rPr>
              <a:t>催化剂</a:t>
            </a:r>
            <a:r>
              <a:rPr lang="zh-CN" altLang="en-US" dirty="0">
                <a:solidFill>
                  <a:srgbClr val="0000FF"/>
                </a:solidFill>
                <a:latin typeface="+mj-ea"/>
              </a:rPr>
              <a:t>或者</a:t>
            </a:r>
            <a:r>
              <a:rPr lang="zh-CN" altLang="en-US" dirty="0">
                <a:solidFill>
                  <a:srgbClr val="FF0000"/>
                </a:solidFill>
                <a:latin typeface="+mj-ea"/>
              </a:rPr>
              <a:t>升高温度</a:t>
            </a:r>
            <a:r>
              <a:rPr lang="zh-CN" altLang="en-US" dirty="0">
                <a:solidFill>
                  <a:srgbClr val="0000FF"/>
                </a:solidFill>
                <a:latin typeface="+mj-ea"/>
              </a:rPr>
              <a:t>，由于化学反应速率加快，是可以提高一定时间内的转化率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1" grpId="0" animBg="1"/>
      <p:bldP spid="2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71499" y="753413"/>
            <a:ext cx="902017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催化的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一般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过程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简化的过程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):</a:t>
            </a:r>
            <a:endParaRPr lang="zh-CN" altLang="zh-CN" sz="105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反应物扩散到催化剂表面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;</a:t>
            </a:r>
            <a:endParaRPr lang="zh-CN" altLang="zh-CN" sz="10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反应物被吸附在催化剂表面</a:t>
            </a:r>
            <a:r>
              <a:rPr lang="en-US" altLang="zh-CN" sz="24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;    </a:t>
            </a:r>
            <a:r>
              <a:rPr lang="zh-CN" altLang="en-US" sz="24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一般为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放热过程</a:t>
            </a:r>
            <a:endParaRPr lang="zh-CN" altLang="zh-CN" sz="1000" dirty="0">
              <a:solidFill>
                <a:srgbClr val="FF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被吸附的反应物发生化学反应生成产物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;</a:t>
            </a:r>
            <a:endParaRPr lang="zh-CN" altLang="zh-CN" sz="1000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rgbClr val="00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产物的解吸</a:t>
            </a:r>
            <a:r>
              <a:rPr lang="zh-CN" altLang="zh-CN" sz="24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                              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一般为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吸热过程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5334" y="217329"/>
            <a:ext cx="11492112" cy="4587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6B2E6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06040" y="2376472"/>
            <a:ext cx="10536352" cy="1923134"/>
          </a:xfrm>
          <a:prstGeom prst="rect">
            <a:avLst/>
          </a:prstGeom>
        </p:spPr>
        <p:txBody>
          <a:bodyPr wrap="square" lIns="121870" tIns="60934" rIns="121870" bIns="60934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Aft>
                <a:spcPct val="0"/>
              </a:spcAft>
              <a:tabLst>
                <a:tab pos="2339975" algn="l"/>
              </a:tabLst>
            </a:pPr>
            <a:r>
              <a:rPr lang="en-US" altLang="zh-CN" sz="2600" kern="100" dirty="0">
                <a:latin typeface="+mj-ea"/>
                <a:ea typeface="+mj-ea"/>
                <a:cs typeface="Times New Roman" panose="02020603050405020304" charset="0"/>
              </a:rPr>
              <a:t>2.    </a:t>
            </a:r>
            <a:r>
              <a:rPr lang="zh-CN" altLang="zh-CN" sz="2600" kern="100" dirty="0">
                <a:latin typeface="+mj-ea"/>
                <a:ea typeface="+mj-ea"/>
                <a:cs typeface="Times New Roman" panose="02020603050405020304" charset="0"/>
              </a:rPr>
              <a:t>绝大多数催化剂都有活性</a:t>
            </a:r>
            <a:r>
              <a:rPr lang="zh-CN" altLang="zh-CN" sz="2600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charset="0"/>
              </a:rPr>
              <a:t>温度范围</a:t>
            </a:r>
            <a:r>
              <a:rPr lang="zh-CN" altLang="zh-CN" sz="2600" kern="100" dirty="0">
                <a:latin typeface="+mj-ea"/>
                <a:ea typeface="+mj-ea"/>
                <a:cs typeface="Times New Roman" panose="02020603050405020304" charset="0"/>
              </a:rPr>
              <a:t>，温度太低时，催化剂的活性很小，反应速率很慢，随温度升高，反应速率逐渐增大，物质转化效率增大，</a:t>
            </a:r>
            <a:r>
              <a:rPr lang="zh-CN" altLang="en-US" sz="2600" kern="100" dirty="0">
                <a:latin typeface="+mj-ea"/>
                <a:ea typeface="+mj-ea"/>
                <a:cs typeface="Times New Roman" panose="02020603050405020304" charset="0"/>
              </a:rPr>
              <a:t>但</a:t>
            </a:r>
            <a:r>
              <a:rPr lang="zh-CN" altLang="zh-CN" sz="2600" kern="100" dirty="0">
                <a:latin typeface="+mj-ea"/>
                <a:ea typeface="+mj-ea"/>
                <a:cs typeface="Times New Roman" panose="02020603050405020304" charset="0"/>
              </a:rPr>
              <a:t>温度过高又会破坏催化剂的活性。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5749" y="18823"/>
            <a:ext cx="1462748" cy="81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639977" y="217329"/>
            <a:ext cx="1005170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609850" algn="l"/>
              </a:tabLst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归纳总结</a:t>
            </a:r>
            <a:endParaRPr lang="zh-CN" altLang="zh-CN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040" y="1090886"/>
            <a:ext cx="10141848" cy="95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sz="2800" dirty="0">
                <a:latin typeface="+mj-ea"/>
                <a:ea typeface="+mj-ea"/>
              </a:rPr>
              <a:t>未达平衡状态前，加入催化剂或者升高温度，化学反应速率加快，可以提高一定时间内的转化率。</a:t>
            </a:r>
          </a:p>
        </p:txBody>
      </p:sp>
      <p:sp>
        <p:nvSpPr>
          <p:cNvPr id="8" name="Hexin Shape 5"/>
          <p:cNvSpPr/>
          <p:nvPr>
            <p:custDataLst>
              <p:tags r:id="rId1"/>
            </p:custDataLst>
          </p:nvPr>
        </p:nvSpPr>
        <p:spPr>
          <a:xfrm>
            <a:off x="489084" y="5136501"/>
            <a:ext cx="10558058" cy="1037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600" i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其他因素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：</a:t>
            </a:r>
            <a:r>
              <a:rPr lang="en-US" altLang="zh-CN" sz="2600" i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除浓度</a:t>
            </a:r>
            <a:r>
              <a:rPr lang="en-US" altLang="zh-CN" sz="2600" i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、温度、压强、</a:t>
            </a:r>
            <a:r>
              <a:rPr lang="en-US" altLang="zh-CN" sz="2600" i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催化剂影响因素外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，</a:t>
            </a:r>
            <a:r>
              <a:rPr lang="en-US" altLang="zh-CN" sz="2600" i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反应物颗粒的大小</a:t>
            </a:r>
            <a:r>
              <a:rPr lang="en-US" altLang="zh-CN" sz="2600" i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、</a:t>
            </a:r>
          </a:p>
          <a:p>
            <a:pPr algn="l" latinLnBrk="1">
              <a:lnSpc>
                <a:spcPts val="4400"/>
              </a:lnSpc>
            </a:pPr>
            <a:r>
              <a:rPr lang="en-US" altLang="zh-CN" sz="2600" i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构成微小原电池</a:t>
            </a:r>
            <a:r>
              <a:rPr lang="en-US" altLang="zh-CN" sz="2600" i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、光、超声波、激光等也能影响反应速率</a:t>
            </a:r>
            <a:r>
              <a:rPr lang="en-US" altLang="zh-CN" sz="2600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。</a:t>
            </a:r>
            <a:endParaRPr lang="en-US" altLang="zh-CN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2800" b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多因素下</a:t>
            </a:r>
            <a:r>
              <a:rPr lang="zh-CN" altLang="en-US" sz="2800" b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共同作用下</a:t>
            </a:r>
            <a:r>
              <a:rPr sz="2800" b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的速率</a:t>
            </a:r>
            <a:r>
              <a:rPr lang="zh-CN" altLang="en-US" sz="2800" b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变化</a:t>
            </a:r>
            <a:endParaRPr sz="2800" b="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76350"/>
            <a:ext cx="10852150" cy="3065780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altLang="zh-CN" sz="2400" b="1" kern="10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影响化学反应速率的因素：</a:t>
            </a:r>
          </a:p>
          <a:p>
            <a:pPr marL="0" indent="0" algn="just">
              <a:lnSpc>
                <a:spcPct val="150000"/>
              </a:lnSpc>
              <a:spcAft>
                <a:spcPct val="0"/>
              </a:spcAft>
              <a:buNone/>
            </a:pPr>
            <a:r>
              <a:rPr altLang="zh-CN" sz="2400" kern="10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浓度、温度、压强、催化剂的活性、反应物间接触面积、形成原电池（加快</a:t>
            </a:r>
            <a:r>
              <a:rPr lang="en-US" altLang="zh-CN" sz="2400" kern="10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/</a:t>
            </a:r>
            <a:r>
              <a:rPr sz="2400" kern="10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减慢</a:t>
            </a:r>
            <a:r>
              <a:rPr altLang="zh-CN" sz="2400" kern="10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）、其他副反应等。</a:t>
            </a:r>
            <a:endParaRPr lang="zh-CN" altLang="zh-CN" sz="240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buClrTx/>
              <a:buSzTx/>
            </a:pPr>
            <a:r>
              <a:rPr lang="zh-CN" altLang="zh-CN" sz="2400" b="1" kern="10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曲线关注点：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  <a:buClrTx/>
              <a:buSzTx/>
            </a:pPr>
            <a:r>
              <a:rPr lang="zh-CN" altLang="zh-CN" sz="2400" kern="10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一般</a:t>
            </a:r>
            <a:r>
              <a:rPr lang="zh-CN" altLang="zh-CN" sz="2400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速率先增大（放热），后减小（</a:t>
            </a:r>
            <a:r>
              <a:rPr altLang="zh-CN" sz="2400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综合分析以上因素</a:t>
            </a:r>
            <a:r>
              <a:rPr lang="zh-CN" altLang="zh-CN" sz="2400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）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6171" y="1274089"/>
            <a:ext cx="5097111" cy="207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7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8745" y="3651221"/>
            <a:ext cx="4385441" cy="284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5586730" y="54864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kern="100" err="1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NO</a:t>
            </a:r>
            <a:r>
              <a:rPr lang="en-US" altLang="zh-CN" sz="2400" b="1" i="1" kern="100" baseline="-25000" err="1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x</a:t>
            </a:r>
            <a:r>
              <a:rPr lang="zh-CN" altLang="zh-CN" sz="2400" b="1" kern="1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的去除率迅速下降的原因可能是</a:t>
            </a:r>
            <a:r>
              <a:rPr lang="en-US" altLang="zh-CN" sz="2400" b="1" kern="1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?</a:t>
            </a:r>
          </a:p>
        </p:txBody>
      </p:sp>
      <p:pic>
        <p:nvPicPr>
          <p:cNvPr id="7" name="Picture 2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106" y="1384325"/>
            <a:ext cx="2671621" cy="218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605915" y="3575050"/>
            <a:ext cx="18376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400" b="1" kern="1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铝片与盐酸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1688465" y="4364990"/>
            <a:ext cx="14389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kern="100" err="1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O</a:t>
            </a:r>
            <a:r>
              <a:rPr lang="en-US" altLang="zh-CN" sz="2400" b="1" kern="10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→</a:t>
            </a:r>
            <a:r>
              <a:rPr lang="en-US" altLang="zh-CN" sz="2400" b="1" i="1" kern="100" err="1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a</a:t>
            </a:r>
            <a:r>
              <a:rPr lang="zh-CN" altLang="zh-CN" sz="2400" b="1" kern="1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段</a:t>
            </a:r>
          </a:p>
          <a:p>
            <a:pPr algn="ctr"/>
            <a:r>
              <a:rPr lang="en-US" altLang="zh-CN" sz="2400" b="1" i="1" kern="100" err="1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b</a:t>
            </a:r>
            <a:r>
              <a:rPr lang="en-US" altLang="zh-CN" sz="2400" b="1" kern="10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→</a:t>
            </a:r>
            <a:r>
              <a:rPr lang="en-US" altLang="zh-CN" sz="2400" b="1" i="1" kern="100" err="1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c</a:t>
            </a:r>
            <a:r>
              <a:rPr lang="zh-CN" altLang="zh-CN" sz="2400" b="1" kern="1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段</a:t>
            </a:r>
          </a:p>
          <a:p>
            <a:pPr algn="ctr"/>
            <a:r>
              <a:rPr lang="en-US" altLang="zh-CN" sz="2400" b="1" i="1" kern="100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t</a:t>
            </a:r>
            <a:r>
              <a:rPr lang="zh-CN" altLang="zh-CN" sz="2400" b="1" kern="1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＞</a:t>
            </a:r>
            <a:r>
              <a:rPr lang="en-US" altLang="zh-CN" sz="2400" b="1" i="1" kern="100">
                <a:latin typeface="Times New Roman" panose="02020603050405020304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c</a:t>
            </a:r>
            <a:r>
              <a:rPr lang="zh-CN" altLang="zh-CN" sz="2400" b="1" kern="1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时</a:t>
            </a: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5065395" y="2741930"/>
            <a:ext cx="18376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kern="1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氧气与氨气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>
            <p:custDataLst>
              <p:tags r:id="rId2"/>
            </p:custDataLst>
          </p:nvPr>
        </p:nvSpPr>
        <p:spPr>
          <a:xfrm>
            <a:off x="283845" y="209550"/>
            <a:ext cx="717105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CH</a:t>
            </a:r>
            <a:r>
              <a:rPr lang="en-US" sz="2400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</a:t>
            </a:r>
            <a:r>
              <a:rPr lang="en-US" sz="24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-CO</a:t>
            </a:r>
            <a:r>
              <a:rPr lang="en-US" sz="2400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sz="24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催化重整反应为：</a:t>
            </a:r>
            <a:r>
              <a:rPr lang="en-US" sz="24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CH</a:t>
            </a:r>
            <a:r>
              <a:rPr lang="en-US" sz="2400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</a:t>
            </a:r>
            <a:r>
              <a:rPr lang="en-US" sz="24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(g)+CO</a:t>
            </a:r>
            <a:r>
              <a:rPr lang="en-US" sz="2400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sz="24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(g)=2CO(g)+2H</a:t>
            </a:r>
            <a:r>
              <a:rPr lang="en-US" sz="2400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sz="24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</a:t>
            </a:r>
          </a:p>
          <a:p>
            <a:pPr indent="0"/>
            <a:r>
              <a:rPr lang="zh-CN" altLang="en-US" sz="24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反应中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催化剂活性会因积碳反应而降低</a:t>
            </a:r>
            <a:r>
              <a:rPr lang="zh-CN" altLang="en-US" sz="24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，同时存在的消碳反应则使积碳量减少。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08940" y="1821180"/>
          <a:ext cx="6634480" cy="3855720"/>
        </p:xfrm>
        <a:graphic>
          <a:graphicData uri="http://schemas.openxmlformats.org/drawingml/2006/table">
            <a:tbl>
              <a:tblPr/>
              <a:tblGrid>
                <a:gridCol w="1090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0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1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9650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积碳反应CH</a:t>
                      </a:r>
                      <a:r>
                        <a:rPr lang="en-US" sz="2000" b="0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(g)=C(s)+2H</a:t>
                      </a:r>
                      <a:r>
                        <a:rPr lang="en-US" sz="2000" b="0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消碳反应CO</a:t>
                      </a:r>
                      <a:r>
                        <a:rPr lang="en-US" sz="2000" b="0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(g)+C(s)=2CO(g)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Δ</a:t>
                      </a:r>
                      <a:r>
                        <a:rPr lang="en-US" sz="18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H</a:t>
                      </a: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/(kJ·mol</a:t>
                      </a:r>
                      <a:r>
                        <a:rPr lang="en-US" sz="1800" b="0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−1</a:t>
                      </a: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75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172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89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活化能/(kJ·mol</a:t>
                      </a:r>
                      <a:r>
                        <a:rPr lang="en-US" sz="1800" b="0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−1</a:t>
                      </a: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altLang="zh-CN" sz="1800">
                          <a:latin typeface="Times New Roman" panose="02020603050405020304" charset="0"/>
                        </a:rPr>
                        <a:t> </a:t>
                      </a:r>
                      <a:endParaRPr lang="en-US" sz="18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催化剂X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33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91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8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6200" marR="76200" marT="76200" marB="7620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催化剂Y</a:t>
                      </a:r>
                      <a:endParaRPr lang="en-US" altLang="en-US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43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72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88949" y="5808345"/>
            <a:ext cx="6760845" cy="10166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/>
            <a:r>
              <a:rPr lang="zh-CN" sz="2400" b="0" dirty="0">
                <a:ea typeface="宋体" panose="02010600030101010101" pitchFamily="2" charset="-122"/>
              </a:rPr>
              <a:t>由上表判断，催化剂</a:t>
            </a:r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en-US" sz="2400" b="0" u="sng" dirty="0">
                <a:latin typeface="Times New Roman" panose="02020603050405020304" charset="0"/>
                <a:ea typeface="宋体" panose="02010600030101010101" pitchFamily="2" charset="-122"/>
              </a:rPr>
              <a:t>    </a:t>
            </a:r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</a:rPr>
              <a:t>Y</a:t>
            </a:r>
            <a:r>
              <a:rPr lang="zh-CN" sz="2400" b="0" dirty="0">
                <a:ea typeface="宋体" panose="02010600030101010101" pitchFamily="2" charset="-122"/>
              </a:rPr>
              <a:t>（填</a:t>
            </a:r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</a:rPr>
              <a:t>“</a:t>
            </a:r>
            <a:r>
              <a:rPr lang="zh-CN" sz="2400" b="0" dirty="0">
                <a:ea typeface="宋体" panose="02010600030101010101" pitchFamily="2" charset="-122"/>
              </a:rPr>
              <a:t>优于</a:t>
            </a:r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</a:rPr>
              <a:t>”</a:t>
            </a:r>
            <a:r>
              <a:rPr lang="zh-CN" sz="2400" b="0" dirty="0">
                <a:ea typeface="宋体" panose="02010600030101010101" pitchFamily="2" charset="-122"/>
              </a:rPr>
              <a:t>或</a:t>
            </a:r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</a:rPr>
              <a:t>“</a:t>
            </a:r>
            <a:r>
              <a:rPr lang="zh-CN" sz="2400" b="0" dirty="0">
                <a:ea typeface="宋体" panose="02010600030101010101" pitchFamily="2" charset="-122"/>
              </a:rPr>
              <a:t>劣于</a:t>
            </a:r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</a:rPr>
              <a:t>”</a:t>
            </a:r>
            <a:r>
              <a:rPr lang="zh-CN" sz="2400" b="0" dirty="0">
                <a:ea typeface="宋体" panose="02010600030101010101" pitchFamily="2" charset="-122"/>
              </a:rPr>
              <a:t>），理由是</a:t>
            </a:r>
            <a:r>
              <a:rPr lang="en-US" sz="2400" b="0" u="sng" dirty="0">
                <a:latin typeface="Times New Roman" panose="02020603050405020304" charset="0"/>
                <a:ea typeface="宋体" panose="02010600030101010101" pitchFamily="2" charset="-122"/>
              </a:rPr>
              <a:t>                 </a:t>
            </a:r>
            <a:r>
              <a:rPr lang="zh-CN" sz="2400" b="0" dirty="0">
                <a:ea typeface="宋体" panose="02010600030101010101" pitchFamily="2" charset="-122"/>
              </a:rPr>
              <a:t>。</a:t>
            </a:r>
            <a:endParaRPr lang="en-US" altLang="zh-CN" sz="2400" b="0" dirty="0"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403465" y="347980"/>
            <a:ext cx="4869180" cy="2045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buClrTx/>
              <a:buSzTx/>
              <a:buFontTx/>
            </a:pPr>
            <a:r>
              <a:rPr 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在反应进料气组成、压强及反应时间相同的情况下，某催化剂表面的积碳量随温度的变化关系如图所示。升高温度时，下列关于积碳反应、消碳反应的平衡常数（K）和速率（</a:t>
            </a:r>
            <a:r>
              <a:rPr lang="en-US" sz="2000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</a:t>
            </a:r>
            <a:r>
              <a:rPr 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）的叙述正确的是</a:t>
            </a:r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？</a:t>
            </a:r>
          </a:p>
        </p:txBody>
      </p:sp>
      <p:pic>
        <p:nvPicPr>
          <p:cNvPr id="100003" name="图片 10000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920355" y="1966595"/>
            <a:ext cx="3528060" cy="305752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7704455" y="5147310"/>
            <a:ext cx="445008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</a:t>
            </a:r>
            <a:r>
              <a:rPr lang="zh-CN" sz="2000" b="0" baseline="-25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积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</a:t>
            </a:r>
            <a:r>
              <a:rPr lang="zh-CN" sz="2000" b="0" baseline="-25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消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均增加</a:t>
            </a:r>
          </a:p>
          <a:p>
            <a:pPr indent="0"/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</a:t>
            </a:r>
            <a:r>
              <a:rPr lang="zh-CN" sz="2000" b="0" baseline="-25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积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减小，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</a:t>
            </a:r>
            <a:r>
              <a:rPr lang="zh-CN" sz="2000" b="0" baseline="-25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消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增加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</a:t>
            </a:r>
            <a:r>
              <a:rPr lang="zh-CN" sz="2000" b="0" baseline="-25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积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减小，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</a:t>
            </a:r>
            <a:r>
              <a:rPr lang="zh-CN" sz="2000" b="0" baseline="-25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消</a:t>
            </a:r>
            <a:r>
              <a:rPr lang="zh-CN" sz="20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增加</a:t>
            </a:r>
            <a:endParaRPr lang="zh-CN" sz="20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</a:t>
            </a:r>
            <a:r>
              <a:rPr lang="zh-CN" sz="2000" b="0" baseline="-25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消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增加的倍数比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</a:t>
            </a:r>
            <a:r>
              <a:rPr lang="zh-CN" sz="2000" b="0" baseline="-25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积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增加的倍数大</a:t>
            </a:r>
            <a:endParaRPr lang="zh-CN" altLang="en-US" sz="20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-13254" y="-83367"/>
            <a:ext cx="94809" cy="1895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46914" tIns="23457" rIns="46914" bIns="23457" numCol="1" anchor="ctr" anchorCtr="0" compatLnSpc="1">
            <a:spAutoFit/>
          </a:bodyPr>
          <a:lstStyle/>
          <a:p>
            <a:endParaRPr lang="zh-CN" altLang="en-US" sz="925"/>
          </a:p>
        </p:txBody>
      </p:sp>
      <p:sp>
        <p:nvSpPr>
          <p:cNvPr id="10" name="矩形 9"/>
          <p:cNvSpPr/>
          <p:nvPr/>
        </p:nvSpPr>
        <p:spPr>
          <a:xfrm>
            <a:off x="912259" y="1203464"/>
            <a:ext cx="10159724" cy="494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308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1. </a:t>
            </a:r>
            <a:r>
              <a:rPr lang="zh-CN" altLang="zh-CN" sz="2565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连续</a:t>
            </a:r>
            <a:r>
              <a:rPr lang="en-US" altLang="zh-CN" sz="2565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</a:t>
            </a:r>
            <a:r>
              <a:rPr lang="zh-CN" altLang="zh-CN" sz="2565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连串</a:t>
            </a:r>
            <a:r>
              <a:rPr lang="en-US" altLang="zh-CN" sz="2565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)</a:t>
            </a:r>
            <a:r>
              <a:rPr lang="zh-CN" altLang="zh-CN" sz="2565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型多反应体系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(1)</a:t>
            </a:r>
            <a:r>
              <a:rPr lang="zh-CN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反应特点</a:t>
            </a:r>
            <a:endParaRPr lang="zh-CN" altLang="zh-CN" sz="565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指前一个反应的反应产物同时可以进一步反应生成其他产物的反应。如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2023</a:t>
            </a:r>
            <a:r>
              <a:rPr lang="zh-CN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年广东卷中涉及的反应体系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:M+L</a:t>
            </a:r>
            <a:r>
              <a:rPr lang="en-US" altLang="zh-CN" sz="2565" dirty="0">
                <a:solidFill>
                  <a:srgbClr val="000000"/>
                </a:solidFill>
                <a:latin typeface="MS PMincho"/>
                <a:ea typeface="MS PMincho"/>
                <a:cs typeface="Times New Roman" panose="02020603050405020304"/>
              </a:rPr>
              <a:t>⇌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ML</a:t>
            </a:r>
            <a:r>
              <a:rPr lang="zh-CN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ML+L</a:t>
            </a:r>
            <a:r>
              <a:rPr lang="en-US" altLang="zh-CN" sz="2565" dirty="0">
                <a:solidFill>
                  <a:srgbClr val="000000"/>
                </a:solidFill>
                <a:latin typeface="MS PMincho"/>
                <a:ea typeface="MS PMincho"/>
                <a:cs typeface="Times New Roman" panose="02020603050405020304"/>
              </a:rPr>
              <a:t>⇌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ML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。反应通式可表示为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A→B→C,</a:t>
            </a:r>
            <a:r>
              <a:rPr lang="zh-CN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其主要特征是中间产物生成后又被消耗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,A</a:t>
            </a:r>
            <a:r>
              <a:rPr lang="zh-CN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的消耗速率由慢反应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</a:t>
            </a:r>
            <a:r>
              <a:rPr lang="zh-CN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即活化能大的反应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)</a:t>
            </a:r>
            <a:r>
              <a:rPr lang="zh-CN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来决定。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A          B           C</a:t>
            </a:r>
            <a:endParaRPr lang="zh-CN" altLang="zh-CN" sz="565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若</a:t>
            </a:r>
            <a:r>
              <a:rPr lang="en-US" altLang="zh-CN" sz="2565" i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v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en-US" altLang="zh-CN" sz="2565" dirty="0">
                <a:solidFill>
                  <a:srgbClr val="000000"/>
                </a:solidFill>
                <a:latin typeface="Cambria Math" panose="02040503050406030204"/>
                <a:ea typeface="微软雅黑" panose="020B0503020204020204" pitchFamily="34" charset="-122"/>
                <a:cs typeface="Cambria Math" panose="02040503050406030204"/>
              </a:rPr>
              <a:t>≫</a:t>
            </a:r>
            <a:r>
              <a:rPr lang="en-US" altLang="zh-CN" sz="2565" i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v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则中间产物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lang="zh-CN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的含量会快速上升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后缓慢下降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;</a:t>
            </a:r>
            <a:endParaRPr lang="zh-CN" altLang="zh-CN" sz="565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若</a:t>
            </a:r>
            <a:r>
              <a:rPr lang="en-US" altLang="zh-CN" sz="2565" i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v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altLang="zh-CN" sz="2565" dirty="0">
                <a:solidFill>
                  <a:srgbClr val="000000"/>
                </a:solidFill>
                <a:latin typeface="Cambria Math" panose="02040503050406030204"/>
                <a:ea typeface="微软雅黑" panose="020B0503020204020204" pitchFamily="34" charset="-122"/>
                <a:cs typeface="Cambria Math" panose="02040503050406030204"/>
              </a:rPr>
              <a:t>≫</a:t>
            </a:r>
            <a:r>
              <a:rPr lang="en-US" altLang="zh-CN" sz="2565" i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v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则中间产物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lang="zh-CN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的含量始终维持在较低水平。</a:t>
            </a:r>
            <a:endParaRPr lang="zh-CN" altLang="zh-CN" sz="565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7662" y="400359"/>
            <a:ext cx="3833101" cy="7191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z="308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四、</a:t>
            </a:r>
            <a:r>
              <a:rPr lang="zh-CN" altLang="zh-CN" sz="308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多</a:t>
            </a:r>
            <a:r>
              <a:rPr lang="zh-CN" altLang="zh-CN" sz="308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反应体系分析 </a:t>
            </a:r>
          </a:p>
        </p:txBody>
      </p:sp>
      <p:pic>
        <p:nvPicPr>
          <p:cNvPr id="11" name="图片 10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9612" y="4241778"/>
            <a:ext cx="622909" cy="5372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图片 13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1000" y="4204834"/>
            <a:ext cx="630858" cy="544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8" y="404495"/>
            <a:ext cx="11833860" cy="37547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墨迹 21"/>
              <p14:cNvContentPartPr/>
              <p14:nvPr/>
            </p14:nvContentPartPr>
            <p14:xfrm>
              <a:off x="1564219" y="5962681"/>
              <a:ext cx="299109" cy="387736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"/>
            </p:blipFill>
            <p:spPr>
              <a:xfrm>
                <a:off x="1564219" y="5962681"/>
                <a:ext cx="299109" cy="3877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墨迹 22"/>
              <p14:cNvContentPartPr/>
              <p14:nvPr/>
            </p14:nvContentPartPr>
            <p14:xfrm>
              <a:off x="1806893" y="6100151"/>
              <a:ext cx="519207" cy="278466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6"/>
            </p:blipFill>
            <p:spPr>
              <a:xfrm>
                <a:off x="1806893" y="6100151"/>
                <a:ext cx="519207" cy="278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墨迹 23"/>
              <p14:cNvContentPartPr/>
              <p14:nvPr/>
            </p14:nvContentPartPr>
            <p14:xfrm>
              <a:off x="2306348" y="6236564"/>
              <a:ext cx="124687" cy="390204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8"/>
            </p:blipFill>
            <p:spPr>
              <a:xfrm>
                <a:off x="2306348" y="6236564"/>
                <a:ext cx="124687" cy="3902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墨迹 24"/>
              <p14:cNvContentPartPr/>
              <p14:nvPr/>
            </p14:nvContentPartPr>
            <p14:xfrm>
              <a:off x="2738080" y="6177875"/>
              <a:ext cx="107228" cy="223301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10"/>
            </p:blipFill>
            <p:spPr>
              <a:xfrm>
                <a:off x="2738080" y="6177875"/>
                <a:ext cx="107228" cy="223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墨迹 25"/>
              <p14:cNvContentPartPr/>
              <p14:nvPr/>
            </p14:nvContentPartPr>
            <p14:xfrm>
              <a:off x="2884813" y="6155844"/>
              <a:ext cx="110755" cy="262251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12"/>
            </p:blipFill>
            <p:spPr>
              <a:xfrm>
                <a:off x="2884813" y="6155844"/>
                <a:ext cx="110755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墨迹 26"/>
              <p14:cNvContentPartPr/>
              <p14:nvPr/>
            </p14:nvContentPartPr>
            <p14:xfrm>
              <a:off x="3120432" y="6158664"/>
              <a:ext cx="303341" cy="2255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14"/>
            </p:blipFill>
            <p:spPr>
              <a:xfrm>
                <a:off x="3120432" y="6158664"/>
                <a:ext cx="30334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墨迹 27"/>
              <p14:cNvContentPartPr/>
              <p14:nvPr/>
            </p14:nvContentPartPr>
            <p14:xfrm>
              <a:off x="3350407" y="6057147"/>
              <a:ext cx="204050" cy="10433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16"/>
            </p:blipFill>
            <p:spPr>
              <a:xfrm>
                <a:off x="3350407" y="6057147"/>
                <a:ext cx="204050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墨迹 28"/>
              <p14:cNvContentPartPr/>
              <p14:nvPr/>
            </p14:nvContentPartPr>
            <p14:xfrm>
              <a:off x="3218136" y="6260180"/>
              <a:ext cx="284647" cy="3947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18"/>
            </p:blipFill>
            <p:spPr>
              <a:xfrm>
                <a:off x="3218136" y="6260180"/>
                <a:ext cx="28464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" name="墨迹 29"/>
              <p14:cNvContentPartPr/>
              <p14:nvPr/>
            </p14:nvContentPartPr>
            <p14:xfrm>
              <a:off x="3211082" y="6299659"/>
              <a:ext cx="181652" cy="5921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20"/>
            </p:blipFill>
            <p:spPr>
              <a:xfrm>
                <a:off x="3211082" y="6299659"/>
                <a:ext cx="18165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墨迹 30"/>
              <p14:cNvContentPartPr/>
              <p14:nvPr/>
            </p14:nvContentPartPr>
            <p14:xfrm>
              <a:off x="2536852" y="6172763"/>
              <a:ext cx="110931" cy="253791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22"/>
            </p:blipFill>
            <p:spPr>
              <a:xfrm>
                <a:off x="2536852" y="6172763"/>
                <a:ext cx="110931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墨迹 31"/>
              <p14:cNvContentPartPr/>
              <p14:nvPr/>
            </p14:nvContentPartPr>
            <p14:xfrm>
              <a:off x="3708773" y="5955631"/>
              <a:ext cx="513564" cy="34966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24"/>
            </p:blipFill>
            <p:spPr>
              <a:xfrm>
                <a:off x="3708773" y="5955631"/>
                <a:ext cx="513564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3" name="墨迹 32"/>
              <p14:cNvContentPartPr/>
              <p14:nvPr/>
            </p14:nvContentPartPr>
            <p14:xfrm>
              <a:off x="4346496" y="6057147"/>
              <a:ext cx="118515" cy="218014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26"/>
            </p:blipFill>
            <p:spPr>
              <a:xfrm>
                <a:off x="4346496" y="6057147"/>
                <a:ext cx="118515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4" name="墨迹 33"/>
              <p14:cNvContentPartPr/>
              <p14:nvPr/>
            </p14:nvContentPartPr>
            <p14:xfrm>
              <a:off x="4442436" y="6085347"/>
              <a:ext cx="107228" cy="191753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28"/>
            </p:blipFill>
            <p:spPr>
              <a:xfrm>
                <a:off x="4442436" y="6085347"/>
                <a:ext cx="10722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5" name="墨迹 34"/>
              <p14:cNvContentPartPr/>
              <p14:nvPr/>
            </p14:nvContentPartPr>
            <p14:xfrm>
              <a:off x="4600456" y="6028949"/>
              <a:ext cx="135445" cy="26789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30"/>
            </p:blipFill>
            <p:spPr>
              <a:xfrm>
                <a:off x="4600456" y="6028949"/>
                <a:ext cx="135445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6" name="墨迹 35"/>
              <p14:cNvContentPartPr/>
              <p14:nvPr/>
            </p14:nvContentPartPr>
            <p14:xfrm>
              <a:off x="4998327" y="6074067"/>
              <a:ext cx="42327" cy="14981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32"/>
            </p:blipFill>
            <p:spPr>
              <a:xfrm>
                <a:off x="4998327" y="6074067"/>
                <a:ext cx="42327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墨迹 36"/>
              <p14:cNvContentPartPr/>
              <p14:nvPr/>
            </p14:nvContentPartPr>
            <p14:xfrm>
              <a:off x="4927783" y="6092925"/>
              <a:ext cx="279356" cy="2344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34"/>
            </p:blipFill>
            <p:spPr>
              <a:xfrm>
                <a:off x="4927783" y="6092925"/>
                <a:ext cx="279356" cy="23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墨迹 37"/>
              <p14:cNvContentPartPr/>
              <p14:nvPr/>
            </p14:nvContentPartPr>
            <p14:xfrm>
              <a:off x="5068872" y="5987355"/>
              <a:ext cx="28217" cy="32358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36"/>
            </p:blipFill>
            <p:spPr>
              <a:xfrm>
                <a:off x="5068872" y="5987355"/>
                <a:ext cx="28217" cy="323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" name="墨迹 38"/>
              <p14:cNvContentPartPr/>
              <p14:nvPr/>
            </p14:nvContentPartPr>
            <p14:xfrm>
              <a:off x="5352461" y="5997401"/>
              <a:ext cx="363304" cy="25150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38"/>
            </p:blipFill>
            <p:spPr>
              <a:xfrm>
                <a:off x="5352461" y="5997401"/>
                <a:ext cx="363304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5727052" y="6090986"/>
              <a:ext cx="143206" cy="19739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40"/>
            </p:blipFill>
            <p:spPr>
              <a:xfrm>
                <a:off x="5727052" y="6090986"/>
                <a:ext cx="143206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5973782" y="6003393"/>
              <a:ext cx="82713" cy="198274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42"/>
            </p:blipFill>
            <p:spPr>
              <a:xfrm>
                <a:off x="5973782" y="6003393"/>
                <a:ext cx="82713" cy="198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6026161" y="6020136"/>
              <a:ext cx="131918" cy="37539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44"/>
            </p:blipFill>
            <p:spPr>
              <a:xfrm>
                <a:off x="6026161" y="6020136"/>
                <a:ext cx="131918" cy="375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3" name="墨迹 42"/>
              <p14:cNvContentPartPr/>
              <p14:nvPr/>
            </p14:nvContentPartPr>
            <p14:xfrm>
              <a:off x="6225802" y="5997049"/>
              <a:ext cx="135445" cy="31389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46"/>
            </p:blipFill>
            <p:spPr>
              <a:xfrm>
                <a:off x="6225802" y="5997049"/>
                <a:ext cx="135445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4" name="墨迹 43"/>
              <p14:cNvContentPartPr/>
              <p14:nvPr/>
            </p14:nvContentPartPr>
            <p14:xfrm>
              <a:off x="4069961" y="6484186"/>
              <a:ext cx="50792" cy="387912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48"/>
            </p:blipFill>
            <p:spPr>
              <a:xfrm>
                <a:off x="4069961" y="6484186"/>
                <a:ext cx="50792" cy="3879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5" name="墨迹 44"/>
              <p14:cNvContentPartPr/>
              <p14:nvPr/>
            </p14:nvContentPartPr>
            <p14:xfrm>
              <a:off x="4067139" y="6570369"/>
              <a:ext cx="228565" cy="157915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50"/>
            </p:blipFill>
            <p:spPr>
              <a:xfrm>
                <a:off x="4067139" y="6570369"/>
                <a:ext cx="228565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6" name="墨迹 45"/>
              <p14:cNvContentPartPr/>
              <p14:nvPr/>
            </p14:nvContentPartPr>
            <p14:xfrm>
              <a:off x="4308402" y="6604208"/>
              <a:ext cx="108638" cy="5075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52"/>
            </p:blipFill>
            <p:spPr>
              <a:xfrm>
                <a:off x="4308402" y="6604208"/>
                <a:ext cx="108638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7" name="墨迹 46"/>
              <p14:cNvContentPartPr/>
              <p14:nvPr/>
            </p14:nvContentPartPr>
            <p14:xfrm>
              <a:off x="4278068" y="6660606"/>
              <a:ext cx="181299" cy="2626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54"/>
            </p:blipFill>
            <p:spPr>
              <a:xfrm>
                <a:off x="4278068" y="6660606"/>
                <a:ext cx="181299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8" name="墨迹 47"/>
              <p14:cNvContentPartPr/>
              <p14:nvPr/>
            </p14:nvContentPartPr>
            <p14:xfrm>
              <a:off x="4529911" y="6555917"/>
              <a:ext cx="8466" cy="310542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56"/>
            </p:blipFill>
            <p:spPr>
              <a:xfrm>
                <a:off x="4529911" y="6555917"/>
                <a:ext cx="8466" cy="310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9" name="墨迹 48"/>
              <p14:cNvContentPartPr/>
              <p14:nvPr/>
            </p14:nvContentPartPr>
            <p14:xfrm>
              <a:off x="6951529" y="5551504"/>
              <a:ext cx="223097" cy="9957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58"/>
            </p:blipFill>
            <p:spPr>
              <a:xfrm>
                <a:off x="6951529" y="5551504"/>
                <a:ext cx="223097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0" name="墨迹 49"/>
              <p14:cNvContentPartPr/>
              <p14:nvPr/>
            </p14:nvContentPartPr>
            <p14:xfrm>
              <a:off x="7015900" y="5696200"/>
              <a:ext cx="167897" cy="93057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60"/>
            </p:blipFill>
            <p:spPr>
              <a:xfrm>
                <a:off x="7015900" y="5696200"/>
                <a:ext cx="167897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1" name="墨迹 50"/>
              <p14:cNvContentPartPr/>
              <p14:nvPr/>
            </p14:nvContentPartPr>
            <p14:xfrm>
              <a:off x="6932482" y="5751188"/>
              <a:ext cx="252725" cy="131830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62"/>
            </p:blipFill>
            <p:spPr>
              <a:xfrm>
                <a:off x="6932482" y="5751188"/>
                <a:ext cx="252725" cy="131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2" name="墨迹 51"/>
              <p14:cNvContentPartPr/>
              <p14:nvPr/>
            </p14:nvContentPartPr>
            <p14:xfrm>
              <a:off x="6967931" y="5451926"/>
              <a:ext cx="98762" cy="34579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64"/>
            </p:blipFill>
            <p:spPr>
              <a:xfrm>
                <a:off x="6967931" y="5451926"/>
                <a:ext cx="98762" cy="345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3" name="墨迹 52"/>
              <p14:cNvContentPartPr/>
              <p14:nvPr/>
            </p14:nvContentPartPr>
            <p14:xfrm>
              <a:off x="6861937" y="5510263"/>
              <a:ext cx="213221" cy="332572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66"/>
            </p:blipFill>
            <p:spPr>
              <a:xfrm>
                <a:off x="6861937" y="5510263"/>
                <a:ext cx="213221" cy="332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4" name="墨迹 53"/>
              <p14:cNvContentPartPr/>
              <p14:nvPr/>
            </p14:nvContentPartPr>
            <p14:xfrm>
              <a:off x="7161928" y="5478715"/>
              <a:ext cx="328032" cy="320411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68"/>
            </p:blipFill>
            <p:spPr>
              <a:xfrm>
                <a:off x="7161928" y="5478715"/>
                <a:ext cx="328032" cy="320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墨迹 54"/>
              <p14:cNvContentPartPr/>
              <p14:nvPr/>
            </p14:nvContentPartPr>
            <p14:xfrm>
              <a:off x="7294375" y="5543925"/>
              <a:ext cx="82714" cy="645757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70"/>
            </p:blipFill>
            <p:spPr>
              <a:xfrm>
                <a:off x="7294375" y="5543925"/>
                <a:ext cx="82714" cy="645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6" name="墨迹 55"/>
              <p14:cNvContentPartPr/>
              <p14:nvPr/>
            </p14:nvContentPartPr>
            <p14:xfrm>
              <a:off x="7473029" y="5472547"/>
              <a:ext cx="79010" cy="34772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72"/>
            </p:blipFill>
            <p:spPr>
              <a:xfrm>
                <a:off x="7473029" y="5472547"/>
                <a:ext cx="79010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7" name="墨迹 56"/>
              <p14:cNvContentPartPr/>
              <p14:nvPr/>
            </p14:nvContentPartPr>
            <p14:xfrm>
              <a:off x="7597364" y="5406808"/>
              <a:ext cx="149378" cy="42051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74"/>
            </p:blipFill>
            <p:spPr>
              <a:xfrm>
                <a:off x="7597364" y="5406808"/>
                <a:ext cx="149378" cy="4205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8" name="墨迹 57"/>
              <p14:cNvContentPartPr/>
              <p14:nvPr/>
            </p14:nvContentPartPr>
            <p14:xfrm>
              <a:off x="7636692" y="5423727"/>
              <a:ext cx="229270" cy="582662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76"/>
            </p:blipFill>
            <p:spPr>
              <a:xfrm>
                <a:off x="7636692" y="5423727"/>
                <a:ext cx="229270" cy="582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9" name="墨迹 58"/>
              <p14:cNvContentPartPr/>
              <p14:nvPr/>
            </p14:nvContentPartPr>
            <p14:xfrm>
              <a:off x="7975306" y="5510087"/>
              <a:ext cx="148144" cy="1973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78"/>
            </p:blipFill>
            <p:spPr>
              <a:xfrm>
                <a:off x="7975306" y="5510087"/>
                <a:ext cx="14814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0" name="墨迹 59"/>
              <p14:cNvContentPartPr/>
              <p14:nvPr/>
            </p14:nvContentPartPr>
            <p14:xfrm>
              <a:off x="7879366" y="5560845"/>
              <a:ext cx="169307" cy="304550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80"/>
            </p:blipFill>
            <p:spPr>
              <a:xfrm>
                <a:off x="7879366" y="5560845"/>
                <a:ext cx="169307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1" name="墨迹 60"/>
              <p14:cNvContentPartPr/>
              <p14:nvPr/>
            </p14:nvContentPartPr>
            <p14:xfrm>
              <a:off x="7997881" y="5696200"/>
              <a:ext cx="99644" cy="3101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82"/>
            </p:blipFill>
            <p:spPr>
              <a:xfrm>
                <a:off x="7997881" y="5696200"/>
                <a:ext cx="9964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2" name="墨迹 61"/>
              <p14:cNvContentPartPr/>
              <p14:nvPr/>
            </p14:nvContentPartPr>
            <p14:xfrm>
              <a:off x="7982890" y="5746958"/>
              <a:ext cx="146909" cy="117027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84"/>
            </p:blipFill>
            <p:spPr>
              <a:xfrm>
                <a:off x="7982890" y="5746958"/>
                <a:ext cx="146909" cy="1170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3" name="墨迹 62"/>
              <p14:cNvContentPartPr/>
              <p14:nvPr/>
            </p14:nvContentPartPr>
            <p14:xfrm>
              <a:off x="8330851" y="5459328"/>
              <a:ext cx="200346" cy="1974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86"/>
            </p:blipFill>
            <p:spPr>
              <a:xfrm>
                <a:off x="8330851" y="5459328"/>
                <a:ext cx="200346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4" name="墨迹 63"/>
              <p14:cNvContentPartPr/>
              <p14:nvPr/>
            </p14:nvContentPartPr>
            <p14:xfrm>
              <a:off x="8330851" y="5543925"/>
              <a:ext cx="79010" cy="281991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88"/>
            </p:blipFill>
            <p:spPr>
              <a:xfrm>
                <a:off x="8330851" y="5543925"/>
                <a:ext cx="79010" cy="281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5" name="墨迹 64"/>
              <p14:cNvContentPartPr/>
              <p14:nvPr/>
            </p14:nvContentPartPr>
            <p14:xfrm>
              <a:off x="8226445" y="5584814"/>
              <a:ext cx="349901" cy="246741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90"/>
            </p:blipFill>
            <p:spPr>
              <a:xfrm>
                <a:off x="8226445" y="5584814"/>
                <a:ext cx="349901" cy="246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6" name="墨迹 65"/>
              <p14:cNvContentPartPr/>
              <p14:nvPr/>
            </p14:nvContentPartPr>
            <p14:xfrm>
              <a:off x="8418326" y="5466907"/>
              <a:ext cx="59257" cy="299790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92"/>
            </p:blipFill>
            <p:spPr>
              <a:xfrm>
                <a:off x="8418326" y="5466907"/>
                <a:ext cx="59257" cy="299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7" name="墨迹 66"/>
              <p14:cNvContentPartPr/>
              <p14:nvPr/>
            </p14:nvContentPartPr>
            <p14:xfrm>
              <a:off x="8611265" y="5380371"/>
              <a:ext cx="453249" cy="479384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94"/>
            </p:blipFill>
            <p:spPr>
              <a:xfrm>
                <a:off x="8611265" y="5380371"/>
                <a:ext cx="453249" cy="479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8" name="墨迹 67"/>
              <p14:cNvContentPartPr/>
              <p14:nvPr/>
            </p14:nvContentPartPr>
            <p14:xfrm>
              <a:off x="8996791" y="5600324"/>
              <a:ext cx="186237" cy="15015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96"/>
            </p:blipFill>
            <p:spPr>
              <a:xfrm>
                <a:off x="8996791" y="5600324"/>
                <a:ext cx="186237" cy="150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9" name="墨迹 68"/>
              <p14:cNvContentPartPr/>
              <p14:nvPr/>
            </p14:nvContentPartPr>
            <p14:xfrm>
              <a:off x="9087088" y="5442409"/>
              <a:ext cx="293466" cy="45682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98"/>
            </p:blipFill>
            <p:spPr>
              <a:xfrm>
                <a:off x="9087088" y="5442409"/>
                <a:ext cx="293466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" name="墨迹 69"/>
              <p14:cNvContentPartPr/>
              <p14:nvPr/>
            </p14:nvContentPartPr>
            <p14:xfrm>
              <a:off x="9439282" y="5493167"/>
              <a:ext cx="317450" cy="20303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00"/>
            </p:blipFill>
            <p:spPr>
              <a:xfrm>
                <a:off x="9439282" y="5493167"/>
                <a:ext cx="317450" cy="2030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1" name="墨迹 70"/>
              <p14:cNvContentPartPr/>
              <p14:nvPr/>
            </p14:nvContentPartPr>
            <p14:xfrm>
              <a:off x="9729749" y="5613542"/>
              <a:ext cx="164369" cy="161615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02"/>
            </p:blipFill>
            <p:spPr>
              <a:xfrm>
                <a:off x="9729749" y="5613542"/>
                <a:ext cx="164369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2" name="墨迹 71"/>
              <p14:cNvContentPartPr/>
              <p14:nvPr/>
            </p14:nvContentPartPr>
            <p14:xfrm>
              <a:off x="10015454" y="5735679"/>
              <a:ext cx="27160" cy="2537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04"/>
            </p:blipFill>
            <p:spPr>
              <a:xfrm>
                <a:off x="10015454" y="5735679"/>
                <a:ext cx="27160" cy="25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3" name="墨迹 72"/>
              <p14:cNvContentPartPr/>
              <p14:nvPr/>
            </p14:nvContentPartPr>
            <p14:xfrm>
              <a:off x="10254071" y="5352172"/>
              <a:ext cx="425736" cy="32517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06"/>
            </p:blipFill>
            <p:spPr>
              <a:xfrm>
                <a:off x="10254071" y="5352172"/>
                <a:ext cx="425736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4" name="墨迹 73"/>
              <p14:cNvContentPartPr/>
              <p14:nvPr/>
            </p14:nvContentPartPr>
            <p14:xfrm>
              <a:off x="10458474" y="5422317"/>
              <a:ext cx="56435" cy="66584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08"/>
            </p:blipFill>
            <p:spPr>
              <a:xfrm>
                <a:off x="10458474" y="5422317"/>
                <a:ext cx="56435" cy="665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5" name="墨迹 74"/>
              <p14:cNvContentPartPr/>
              <p14:nvPr/>
            </p14:nvContentPartPr>
            <p14:xfrm>
              <a:off x="10649649" y="5338778"/>
              <a:ext cx="257488" cy="32358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10"/>
            </p:blipFill>
            <p:spPr>
              <a:xfrm>
                <a:off x="10649649" y="5338778"/>
                <a:ext cx="257488" cy="323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6" name="墨迹 75"/>
              <p14:cNvContentPartPr/>
              <p14:nvPr/>
            </p14:nvContentPartPr>
            <p14:xfrm>
              <a:off x="10735009" y="5306349"/>
              <a:ext cx="323093" cy="48572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12"/>
            </p:blipFill>
            <p:spPr>
              <a:xfrm>
                <a:off x="10735009" y="5306349"/>
                <a:ext cx="323093" cy="4857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7" name="墨迹 76"/>
              <p14:cNvContentPartPr/>
              <p14:nvPr/>
            </p14:nvContentPartPr>
            <p14:xfrm>
              <a:off x="11141345" y="5720169"/>
              <a:ext cx="490991" cy="2960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14"/>
            </p:blipFill>
            <p:spPr>
              <a:xfrm>
                <a:off x="11141345" y="5720169"/>
                <a:ext cx="490991" cy="29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8" name="墨迹 77"/>
              <p14:cNvContentPartPr/>
              <p14:nvPr/>
            </p14:nvContentPartPr>
            <p14:xfrm>
              <a:off x="11624575" y="5350763"/>
              <a:ext cx="261721" cy="415935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16"/>
            </p:blipFill>
            <p:spPr>
              <a:xfrm>
                <a:off x="11624575" y="5350763"/>
                <a:ext cx="261721" cy="4159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9" name="墨迹 78"/>
              <p14:cNvContentPartPr/>
              <p14:nvPr/>
            </p14:nvContentPartPr>
            <p14:xfrm>
              <a:off x="11781007" y="5515727"/>
              <a:ext cx="198936" cy="268595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18"/>
            </p:blipFill>
            <p:spPr>
              <a:xfrm>
                <a:off x="11781007" y="5515727"/>
                <a:ext cx="198936" cy="268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0" name="墨迹 79"/>
              <p14:cNvContentPartPr/>
              <p14:nvPr/>
            </p14:nvContentPartPr>
            <p14:xfrm>
              <a:off x="6969694" y="6085347"/>
              <a:ext cx="369653" cy="795212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20"/>
            </p:blipFill>
            <p:spPr>
              <a:xfrm>
                <a:off x="6969694" y="6085347"/>
                <a:ext cx="369653" cy="795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1" name="墨迹 80"/>
              <p14:cNvContentPartPr/>
              <p14:nvPr/>
            </p14:nvContentPartPr>
            <p14:xfrm>
              <a:off x="7190851" y="6547810"/>
              <a:ext cx="121336" cy="104337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22"/>
            </p:blipFill>
            <p:spPr>
              <a:xfrm>
                <a:off x="7190851" y="6547810"/>
                <a:ext cx="121336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2" name="墨迹 81"/>
              <p14:cNvContentPartPr/>
              <p14:nvPr/>
            </p14:nvContentPartPr>
            <p14:xfrm>
              <a:off x="7464564" y="6290670"/>
              <a:ext cx="262425" cy="358656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24"/>
            </p:blipFill>
            <p:spPr>
              <a:xfrm>
                <a:off x="7464564" y="6290670"/>
                <a:ext cx="262425" cy="358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3" name="墨迹 82"/>
              <p14:cNvContentPartPr/>
              <p14:nvPr/>
            </p14:nvContentPartPr>
            <p14:xfrm>
              <a:off x="7856792" y="6604208"/>
              <a:ext cx="42326" cy="64858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26"/>
            </p:blipFill>
            <p:spPr>
              <a:xfrm>
                <a:off x="7856792" y="6604208"/>
                <a:ext cx="42326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4" name="墨迹 83"/>
              <p14:cNvContentPartPr/>
              <p14:nvPr/>
            </p14:nvContentPartPr>
            <p14:xfrm>
              <a:off x="8509329" y="6337728"/>
              <a:ext cx="391522" cy="247094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28"/>
            </p:blipFill>
            <p:spPr>
              <a:xfrm>
                <a:off x="8509329" y="6337728"/>
                <a:ext cx="391522" cy="247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5" name="墨迹 84"/>
              <p14:cNvContentPartPr/>
              <p14:nvPr/>
            </p14:nvContentPartPr>
            <p14:xfrm>
              <a:off x="8900851" y="6435014"/>
              <a:ext cx="186237" cy="190344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30"/>
            </p:blipFill>
            <p:spPr>
              <a:xfrm>
                <a:off x="8900851" y="6435014"/>
                <a:ext cx="186237" cy="190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6" name="墨迹 85"/>
              <p14:cNvContentPartPr/>
              <p14:nvPr/>
            </p14:nvContentPartPr>
            <p14:xfrm>
              <a:off x="9228177" y="6266702"/>
              <a:ext cx="417624" cy="343146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32"/>
            </p:blipFill>
            <p:spPr>
              <a:xfrm>
                <a:off x="9228177" y="6266702"/>
                <a:ext cx="417624" cy="343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7" name="墨迹 86"/>
              <p14:cNvContentPartPr/>
              <p14:nvPr/>
            </p14:nvContentPartPr>
            <p14:xfrm>
              <a:off x="9583721" y="6047278"/>
              <a:ext cx="277946" cy="790983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34"/>
            </p:blipFill>
            <p:spPr>
              <a:xfrm>
                <a:off x="9583721" y="6047278"/>
                <a:ext cx="277946" cy="790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8" name="墨迹 87"/>
              <p14:cNvContentPartPr/>
              <p14:nvPr/>
            </p14:nvContentPartPr>
            <p14:xfrm>
              <a:off x="9544217" y="6227751"/>
              <a:ext cx="389053" cy="46951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36"/>
            </p:blipFill>
            <p:spPr>
              <a:xfrm>
                <a:off x="9544217" y="6227751"/>
                <a:ext cx="389053" cy="4695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9" name="墨迹 88"/>
              <p14:cNvContentPartPr/>
              <p14:nvPr/>
            </p14:nvContentPartPr>
            <p14:xfrm>
              <a:off x="10298338" y="6559090"/>
              <a:ext cx="1153403" cy="45118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38"/>
            </p:blipFill>
            <p:spPr>
              <a:xfrm>
                <a:off x="10298338" y="6559090"/>
                <a:ext cx="115340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1" name="墨迹 90"/>
              <p14:cNvContentPartPr/>
              <p14:nvPr/>
            </p14:nvContentPartPr>
            <p14:xfrm>
              <a:off x="7506891" y="324288"/>
              <a:ext cx="14109" cy="846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40"/>
            </p:blipFill>
            <p:spPr>
              <a:xfrm>
                <a:off x="7506891" y="324288"/>
                <a:ext cx="1410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2" name="墨迹 91"/>
              <p14:cNvContentPartPr/>
              <p14:nvPr/>
            </p14:nvContentPartPr>
            <p14:xfrm>
              <a:off x="2033164" y="57103"/>
              <a:ext cx="426971" cy="563275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42"/>
            </p:blipFill>
            <p:spPr>
              <a:xfrm>
                <a:off x="2033164" y="57103"/>
                <a:ext cx="426971" cy="563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3" name="墨迹 92"/>
              <p14:cNvContentPartPr/>
              <p14:nvPr/>
            </p14:nvContentPartPr>
            <p14:xfrm>
              <a:off x="2484120" y="69087"/>
              <a:ext cx="293465" cy="472334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44"/>
            </p:blipFill>
            <p:spPr>
              <a:xfrm>
                <a:off x="2484120" y="69087"/>
                <a:ext cx="293465" cy="4723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4" name="墨迹 93"/>
              <p14:cNvContentPartPr/>
              <p14:nvPr/>
            </p14:nvContentPartPr>
            <p14:xfrm>
              <a:off x="2755011" y="152274"/>
              <a:ext cx="341436" cy="425805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46"/>
            </p:blipFill>
            <p:spPr>
              <a:xfrm>
                <a:off x="2755011" y="152274"/>
                <a:ext cx="341436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5" name="墨迹 94"/>
              <p14:cNvContentPartPr/>
              <p14:nvPr/>
            </p14:nvContentPartPr>
            <p14:xfrm>
              <a:off x="3165580" y="90236"/>
              <a:ext cx="385173" cy="372227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48"/>
            </p:blipFill>
            <p:spPr>
              <a:xfrm>
                <a:off x="3165580" y="90236"/>
                <a:ext cx="385173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6" name="墨迹 95"/>
              <p14:cNvContentPartPr/>
              <p14:nvPr/>
            </p14:nvContentPartPr>
            <p14:xfrm>
              <a:off x="3332594" y="193868"/>
              <a:ext cx="60140" cy="888974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50"/>
            </p:blipFill>
            <p:spPr>
              <a:xfrm>
                <a:off x="3332594" y="193868"/>
                <a:ext cx="60140" cy="8889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7" name="墨迹 96"/>
              <p14:cNvContentPartPr/>
              <p14:nvPr/>
            </p14:nvContentPartPr>
            <p14:xfrm>
              <a:off x="3578971" y="105393"/>
              <a:ext cx="107228" cy="448012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52"/>
            </p:blipFill>
            <p:spPr>
              <a:xfrm>
                <a:off x="3578971" y="105393"/>
                <a:ext cx="107228" cy="4480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8" name="墨迹 97"/>
              <p14:cNvContentPartPr/>
              <p14:nvPr/>
            </p14:nvContentPartPr>
            <p14:xfrm>
              <a:off x="3734169" y="103631"/>
              <a:ext cx="91708" cy="158619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54"/>
            </p:blipFill>
            <p:spPr>
              <a:xfrm>
                <a:off x="3734169" y="103631"/>
                <a:ext cx="91708" cy="158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9" name="墨迹 98"/>
              <p14:cNvContentPartPr/>
              <p14:nvPr/>
            </p14:nvContentPartPr>
            <p14:xfrm>
              <a:off x="3646694" y="244802"/>
              <a:ext cx="205990" cy="313538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56"/>
            </p:blipFill>
            <p:spPr>
              <a:xfrm>
                <a:off x="3646694" y="244802"/>
                <a:ext cx="205990" cy="313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0" name="墨迹 99"/>
              <p14:cNvContentPartPr/>
              <p14:nvPr/>
            </p14:nvContentPartPr>
            <p14:xfrm>
              <a:off x="3804714" y="473743"/>
              <a:ext cx="98762" cy="50758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58"/>
            </p:blipFill>
            <p:spPr>
              <a:xfrm>
                <a:off x="3804714" y="473743"/>
                <a:ext cx="9876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1" name="墨迹 100"/>
              <p14:cNvContentPartPr/>
              <p14:nvPr/>
            </p14:nvContentPartPr>
            <p14:xfrm>
              <a:off x="3725704" y="101516"/>
              <a:ext cx="326621" cy="657037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60"/>
            </p:blipFill>
            <p:spPr>
              <a:xfrm>
                <a:off x="3725704" y="101516"/>
                <a:ext cx="326621" cy="657037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3" name="墨迹 2"/>
              <p14:cNvContentPartPr/>
              <p14:nvPr/>
            </p14:nvContentPartPr>
            <p14:xfrm>
              <a:off x="615960" y="694800"/>
              <a:ext cx="10301400" cy="487368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06600" y="685440"/>
                <a:ext cx="10320120" cy="4892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-13254" y="-83367"/>
            <a:ext cx="94809" cy="1895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46914" tIns="23457" rIns="46914" bIns="23457" numCol="1" anchor="ctr" anchorCtr="0" compatLnSpc="1">
            <a:spAutoFit/>
          </a:bodyPr>
          <a:lstStyle/>
          <a:p>
            <a:endParaRPr lang="zh-CN" altLang="en-US" sz="925"/>
          </a:p>
        </p:txBody>
      </p:sp>
      <p:sp>
        <p:nvSpPr>
          <p:cNvPr id="10" name="矩形 9"/>
          <p:cNvSpPr/>
          <p:nvPr/>
        </p:nvSpPr>
        <p:spPr>
          <a:xfrm>
            <a:off x="912259" y="584278"/>
            <a:ext cx="10159724" cy="68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565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(2)</a:t>
            </a:r>
            <a:r>
              <a:rPr lang="zh-CN" altLang="zh-CN" sz="2565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思维模型构建</a:t>
            </a:r>
            <a:endParaRPr lang="zh-CN" altLang="zh-CN" sz="565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</p:txBody>
      </p:sp>
      <p:pic>
        <p:nvPicPr>
          <p:cNvPr id="12" name="24xkztthx179.EPS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0458" y="1323166"/>
            <a:ext cx="6624575" cy="50177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-13254" y="-83367"/>
            <a:ext cx="94809" cy="1895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46914" tIns="23457" rIns="46914" bIns="23457" numCol="1" anchor="ctr" anchorCtr="0" compatLnSpc="1">
            <a:spAutoFit/>
          </a:bodyPr>
          <a:lstStyle/>
          <a:p>
            <a:endParaRPr lang="zh-CN" altLang="en-US" sz="925"/>
          </a:p>
        </p:txBody>
      </p:sp>
      <p:sp>
        <p:nvSpPr>
          <p:cNvPr id="10" name="矩形 9"/>
          <p:cNvSpPr/>
          <p:nvPr/>
        </p:nvSpPr>
        <p:spPr>
          <a:xfrm>
            <a:off x="1145444" y="325667"/>
            <a:ext cx="10159724" cy="6133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308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2. </a:t>
            </a:r>
            <a:r>
              <a:rPr lang="zh-CN" altLang="zh-CN" sz="2565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竞争</a:t>
            </a:r>
            <a:r>
              <a:rPr lang="en-US" altLang="zh-CN" sz="2565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</a:t>
            </a:r>
            <a:r>
              <a:rPr lang="zh-CN" altLang="zh-CN" sz="2565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平行</a:t>
            </a:r>
            <a:r>
              <a:rPr lang="en-US" altLang="zh-CN" sz="2565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)</a:t>
            </a:r>
            <a:r>
              <a:rPr lang="zh-CN" altLang="zh-CN" sz="2565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型多反应体系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(1)</a:t>
            </a:r>
            <a:r>
              <a:rPr lang="zh-CN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反应特点</a:t>
            </a:r>
            <a:endParaRPr lang="zh-CN" altLang="zh-CN" sz="565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指反应物能同时平行地进行两个或两个以上的不同反应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得到不同的产物。如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2023</a:t>
            </a:r>
            <a:r>
              <a:rPr lang="zh-CN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年湖南卷中考查到的反应体系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:</a:t>
            </a:r>
            <a:endParaRPr lang="zh-CN" altLang="zh-CN" sz="565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C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6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H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5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C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H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5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(g)</a:t>
            </a:r>
            <a:r>
              <a:rPr lang="en-US" altLang="zh-CN" sz="2565" dirty="0">
                <a:solidFill>
                  <a:srgbClr val="000000"/>
                </a:solidFill>
                <a:latin typeface="MS PMincho"/>
                <a:ea typeface="MS PMincho"/>
                <a:cs typeface="Times New Roman" panose="02020603050405020304"/>
              </a:rPr>
              <a:t>⇌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C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6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H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5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CH=CH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(g)+H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(g)</a:t>
            </a:r>
            <a:endParaRPr lang="zh-CN" altLang="zh-CN" sz="565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⑤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C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6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H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5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C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H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5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(g)</a:t>
            </a:r>
            <a:r>
              <a:rPr lang="en-US" altLang="zh-CN" sz="2565" dirty="0">
                <a:solidFill>
                  <a:srgbClr val="000000"/>
                </a:solidFill>
                <a:latin typeface="MS PMincho"/>
                <a:ea typeface="MS PMincho"/>
                <a:cs typeface="Times New Roman" panose="02020603050405020304"/>
              </a:rPr>
              <a:t>⇌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C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6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H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6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(g)+CH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 =CH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(g)</a:t>
            </a:r>
            <a:endParaRPr lang="zh-CN" altLang="zh-CN" sz="565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dirty="0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⑥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C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6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H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5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C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H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5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(g)+H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(g)</a:t>
            </a:r>
            <a:r>
              <a:rPr lang="en-US" altLang="zh-CN" sz="2565" dirty="0">
                <a:solidFill>
                  <a:srgbClr val="000000"/>
                </a:solidFill>
                <a:latin typeface="MS PMincho"/>
                <a:ea typeface="MS PMincho"/>
                <a:cs typeface="Times New Roman" panose="02020603050405020304"/>
              </a:rPr>
              <a:t>⇌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C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6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H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5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CH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(g)+CH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4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(g)</a:t>
            </a:r>
            <a:r>
              <a:rPr lang="zh-CN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565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反应过程可用下图表示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:</a:t>
            </a:r>
            <a:endParaRPr lang="zh-CN" altLang="zh-CN" sz="565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sz="2565" i="1" dirty="0">
              <a:solidFill>
                <a:srgbClr val="0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565" i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v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=(</a:t>
            </a:r>
            <a:r>
              <a:rPr lang="en-US" altLang="zh-CN" sz="2565" i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k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+</a:t>
            </a:r>
            <a:r>
              <a:rPr lang="en-US" altLang="zh-CN" sz="2565" i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k</a:t>
            </a:r>
            <a:r>
              <a:rPr lang="en-US" altLang="zh-CN" sz="2565" baseline="-250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)</a:t>
            </a:r>
            <a:r>
              <a:rPr lang="en-US" altLang="zh-CN" sz="2565" i="1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c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(A),A</a:t>
            </a:r>
            <a:r>
              <a:rPr lang="zh-CN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的消耗主要由快反应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</a:t>
            </a:r>
            <a:r>
              <a:rPr lang="zh-CN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即活化能小的反应</a:t>
            </a:r>
            <a:r>
              <a:rPr lang="en-US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)</a:t>
            </a:r>
            <a:r>
              <a:rPr lang="zh-CN" altLang="zh-CN" sz="2565" dirty="0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来决定。</a:t>
            </a:r>
            <a:endParaRPr lang="zh-CN" altLang="zh-CN" sz="565" dirty="0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</p:txBody>
      </p:sp>
      <p:pic>
        <p:nvPicPr>
          <p:cNvPr id="7" name="24xkztthx180.EPS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7666" y="4685111"/>
            <a:ext cx="3029445" cy="961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64820" y="6436072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-13254" y="-83367"/>
            <a:ext cx="94809" cy="1895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46914" tIns="23457" rIns="46914" bIns="23457" numCol="1" anchor="ctr" anchorCtr="0" compatLnSpc="1">
            <a:spAutoFit/>
          </a:bodyPr>
          <a:lstStyle/>
          <a:p>
            <a:endParaRPr lang="zh-CN" altLang="en-US" sz="925"/>
          </a:p>
        </p:txBody>
      </p:sp>
      <p:sp>
        <p:nvSpPr>
          <p:cNvPr id="10" name="矩形 9"/>
          <p:cNvSpPr/>
          <p:nvPr/>
        </p:nvSpPr>
        <p:spPr>
          <a:xfrm>
            <a:off x="912259" y="584278"/>
            <a:ext cx="10159724" cy="68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565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(2)</a:t>
            </a:r>
            <a:r>
              <a:rPr lang="zh-CN" altLang="zh-CN" sz="2565">
                <a:solidFill>
                  <a:srgbClr val="0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思维模型构建</a:t>
            </a:r>
            <a:endParaRPr lang="zh-CN" altLang="zh-CN" sz="565">
              <a:solidFill>
                <a:srgbClr val="000000"/>
              </a:solidFill>
              <a:latin typeface="NEU-BZ-S92"/>
              <a:ea typeface="方正宋三_GBK"/>
              <a:cs typeface="Times New Roman" panose="02020603050405020304"/>
            </a:endParaRPr>
          </a:p>
        </p:txBody>
      </p:sp>
      <p:pic>
        <p:nvPicPr>
          <p:cNvPr id="8" name="24xkztthx181.EPS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4111" y="1434000"/>
            <a:ext cx="6816019" cy="37970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-13254" y="-83367"/>
            <a:ext cx="94809" cy="1895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46914" tIns="23457" rIns="46914" bIns="23457" numCol="1" anchor="ctr" anchorCtr="0" compatLnSpc="1">
            <a:spAutoFit/>
          </a:bodyPr>
          <a:lstStyle/>
          <a:p>
            <a:endParaRPr lang="zh-CN" altLang="en-US" sz="925"/>
          </a:p>
        </p:txBody>
      </p:sp>
      <p:pic>
        <p:nvPicPr>
          <p:cNvPr id="2" name="图片 1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28" y="5971717"/>
            <a:ext cx="996148" cy="871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12944" y="362611"/>
                <a:ext cx="11083334" cy="5586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3080" b="1" dirty="0" smtClean="0">
                    <a:solidFill>
                      <a:srgbClr val="7030A0"/>
                    </a:solidFill>
                    <a:latin typeface="Times New Roman" panose="02020603050405020304" charset="0"/>
                    <a:ea typeface="微软雅黑" panose="020B0503020204020204" pitchFamily="34" charset="-122"/>
                    <a:cs typeface="Times New Roman" panose="02020603050405020304" charset="0"/>
                  </a:rPr>
                  <a:t> 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[2022•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河北卷改编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] 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恒温恒容条件下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,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向密闭容器中加入一定量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X,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发生反应的方程式为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NEU-BZ-S92"/>
                    <a:ea typeface="宋体" panose="02010600030101010101" pitchFamily="2" charset="-122"/>
                    <a:cs typeface="宋体" panose="02010600030101010101" pitchFamily="2" charset="-122"/>
                  </a:rPr>
                  <a:t>①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X=Y;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NEU-BZ-S92"/>
                    <a:ea typeface="宋体" panose="02010600030101010101" pitchFamily="2" charset="-122"/>
                    <a:cs typeface="宋体" panose="02010600030101010101" pitchFamily="2" charset="-122"/>
                  </a:rPr>
                  <a:t>②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Y=Z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。反应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NEU-BZ-S92"/>
                    <a:ea typeface="宋体" panose="02010600030101010101" pitchFamily="2" charset="-122"/>
                    <a:cs typeface="宋体" panose="02010600030101010101" pitchFamily="2" charset="-122"/>
                  </a:rPr>
                  <a:t>①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的速率</a:t>
                </a:r>
                <a:r>
                  <a:rPr lang="en-US" altLang="zh-CN" sz="2465" i="1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v</a:t>
                </a:r>
                <a:r>
                  <a:rPr lang="en-US" altLang="zh-CN" sz="2465" baseline="-25000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1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=</a:t>
                </a:r>
                <a:r>
                  <a:rPr lang="en-US" altLang="zh-CN" sz="2465" i="1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k</a:t>
                </a:r>
                <a:r>
                  <a:rPr lang="en-US" altLang="zh-CN" sz="2465" baseline="-25000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1</a:t>
                </a:r>
                <a:r>
                  <a:rPr lang="en-US" altLang="zh-CN" sz="2465" i="1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c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(X),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反应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NEU-BZ-S92"/>
                    <a:ea typeface="宋体" panose="02010600030101010101" pitchFamily="2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的速率</a:t>
                </a:r>
                <a:r>
                  <a:rPr lang="en-US" altLang="zh-CN" sz="2465" i="1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v</a:t>
                </a:r>
                <a:r>
                  <a:rPr lang="en-US" altLang="zh-CN" sz="2465" baseline="-25000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2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=</a:t>
                </a:r>
                <a:r>
                  <a:rPr lang="en-US" altLang="zh-CN" sz="2465" i="1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k</a:t>
                </a:r>
                <a:r>
                  <a:rPr lang="en-US" altLang="zh-CN" sz="2465" baseline="-25000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2</a:t>
                </a:r>
                <a:r>
                  <a:rPr lang="en-US" altLang="zh-CN" sz="2465" i="1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c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(Y),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式中</a:t>
                </a:r>
                <a:r>
                  <a:rPr lang="en-US" altLang="zh-CN" sz="2465" i="1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k</a:t>
                </a:r>
                <a:r>
                  <a:rPr lang="en-US" altLang="zh-CN" sz="2465" baseline="-25000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1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、</a:t>
                </a:r>
                <a:r>
                  <a:rPr lang="en-US" altLang="zh-CN" sz="2465" i="1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k</a:t>
                </a:r>
                <a:r>
                  <a:rPr lang="en-US" altLang="zh-CN" sz="2465" baseline="-25000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2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为速率常数。图甲为该体系中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X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、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Y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、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Z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浓度随时间变化的曲线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,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图乙为反应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NEU-BZ-S92"/>
                    <a:ea typeface="宋体" panose="02010600030101010101" pitchFamily="2" charset="-122"/>
                    <a:cs typeface="宋体" panose="02010600030101010101" pitchFamily="2" charset="-122"/>
                  </a:rPr>
                  <a:t>①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和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NEU-BZ-S92"/>
                    <a:ea typeface="宋体" panose="02010600030101010101" pitchFamily="2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的</a:t>
                </a:r>
                <a:r>
                  <a:rPr lang="en-US" altLang="zh-CN" sz="2465" dirty="0" err="1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ln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 </a:t>
                </a:r>
                <a:r>
                  <a:rPr lang="en-US" altLang="zh-CN" sz="2465" i="1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k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~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65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/>
                            <a:cs typeface="Times New Roman" panose="02020603050405020304"/>
                          </a:rPr>
                        </m:ctrlPr>
                      </m:fPr>
                      <m:num>
                        <m:r>
                          <a:rPr lang="en-US" altLang="zh-CN" sz="2465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1</m:t>
                        </m:r>
                      </m:num>
                      <m:den>
                        <m:r>
                          <a:rPr lang="en-US" altLang="zh-CN" sz="2465" i="1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微软雅黑" panose="020B0503020204020204" pitchFamily="34" charset="-122"/>
                            <a:cs typeface="Times New Roman" panose="02020603050405020304"/>
                          </a:rPr>
                          <m:t>𝑇</m:t>
                        </m:r>
                      </m:den>
                    </m:f>
                  </m:oMath>
                </a14:m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曲线。下列说法正确的是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 (    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　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)</a:t>
                </a:r>
                <a:endParaRPr lang="zh-CN" altLang="zh-CN" sz="540" dirty="0">
                  <a:solidFill>
                    <a:srgbClr val="000000"/>
                  </a:solidFill>
                  <a:latin typeface="NEU-BZ-S92"/>
                  <a:ea typeface="方正宋三_GBK"/>
                  <a:cs typeface="Times New Roman" panose="02020603050405020304"/>
                </a:endParaRP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A.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随</a:t>
                </a:r>
                <a:r>
                  <a:rPr lang="en-US" altLang="zh-CN" sz="2465" i="1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c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(X)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的减小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,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反应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NEU-BZ-S92"/>
                    <a:ea typeface="宋体" panose="02010600030101010101" pitchFamily="2" charset="-122"/>
                    <a:cs typeface="宋体" panose="02010600030101010101" pitchFamily="2" charset="-122"/>
                  </a:rPr>
                  <a:t>①②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的速率均降低</a:t>
                </a:r>
                <a:endParaRPr lang="zh-CN" altLang="zh-CN" sz="540" dirty="0">
                  <a:solidFill>
                    <a:srgbClr val="000000"/>
                  </a:solidFill>
                  <a:latin typeface="NEU-BZ-S92"/>
                  <a:ea typeface="方正宋三_GBK"/>
                  <a:cs typeface="Times New Roman" panose="02020603050405020304"/>
                </a:endParaRP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B.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体系中</a:t>
                </a:r>
                <a:r>
                  <a:rPr lang="en-US" altLang="zh-CN" sz="2465" i="1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v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(X)=</a:t>
                </a:r>
                <a:r>
                  <a:rPr lang="en-US" altLang="zh-CN" sz="2465" i="1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v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(Y)+</a:t>
                </a:r>
                <a:r>
                  <a:rPr lang="en-US" altLang="zh-CN" sz="2465" i="1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v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(Z)</a:t>
                </a:r>
                <a:endParaRPr lang="zh-CN" altLang="zh-CN" sz="540" dirty="0">
                  <a:solidFill>
                    <a:srgbClr val="000000"/>
                  </a:solidFill>
                  <a:latin typeface="NEU-BZ-S92"/>
                  <a:ea typeface="方正宋三_GBK"/>
                  <a:cs typeface="Times New Roman" panose="02020603050405020304"/>
                </a:endParaRP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C.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欲提高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Y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的产率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,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需提高反应温度且控制</a:t>
                </a:r>
                <a:endParaRPr lang="en-US" altLang="zh-CN" sz="2465" dirty="0">
                  <a:solidFill>
                    <a:srgbClr val="000000"/>
                  </a:solidFill>
                  <a:latin typeface="Times New Roman" panose="02020603050405020304"/>
                  <a:ea typeface="微软雅黑" panose="020B0503020204020204" pitchFamily="34" charset="-122"/>
                  <a:cs typeface="Times New Roman" panose="02020603050405020304"/>
                </a:endParaRP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反应时间</a:t>
                </a:r>
                <a:endParaRPr lang="zh-CN" altLang="zh-CN" sz="540" dirty="0">
                  <a:solidFill>
                    <a:srgbClr val="000000"/>
                  </a:solidFill>
                  <a:latin typeface="NEU-BZ-S92"/>
                  <a:ea typeface="方正宋三_GBK"/>
                  <a:cs typeface="Times New Roman" panose="02020603050405020304"/>
                </a:endParaRP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D.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温度低于</a:t>
                </a:r>
                <a:r>
                  <a:rPr lang="en-US" altLang="zh-CN" sz="2465" i="1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T</a:t>
                </a:r>
                <a:r>
                  <a:rPr lang="en-US" altLang="zh-CN" sz="2465" baseline="-25000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1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时</a:t>
                </a:r>
                <a:r>
                  <a:rPr lang="en-US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,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总反应速率由反应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NEU-BZ-S92"/>
                    <a:ea typeface="宋体" panose="02010600030101010101" pitchFamily="2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sz="2465" dirty="0">
                    <a:solidFill>
                      <a:srgbClr val="000000"/>
                    </a:solidFill>
                    <a:latin typeface="Times New Roman" panose="02020603050405020304"/>
                    <a:ea typeface="微软雅黑" panose="020B0503020204020204" pitchFamily="34" charset="-122"/>
                    <a:cs typeface="Times New Roman" panose="02020603050405020304"/>
                  </a:rPr>
                  <a:t>决定</a:t>
                </a:r>
                <a:endParaRPr lang="zh-CN" altLang="zh-CN" sz="540" dirty="0">
                  <a:solidFill>
                    <a:srgbClr val="000000"/>
                  </a:solidFill>
                  <a:latin typeface="NEU-BZ-S92"/>
                  <a:ea typeface="方正宋三_GBK"/>
                  <a:cs typeface="Times New Roman" panose="02020603050405020304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44" y="362611"/>
                <a:ext cx="11083334" cy="5586273"/>
              </a:xfrm>
              <a:prstGeom prst="rect">
                <a:avLst/>
              </a:prstGeom>
              <a:blipFill rotWithShape="1">
                <a:blip r:embed="rId3"/>
                <a:stretch>
                  <a:fillRect l="-1" r="2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6059056" y="2275725"/>
            <a:ext cx="406389" cy="80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3080" b="1">
                <a:solidFill>
                  <a:srgbClr val="A5002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</a:t>
            </a:r>
            <a:r>
              <a:rPr lang="zh-CN" altLang="zh-CN" sz="3080" b="1">
                <a:solidFill>
                  <a:srgbClr val="A5002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　</a:t>
            </a:r>
            <a:endParaRPr lang="zh-CN" altLang="zh-CN" sz="3080" b="1">
              <a:solidFill>
                <a:srgbClr val="000000"/>
              </a:solidFill>
              <a:latin typeface="NEU-BZ-S92"/>
              <a:ea typeface="NEU-BZ-S92" panose="02020503000000020003" charset="-122"/>
              <a:cs typeface="Times New Roman" panose="02020603050405020304" charset="0"/>
            </a:endParaRPr>
          </a:p>
        </p:txBody>
      </p:sp>
      <p:pic>
        <p:nvPicPr>
          <p:cNvPr id="11" name="22HBHX5.EPS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2113" y="2948722"/>
            <a:ext cx="4812952" cy="27455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990" y="405406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/>
            <a:r>
              <a:rPr lang="zh-CN" altLang="en-US" sz="2800" dirty="0" smtClean="0">
                <a:solidFill>
                  <a:srgbClr val="0000FF"/>
                </a:solidFill>
              </a:rPr>
              <a:t>附：人教版课本实验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990" y="1256632"/>
            <a:ext cx="8999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实验一：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 H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4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溶液和酸性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KMnO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4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溶液反应</a:t>
            </a:r>
            <a:endParaRPr lang="en-US" altLang="zh-CN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algn="r" defTabSz="1218565"/>
            <a:r>
              <a:rPr lang="en-US" altLang="zh-CN" sz="2400" dirty="0">
                <a:solidFill>
                  <a:prstClr val="black"/>
                </a:solidFill>
                <a:latin typeface="+mj-ea"/>
                <a:ea typeface="+mj-ea"/>
              </a:rPr>
              <a:t>——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探究浓度对化学反应速率的影响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415261" y="2444863"/>
          <a:ext cx="6457951" cy="1493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7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0878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实验组别</a:t>
                      </a:r>
                      <a:endParaRPr lang="zh-CN" altLang="en-US" sz="2000" dirty="0"/>
                    </a:p>
                  </a:txBody>
                  <a:tcPr marL="91419" marR="91419" marT="45709" marB="45709"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酸性</a:t>
                      </a:r>
                      <a:r>
                        <a:rPr lang="en-US" sz="2000" dirty="0" smtClean="0"/>
                        <a:t>KMnO</a:t>
                      </a:r>
                      <a:r>
                        <a:rPr lang="en-US" sz="2000" baseline="-25000" dirty="0" smtClean="0"/>
                        <a:t>4</a:t>
                      </a:r>
                      <a:r>
                        <a:rPr lang="zh-CN" altLang="en-US" sz="2000" dirty="0" smtClean="0"/>
                        <a:t>溶液（</a:t>
                      </a:r>
                      <a:r>
                        <a:rPr lang="en-US" altLang="zh-CN" sz="2000" dirty="0" smtClean="0"/>
                        <a:t>0.01mol/L</a:t>
                      </a:r>
                      <a:r>
                        <a:rPr lang="zh-CN" altLang="en-US" sz="2000" dirty="0" smtClean="0"/>
                        <a:t>）</a:t>
                      </a:r>
                      <a:endParaRPr lang="zh-CN" altLang="en-US" sz="2400" dirty="0"/>
                    </a:p>
                  </a:txBody>
                  <a:tcPr marL="91419" marR="91419" marT="45709" marB="45709"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H</a:t>
                      </a:r>
                      <a:r>
                        <a:rPr lang="en-US" sz="2000" baseline="-25000" smtClean="0"/>
                        <a:t>2</a:t>
                      </a:r>
                      <a:r>
                        <a:rPr lang="en-US" sz="2000" smtClean="0"/>
                        <a:t>C</a:t>
                      </a:r>
                      <a:r>
                        <a:rPr lang="en-US" sz="2000" baseline="-25000" smtClean="0"/>
                        <a:t>2</a:t>
                      </a:r>
                      <a:r>
                        <a:rPr lang="en-US" sz="2000" smtClean="0"/>
                        <a:t>O</a:t>
                      </a:r>
                      <a:r>
                        <a:rPr lang="en-US" sz="2000" baseline="-25000" smtClean="0"/>
                        <a:t>4</a:t>
                      </a:r>
                      <a:r>
                        <a:rPr lang="zh-CN" altLang="en-US" sz="2000" smtClean="0"/>
                        <a:t>溶液</a:t>
                      </a:r>
                      <a:endParaRPr lang="en-US" altLang="zh-CN" sz="2000" smtClean="0"/>
                    </a:p>
                    <a:p>
                      <a:r>
                        <a:rPr lang="zh-CN" altLang="en-US" sz="2000" smtClean="0"/>
                        <a:t>（</a:t>
                      </a:r>
                      <a:r>
                        <a:rPr lang="en-US" altLang="zh-CN" sz="2000" smtClean="0"/>
                        <a:t>0.1mol/L</a:t>
                      </a:r>
                      <a:r>
                        <a:rPr lang="zh-CN" altLang="en-US" sz="2000" smtClean="0"/>
                        <a:t>）</a:t>
                      </a:r>
                      <a:endParaRPr lang="zh-CN" altLang="en-US" sz="2000"/>
                    </a:p>
                  </a:txBody>
                  <a:tcPr marL="91419" marR="91419"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H</a:t>
                      </a:r>
                      <a:r>
                        <a:rPr lang="en-US" altLang="zh-CN" sz="2000" baseline="-25000" dirty="0" smtClean="0"/>
                        <a:t>2</a:t>
                      </a:r>
                      <a:r>
                        <a:rPr lang="en-US" altLang="zh-CN" sz="2000" dirty="0" smtClean="0"/>
                        <a:t>O</a:t>
                      </a:r>
                      <a:endParaRPr lang="zh-CN" altLang="en-US" sz="2000" dirty="0"/>
                    </a:p>
                  </a:txBody>
                  <a:tcPr marL="91419" marR="91419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48">
                <a:tc>
                  <a:txBody>
                    <a:bodyPr/>
                    <a:lstStyle/>
                    <a:p>
                      <a:r>
                        <a:rPr lang="zh-CN" altLang="en-US" sz="2000" smtClean="0"/>
                        <a:t>①</a:t>
                      </a:r>
                      <a:endParaRPr lang="zh-CN" altLang="en-US" sz="2000"/>
                    </a:p>
                  </a:txBody>
                  <a:tcPr marL="91419" marR="91419"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2000" smtClean="0"/>
                        <a:t>10ml</a:t>
                      </a:r>
                      <a:endParaRPr lang="zh-CN" altLang="en-US" sz="2000"/>
                    </a:p>
                  </a:txBody>
                  <a:tcPr marL="91419" marR="91419"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2000" smtClean="0"/>
                        <a:t>10ml</a:t>
                      </a:r>
                      <a:endParaRPr lang="zh-CN" altLang="en-US" sz="2000"/>
                    </a:p>
                  </a:txBody>
                  <a:tcPr marL="91419" marR="91419"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0</a:t>
                      </a:r>
                      <a:endParaRPr lang="zh-CN" altLang="en-US" sz="2000" dirty="0"/>
                    </a:p>
                  </a:txBody>
                  <a:tcPr marL="91419" marR="91419"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48">
                <a:tc>
                  <a:txBody>
                    <a:bodyPr/>
                    <a:lstStyle/>
                    <a:p>
                      <a:r>
                        <a:rPr lang="zh-CN" altLang="en-US" sz="2000" smtClean="0"/>
                        <a:t>②</a:t>
                      </a:r>
                      <a:endParaRPr lang="zh-CN" altLang="en-US" sz="2000"/>
                    </a:p>
                  </a:txBody>
                  <a:tcPr marL="91419" marR="91419"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10ml</a:t>
                      </a:r>
                      <a:endParaRPr lang="zh-CN" altLang="en-US" sz="2000" dirty="0"/>
                    </a:p>
                  </a:txBody>
                  <a:tcPr marL="91419" marR="91419"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5ml</a:t>
                      </a:r>
                      <a:endParaRPr lang="zh-CN" altLang="en-US" sz="2000" dirty="0"/>
                    </a:p>
                  </a:txBody>
                  <a:tcPr marL="91419" marR="91419"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5ml</a:t>
                      </a:r>
                      <a:endParaRPr lang="zh-CN" altLang="en-US" sz="2000" dirty="0"/>
                    </a:p>
                  </a:txBody>
                  <a:tcPr marL="91419" marR="91419"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38600" y="4295551"/>
            <a:ext cx="7795724" cy="2346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+mj-ea"/>
                <a:ea typeface="+mj-ea"/>
              </a:rPr>
              <a:t>思考（实验设计与评价）：</a:t>
            </a:r>
            <a:endParaRPr lang="en-US" altLang="zh-CN" sz="20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 defTabSz="121856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prstClr val="black"/>
                </a:solidFill>
                <a:latin typeface="+mj-ea"/>
                <a:ea typeface="+mj-ea"/>
              </a:rPr>
              <a:t>如何比较两组实验的快慢？</a:t>
            </a:r>
            <a:endParaRPr lang="en-US" altLang="zh-CN" sz="20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 defTabSz="121856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prstClr val="black"/>
                </a:solidFill>
                <a:latin typeface="+mj-ea"/>
                <a:ea typeface="+mj-ea"/>
              </a:rPr>
              <a:t>实验设计时要保证谁是不足量的？</a:t>
            </a:r>
            <a:endParaRPr lang="en-US" altLang="zh-CN" sz="20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 defTabSz="121856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prstClr val="black"/>
                </a:solidFill>
                <a:latin typeface="+mj-ea"/>
                <a:ea typeface="+mj-ea"/>
              </a:rPr>
              <a:t>实验②为什么要加水？</a:t>
            </a:r>
            <a:endParaRPr lang="en-US" altLang="zh-CN" sz="20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 defTabSz="121856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prstClr val="black"/>
                </a:solidFill>
                <a:latin typeface="+mj-ea"/>
                <a:ea typeface="+mj-ea"/>
              </a:rPr>
              <a:t>上述实验改变的是</a:t>
            </a:r>
            <a:r>
              <a:rPr lang="en-US" sz="2000" dirty="0">
                <a:solidFill>
                  <a:prstClr val="black"/>
                </a:solidFill>
                <a:latin typeface="+mj-ea"/>
                <a:ea typeface="+mj-ea"/>
              </a:rPr>
              <a:t>H</a:t>
            </a:r>
            <a:r>
              <a:rPr lang="en-US" sz="20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+mj-ea"/>
                <a:ea typeface="+mj-ea"/>
              </a:rPr>
              <a:t>C</a:t>
            </a:r>
            <a:r>
              <a:rPr lang="en-US" sz="20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+mj-ea"/>
                <a:ea typeface="+mj-ea"/>
              </a:rPr>
              <a:t>O</a:t>
            </a:r>
            <a:r>
              <a:rPr lang="en-US" sz="2000" baseline="-25000" dirty="0">
                <a:solidFill>
                  <a:prstClr val="black"/>
                </a:solidFill>
                <a:latin typeface="+mj-ea"/>
                <a:ea typeface="+mj-ea"/>
              </a:rPr>
              <a:t>4</a:t>
            </a:r>
            <a:r>
              <a:rPr lang="zh-CN" altLang="en-US" sz="2000" dirty="0">
                <a:solidFill>
                  <a:prstClr val="black"/>
                </a:solidFill>
                <a:latin typeface="+mj-ea"/>
                <a:ea typeface="+mj-ea"/>
              </a:rPr>
              <a:t>的浓度，能不能改变</a:t>
            </a:r>
            <a:r>
              <a:rPr lang="en-US" sz="2000" dirty="0">
                <a:solidFill>
                  <a:prstClr val="black"/>
                </a:solidFill>
                <a:latin typeface="+mj-ea"/>
                <a:ea typeface="+mj-ea"/>
              </a:rPr>
              <a:t>KMnO</a:t>
            </a:r>
            <a:r>
              <a:rPr lang="en-US" sz="2000" baseline="-25000" dirty="0">
                <a:solidFill>
                  <a:prstClr val="black"/>
                </a:solidFill>
                <a:latin typeface="+mj-ea"/>
                <a:ea typeface="+mj-ea"/>
              </a:rPr>
              <a:t>4</a:t>
            </a:r>
            <a:r>
              <a:rPr lang="zh-CN" altLang="en-US" sz="2000" dirty="0">
                <a:solidFill>
                  <a:prstClr val="black"/>
                </a:solidFill>
                <a:latin typeface="+mj-ea"/>
                <a:ea typeface="+mj-ea"/>
              </a:rPr>
              <a:t>的浓度？</a:t>
            </a:r>
            <a:endParaRPr lang="en-US" altLang="zh-CN" sz="2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18" name="图片 17"/>
          <p:cNvPicPr/>
          <p:nvPr/>
        </p:nvPicPr>
        <p:blipFill>
          <a:blip r:embed="rId2"/>
          <a:stretch>
            <a:fillRect/>
          </a:stretch>
        </p:blipFill>
        <p:spPr>
          <a:xfrm>
            <a:off x="7149181" y="2329910"/>
            <a:ext cx="2318670" cy="237074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9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9765290" y="2339840"/>
            <a:ext cx="2340985" cy="236081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0762" y="872067"/>
            <a:ext cx="8641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实验二：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 Na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3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溶液和盐酸反应</a:t>
            </a:r>
            <a:endParaRPr lang="en-US" altLang="zh-CN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algn="r" defTabSz="1218565"/>
            <a:r>
              <a:rPr lang="en-US" altLang="zh-CN" sz="2400" dirty="0">
                <a:solidFill>
                  <a:prstClr val="black"/>
                </a:solidFill>
                <a:latin typeface="+mj-ea"/>
                <a:ea typeface="+mj-ea"/>
              </a:rPr>
              <a:t>——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探究温度对化学反应速率的影响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5012" y="4367494"/>
            <a:ext cx="10713189" cy="2243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defTabSz="1218565"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思考（实验设计与评价）：</a:t>
            </a:r>
            <a:endParaRPr lang="en-US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 defTabSz="1218565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 Na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3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：硫代硫酸钠，又叫大苏打、海波。区分：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Na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4</a:t>
            </a:r>
            <a:r>
              <a:rPr lang="zh-CN" alt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，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 Na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5</a:t>
            </a:r>
            <a:r>
              <a:rPr lang="zh-CN" alt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。</a:t>
            </a:r>
            <a:endParaRPr lang="en-US" altLang="zh-CN" sz="2400" baseline="-250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 defTabSz="121856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反应：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3</a:t>
            </a:r>
            <a:r>
              <a:rPr lang="en-US" sz="2400" baseline="30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zh-CN" altLang="en-US" sz="2400" baseline="30000" dirty="0">
                <a:solidFill>
                  <a:prstClr val="black"/>
                </a:solidFill>
                <a:latin typeface="+mj-ea"/>
                <a:ea typeface="+mj-ea"/>
              </a:rPr>
              <a:t>－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＋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2H</a:t>
            </a:r>
            <a:r>
              <a:rPr lang="zh-CN" altLang="en-US" sz="2400" baseline="30000" dirty="0">
                <a:solidFill>
                  <a:prstClr val="black"/>
                </a:solidFill>
                <a:latin typeface="+mj-ea"/>
                <a:ea typeface="+mj-ea"/>
              </a:rPr>
              <a:t>＋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+mj-ea"/>
                <a:ea typeface="+mj-ea"/>
              </a:rPr>
              <a:t>=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S</a:t>
            </a:r>
            <a:r>
              <a:rPr lang="zh-CN" altLang="en-US" sz="2400" b="1" dirty="0">
                <a:solidFill>
                  <a:prstClr val="black"/>
                </a:solidFill>
                <a:latin typeface="+mj-ea"/>
                <a:ea typeface="+mj-ea"/>
              </a:rPr>
              <a:t>↓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＋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SO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zh-CN" altLang="en-US" sz="2400" b="1" dirty="0">
                <a:solidFill>
                  <a:prstClr val="black"/>
                </a:solidFill>
                <a:latin typeface="+mj-ea"/>
                <a:ea typeface="+mj-ea"/>
              </a:rPr>
              <a:t>↑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＋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H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O</a:t>
            </a:r>
            <a:endParaRPr lang="en-US" altLang="zh-CN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 defTabSz="121856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如何比较两组实验的快慢？</a:t>
            </a:r>
            <a:endParaRPr lang="en-US" altLang="zh-CN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19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874280" y="2009774"/>
            <a:ext cx="7222096" cy="221013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Text Box 3"/>
          <p:cNvSpPr txBox="1"/>
          <p:nvPr/>
        </p:nvSpPr>
        <p:spPr>
          <a:xfrm>
            <a:off x="453704" y="2127072"/>
            <a:ext cx="10941692" cy="18158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defRPr>
            </a:lvl1pPr>
            <a:lvl2pPr marL="609600" indent="-152400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defRPr>
            </a:lvl2pPr>
            <a:lvl3pPr marL="1219200" indent="-304800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defRPr>
            </a:lvl3pPr>
            <a:lvl4pPr marL="1828800" indent="-457200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defRPr>
            </a:lvl4pPr>
            <a:lvl5pPr marL="2438400" indent="-609600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defRPr>
            </a:lvl5pPr>
          </a:lstStyle>
          <a:p>
            <a:pPr algn="just" defTabSz="914400">
              <a:lnSpc>
                <a:spcPct val="140000"/>
              </a:lnSpc>
            </a:pPr>
            <a:r>
              <a:rPr lang="en-US" altLang="zh-CN" sz="2000" dirty="0" smtClean="0">
                <a:latin typeface="Times New Roman" panose="02020603050405020304" charset="0"/>
                <a:ea typeface="微软雅黑" panose="020B0503020204020204" pitchFamily="34" charset="-122"/>
              </a:rPr>
              <a:t>(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pitchFamily="34" charset="-122"/>
              </a:rPr>
              <a:t>1)</a:t>
            </a:r>
            <a:r>
              <a:rPr lang="zh-CN" altLang="en-US" sz="2000" dirty="0">
                <a:latin typeface="Times New Roman" panose="02020603050405020304" charset="0"/>
                <a:ea typeface="微软雅黑" panose="020B0503020204020204" pitchFamily="34" charset="-122"/>
              </a:rPr>
              <a:t>在试管中先加入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pitchFamily="34" charset="-122"/>
              </a:rPr>
              <a:t>2 mL 5%</a:t>
            </a:r>
            <a:r>
              <a:rPr lang="zh-CN" altLang="en-US" sz="2000" dirty="0">
                <a:latin typeface="Times New Roman" panose="02020603050405020304" charset="0"/>
                <a:ea typeface="微软雅黑" panose="020B0503020204020204" pitchFamily="34" charset="-122"/>
              </a:rPr>
              <a:t>的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pitchFamily="34" charset="-122"/>
              </a:rPr>
              <a:t>H</a:t>
            </a:r>
            <a:r>
              <a:rPr lang="en-US" altLang="zh-CN" sz="2000" baseline="-25000" dirty="0"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pitchFamily="34" charset="-122"/>
              </a:rPr>
              <a:t>O</a:t>
            </a:r>
            <a:r>
              <a:rPr lang="en-US" altLang="zh-CN" sz="2000" baseline="-25000" dirty="0"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Times New Roman" panose="02020603050405020304" charset="0"/>
                <a:ea typeface="微软雅黑" panose="020B0503020204020204" pitchFamily="34" charset="-122"/>
              </a:rPr>
              <a:t>溶液，再加入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pitchFamily="34" charset="-122"/>
              </a:rPr>
              <a:t>1 mL 0.1 </a:t>
            </a:r>
            <a:r>
              <a:rPr lang="en-US" altLang="zh-CN" sz="2000" dirty="0" err="1">
                <a:latin typeface="Times New Roman" panose="02020603050405020304" charset="0"/>
                <a:ea typeface="微软雅黑" panose="020B0503020204020204" pitchFamily="34" charset="-122"/>
              </a:rPr>
              <a:t>mol·L</a:t>
            </a:r>
            <a:r>
              <a:rPr lang="zh-CN" altLang="en-US" sz="2000" baseline="30000" dirty="0">
                <a:latin typeface="Times New Roman" panose="02020603050405020304" charset="0"/>
                <a:ea typeface="微软雅黑" panose="020B0503020204020204" pitchFamily="34" charset="-122"/>
              </a:rPr>
              <a:t>－</a:t>
            </a:r>
            <a:r>
              <a:rPr lang="en-US" altLang="zh-CN" sz="2000" baseline="30000" dirty="0">
                <a:latin typeface="Times New Roman" panose="02020603050405020304" charset="0"/>
                <a:ea typeface="微软雅黑" panose="020B0503020204020204" pitchFamily="34" charset="-122"/>
              </a:rPr>
              <a:t>1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pitchFamily="34" charset="-122"/>
              </a:rPr>
              <a:t> FeCl</a:t>
            </a:r>
            <a:r>
              <a:rPr lang="en-US" altLang="zh-CN" sz="2000" baseline="-25000" dirty="0">
                <a:latin typeface="Times New Roman" panose="02020603050405020304" charset="0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Times New Roman" panose="02020603050405020304" charset="0"/>
                <a:ea typeface="微软雅黑" panose="020B0503020204020204" pitchFamily="34" charset="-122"/>
              </a:rPr>
              <a:t>溶液，观察到的实验现象是产生气泡比较快。</a:t>
            </a:r>
          </a:p>
          <a:p>
            <a:pPr algn="just" defTabSz="914400">
              <a:lnSpc>
                <a:spcPct val="140000"/>
              </a:lnSpc>
            </a:pPr>
            <a:r>
              <a:rPr lang="en-US" altLang="zh-CN" sz="2000" dirty="0">
                <a:latin typeface="Times New Roman" panose="02020603050405020304" charset="0"/>
                <a:ea typeface="微软雅黑" panose="020B0503020204020204" pitchFamily="34" charset="-122"/>
              </a:rPr>
              <a:t>(2)</a:t>
            </a:r>
            <a:r>
              <a:rPr lang="zh-CN" altLang="en-US" sz="2000" dirty="0">
                <a:latin typeface="Times New Roman" panose="02020603050405020304" charset="0"/>
                <a:ea typeface="微软雅黑" panose="020B0503020204020204" pitchFamily="34" charset="-122"/>
              </a:rPr>
              <a:t>在试管中先加入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pitchFamily="34" charset="-122"/>
              </a:rPr>
              <a:t>2 mL 5%</a:t>
            </a:r>
            <a:r>
              <a:rPr lang="zh-CN" altLang="en-US" sz="2000" dirty="0">
                <a:latin typeface="Times New Roman" panose="02020603050405020304" charset="0"/>
                <a:ea typeface="微软雅黑" panose="020B0503020204020204" pitchFamily="34" charset="-122"/>
              </a:rPr>
              <a:t>的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pitchFamily="34" charset="-122"/>
              </a:rPr>
              <a:t>H</a:t>
            </a:r>
            <a:r>
              <a:rPr lang="en-US" altLang="zh-CN" sz="2000" baseline="-25000" dirty="0"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pitchFamily="34" charset="-122"/>
              </a:rPr>
              <a:t>O</a:t>
            </a:r>
            <a:r>
              <a:rPr lang="en-US" altLang="zh-CN" sz="2000" baseline="-25000" dirty="0"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Times New Roman" panose="02020603050405020304" charset="0"/>
                <a:ea typeface="微软雅黑" panose="020B0503020204020204" pitchFamily="34" charset="-122"/>
              </a:rPr>
              <a:t>溶液，再加入</a:t>
            </a:r>
            <a:r>
              <a:rPr lang="en-US" altLang="zh-CN" sz="2000" dirty="0">
                <a:latin typeface="Times New Roman" panose="02020603050405020304" charset="0"/>
                <a:ea typeface="微软雅黑" panose="020B0503020204020204" pitchFamily="34" charset="-122"/>
              </a:rPr>
              <a:t>1 mL </a:t>
            </a:r>
            <a:r>
              <a:rPr lang="zh-CN" altLang="en-US" sz="2000" dirty="0" smtClean="0">
                <a:latin typeface="Times New Roman" panose="02020603050405020304" charset="0"/>
                <a:ea typeface="微软雅黑" panose="020B0503020204020204" pitchFamily="34" charset="-122"/>
              </a:rPr>
              <a:t>蒸馏水，</a:t>
            </a:r>
            <a:r>
              <a:rPr lang="zh-CN" altLang="en-US" sz="2000" dirty="0">
                <a:latin typeface="Times New Roman" panose="02020603050405020304" charset="0"/>
                <a:ea typeface="微软雅黑" panose="020B0503020204020204" pitchFamily="34" charset="-122"/>
              </a:rPr>
              <a:t>观察到的实验现象是产生气泡比较慢</a:t>
            </a:r>
            <a:r>
              <a:rPr lang="zh-CN" altLang="en-US" sz="2000" dirty="0" smtClean="0">
                <a:latin typeface="Times New Roman" panose="02020603050405020304" charset="0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453704" y="1000670"/>
            <a:ext cx="8142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实验三：</a:t>
            </a:r>
            <a:r>
              <a:rPr lang="en-US" altLang="zh-CN" sz="2400" dirty="0">
                <a:solidFill>
                  <a:prstClr val="black"/>
                </a:solidFill>
                <a:latin typeface="+mj-ea"/>
                <a:ea typeface="+mj-ea"/>
              </a:rPr>
              <a:t>H</a:t>
            </a:r>
            <a:r>
              <a:rPr lang="en-US" altLang="zh-CN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altLang="zh-CN" sz="2400" dirty="0">
                <a:solidFill>
                  <a:prstClr val="black"/>
                </a:solidFill>
                <a:latin typeface="+mj-ea"/>
                <a:ea typeface="+mj-ea"/>
              </a:rPr>
              <a:t>O</a:t>
            </a:r>
            <a:r>
              <a:rPr lang="en-US" altLang="zh-CN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的分解实验</a:t>
            </a:r>
            <a:endParaRPr lang="en-US" altLang="zh-CN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algn="r" defTabSz="1218565"/>
            <a:r>
              <a:rPr lang="en-US" altLang="zh-CN" sz="2400" dirty="0">
                <a:solidFill>
                  <a:prstClr val="black"/>
                </a:solidFill>
                <a:latin typeface="+mj-ea"/>
                <a:ea typeface="+mj-ea"/>
              </a:rPr>
              <a:t>——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探究催化剂对化学反应速率的影响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0"/>
            <a:ext cx="9521190" cy="61163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670"/>
            <a:ext cx="2028190" cy="541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323215"/>
            <a:ext cx="11193145" cy="5255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8" y="404495"/>
            <a:ext cx="11833860" cy="37547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墨迹 21"/>
              <p14:cNvContentPartPr/>
              <p14:nvPr/>
            </p14:nvContentPartPr>
            <p14:xfrm>
              <a:off x="1564219" y="5962681"/>
              <a:ext cx="299109" cy="387736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"/>
            </p:blipFill>
            <p:spPr>
              <a:xfrm>
                <a:off x="1564219" y="5962681"/>
                <a:ext cx="299109" cy="3877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墨迹 22"/>
              <p14:cNvContentPartPr/>
              <p14:nvPr/>
            </p14:nvContentPartPr>
            <p14:xfrm>
              <a:off x="1806893" y="6100151"/>
              <a:ext cx="519207" cy="278466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6"/>
            </p:blipFill>
            <p:spPr>
              <a:xfrm>
                <a:off x="1806893" y="6100151"/>
                <a:ext cx="519207" cy="278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墨迹 23"/>
              <p14:cNvContentPartPr/>
              <p14:nvPr/>
            </p14:nvContentPartPr>
            <p14:xfrm>
              <a:off x="2306348" y="6236564"/>
              <a:ext cx="124687" cy="390204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8"/>
            </p:blipFill>
            <p:spPr>
              <a:xfrm>
                <a:off x="2306348" y="6236564"/>
                <a:ext cx="124687" cy="3902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墨迹 24"/>
              <p14:cNvContentPartPr/>
              <p14:nvPr/>
            </p14:nvContentPartPr>
            <p14:xfrm>
              <a:off x="2738080" y="6177875"/>
              <a:ext cx="107228" cy="223301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10"/>
            </p:blipFill>
            <p:spPr>
              <a:xfrm>
                <a:off x="2738080" y="6177875"/>
                <a:ext cx="107228" cy="223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墨迹 25"/>
              <p14:cNvContentPartPr/>
              <p14:nvPr/>
            </p14:nvContentPartPr>
            <p14:xfrm>
              <a:off x="2884813" y="6155844"/>
              <a:ext cx="110755" cy="262251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12"/>
            </p:blipFill>
            <p:spPr>
              <a:xfrm>
                <a:off x="2884813" y="6155844"/>
                <a:ext cx="110755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墨迹 26"/>
              <p14:cNvContentPartPr/>
              <p14:nvPr/>
            </p14:nvContentPartPr>
            <p14:xfrm>
              <a:off x="3120432" y="6158664"/>
              <a:ext cx="303341" cy="2255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14"/>
            </p:blipFill>
            <p:spPr>
              <a:xfrm>
                <a:off x="3120432" y="6158664"/>
                <a:ext cx="30334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墨迹 27"/>
              <p14:cNvContentPartPr/>
              <p14:nvPr/>
            </p14:nvContentPartPr>
            <p14:xfrm>
              <a:off x="3350407" y="6057147"/>
              <a:ext cx="204050" cy="10433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16"/>
            </p:blipFill>
            <p:spPr>
              <a:xfrm>
                <a:off x="3350407" y="6057147"/>
                <a:ext cx="204050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墨迹 28"/>
              <p14:cNvContentPartPr/>
              <p14:nvPr/>
            </p14:nvContentPartPr>
            <p14:xfrm>
              <a:off x="3218136" y="6260180"/>
              <a:ext cx="284647" cy="3947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18"/>
            </p:blipFill>
            <p:spPr>
              <a:xfrm>
                <a:off x="3218136" y="6260180"/>
                <a:ext cx="28464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" name="墨迹 29"/>
              <p14:cNvContentPartPr/>
              <p14:nvPr/>
            </p14:nvContentPartPr>
            <p14:xfrm>
              <a:off x="3211082" y="6299659"/>
              <a:ext cx="181652" cy="5921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20"/>
            </p:blipFill>
            <p:spPr>
              <a:xfrm>
                <a:off x="3211082" y="6299659"/>
                <a:ext cx="18165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墨迹 30"/>
              <p14:cNvContentPartPr/>
              <p14:nvPr/>
            </p14:nvContentPartPr>
            <p14:xfrm>
              <a:off x="2536852" y="6172763"/>
              <a:ext cx="110931" cy="253791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22"/>
            </p:blipFill>
            <p:spPr>
              <a:xfrm>
                <a:off x="2536852" y="6172763"/>
                <a:ext cx="110931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墨迹 31"/>
              <p14:cNvContentPartPr/>
              <p14:nvPr/>
            </p14:nvContentPartPr>
            <p14:xfrm>
              <a:off x="3708773" y="5955631"/>
              <a:ext cx="513564" cy="34966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24"/>
            </p:blipFill>
            <p:spPr>
              <a:xfrm>
                <a:off x="3708773" y="5955631"/>
                <a:ext cx="513564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3" name="墨迹 32"/>
              <p14:cNvContentPartPr/>
              <p14:nvPr/>
            </p14:nvContentPartPr>
            <p14:xfrm>
              <a:off x="4346496" y="6057147"/>
              <a:ext cx="118515" cy="218014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26"/>
            </p:blipFill>
            <p:spPr>
              <a:xfrm>
                <a:off x="4346496" y="6057147"/>
                <a:ext cx="118515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4" name="墨迹 33"/>
              <p14:cNvContentPartPr/>
              <p14:nvPr/>
            </p14:nvContentPartPr>
            <p14:xfrm>
              <a:off x="4442436" y="6085347"/>
              <a:ext cx="107228" cy="191753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28"/>
            </p:blipFill>
            <p:spPr>
              <a:xfrm>
                <a:off x="4442436" y="6085347"/>
                <a:ext cx="10722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5" name="墨迹 34"/>
              <p14:cNvContentPartPr/>
              <p14:nvPr/>
            </p14:nvContentPartPr>
            <p14:xfrm>
              <a:off x="4600456" y="6028949"/>
              <a:ext cx="135445" cy="26789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30"/>
            </p:blipFill>
            <p:spPr>
              <a:xfrm>
                <a:off x="4600456" y="6028949"/>
                <a:ext cx="135445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6" name="墨迹 35"/>
              <p14:cNvContentPartPr/>
              <p14:nvPr/>
            </p14:nvContentPartPr>
            <p14:xfrm>
              <a:off x="4998327" y="6074067"/>
              <a:ext cx="42327" cy="14981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32"/>
            </p:blipFill>
            <p:spPr>
              <a:xfrm>
                <a:off x="4998327" y="6074067"/>
                <a:ext cx="42327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墨迹 36"/>
              <p14:cNvContentPartPr/>
              <p14:nvPr/>
            </p14:nvContentPartPr>
            <p14:xfrm>
              <a:off x="4927783" y="6092925"/>
              <a:ext cx="279356" cy="2344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34"/>
            </p:blipFill>
            <p:spPr>
              <a:xfrm>
                <a:off x="4927783" y="6092925"/>
                <a:ext cx="279356" cy="23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墨迹 37"/>
              <p14:cNvContentPartPr/>
              <p14:nvPr/>
            </p14:nvContentPartPr>
            <p14:xfrm>
              <a:off x="5068872" y="5987355"/>
              <a:ext cx="28217" cy="32358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36"/>
            </p:blipFill>
            <p:spPr>
              <a:xfrm>
                <a:off x="5068872" y="5987355"/>
                <a:ext cx="28217" cy="323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" name="墨迹 38"/>
              <p14:cNvContentPartPr/>
              <p14:nvPr/>
            </p14:nvContentPartPr>
            <p14:xfrm>
              <a:off x="5352461" y="5997401"/>
              <a:ext cx="363304" cy="25150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38"/>
            </p:blipFill>
            <p:spPr>
              <a:xfrm>
                <a:off x="5352461" y="5997401"/>
                <a:ext cx="363304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5727052" y="6090986"/>
              <a:ext cx="143206" cy="19739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40"/>
            </p:blipFill>
            <p:spPr>
              <a:xfrm>
                <a:off x="5727052" y="6090986"/>
                <a:ext cx="143206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5973782" y="6003393"/>
              <a:ext cx="82713" cy="198274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42"/>
            </p:blipFill>
            <p:spPr>
              <a:xfrm>
                <a:off x="5973782" y="6003393"/>
                <a:ext cx="82713" cy="198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6026161" y="6020136"/>
              <a:ext cx="131918" cy="37539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44"/>
            </p:blipFill>
            <p:spPr>
              <a:xfrm>
                <a:off x="6026161" y="6020136"/>
                <a:ext cx="131918" cy="375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3" name="墨迹 42"/>
              <p14:cNvContentPartPr/>
              <p14:nvPr/>
            </p14:nvContentPartPr>
            <p14:xfrm>
              <a:off x="6225802" y="5997049"/>
              <a:ext cx="135445" cy="31389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46"/>
            </p:blipFill>
            <p:spPr>
              <a:xfrm>
                <a:off x="6225802" y="5997049"/>
                <a:ext cx="135445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4" name="墨迹 43"/>
              <p14:cNvContentPartPr/>
              <p14:nvPr/>
            </p14:nvContentPartPr>
            <p14:xfrm>
              <a:off x="4069961" y="6484186"/>
              <a:ext cx="50792" cy="387912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48"/>
            </p:blipFill>
            <p:spPr>
              <a:xfrm>
                <a:off x="4069961" y="6484186"/>
                <a:ext cx="50792" cy="3879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5" name="墨迹 44"/>
              <p14:cNvContentPartPr/>
              <p14:nvPr/>
            </p14:nvContentPartPr>
            <p14:xfrm>
              <a:off x="4067139" y="6570369"/>
              <a:ext cx="228565" cy="157915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50"/>
            </p:blipFill>
            <p:spPr>
              <a:xfrm>
                <a:off x="4067139" y="6570369"/>
                <a:ext cx="228565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6" name="墨迹 45"/>
              <p14:cNvContentPartPr/>
              <p14:nvPr/>
            </p14:nvContentPartPr>
            <p14:xfrm>
              <a:off x="4308402" y="6604208"/>
              <a:ext cx="108638" cy="5075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52"/>
            </p:blipFill>
            <p:spPr>
              <a:xfrm>
                <a:off x="4308402" y="6604208"/>
                <a:ext cx="108638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7" name="墨迹 46"/>
              <p14:cNvContentPartPr/>
              <p14:nvPr/>
            </p14:nvContentPartPr>
            <p14:xfrm>
              <a:off x="4278068" y="6660606"/>
              <a:ext cx="181299" cy="2626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54"/>
            </p:blipFill>
            <p:spPr>
              <a:xfrm>
                <a:off x="4278068" y="6660606"/>
                <a:ext cx="181299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8" name="墨迹 47"/>
              <p14:cNvContentPartPr/>
              <p14:nvPr/>
            </p14:nvContentPartPr>
            <p14:xfrm>
              <a:off x="4529911" y="6555917"/>
              <a:ext cx="8466" cy="310542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56"/>
            </p:blipFill>
            <p:spPr>
              <a:xfrm>
                <a:off x="4529911" y="6555917"/>
                <a:ext cx="8466" cy="310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9" name="墨迹 48"/>
              <p14:cNvContentPartPr/>
              <p14:nvPr/>
            </p14:nvContentPartPr>
            <p14:xfrm>
              <a:off x="6951529" y="5551504"/>
              <a:ext cx="223097" cy="9957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58"/>
            </p:blipFill>
            <p:spPr>
              <a:xfrm>
                <a:off x="6951529" y="5551504"/>
                <a:ext cx="223097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0" name="墨迹 49"/>
              <p14:cNvContentPartPr/>
              <p14:nvPr/>
            </p14:nvContentPartPr>
            <p14:xfrm>
              <a:off x="7015900" y="5696200"/>
              <a:ext cx="167897" cy="93057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60"/>
            </p:blipFill>
            <p:spPr>
              <a:xfrm>
                <a:off x="7015900" y="5696200"/>
                <a:ext cx="167897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1" name="墨迹 50"/>
              <p14:cNvContentPartPr/>
              <p14:nvPr/>
            </p14:nvContentPartPr>
            <p14:xfrm>
              <a:off x="6932482" y="5751188"/>
              <a:ext cx="252725" cy="131830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62"/>
            </p:blipFill>
            <p:spPr>
              <a:xfrm>
                <a:off x="6932482" y="5751188"/>
                <a:ext cx="252725" cy="131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2" name="墨迹 51"/>
              <p14:cNvContentPartPr/>
              <p14:nvPr/>
            </p14:nvContentPartPr>
            <p14:xfrm>
              <a:off x="6967931" y="5451926"/>
              <a:ext cx="98762" cy="34579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64"/>
            </p:blipFill>
            <p:spPr>
              <a:xfrm>
                <a:off x="6967931" y="5451926"/>
                <a:ext cx="98762" cy="345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3" name="墨迹 52"/>
              <p14:cNvContentPartPr/>
              <p14:nvPr/>
            </p14:nvContentPartPr>
            <p14:xfrm>
              <a:off x="6861937" y="5510263"/>
              <a:ext cx="213221" cy="332572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66"/>
            </p:blipFill>
            <p:spPr>
              <a:xfrm>
                <a:off x="6861937" y="5510263"/>
                <a:ext cx="213221" cy="332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4" name="墨迹 53"/>
              <p14:cNvContentPartPr/>
              <p14:nvPr/>
            </p14:nvContentPartPr>
            <p14:xfrm>
              <a:off x="7161928" y="5478715"/>
              <a:ext cx="328032" cy="320411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68"/>
            </p:blipFill>
            <p:spPr>
              <a:xfrm>
                <a:off x="7161928" y="5478715"/>
                <a:ext cx="328032" cy="320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墨迹 54"/>
              <p14:cNvContentPartPr/>
              <p14:nvPr/>
            </p14:nvContentPartPr>
            <p14:xfrm>
              <a:off x="7294375" y="5543925"/>
              <a:ext cx="82714" cy="645757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70"/>
            </p:blipFill>
            <p:spPr>
              <a:xfrm>
                <a:off x="7294375" y="5543925"/>
                <a:ext cx="82714" cy="645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6" name="墨迹 55"/>
              <p14:cNvContentPartPr/>
              <p14:nvPr/>
            </p14:nvContentPartPr>
            <p14:xfrm>
              <a:off x="7473029" y="5472547"/>
              <a:ext cx="79010" cy="34772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72"/>
            </p:blipFill>
            <p:spPr>
              <a:xfrm>
                <a:off x="7473029" y="5472547"/>
                <a:ext cx="79010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7" name="墨迹 56"/>
              <p14:cNvContentPartPr/>
              <p14:nvPr/>
            </p14:nvContentPartPr>
            <p14:xfrm>
              <a:off x="7597364" y="5406808"/>
              <a:ext cx="149378" cy="42051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74"/>
            </p:blipFill>
            <p:spPr>
              <a:xfrm>
                <a:off x="7597364" y="5406808"/>
                <a:ext cx="149378" cy="4205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8" name="墨迹 57"/>
              <p14:cNvContentPartPr/>
              <p14:nvPr/>
            </p14:nvContentPartPr>
            <p14:xfrm>
              <a:off x="7636692" y="5423727"/>
              <a:ext cx="229270" cy="582662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76"/>
            </p:blipFill>
            <p:spPr>
              <a:xfrm>
                <a:off x="7636692" y="5423727"/>
                <a:ext cx="229270" cy="582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9" name="墨迹 58"/>
              <p14:cNvContentPartPr/>
              <p14:nvPr/>
            </p14:nvContentPartPr>
            <p14:xfrm>
              <a:off x="7975306" y="5510087"/>
              <a:ext cx="148144" cy="1973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78"/>
            </p:blipFill>
            <p:spPr>
              <a:xfrm>
                <a:off x="7975306" y="5510087"/>
                <a:ext cx="14814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0" name="墨迹 59"/>
              <p14:cNvContentPartPr/>
              <p14:nvPr/>
            </p14:nvContentPartPr>
            <p14:xfrm>
              <a:off x="7879366" y="5560845"/>
              <a:ext cx="169307" cy="304550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80"/>
            </p:blipFill>
            <p:spPr>
              <a:xfrm>
                <a:off x="7879366" y="5560845"/>
                <a:ext cx="169307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1" name="墨迹 60"/>
              <p14:cNvContentPartPr/>
              <p14:nvPr/>
            </p14:nvContentPartPr>
            <p14:xfrm>
              <a:off x="7997881" y="5696200"/>
              <a:ext cx="99644" cy="3101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82"/>
            </p:blipFill>
            <p:spPr>
              <a:xfrm>
                <a:off x="7997881" y="5696200"/>
                <a:ext cx="9964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2" name="墨迹 61"/>
              <p14:cNvContentPartPr/>
              <p14:nvPr/>
            </p14:nvContentPartPr>
            <p14:xfrm>
              <a:off x="7982890" y="5746958"/>
              <a:ext cx="146909" cy="117027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84"/>
            </p:blipFill>
            <p:spPr>
              <a:xfrm>
                <a:off x="7982890" y="5746958"/>
                <a:ext cx="146909" cy="1170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3" name="墨迹 62"/>
              <p14:cNvContentPartPr/>
              <p14:nvPr/>
            </p14:nvContentPartPr>
            <p14:xfrm>
              <a:off x="8330851" y="5459328"/>
              <a:ext cx="200346" cy="1974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86"/>
            </p:blipFill>
            <p:spPr>
              <a:xfrm>
                <a:off x="8330851" y="5459328"/>
                <a:ext cx="200346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4" name="墨迹 63"/>
              <p14:cNvContentPartPr/>
              <p14:nvPr/>
            </p14:nvContentPartPr>
            <p14:xfrm>
              <a:off x="8330851" y="5543925"/>
              <a:ext cx="79010" cy="281991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88"/>
            </p:blipFill>
            <p:spPr>
              <a:xfrm>
                <a:off x="8330851" y="5543925"/>
                <a:ext cx="79010" cy="281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5" name="墨迹 64"/>
              <p14:cNvContentPartPr/>
              <p14:nvPr/>
            </p14:nvContentPartPr>
            <p14:xfrm>
              <a:off x="8226445" y="5584814"/>
              <a:ext cx="349901" cy="246741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90"/>
            </p:blipFill>
            <p:spPr>
              <a:xfrm>
                <a:off x="8226445" y="5584814"/>
                <a:ext cx="349901" cy="246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6" name="墨迹 65"/>
              <p14:cNvContentPartPr/>
              <p14:nvPr/>
            </p14:nvContentPartPr>
            <p14:xfrm>
              <a:off x="8418326" y="5466907"/>
              <a:ext cx="59257" cy="299790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92"/>
            </p:blipFill>
            <p:spPr>
              <a:xfrm>
                <a:off x="8418326" y="5466907"/>
                <a:ext cx="59257" cy="299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7" name="墨迹 66"/>
              <p14:cNvContentPartPr/>
              <p14:nvPr/>
            </p14:nvContentPartPr>
            <p14:xfrm>
              <a:off x="8611265" y="5380371"/>
              <a:ext cx="453249" cy="479384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94"/>
            </p:blipFill>
            <p:spPr>
              <a:xfrm>
                <a:off x="8611265" y="5380371"/>
                <a:ext cx="453249" cy="479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8" name="墨迹 67"/>
              <p14:cNvContentPartPr/>
              <p14:nvPr/>
            </p14:nvContentPartPr>
            <p14:xfrm>
              <a:off x="8996791" y="5600324"/>
              <a:ext cx="186237" cy="15015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96"/>
            </p:blipFill>
            <p:spPr>
              <a:xfrm>
                <a:off x="8996791" y="5600324"/>
                <a:ext cx="186237" cy="150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9" name="墨迹 68"/>
              <p14:cNvContentPartPr/>
              <p14:nvPr/>
            </p14:nvContentPartPr>
            <p14:xfrm>
              <a:off x="9087088" y="5442409"/>
              <a:ext cx="293466" cy="45682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98"/>
            </p:blipFill>
            <p:spPr>
              <a:xfrm>
                <a:off x="9087088" y="5442409"/>
                <a:ext cx="293466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" name="墨迹 69"/>
              <p14:cNvContentPartPr/>
              <p14:nvPr/>
            </p14:nvContentPartPr>
            <p14:xfrm>
              <a:off x="9439282" y="5493167"/>
              <a:ext cx="317450" cy="20303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00"/>
            </p:blipFill>
            <p:spPr>
              <a:xfrm>
                <a:off x="9439282" y="5493167"/>
                <a:ext cx="317450" cy="2030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1" name="墨迹 70"/>
              <p14:cNvContentPartPr/>
              <p14:nvPr/>
            </p14:nvContentPartPr>
            <p14:xfrm>
              <a:off x="9729749" y="5613542"/>
              <a:ext cx="164369" cy="161615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02"/>
            </p:blipFill>
            <p:spPr>
              <a:xfrm>
                <a:off x="9729749" y="5613542"/>
                <a:ext cx="164369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2" name="墨迹 71"/>
              <p14:cNvContentPartPr/>
              <p14:nvPr/>
            </p14:nvContentPartPr>
            <p14:xfrm>
              <a:off x="10015454" y="5735679"/>
              <a:ext cx="27160" cy="2537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04"/>
            </p:blipFill>
            <p:spPr>
              <a:xfrm>
                <a:off x="10015454" y="5735679"/>
                <a:ext cx="27160" cy="25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3" name="墨迹 72"/>
              <p14:cNvContentPartPr/>
              <p14:nvPr/>
            </p14:nvContentPartPr>
            <p14:xfrm>
              <a:off x="10254071" y="5352172"/>
              <a:ext cx="425736" cy="32517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06"/>
            </p:blipFill>
            <p:spPr>
              <a:xfrm>
                <a:off x="10254071" y="5352172"/>
                <a:ext cx="425736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4" name="墨迹 73"/>
              <p14:cNvContentPartPr/>
              <p14:nvPr/>
            </p14:nvContentPartPr>
            <p14:xfrm>
              <a:off x="10458474" y="5422317"/>
              <a:ext cx="56435" cy="66584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08"/>
            </p:blipFill>
            <p:spPr>
              <a:xfrm>
                <a:off x="10458474" y="5422317"/>
                <a:ext cx="56435" cy="665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5" name="墨迹 74"/>
              <p14:cNvContentPartPr/>
              <p14:nvPr/>
            </p14:nvContentPartPr>
            <p14:xfrm>
              <a:off x="10649649" y="5338778"/>
              <a:ext cx="257488" cy="32358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10"/>
            </p:blipFill>
            <p:spPr>
              <a:xfrm>
                <a:off x="10649649" y="5338778"/>
                <a:ext cx="257488" cy="323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6" name="墨迹 75"/>
              <p14:cNvContentPartPr/>
              <p14:nvPr/>
            </p14:nvContentPartPr>
            <p14:xfrm>
              <a:off x="10735009" y="5306349"/>
              <a:ext cx="323093" cy="48572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12"/>
            </p:blipFill>
            <p:spPr>
              <a:xfrm>
                <a:off x="10735009" y="5306349"/>
                <a:ext cx="323093" cy="4857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7" name="墨迹 76"/>
              <p14:cNvContentPartPr/>
              <p14:nvPr/>
            </p14:nvContentPartPr>
            <p14:xfrm>
              <a:off x="11141345" y="5720169"/>
              <a:ext cx="490991" cy="2960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14"/>
            </p:blipFill>
            <p:spPr>
              <a:xfrm>
                <a:off x="11141345" y="5720169"/>
                <a:ext cx="490991" cy="29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8" name="墨迹 77"/>
              <p14:cNvContentPartPr/>
              <p14:nvPr/>
            </p14:nvContentPartPr>
            <p14:xfrm>
              <a:off x="11624575" y="5350763"/>
              <a:ext cx="261721" cy="415935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16"/>
            </p:blipFill>
            <p:spPr>
              <a:xfrm>
                <a:off x="11624575" y="5350763"/>
                <a:ext cx="261721" cy="4159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9" name="墨迹 78"/>
              <p14:cNvContentPartPr/>
              <p14:nvPr/>
            </p14:nvContentPartPr>
            <p14:xfrm>
              <a:off x="11781007" y="5515727"/>
              <a:ext cx="198936" cy="268595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18"/>
            </p:blipFill>
            <p:spPr>
              <a:xfrm>
                <a:off x="11781007" y="5515727"/>
                <a:ext cx="198936" cy="268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0" name="墨迹 79"/>
              <p14:cNvContentPartPr/>
              <p14:nvPr/>
            </p14:nvContentPartPr>
            <p14:xfrm>
              <a:off x="6969694" y="6085347"/>
              <a:ext cx="369653" cy="795212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20"/>
            </p:blipFill>
            <p:spPr>
              <a:xfrm>
                <a:off x="6969694" y="6085347"/>
                <a:ext cx="369653" cy="795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1" name="墨迹 80"/>
              <p14:cNvContentPartPr/>
              <p14:nvPr/>
            </p14:nvContentPartPr>
            <p14:xfrm>
              <a:off x="7190851" y="6547810"/>
              <a:ext cx="121336" cy="104337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22"/>
            </p:blipFill>
            <p:spPr>
              <a:xfrm>
                <a:off x="7190851" y="6547810"/>
                <a:ext cx="121336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2" name="墨迹 81"/>
              <p14:cNvContentPartPr/>
              <p14:nvPr/>
            </p14:nvContentPartPr>
            <p14:xfrm>
              <a:off x="7464564" y="6290670"/>
              <a:ext cx="262425" cy="358656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24"/>
            </p:blipFill>
            <p:spPr>
              <a:xfrm>
                <a:off x="7464564" y="6290670"/>
                <a:ext cx="262425" cy="358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3" name="墨迹 82"/>
              <p14:cNvContentPartPr/>
              <p14:nvPr/>
            </p14:nvContentPartPr>
            <p14:xfrm>
              <a:off x="7856792" y="6604208"/>
              <a:ext cx="42326" cy="64858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26"/>
            </p:blipFill>
            <p:spPr>
              <a:xfrm>
                <a:off x="7856792" y="6604208"/>
                <a:ext cx="42326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4" name="墨迹 83"/>
              <p14:cNvContentPartPr/>
              <p14:nvPr/>
            </p14:nvContentPartPr>
            <p14:xfrm>
              <a:off x="8509329" y="6337728"/>
              <a:ext cx="391522" cy="247094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28"/>
            </p:blipFill>
            <p:spPr>
              <a:xfrm>
                <a:off x="8509329" y="6337728"/>
                <a:ext cx="391522" cy="247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5" name="墨迹 84"/>
              <p14:cNvContentPartPr/>
              <p14:nvPr/>
            </p14:nvContentPartPr>
            <p14:xfrm>
              <a:off x="8900851" y="6435014"/>
              <a:ext cx="186237" cy="190344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30"/>
            </p:blipFill>
            <p:spPr>
              <a:xfrm>
                <a:off x="8900851" y="6435014"/>
                <a:ext cx="186237" cy="190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6" name="墨迹 85"/>
              <p14:cNvContentPartPr/>
              <p14:nvPr/>
            </p14:nvContentPartPr>
            <p14:xfrm>
              <a:off x="9228177" y="6266702"/>
              <a:ext cx="417624" cy="343146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32"/>
            </p:blipFill>
            <p:spPr>
              <a:xfrm>
                <a:off x="9228177" y="6266702"/>
                <a:ext cx="417624" cy="343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7" name="墨迹 86"/>
              <p14:cNvContentPartPr/>
              <p14:nvPr/>
            </p14:nvContentPartPr>
            <p14:xfrm>
              <a:off x="9583721" y="6047278"/>
              <a:ext cx="277946" cy="790983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34"/>
            </p:blipFill>
            <p:spPr>
              <a:xfrm>
                <a:off x="9583721" y="6047278"/>
                <a:ext cx="277946" cy="790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8" name="墨迹 87"/>
              <p14:cNvContentPartPr/>
              <p14:nvPr/>
            </p14:nvContentPartPr>
            <p14:xfrm>
              <a:off x="9544217" y="6227751"/>
              <a:ext cx="389053" cy="46951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36"/>
            </p:blipFill>
            <p:spPr>
              <a:xfrm>
                <a:off x="9544217" y="6227751"/>
                <a:ext cx="389053" cy="4695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9" name="墨迹 88"/>
              <p14:cNvContentPartPr/>
              <p14:nvPr/>
            </p14:nvContentPartPr>
            <p14:xfrm>
              <a:off x="10298338" y="6559090"/>
              <a:ext cx="1153403" cy="45118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38"/>
            </p:blipFill>
            <p:spPr>
              <a:xfrm>
                <a:off x="10298338" y="6559090"/>
                <a:ext cx="115340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0" name="墨迹 89"/>
              <p14:cNvContentPartPr/>
              <p14:nvPr/>
            </p14:nvContentPartPr>
            <p14:xfrm>
              <a:off x="1567746" y="122489"/>
              <a:ext cx="347080" cy="644524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40"/>
            </p:blipFill>
            <p:spPr>
              <a:xfrm>
                <a:off x="1567746" y="122489"/>
                <a:ext cx="347080" cy="644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1" name="墨迹 90"/>
              <p14:cNvContentPartPr/>
              <p14:nvPr/>
            </p14:nvContentPartPr>
            <p14:xfrm>
              <a:off x="1902833" y="146634"/>
              <a:ext cx="304752" cy="558341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42"/>
            </p:blipFill>
            <p:spPr>
              <a:xfrm>
                <a:off x="1902833" y="146634"/>
                <a:ext cx="304752" cy="558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2" name="墨迹 91"/>
              <p14:cNvContentPartPr/>
              <p14:nvPr/>
            </p14:nvContentPartPr>
            <p14:xfrm>
              <a:off x="2134219" y="259430"/>
              <a:ext cx="293465" cy="420166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44"/>
            </p:blipFill>
            <p:spPr>
              <a:xfrm>
                <a:off x="2134219" y="259430"/>
                <a:ext cx="293465" cy="420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3" name="墨迹 92"/>
              <p14:cNvContentPartPr/>
              <p14:nvPr/>
            </p14:nvContentPartPr>
            <p14:xfrm>
              <a:off x="2415692" y="208672"/>
              <a:ext cx="347784" cy="377867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46"/>
            </p:blipFill>
            <p:spPr>
              <a:xfrm>
                <a:off x="2415692" y="208672"/>
                <a:ext cx="347784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4" name="墨迹 93"/>
              <p14:cNvContentPartPr/>
              <p14:nvPr/>
            </p14:nvContentPartPr>
            <p14:xfrm>
              <a:off x="2565952" y="338388"/>
              <a:ext cx="62079" cy="654217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48"/>
            </p:blipFill>
            <p:spPr>
              <a:xfrm>
                <a:off x="2565952" y="338388"/>
                <a:ext cx="62079" cy="654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5" name="墨迹 94"/>
              <p14:cNvContentPartPr/>
              <p14:nvPr/>
            </p14:nvContentPartPr>
            <p14:xfrm>
              <a:off x="2776880" y="172013"/>
              <a:ext cx="85359" cy="437790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50"/>
            </p:blipFill>
            <p:spPr>
              <a:xfrm>
                <a:off x="2776880" y="172013"/>
                <a:ext cx="85359" cy="437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6" name="墨迹 95"/>
              <p14:cNvContentPartPr/>
              <p14:nvPr/>
            </p14:nvContentPartPr>
            <p14:xfrm>
              <a:off x="2856595" y="193868"/>
              <a:ext cx="186238" cy="395491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52"/>
            </p:blipFill>
            <p:spPr>
              <a:xfrm>
                <a:off x="2856595" y="193868"/>
                <a:ext cx="186238" cy="3954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7" name="墨迹 96"/>
              <p14:cNvContentPartPr/>
              <p14:nvPr/>
            </p14:nvContentPartPr>
            <p14:xfrm>
              <a:off x="2918674" y="524501"/>
              <a:ext cx="149555" cy="50758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54"/>
            </p:blipFill>
            <p:spPr>
              <a:xfrm>
                <a:off x="2918674" y="524501"/>
                <a:ext cx="14955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8" name="墨迹 97"/>
              <p14:cNvContentPartPr/>
              <p14:nvPr/>
            </p14:nvContentPartPr>
            <p14:xfrm>
              <a:off x="2918674" y="193868"/>
              <a:ext cx="292760" cy="497007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56"/>
            </p:blipFill>
            <p:spPr>
              <a:xfrm>
                <a:off x="2918674" y="193868"/>
                <a:ext cx="292760" cy="497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9" name="墨迹 98"/>
              <p14:cNvContentPartPr/>
              <p14:nvPr/>
            </p14:nvContentPartPr>
            <p14:xfrm>
              <a:off x="1983959" y="1534026"/>
              <a:ext cx="296993" cy="265071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58"/>
            </p:blipFill>
            <p:spPr>
              <a:xfrm>
                <a:off x="1983959" y="1534026"/>
                <a:ext cx="296993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0" name="墨迹 99"/>
              <p14:cNvContentPartPr/>
              <p14:nvPr/>
            </p14:nvContentPartPr>
            <p14:xfrm>
              <a:off x="3703130" y="1460708"/>
              <a:ext cx="16930" cy="360948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60"/>
            </p:blipFill>
            <p:spPr>
              <a:xfrm>
                <a:off x="3703130" y="1460708"/>
                <a:ext cx="16930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1" name="墨迹 100"/>
              <p14:cNvContentPartPr/>
              <p14:nvPr/>
            </p14:nvContentPartPr>
            <p14:xfrm>
              <a:off x="5243822" y="1424755"/>
              <a:ext cx="258898" cy="201623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62"/>
            </p:blipFill>
            <p:spPr>
              <a:xfrm>
                <a:off x="5243822" y="1424755"/>
                <a:ext cx="258898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2" name="墨迹 101"/>
              <p14:cNvContentPartPr/>
              <p14:nvPr/>
            </p14:nvContentPartPr>
            <p14:xfrm>
              <a:off x="2038279" y="2522930"/>
              <a:ext cx="174950" cy="201094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64"/>
            </p:blipFill>
            <p:spPr>
              <a:xfrm>
                <a:off x="2038279" y="2522930"/>
                <a:ext cx="174950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3" name="墨迹 102"/>
              <p14:cNvContentPartPr/>
              <p14:nvPr/>
            </p14:nvContentPartPr>
            <p14:xfrm>
              <a:off x="3567684" y="2363077"/>
              <a:ext cx="184298" cy="191753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66"/>
            </p:blipFill>
            <p:spPr>
              <a:xfrm>
                <a:off x="3567684" y="2363077"/>
                <a:ext cx="18429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4" name="墨迹 103"/>
              <p14:cNvContentPartPr/>
              <p14:nvPr/>
            </p14:nvContentPartPr>
            <p14:xfrm>
              <a:off x="5353872" y="2171324"/>
              <a:ext cx="380940" cy="225592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68"/>
            </p:blipFill>
            <p:spPr>
              <a:xfrm>
                <a:off x="5353872" y="2171324"/>
                <a:ext cx="38094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5" name="墨迹 104"/>
              <p14:cNvContentPartPr/>
              <p14:nvPr/>
            </p14:nvContentPartPr>
            <p14:xfrm>
              <a:off x="2207585" y="3771265"/>
              <a:ext cx="11287" cy="264013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70"/>
            </p:blipFill>
            <p:spPr>
              <a:xfrm>
                <a:off x="2207585" y="3771265"/>
                <a:ext cx="11287" cy="264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6" name="墨迹 105"/>
              <p14:cNvContentPartPr/>
              <p14:nvPr/>
            </p14:nvContentPartPr>
            <p14:xfrm>
              <a:off x="2177604" y="3874544"/>
              <a:ext cx="4505326" cy="186113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72"/>
            </p:blipFill>
            <p:spPr>
              <a:xfrm>
                <a:off x="2177604" y="3874544"/>
                <a:ext cx="4505326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7" name="墨迹 106"/>
              <p14:cNvContentPartPr/>
              <p14:nvPr/>
            </p14:nvContentPartPr>
            <p14:xfrm>
              <a:off x="6705505" y="3603833"/>
              <a:ext cx="11287" cy="417346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74"/>
            </p:blipFill>
            <p:spPr>
              <a:xfrm>
                <a:off x="6705505" y="3603833"/>
                <a:ext cx="11287" cy="4173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8" name="墨迹 107"/>
              <p14:cNvContentPartPr/>
              <p14:nvPr/>
            </p14:nvContentPartPr>
            <p14:xfrm>
              <a:off x="5068872" y="3190718"/>
              <a:ext cx="25396" cy="813541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76"/>
            </p:blipFill>
            <p:spPr>
              <a:xfrm>
                <a:off x="5068872" y="3190718"/>
                <a:ext cx="25396" cy="8135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9" name="墨迹 108"/>
              <p14:cNvContentPartPr/>
              <p14:nvPr/>
            </p14:nvContentPartPr>
            <p14:xfrm>
              <a:off x="2201942" y="3526286"/>
              <a:ext cx="8465" cy="384917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78"/>
            </p:blipFill>
            <p:spPr>
              <a:xfrm>
                <a:off x="2201942" y="3526286"/>
                <a:ext cx="8465" cy="384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0" name="墨迹 109"/>
              <p14:cNvContentPartPr/>
              <p14:nvPr/>
            </p14:nvContentPartPr>
            <p14:xfrm>
              <a:off x="2235803" y="3671511"/>
              <a:ext cx="3005197" cy="225592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80"/>
            </p:blipFill>
            <p:spPr>
              <a:xfrm>
                <a:off x="2235803" y="3671511"/>
                <a:ext cx="300519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11" name="墨迹 110"/>
              <p14:cNvContentPartPr/>
              <p14:nvPr/>
            </p14:nvContentPartPr>
            <p14:xfrm>
              <a:off x="3765209" y="3304924"/>
              <a:ext cx="296287" cy="30454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82"/>
            </p:blipFill>
            <p:spPr>
              <a:xfrm>
                <a:off x="3765209" y="3304924"/>
                <a:ext cx="296287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2" name="墨迹 111"/>
              <p14:cNvContentPartPr/>
              <p14:nvPr/>
            </p14:nvContentPartPr>
            <p14:xfrm>
              <a:off x="4227981" y="3528930"/>
              <a:ext cx="25396" cy="19897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84"/>
            </p:blipFill>
            <p:spPr>
              <a:xfrm>
                <a:off x="4227981" y="3528930"/>
                <a:ext cx="25396" cy="198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3" name="墨迹 112"/>
              <p14:cNvContentPartPr/>
              <p14:nvPr/>
            </p14:nvContentPartPr>
            <p14:xfrm>
              <a:off x="4857238" y="3603833"/>
              <a:ext cx="248846" cy="279171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86"/>
            </p:blipFill>
            <p:spPr>
              <a:xfrm>
                <a:off x="4857238" y="3603833"/>
                <a:ext cx="248846" cy="279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4" name="墨迹 113"/>
              <p14:cNvContentPartPr/>
              <p14:nvPr/>
            </p14:nvContentPartPr>
            <p14:xfrm>
              <a:off x="2196298" y="3684201"/>
              <a:ext cx="270891" cy="31723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88"/>
            </p:blipFill>
            <p:spPr>
              <a:xfrm>
                <a:off x="2196298" y="3684201"/>
                <a:ext cx="270891" cy="317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5" name="墨迹 114"/>
              <p14:cNvContentPartPr/>
              <p14:nvPr/>
            </p14:nvContentPartPr>
            <p14:xfrm>
              <a:off x="5102027" y="3584094"/>
              <a:ext cx="158726" cy="239692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190"/>
            </p:blipFill>
            <p:spPr>
              <a:xfrm>
                <a:off x="5102027" y="3584094"/>
                <a:ext cx="158726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16" name="墨迹 115"/>
              <p14:cNvContentPartPr/>
              <p14:nvPr/>
            </p14:nvContentPartPr>
            <p14:xfrm>
              <a:off x="5256520" y="3694070"/>
              <a:ext cx="1203490" cy="22559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192"/>
            </p:blipFill>
            <p:spPr>
              <a:xfrm>
                <a:off x="5256520" y="3694070"/>
                <a:ext cx="120349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17" name="墨迹 116"/>
              <p14:cNvContentPartPr/>
              <p14:nvPr/>
            </p14:nvContentPartPr>
            <p14:xfrm>
              <a:off x="6493871" y="3598194"/>
              <a:ext cx="203521" cy="200212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194"/>
            </p:blipFill>
            <p:spPr>
              <a:xfrm>
                <a:off x="6493871" y="3598194"/>
                <a:ext cx="203521" cy="200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18" name="墨迹 117"/>
              <p14:cNvContentPartPr/>
              <p14:nvPr/>
            </p14:nvContentPartPr>
            <p14:xfrm>
              <a:off x="6723846" y="3393046"/>
              <a:ext cx="21164" cy="385621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196"/>
            </p:blipFill>
            <p:spPr>
              <a:xfrm>
                <a:off x="6723846" y="3393046"/>
                <a:ext cx="21164" cy="385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19" name="墨迹 118"/>
              <p14:cNvContentPartPr/>
              <p14:nvPr/>
            </p14:nvContentPartPr>
            <p14:xfrm>
              <a:off x="5825109" y="3310564"/>
              <a:ext cx="234208" cy="236871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198"/>
            </p:blipFill>
            <p:spPr>
              <a:xfrm>
                <a:off x="5825109" y="3310564"/>
                <a:ext cx="234208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20" name="墨迹 119"/>
              <p14:cNvContentPartPr/>
              <p14:nvPr/>
            </p14:nvContentPartPr>
            <p14:xfrm>
              <a:off x="6207637" y="3438517"/>
              <a:ext cx="155727" cy="165316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00"/>
            </p:blipFill>
            <p:spPr>
              <a:xfrm>
                <a:off x="6207637" y="3438517"/>
                <a:ext cx="155727" cy="165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1" name="墨迹 120"/>
              <p14:cNvContentPartPr/>
              <p14:nvPr/>
            </p14:nvContentPartPr>
            <p14:xfrm>
              <a:off x="1902128" y="4348287"/>
              <a:ext cx="181299" cy="208673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02"/>
            </p:blipFill>
            <p:spPr>
              <a:xfrm>
                <a:off x="1902128" y="4348287"/>
                <a:ext cx="18129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22" name="墨迹 121"/>
              <p14:cNvContentPartPr/>
              <p14:nvPr/>
            </p14:nvContentPartPr>
            <p14:xfrm>
              <a:off x="2216051" y="4478003"/>
              <a:ext cx="31039" cy="135355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04"/>
            </p:blipFill>
            <p:spPr>
              <a:xfrm>
                <a:off x="2216051" y="4478003"/>
                <a:ext cx="31039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3" name="墨迹 122"/>
              <p14:cNvContentPartPr/>
              <p14:nvPr/>
            </p14:nvContentPartPr>
            <p14:xfrm>
              <a:off x="2422041" y="4320088"/>
              <a:ext cx="5643" cy="31300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06"/>
            </p:blipFill>
            <p:spPr>
              <a:xfrm>
                <a:off x="2422041" y="4320088"/>
                <a:ext cx="5643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4" name="墨迹 123"/>
              <p14:cNvContentPartPr/>
              <p14:nvPr/>
            </p14:nvContentPartPr>
            <p14:xfrm>
              <a:off x="2602635" y="4494922"/>
              <a:ext cx="36683" cy="87417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08"/>
            </p:blipFill>
            <p:spPr>
              <a:xfrm>
                <a:off x="2602635" y="4494922"/>
                <a:ext cx="36683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25" name="墨迹 124"/>
              <p14:cNvContentPartPr/>
              <p14:nvPr/>
            </p14:nvContentPartPr>
            <p14:xfrm>
              <a:off x="2760654" y="4403099"/>
              <a:ext cx="133506" cy="148221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10"/>
            </p:blipFill>
            <p:spPr>
              <a:xfrm>
                <a:off x="2760654" y="4403099"/>
                <a:ext cx="133506" cy="148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26" name="墨迹 125"/>
              <p14:cNvContentPartPr/>
              <p14:nvPr/>
            </p14:nvContentPartPr>
            <p14:xfrm>
              <a:off x="6289997" y="4167814"/>
              <a:ext cx="138973" cy="155447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12"/>
            </p:blipFill>
            <p:spPr>
              <a:xfrm>
                <a:off x="6289997" y="4167814"/>
                <a:ext cx="138973" cy="155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27" name="墨迹 126"/>
              <p14:cNvContentPartPr/>
              <p14:nvPr/>
            </p14:nvContentPartPr>
            <p14:xfrm>
              <a:off x="6524911" y="4262104"/>
              <a:ext cx="43032" cy="100283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14"/>
            </p:blipFill>
            <p:spPr>
              <a:xfrm>
                <a:off x="6524911" y="4262104"/>
                <a:ext cx="43032" cy="100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28" name="墨迹 127"/>
              <p14:cNvContentPartPr/>
              <p14:nvPr/>
            </p14:nvContentPartPr>
            <p14:xfrm>
              <a:off x="6677287" y="4180503"/>
              <a:ext cx="105288" cy="130068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16"/>
            </p:blipFill>
            <p:spPr>
              <a:xfrm>
                <a:off x="6677287" y="4180503"/>
                <a:ext cx="105288" cy="130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9" name="墨迹 128"/>
              <p14:cNvContentPartPr/>
              <p14:nvPr/>
            </p14:nvContentPartPr>
            <p14:xfrm>
              <a:off x="6939007" y="4128335"/>
              <a:ext cx="167191" cy="174834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18"/>
            </p:blipFill>
            <p:spPr>
              <a:xfrm>
                <a:off x="6939007" y="4128335"/>
                <a:ext cx="167191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30" name="墨迹 129"/>
              <p14:cNvContentPartPr/>
              <p14:nvPr/>
            </p14:nvContentPartPr>
            <p14:xfrm>
              <a:off x="7162633" y="4066297"/>
              <a:ext cx="163663" cy="355308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20"/>
            </p:blipFill>
            <p:spPr>
              <a:xfrm>
                <a:off x="7162633" y="4066297"/>
                <a:ext cx="163663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31" name="墨迹 130"/>
              <p14:cNvContentPartPr/>
              <p14:nvPr/>
            </p14:nvContentPartPr>
            <p14:xfrm>
              <a:off x="6041857" y="4081807"/>
              <a:ext cx="277063" cy="424395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22"/>
            </p:blipFill>
            <p:spPr>
              <a:xfrm>
                <a:off x="6041857" y="4081807"/>
                <a:ext cx="277063" cy="4243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32" name="墨迹 131"/>
              <p14:cNvContentPartPr/>
              <p14:nvPr/>
            </p14:nvContentPartPr>
            <p14:xfrm>
              <a:off x="10819662" y="3188427"/>
              <a:ext cx="258193" cy="421046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24"/>
            </p:blipFill>
            <p:spPr>
              <a:xfrm>
                <a:off x="10819662" y="3188427"/>
                <a:ext cx="258193" cy="421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33" name="墨迹 132"/>
              <p14:cNvContentPartPr/>
              <p14:nvPr/>
            </p14:nvContentPartPr>
            <p14:xfrm>
              <a:off x="11003078" y="3235131"/>
              <a:ext cx="192234" cy="278466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26"/>
            </p:blipFill>
            <p:spPr>
              <a:xfrm>
                <a:off x="11003078" y="3235131"/>
                <a:ext cx="192234" cy="278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34" name="墨迹 133"/>
              <p14:cNvContentPartPr/>
              <p14:nvPr/>
            </p14:nvContentPartPr>
            <p14:xfrm>
              <a:off x="11175206" y="3259805"/>
              <a:ext cx="158020" cy="28199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28"/>
            </p:blipFill>
            <p:spPr>
              <a:xfrm>
                <a:off x="11175206" y="3259805"/>
                <a:ext cx="15802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35" name="墨迹 134"/>
              <p14:cNvContentPartPr/>
              <p14:nvPr/>
            </p14:nvContentPartPr>
            <p14:xfrm>
              <a:off x="10952285" y="3100481"/>
              <a:ext cx="608447" cy="805082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30"/>
            </p:blipFill>
            <p:spPr>
              <a:xfrm>
                <a:off x="10952285" y="3100481"/>
                <a:ext cx="608447" cy="805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36" name="墨迹 135"/>
              <p14:cNvContentPartPr/>
              <p14:nvPr/>
            </p14:nvContentPartPr>
            <p14:xfrm>
              <a:off x="11305008" y="3496677"/>
              <a:ext cx="159607" cy="118436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32"/>
            </p:blipFill>
            <p:spPr>
              <a:xfrm>
                <a:off x="11305008" y="3496677"/>
                <a:ext cx="159607" cy="118436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3" name="墨迹 2"/>
              <p14:cNvContentPartPr/>
              <p14:nvPr/>
            </p14:nvContentPartPr>
            <p14:xfrm>
              <a:off x="5018040" y="994320"/>
              <a:ext cx="4365360" cy="347616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5008680" y="984960"/>
                <a:ext cx="4384080" cy="3494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33" y="1124585"/>
            <a:ext cx="5539105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88" y="2124710"/>
            <a:ext cx="6369050" cy="7854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3284855"/>
            <a:ext cx="11026140" cy="32588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968118" y="241806"/>
              <a:ext cx="367537" cy="551467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6"/>
            </p:blipFill>
            <p:spPr>
              <a:xfrm>
                <a:off x="968118" y="241806"/>
                <a:ext cx="367537" cy="551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1334773" y="224005"/>
              <a:ext cx="248141" cy="48995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1334773" y="224005"/>
                <a:ext cx="248141" cy="48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1611308" y="278993"/>
              <a:ext cx="220981" cy="37028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1611308" y="278993"/>
                <a:ext cx="220981" cy="370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1835110" y="210611"/>
              <a:ext cx="330149" cy="40782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1835110" y="210611"/>
                <a:ext cx="330149" cy="407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1981843" y="347552"/>
              <a:ext cx="70544" cy="83116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1981843" y="347552"/>
                <a:ext cx="70544" cy="831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2154677" y="157914"/>
              <a:ext cx="95764" cy="46969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2154677" y="157914"/>
                <a:ext cx="95764" cy="469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2244269" y="180473"/>
              <a:ext cx="231386" cy="46052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2244269" y="180473"/>
                <a:ext cx="231386" cy="460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2416397" y="219952"/>
              <a:ext cx="225743" cy="60345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2416397" y="219952"/>
                <a:ext cx="225743" cy="603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8903672" y="1013402"/>
              <a:ext cx="42327" cy="5816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8903672" y="1013402"/>
                <a:ext cx="42327" cy="58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6845007" y="245331"/>
              <a:ext cx="168601" cy="29609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6845007" y="245331"/>
                <a:ext cx="168601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7072336" y="281990"/>
              <a:ext cx="155551" cy="21202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7072336" y="281990"/>
                <a:ext cx="155551" cy="212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7216952" y="372226"/>
              <a:ext cx="140384" cy="17483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7216952" y="372226"/>
                <a:ext cx="140384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7404601" y="424395"/>
              <a:ext cx="257488" cy="2114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7404601" y="424395"/>
                <a:ext cx="257488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7489960" y="303491"/>
              <a:ext cx="79010" cy="31124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7489960" y="303491"/>
                <a:ext cx="79010" cy="311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7800356" y="301200"/>
              <a:ext cx="293466" cy="243393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7800356" y="301200"/>
                <a:ext cx="293466" cy="243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8205458" y="327108"/>
              <a:ext cx="294699" cy="1691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8205458" y="327108"/>
                <a:ext cx="29469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8460653" y="259430"/>
              <a:ext cx="112871" cy="8741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8460653" y="259430"/>
                <a:ext cx="112871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8254663" y="434264"/>
              <a:ext cx="316039" cy="2819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8254663" y="434264"/>
                <a:ext cx="31603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8284291" y="473743"/>
              <a:ext cx="165074" cy="8741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8284291" y="473743"/>
                <a:ext cx="165074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8816197" y="221890"/>
              <a:ext cx="208812" cy="186995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8816197" y="221890"/>
                <a:ext cx="208812" cy="186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9046172" y="171132"/>
              <a:ext cx="162429" cy="251853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9046172" y="171132"/>
                <a:ext cx="162429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9236642" y="160029"/>
              <a:ext cx="279357" cy="53930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9236642" y="160029"/>
                <a:ext cx="279357" cy="539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6635666" y="221890"/>
              <a:ext cx="278651" cy="289393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6635666" y="221890"/>
                <a:ext cx="278651" cy="289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6979394" y="733174"/>
              <a:ext cx="392051" cy="223301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6979394" y="733174"/>
                <a:ext cx="392051" cy="223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7964019" y="692990"/>
              <a:ext cx="5644" cy="31089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7964019" y="692990"/>
                <a:ext cx="5644" cy="310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9233821" y="623903"/>
              <a:ext cx="217982" cy="208672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9233821" y="623903"/>
                <a:ext cx="217982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4" name="墨迹 33"/>
              <p14:cNvContentPartPr/>
              <p14:nvPr/>
            </p14:nvContentPartPr>
            <p14:xfrm>
              <a:off x="946249" y="5154074"/>
              <a:ext cx="40916" cy="226297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8"/>
            </p:blipFill>
            <p:spPr>
              <a:xfrm>
                <a:off x="946249" y="5154074"/>
                <a:ext cx="40916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5" name="墨迹 34"/>
              <p14:cNvContentPartPr/>
              <p14:nvPr/>
            </p14:nvContentPartPr>
            <p14:xfrm>
              <a:off x="960358" y="5098381"/>
              <a:ext cx="62079" cy="31582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0"/>
            </p:blipFill>
            <p:spPr>
              <a:xfrm>
                <a:off x="960358" y="5098381"/>
                <a:ext cx="62079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6" name="墨迹 35"/>
              <p14:cNvContentPartPr/>
              <p14:nvPr/>
            </p14:nvContentPartPr>
            <p14:xfrm>
              <a:off x="1905655" y="5064542"/>
              <a:ext cx="124687" cy="30737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2"/>
            </p:blipFill>
            <p:spPr>
              <a:xfrm>
                <a:off x="1905655" y="5064542"/>
                <a:ext cx="124687" cy="307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7" name="墨迹 36"/>
              <p14:cNvContentPartPr/>
              <p14:nvPr/>
            </p14:nvContentPartPr>
            <p14:xfrm>
              <a:off x="2958179" y="5104021"/>
              <a:ext cx="127157" cy="146635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4"/>
            </p:blipFill>
            <p:spPr>
              <a:xfrm>
                <a:off x="2958179" y="5104021"/>
                <a:ext cx="127157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墨迹 37"/>
              <p14:cNvContentPartPr/>
              <p14:nvPr/>
            </p14:nvContentPartPr>
            <p14:xfrm>
              <a:off x="4058674" y="5078642"/>
              <a:ext cx="223450" cy="17201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6"/>
            </p:blipFill>
            <p:spPr>
              <a:xfrm>
                <a:off x="4058674" y="5078642"/>
                <a:ext cx="223450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墨迹 38"/>
              <p14:cNvContentPartPr/>
              <p14:nvPr/>
            </p14:nvContentPartPr>
            <p14:xfrm>
              <a:off x="1028081" y="5831555"/>
              <a:ext cx="128391" cy="197394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8"/>
            </p:blipFill>
            <p:spPr>
              <a:xfrm>
                <a:off x="1028081" y="5831555"/>
                <a:ext cx="128391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0" name="墨迹 39"/>
              <p14:cNvContentPartPr/>
              <p14:nvPr/>
            </p14:nvContentPartPr>
            <p14:xfrm>
              <a:off x="2055209" y="5865394"/>
              <a:ext cx="133506" cy="162145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0"/>
            </p:blipFill>
            <p:spPr>
              <a:xfrm>
                <a:off x="2055209" y="5865394"/>
                <a:ext cx="133506" cy="162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1" name="墨迹 40"/>
              <p14:cNvContentPartPr/>
              <p14:nvPr/>
            </p14:nvContentPartPr>
            <p14:xfrm>
              <a:off x="3262932" y="5823801"/>
              <a:ext cx="39505" cy="292564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2"/>
            </p:blipFill>
            <p:spPr>
              <a:xfrm>
                <a:off x="3262932" y="5823801"/>
                <a:ext cx="39505" cy="2925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2" name="墨迹 41"/>
              <p14:cNvContentPartPr/>
              <p14:nvPr/>
            </p14:nvContentPartPr>
            <p14:xfrm>
              <a:off x="4182832" y="5771456"/>
              <a:ext cx="19753" cy="38156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4"/>
            </p:blipFill>
            <p:spPr>
              <a:xfrm>
                <a:off x="4182832" y="5771456"/>
                <a:ext cx="19753" cy="381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" name="墨迹 42"/>
              <p14:cNvContentPartPr/>
              <p14:nvPr/>
            </p14:nvContentPartPr>
            <p14:xfrm>
              <a:off x="7394725" y="4581987"/>
              <a:ext cx="185532" cy="29221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6"/>
            </p:blipFill>
            <p:spPr>
              <a:xfrm>
                <a:off x="7394725" y="4581987"/>
                <a:ext cx="185532" cy="292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4" name="墨迹 43"/>
              <p14:cNvContentPartPr/>
              <p14:nvPr/>
            </p14:nvContentPartPr>
            <p14:xfrm>
              <a:off x="7345167" y="4646492"/>
              <a:ext cx="218159" cy="268596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8"/>
            </p:blipFill>
            <p:spPr>
              <a:xfrm>
                <a:off x="7345167" y="4646492"/>
                <a:ext cx="218159" cy="268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5" name="墨迹 44"/>
              <p14:cNvContentPartPr/>
              <p14:nvPr/>
            </p14:nvContentPartPr>
            <p14:xfrm>
              <a:off x="7588723" y="4521006"/>
              <a:ext cx="245495" cy="43074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0"/>
            </p:blipFill>
            <p:spPr>
              <a:xfrm>
                <a:off x="7588723" y="4521006"/>
                <a:ext cx="245495" cy="430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6" name="墨迹 45"/>
              <p14:cNvContentPartPr/>
              <p14:nvPr/>
            </p14:nvContentPartPr>
            <p14:xfrm>
              <a:off x="7760851" y="4508317"/>
              <a:ext cx="245495" cy="59923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2"/>
            </p:blipFill>
            <p:spPr>
              <a:xfrm>
                <a:off x="7760851" y="4508317"/>
                <a:ext cx="245495" cy="59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7" name="墨迹 46"/>
              <p14:cNvContentPartPr/>
              <p14:nvPr/>
            </p14:nvContentPartPr>
            <p14:xfrm>
              <a:off x="6399341" y="5797716"/>
              <a:ext cx="622203" cy="3947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4"/>
            </p:blipFill>
            <p:spPr>
              <a:xfrm>
                <a:off x="6399341" y="5797716"/>
                <a:ext cx="62220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8" name="墨迹 47"/>
              <p14:cNvContentPartPr/>
              <p14:nvPr/>
            </p14:nvContentPartPr>
            <p14:xfrm>
              <a:off x="7111841" y="5916152"/>
              <a:ext cx="5644" cy="3101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6"/>
            </p:blipFill>
            <p:spPr>
              <a:xfrm>
                <a:off x="7111841" y="5916152"/>
                <a:ext cx="564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9" name="墨迹 48"/>
              <p14:cNvContentPartPr/>
              <p14:nvPr/>
            </p14:nvContentPartPr>
            <p14:xfrm>
              <a:off x="6963522" y="5820276"/>
              <a:ext cx="204755" cy="286925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8"/>
            </p:blipFill>
            <p:spPr>
              <a:xfrm>
                <a:off x="6963522" y="5820276"/>
                <a:ext cx="204755" cy="286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0" name="墨迹 49"/>
              <p14:cNvContentPartPr/>
              <p14:nvPr/>
            </p14:nvContentPartPr>
            <p14:xfrm>
              <a:off x="6935480" y="5907693"/>
              <a:ext cx="227153" cy="169194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0"/>
            </p:blipFill>
            <p:spPr>
              <a:xfrm>
                <a:off x="6935480" y="5907693"/>
                <a:ext cx="22715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1" name="墨迹 50"/>
              <p14:cNvContentPartPr/>
              <p14:nvPr/>
            </p14:nvContentPartPr>
            <p14:xfrm>
              <a:off x="7237940" y="5806177"/>
              <a:ext cx="362069" cy="372227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2"/>
            </p:blipFill>
            <p:spPr>
              <a:xfrm>
                <a:off x="7237940" y="5806177"/>
                <a:ext cx="362069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2" name="墨迹 51"/>
              <p14:cNvContentPartPr/>
              <p14:nvPr/>
            </p14:nvContentPartPr>
            <p14:xfrm>
              <a:off x="7535108" y="5730039"/>
              <a:ext cx="217278" cy="107156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4"/>
            </p:blipFill>
            <p:spPr>
              <a:xfrm>
                <a:off x="7535108" y="5730039"/>
                <a:ext cx="21727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3" name="墨迹 52"/>
              <p14:cNvContentPartPr/>
              <p14:nvPr/>
            </p14:nvContentPartPr>
            <p14:xfrm>
              <a:off x="8355541" y="4184733"/>
              <a:ext cx="325211" cy="311951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6"/>
            </p:blipFill>
            <p:spPr>
              <a:xfrm>
                <a:off x="8355541" y="4184733"/>
                <a:ext cx="325211" cy="311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4" name="墨迹 53"/>
              <p14:cNvContentPartPr/>
              <p14:nvPr/>
            </p14:nvContentPartPr>
            <p14:xfrm>
              <a:off x="8759762" y="4352870"/>
              <a:ext cx="28218" cy="209730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8"/>
            </p:blipFill>
            <p:spPr>
              <a:xfrm>
                <a:off x="8759762" y="4352870"/>
                <a:ext cx="28218" cy="209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5" name="墨迹 54"/>
              <p14:cNvContentPartPr/>
              <p14:nvPr/>
            </p14:nvContentPartPr>
            <p14:xfrm>
              <a:off x="8050612" y="5724399"/>
              <a:ext cx="426971" cy="33838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0"/>
            </p:blipFill>
            <p:spPr>
              <a:xfrm>
                <a:off x="8050612" y="5724399"/>
                <a:ext cx="426971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6" name="墨迹 55"/>
              <p14:cNvContentPartPr/>
              <p14:nvPr/>
            </p14:nvContentPartPr>
            <p14:xfrm>
              <a:off x="8517088" y="5850413"/>
              <a:ext cx="445842" cy="19334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2"/>
            </p:blipFill>
            <p:spPr>
              <a:xfrm>
                <a:off x="8517088" y="5850413"/>
                <a:ext cx="445842" cy="193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7" name="墨迹 56"/>
              <p14:cNvContentPartPr/>
              <p14:nvPr/>
            </p14:nvContentPartPr>
            <p14:xfrm>
              <a:off x="8681633" y="1694760"/>
              <a:ext cx="21693" cy="1410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4"/>
            </p:blipFill>
            <p:spPr>
              <a:xfrm>
                <a:off x="8681633" y="1694760"/>
                <a:ext cx="2169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8" name="墨迹 57"/>
              <p14:cNvContentPartPr/>
              <p14:nvPr/>
            </p14:nvContentPartPr>
            <p14:xfrm>
              <a:off x="6959465" y="1268955"/>
              <a:ext cx="354133" cy="59781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6"/>
            </p:blipFill>
            <p:spPr>
              <a:xfrm>
                <a:off x="6959465" y="1268955"/>
                <a:ext cx="354133" cy="597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9" name="墨迹 58"/>
              <p14:cNvContentPartPr/>
              <p14:nvPr/>
            </p14:nvContentPartPr>
            <p14:xfrm>
              <a:off x="8029626" y="1336633"/>
              <a:ext cx="349195" cy="231232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8"/>
            </p:blipFill>
            <p:spPr>
              <a:xfrm>
                <a:off x="8029626" y="1336633"/>
                <a:ext cx="349195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0" name="墨迹 59"/>
              <p14:cNvContentPartPr/>
              <p14:nvPr/>
            </p14:nvContentPartPr>
            <p14:xfrm>
              <a:off x="9346692" y="1268955"/>
              <a:ext cx="208812" cy="201094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0"/>
            </p:blipFill>
            <p:spPr>
              <a:xfrm>
                <a:off x="9346692" y="1268955"/>
                <a:ext cx="208812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1" name="墨迹 60"/>
              <p14:cNvContentPartPr/>
              <p14:nvPr/>
            </p14:nvContentPartPr>
            <p14:xfrm>
              <a:off x="7906878" y="2052888"/>
              <a:ext cx="2644715" cy="67677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2"/>
            </p:blipFill>
            <p:spPr>
              <a:xfrm>
                <a:off x="7906878" y="2052888"/>
                <a:ext cx="2644715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2" name="墨迹 61"/>
              <p14:cNvContentPartPr/>
              <p14:nvPr/>
            </p14:nvContentPartPr>
            <p14:xfrm>
              <a:off x="7913227" y="2124443"/>
              <a:ext cx="2663762" cy="864652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4"/>
            </p:blipFill>
            <p:spPr>
              <a:xfrm>
                <a:off x="7913227" y="2124443"/>
                <a:ext cx="2663762" cy="864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3" name="墨迹 62"/>
              <p14:cNvContentPartPr/>
              <p14:nvPr/>
            </p14:nvContentPartPr>
            <p14:xfrm>
              <a:off x="8776692" y="2103822"/>
              <a:ext cx="16931" cy="902192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6"/>
            </p:blipFill>
            <p:spPr>
              <a:xfrm>
                <a:off x="8776692" y="2103822"/>
                <a:ext cx="16931" cy="9021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4" name="墨迹 63"/>
              <p14:cNvContentPartPr/>
              <p14:nvPr/>
            </p14:nvContentPartPr>
            <p14:xfrm>
              <a:off x="9436989" y="2112106"/>
              <a:ext cx="67723" cy="19739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8"/>
            </p:blipFill>
            <p:spPr>
              <a:xfrm>
                <a:off x="9436989" y="2112106"/>
                <a:ext cx="6772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5" name="墨迹 64"/>
              <p14:cNvContentPartPr/>
              <p14:nvPr/>
            </p14:nvContentPartPr>
            <p14:xfrm>
              <a:off x="9583721" y="2081087"/>
              <a:ext cx="45149" cy="91928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0"/>
            </p:blipFill>
            <p:spPr>
              <a:xfrm>
                <a:off x="9583721" y="2081087"/>
                <a:ext cx="45149" cy="919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6" name="墨迹 65"/>
              <p14:cNvContentPartPr/>
              <p14:nvPr/>
            </p14:nvContentPartPr>
            <p14:xfrm>
              <a:off x="9645801" y="2069807"/>
              <a:ext cx="62079" cy="470924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2"/>
            </p:blipFill>
            <p:spPr>
              <a:xfrm>
                <a:off x="9645801" y="2069807"/>
                <a:ext cx="62079" cy="470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7" name="墨迹 66"/>
              <p14:cNvContentPartPr/>
              <p14:nvPr/>
            </p14:nvContentPartPr>
            <p14:xfrm>
              <a:off x="9644037" y="2425115"/>
              <a:ext cx="433496" cy="2819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4"/>
            </p:blipFill>
            <p:spPr>
              <a:xfrm>
                <a:off x="9644037" y="2425115"/>
                <a:ext cx="43349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8" name="墨迹 67"/>
              <p14:cNvContentPartPr/>
              <p14:nvPr/>
            </p14:nvContentPartPr>
            <p14:xfrm>
              <a:off x="9665553" y="2504072"/>
              <a:ext cx="522030" cy="1128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6"/>
            </p:blipFill>
            <p:spPr>
              <a:xfrm>
                <a:off x="9665553" y="2504072"/>
                <a:ext cx="52203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9" name="墨迹 68"/>
              <p14:cNvContentPartPr/>
              <p14:nvPr/>
            </p14:nvContentPartPr>
            <p14:xfrm>
              <a:off x="9683542" y="2470233"/>
              <a:ext cx="29982" cy="22559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8"/>
            </p:blipFill>
            <p:spPr>
              <a:xfrm>
                <a:off x="9683542" y="2470233"/>
                <a:ext cx="2998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0" name="墨迹 69"/>
              <p14:cNvContentPartPr/>
              <p14:nvPr/>
            </p14:nvContentPartPr>
            <p14:xfrm>
              <a:off x="9733981" y="2464593"/>
              <a:ext cx="354839" cy="1128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0"/>
            </p:blipFill>
            <p:spPr>
              <a:xfrm>
                <a:off x="9733981" y="2464593"/>
                <a:ext cx="35483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1" name="墨迹 70"/>
              <p14:cNvContentPartPr/>
              <p14:nvPr/>
            </p14:nvContentPartPr>
            <p14:xfrm>
              <a:off x="9752323" y="2442034"/>
              <a:ext cx="347785" cy="2255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2"/>
            </p:blipFill>
            <p:spPr>
              <a:xfrm>
                <a:off x="9752323" y="2442034"/>
                <a:ext cx="34778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2" name="墨迹 71"/>
              <p14:cNvContentPartPr/>
              <p14:nvPr/>
            </p14:nvContentPartPr>
            <p14:xfrm>
              <a:off x="9812109" y="2436394"/>
              <a:ext cx="389583" cy="1692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4"/>
            </p:blipFill>
            <p:spPr>
              <a:xfrm>
                <a:off x="9812109" y="2436394"/>
                <a:ext cx="38958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3" name="墨迹 72"/>
              <p14:cNvContentPartPr/>
              <p14:nvPr/>
            </p14:nvContentPartPr>
            <p14:xfrm>
              <a:off x="9649328" y="2481513"/>
              <a:ext cx="261720" cy="36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6"/>
            </p:blipFill>
            <p:spPr>
              <a:xfrm>
                <a:off x="9649328" y="2481513"/>
                <a:ext cx="26172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4" name="墨迹 73"/>
              <p14:cNvContentPartPr/>
              <p14:nvPr/>
            </p14:nvContentPartPr>
            <p14:xfrm>
              <a:off x="9691479" y="2477812"/>
              <a:ext cx="357837" cy="1498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8"/>
            </p:blipFill>
            <p:spPr>
              <a:xfrm>
                <a:off x="9691479" y="2477812"/>
                <a:ext cx="357837" cy="14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5" name="墨迹 74"/>
              <p14:cNvContentPartPr/>
              <p14:nvPr/>
            </p14:nvContentPartPr>
            <p14:xfrm>
              <a:off x="9865900" y="2475873"/>
              <a:ext cx="62079" cy="1127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0"/>
            </p:blipFill>
            <p:spPr>
              <a:xfrm>
                <a:off x="9865900" y="2475873"/>
                <a:ext cx="62079" cy="1127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31" name="墨迹 30"/>
              <p14:cNvContentPartPr/>
              <p14:nvPr/>
            </p14:nvContentPartPr>
            <p14:xfrm>
              <a:off x="2059560" y="230760"/>
              <a:ext cx="9078840" cy="5339520"/>
            </p14:xfrm>
          </p:contentPart>
        </mc:Choice>
        <mc:Fallback>
          <p:pic>
            <p:nvPicPr>
              <p:cNvPr id="31" name="墨迹 30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050200" y="221400"/>
                <a:ext cx="9097560" cy="5358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5_BD.17_1#f6701839e?htil=1&amp;vop=1&amp;pid=075b81503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1" y="795432"/>
            <a:ext cx="5861404" cy="14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QB_5_BD.17_2#f6701839e?htil=1&amp;sp=1&amp;vop=1&amp;pid=075b81503&amp;color=0,0,0&amp;vtp=1&amp;bt=1&amp;bbb=1&amp;hb=1&amp;hs=1"/>
          <p:cNvSpPr/>
          <p:nvPr/>
        </p:nvSpPr>
        <p:spPr>
          <a:xfrm>
            <a:off x="344053" y="339438"/>
            <a:ext cx="6143808" cy="1333292"/>
          </a:xfrm>
          <a:prstGeom prst="rect">
            <a:avLst/>
          </a:prstGeom>
          <a:blipFill rotWithShape="1">
            <a:blip r:embed="rId4"/>
            <a:stretch>
              <a:fillRect l="-3" t="-26" r="6" b="11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5_BD.17_3#f6701839e?vop=1&amp;pid=075b81503&amp;color=0,0,0&amp;vtp=1&amp;bbb=1&amp;hb=1&amp;hs=1"/>
          <p:cNvSpPr/>
          <p:nvPr/>
        </p:nvSpPr>
        <p:spPr>
          <a:xfrm>
            <a:off x="485636" y="2787141"/>
            <a:ext cx="10897945" cy="2222153"/>
          </a:xfrm>
          <a:prstGeom prst="rect">
            <a:avLst/>
          </a:prstGeom>
          <a:blipFill rotWithShape="1">
            <a:blip r:embed="rId5"/>
            <a:stretch>
              <a:fillRect l="-2" t="-6" r="-347" b="-1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5_AN.18_1#f6701839e.blank?vop=1&amp;pid=075b81503&amp;color=0,0,0&amp;vpa=6&amp;vtp=1&amp;bbb=1"/>
          <p:cNvSpPr/>
          <p:nvPr/>
        </p:nvSpPr>
        <p:spPr>
          <a:xfrm>
            <a:off x="7108222" y="4508640"/>
            <a:ext cx="1586871" cy="317450"/>
          </a:xfrm>
          <a:prstGeom prst="rect">
            <a:avLst/>
          </a:prstGeom>
          <a:blipFill rotWithShape="1">
            <a:blip r:embed="rId6"/>
            <a:stretch>
              <a:fillRect l="-22" t="-44" r="22" b="2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3612833" y="5369268"/>
              <a:ext cx="16930" cy="37769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3612833" y="5369268"/>
                <a:ext cx="16930" cy="377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3582851" y="5668001"/>
              <a:ext cx="4773396" cy="6767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3582851" y="5668001"/>
                <a:ext cx="4773396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8398573" y="5248541"/>
              <a:ext cx="45149" cy="574554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8398573" y="5248541"/>
                <a:ext cx="45149" cy="574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3104912" y="5621473"/>
              <a:ext cx="28218" cy="22911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3104912" y="5621473"/>
                <a:ext cx="28218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3129602" y="5622883"/>
              <a:ext cx="88181" cy="240044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3129602" y="5622883"/>
                <a:ext cx="88181" cy="240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3256054" y="5626760"/>
              <a:ext cx="114106" cy="238634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3256054" y="5626760"/>
                <a:ext cx="114106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3638228" y="5527006"/>
              <a:ext cx="19753" cy="846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3638228" y="5527006"/>
                <a:ext cx="1975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3635407" y="5529826"/>
              <a:ext cx="14109" cy="281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3635407" y="5529826"/>
                <a:ext cx="14109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3748278" y="5498807"/>
              <a:ext cx="90297" cy="1127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3748278" y="5498807"/>
                <a:ext cx="9029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6479762" y="4819211"/>
              <a:ext cx="87475" cy="100952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6479762" y="4819211"/>
                <a:ext cx="87475" cy="1009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6437435" y="4793127"/>
              <a:ext cx="281120" cy="75643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6437435" y="4793127"/>
                <a:ext cx="281120" cy="7564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3902947" y="5425490"/>
              <a:ext cx="2576815" cy="14945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3902947" y="5425490"/>
                <a:ext cx="2576815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5245762" y="5096971"/>
              <a:ext cx="203345" cy="290803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5245762" y="5096971"/>
                <a:ext cx="203345" cy="290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5262869" y="5081462"/>
              <a:ext cx="240557" cy="36094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5262869" y="5081462"/>
                <a:ext cx="240557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8500158" y="5756475"/>
              <a:ext cx="33861" cy="29996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8500158" y="5756475"/>
                <a:ext cx="33861" cy="299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8528905" y="5752598"/>
              <a:ext cx="183415" cy="29397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8528905" y="5752598"/>
                <a:ext cx="183415" cy="293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8782336" y="5838605"/>
              <a:ext cx="16930" cy="218542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8782336" y="5838605"/>
                <a:ext cx="16930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8796445" y="5775158"/>
              <a:ext cx="257487" cy="29890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8796445" y="5775158"/>
                <a:ext cx="257487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6765997" y="5256296"/>
              <a:ext cx="1570498" cy="186113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6765997" y="5256296"/>
                <a:ext cx="1570498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6645718" y="5191438"/>
              <a:ext cx="291173" cy="327108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6645718" y="5191438"/>
                <a:ext cx="291173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7365802" y="5780797"/>
              <a:ext cx="112871" cy="16707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7365802" y="5780797"/>
                <a:ext cx="112871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7422237" y="5769518"/>
              <a:ext cx="239852" cy="71625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7422237" y="5769518"/>
                <a:ext cx="239852" cy="716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1231249" y="3701649"/>
              <a:ext cx="100173" cy="14064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1231249" y="3701649"/>
                <a:ext cx="100173" cy="140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1338477" y="3801226"/>
              <a:ext cx="76188" cy="3665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1338477" y="3801226"/>
                <a:ext cx="7618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1479566" y="3682791"/>
              <a:ext cx="163663" cy="12971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1479566" y="3682791"/>
                <a:ext cx="163663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1612190" y="3615113"/>
              <a:ext cx="143911" cy="31582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1612190" y="3615113"/>
                <a:ext cx="143911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1739170" y="3617933"/>
              <a:ext cx="98762" cy="1973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1739170" y="3617933"/>
                <a:ext cx="9876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8119217" y="1623381"/>
              <a:ext cx="81832" cy="6292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8119217" y="1623381"/>
                <a:ext cx="81832" cy="62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1852041" y="3544615"/>
              <a:ext cx="203168" cy="365177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1852041" y="3544615"/>
                <a:ext cx="203168" cy="3651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1855568" y="3580569"/>
              <a:ext cx="233503" cy="324994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1855568" y="3580569"/>
                <a:ext cx="233503" cy="324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2129810" y="3536156"/>
              <a:ext cx="538079" cy="292388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2129810" y="3536156"/>
                <a:ext cx="538079" cy="292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6541841" y="2571750"/>
              <a:ext cx="50792" cy="248151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6541841" y="2571750"/>
                <a:ext cx="50792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6561594" y="2506011"/>
              <a:ext cx="141089" cy="323231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6561594" y="2506011"/>
                <a:ext cx="141089" cy="323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6716792" y="2534562"/>
              <a:ext cx="183416" cy="27264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6716792" y="2534562"/>
                <a:ext cx="183416" cy="272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7038475" y="2633787"/>
              <a:ext cx="375297" cy="1128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7038475" y="2633787"/>
                <a:ext cx="37529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7204960" y="2494731"/>
              <a:ext cx="36683" cy="47462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7204960" y="2494731"/>
                <a:ext cx="36683" cy="474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7403190" y="2605588"/>
              <a:ext cx="335087" cy="24057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7403190" y="2605588"/>
                <a:ext cx="335087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7755207" y="2548133"/>
              <a:ext cx="33862" cy="455061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7755207" y="2548133"/>
                <a:ext cx="33862" cy="455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7879366" y="2695825"/>
              <a:ext cx="186237" cy="174834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7879366" y="2695825"/>
                <a:ext cx="186237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8124861" y="2650707"/>
              <a:ext cx="451485" cy="4511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8124861" y="2650707"/>
                <a:ext cx="45148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8508094" y="2554830"/>
              <a:ext cx="181476" cy="10151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8508094" y="2554830"/>
                <a:ext cx="181476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8207398" y="2746583"/>
              <a:ext cx="447958" cy="2819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8207398" y="2746583"/>
                <a:ext cx="44795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8265244" y="2790997"/>
              <a:ext cx="243379" cy="116321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8265244" y="2790997"/>
                <a:ext cx="243379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墨迹 48"/>
              <p14:cNvContentPartPr/>
              <p14:nvPr/>
            </p14:nvContentPartPr>
            <p14:xfrm>
              <a:off x="9008078" y="2547604"/>
              <a:ext cx="50792" cy="30948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4"/>
            </p:blipFill>
            <p:spPr>
              <a:xfrm>
                <a:off x="9008078" y="2547604"/>
                <a:ext cx="50792" cy="3094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墨迹 49"/>
              <p14:cNvContentPartPr/>
              <p14:nvPr/>
            </p14:nvContentPartPr>
            <p14:xfrm>
              <a:off x="9045996" y="2470233"/>
              <a:ext cx="159607" cy="389851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6"/>
            </p:blipFill>
            <p:spPr>
              <a:xfrm>
                <a:off x="9045996" y="2470233"/>
                <a:ext cx="159607" cy="3898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墨迹 50"/>
              <p14:cNvContentPartPr/>
              <p14:nvPr/>
            </p14:nvContentPartPr>
            <p14:xfrm>
              <a:off x="9284613" y="2541788"/>
              <a:ext cx="71955" cy="375752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8"/>
            </p:blipFill>
            <p:spPr>
              <a:xfrm>
                <a:off x="9284613" y="2541788"/>
                <a:ext cx="71955" cy="375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墨迹 51"/>
              <p14:cNvContentPartPr/>
              <p14:nvPr/>
            </p14:nvContentPartPr>
            <p14:xfrm>
              <a:off x="9273325" y="2449612"/>
              <a:ext cx="299815" cy="480265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0"/>
            </p:blipFill>
            <p:spPr>
              <a:xfrm>
                <a:off x="9273325" y="2449612"/>
                <a:ext cx="299815" cy="480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墨迹 52"/>
              <p14:cNvContentPartPr/>
              <p14:nvPr/>
            </p14:nvContentPartPr>
            <p14:xfrm>
              <a:off x="10167830" y="2485390"/>
              <a:ext cx="386584" cy="275645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2"/>
            </p:blipFill>
            <p:spPr>
              <a:xfrm>
                <a:off x="10167830" y="2485390"/>
                <a:ext cx="386584" cy="275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墨迹 53"/>
              <p14:cNvContentPartPr/>
              <p14:nvPr/>
            </p14:nvContentPartPr>
            <p14:xfrm>
              <a:off x="10529018" y="2368717"/>
              <a:ext cx="68605" cy="772653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4"/>
            </p:blipFill>
            <p:spPr>
              <a:xfrm>
                <a:off x="10529018" y="2368717"/>
                <a:ext cx="68605" cy="772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墨迹 54"/>
              <p14:cNvContentPartPr/>
              <p14:nvPr/>
            </p14:nvContentPartPr>
            <p14:xfrm>
              <a:off x="10622137" y="2566110"/>
              <a:ext cx="225743" cy="3947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6"/>
            </p:blipFill>
            <p:spPr>
              <a:xfrm>
                <a:off x="10622137" y="2566110"/>
                <a:ext cx="22574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墨迹 55"/>
              <p14:cNvContentPartPr/>
              <p14:nvPr/>
            </p14:nvContentPartPr>
            <p14:xfrm>
              <a:off x="10636246" y="2695825"/>
              <a:ext cx="228564" cy="2537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8"/>
            </p:blipFill>
            <p:spPr>
              <a:xfrm>
                <a:off x="10636246" y="2695825"/>
                <a:ext cx="228564" cy="2537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7" name="墨迹 56"/>
              <p14:cNvContentPartPr/>
              <p14:nvPr/>
            </p14:nvContentPartPr>
            <p14:xfrm>
              <a:off x="3558960" y="938520"/>
              <a:ext cx="8013240" cy="5672880"/>
            </p14:xfrm>
          </p:contentPart>
        </mc:Choice>
        <mc:Fallback>
          <p:pic>
            <p:nvPicPr>
              <p:cNvPr id="57" name="墨迹 56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549600" y="929160"/>
                <a:ext cx="8031960" cy="569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1"/>
  <p:tag name="KSO_WM_ASSEMBLE_CHIP_INDEX" val="ca857e3197684d6aa682b51fe116ee11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TAG_VERSION" val="1.0"/>
  <p:tag name="KSO_WM_TEMPLATE_CATEGORY" val="chip"/>
  <p:tag name="KSO_WM_TEMPLATE_INDEX" val="20224288"/>
  <p:tag name="KSO_WM_UNIT_DEC_AREA_ID" val="7150581ab6604a63a6a58a68a50f1a89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7"/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8"/>
  <p:tag name="KSO_WM_BEAUTIFY_FLAG" val=""/>
  <p:tag name="TABLE_ENDDRAG_ORIGIN_RECT" val="522*149"/>
  <p:tag name="TABLE_ENDDRAG_RECT" val="433*162*522*14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6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7"/>
  <p:tag name="KSO_WM_BEAUTIFY_FLAG" val=""/>
  <p:tag name="KSO_WM_UNIT_PLACING_PICTURE_USER_VIEWPORT" val="{&quot;height&quot;:4754,&quot;width&quot;:1322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8"/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9"/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1"/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2"/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9"/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2"/>
  <p:tag name="KSO_WM_ASSEMBLE_CHIP_INDEX" val="ecd242fc141543638c0ba5875af30a8e"/>
  <p:tag name="KSO_WM_BEAUTIFY_FLAG" val="#wm#"/>
  <p:tag name="KSO_WM_CHIP_FILLAREA_FILL_RULE" val="{&quot;fill_align&quot;:&quot;cb&quot;,&quot;fill_effect&quot;:[],&quot;fill_mode&quot;:&quot;adaptive&quot;,&quot;sacle_strategy&quot;:&quot;stretch&quot;}"/>
  <p:tag name="KSO_WM_CHIP_GROUPID" val="62ddf8aec23dfd8dd49fb082"/>
  <p:tag name="KSO_WM_CHIP_XID" val="62ddf8aec23dfd8dd49fb465"/>
  <p:tag name="KSO_WM_TAG_VERSION" val="1.0"/>
  <p:tag name="KSO_WM_TEMPLATE_CATEGORY" val="chip"/>
  <p:tag name="KSO_WM_TEMPLATE_INDEX" val="20224288"/>
  <p:tag name="KSO_WM_UNIT_DEC_AREA_ID" val="c6723a30f4824adfa99da85b7dd73b5f"/>
  <p:tag name="KSO_WM_UNIT_DEC_CHANGEPICRESERVED" val="1"/>
  <p:tag name="KSO_WM_UNIT_DEC_SUPPORTCHANGEPIC" val="0"/>
  <p:tag name="KSO_WM_UNIT_ID" val="chip20224288_4*i*1"/>
  <p:tag name="KSO_WM_UNIT_INDEX" val="1"/>
  <p:tag name="KSO_WM_UNIT_SUBTYPE" val="t"/>
  <p:tag name="KSO_WM_UNIT_TYPE" val="i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7"/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8"/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6"/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3"/>
  <p:tag name="KSO_WM_ASSEMBLE_CHIP_INDEX" val="e1bbc14fc0eb40b5941d1a8ce91a469b"/>
  <p:tag name="KSO_WM_BEAUTIFY_FLAG" val="#wm#"/>
  <p:tag name="KSO_WM_CHIP_FILLAREA_FILL_RULE" val="{&quot;fill_align&quot;:&quot;ct&quot;,&quot;fill_effect&quot;:[],&quot;fill_mode&quot;:&quot;adaptive&quot;,&quot;sacle_strategy&quot;:&quot;stretch&quot;}"/>
  <p:tag name="KSO_WM_CHIP_GROUPID" val="62ddf8aec23dfd8dd49fb082"/>
  <p:tag name="KSO_WM_CHIP_XID" val="62ddf8aec23dfd8dd49fb446"/>
  <p:tag name="KSO_WM_TAG_VERSION" val="1.0"/>
  <p:tag name="KSO_WM_TEMPLATE_CATEGORY" val="chip"/>
  <p:tag name="KSO_WM_TEMPLATE_INDEX" val="20224288"/>
  <p:tag name="KSO_WM_UNIT_DEC_AREA_ID" val="5a40acc287d443658cf2c417e0f8d41a"/>
  <p:tag name="KSO_WM_UNIT_DEC_CHANGEPICRESERVED" val="1"/>
  <p:tag name="KSO_WM_UNIT_DEC_SUPPORTCHANGEPIC" val="0"/>
  <p:tag name="KSO_WM_UNIT_ID" val="chip20224288_3*i*1"/>
  <p:tag name="KSO_WM_UNIT_INDEX" val="1"/>
  <p:tag name="KSO_WM_UNIT_SUBTYPE" val="t"/>
  <p:tag name="KSO_WM_UNIT_TYPE" val="i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0"/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1"/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2"/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8"/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3"/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4"/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4"/>
  <p:tag name="KSO_WM_UNIT_TEXT_FILL_FORE_SCHEMECOLOR_INDEX" val="13"/>
  <p:tag name="KSO_WM_UNIT_TEXT_FILL_FORE_SCHEMECOLOR_INDEX_BRIGHTNESS" val="0"/>
  <p:tag name="KSO_WM_UNIT_TEXT_FILL_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5"/>
  <p:tag name="KSO_WM_UNIT_TEXT_FILL_FORE_SCHEMECOLOR_INDEX" val="13"/>
  <p:tag name="KSO_WM_UNIT_TEXT_FILL_FORE_SCHEMECOLOR_INDEX_BRIGHTNESS" val="0"/>
  <p:tag name="KSO_WM_UNIT_TEXT_FILL_TYP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7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7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6"/>
  <p:tag name="KSO_WM_UNIT_TEXT_FILL_FORE_SCHEMECOLOR_INDEX" val="13"/>
  <p:tag name="KSO_WM_UNIT_TEXT_FILL_FORE_SCHEMECOLOR_INDEX_BRIGHTNESS" val="0"/>
  <p:tag name="KSO_WM_UNIT_TEXT_FILL_TYP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7"/>
  <p:tag name="KSO_WM_UNIT_TEXT_FILL_FORE_SCHEMECOLOR_INDEX" val="13"/>
  <p:tag name="KSO_WM_UNIT_TEXT_FILL_FORE_SCHEMECOLOR_INDEX_BRIGHTNESS" val="0"/>
  <p:tag name="KSO_WM_UNIT_TEXT_FILL_TYPE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8"/>
  <p:tag name="KSO_WM_UNIT_TEXT_FILL_FORE_SCHEMECOLOR_INDEX" val="13"/>
  <p:tag name="KSO_WM_UNIT_TEXT_FILL_FORE_SCHEMECOLOR_INDEX_BRIGHTNESS" val="0"/>
  <p:tag name="KSO_WM_UNIT_TEXT_FILL_TYPE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微软雅黑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黑体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2654</Words>
  <Application>Microsoft Office PowerPoint</Application>
  <PresentationFormat>宽屏</PresentationFormat>
  <Paragraphs>304</Paragraphs>
  <Slides>69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69</vt:i4>
      </vt:variant>
    </vt:vector>
  </HeadingPairs>
  <TitlesOfParts>
    <vt:vector size="96" baseType="lpstr">
      <vt:lpstr>IPAPANNEW</vt:lpstr>
      <vt:lpstr>MS PMincho</vt:lpstr>
      <vt:lpstr>NEU-BZ-S92</vt:lpstr>
      <vt:lpstr>方正书宋_GBK</vt:lpstr>
      <vt:lpstr>方正宋三_GBK</vt:lpstr>
      <vt:lpstr>方正中等线简体</vt:lpstr>
      <vt:lpstr>汉仪旗黑-55简</vt:lpstr>
      <vt:lpstr>黑体</vt:lpstr>
      <vt:lpstr>华文行楷</vt:lpstr>
      <vt:lpstr>华文细黑</vt:lpstr>
      <vt:lpstr>楷体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Cambria Math</vt:lpstr>
      <vt:lpstr>Comic Sans MS</vt:lpstr>
      <vt:lpstr>Courier New</vt:lpstr>
      <vt:lpstr>Times New Roman</vt:lpstr>
      <vt:lpstr>Wingdings</vt:lpstr>
      <vt:lpstr>Office 主题</vt:lpstr>
      <vt:lpstr>7_Office 主题</vt:lpstr>
      <vt:lpstr>文档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高三一轮复习  化学反应速率</vt:lpstr>
      <vt:lpstr>一、基元反应的过渡态理论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3、多因素下共同作用下的速率变化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神州网信技术有限公司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化学反应速率</dc:title>
  <dc:creator>yfj</dc:creator>
  <cp:lastModifiedBy>³He</cp:lastModifiedBy>
  <cp:revision>68</cp:revision>
  <cp:lastPrinted>2024-09-02T07:55:00Z</cp:lastPrinted>
  <dcterms:created xsi:type="dcterms:W3CDTF">2024-08-28T11:05:00Z</dcterms:created>
  <dcterms:modified xsi:type="dcterms:W3CDTF">2025-09-15T08:51:00Z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6A61A7054A374FB9B4858DAAE26D9766_13</vt:lpwstr>
  </property>
  <property fmtid="{D5CDD505-2E9C-101B-9397-08002B2CF9AE}" pid="3" name="KSOProductBuildVer">
    <vt:lpwstr>2052-12.1.0.22529</vt:lpwstr>
  </property>
</Properties>
</file>