
<file path=[Content_Types].xml><?xml version="1.0" encoding="utf-8"?>
<Types xmlns="http://schemas.openxmlformats.org/package/2006/content-types">
  <Default Extension="vml" ContentType="application/vnd.openxmlformats-officedocument.vmlDrawing"/>
  <Default Extension="doc" ContentType="application/msword"/>
  <Default Extension="docx" ContentType="application/vnd.openxmlformats-officedocument.wordprocessingml.document"/>
  <Default Extension="png" ContentType="image/png"/>
  <Default Extension="emf" ContentType="image/x-emf"/>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ink/ink1.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xml" ContentType="application/inkml+xml"/>
  <Override PartName="/ppt/ink/ink30.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58" r:id="rId4"/>
    <p:sldId id="274" r:id="rId5"/>
    <p:sldId id="275" r:id="rId6"/>
    <p:sldId id="311" r:id="rId7"/>
    <p:sldId id="318" r:id="rId8"/>
    <p:sldId id="353" r:id="rId9"/>
    <p:sldId id="276" r:id="rId10"/>
    <p:sldId id="356" r:id="rId11"/>
    <p:sldId id="358" r:id="rId12"/>
    <p:sldId id="359" r:id="rId13"/>
    <p:sldId id="360" r:id="rId14"/>
    <p:sldId id="361" r:id="rId15"/>
    <p:sldId id="363" r:id="rId16"/>
    <p:sldId id="362" r:id="rId17"/>
    <p:sldId id="364" r:id="rId18"/>
    <p:sldId id="367" r:id="rId19"/>
    <p:sldId id="385" r:id="rId20"/>
    <p:sldId id="371" r:id="rId21"/>
    <p:sldId id="383" r:id="rId22"/>
    <p:sldId id="384" r:id="rId23"/>
    <p:sldId id="277" r:id="rId24"/>
    <p:sldId id="317" r:id="rId25"/>
    <p:sldId id="282" r:id="rId26"/>
    <p:sldId id="283" r:id="rId27"/>
    <p:sldId id="287" r:id="rId28"/>
    <p:sldId id="285" r:id="rId29"/>
    <p:sldId id="286" r:id="rId30"/>
    <p:sldId id="288" r:id="rId31"/>
    <p:sldId id="278" r:id="rId32"/>
    <p:sldId id="279" r:id="rId33"/>
    <p:sldId id="280" r:id="rId34"/>
    <p:sldId id="281" r:id="rId35"/>
    <p:sldId id="379" r:id="rId36"/>
    <p:sldId id="312" r:id="rId37"/>
    <p:sldId id="313" r:id="rId38"/>
    <p:sldId id="380" r:id="rId39"/>
    <p:sldId id="314" r:id="rId40"/>
  </p:sldIdLst>
  <p:sldSz cx="12192000" cy="6858000"/>
  <p:notesSz cx="9144000" cy="6858000"/>
  <p:custDataLst>
    <p:tags r:id="rId4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qiyingzhu" initials="q" lastIdx="0" clrIdx="0"/>
  <p:cmAuthor id="1" name="杨晶" initials="杨" lastIdx="1" clrIdx="0"/>
  <p:cmAuthor id="4" name="作者"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60"/>
        <p:guide pos="3849"/>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5" Type="http://schemas.openxmlformats.org/officeDocument/2006/relationships/tags" Target="tags/tag121.xml"/><Relationship Id="rId44" Type="http://schemas.openxmlformats.org/officeDocument/2006/relationships/commentAuthors" Target="commentAuthors.xml"/><Relationship Id="rId43" Type="http://schemas.openxmlformats.org/officeDocument/2006/relationships/tableStyles" Target="tableStyles.xml"/><Relationship Id="rId42" Type="http://schemas.openxmlformats.org/officeDocument/2006/relationships/viewProps" Target="viewProps.xml"/><Relationship Id="rId41" Type="http://schemas.openxmlformats.org/officeDocument/2006/relationships/presProps" Target="presProps.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0.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92.emf"/><Relationship Id="rId1" Type="http://schemas.openxmlformats.org/officeDocument/2006/relationships/image" Target="../media/image91.emf"/></Relationships>
</file>

<file path=ppt/ink/ink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14T20:27: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1470.000 913.000,'0.110'0.092,"0.173"0.144,0.200 0.167,0.203 0.169,0.374 0.434,0.308 0.351,0.428 0.327,0.252 0.141,0.121 0.011,0.028-0.073,0.469 0.208,-0.020-0.090,-0.181-0.155,-0.262-0.181,-0.519-0.357,-0.121-0.092,0.068-0.018,-0.151-0.150,-0.169-0.146,-0.168-0.133,-0.044-0.133,-0.036-0.123,0.506-0.108,0.300-0.090,0.147-0.072,0.037-0.055,0.093-0.040,-0.025-0.028,-0.099-0.018,-0.139-0.010,0.509-0.004,0.297-0.001,0.139 0.002,0.028 0.004,-2.274 0.022,2.462-0.015,0.308 0.004,1.083-0.182,0.312-0.137,-0.040-0.100,-0.262-0.069,-0.495-0.025,-0.608 0.004,-0.635 0.023,-0.606 0.033,-0.322-0.128,-0.264-0.075,-0.078-0.183,-0.101-0.091,-0.108-0.025,-0.104 0.018,0.255-0.249,0.172-0.108,0.217-0.267,0.082-0.129,-0.010-0.030,-0.069 0.035,0.083-0.184,-0.047-0.016,-0.126 0.093,-0.168 0.156,0.075-0.184,-0.069-0.019,0.083-0.207,-0.047-0.018,-0.126 0.105,-0.168 0.176,-0.035-0.013,-0.094 0.088,-0.126 0.147,-0.136 0.173,-0.022-0.118,-0.090 0.053,-0.097 0.112,-0.094 0.139,-0.129 0.131,-0.028-0.024,-0.008-0.246,-0.064-0.015,-0.066 0.054,-0.063 0.095,-0.074-0.254,-0.076-0.091,-0.072 0.020,-0.063 0.090,-0.219-0.314,-0.156-0.107,-0.122-0.004,-0.091 0.062,-0.065 0.100,-0.043 0.117,-0.266-0.102,-0.241-0.087,-0.097 0.039,0.002 0.117,0.066 0.159,0.101 0.173,-0.233-0.088,-0.135-0.027,-0.063 0.013,-0.012 0.038,-0.696-0.280,-0.420-0.169,-0.158 0.007,0.022 0.119,0.136 0.182,0.198 0.209,-0.513-0.176,-0.193-0.041,0.025 0.048,0.163 0.102,-0.074 0.092,0.001 0.079,-0.153 0.028,0.053 0.067,0.182 0.087,0.251 0.093,0.147 0.109,0.218 0.111,0.247 0.104,0.247 0.092,-0.102 0.022,-0.024 0.050,-0.248-0.029,-0.078-0.003,0.036 0.014,0.106 0.023,0.015-0.064,0.102-0.042,-0.419-0.105,0.018 0.010,0.198 0.059,0.292 0.084,0.325 0.092,0.319 0.090,0.393 0.074,0.027 0.009,-0.483-0.039,-0.025 0.039,0.067 0.042,0.119 0.041,-0.140 0.039,-0.169 0.028,-0.006 0.042,0.099 0.047,0.159 0.047,0.185 0.044,0.005 0.093,0.036 0.045,0.053 0.010,0.060-0.012,-0.068 0.011,0.002 0.025,-0.101 0.013,-0.012 0.005,0.046 0.000,0.079-0.004,-0.144 0.141,-0.056 0.077,0.005 0.030,0.043-0.003,-0.101 0.106,-0.038 0.094,0.041 0.042,0.089 0.006,0.113-0.017,0.120-0.031,-0.031 0.054,0.021 0.032,0.053 0.015,0.070 0.003,-0.440 0.345,-0.292 0.243,-0.231 0.216,-0.028 0.035,0.104-0.083,0.181-0.152,0.088 0.017,0.096-0.024,0.057 0.137,0.101 0.008,0.122-0.075,0.127-0.122,-0.009 0.169,0.053 0.049,0.088-0.032,0.104-0.081,0.052 0.206,0.088 0.080,0.104 0.197,0.108 0.035,0.101-0.070,0.090-0.133,0.076 0.039,0.062-0.074,0.048-0.141,0.036-0.174,0.099 0.113,0.058-0.007,0.028-0.083,0.006-0.125,0.029-0.070,0.042-0.103,0.028 0.031,0.017-0.033,0.009-0.071,0.003-0.091,0.128 0.088,0.051 0.048,0.238 0.130,0.119 0.025,0.034-0.044,-0.023-0.085,0.071-0.031,-0.021-0.068,-0.079-0.086,-0.110-0.092,0.099-0.052,0.079-0.023,0.023-0.057,-0.015-0.075,-0.037-0.081,-0.049-0.079,0.020 0.057,-0.010-0.007,-0.029-0.048,-0.039-0.071,0.068 0.031,0.058 0.020,0.139-0.026,0.034-0.053,-0.036-0.066,-0.078-0.070,0.048 0.006,-0.022-0.019,-0.066-0.034,-0.088-0.041,-0.032 0.032,-0.067 0.002,-0.085-0.017,-0.090-0.028,-0.087-0.033,-0.078-0.034,-0.067-0.032,-0.055-0.028,-0.035-0.018,-0.039-0.015,-0.028-0.008,-0.019-0.004,-0.012-0.001,-0.007 0.001,-0.003 0.002,0.000 0.003,0.001 0.003,0.002 0.003,0.003 0.002,0.003 0.002,0.002 0.002,0.002 0.001,0.002 0.001,0.001 0.001,0.001 0.000,0.001 0.000,0.000 0.000,0.042 0.011,0.075 0.023,0.087 0.027,0.088 0.027,0.285 0.154,0.169 0.077,0.082 0.022,0.021-0.015,0.014-0.014,-0.112-0.058,-0.135-0.062,-0.138-0.059,-0.128-0.052,-0.110-0.043,-0.090-0.034,-0.070-0.026,-0.052-0.019,-0.037-0.012,-0.024-0.008,-0.014-0.004,-0.007 0.000</inkml:trace>
</inkml:ink>
</file>

<file path=ppt/ink/ink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14T20:27: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995.000 868.000,'0.037'0.000,"0.058"0.000,0.067 0.000,0.068 0.000,0.063 0.000,0.056 0.000,0.231-0.074,0.253-0.042,0.192-0.018,0.066-0.002,-0.020 0.009,-0.073 0.015,0.248 0.018,0.141 0.018,0.006 0.017,-0.080 0.015,-0.130 0.013,-0.152 0.010,-0.063 0.027,-0.075 0.035,-0.077 0.038,-0.073 0.037,0.009 0.015,-0.013 0.000,-0.044-0.010,-0.061-0.015,-0.068-0.018,-0.067-0.018,0.012 0.076,-0.011 0.056,-0.026 0.039,-0.033 0.026,-0.042-0.003,-0.044-0.022,-0.042-0.032,-0.038-0.036,-0.032-0.036,-0.026-0.033,0.004-0.029,0.023-0.024,0.033-0.019,0.038-0.015,0.038-0.011,0.035 0.000</inkml:trace>
</inkml:ink>
</file>

<file path=ppt/ink/ink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14T20:27: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1010.000 857.000,'0.000'0.075,"0.000"0.120,0.000 0.144,0.000 0.152,0.000 0.182,0.000 0.069,0.000 0.026,0.000-0.003,0.000 0.218,0.000 0.122,0.000 0.052,0.000 0.003,0.000 0.358,0.000 0.191,0.000 0.107,0.000 0.045,0.000-0.035,0.000-0.083,0.000 0.002,0.000-0.090,0.000-0.143,0.000-0.166,-0.018-0.058,-0.029-0.132,-0.033-0.170,-0.034-0.181,-0.013-0.010,0.001-0.046,0.010-0.067,0.015-0.074,0.017-0.056,0.017-0.039,0.016-0.026,0.014-0.016,0.010-0.003,0.011-0.063,0.008-0.067,0.006-0.064,0.004-0.056,0.002-0.046,0.001-0.037,0.000-0.027,0.000-0.019,0.000-0.013,-0.001-0.008,-0.001-0.004,-0.001-0.001,-0.020-0.022,-0.030-0.031,-0.034-0.034,-0.034-0.034,-0.031-0.031,-0.026-0.026,-0.021-0.021,-0.017-0.016,-0.012-0.012,-0.009-0.008,-0.006-0.005,-0.003-0.003,-0.002-0.001,0.000 0.000,0.000 0.000,0.001 0.001,0.001 0.001,-0.005-0.050,-0.031-0.095,-0.146-0.276,-0.063-0.151,-0.004-0.059,0.033 0.003,-0.037-0.104,-0.006-0.018,0.015 0.039,0.027 0.072,-0.060-0.114,-0.037-0.078,-0.075-0.068,-0.020 0.018,0.017 0.071,0.039 0.100,0.050 0.056,0.054 0.097,0.052 0.117,0.047 0.000</inkml:trace>
</inkml:ink>
</file>

<file path=ppt/ink/ink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14T20:27: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994.000 874.000,'-0.055'0.055,"-0.086"0.086,-0.100 0.100,-0.102 0.102,-0.077 0.113,-0.055 0.113,-0.111 0.067,-0.064 0.033,-0.030 0.009,-0.006-0.008,-0.045-0.017,0.006-0.022,0.039-0.024,0.057-0.023,-0.138 0.126,-0.105 0.139,-0.169 0.045,-0.050-0.019,0.030-0.058,0.079-0.079,0.060-0.065,0.155-0.132,0.154-0.127,0.140-0.113,0.120-0.095,0.097-0.076,0.075-0.058,0.055-0.041,0.038-0.028,0.024-0.018,0.014-0.009,0.006-0.004,0.001 0.000</inkml:trace>
</inkml:ink>
</file>

<file path=ppt/ink/ink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14T20:27: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1017.000 874.000,'0.258'0.110,"0.183"0.099,0.121 0.085,0.073 0.069,0.147 0.128,0.110 0.083,0.249 0.247,0.010 0.070,-0.093-0.017,-0.148-0.068,-0.168-0.094,-0.302-0.300,0.341 0.299,-0.009-0.019,-0.044-0.044,-0.064 0.000</inkml:trace>
</inkml:ink>
</file>

<file path=ppt/ink/ink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14T20:27: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1049.000 837.000,'0.110'0.000,"0.173"0.000,0.200 0.000,0.203 0.000,0.264 0.000,0.283 0.000,0.311 0.000,0.159 0.000,0.050 0.000,-0.023 0.000,0.226 0.000,0.074 0.000,-0.028 0.000,-0.092 0.000,0.206 0.000,0.013 0.000,-0.057 0.000,-0.170 0.000,-0.231 0.000,-0.252 0.000,-0.266 0.012,-0.255 0.019,-0.229 0.022,-0.196 0.023,-0.160 0.021,-0.125 0.019,-0.094 0.040,-0.067 0.051,-0.045 0.054,-0.027 0.052,-0.014 0.029,-0.005 0.012,0.002 0.000,0.006-0.008,0.008 0.006,0.009 0.015,-0.028 0.075,-0.050 0.034,-0.060 0.005,-0.062-0.014,-0.317 0.141,-0.235 0.082,-0.240 0.094,-0.077 0.021,0.032-0.028,0.100-0.056,0.081 0.039,0.133-0.039,0.125-0.063,0.109-0.072,0.089-0.112,0.036-0.089,0.016-0.048,0.002 0.000</inkml:trace>
</inkml:ink>
</file>

<file path=ppt/ink/ink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14T20:27: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1058.000 856.000,'0.028'0.000,"0.043"0.000,0.050 0.000,0.051 0.000,0.047 0.000,0.042 0.000,0.035 0.000,0.028 0.000,0.141-0.074,0.204-0.115,0.265-0.097,0.138-0.078,0.046-0.060,-0.016-0.044,0.074 0.006,-0.021 0.038,-0.080 0.055,-0.112 0.063,-0.057 0.062,-0.091 0.058,-0.106 0.051,-0.108 0.042,-0.101 0.034,-0.089 0.026,-0.073 0.019,-0.057 0.013,-0.042 0.008,-0.030 0.005,-0.020 0.002,-0.012 0.000,-0.006-0.001,-0.002-0.002,0.001-0.002,0.003 0.000</inkml:trace>
</inkml:ink>
</file>

<file path=ppt/ink/ink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14T20:27: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1052.000 839.000,'-0.009'0.037,"-0.015"0.058,-0.017 0.067,-0.017 0.068,-0.016 0.063,-0.014 0.056,-0.012 0.047,-0.009 0.038,-0.145 0.287,-0.074 0.204,-0.097 0.210,-0.104 0.198,-0.028 0.213,0.023 0.207,-0.020 0.077,-0.045-0.012,-0.095 0.098,-0.047-0.060,-0.012-0.156,0.011-0.207,-0.030-0.058,0.019-0.106,0.049-0.129,0.065-0.134,-0.095-0.072,-0.044-0.101,-0.007-0.112,0.016-0.111,-0.264 0.027,-0.130-0.034,-0.016-0.070,0.058-0.089,0.102-0.094,0.122-0.090,0.098-0.080,0.198-0.102,0.187-0.087,0.163-0.071,0.135-0.054,0.105-0.039,0.078-0.027,0.055-0.017,0.036-0.010,0.021-0.004,0.010-0.001,0.003 0.002,-0.002 0.003,-0.004 0.003,-0.006 0.003,-0.006 0.003,-0.005 0.003,-0.005 0.002,-0.004 0.002,-0.003 0.000</inkml:trace>
</inkml:ink>
</file>

<file path=ppt/ink/ink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14T20:27: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1055.000 857.000,'0.479'0.313,"0.308"0.196,0.176 0.106,0.078 0.041,0.158 0.088,0.123 0.039,0.166 0.225,0.033 0.106,0.075 0.078,-0.051-0.019,-0.128-0.080,-0.168-0.113,-0.107-0.145,-0.134-0.154,-0.142-0.149,-0.136-0.134,-0.104 0.032,-0.076-0.011,-0.052-0.038,-0.033-0.052,-0.019-0.021,-0.008 0.001,0.055 0.052,0.017 0.006,-0.008-0.023,-0.024-0.040,-0.014-0.011,-0.006 0.008,-0.028-0.017,-0.041-0.032,-0.045-0.039,-0.045-0.041,-0.042-0.039,-0.036-0.035,-0.030-0.029,-0.024 0.000</inkml:trace>
</inkml:ink>
</file>

<file path=ppt/ink/ink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14T20:27: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1050.000 872.000,'0.037'0.012,"0.058"0.019,0.067 0.022,0.068 0.023,0.063 0.021,0.056 0.019,0.084 0.040,0.095 0.051,0.170 0.177,0.057 0.097,-0.019 0.039,-0.066-0.001,-0.092-0.027,-0.101-0.041,0.207 0.088,0.094 0.016,0.016-0.030,-0.036-0.058,-0.067-0.072,-0.081-0.075,0.014 0.076,0.000 0.019,-0.028-0.018,-0.043-0.041,-0.050-0.052,-0.050-0.056,-0.053-0.042,-0.051-0.030,-0.046-0.020,-0.039-0.012,-0.032-0.006,-0.025 0.000</inkml:trace>
</inkml:ink>
</file>

<file path=ppt/ink/ink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14T20:27: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1045.000 885.000,'0.024'0.016,"0.036"0.024,0.041 0.027,0.040 0.026,0.036 0.024,0.030 0.020,0.024 0.016,0.018 0.012,0.013 0.009,0.009 0.006,0.006 0.004,-0.022-0.009,0.000 0.010,0.000 0.011,0.000 0.011,0.165 0.176,0.112 0.121,0.124 0.059,0.050 0.015,-0.002-0.015,-0.034-0.033,-0.053-0.042,-0.061-0.044,-0.061-0.043,-0.057-0.038,0.091 0.022,0.031-0.014,-0.009-0.036,-0.034-0.048,-0.047-0.052,-0.053-0.051,-0.046-0.009,-0.038 0.018,-0.031 0.034,-0.023 0.000</inkml:trace>
</inkml:ink>
</file>

<file path=ppt/ink/ink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14T20:27: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1629.000 919.000,'-0.074'0.055,"-0.115"0.086,-0.134 0.100,-0.135 0.102,-0.826 0.721,-0.545 0.475,-0.324 0.283,-0.159 0.139,-0.650 0.607,-0.327 0.347,-0.096 0.155,0.059 0.020,-0.711 0.522,-0.489 0.289,-0.698 0.468,-0.191 0.107,0.148-0.132,0.354-0.276,0.330-0.181,0.512-0.329,0.591-0.399,0.598 0.000</inkml:trace>
</inkml:ink>
</file>

<file path=ppt/ink/ink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14T20:27: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1107.000 847.000,'0.024'-0.024,"0.036"-0.036,0.041-0.041,0.040-0.040,0.036-0.036,0.030-0.030,0.024-0.024,0.018-0.018,0.013-0.013,0.009-0.009,0.006-0.006,-0.004 0.022,0.029 0.000,0.033 0.000,0.033 0.000,0.245-0.064,0.111-0.012,0.024 0.018,-0.033 0.036,-0.067 0.044,-0.083 0.046,-0.086 0.043,-0.082 0.038,-0.060 0.070,-0.073 0.089,-0.060 0.089,-0.046 0.081,-0.034 0.070,-0.024 0.056,-0.015 0.043,-0.009 0.032,-0.004 0.022,-0.001 0.014,0.001 0.008,0.173 0.299,0.133 0.233,0.057 0.260,0.005 0.110,-0.030 0.006,-0.049-0.060,-0.058-0.025,-0.060-0.074,-0.056-0.100,-0.050-0.110,-0.042 0.077,-0.034 0.043,-0.026 0.110,-0.020-0.002,-0.014-0.074,-0.009-0.114,-0.005-0.058,-0.003-0.092,-0.001-0.106,0.001-0.108,-0.072 0.046,-0.040-0.006,-0.016-0.038,0.000-0.057,-0.137-0.009,-0.067 0.022,-0.165 0.004,-0.068-0.008,-0.001-0.015,0.042-0.019,0.057-0.057,0.063-0.076,0.062-0.083,0.056-0.082,0.049-0.075,0.041-0.065,0.032-0.054,0.024-0.043,0.015 0.005,0.007 0.034,0.002 0.051,-0.001 0.058,-0.004 0.058,-0.005 0.054,-0.006 0.038,0.000 0.010,0.002-0.003,0.002-0.012,0.003-0.016,0.003-0.017,0.002-0.017,0.002 0.000</inkml:trace>
</inkml:ink>
</file>

<file path=ppt/ink/ink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14T20:27: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1110.000 894.000,'0.008'0.032,"0.012"0.048,0.014 0.054,0.013 0.053,0.012 0.048,0.010 0.040,0.008 0.032,0.006 0.024,0.004 0.018,0.003 0.012,0.002 0.007,-0.013-0.036,-0.010-0.009,-0.011-0.011,-0.011-0.012,0.008 0.007,0.019 0.019,0.025 0.025,0.027 0.027,0.082 0.137,0.037 0.123,0.029 0.191,-0.020 0.016,-0.034-0.056,-0.040-0.095,-0.040-0.111,-0.037-0.110,-0.031-0.101,-0.025-0.086,-0.020-0.069,-0.014-0.053,-0.010-0.039,-0.006-0.058,-0.003-0.062,-0.002-0.061,0.000-0.055,0.000-0.047,0.001-0.038,0.001-0.029,0.001-0.022,0.001-0.015,0.001-0.010,0.001-0.005,0.001-0.003,0.000 0.000,0.000 0.001,0.000 0.000</inkml:trace>
</inkml:ink>
</file>

<file path=ppt/ink/ink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14T20:27: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876.000 800.000,'0.018'0.000,"0.027"0.000,0.030 0.000,0.030 0.000,0.027 0.000,0.023 0.000,0.019 0.000,0.015 0.000,0.011 0.000,0.008 0.000,0.005 0.000,0.003 0.000,0.001 0.000,0.000 0.000,0.000 0.000,-0.001 0.000,-0.001 0.000,-0.001 0.000,-0.001 0.000,0.247 0.074,0.188 0.042,0.128 0.018,0.080 0.002,0.209 0.065,0.276 0.100,0.299 0.042,0.144 0.002,0.035-0.024,-0.038-0.039,0.176-0.046,0.153-0.047,0.403-0.044,0.165-0.039,0.000-0.033,-0.105-0.026,0.112-0.094,-0.052-0.057,-0.043-0.029,-0.181-0.009,-0.256 0.005,-0.286 0.013,-0.136 0.017,-0.177 0.019,-0.191 0.018,-0.186 0.017,0.001-0.133,-0.027-0.071,-0.043-0.027,-0.050 0.004,-0.051 0.023,0.188-0.114,0.143-0.046,0.030 0.001,-0.045 0.031,-0.089 0.048,0.081 0.044,-0.074 0.062,-0.126 0.057,-0.149 0.049,-0.233 0.047,-0.078 0.025,0.011 0.018,-0.130 0.020,-0.119 0.013,-0.102 0.008,-0.083 0.004,-0.064 0.001,-0.047-0.001,-0.032-0.002,-0.020-0.002,-0.012-0.002,-0.005-0.002,-0.001-0.002,0.002-0.001,0.017-0.001,0.033-0.001,0.038-0.001,0.039 0.000,0.036 0.000,0.032 0.000</inkml:trace>
</inkml:ink>
</file>

<file path=ppt/ink/ink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14T20:27: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916.000 806.000,'-0.110'0.221,"-0.099"0.125,-0.122 0.220,-0.054 0.118,-0.006 0.043,0.025-0.007,0.043 0.126,0.051 0.055,0.053 0.098,0.050 0.044,0.044 0.007,0.038-0.018,0.030 0.097,0.024 0.016,0.018-0.038,0.012-0.069,0.045 0.100,0.063 0.054,0.180 0.131,0.094 0.023,0.032-0.048,-0.010-0.089,0.148 0.038,0.091-0.031,0.048-0.073,0.017-0.094,0.180 0.010,0.123 0.002,0.023 0.015,-0.043-0.051,-0.082-0.090,-0.101-0.108,-0.013-0.038,-0.030-0.064,-0.039-0.076,-0.041-0.078,-0.064-0.018,-0.075-0.053,-0.075-0.070,-0.071-0.077,-0.062-0.075,-0.052-0.069,0.167 0.113,0.073 0.073,0.008 0.042,-0.034 0.019,-0.058 0.003,-0.070-0.007,0.088-0.038,0.035-0.055,-0.002-0.062,-0.025-0.061,-0.038-0.057,-0.044-0.050,0.036-0.023,0.010-0.004,-0.007 0.008,-0.017 0.015,0.116 0.074,0.045 0.033,-0.004 0.004,-0.035-0.015,-0.052-0.026,-0.059-0.031,-0.059-0.032,-0.055-0.030,0.016-0.027,0.060-0.023,0.048 0.000,0.036 0.014,0.026 0.023,0.017 0.026,-0.008 0.008,-0.023-0.004,-0.031-0.011,-0.034-0.015,-0.029-0.015,-0.044-0.017,-0.041-0.016,-0.036-0.013,-0.030-0.011,-0.024-0.009,-0.018-0.004,-0.031-0.002,-0.028 0.001,-0.024 0.002,-0.020 0.003,-0.015 0.003,-0.011 0.003,-0.007 0.002,-0.005 0.002,-0.003 0.001,-0.001 0.001,0.000 0.001,0.000 0.000,0.001 0.000,0.001 0.000,0.001 0.000,0.001 0.000,0.001 0.000,0.001 0.000,0.000 0.000,0.000 0.000,0.000 0.000,0.000 0.000,0.000 0.000,0.000 0.000,0.000 0.000,0.000 0.000,0.000 0.000,0.000 0.000,0.000 0.000,0.000 0.000,0.000 0.000,0.000 0.000,0.000 0.000,0.000 0.000,0.000 0.000,0.000 0.000,0.000 0.000,0.000 0.000,0.000 0.000</inkml:trace>
</inkml:ink>
</file>

<file path=ppt/ink/ink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14T20:27: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1771.000 438.000,'0.074'0.000,"0.115"0.000,0.134 0.000,0.135 0.000,0.127 0.000,0.112 0.000,0.057 0.000,0.018 0.000,0.028 0.000,0.033 0.000,0.254 0.000,0.156 0.000,0.082 0.000,0.029 0.000,0.213 0.000,0.168 0.000,0.017-0.018,-0.081-0.029,-0.138-0.033,-0.165-0.034,0.162-0.160,0.065-0.082,0.311-0.174,0.077-0.072,-0.078-0.002,-0.172 0.043,-0.201 0.069,-0.204 0.081,-0.192 0.082,-0.170 0.077,-0.087 0.068,-0.102 0.057,-0.104 0.046,-0.098 0.035,0.006 0.026,-0.002 0.018,0.067 0.012,0.032 0.007,0.008 0.003,-0.009 0.001,-0.018-0.001,-0.023-0.002,-0.016-0.008,-0.086-0.013,-0.091-0.014,-0.087-0.014,-0.077-0.012,-0.064-0.010,-0.051-0.008,-0.038-0.006,-0.027-0.004,-0.018-0.003,-0.011-0.002,-0.006-0.001,-0.002 0.000</inkml:trace>
</inkml:ink>
</file>

<file path=ppt/ink/ink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14T20:27: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1808.000 425.000,'0.028'0.000,"0.043"0.000,0.050 0.000,0.051 0.000,0.047 0.000,0.042 0.000,0.035 0.000,0.028 0.000,0.178 0.110,0.114 0.099,0.064 0.085,0.028 0.069,0.002 0.018,-0.014-0.017,-0.023-0.038,-0.028-0.048,0.229 0.133,0.082 0.091,0.093 0.021,0.019-0.025,-0.030-0.053,-0.059-0.067,0.086 0.016,-0.037-0.029,-0.091-0.047,-0.118-0.055,-0.125-0.055,-0.120-0.051,-0.119-0.035,-0.086-0.016,-0.070-0.006,-0.054 0.001,-0.041 0.005,-0.029 0.008,-0.025 0.021,-0.043 0.007,-0.040 0.005,-0.035 0.003,-0.028 0.002,-0.022 0.001,-0.016 0.000,-0.011 0.000,-0.007 0.000,-0.004-0.001,-0.002-0.001,0.000 0.000,0.001 0.000,0.001 0.000,0.001 0.000,0.001 0.000,0.001 0.000,0.001 0.000,0.001 0.000,0.001 0.000,-0.065 0.049,-0.110 0.099,-0.109 0.078,-0.100 0.059,-0.087 0.043,-0.073 0.029,-0.262 0.121,-0.188 0.105,-0.101 0.066,0.385-0.288,-0.025-0.016,-0.557 0.332,0.041 0.014,0.011-0.016,0.065-0.034,0.095-0.043,0.107 0.000</inkml:trace>
</inkml:ink>
</file>

<file path=ppt/ink/ink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14T20:27: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1803.000 474.000,'0.024'-0.024,"0.036"-0.036,0.041-0.041,0.040-0.040,0.036-0.036,0.030-0.030,0.024-0.024,0.018-0.018,0.013-0.013,0.009-0.009,0.006-0.006,-0.004-0.051,0.029-0.116,0.033-0.133,0.033-0.135,0.326-0.071,0.194-0.024,0.096 0.007,0.026 0.027,0.089 0.037,-0.024 0.041,-0.094 0.041,-0.133 0.037,0.037 0.069,-0.005 0.085,0.007 0.063,-0.116 0.099,-0.132 0.087,-0.129 0.071,-0.116 0.056,-0.098 0.042,-0.079 0.029,-0.060 0.019,-0.043 0.011,-0.030 0.006,-0.018 0.002,-0.010-0.001,-0.004-0.002,0.027 0.106,0.051 0.170,0.014 0.097,0.004 0.081,-0.007 0.055,-0.014 0.034,0.108 0.292,0.055 0.091,0.030 0.015,0.012-0.032,-0.062 0.096,-0.029 0.112,-0.035 0.031,-0.036-0.024,-0.067 0.106,-0.093 0.011,-0.152 0.080,-0.105-0.029,-0.067-0.097,-0.038-0.133,-0.072-0.073,-0.015-0.102,0.023-0.114,0.046-0.113,-0.017 0.025,-0.056-0.036,-0.026-0.026,0.036-0.069,0.058-0.069,0.067-0.064,0.034-0.029,0.009 0.028,-0.002 0.058,0.037-0.012,0.041-0.025,0.040-0.032,0.019-0.034,0.003-0.032,-0.007-0.029,-0.013-0.025,-0.005-0.024,0.001-0.022,0.004-0.019,0.006-0.015,0.007-0.012,0.007-0.009,0.006-0.007,0.006-0.004,0.005-0.003,0.004-0.001,0.010 0.000,0.014 0.000,0.015 0.001,0.014 0.001,0.013 0.001,0.011 0.001,0.009 0.001,0.007 0.001,0.006 0.001,0.004 0.000,0.003 0.004,0.002 0.006,0.001 0.007,0.000 0.007,0.000 0.006,0.000 0.006,0.000 0.005,0.000 0.004,-0.001 0.051,0.000 0.073,0.000 0.050,0.000 0.040,0.000 0.000</inkml:trace>
</inkml:ink>
</file>

<file path=ppt/ink/ink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14T20:27: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1814.000 516.000,'0.000'0.017,"0.000"0.026,0.000 0.029,0.000 0.029,0.000 0.026,0.000 0.022,0.000 0.018,0.000 0.014,0.000 0.010,0.000 0.007,0.000 0.005,0.000 0.003,0.000 0.001,0.000 0.000,0.000 0.000,0.018 0.009,0.029 0.035,0.033 0.041,0.034 0.042,0.002 0.000,0.000 0.022,-0.007 0.018,-0.012 0.014,-0.014 0.010,-0.001-0.011,0.011-0.010,0.016-0.014,0.019-0.016,0.044 0.123,0.002-0.003,-0.006-0.035,-0.011-0.051,-0.012-0.056,-0.012-0.054,-0.011-0.049,-0.010-0.041,-0.008-0.033,-0.006-0.025,-0.005-0.018,0.001-0.014,0.006-0.009,0.008-0.006,0.009-0.003,0.008-0.002,0.007 0.000,0.006 0.000,0.005 0.001,0.004 0.001,0.003 0.001,0.002 0.001,0.001 0.001,0.001 0.001,-0.022 0.063,-0.017 0.000</inkml:trace>
</inkml:ink>
</file>

<file path=ppt/ink/ink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14T20:27:47"/>
    </inkml:context>
    <inkml:brush xml:id="br0">
      <inkml:brushProperty name="width" value="0.09701" units="cm"/>
      <inkml:brushProperty name="height" value="0.09701" units="cm"/>
      <inkml:brushProperty name="color" value="#c00000"/>
      <inkml:brushProperty name="ignorePressure" value="0"/>
    </inkml:brush>
  </inkml:definitions>
  <inkml:trace contextRef="#ctx0" brushRef="#br0">410.000 74.000,'-0.027'0.000,"-0.041"0.000,-0.047 0.000,-0.047 0.000,-0.043 0.000,-0.037 0.000,-0.031 0.000,-0.024 0.000,-0.018 0.000,0.249 0.000,-0.476 0.000,-0.129 0.000,-0.079 0.000,0.598 0.003,-1.027 0.118,-0.212 0.083,-0.098 0.062,1.203-0.212,-1.400 0.352,-0.019 0.086,0.086 0.054,0.144 0.030,-0.286 0.353,-0.152 0.203,1.555-0.919,-1.688 1.024,-0.090 0.057,0.026-0.022,0.098-0.071,0.082 0.060,0.047 0.076,0.109 0.029,1.395-1.071,-1.728 1.552,0.090 0.068,0.197-0.063,0.329-0.237,0.223-0.148,0.211-0.153,0.213-0.011,0.198-0.066,0.174-0.097,0.146-0.109,0.139-0.221,0.062-0.017,0.050-0.018,0.073 0.450,0.088 0.043,0.074-0.052,-0.129-0.987,0.226 0.870,0.085 0.040,0.066 0.019,0.050 0.003,0.157 0.243,0.047 0.018,0.005-0.044,0.160 0.224,0.001 0.059,-0.069 0.009,-0.619-1.347,0.661 1.704,-0.039 0.143,-0.086 0.014,-0.109-0.067,-0.166-0.295,-0.081-0.059,-0.074-0.100,-0.065-0.122,-0.064-0.168,-0.037-0.015,-0.030-0.028,-0.043-0.997,0.012 1.575,-0.027-0.023,-0.017-0.116,0.009-1.445,-0.182 1.054,-0.106-0.135,-0.073-0.126,-0.115 0.025,-0.056-0.039,-0.017-0.066,0.009-0.079,-0.126 0.000,-0.007-0.125,0.025-0.119,0.078-0.149,0.068-0.122,0.072-0.111,0.068-0.096,0.061-0.079,0.051-0.062,0.041-0.046,-0.018-0.034,-0.042-0.023,-0.058-0.014,0.050 0.000,-0.011-0.002,-0.005 0.000,-0.001 0.001,-0.164-0.002,-0.042 0.004,-0.011 0.004,0.008 0.005,-0.027 0.003,-0.004 0.002,0.426 0.005,-0.597 0.025,-0.048 0.045,-0.022 0.050,0.011 0.056,-0.059 0.040,-0.020 0.014,0.007-0.004,0.011-0.001,0.012 0.001,0.013 0.002,0.012 0.003,-0.118 0.011,0.024-0.027,0.057-0.033,0.028 0.001,0.091 0.006,0.088 0.016,0.511-0.165,-0.476 0.157,0.069-0.017,0.086-0.022,0.090-0.023,0.084-0.022,0.074-0.019,0.061-0.016,0.049-0.013,0.037-0.010,0.026-0.007,0.017-0.005,0.011-0.003,0.006-0.002,0.002-0.001,0.000 0.000,-0.002 0.000,-0.003 0.001,-0.003 0.001,-0.003 0.001,-0.002 0.001,-0.002 0.001,-0.002 0.000,-0.001 0.000,-0.001 0.000,0.013 0.009,0.021 0.017,0.025 0.019,0.025 0.020,0.023 0.018,0.020 0.016,0.017 0.013,0.014 0.011,0.010 0.008,0.008 0.006,0.005 0.004,0.061 0.125,0.057 0.095,0.040 0.059,0.027 0.051,0.006 0.027,-0.004 0.016,-0.011 0.007,0.083 0.189,0.033 0.096,0.011 0.048,-0.014-0.026,0.042 0.055,0.029 0.016,0.018-0.012,-0.426-0.709,0.649 0.975,0.005-0.025,-0.035-0.057,-0.016-0.074,-0.006-0.021,-0.052-0.065,-0.079-0.089,0.003 0.113,-0.062 0.021,-0.080-0.011,0.062 0.019,0.002-0.037,-0.038-0.071,-0.391-0.718,0.396 0.771,0.005-0.023,0.018-0.036,-0.418-0.724,0.402 0.723,-0.020-0.045,-0.024-0.071,-0.034-0.099,-0.050-0.127,-0.050-0.125,-0.046-0.113,-0.039-0.096,-0.032-0.077,-0.025-0.059,0.016 0.002,0.035 0.038,0.046 0.057,0.048 0.063,0.045 0.061,0.039 0.055,-0.039-0.001,0.012 0.050,-0.012 0.031,0.202 0.229,0.088 0.073,0.045 0.011,0.014-0.030,-0.140-0.127,0.007 0.000,0.009-0.012,0.188 0.200,-0.021-0.051,-0.034-0.091,-0.039-0.108,-0.082-0.057,0.029-0.002,0.022-0.027,-0.502-0.343,0.726 0.364,-0.007-0.081,-0.049-0.082,-0.102-0.085,-0.049-0.058,-0.044-0.049,-0.038-0.039,0.009 0.033,0.036 0.019,0.026 0.005,-0.515-0.098,0.013 0.000,1.021 0.096,0.257-0.015,0.157-0.017,-1.270-0.073,1.422 0.052,-0.018-0.016,-0.109-0.014,-0.160-0.012,-0.180-0.010,-0.360-0.009,0.003-0.003,0.178 0.024,-0.045 0.041,-0.061 0.051,-0.069 0.056,-0.706-0.134,0.719 0.166,-0.029 0.006,-0.055-0.007,-0.070-0.016,-0.600-0.148,0.716 0.145,-0.025-0.034,-0.031-0.033,-0.063-0.030,-0.080-0.026,-0.084-0.022,-0.081-0.017,0.077-0.013,0.004-0.011,-0.503-0.003,0.497-0.003,0.008-0.003,-0.016 0.000</inkml:trace>
</inkml:ink>
</file>

<file path=ppt/ink/ink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14T20:27:47"/>
    </inkml:context>
    <inkml:brush xml:id="br0">
      <inkml:brushProperty name="width" value="0.09701" units="cm"/>
      <inkml:brushProperty name="height" value="0.09701" units="cm"/>
      <inkml:brushProperty name="color" value="#c00000"/>
      <inkml:brushProperty name="ignorePressure" value="0"/>
    </inkml:brush>
  </inkml:definitions>
  <inkml:trace contextRef="#ctx0" brushRef="#br0">417.000 337.000,'-0.032'0.032,"-0.049"0.049,-0.055 0.055,-0.055 0.055,-0.050 0.050,-0.043 0.043,-0.035 0.035,-0.027 0.027,-0.020 0.020,-0.014 0.014,-0.009 0.009,-0.005 0.005,-0.002 0.002,-0.013-0.029,-0.100 0.032,-0.119 0.038,-0.044 0.003,-0.079 0.036,-0.068 0.036,-0.193 0.163,-0.150 0.167,-0.153 0.185,1.004-0.778,-2.265 1.996,-0.485 0.543,-0.182 0.269,2.633-2.487,-2.076 1.849,0.015-0.052,0.086-0.082,0.131-0.099,-0.752 0.685,0.135-0.078,0.285-0.198,2.269-2.112,-1.950 1.974,0.208-0.008,0.250-0.038,1.611-1.919,-1.242 1.852,0.097 0.171,0.123 0.105,0.134 0.053,0.989-2.030,-1.024 3.043,0.200 0.199,0.211 0.013,0.739-3.113,-0.380 3.654,0.324-0.081,0.275-0.275,0.508-0.437,0.350-0.153,0.220-0.250,0.120-0.297,-0.976-2.335,1.634 2.647,0.285-0.039,0.095-0.188,-1.823-2.422,2.039 2.610,0.063-0.006,-0.026-0.118,-0.408-0.551,-0.119-0.169,-0.176-0.217,-0.207-0.239,-0.006 0.014,-0.334-0.367,-0.310-0.337,-0.271-0.292,-0.226-0.241,-0.180-0.191,-0.137-0.144,-0.099-0.104,-0.068-0.070,-0.043-0.043,-0.046 0.009,-0.048 0.046,-0.045 0.064,-0.063 0.096,-0.076 0.088,-0.062 0.051,-0.049 0.022,-0.270 0.228,-0.191 0.134,-0.155 0.097,-0.443 0.235,-0.265 0.140,-0.104 0.044,0.011-0.024,-0.551 0.154,-0.093-0.062,0.075-0.099,0.236-0.185,0.140-0.125,0.196-0.149,0.221-0.156,0.225-0.151,0.096-0.059,0.161-0.069,0.181-0.065,0.182-0.059,0.171-0.051,0.153-0.042,0.109-0.050,0.053-0.040,0.024-0.037,0.003-0.033,-0.012-0.026,0.005-0.025,0.005-0.019,0.005-0.014,-0.062-0.012,-0.046-0.008,-0.053-0.004,0.006 0.023,0.037 0.038,0.055 0.044,0.061 0.045,0.060 0.041,0.055 0.035,0.047 0.029,0.038 0.023,0.029 0.017,0.021 0.012,0.014-0.047,0.007 0.010,0.005 0.011,0.005 0.056,0.002 0.010,0.000 0.006,-0.010-0.267,0.000 0.007,0.010 0.583,-0.002 0.117,-0.002 0.039,-0.002-0.012,-0.002-0.042,0.045-0.060,0.073 0.204,0.061 0.022,0.054-0.031,0.046-0.064,0.038-0.083,0.071 0.046,-0.030-0.088,-0.113-0.218,-0.034-0.052,-0.035-0.046,-0.034-0.040,-0.012 0.073,-0.042 0.009,-0.034 0.025,-0.043-0.371,0.179 0.527,0.059 0.106,0.019 0.064,-0.021 0.061,-0.021 0.060,-0.029 0.029,-0.033 0.006,-0.135-0.736,0.100 1.085,-0.033 0.122,-0.029 0.029,-0.024-0.032,-0.018 0.436,-0.016 0.192,-0.012-1.661,0.000 1.835,-0.006-0.006,-0.004-0.133,-0.001-0.011,0.000-0.027,0.000-0.118,0.004-1.531,-0.077 1.328,-0.052-0.002,-0.042-0.052,-0.033-0.085,0.159-1.207,-0.235 1.475,-0.027-0.062,-0.019-0.097,0.262-1.349,-0.344 1.354,-0.033-0.043,-0.007-0.075,0.011-0.090,0.028 0.043,-0.018 0.169,-0.003 0.094,0.008 0.037,0.003 0.002,0.004 0.070,0.023 0.039,0.299-1.444,-0.330 2.604,0.068 0.302,0.070 0.066,0.091-0.381,0.044-0.041,0.038-0.164,0.033-0.240,0.021 0.819,0.033-0.171,0.022-0.284,0.014-0.328,0.097 0.232,0.138 0.104,0.035-0.554,0.048 0.000,0.016-0.091,-0.007-0.149,-0.257-1.703,0.240 1.480,-0.012-0.233,-0.011-0.255,-0.010-0.257,-0.218-0.964,0.189 0.752,-0.030-0.144,-0.033-0.121,-0.033-0.098,0.034-0.002,0.005-0.053,-0.008-0.058,-0.017-0.058,-0.015 0.051,-0.026 0.012,-0.026 0.003,-0.024-0.002,0.067 0.065,0.080 0.081,0.079 0.053,0.056 0.142,0.037 0.084,0.022 0.040,-0.319-0.783,0.460 1.044,0.097 0.176,0.072 0.124,0.051 0.081,0.302 0.682,0.000 0.100,-0.063-0.005,-0.140-0.031,0.040 0.315,0.018 0.193,0.003 0.098,0.270 0.804,0.102 0.329,0.021 0.109,-0.036-0.047,0.295 0.948,0.034 0.092,-0.043-0.163,-0.089-0.314,-0.074-0.373,-0.032-0.212,-0.067-0.303,0.068 0.129,-0.070-0.318,-0.093-0.403,-0.980-2.653,1.159 2.519,-0.040-0.391,-0.111-0.418,-1.027-1.927,0.784 1.463,-0.136-0.310,-0.127-0.315,-0.144-0.313,-0.094-0.211,-0.079-0.172,-0.064-0.135,0.166-0.118,0.107-0.099,0.061-0.080,0.027-0.062,-0.016-0.045,0.067-0.028,0.077-0.020,-0.650 0.009,1.147-0.031,0.227-0.008,0.152-0.002,-0.034-0.068,0.038-0.057,-0.033-0.044,-0.079-0.032,-1.265 0.187,1.222-0.260,-0.103-0.020,-0.143 0.006,-0.161 0.024,0.000 0.026,-0.082 0.043,-0.103 0.044,-0.048 0.031,-0.156 0.045,-0.148 0.037,-0.132 0.030,-0.111 0.023,-0.089 0.017,-0.069 0.012,-0.008 0.006,0.059 0.004,0.085 0.002,0.095-0.026,-0.013-0.043,-0.046-0.050,-0.009-0.019,0.003-0.022,-0.014-0.015,-0.024-0.010,-0.029-0.006,-0.031-0.003,-0.015 0.005,-0.019 0.020,-0.013 0.025,-0.009 0.026,-0.005 0.024,-0.003 0.022,-0.001 0.018,0.000 0.015,0.007 0.012,0.051 0.007,0.062 0.005,0.065 0.004,0.020 0.002,0.019 0.001,0.006 0.000</inkml:trace>
</inkml:ink>
</file>

<file path=ppt/ink/ink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14T20:27: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1574.000 931.000,'0.110'0.074,"0.173"0.115,0.200 0.134,0.203 0.135,0.190 0.200,0.167 0.227,0.141 0.190,0.113 0.153,0.087 0.118,0.064 0.087,0.155 0.171,0.055 0.065,-0.013-0.008,-0.056-0.054,0.951 0.841,0.643 0.542,0.250 0.200,-0.019-0.033,-0.190-0.180,-0.286-0.261,0.208 0.222,-0.080-0.074,-0.259-0.259,-0.354-0.357,-0.297-0.321,-0.312-0.347,-0.317-0.339,-0.297-0.308,-0.262-0.266,-0.221-0.219,-0.174-0.156,-0.148-0.112,-0.111-0.069,-0.079-0.037,-0.053-0.014,-0.032 0.002,-0.016 0.012,-0.005 0.017,0.002 0.019,0.007 0.000</inkml:trace>
</inkml:ink>
</file>

<file path=ppt/ink/ink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14T20:27:47"/>
    </inkml:context>
    <inkml:brush xml:id="br0">
      <inkml:brushProperty name="width" value="0.09701" units="cm"/>
      <inkml:brushProperty name="height" value="0.09701" units="cm"/>
      <inkml:brushProperty name="color" value="#c00000"/>
      <inkml:brushProperty name="ignorePressure" value="0"/>
    </inkml:brush>
  </inkml:definitions>
  <inkml:trace contextRef="#ctx0" brushRef="#br0">389.000 854.000,'-0.027'0.005,"-0.042"0.008,-0.048 0.010,-0.047 0.009,-0.043 0.009,-0.037 0.007,-0.030 0.006,-0.024 0.005,-0.018 0.004,-0.012 0.002,-0.008 0.002,-0.005 0.001,-0.002 0.000,-0.001 0.000,0.000 0.000,0.265-0.044,-0.732 0.408,-0.413 0.269,-0.367 0.219,-0.156 0.101,-0.236 0.150,-0.200 0.131,-0.453 0.218,-0.310 0.154,-0.165 0.085,-0.055 0.031,2.414-1.365,-3.228 1.858,0.056 0.003,0.227-0.093,2.969-1.762,-2.149 1.299,0.306-0.154,0.349-0.178,0.360-0.185,0.036 0.004,0.418-0.232,0.373-0.197,0.316-0.160,0.255-0.124,0.197-0.091,0.146-0.058,0.108-0.061,0.067-0.043,0.036-0.029,0.014-0.018,-0.001-0.009,-0.009-0.003,-0.014 0.000,-0.015 0.003,0.008 0.053,0.020 0.075,0.026 0.083,0.028 0.081,0.137 0.094,0.102 0.094,-0.052 0.024,-0.008 0.087,-0.025 0.042,-0.035 0.009,-0.210-0.649,0.193 1.017,-0.055 0.130,-0.051 0.080,-0.119-1.148,0.030 0.971,-0.067 0.054,-0.072 0.022,-0.072-0.002,-0.201 0.142,-0.174 0.074,-0.146 0.023,-0.118-0.013,0.591-1.174,-1.292 1.575,-0.293-0.023,-0.154-0.107,-0.098-0.315,-0.105-0.150,0.027-0.152,0.115-0.144,0.073-0.187,0.087-0.150,0.144-0.143,1.315-0.443,-1.202 0.365,0.178-0.085,0.190-0.082,0.186-0.075,0.081-0.049,0.209-0.070,0.176-0.054,0.142-0.040,0.110-0.028,0.081-0.019,0.027-0.011,-0.005-0.005,-0.026-0.001,-0.038 0.001,-0.010-0.023,0.001-0.037,0.010-0.043,0.015-0.043,0.017-0.040,0.017-0.035,0.041-0.013,0.073 0.029,0.077 0.042,0.073 0.047,0.064 0.045,0.053 0.041,0.042 0.034,0.031 0.027,0.022 0.021,0.014 0.015,0.009 0.010,0.004 0.006,0.001 0.003,-0.001 0.001,-0.002 0.000,-0.002-0.001,-0.002-0.001,-0.002-0.001,-0.002-0.001,0.007 0.009,0.077 0.029,0.093 0.034,0.121 0.054,0.108 0.036,0.066 0.013,0.033-0.003,0.224 0.119,-0.011 0.092,-0.033 0.104,-0.097 0.034,0.074 0.096,0.055 0.058,0.039 0.028,0.441 0.272,0.044-0.010,-0.043-0.064,-1.190-0.776,1.205 0.819,-0.058-0.031,-0.111-0.077,-0.135-0.100,-0.959-0.642,0.750 0.542,0.039 0.066,-0.004 0.043,-0.019 0.071,-0.028 0.041,-0.034 0.018,0.179 0.226,0.007 0.035,-0.032-0.018,-0.056-0.052,-0.008 0.023,-0.153-0.125,-0.161-0.130,-0.563-0.711,0.496 0.810,-0.113-0.003,-0.113-0.028,-0.269-0.600,0.143 0.523,-0.037-0.048,-0.017-0.067,-0.183-0.613,0.187 0.674,0.005-0.004,0.011-0.015,-0.028-0.081,-0.024-0.036,-0.030-0.037,-0.031-0.035,0.003 0.020,0.012-0.011,0.023-0.003,0.063 0.199,0.043 0.124,0.017 0.032,-0.001-0.030,-0.013-0.068,-0.019-0.088,-0.022-0.095,-0.023-0.093,-0.030-0.092,0.004-0.046,0.011-0.057,0.069 0.028,0.018-0.049,0.015-0.035,-0.247-0.284,0.275 0.277,0.070 0.055,0.063 0.052,0.327 0.132,0.118-0.004,0.040-0.029,-0.012-0.042,0.763 0.135,0.612 0.128,-1.823-0.610,2.353 0.684,0.360 0.031,0.156-0.031,0.010-0.072,-0.121-0.127,-0.101-0.093,-0.211-0.094,-0.276 0.000</inkml:trace>
</inkml:ink>
</file>

<file path=ppt/ink/ink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14T20:27: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680.000 450.000,'0.017'-0.004,"0.026"-0.007,0.030-0.008,0.030-0.007,0.027-0.007,0.023-0.006,0.019-0.005,0.015-0.004,0.011-0.003,0.008-0.002,0.005-0.001,0.003-0.001,0.001 0.000,0.000 0.000,0.000 0.000,-0.001 0.000,-0.001 0.000,-0.001 0.000,-0.001 0.000,0.397-0.085,0.271-0.064,0.164-0.045,0.083-0.029,0.154-0.035,0.188-0.036,0.233 0.002,0.097 0.027,0.003 0.041,-0.057 0.047,0.571 0.047,0.268 0.044,0.055 0.038,-0.086 0.032,0.199 0.026,-0.002 0.020,0.091 0.014,-0.004 0.010,-0.040 0.007,-0.207 0.004,-0.299 0.002,-0.336 0.000,-0.334-0.001,-0.309-0.001,-0.147-0.002,-0.107-0.002,0.074-0.001,-0.059-0.001,-0.103-0.001,-0.123-0.001,0.269-0.001,0.190 0.000,0.209 0.000,0.206 0.000,0.152 0.000,0.107 0.000,0.382 0.092,0.163 0.071,0.010 0.052,-0.088 0.036,0.205 0.152,0.083 0.141,0.146 0.050,-0.045-0.011,-0.164-0.050,-0.228-0.071,0.116-0.079,-0.041-0.079,-0.138-0.073,-0.190-0.063,0.048-0.053,0.050-0.042,0.195-0.032,-0.021-0.023,-0.158-0.016,-0.234-0.010,-0.008-0.006,-0.010-0.002,0.014 0.000,-0.118 0.001,-0.195 0.002,-0.229 0.003,-0.235 0.003,-0.221 0.002,0.075 0.002,0.037 0.002,-0.045 0.001,-0.094 0.001,-0.119 0.001,-0.125 0.001,0.045 0.000,0.003 0.000,0.087 0.000,0.061 0.000,0.039 0.000,0.023 0.000,0.360 0.000,0.181 0.000,0.054 0.000,-0.032 0.000,0.192 0.000,0.100 0.000,0.199 0.000,0.027 0.000,-0.085 0.000,-0.150 0.000,0.022 0.000,-0.017 0.000,0.180 0.000,-0.002 0.000,-0.118 0.000,-0.183 0.000,-0.212 0.000,-0.215 0.000,-0.200 0.000,-0.177 0.000,-0.038 0.000,-0.020 0.000,-0.056 0.000,-0.075 0.000,-0.082 0.000,-0.080 0.000,-0.073 0.000,-0.063 0.000,0.144-0.037,0.119-0.058,0.315-0.030,0.270-0.010,0.148 0.004,0.059 0.012,0.071 0.016,0.073 0.018,0.438 0.018,0.197 0.016,0.028 0.014,-0.082 0.012,-0.036 0.009,-0.151 0.007,-0.213 0.005,-0.238 0.004,-0.236 0.002,-0.217 0.001,-0.189 0.001,-0.158 0.000,-0.052 0.000,-0.054-0.001,0.114-0.074,0.066-0.042,0.031-0.019,0.005-0.002,0.081 0.008,0.050 0.015,-0.011 0.018,-0.048 0.018,-0.069 0.017,-0.077 0.015,0.107 0.013,0.070 0.010,0.189-0.065,0.103-0.036,0.004-0.014,-0.060 0.001,-0.059-0.008,-0.128-0.013,-0.163-0.015,-0.173-0.016,-0.081 0.004,-0.090 0.016,-0.089 0.022,-0.081 0.025,-0.071 0.025,-0.059 0.023,-0.022 0.020,0.003 0.017,0.018 0.013,0.027 0.010,0.105-0.011,0.073-0.024,0.047-0.030,0.027-0.032,0.159-0.012,0.085 0.001,0.031 0.009,-0.005 0.014,0.156 0.016,0.100 0.016,0.057 0.014,-0.072 0.015,-0.112 0.012,-0.128 0.009,-0.064 0.007,-0.035 0.005,0.015 0.003,-0.028 0.002,-0.053 0.001,-0.065 0.000,-0.068 0.000,-0.065 0.000,-0.058 0.000,-0.050-0.001,-0.022-0.001,-0.003 0.000,0.054 0.000,0.013 0.000,-0.015 0.000,-0.031 0.000,-0.039 0.000,-0.042 0.000,-0.040 0.000,-0.036 0.000,-0.031 0.000,-0.025 0.000</inkml:trace>
</inkml:ink>
</file>

<file path=ppt/ink/ink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14T20:27: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964.000 838.000,'0.022'0.000,"0.034"0.000,0.039 0.000,0.038 0.000,0.035 0.000,0.030 0.000,0.024 0.000,0.019 0.000,0.014 0.000,0.009 0.000,0.006 0.000,0.004 0.000,0.002 0.000,0.000 0.000,0.000 0.000,0.036-0.037,0.085-0.058,0.099-0.067,0.100-0.068,0.094-0.063,0.083-0.056,0.153-0.084,0.039-0.022,-0.037 0.019,-0.083 0.044,-0.106 0.057,-0.113 0.061,-0.109 0.059,-0.099 0.053,-0.057 0.058,-0.026 0.057,-0.005 0.052,0.010 0.045,0.018 0.037,0.022 0.029,0.023 0.047,0.022 0.055,0.020 0.055,0.017 0.052,-0.023 0.120,-0.047 0.080,-0.047 0.013,-0.043-0.032,-0.037-0.058,-0.031-0.070,-0.025-0.073,-0.019-0.069,-0.026 0.012,-0.029 0.063,0.045 0.238,0.016 0.185,-0.004 0.083,-0.017 0.011,-0.024-0.036,-0.026-0.063,-0.026-0.076,-0.024-0.078,-0.021-0.074,-0.017-0.066,-0.014-0.056,-0.010-0.046,-0.008-0.035,-0.005-0.026,-0.077-0.037,-0.117-0.041,-0.220 0.107,-0.123 0.046,-0.051 0.004,-0.002-0.023,0.030-0.039,0.048-0.046,0.050-0.048,0.048-0.045,0.043-0.040,0.036-0.034,0.011-0.027,-0.006-0.021,-0.016-0.016,-0.022-0.011,0.001-0.007,0.015-0.004,0.023-0.002,0.027 0.000,0.027 0.001,0.025 0.001,0.008 0.001,0.024 0.002,0.020 0.002,0.016 0.002,0.012 0.001,0.009 0.001,0.006 0.001,0.004 0.001,0.002 0.000,0.001 0.000,0.000 0.000,-0.001 0.000,-0.001 0.000,0.002 0.000,0.002 0.000,0.002 0.000,0.002 0.000,0.002 0.000,0.002 0.000,0.001 0.000,0.001 0.000,0.001 0.000,0.001 0.000,0.000 0.000,0.000 0.000,0.000 0.000,0.000 0.000,0.000 0.000,0.019-0.003,0.033-0.004,0.037-0.004,0.037-0.004,0.033-0.004,0.028-0.003,0.022-0.003,0.017-0.002,0.012-0.001,0.008-0.001,0.005-0.001,0.003 0.000,0.001 0.000,0.000 0.000,-0.001 0.000,-0.001 0.000,-0.001 0.000,-0.001 0.000,-0.001 0.000,-0.001 0.000,-0.001 0.000,-0.001 0.000,0.000 0.000,0.000 0.000,0.000 0.000,0.000 0.000,0.000 0.000,0.000 0.000,0.000 0.000,0.000 0.000,0.000 0.000,0.000 0.000,0.000 0.000,0.000 0.000,0.000 0.000,0.056 0.005,0.103 0.003,0.083 0.004,0.063 0.004,0.047 0.003,0.032 0.003,0.168 0.021,0.095 0.031,0.042 0.035,0.004 0.035,0.091 0.014,0.065 0.000,-0.029 0.027,-0.087 0.043,-0.118 0.050,-0.129 0.050,0.020 0.084,0.041 0.099,-0.022 0.120,-0.061 0.051,-0.082 0.003,-0.089-0.028,-0.013 0.028,-0.037-0.012,-0.050-0.037,-0.055-0.050,-0.053 0.038,-0.049 0.017,-0.042 0.122,-0.035 0.034,-0.028-0.026,-0.021-0.062,-0.015-0.081,-0.010-0.086,-0.006-0.084,-0.004-0.076,-0.001-0.050,0.000-0.030,0.001-0.015,0.002-0.004,0.002 0.003,0.002 0.008,-0.008-0.001,-0.013-0.032,-0.016-0.039,-0.016-0.040,-0.015-0.037,-0.013-0.033,-0.010-0.027,-0.008-0.021,-0.006-0.016,-0.004-0.012,-0.003-0.008,-0.002-0.005,-0.001-0.003,0.000-0.001,0.000 0.000,0.000 0.001,0.000 0.001,-0.012 0.001,-0.030 0.001,-0.035 0.001,-0.035 0.001,-0.033 0.001,-0.029 0.001,-0.025 0.000,-0.020 0.000,-0.006 0.000,0.003 0.000,0.009 0.000,0.012 0.000,0.013 0.000,0.013 0.000,0.011 0.000,0.010 0.000,0.008 0.000,0.006 0.000,0.005 0.000,0.004 0.000,0.002 0.000,0.001 0.000,0.001 0.000,0.000 0.000,0.000 0.000,0.000 0.000,0.000 0.000,0.000 0.000,0.000 0.000,0.000 0.000,0.000 0.000,0.000 0.000,-0.019 0.000,-0.029 0.000,-0.034 0.000,-0.034 0.000,-0.105 0.000,-0.070 0.000,-0.014-0.009,0.023-0.014,0.044-0.017,0.055-0.017,0.058-0.016,0.055-0.014,0.050-0.012,0.042-0.009,0.029 0.002,0.018 0.009,0.010 0.013,0.004 0.014,0.000 0.014,-0.003 0.013,-0.004 0.012,-0.005 0.010,-0.005 0.008,-0.004 0.000</inkml:trace>
</inkml:ink>
</file>

<file path=ppt/ink/ink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14T20:27: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968.000 841.000,'0.000'0.270,"0.000"0.202,0.000 0.144,0.000 0.096,0.000 0.058,0.000 0.030,0.000 0.439,0.000 0.300,0.000 0.484,0.000 0.198,0.000 0.000,0.000-0.127,0.000 0.059,0.000-0.047,0.000-0.111,0.000-0.144,0.000 0.176,0.000 0.074,0.000 0.132,0.000-0.061,0.000-0.181,0.000-0.244,0.037-0.064,0.058-0.091,0.048 0.009,0.039-0.076,0.030-0.124,0.022-0.146,-0.003-0.149,-0.019-0.140,-0.028-0.124,-0.031-0.105,0.055 0.051,0.032-0.001,0.015-0.034,0.003-0.053,-0.005-0.061,-0.009-0.062,-0.024-0.064,-0.031-0.060,-0.034-0.054,-0.033-0.045,-0.018-0.047,-0.015-0.070,-0.008-0.067,-0.003-0.060,0.001-0.051,0.003-0.041,0.004-0.031,0.004-0.023,0.004-0.016,0.004-0.010,0.003-0.006,0.003-0.002,0.002 0.000,0.001 0.001,0.001 0.002,0.001 0.002,0.000 0.002,0.000 0.002,0.000 0.002,0.024-0.047,0.046-0.080,0.053-0.093,0.054 0.000</inkml:trace>
</inkml:ink>
</file>

<file path=ppt/ink/ink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14T20:27: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1020.000 829.000,'-0.110'0.074,"-0.173"0.115,-0.164 0.097,-0.145 0.078,-0.197 0.133,-0.215 0.159,-0.414 0.274,-0.215 0.181,-0.073 0.107,0.024 0.053,-0.303 0.124,-0.195 0.087,-0.038 0.020,0.065-0.024,0.127-0.124,0.157-0.179,0.072-0.017,0.160-0.060,0.205-0.082,0.218-0.091,0.155-0.089,0.104-0.082,0.123-0.090,0.154-0.110,0.149-0.104,0.135-0.093,0.116-0.079,0.094-0.063,0.074-0.049,0.055-0.036,0.039-0.025,0.026-0.016,0.000-0.004,-0.015 0.007,-0.024 0.013,-0.028 0.015,-0.029 0.015,-0.027 0.015,-0.023 0.013,-0.020 0.011,-0.016 0.009,-0.012 0.000</inkml:trace>
</inkml:ink>
</file>

<file path=ppt/ink/ink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14T20:27: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1010.000 836.000,'0.221'0.098,"0.125"0.080,0.055 0.063,0.055 0.071,0.050 0.072,0.044 0.067,0.061 0.083,0.068 0.088,0.435 0.397,0.270 0.197,0.145 0.055,0.054-0.040,-0.045-0.079,-0.105-0.099,-0.099-0.104,-0.088-0.100,-0.074-0.053,-0.060-0.019,-0.091-0.069,-0.104-0.097,-0.104-0.107,-0.097-0.106,-0.085 0.000</inkml:trace>
</inkml:ink>
</file>

<file path=ppt/ink/ink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14T20:27: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1002.000 851.000,'0.022'0.006,"0.034"0.009,0.039 0.010,0.038 0.010,0.035 0.009,0.030 0.007,0.024 0.006,0.019 0.005,0.014 0.003,0.009 0.002,0.006 0.002,0.004 0.001,0.002 0.000,0.000 0.000,0.000 0.000,0.146-0.009,0.111-0.008,0.068-0.009,0.036-0.009,0.142-0.008,0.052-0.007,-0.009-0.006,-0.048-0.005,0.023-0.004,-0.007-0.003,-0.050-0.002,-0.074-0.001,-0.084-0.001,-0.084 0.000,-0.078 0.000,-0.068 0.000</inkml:trace>
</inkml:ink>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71.xml"/><Relationship Id="rId8" Type="http://schemas.openxmlformats.org/officeDocument/2006/relationships/tags" Target="../tags/tag70.xml"/><Relationship Id="rId7" Type="http://schemas.openxmlformats.org/officeDocument/2006/relationships/tags" Target="../tags/tag69.xml"/><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tags" Target="../tags/tag66.xml"/><Relationship Id="rId3" Type="http://schemas.openxmlformats.org/officeDocument/2006/relationships/tags" Target="../tags/tag65.xml"/><Relationship Id="rId22" Type="http://schemas.openxmlformats.org/officeDocument/2006/relationships/slideLayout" Target="../slideLayouts/slideLayout1.xml"/><Relationship Id="rId21" Type="http://schemas.openxmlformats.org/officeDocument/2006/relationships/image" Target="../media/image1.png"/><Relationship Id="rId20" Type="http://schemas.openxmlformats.org/officeDocument/2006/relationships/tags" Target="../tags/tag82.xml"/><Relationship Id="rId2" Type="http://schemas.openxmlformats.org/officeDocument/2006/relationships/tags" Target="../tags/tag64.xml"/><Relationship Id="rId19" Type="http://schemas.openxmlformats.org/officeDocument/2006/relationships/tags" Target="../tags/tag81.xml"/><Relationship Id="rId18" Type="http://schemas.openxmlformats.org/officeDocument/2006/relationships/tags" Target="../tags/tag80.xml"/><Relationship Id="rId17" Type="http://schemas.openxmlformats.org/officeDocument/2006/relationships/tags" Target="../tags/tag79.xml"/><Relationship Id="rId16" Type="http://schemas.openxmlformats.org/officeDocument/2006/relationships/tags" Target="../tags/tag78.xml"/><Relationship Id="rId15" Type="http://schemas.openxmlformats.org/officeDocument/2006/relationships/tags" Target="../tags/tag77.xml"/><Relationship Id="rId14" Type="http://schemas.openxmlformats.org/officeDocument/2006/relationships/tags" Target="../tags/tag76.xml"/><Relationship Id="rId13" Type="http://schemas.openxmlformats.org/officeDocument/2006/relationships/tags" Target="../tags/tag75.xml"/><Relationship Id="rId12" Type="http://schemas.openxmlformats.org/officeDocument/2006/relationships/tags" Target="../tags/tag74.xml"/><Relationship Id="rId11" Type="http://schemas.openxmlformats.org/officeDocument/2006/relationships/tags" Target="../tags/tag73.xml"/><Relationship Id="rId10" Type="http://schemas.openxmlformats.org/officeDocument/2006/relationships/tags" Target="../tags/tag72.xml"/><Relationship Id="rId1" Type="http://schemas.openxmlformats.org/officeDocument/2006/relationships/tags" Target="../tags/tag63.xml"/></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4.png"/><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5.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0.png"/><Relationship Id="rId1" Type="http://schemas.openxmlformats.org/officeDocument/2006/relationships/image" Target="../media/image29.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1.png"/></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png"/><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7.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image" Target="../media/image38.png"/></Relationships>
</file>

<file path=ppt/slides/_rels/slide18.xml.rels><?xml version="1.0" encoding="UTF-8" standalone="yes"?>
<Relationships xmlns="http://schemas.openxmlformats.org/package/2006/relationships"><Relationship Id="rId9" Type="http://schemas.openxmlformats.org/officeDocument/2006/relationships/customXml" Target="../ink/ink8.xml"/><Relationship Id="rId8" Type="http://schemas.openxmlformats.org/officeDocument/2006/relationships/image" Target="../media/image45.png"/><Relationship Id="rId7" Type="http://schemas.openxmlformats.org/officeDocument/2006/relationships/customXml" Target="../ink/ink7.xml"/><Relationship Id="rId6" Type="http://schemas.openxmlformats.org/officeDocument/2006/relationships/image" Target="../media/image44.png"/><Relationship Id="rId5" Type="http://schemas.openxmlformats.org/officeDocument/2006/relationships/customXml" Target="../ink/ink6.xml"/><Relationship Id="rId49" Type="http://schemas.openxmlformats.org/officeDocument/2006/relationships/slideLayout" Target="../slideLayouts/slideLayout7.xml"/><Relationship Id="rId48" Type="http://schemas.openxmlformats.org/officeDocument/2006/relationships/image" Target="../media/image65.png"/><Relationship Id="rId47" Type="http://schemas.openxmlformats.org/officeDocument/2006/relationships/customXml" Target="../ink/ink27.xml"/><Relationship Id="rId46" Type="http://schemas.openxmlformats.org/officeDocument/2006/relationships/image" Target="../media/image64.png"/><Relationship Id="rId45" Type="http://schemas.openxmlformats.org/officeDocument/2006/relationships/customXml" Target="../ink/ink26.xml"/><Relationship Id="rId44" Type="http://schemas.openxmlformats.org/officeDocument/2006/relationships/image" Target="../media/image63.png"/><Relationship Id="rId43" Type="http://schemas.openxmlformats.org/officeDocument/2006/relationships/customXml" Target="../ink/ink25.xml"/><Relationship Id="rId42" Type="http://schemas.openxmlformats.org/officeDocument/2006/relationships/image" Target="../media/image62.png"/><Relationship Id="rId41" Type="http://schemas.openxmlformats.org/officeDocument/2006/relationships/customXml" Target="../ink/ink24.xml"/><Relationship Id="rId40" Type="http://schemas.openxmlformats.org/officeDocument/2006/relationships/image" Target="../media/image61.png"/><Relationship Id="rId4" Type="http://schemas.openxmlformats.org/officeDocument/2006/relationships/image" Target="../media/image43.png"/><Relationship Id="rId39" Type="http://schemas.openxmlformats.org/officeDocument/2006/relationships/customXml" Target="../ink/ink23.xml"/><Relationship Id="rId38" Type="http://schemas.openxmlformats.org/officeDocument/2006/relationships/image" Target="../media/image60.png"/><Relationship Id="rId37" Type="http://schemas.openxmlformats.org/officeDocument/2006/relationships/customXml" Target="../ink/ink22.xml"/><Relationship Id="rId36" Type="http://schemas.openxmlformats.org/officeDocument/2006/relationships/image" Target="../media/image59.png"/><Relationship Id="rId35" Type="http://schemas.openxmlformats.org/officeDocument/2006/relationships/customXml" Target="../ink/ink21.xml"/><Relationship Id="rId34" Type="http://schemas.openxmlformats.org/officeDocument/2006/relationships/image" Target="../media/image58.png"/><Relationship Id="rId33" Type="http://schemas.openxmlformats.org/officeDocument/2006/relationships/customXml" Target="../ink/ink20.xml"/><Relationship Id="rId32" Type="http://schemas.openxmlformats.org/officeDocument/2006/relationships/image" Target="../media/image57.png"/><Relationship Id="rId31" Type="http://schemas.openxmlformats.org/officeDocument/2006/relationships/customXml" Target="../ink/ink19.xml"/><Relationship Id="rId30" Type="http://schemas.openxmlformats.org/officeDocument/2006/relationships/image" Target="../media/image56.png"/><Relationship Id="rId3" Type="http://schemas.openxmlformats.org/officeDocument/2006/relationships/customXml" Target="../ink/ink5.xml"/><Relationship Id="rId29" Type="http://schemas.openxmlformats.org/officeDocument/2006/relationships/customXml" Target="../ink/ink18.xml"/><Relationship Id="rId28" Type="http://schemas.openxmlformats.org/officeDocument/2006/relationships/image" Target="../media/image55.png"/><Relationship Id="rId27" Type="http://schemas.openxmlformats.org/officeDocument/2006/relationships/customXml" Target="../ink/ink17.xml"/><Relationship Id="rId26" Type="http://schemas.openxmlformats.org/officeDocument/2006/relationships/image" Target="../media/image54.png"/><Relationship Id="rId25" Type="http://schemas.openxmlformats.org/officeDocument/2006/relationships/customXml" Target="../ink/ink16.xml"/><Relationship Id="rId24" Type="http://schemas.openxmlformats.org/officeDocument/2006/relationships/image" Target="../media/image53.png"/><Relationship Id="rId23" Type="http://schemas.openxmlformats.org/officeDocument/2006/relationships/customXml" Target="../ink/ink15.xml"/><Relationship Id="rId22" Type="http://schemas.openxmlformats.org/officeDocument/2006/relationships/image" Target="../media/image52.png"/><Relationship Id="rId21" Type="http://schemas.openxmlformats.org/officeDocument/2006/relationships/customXml" Target="../ink/ink14.xml"/><Relationship Id="rId20" Type="http://schemas.openxmlformats.org/officeDocument/2006/relationships/image" Target="../media/image51.png"/><Relationship Id="rId2" Type="http://schemas.openxmlformats.org/officeDocument/2006/relationships/image" Target="../media/image42.png"/><Relationship Id="rId19" Type="http://schemas.openxmlformats.org/officeDocument/2006/relationships/customXml" Target="../ink/ink13.xml"/><Relationship Id="rId18" Type="http://schemas.openxmlformats.org/officeDocument/2006/relationships/image" Target="../media/image50.png"/><Relationship Id="rId17" Type="http://schemas.openxmlformats.org/officeDocument/2006/relationships/customXml" Target="../ink/ink12.xml"/><Relationship Id="rId16" Type="http://schemas.openxmlformats.org/officeDocument/2006/relationships/image" Target="../media/image49.png"/><Relationship Id="rId15" Type="http://schemas.openxmlformats.org/officeDocument/2006/relationships/customXml" Target="../ink/ink11.xml"/><Relationship Id="rId14" Type="http://schemas.openxmlformats.org/officeDocument/2006/relationships/image" Target="../media/image48.png"/><Relationship Id="rId13" Type="http://schemas.openxmlformats.org/officeDocument/2006/relationships/customXml" Target="../ink/ink10.xml"/><Relationship Id="rId12" Type="http://schemas.openxmlformats.org/officeDocument/2006/relationships/image" Target="../media/image47.png"/><Relationship Id="rId11" Type="http://schemas.openxmlformats.org/officeDocument/2006/relationships/customXml" Target="../ink/ink9.xml"/><Relationship Id="rId10" Type="http://schemas.openxmlformats.org/officeDocument/2006/relationships/image" Target="../media/image46.png"/><Relationship Id="rId1" Type="http://schemas.openxmlformats.org/officeDocument/2006/relationships/image" Target="../media/image41.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6.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7.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8.png"/></Relationships>
</file>

<file path=ppt/slides/_rels/slide22.xml.rels><?xml version="1.0" encoding="UTF-8" standalone="yes"?>
<Relationships xmlns="http://schemas.openxmlformats.org/package/2006/relationships"><Relationship Id="rId7" Type="http://schemas.openxmlformats.org/officeDocument/2006/relationships/vmlDrawing" Target="../drawings/vmlDrawing2.vml"/><Relationship Id="rId6" Type="http://schemas.openxmlformats.org/officeDocument/2006/relationships/slideLayout" Target="../slideLayouts/slideLayout7.xml"/><Relationship Id="rId5" Type="http://schemas.openxmlformats.org/officeDocument/2006/relationships/image" Target="../media/image71.png"/><Relationship Id="rId4" Type="http://schemas.openxmlformats.org/officeDocument/2006/relationships/tags" Target="../tags/tag89.xml"/><Relationship Id="rId3" Type="http://schemas.openxmlformats.org/officeDocument/2006/relationships/image" Target="../media/image70.emf"/><Relationship Id="rId2" Type="http://schemas.openxmlformats.org/officeDocument/2006/relationships/oleObject" Target="../embeddings/Document2.doc"/><Relationship Id="rId1" Type="http://schemas.openxmlformats.org/officeDocument/2006/relationships/image" Target="../media/image69.png"/></Relationships>
</file>

<file path=ppt/slides/_rels/slide23.xml.rels><?xml version="1.0" encoding="UTF-8" standalone="yes"?>
<Relationships xmlns="http://schemas.openxmlformats.org/package/2006/relationships"><Relationship Id="rId4" Type="http://schemas.openxmlformats.org/officeDocument/2006/relationships/vmlDrawing" Target="../drawings/vmlDrawing3.vml"/><Relationship Id="rId3" Type="http://schemas.openxmlformats.org/officeDocument/2006/relationships/slideLayout" Target="../slideLayouts/slideLayout7.xml"/><Relationship Id="rId2" Type="http://schemas.openxmlformats.org/officeDocument/2006/relationships/image" Target="../media/image72.emf"/><Relationship Id="rId1" Type="http://schemas.openxmlformats.org/officeDocument/2006/relationships/oleObject" Target="../embeddings/Document3.doc"/></Relationships>
</file>

<file path=ppt/slides/_rels/slide24.xml.rels><?xml version="1.0" encoding="UTF-8" standalone="yes"?>
<Relationships xmlns="http://schemas.openxmlformats.org/package/2006/relationships"><Relationship Id="rId9" Type="http://schemas.openxmlformats.org/officeDocument/2006/relationships/tags" Target="../tags/tag94.xml"/><Relationship Id="rId8" Type="http://schemas.openxmlformats.org/officeDocument/2006/relationships/image" Target="../media/image75.png"/><Relationship Id="rId7" Type="http://schemas.openxmlformats.org/officeDocument/2006/relationships/tags" Target="../tags/tag93.xml"/><Relationship Id="rId6" Type="http://schemas.openxmlformats.org/officeDocument/2006/relationships/image" Target="../media/image74.png"/><Relationship Id="rId5" Type="http://schemas.openxmlformats.org/officeDocument/2006/relationships/tags" Target="../tags/tag92.xml"/><Relationship Id="rId4" Type="http://schemas.openxmlformats.org/officeDocument/2006/relationships/image" Target="../media/image1.png"/><Relationship Id="rId3" Type="http://schemas.openxmlformats.org/officeDocument/2006/relationships/tags" Target="../tags/tag91.xml"/><Relationship Id="rId2" Type="http://schemas.openxmlformats.org/officeDocument/2006/relationships/image" Target="../media/image73.png"/><Relationship Id="rId10" Type="http://schemas.openxmlformats.org/officeDocument/2006/relationships/slideLayout" Target="../slideLayouts/slideLayout2.xml"/><Relationship Id="rId1" Type="http://schemas.openxmlformats.org/officeDocument/2006/relationships/tags" Target="../tags/tag90.xml"/></Relationships>
</file>

<file path=ppt/slides/_rels/slide25.xml.rels><?xml version="1.0" encoding="UTF-8" standalone="yes"?>
<Relationships xmlns="http://schemas.openxmlformats.org/package/2006/relationships"><Relationship Id="rId9" Type="http://schemas.openxmlformats.org/officeDocument/2006/relationships/tags" Target="../tags/tag99.xml"/><Relationship Id="rId8" Type="http://schemas.openxmlformats.org/officeDocument/2006/relationships/image" Target="../media/image74.png"/><Relationship Id="rId7" Type="http://schemas.openxmlformats.org/officeDocument/2006/relationships/tags" Target="../tags/tag98.xml"/><Relationship Id="rId6" Type="http://schemas.openxmlformats.org/officeDocument/2006/relationships/image" Target="../media/image1.png"/><Relationship Id="rId5" Type="http://schemas.openxmlformats.org/officeDocument/2006/relationships/tags" Target="../tags/tag97.xml"/><Relationship Id="rId4" Type="http://schemas.openxmlformats.org/officeDocument/2006/relationships/image" Target="../media/image73.png"/><Relationship Id="rId3" Type="http://schemas.openxmlformats.org/officeDocument/2006/relationships/tags" Target="../tags/tag96.xml"/><Relationship Id="rId2" Type="http://schemas.openxmlformats.org/officeDocument/2006/relationships/image" Target="../media/image76.png"/><Relationship Id="rId12" Type="http://schemas.openxmlformats.org/officeDocument/2006/relationships/slideLayout" Target="../slideLayouts/slideLayout2.xml"/><Relationship Id="rId11" Type="http://schemas.openxmlformats.org/officeDocument/2006/relationships/tags" Target="../tags/tag100.xml"/><Relationship Id="rId10" Type="http://schemas.openxmlformats.org/officeDocument/2006/relationships/image" Target="../media/image77.png"/><Relationship Id="rId1" Type="http://schemas.openxmlformats.org/officeDocument/2006/relationships/tags" Target="../tags/tag95.xml"/></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tags" Target="../tags/tag101.xml"/></Relationships>
</file>

<file path=ppt/slides/_rels/slide27.xml.rels><?xml version="1.0" encoding="UTF-8" standalone="yes"?>
<Relationships xmlns="http://schemas.openxmlformats.org/package/2006/relationships"><Relationship Id="rId9" Type="http://schemas.openxmlformats.org/officeDocument/2006/relationships/tags" Target="../tags/tag108.xml"/><Relationship Id="rId8" Type="http://schemas.openxmlformats.org/officeDocument/2006/relationships/image" Target="../media/image79.png"/><Relationship Id="rId7" Type="http://schemas.openxmlformats.org/officeDocument/2006/relationships/tags" Target="../tags/tag107.xml"/><Relationship Id="rId6" Type="http://schemas.openxmlformats.org/officeDocument/2006/relationships/image" Target="../media/image78.png"/><Relationship Id="rId5" Type="http://schemas.openxmlformats.org/officeDocument/2006/relationships/tags" Target="../tags/tag106.xml"/><Relationship Id="rId4" Type="http://schemas.openxmlformats.org/officeDocument/2006/relationships/image" Target="../media/image1.png"/><Relationship Id="rId3" Type="http://schemas.openxmlformats.org/officeDocument/2006/relationships/tags" Target="../tags/tag105.xml"/><Relationship Id="rId2" Type="http://schemas.openxmlformats.org/officeDocument/2006/relationships/image" Target="../media/image73.png"/><Relationship Id="rId12" Type="http://schemas.openxmlformats.org/officeDocument/2006/relationships/slideLayout" Target="../slideLayouts/slideLayout2.xml"/><Relationship Id="rId11" Type="http://schemas.openxmlformats.org/officeDocument/2006/relationships/tags" Target="../tags/tag109.xml"/><Relationship Id="rId10" Type="http://schemas.openxmlformats.org/officeDocument/2006/relationships/image" Target="../media/image80.png"/><Relationship Id="rId1" Type="http://schemas.openxmlformats.org/officeDocument/2006/relationships/tags" Target="../tags/tag104.xml"/></Relationships>
</file>

<file path=ppt/slides/_rels/slide28.xml.rels><?xml version="1.0" encoding="UTF-8" standalone="yes"?>
<Relationships xmlns="http://schemas.openxmlformats.org/package/2006/relationships"><Relationship Id="rId9" Type="http://schemas.openxmlformats.org/officeDocument/2006/relationships/tags" Target="../tags/tag114.xml"/><Relationship Id="rId8" Type="http://schemas.openxmlformats.org/officeDocument/2006/relationships/image" Target="../media/image83.png"/><Relationship Id="rId7" Type="http://schemas.openxmlformats.org/officeDocument/2006/relationships/tags" Target="../tags/tag113.xml"/><Relationship Id="rId6" Type="http://schemas.openxmlformats.org/officeDocument/2006/relationships/image" Target="../media/image82.png"/><Relationship Id="rId5" Type="http://schemas.openxmlformats.org/officeDocument/2006/relationships/tags" Target="../tags/tag112.xml"/><Relationship Id="rId4" Type="http://schemas.openxmlformats.org/officeDocument/2006/relationships/image" Target="../media/image1.png"/><Relationship Id="rId3" Type="http://schemas.openxmlformats.org/officeDocument/2006/relationships/tags" Target="../tags/tag111.xml"/><Relationship Id="rId2" Type="http://schemas.openxmlformats.org/officeDocument/2006/relationships/image" Target="../media/image81.png"/><Relationship Id="rId10" Type="http://schemas.openxmlformats.org/officeDocument/2006/relationships/slideLayout" Target="../slideLayouts/slideLayout2.xml"/><Relationship Id="rId1" Type="http://schemas.openxmlformats.org/officeDocument/2006/relationships/tags" Target="../tags/tag110.xml"/></Relationships>
</file>

<file path=ppt/slides/_rels/slide29.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84.png"/><Relationship Id="rId5" Type="http://schemas.openxmlformats.org/officeDocument/2006/relationships/tags" Target="../tags/tag119.xml"/><Relationship Id="rId4" Type="http://schemas.openxmlformats.org/officeDocument/2006/relationships/tags" Target="../tags/tag118.xml"/><Relationship Id="rId3" Type="http://schemas.openxmlformats.org/officeDocument/2006/relationships/tags" Target="../tags/tag117.xml"/><Relationship Id="rId2" Type="http://schemas.openxmlformats.org/officeDocument/2006/relationships/tags" Target="../tags/tag116.xml"/><Relationship Id="rId1" Type="http://schemas.openxmlformats.org/officeDocument/2006/relationships/tags" Target="../tags/tag1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88.png"/><Relationship Id="rId4" Type="http://schemas.openxmlformats.org/officeDocument/2006/relationships/image" Target="../media/image87.png"/><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tags" Target="../tags/tag120.xml"/></Relationships>
</file>

<file path=ppt/slides/_rels/slide31.xml.rels><?xml version="1.0" encoding="UTF-8" standalone="yes"?>
<Relationships xmlns="http://schemas.openxmlformats.org/package/2006/relationships"><Relationship Id="rId5" Type="http://schemas.openxmlformats.org/officeDocument/2006/relationships/vmlDrawing" Target="../drawings/vmlDrawing4.vml"/><Relationship Id="rId4" Type="http://schemas.openxmlformats.org/officeDocument/2006/relationships/slideLayout" Target="../slideLayouts/slideLayout7.xml"/><Relationship Id="rId3" Type="http://schemas.openxmlformats.org/officeDocument/2006/relationships/image" Target="../media/image90.emf"/><Relationship Id="rId2" Type="http://schemas.openxmlformats.org/officeDocument/2006/relationships/package" Target="../embeddings/Document4.docx"/><Relationship Id="rId1" Type="http://schemas.openxmlformats.org/officeDocument/2006/relationships/image" Target="../media/image89.png"/></Relationships>
</file>

<file path=ppt/slides/_rels/slide32.xml.rels><?xml version="1.0" encoding="UTF-8" standalone="yes"?>
<Relationships xmlns="http://schemas.openxmlformats.org/package/2006/relationships"><Relationship Id="rId6" Type="http://schemas.openxmlformats.org/officeDocument/2006/relationships/vmlDrawing" Target="../drawings/vmlDrawing5.vml"/><Relationship Id="rId5" Type="http://schemas.openxmlformats.org/officeDocument/2006/relationships/slideLayout" Target="../slideLayouts/slideLayout7.xml"/><Relationship Id="rId4" Type="http://schemas.openxmlformats.org/officeDocument/2006/relationships/image" Target="../media/image92.emf"/><Relationship Id="rId3" Type="http://schemas.openxmlformats.org/officeDocument/2006/relationships/oleObject" Target="../embeddings/Document6.doc"/><Relationship Id="rId2" Type="http://schemas.openxmlformats.org/officeDocument/2006/relationships/image" Target="../media/image91.emf"/><Relationship Id="rId1" Type="http://schemas.openxmlformats.org/officeDocument/2006/relationships/package" Target="../embeddings/Document5.docx"/></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3.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5.png"/></Relationships>
</file>

<file path=ppt/slides/_rels/slide37.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99.png"/><Relationship Id="rId6" Type="http://schemas.openxmlformats.org/officeDocument/2006/relationships/customXml" Target="../ink/ink30.xml"/><Relationship Id="rId5" Type="http://schemas.openxmlformats.org/officeDocument/2006/relationships/image" Target="../media/image98.png"/><Relationship Id="rId4" Type="http://schemas.openxmlformats.org/officeDocument/2006/relationships/customXml" Target="../ink/ink29.xml"/><Relationship Id="rId3" Type="http://schemas.openxmlformats.org/officeDocument/2006/relationships/image" Target="../media/image97.png"/><Relationship Id="rId2" Type="http://schemas.openxmlformats.org/officeDocument/2006/relationships/customXml" Target="../ink/ink28.xml"/><Relationship Id="rId1" Type="http://schemas.openxmlformats.org/officeDocument/2006/relationships/image" Target="../media/image96.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6.png"/><Relationship Id="rId1" Type="http://schemas.openxmlformats.org/officeDocument/2006/relationships/image" Target="../media/image10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9" Type="http://schemas.openxmlformats.org/officeDocument/2006/relationships/tags" Target="../tags/tag87.xml"/><Relationship Id="rId8" Type="http://schemas.openxmlformats.org/officeDocument/2006/relationships/image" Target="../media/image6.png"/><Relationship Id="rId7" Type="http://schemas.openxmlformats.org/officeDocument/2006/relationships/tags" Target="../tags/tag86.xml"/><Relationship Id="rId6" Type="http://schemas.openxmlformats.org/officeDocument/2006/relationships/image" Target="../media/image5.png"/><Relationship Id="rId5" Type="http://schemas.openxmlformats.org/officeDocument/2006/relationships/tags" Target="../tags/tag85.xml"/><Relationship Id="rId4" Type="http://schemas.openxmlformats.org/officeDocument/2006/relationships/image" Target="../media/image4.png"/><Relationship Id="rId3" Type="http://schemas.openxmlformats.org/officeDocument/2006/relationships/tags" Target="../tags/tag84.xml"/><Relationship Id="rId2" Type="http://schemas.openxmlformats.org/officeDocument/2006/relationships/image" Target="../media/image3.png"/><Relationship Id="rId13" Type="http://schemas.openxmlformats.org/officeDocument/2006/relationships/slideLayout" Target="../slideLayouts/slideLayout7.xml"/><Relationship Id="rId12" Type="http://schemas.openxmlformats.org/officeDocument/2006/relationships/image" Target="../media/image8.png"/><Relationship Id="rId11" Type="http://schemas.openxmlformats.org/officeDocument/2006/relationships/tags" Target="../tags/tag88.xml"/><Relationship Id="rId10" Type="http://schemas.openxmlformats.org/officeDocument/2006/relationships/image" Target="../media/image7.png"/><Relationship Id="rId1" Type="http://schemas.openxmlformats.org/officeDocument/2006/relationships/tags" Target="../tags/tag8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14.png"/><Relationship Id="rId7" Type="http://schemas.openxmlformats.org/officeDocument/2006/relationships/customXml" Target="../ink/ink3.xml"/><Relationship Id="rId6" Type="http://schemas.openxmlformats.org/officeDocument/2006/relationships/image" Target="../media/image13.png"/><Relationship Id="rId5" Type="http://schemas.openxmlformats.org/officeDocument/2006/relationships/customXml" Target="../ink/ink2.xml"/><Relationship Id="rId4" Type="http://schemas.openxmlformats.org/officeDocument/2006/relationships/image" Target="../media/image12.png"/><Relationship Id="rId3" Type="http://schemas.openxmlformats.org/officeDocument/2006/relationships/customXml" Target="../ink/ink1.xml"/><Relationship Id="rId2" Type="http://schemas.openxmlformats.org/officeDocument/2006/relationships/image" Target="../media/image11.png"/><Relationship Id="rId1" Type="http://schemas.openxmlformats.org/officeDocument/2006/relationships/image" Target="../media/image10.png"/></Relationships>
</file>

<file path=ppt/slides/_rels/slide8.xml.rels><?xml version="1.0" encoding="UTF-8" standalone="yes"?>
<Relationships xmlns="http://schemas.openxmlformats.org/package/2006/relationships"><Relationship Id="rId9" Type="http://schemas.openxmlformats.org/officeDocument/2006/relationships/vmlDrawing" Target="../drawings/vmlDrawing1.vml"/><Relationship Id="rId8" Type="http://schemas.openxmlformats.org/officeDocument/2006/relationships/slideLayout" Target="../slideLayouts/slideLayout7.xml"/><Relationship Id="rId7" Type="http://schemas.openxmlformats.org/officeDocument/2006/relationships/image" Target="../media/image19.png"/><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customXml" Target="../ink/ink4.xml"/><Relationship Id="rId3" Type="http://schemas.openxmlformats.org/officeDocument/2006/relationships/image" Target="../media/image16.emf"/><Relationship Id="rId2" Type="http://schemas.openxmlformats.org/officeDocument/2006/relationships/oleObject" Target="../embeddings/Document1.doc"/><Relationship Id="rId1"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flipV="1">
            <a:off x="5129047" y="536"/>
            <a:ext cx="8209902" cy="6778201"/>
            <a:chOff x="5647764" y="705110"/>
            <a:chExt cx="6544234" cy="6152891"/>
          </a:xfrm>
        </p:grpSpPr>
        <p:sp>
          <p:nvSpPr>
            <p:cNvPr id="5" name="平行四边形 6"/>
            <p:cNvSpPr/>
            <p:nvPr>
              <p:custDataLst>
                <p:tags r:id="rId1"/>
              </p:custDataLst>
            </p:nvPr>
          </p:nvSpPr>
          <p:spPr>
            <a:xfrm rot="19586943">
              <a:off x="6539379" y="1636995"/>
              <a:ext cx="3863848" cy="1770937"/>
            </a:xfrm>
            <a:custGeom>
              <a:avLst/>
              <a:gdLst>
                <a:gd name="connsiteX0" fmla="*/ 0 w 4606366"/>
                <a:gd name="connsiteY0" fmla="*/ 1274301 h 1274301"/>
                <a:gd name="connsiteX1" fmla="*/ 318575 w 4606366"/>
                <a:gd name="connsiteY1" fmla="*/ 0 h 1274301"/>
                <a:gd name="connsiteX2" fmla="*/ 4606366 w 4606366"/>
                <a:gd name="connsiteY2" fmla="*/ 0 h 1274301"/>
                <a:gd name="connsiteX3" fmla="*/ 4287791 w 4606366"/>
                <a:gd name="connsiteY3" fmla="*/ 1274301 h 1274301"/>
                <a:gd name="connsiteX4" fmla="*/ 0 w 4606366"/>
                <a:gd name="connsiteY4" fmla="*/ 1274301 h 1274301"/>
                <a:gd name="connsiteX0-1" fmla="*/ 0 w 4606366"/>
                <a:gd name="connsiteY0-2" fmla="*/ 1274301 h 1274301"/>
                <a:gd name="connsiteX1-3" fmla="*/ 131438 w 4606366"/>
                <a:gd name="connsiteY1-4" fmla="*/ 682608 h 1274301"/>
                <a:gd name="connsiteX2-5" fmla="*/ 318575 w 4606366"/>
                <a:gd name="connsiteY2-6" fmla="*/ 0 h 1274301"/>
                <a:gd name="connsiteX3-7" fmla="*/ 4606366 w 4606366"/>
                <a:gd name="connsiteY3-8" fmla="*/ 0 h 1274301"/>
                <a:gd name="connsiteX4-9" fmla="*/ 4287791 w 4606366"/>
                <a:gd name="connsiteY4-10" fmla="*/ 1274301 h 1274301"/>
                <a:gd name="connsiteX5" fmla="*/ 0 w 4606366"/>
                <a:gd name="connsiteY5" fmla="*/ 1274301 h 1274301"/>
                <a:gd name="connsiteX0-11" fmla="*/ 345969 w 4474928"/>
                <a:gd name="connsiteY0-12" fmla="*/ 1284331 h 1284331"/>
                <a:gd name="connsiteX1-13" fmla="*/ 0 w 4474928"/>
                <a:gd name="connsiteY1-14" fmla="*/ 682608 h 1284331"/>
                <a:gd name="connsiteX2-15" fmla="*/ 187137 w 4474928"/>
                <a:gd name="connsiteY2-16" fmla="*/ 0 h 1284331"/>
                <a:gd name="connsiteX3-17" fmla="*/ 4474928 w 4474928"/>
                <a:gd name="connsiteY3-18" fmla="*/ 0 h 1284331"/>
                <a:gd name="connsiteX4-19" fmla="*/ 4156353 w 4474928"/>
                <a:gd name="connsiteY4-20" fmla="*/ 1274301 h 1284331"/>
                <a:gd name="connsiteX5-21" fmla="*/ 345969 w 4474928"/>
                <a:gd name="connsiteY5-22" fmla="*/ 1284331 h 1284331"/>
                <a:gd name="connsiteX0-23" fmla="*/ 554298 w 4683257"/>
                <a:gd name="connsiteY0-24" fmla="*/ 1284331 h 1284331"/>
                <a:gd name="connsiteX1-25" fmla="*/ 0 w 4683257"/>
                <a:gd name="connsiteY1-26" fmla="*/ 899429 h 1284331"/>
                <a:gd name="connsiteX2-27" fmla="*/ 395466 w 4683257"/>
                <a:gd name="connsiteY2-28" fmla="*/ 0 h 1284331"/>
                <a:gd name="connsiteX3-29" fmla="*/ 4683257 w 4683257"/>
                <a:gd name="connsiteY3-30" fmla="*/ 0 h 1284331"/>
                <a:gd name="connsiteX4-31" fmla="*/ 4364682 w 4683257"/>
                <a:gd name="connsiteY4-32" fmla="*/ 1274301 h 1284331"/>
                <a:gd name="connsiteX5-33" fmla="*/ 554298 w 4683257"/>
                <a:gd name="connsiteY5-34" fmla="*/ 1284331 h 1284331"/>
                <a:gd name="connsiteX0-35" fmla="*/ 408846 w 4683257"/>
                <a:gd name="connsiteY0-36" fmla="*/ 1284683 h 1284683"/>
                <a:gd name="connsiteX1-37" fmla="*/ 0 w 4683257"/>
                <a:gd name="connsiteY1-38" fmla="*/ 899429 h 1284683"/>
                <a:gd name="connsiteX2-39" fmla="*/ 395466 w 4683257"/>
                <a:gd name="connsiteY2-40" fmla="*/ 0 h 1284683"/>
                <a:gd name="connsiteX3-41" fmla="*/ 4683257 w 4683257"/>
                <a:gd name="connsiteY3-42" fmla="*/ 0 h 1284683"/>
                <a:gd name="connsiteX4-43" fmla="*/ 4364682 w 4683257"/>
                <a:gd name="connsiteY4-44" fmla="*/ 1274301 h 1284683"/>
                <a:gd name="connsiteX5-45" fmla="*/ 408846 w 4683257"/>
                <a:gd name="connsiteY5-46" fmla="*/ 1284683 h 1284683"/>
                <a:gd name="connsiteX0-47" fmla="*/ 1459511 w 5733922"/>
                <a:gd name="connsiteY0-48" fmla="*/ 1287609 h 1287609"/>
                <a:gd name="connsiteX1-49" fmla="*/ 1050665 w 5733922"/>
                <a:gd name="connsiteY1-50" fmla="*/ 902355 h 1287609"/>
                <a:gd name="connsiteX2-51" fmla="*/ 0 w 5733922"/>
                <a:gd name="connsiteY2-52" fmla="*/ 0 h 1287609"/>
                <a:gd name="connsiteX3-53" fmla="*/ 5733922 w 5733922"/>
                <a:gd name="connsiteY3-54" fmla="*/ 2926 h 1287609"/>
                <a:gd name="connsiteX4-55" fmla="*/ 5415347 w 5733922"/>
                <a:gd name="connsiteY4-56" fmla="*/ 1277227 h 1287609"/>
                <a:gd name="connsiteX5-57" fmla="*/ 1459511 w 5733922"/>
                <a:gd name="connsiteY5-58" fmla="*/ 1287609 h 1287609"/>
                <a:gd name="connsiteX0-59" fmla="*/ 1459511 w 5733922"/>
                <a:gd name="connsiteY0-60" fmla="*/ 1287609 h 1287609"/>
                <a:gd name="connsiteX1-61" fmla="*/ 1531017 w 5733922"/>
                <a:gd name="connsiteY1-62" fmla="*/ 544015 h 1287609"/>
                <a:gd name="connsiteX2-63" fmla="*/ 0 w 5733922"/>
                <a:gd name="connsiteY2-64" fmla="*/ 0 h 1287609"/>
                <a:gd name="connsiteX3-65" fmla="*/ 5733922 w 5733922"/>
                <a:gd name="connsiteY3-66" fmla="*/ 2926 h 1287609"/>
                <a:gd name="connsiteX4-67" fmla="*/ 5415347 w 5733922"/>
                <a:gd name="connsiteY4-68" fmla="*/ 1277227 h 1287609"/>
                <a:gd name="connsiteX5-69" fmla="*/ 1459511 w 5733922"/>
                <a:gd name="connsiteY5-70" fmla="*/ 1287609 h 1287609"/>
                <a:gd name="connsiteX0-71" fmla="*/ 1459511 w 5733922"/>
                <a:gd name="connsiteY0-72" fmla="*/ 1287609 h 1287609"/>
                <a:gd name="connsiteX1-73" fmla="*/ 1531017 w 5733922"/>
                <a:gd name="connsiteY1-74" fmla="*/ 544015 h 1287609"/>
                <a:gd name="connsiteX2-75" fmla="*/ 854662 w 5733922"/>
                <a:gd name="connsiteY2-76" fmla="*/ 311936 h 1287609"/>
                <a:gd name="connsiteX3-77" fmla="*/ 0 w 5733922"/>
                <a:gd name="connsiteY3-78" fmla="*/ 0 h 1287609"/>
                <a:gd name="connsiteX4-79" fmla="*/ 5733922 w 5733922"/>
                <a:gd name="connsiteY4-80" fmla="*/ 2926 h 1287609"/>
                <a:gd name="connsiteX5-81" fmla="*/ 5415347 w 5733922"/>
                <a:gd name="connsiteY5-82" fmla="*/ 1277227 h 1287609"/>
                <a:gd name="connsiteX6" fmla="*/ 1459511 w 5733922"/>
                <a:gd name="connsiteY6" fmla="*/ 1287609 h 1287609"/>
                <a:gd name="connsiteX0-83" fmla="*/ 1459511 w 5733922"/>
                <a:gd name="connsiteY0-84" fmla="*/ 1287609 h 1287609"/>
                <a:gd name="connsiteX1-85" fmla="*/ 1531017 w 5733922"/>
                <a:gd name="connsiteY1-86" fmla="*/ 544015 h 1287609"/>
                <a:gd name="connsiteX2-87" fmla="*/ 492945 w 5733922"/>
                <a:gd name="connsiteY2-88" fmla="*/ 516134 h 1287609"/>
                <a:gd name="connsiteX3-89" fmla="*/ 0 w 5733922"/>
                <a:gd name="connsiteY3-90" fmla="*/ 0 h 1287609"/>
                <a:gd name="connsiteX4-91" fmla="*/ 5733922 w 5733922"/>
                <a:gd name="connsiteY4-92" fmla="*/ 2926 h 1287609"/>
                <a:gd name="connsiteX5-93" fmla="*/ 5415347 w 5733922"/>
                <a:gd name="connsiteY5-94" fmla="*/ 1277227 h 1287609"/>
                <a:gd name="connsiteX6-95" fmla="*/ 1459511 w 5733922"/>
                <a:gd name="connsiteY6-96" fmla="*/ 1287609 h 1287609"/>
                <a:gd name="connsiteX0-97" fmla="*/ 966566 w 5240977"/>
                <a:gd name="connsiteY0-98" fmla="*/ 1284683 h 1284683"/>
                <a:gd name="connsiteX1-99" fmla="*/ 1038072 w 5240977"/>
                <a:gd name="connsiteY1-100" fmla="*/ 541089 h 1284683"/>
                <a:gd name="connsiteX2-101" fmla="*/ 0 w 5240977"/>
                <a:gd name="connsiteY2-102" fmla="*/ 513208 h 1284683"/>
                <a:gd name="connsiteX3-103" fmla="*/ 191133 w 5240977"/>
                <a:gd name="connsiteY3-104" fmla="*/ 5694 h 1284683"/>
                <a:gd name="connsiteX4-105" fmla="*/ 5240977 w 5240977"/>
                <a:gd name="connsiteY4-106" fmla="*/ 0 h 1284683"/>
                <a:gd name="connsiteX5-107" fmla="*/ 4922402 w 5240977"/>
                <a:gd name="connsiteY5-108" fmla="*/ 1274301 h 1284683"/>
                <a:gd name="connsiteX6-109" fmla="*/ 966566 w 5240977"/>
                <a:gd name="connsiteY6-110" fmla="*/ 1284683 h 1284683"/>
                <a:gd name="connsiteX0-111" fmla="*/ 1517487 w 5791898"/>
                <a:gd name="connsiteY0-112" fmla="*/ 1284683 h 1284683"/>
                <a:gd name="connsiteX1-113" fmla="*/ 1588993 w 5791898"/>
                <a:gd name="connsiteY1-114" fmla="*/ 541089 h 1284683"/>
                <a:gd name="connsiteX2-115" fmla="*/ 0 w 5791898"/>
                <a:gd name="connsiteY2-116" fmla="*/ 509160 h 1284683"/>
                <a:gd name="connsiteX3-117" fmla="*/ 742054 w 5791898"/>
                <a:gd name="connsiteY3-118" fmla="*/ 5694 h 1284683"/>
                <a:gd name="connsiteX4-119" fmla="*/ 5791898 w 5791898"/>
                <a:gd name="connsiteY4-120" fmla="*/ 0 h 1284683"/>
                <a:gd name="connsiteX5-121" fmla="*/ 5473323 w 5791898"/>
                <a:gd name="connsiteY5-122" fmla="*/ 1274301 h 1284683"/>
                <a:gd name="connsiteX6-123" fmla="*/ 1517487 w 5791898"/>
                <a:gd name="connsiteY6-124" fmla="*/ 1284683 h 1284683"/>
                <a:gd name="connsiteX0-125" fmla="*/ 1517487 w 5791898"/>
                <a:gd name="connsiteY0-126" fmla="*/ 1284683 h 1284683"/>
                <a:gd name="connsiteX1-127" fmla="*/ 1024276 w 5791898"/>
                <a:gd name="connsiteY1-128" fmla="*/ 532320 h 1284683"/>
                <a:gd name="connsiteX2-129" fmla="*/ 0 w 5791898"/>
                <a:gd name="connsiteY2-130" fmla="*/ 509160 h 1284683"/>
                <a:gd name="connsiteX3-131" fmla="*/ 742054 w 5791898"/>
                <a:gd name="connsiteY3-132" fmla="*/ 5694 h 1284683"/>
                <a:gd name="connsiteX4-133" fmla="*/ 5791898 w 5791898"/>
                <a:gd name="connsiteY4-134" fmla="*/ 0 h 1284683"/>
                <a:gd name="connsiteX5-135" fmla="*/ 5473323 w 5791898"/>
                <a:gd name="connsiteY5-136" fmla="*/ 1274301 h 1284683"/>
                <a:gd name="connsiteX6-137" fmla="*/ 1517487 w 5791898"/>
                <a:gd name="connsiteY6-138" fmla="*/ 1284683 h 1284683"/>
                <a:gd name="connsiteX0-139" fmla="*/ 1517487 w 5797578"/>
                <a:gd name="connsiteY0-140" fmla="*/ 1278989 h 1278989"/>
                <a:gd name="connsiteX1-141" fmla="*/ 1024276 w 5797578"/>
                <a:gd name="connsiteY1-142" fmla="*/ 526626 h 1278989"/>
                <a:gd name="connsiteX2-143" fmla="*/ 0 w 5797578"/>
                <a:gd name="connsiteY2-144" fmla="*/ 503466 h 1278989"/>
                <a:gd name="connsiteX3-145" fmla="*/ 742054 w 5797578"/>
                <a:gd name="connsiteY3-146" fmla="*/ 0 h 1278989"/>
                <a:gd name="connsiteX4-147" fmla="*/ 5797578 w 5797578"/>
                <a:gd name="connsiteY4-148" fmla="*/ 35636 h 1278989"/>
                <a:gd name="connsiteX5-149" fmla="*/ 5473323 w 5797578"/>
                <a:gd name="connsiteY5-150" fmla="*/ 1268607 h 1278989"/>
                <a:gd name="connsiteX6-151" fmla="*/ 1517487 w 5797578"/>
                <a:gd name="connsiteY6-152" fmla="*/ 1278989 h 1278989"/>
                <a:gd name="connsiteX0-153" fmla="*/ 1517487 w 5727449"/>
                <a:gd name="connsiteY0-154" fmla="*/ 1278989 h 1278989"/>
                <a:gd name="connsiteX1-155" fmla="*/ 1024276 w 5727449"/>
                <a:gd name="connsiteY1-156" fmla="*/ 526626 h 1278989"/>
                <a:gd name="connsiteX2-157" fmla="*/ 0 w 5727449"/>
                <a:gd name="connsiteY2-158" fmla="*/ 503466 h 1278989"/>
                <a:gd name="connsiteX3-159" fmla="*/ 742054 w 5727449"/>
                <a:gd name="connsiteY3-160" fmla="*/ 0 h 1278989"/>
                <a:gd name="connsiteX4-161" fmla="*/ 5727450 w 5727449"/>
                <a:gd name="connsiteY4-162" fmla="*/ 42556 h 1278989"/>
                <a:gd name="connsiteX5-163" fmla="*/ 5473323 w 5727449"/>
                <a:gd name="connsiteY5-164" fmla="*/ 1268607 h 1278989"/>
                <a:gd name="connsiteX6-165" fmla="*/ 1517487 w 5727449"/>
                <a:gd name="connsiteY6-166" fmla="*/ 1278989 h 12789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95" y="connsiteY6-96"/>
                </a:cxn>
              </a:cxnLst>
              <a:rect l="l" t="t" r="r" b="b"/>
              <a:pathLst>
                <a:path w="5727449" h="1278989">
                  <a:moveTo>
                    <a:pt x="1517487" y="1278989"/>
                  </a:moveTo>
                  <a:lnTo>
                    <a:pt x="1024276" y="526626"/>
                  </a:lnTo>
                  <a:lnTo>
                    <a:pt x="0" y="503466"/>
                  </a:lnTo>
                  <a:lnTo>
                    <a:pt x="742054" y="0"/>
                  </a:lnTo>
                  <a:lnTo>
                    <a:pt x="5727450" y="42556"/>
                  </a:lnTo>
                  <a:lnTo>
                    <a:pt x="5473323" y="1268607"/>
                  </a:lnTo>
                  <a:lnTo>
                    <a:pt x="1517487" y="127898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10" name="等腰三角形 9"/>
            <p:cNvSpPr/>
            <p:nvPr>
              <p:custDataLst>
                <p:tags r:id="rId2"/>
              </p:custDataLst>
            </p:nvPr>
          </p:nvSpPr>
          <p:spPr>
            <a:xfrm rot="8681015">
              <a:off x="8162044" y="2386969"/>
              <a:ext cx="999067" cy="861264"/>
            </a:xfrm>
            <a:prstGeom prst="triangle">
              <a:avLst/>
            </a:prstGeom>
            <a:solidFill>
              <a:schemeClr val="bg1">
                <a:lumMod val="85000"/>
                <a:alpha val="7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11" name="直角三角形 10"/>
            <p:cNvSpPr/>
            <p:nvPr>
              <p:custDataLst>
                <p:tags r:id="rId3"/>
              </p:custDataLst>
            </p:nvPr>
          </p:nvSpPr>
          <p:spPr>
            <a:xfrm flipH="1">
              <a:off x="5647764" y="2478001"/>
              <a:ext cx="6544234" cy="4380000"/>
            </a:xfrm>
            <a:prstGeom prst="rtTriangle">
              <a:avLst/>
            </a:prstGeom>
            <a:solidFill>
              <a:srgbClr val="1B30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12" name="等腰三角形 11"/>
            <p:cNvSpPr/>
            <p:nvPr>
              <p:custDataLst>
                <p:tags r:id="rId4"/>
              </p:custDataLst>
            </p:nvPr>
          </p:nvSpPr>
          <p:spPr>
            <a:xfrm rot="19800000">
              <a:off x="7958175" y="5532634"/>
              <a:ext cx="830245" cy="715728"/>
            </a:xfrm>
            <a:prstGeom prst="triangle">
              <a:avLst/>
            </a:prstGeom>
            <a:solidFill>
              <a:srgbClr val="00B0F0"/>
            </a:solidFill>
            <a:ln>
              <a:noFill/>
            </a:ln>
            <a:effectLst>
              <a:outerShdw blurRad="50800" dir="3000000" sx="103000" sy="103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13" name="等腰三角形 12"/>
            <p:cNvSpPr/>
            <p:nvPr>
              <p:custDataLst>
                <p:tags r:id="rId5"/>
              </p:custDataLst>
            </p:nvPr>
          </p:nvSpPr>
          <p:spPr>
            <a:xfrm rot="8681015">
              <a:off x="10780357" y="4269744"/>
              <a:ext cx="510208" cy="439834"/>
            </a:xfrm>
            <a:prstGeom prst="triangle">
              <a:avLst/>
            </a:prstGeom>
            <a:solidFill>
              <a:srgbClr val="00B0F0"/>
            </a:solidFill>
            <a:ln>
              <a:noFill/>
            </a:ln>
            <a:effectLst>
              <a:outerShdw blurRad="50800" dir="3000000" sx="103000" sy="103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14" name="平行四边形 6"/>
            <p:cNvSpPr/>
            <p:nvPr>
              <p:custDataLst>
                <p:tags r:id="rId6"/>
              </p:custDataLst>
            </p:nvPr>
          </p:nvSpPr>
          <p:spPr>
            <a:xfrm rot="19586943">
              <a:off x="6833246" y="3110664"/>
              <a:ext cx="4683257" cy="1284684"/>
            </a:xfrm>
            <a:custGeom>
              <a:avLst/>
              <a:gdLst>
                <a:gd name="connsiteX0" fmla="*/ 0 w 4606366"/>
                <a:gd name="connsiteY0" fmla="*/ 1274301 h 1274301"/>
                <a:gd name="connsiteX1" fmla="*/ 318575 w 4606366"/>
                <a:gd name="connsiteY1" fmla="*/ 0 h 1274301"/>
                <a:gd name="connsiteX2" fmla="*/ 4606366 w 4606366"/>
                <a:gd name="connsiteY2" fmla="*/ 0 h 1274301"/>
                <a:gd name="connsiteX3" fmla="*/ 4287791 w 4606366"/>
                <a:gd name="connsiteY3" fmla="*/ 1274301 h 1274301"/>
                <a:gd name="connsiteX4" fmla="*/ 0 w 4606366"/>
                <a:gd name="connsiteY4" fmla="*/ 1274301 h 1274301"/>
                <a:gd name="connsiteX0-1" fmla="*/ 0 w 4606366"/>
                <a:gd name="connsiteY0-2" fmla="*/ 1274301 h 1274301"/>
                <a:gd name="connsiteX1-3" fmla="*/ 131438 w 4606366"/>
                <a:gd name="connsiteY1-4" fmla="*/ 682608 h 1274301"/>
                <a:gd name="connsiteX2-5" fmla="*/ 318575 w 4606366"/>
                <a:gd name="connsiteY2-6" fmla="*/ 0 h 1274301"/>
                <a:gd name="connsiteX3-7" fmla="*/ 4606366 w 4606366"/>
                <a:gd name="connsiteY3-8" fmla="*/ 0 h 1274301"/>
                <a:gd name="connsiteX4-9" fmla="*/ 4287791 w 4606366"/>
                <a:gd name="connsiteY4-10" fmla="*/ 1274301 h 1274301"/>
                <a:gd name="connsiteX5" fmla="*/ 0 w 4606366"/>
                <a:gd name="connsiteY5" fmla="*/ 1274301 h 1274301"/>
                <a:gd name="connsiteX0-11" fmla="*/ 345969 w 4474928"/>
                <a:gd name="connsiteY0-12" fmla="*/ 1284331 h 1284331"/>
                <a:gd name="connsiteX1-13" fmla="*/ 0 w 4474928"/>
                <a:gd name="connsiteY1-14" fmla="*/ 682608 h 1284331"/>
                <a:gd name="connsiteX2-15" fmla="*/ 187137 w 4474928"/>
                <a:gd name="connsiteY2-16" fmla="*/ 0 h 1284331"/>
                <a:gd name="connsiteX3-17" fmla="*/ 4474928 w 4474928"/>
                <a:gd name="connsiteY3-18" fmla="*/ 0 h 1284331"/>
                <a:gd name="connsiteX4-19" fmla="*/ 4156353 w 4474928"/>
                <a:gd name="connsiteY4-20" fmla="*/ 1274301 h 1284331"/>
                <a:gd name="connsiteX5-21" fmla="*/ 345969 w 4474928"/>
                <a:gd name="connsiteY5-22" fmla="*/ 1284331 h 1284331"/>
                <a:gd name="connsiteX0-23" fmla="*/ 554298 w 4683257"/>
                <a:gd name="connsiteY0-24" fmla="*/ 1284331 h 1284331"/>
                <a:gd name="connsiteX1-25" fmla="*/ 0 w 4683257"/>
                <a:gd name="connsiteY1-26" fmla="*/ 899429 h 1284331"/>
                <a:gd name="connsiteX2-27" fmla="*/ 395466 w 4683257"/>
                <a:gd name="connsiteY2-28" fmla="*/ 0 h 1284331"/>
                <a:gd name="connsiteX3-29" fmla="*/ 4683257 w 4683257"/>
                <a:gd name="connsiteY3-30" fmla="*/ 0 h 1284331"/>
                <a:gd name="connsiteX4-31" fmla="*/ 4364682 w 4683257"/>
                <a:gd name="connsiteY4-32" fmla="*/ 1274301 h 1284331"/>
                <a:gd name="connsiteX5-33" fmla="*/ 554298 w 4683257"/>
                <a:gd name="connsiteY5-34" fmla="*/ 1284331 h 1284331"/>
                <a:gd name="connsiteX0-35" fmla="*/ 408846 w 4683257"/>
                <a:gd name="connsiteY0-36" fmla="*/ 1284683 h 1284683"/>
                <a:gd name="connsiteX1-37" fmla="*/ 0 w 4683257"/>
                <a:gd name="connsiteY1-38" fmla="*/ 899429 h 1284683"/>
                <a:gd name="connsiteX2-39" fmla="*/ 395466 w 4683257"/>
                <a:gd name="connsiteY2-40" fmla="*/ 0 h 1284683"/>
                <a:gd name="connsiteX3-41" fmla="*/ 4683257 w 4683257"/>
                <a:gd name="connsiteY3-42" fmla="*/ 0 h 1284683"/>
                <a:gd name="connsiteX4-43" fmla="*/ 4364682 w 4683257"/>
                <a:gd name="connsiteY4-44" fmla="*/ 1274301 h 1284683"/>
                <a:gd name="connsiteX5-45" fmla="*/ 408846 w 4683257"/>
                <a:gd name="connsiteY5-46" fmla="*/ 1284683 h 12846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4683257" h="1284683">
                  <a:moveTo>
                    <a:pt x="408846" y="1284683"/>
                  </a:moveTo>
                  <a:lnTo>
                    <a:pt x="0" y="899429"/>
                  </a:lnTo>
                  <a:lnTo>
                    <a:pt x="395466" y="0"/>
                  </a:lnTo>
                  <a:lnTo>
                    <a:pt x="4683257" y="0"/>
                  </a:lnTo>
                  <a:lnTo>
                    <a:pt x="4364682" y="1274301"/>
                  </a:lnTo>
                  <a:lnTo>
                    <a:pt x="408846" y="128468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15" name="等腰三角形 7"/>
            <p:cNvSpPr/>
            <p:nvPr>
              <p:custDataLst>
                <p:tags r:id="rId7"/>
              </p:custDataLst>
            </p:nvPr>
          </p:nvSpPr>
          <p:spPr>
            <a:xfrm rot="19800000">
              <a:off x="7039343" y="3815290"/>
              <a:ext cx="4513841" cy="694900"/>
            </a:xfrm>
            <a:custGeom>
              <a:avLst/>
              <a:gdLst>
                <a:gd name="connsiteX0" fmla="*/ 0 w 830245"/>
                <a:gd name="connsiteY0" fmla="*/ 715728 h 715728"/>
                <a:gd name="connsiteX1" fmla="*/ 415123 w 830245"/>
                <a:gd name="connsiteY1" fmla="*/ 0 h 715728"/>
                <a:gd name="connsiteX2" fmla="*/ 830245 w 830245"/>
                <a:gd name="connsiteY2" fmla="*/ 715728 h 715728"/>
                <a:gd name="connsiteX3" fmla="*/ 0 w 830245"/>
                <a:gd name="connsiteY3" fmla="*/ 715728 h 715728"/>
                <a:gd name="connsiteX0-1" fmla="*/ 0 w 830245"/>
                <a:gd name="connsiteY0-2" fmla="*/ 715728 h 715728"/>
                <a:gd name="connsiteX1-3" fmla="*/ 415123 w 830245"/>
                <a:gd name="connsiteY1-4" fmla="*/ 0 h 715728"/>
                <a:gd name="connsiteX2-5" fmla="*/ 657633 w 830245"/>
                <a:gd name="connsiteY2-6" fmla="*/ 377683 h 715728"/>
                <a:gd name="connsiteX3-7" fmla="*/ 830245 w 830245"/>
                <a:gd name="connsiteY3-8" fmla="*/ 715728 h 715728"/>
                <a:gd name="connsiteX4" fmla="*/ 0 w 830245"/>
                <a:gd name="connsiteY4" fmla="*/ 715728 h 715728"/>
                <a:gd name="connsiteX0-9" fmla="*/ 0 w 2580493"/>
                <a:gd name="connsiteY0-10" fmla="*/ 715728 h 715728"/>
                <a:gd name="connsiteX1-11" fmla="*/ 415123 w 2580493"/>
                <a:gd name="connsiteY1-12" fmla="*/ 0 h 715728"/>
                <a:gd name="connsiteX2-13" fmla="*/ 2580493 w 2580493"/>
                <a:gd name="connsiteY2-14" fmla="*/ 59334 h 715728"/>
                <a:gd name="connsiteX3-15" fmla="*/ 830245 w 2580493"/>
                <a:gd name="connsiteY3-16" fmla="*/ 715728 h 715728"/>
                <a:gd name="connsiteX4-17" fmla="*/ 0 w 2580493"/>
                <a:gd name="connsiteY4-18" fmla="*/ 715728 h 715728"/>
                <a:gd name="connsiteX0-19" fmla="*/ 0 w 3845273"/>
                <a:gd name="connsiteY0-20" fmla="*/ 715728 h 715728"/>
                <a:gd name="connsiteX1-21" fmla="*/ 415123 w 3845273"/>
                <a:gd name="connsiteY1-22" fmla="*/ 0 h 715728"/>
                <a:gd name="connsiteX2-23" fmla="*/ 2580493 w 3845273"/>
                <a:gd name="connsiteY2-24" fmla="*/ 59334 h 715728"/>
                <a:gd name="connsiteX3-25" fmla="*/ 3845273 w 3845273"/>
                <a:gd name="connsiteY3-26" fmla="*/ 468958 h 715728"/>
                <a:gd name="connsiteX4-27" fmla="*/ 0 w 3845273"/>
                <a:gd name="connsiteY4-28" fmla="*/ 715728 h 715728"/>
                <a:gd name="connsiteX0-29" fmla="*/ 0 w 3845273"/>
                <a:gd name="connsiteY0-30" fmla="*/ 759143 h 759143"/>
                <a:gd name="connsiteX1-31" fmla="*/ 415123 w 3845273"/>
                <a:gd name="connsiteY1-32" fmla="*/ 43415 h 759143"/>
                <a:gd name="connsiteX2-33" fmla="*/ 3478291 w 3845273"/>
                <a:gd name="connsiteY2-34" fmla="*/ 0 h 759143"/>
                <a:gd name="connsiteX3-35" fmla="*/ 3845273 w 3845273"/>
                <a:gd name="connsiteY3-36" fmla="*/ 512373 h 759143"/>
                <a:gd name="connsiteX4-37" fmla="*/ 0 w 3845273"/>
                <a:gd name="connsiteY4-38" fmla="*/ 759143 h 759143"/>
                <a:gd name="connsiteX0-39" fmla="*/ 0 w 3478291"/>
                <a:gd name="connsiteY0-40" fmla="*/ 759143 h 759143"/>
                <a:gd name="connsiteX1-41" fmla="*/ 415123 w 3478291"/>
                <a:gd name="connsiteY1-42" fmla="*/ 43415 h 759143"/>
                <a:gd name="connsiteX2-43" fmla="*/ 3478291 w 3478291"/>
                <a:gd name="connsiteY2-44" fmla="*/ 0 h 759143"/>
                <a:gd name="connsiteX3-45" fmla="*/ 3214485 w 3478291"/>
                <a:gd name="connsiteY3-46" fmla="*/ 582952 h 759143"/>
                <a:gd name="connsiteX4-47" fmla="*/ 0 w 3478291"/>
                <a:gd name="connsiteY4-48" fmla="*/ 759143 h 759143"/>
                <a:gd name="connsiteX0-49" fmla="*/ 564192 w 3063168"/>
                <a:gd name="connsiteY0-50" fmla="*/ 703460 h 703460"/>
                <a:gd name="connsiteX1-51" fmla="*/ 0 w 3063168"/>
                <a:gd name="connsiteY1-52" fmla="*/ 43415 h 703460"/>
                <a:gd name="connsiteX2-53" fmla="*/ 3063168 w 3063168"/>
                <a:gd name="connsiteY2-54" fmla="*/ 0 h 703460"/>
                <a:gd name="connsiteX3-55" fmla="*/ 2799362 w 3063168"/>
                <a:gd name="connsiteY3-56" fmla="*/ 582952 h 703460"/>
                <a:gd name="connsiteX4-57" fmla="*/ 564192 w 3063168"/>
                <a:gd name="connsiteY4-58" fmla="*/ 703460 h 703460"/>
                <a:gd name="connsiteX0-59" fmla="*/ 889430 w 3388406"/>
                <a:gd name="connsiteY0-60" fmla="*/ 703460 h 703460"/>
                <a:gd name="connsiteX1-61" fmla="*/ 0 w 3388406"/>
                <a:gd name="connsiteY1-62" fmla="*/ 41966 h 703460"/>
                <a:gd name="connsiteX2-63" fmla="*/ 3388406 w 3388406"/>
                <a:gd name="connsiteY2-64" fmla="*/ 0 h 703460"/>
                <a:gd name="connsiteX3-65" fmla="*/ 3124600 w 3388406"/>
                <a:gd name="connsiteY3-66" fmla="*/ 582952 h 703460"/>
                <a:gd name="connsiteX4-67" fmla="*/ 889430 w 3388406"/>
                <a:gd name="connsiteY4-68" fmla="*/ 703460 h 703460"/>
                <a:gd name="connsiteX0-69" fmla="*/ 938296 w 3437272"/>
                <a:gd name="connsiteY0-70" fmla="*/ 703460 h 703460"/>
                <a:gd name="connsiteX1-71" fmla="*/ 0 w 3437272"/>
                <a:gd name="connsiteY1-72" fmla="*/ 153498 h 703460"/>
                <a:gd name="connsiteX2-73" fmla="*/ 3437272 w 3437272"/>
                <a:gd name="connsiteY2-74" fmla="*/ 0 h 703460"/>
                <a:gd name="connsiteX3-75" fmla="*/ 3173466 w 3437272"/>
                <a:gd name="connsiteY3-76" fmla="*/ 582952 h 703460"/>
                <a:gd name="connsiteX4-77" fmla="*/ 938296 w 3437272"/>
                <a:gd name="connsiteY4-78" fmla="*/ 703460 h 703460"/>
                <a:gd name="connsiteX0-79" fmla="*/ 903360 w 3402336"/>
                <a:gd name="connsiteY0-80" fmla="*/ 703460 h 703460"/>
                <a:gd name="connsiteX1-81" fmla="*/ 0 w 3402336"/>
                <a:gd name="connsiteY1-82" fmla="*/ 173668 h 703460"/>
                <a:gd name="connsiteX2-83" fmla="*/ 3402336 w 3402336"/>
                <a:gd name="connsiteY2-84" fmla="*/ 0 h 703460"/>
                <a:gd name="connsiteX3-85" fmla="*/ 3138530 w 3402336"/>
                <a:gd name="connsiteY3-86" fmla="*/ 582952 h 703460"/>
                <a:gd name="connsiteX4-87" fmla="*/ 903360 w 3402336"/>
                <a:gd name="connsiteY4-88" fmla="*/ 703460 h 703460"/>
                <a:gd name="connsiteX0-89" fmla="*/ 738040 w 3402336"/>
                <a:gd name="connsiteY0-90" fmla="*/ 747757 h 747757"/>
                <a:gd name="connsiteX1-91" fmla="*/ 0 w 3402336"/>
                <a:gd name="connsiteY1-92" fmla="*/ 173668 h 747757"/>
                <a:gd name="connsiteX2-93" fmla="*/ 3402336 w 3402336"/>
                <a:gd name="connsiteY2-94" fmla="*/ 0 h 747757"/>
                <a:gd name="connsiteX3-95" fmla="*/ 3138530 w 3402336"/>
                <a:gd name="connsiteY3-96" fmla="*/ 582952 h 747757"/>
                <a:gd name="connsiteX4-97" fmla="*/ 738040 w 3402336"/>
                <a:gd name="connsiteY4-98" fmla="*/ 747757 h 747757"/>
                <a:gd name="connsiteX0-99" fmla="*/ 738040 w 3402336"/>
                <a:gd name="connsiteY0-100" fmla="*/ 747757 h 747757"/>
                <a:gd name="connsiteX1-101" fmla="*/ 0 w 3402336"/>
                <a:gd name="connsiteY1-102" fmla="*/ 173668 h 747757"/>
                <a:gd name="connsiteX2-103" fmla="*/ 3402336 w 3402336"/>
                <a:gd name="connsiteY2-104" fmla="*/ 0 h 747757"/>
                <a:gd name="connsiteX3-105" fmla="*/ 3048487 w 3402336"/>
                <a:gd name="connsiteY3-106" fmla="*/ 577548 h 747757"/>
                <a:gd name="connsiteX4-107" fmla="*/ 738040 w 3402336"/>
                <a:gd name="connsiteY4-108" fmla="*/ 747757 h 747757"/>
                <a:gd name="connsiteX0-109" fmla="*/ 738040 w 3534041"/>
                <a:gd name="connsiteY0-110" fmla="*/ 733828 h 733828"/>
                <a:gd name="connsiteX1-111" fmla="*/ 0 w 3534041"/>
                <a:gd name="connsiteY1-112" fmla="*/ 159739 h 733828"/>
                <a:gd name="connsiteX2-113" fmla="*/ 3534041 w 3534041"/>
                <a:gd name="connsiteY2-114" fmla="*/ 0 h 733828"/>
                <a:gd name="connsiteX3-115" fmla="*/ 3048487 w 3534041"/>
                <a:gd name="connsiteY3-116" fmla="*/ 563619 h 733828"/>
                <a:gd name="connsiteX4-117" fmla="*/ 738040 w 3534041"/>
                <a:gd name="connsiteY4-118" fmla="*/ 733828 h 733828"/>
                <a:gd name="connsiteX0-119" fmla="*/ 738040 w 3604397"/>
                <a:gd name="connsiteY0-120" fmla="*/ 801899 h 801899"/>
                <a:gd name="connsiteX1-121" fmla="*/ 0 w 3604397"/>
                <a:gd name="connsiteY1-122" fmla="*/ 227810 h 801899"/>
                <a:gd name="connsiteX2-123" fmla="*/ 3604397 w 3604397"/>
                <a:gd name="connsiteY2-124" fmla="*/ 0 h 801899"/>
                <a:gd name="connsiteX3-125" fmla="*/ 3048487 w 3604397"/>
                <a:gd name="connsiteY3-126" fmla="*/ 631690 h 801899"/>
                <a:gd name="connsiteX4-127" fmla="*/ 738040 w 3604397"/>
                <a:gd name="connsiteY4-128" fmla="*/ 801899 h 801899"/>
                <a:gd name="connsiteX0-129" fmla="*/ 738040 w 3604397"/>
                <a:gd name="connsiteY0-130" fmla="*/ 801899 h 801899"/>
                <a:gd name="connsiteX1-131" fmla="*/ 0 w 3604397"/>
                <a:gd name="connsiteY1-132" fmla="*/ 227810 h 801899"/>
                <a:gd name="connsiteX2-133" fmla="*/ 3604397 w 3604397"/>
                <a:gd name="connsiteY2-134" fmla="*/ 0 h 801899"/>
                <a:gd name="connsiteX3-135" fmla="*/ 3108516 w 3604397"/>
                <a:gd name="connsiteY3-136" fmla="*/ 635293 h 801899"/>
                <a:gd name="connsiteX4-137" fmla="*/ 738040 w 3604397"/>
                <a:gd name="connsiteY4-138" fmla="*/ 801899 h 801899"/>
                <a:gd name="connsiteX0-139" fmla="*/ 738040 w 4142939"/>
                <a:gd name="connsiteY0-140" fmla="*/ 801899 h 801899"/>
                <a:gd name="connsiteX1-141" fmla="*/ 0 w 4142939"/>
                <a:gd name="connsiteY1-142" fmla="*/ 227810 h 801899"/>
                <a:gd name="connsiteX2-143" fmla="*/ 3604397 w 4142939"/>
                <a:gd name="connsiteY2-144" fmla="*/ 0 h 801899"/>
                <a:gd name="connsiteX3-145" fmla="*/ 4142939 w 4142939"/>
                <a:gd name="connsiteY3-146" fmla="*/ 564843 h 801899"/>
                <a:gd name="connsiteX4-147" fmla="*/ 738040 w 4142939"/>
                <a:gd name="connsiteY4-148" fmla="*/ 801899 h 801899"/>
                <a:gd name="connsiteX0-149" fmla="*/ 738040 w 4361967"/>
                <a:gd name="connsiteY0-150" fmla="*/ 876918 h 876918"/>
                <a:gd name="connsiteX1-151" fmla="*/ 0 w 4361967"/>
                <a:gd name="connsiteY1-152" fmla="*/ 302829 h 876918"/>
                <a:gd name="connsiteX2-153" fmla="*/ 4361967 w 4361967"/>
                <a:gd name="connsiteY2-154" fmla="*/ 0 h 876918"/>
                <a:gd name="connsiteX3-155" fmla="*/ 4142939 w 4361967"/>
                <a:gd name="connsiteY3-156" fmla="*/ 639862 h 876918"/>
                <a:gd name="connsiteX4-157" fmla="*/ 738040 w 4361967"/>
                <a:gd name="connsiteY4-158" fmla="*/ 876918 h 876918"/>
                <a:gd name="connsiteX0-159" fmla="*/ 738040 w 4295215"/>
                <a:gd name="connsiteY0-160" fmla="*/ 868876 h 868876"/>
                <a:gd name="connsiteX1-161" fmla="*/ 0 w 4295215"/>
                <a:gd name="connsiteY1-162" fmla="*/ 294787 h 868876"/>
                <a:gd name="connsiteX2-163" fmla="*/ 4295215 w 4295215"/>
                <a:gd name="connsiteY2-164" fmla="*/ 0 h 868876"/>
                <a:gd name="connsiteX3-165" fmla="*/ 4142939 w 4295215"/>
                <a:gd name="connsiteY3-166" fmla="*/ 631820 h 868876"/>
                <a:gd name="connsiteX4-167" fmla="*/ 738040 w 4295215"/>
                <a:gd name="connsiteY4-168" fmla="*/ 868876 h 868876"/>
                <a:gd name="connsiteX0-169" fmla="*/ 738040 w 4295215"/>
                <a:gd name="connsiteY0-170" fmla="*/ 868876 h 868876"/>
                <a:gd name="connsiteX1-171" fmla="*/ 0 w 4295215"/>
                <a:gd name="connsiteY1-172" fmla="*/ 294787 h 868876"/>
                <a:gd name="connsiteX2-173" fmla="*/ 4295215 w 4295215"/>
                <a:gd name="connsiteY2-174" fmla="*/ 0 h 868876"/>
                <a:gd name="connsiteX3-175" fmla="*/ 4188203 w 4295215"/>
                <a:gd name="connsiteY3-176" fmla="*/ 580316 h 868876"/>
                <a:gd name="connsiteX4-177" fmla="*/ 738040 w 4295215"/>
                <a:gd name="connsiteY4-178" fmla="*/ 868876 h 868876"/>
                <a:gd name="connsiteX0-179" fmla="*/ 738040 w 4295215"/>
                <a:gd name="connsiteY0-180" fmla="*/ 868876 h 868876"/>
                <a:gd name="connsiteX1-181" fmla="*/ 0 w 4295215"/>
                <a:gd name="connsiteY1-182" fmla="*/ 294787 h 868876"/>
                <a:gd name="connsiteX2-183" fmla="*/ 4295215 w 4295215"/>
                <a:gd name="connsiteY2-184" fmla="*/ 0 h 868876"/>
                <a:gd name="connsiteX3-185" fmla="*/ 4177876 w 4295215"/>
                <a:gd name="connsiteY3-186" fmla="*/ 651991 h 868876"/>
                <a:gd name="connsiteX4-187" fmla="*/ 738040 w 4295215"/>
                <a:gd name="connsiteY4-188" fmla="*/ 868876 h 868876"/>
                <a:gd name="connsiteX0-189" fmla="*/ 235834 w 4295215"/>
                <a:gd name="connsiteY0-190" fmla="*/ 905001 h 905001"/>
                <a:gd name="connsiteX1-191" fmla="*/ 0 w 4295215"/>
                <a:gd name="connsiteY1-192" fmla="*/ 294787 h 905001"/>
                <a:gd name="connsiteX2-193" fmla="*/ 4295215 w 4295215"/>
                <a:gd name="connsiteY2-194" fmla="*/ 0 h 905001"/>
                <a:gd name="connsiteX3-195" fmla="*/ 4177876 w 4295215"/>
                <a:gd name="connsiteY3-196" fmla="*/ 651991 h 905001"/>
                <a:gd name="connsiteX4-197" fmla="*/ 235834 w 4295215"/>
                <a:gd name="connsiteY4-198" fmla="*/ 905001 h 905001"/>
                <a:gd name="connsiteX0-199" fmla="*/ 467072 w 4526453"/>
                <a:gd name="connsiteY0-200" fmla="*/ 905001 h 905001"/>
                <a:gd name="connsiteX1-201" fmla="*/ 0 w 4526453"/>
                <a:gd name="connsiteY1-202" fmla="*/ 533938 h 905001"/>
                <a:gd name="connsiteX2-203" fmla="*/ 4526453 w 4526453"/>
                <a:gd name="connsiteY2-204" fmla="*/ 0 h 905001"/>
                <a:gd name="connsiteX3-205" fmla="*/ 4409114 w 4526453"/>
                <a:gd name="connsiteY3-206" fmla="*/ 651991 h 905001"/>
                <a:gd name="connsiteX4-207" fmla="*/ 467072 w 4526453"/>
                <a:gd name="connsiteY4-208" fmla="*/ 905001 h 905001"/>
                <a:gd name="connsiteX0-209" fmla="*/ 467072 w 4513842"/>
                <a:gd name="connsiteY0-210" fmla="*/ 694900 h 694900"/>
                <a:gd name="connsiteX1-211" fmla="*/ 0 w 4513842"/>
                <a:gd name="connsiteY1-212" fmla="*/ 323837 h 694900"/>
                <a:gd name="connsiteX2-213" fmla="*/ 4513842 w 4513842"/>
                <a:gd name="connsiteY2-214" fmla="*/ 0 h 694900"/>
                <a:gd name="connsiteX3-215" fmla="*/ 4409114 w 4513842"/>
                <a:gd name="connsiteY3-216" fmla="*/ 441890 h 694900"/>
                <a:gd name="connsiteX4-217" fmla="*/ 467072 w 4513842"/>
                <a:gd name="connsiteY4-218" fmla="*/ 694900 h 694900"/>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4513842" h="694900">
                  <a:moveTo>
                    <a:pt x="467072" y="694900"/>
                  </a:moveTo>
                  <a:lnTo>
                    <a:pt x="0" y="323837"/>
                  </a:lnTo>
                  <a:lnTo>
                    <a:pt x="4513842" y="0"/>
                  </a:lnTo>
                  <a:lnTo>
                    <a:pt x="4409114" y="441890"/>
                  </a:lnTo>
                  <a:lnTo>
                    <a:pt x="467072" y="694900"/>
                  </a:lnTo>
                  <a:close/>
                </a:path>
              </a:pathLst>
            </a:custGeom>
            <a:solidFill>
              <a:srgbClr val="1F497D">
                <a:alpha val="66000"/>
              </a:srgbClr>
            </a:solidFill>
            <a:ln>
              <a:noFill/>
            </a:ln>
            <a:effectLst>
              <a:outerShdw blurRad="50800" dir="3000000" sx="103000" sy="103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16" name="等腰三角形 15"/>
            <p:cNvSpPr/>
            <p:nvPr>
              <p:custDataLst>
                <p:tags r:id="rId8"/>
              </p:custDataLst>
            </p:nvPr>
          </p:nvSpPr>
          <p:spPr>
            <a:xfrm rot="8681015">
              <a:off x="8987370" y="3968302"/>
              <a:ext cx="510208" cy="439834"/>
            </a:xfrm>
            <a:prstGeom prst="triangle">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17" name="菱形 10"/>
            <p:cNvSpPr/>
            <p:nvPr>
              <p:custDataLst>
                <p:tags r:id="rId9"/>
              </p:custDataLst>
            </p:nvPr>
          </p:nvSpPr>
          <p:spPr>
            <a:xfrm>
              <a:off x="8873921" y="1085460"/>
              <a:ext cx="3296383" cy="2010385"/>
            </a:xfrm>
            <a:custGeom>
              <a:avLst/>
              <a:gdLst>
                <a:gd name="connsiteX0" fmla="*/ 0 w 3242596"/>
                <a:gd name="connsiteY0" fmla="*/ 1032087 h 2064173"/>
                <a:gd name="connsiteX1" fmla="*/ 1621298 w 3242596"/>
                <a:gd name="connsiteY1" fmla="*/ 0 h 2064173"/>
                <a:gd name="connsiteX2" fmla="*/ 3242596 w 3242596"/>
                <a:gd name="connsiteY2" fmla="*/ 1032087 h 2064173"/>
                <a:gd name="connsiteX3" fmla="*/ 1621298 w 3242596"/>
                <a:gd name="connsiteY3" fmla="*/ 2064173 h 2064173"/>
                <a:gd name="connsiteX4" fmla="*/ 0 w 3242596"/>
                <a:gd name="connsiteY4" fmla="*/ 1032087 h 2064173"/>
                <a:gd name="connsiteX0-1" fmla="*/ 0 w 3296384"/>
                <a:gd name="connsiteY0-2" fmla="*/ 1032087 h 2064173"/>
                <a:gd name="connsiteX1-3" fmla="*/ 1621298 w 3296384"/>
                <a:gd name="connsiteY1-4" fmla="*/ 0 h 2064173"/>
                <a:gd name="connsiteX2-5" fmla="*/ 3296384 w 3296384"/>
                <a:gd name="connsiteY2-6" fmla="*/ 1045534 h 2064173"/>
                <a:gd name="connsiteX3-7" fmla="*/ 1621298 w 3296384"/>
                <a:gd name="connsiteY3-8" fmla="*/ 2064173 h 2064173"/>
                <a:gd name="connsiteX4-9" fmla="*/ 0 w 3296384"/>
                <a:gd name="connsiteY4-10" fmla="*/ 1032087 h 2064173"/>
                <a:gd name="connsiteX0-11" fmla="*/ 0 w 3296384"/>
                <a:gd name="connsiteY0-12" fmla="*/ 1032087 h 2010385"/>
                <a:gd name="connsiteX1-13" fmla="*/ 1621298 w 3296384"/>
                <a:gd name="connsiteY1-14" fmla="*/ 0 h 2010385"/>
                <a:gd name="connsiteX2-15" fmla="*/ 3296384 w 3296384"/>
                <a:gd name="connsiteY2-16" fmla="*/ 1045534 h 2010385"/>
                <a:gd name="connsiteX3-17" fmla="*/ 1621298 w 3296384"/>
                <a:gd name="connsiteY3-18" fmla="*/ 2010385 h 2010385"/>
                <a:gd name="connsiteX4-19" fmla="*/ 0 w 3296384"/>
                <a:gd name="connsiteY4-20" fmla="*/ 1032087 h 201038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296384" h="2010385">
                  <a:moveTo>
                    <a:pt x="0" y="1032087"/>
                  </a:moveTo>
                  <a:lnTo>
                    <a:pt x="1621298" y="0"/>
                  </a:lnTo>
                  <a:lnTo>
                    <a:pt x="3296384" y="1045534"/>
                  </a:lnTo>
                  <a:lnTo>
                    <a:pt x="1621298" y="2010385"/>
                  </a:lnTo>
                  <a:lnTo>
                    <a:pt x="0" y="1032087"/>
                  </a:lnTo>
                  <a:close/>
                </a:path>
              </a:pathLst>
            </a:custGeom>
            <a:solidFill>
              <a:schemeClr val="bg1"/>
            </a:solidFill>
            <a:ln>
              <a:noFill/>
            </a:ln>
            <a:effectLst>
              <a:outerShdw blurRad="38100" dist="38100" dir="8100000" sx="103000" sy="103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18" name="平行四边形 11"/>
            <p:cNvSpPr/>
            <p:nvPr>
              <p:custDataLst>
                <p:tags r:id="rId10"/>
              </p:custDataLst>
            </p:nvPr>
          </p:nvSpPr>
          <p:spPr>
            <a:xfrm>
              <a:off x="8809015" y="1683636"/>
              <a:ext cx="2554710" cy="1416849"/>
            </a:xfrm>
            <a:custGeom>
              <a:avLst/>
              <a:gdLst>
                <a:gd name="connsiteX0" fmla="*/ 0 w 1723446"/>
                <a:gd name="connsiteY0" fmla="*/ 1295824 h 1295824"/>
                <a:gd name="connsiteX1" fmla="*/ 323956 w 1723446"/>
                <a:gd name="connsiteY1" fmla="*/ 0 h 1295824"/>
                <a:gd name="connsiteX2" fmla="*/ 1723446 w 1723446"/>
                <a:gd name="connsiteY2" fmla="*/ 0 h 1295824"/>
                <a:gd name="connsiteX3" fmla="*/ 1399490 w 1723446"/>
                <a:gd name="connsiteY3" fmla="*/ 1295824 h 1295824"/>
                <a:gd name="connsiteX4" fmla="*/ 0 w 1723446"/>
                <a:gd name="connsiteY4" fmla="*/ 1295824 h 1295824"/>
                <a:gd name="connsiteX0-1" fmla="*/ 79456 w 1802902"/>
                <a:gd name="connsiteY0-2" fmla="*/ 1295824 h 1295824"/>
                <a:gd name="connsiteX1-3" fmla="*/ 0 w 1802902"/>
                <a:gd name="connsiteY1-4" fmla="*/ 201706 h 1295824"/>
                <a:gd name="connsiteX2-5" fmla="*/ 1802902 w 1802902"/>
                <a:gd name="connsiteY2-6" fmla="*/ 0 h 1295824"/>
                <a:gd name="connsiteX3-7" fmla="*/ 1478946 w 1802902"/>
                <a:gd name="connsiteY3-8" fmla="*/ 1295824 h 1295824"/>
                <a:gd name="connsiteX4-9" fmla="*/ 79456 w 1802902"/>
                <a:gd name="connsiteY4-10" fmla="*/ 1295824 h 1295824"/>
                <a:gd name="connsiteX0-11" fmla="*/ 79456 w 1478946"/>
                <a:gd name="connsiteY0-12" fmla="*/ 1524424 h 1524424"/>
                <a:gd name="connsiteX1-13" fmla="*/ 0 w 1478946"/>
                <a:gd name="connsiteY1-14" fmla="*/ 430306 h 1524424"/>
                <a:gd name="connsiteX2-15" fmla="*/ 740585 w 1478946"/>
                <a:gd name="connsiteY2-16" fmla="*/ 0 h 1524424"/>
                <a:gd name="connsiteX3-17" fmla="*/ 1478946 w 1478946"/>
                <a:gd name="connsiteY3-18" fmla="*/ 1524424 h 1524424"/>
                <a:gd name="connsiteX4-19" fmla="*/ 79456 w 1478946"/>
                <a:gd name="connsiteY4-20" fmla="*/ 1524424 h 1524424"/>
                <a:gd name="connsiteX0-21" fmla="*/ 79456 w 2554711"/>
                <a:gd name="connsiteY0-22" fmla="*/ 1524424 h 1524424"/>
                <a:gd name="connsiteX1-23" fmla="*/ 0 w 2554711"/>
                <a:gd name="connsiteY1-24" fmla="*/ 430306 h 1524424"/>
                <a:gd name="connsiteX2-25" fmla="*/ 740585 w 2554711"/>
                <a:gd name="connsiteY2-26" fmla="*/ 0 h 1524424"/>
                <a:gd name="connsiteX3-27" fmla="*/ 2554711 w 2554711"/>
                <a:gd name="connsiteY3-28" fmla="*/ 905859 h 1524424"/>
                <a:gd name="connsiteX4-29" fmla="*/ 79456 w 2554711"/>
                <a:gd name="connsiteY4-30" fmla="*/ 1524424 h 1524424"/>
                <a:gd name="connsiteX0-31" fmla="*/ 1625868 w 2554711"/>
                <a:gd name="connsiteY0-32" fmla="*/ 1349612 h 1349612"/>
                <a:gd name="connsiteX1-33" fmla="*/ 0 w 2554711"/>
                <a:gd name="connsiteY1-34" fmla="*/ 430306 h 1349612"/>
                <a:gd name="connsiteX2-35" fmla="*/ 740585 w 2554711"/>
                <a:gd name="connsiteY2-36" fmla="*/ 0 h 1349612"/>
                <a:gd name="connsiteX3-37" fmla="*/ 2554711 w 2554711"/>
                <a:gd name="connsiteY3-38" fmla="*/ 905859 h 1349612"/>
                <a:gd name="connsiteX4-39" fmla="*/ 1625868 w 2554711"/>
                <a:gd name="connsiteY4-40" fmla="*/ 1349612 h 1349612"/>
                <a:gd name="connsiteX0-41" fmla="*/ 1666209 w 2554711"/>
                <a:gd name="connsiteY0-42" fmla="*/ 1376506 h 1376506"/>
                <a:gd name="connsiteX1-43" fmla="*/ 0 w 2554711"/>
                <a:gd name="connsiteY1-44" fmla="*/ 430306 h 1376506"/>
                <a:gd name="connsiteX2-45" fmla="*/ 740585 w 2554711"/>
                <a:gd name="connsiteY2-46" fmla="*/ 0 h 1376506"/>
                <a:gd name="connsiteX3-47" fmla="*/ 2554711 w 2554711"/>
                <a:gd name="connsiteY3-48" fmla="*/ 905859 h 1376506"/>
                <a:gd name="connsiteX4-49" fmla="*/ 1666209 w 2554711"/>
                <a:gd name="connsiteY4-50" fmla="*/ 1376506 h 1376506"/>
                <a:gd name="connsiteX0-51" fmla="*/ 1666209 w 2554711"/>
                <a:gd name="connsiteY0-52" fmla="*/ 1416848 h 1416848"/>
                <a:gd name="connsiteX1-53" fmla="*/ 0 w 2554711"/>
                <a:gd name="connsiteY1-54" fmla="*/ 470648 h 1416848"/>
                <a:gd name="connsiteX2-55" fmla="*/ 713691 w 2554711"/>
                <a:gd name="connsiteY2-56" fmla="*/ 0 h 1416848"/>
                <a:gd name="connsiteX3-57" fmla="*/ 2554711 w 2554711"/>
                <a:gd name="connsiteY3-58" fmla="*/ 946201 h 1416848"/>
                <a:gd name="connsiteX4-59" fmla="*/ 1666209 w 2554711"/>
                <a:gd name="connsiteY4-60" fmla="*/ 1416848 h 14168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554711" h="1416848">
                  <a:moveTo>
                    <a:pt x="1666209" y="1416848"/>
                  </a:moveTo>
                  <a:lnTo>
                    <a:pt x="0" y="470648"/>
                  </a:lnTo>
                  <a:lnTo>
                    <a:pt x="713691" y="0"/>
                  </a:lnTo>
                  <a:lnTo>
                    <a:pt x="2554711" y="946201"/>
                  </a:lnTo>
                  <a:lnTo>
                    <a:pt x="1666209" y="1416848"/>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19" name="等腰三角形 12"/>
            <p:cNvSpPr/>
            <p:nvPr>
              <p:custDataLst>
                <p:tags r:id="rId11"/>
              </p:custDataLst>
            </p:nvPr>
          </p:nvSpPr>
          <p:spPr>
            <a:xfrm rot="19800000">
              <a:off x="11079595" y="1649002"/>
              <a:ext cx="986856" cy="766613"/>
            </a:xfrm>
            <a:custGeom>
              <a:avLst/>
              <a:gdLst>
                <a:gd name="connsiteX0" fmla="*/ 0 w 986856"/>
                <a:gd name="connsiteY0" fmla="*/ 721831 h 721831"/>
                <a:gd name="connsiteX1" fmla="*/ 493428 w 986856"/>
                <a:gd name="connsiteY1" fmla="*/ 0 h 721831"/>
                <a:gd name="connsiteX2" fmla="*/ 986856 w 986856"/>
                <a:gd name="connsiteY2" fmla="*/ 721831 h 721831"/>
                <a:gd name="connsiteX3" fmla="*/ 0 w 986856"/>
                <a:gd name="connsiteY3" fmla="*/ 721831 h 721831"/>
                <a:gd name="connsiteX0-1" fmla="*/ 0 w 986856"/>
                <a:gd name="connsiteY0-2" fmla="*/ 766613 h 766613"/>
                <a:gd name="connsiteX1-3" fmla="*/ 550336 w 986856"/>
                <a:gd name="connsiteY1-4" fmla="*/ 0 h 766613"/>
                <a:gd name="connsiteX2-5" fmla="*/ 986856 w 986856"/>
                <a:gd name="connsiteY2-6" fmla="*/ 766613 h 766613"/>
                <a:gd name="connsiteX3-7" fmla="*/ 0 w 986856"/>
                <a:gd name="connsiteY3-8" fmla="*/ 766613 h 766613"/>
              </a:gdLst>
              <a:ahLst/>
              <a:cxnLst>
                <a:cxn ang="0">
                  <a:pos x="connsiteX0-1" y="connsiteY0-2"/>
                </a:cxn>
                <a:cxn ang="0">
                  <a:pos x="connsiteX1-3" y="connsiteY1-4"/>
                </a:cxn>
                <a:cxn ang="0">
                  <a:pos x="connsiteX2-5" y="connsiteY2-6"/>
                </a:cxn>
                <a:cxn ang="0">
                  <a:pos x="connsiteX3-7" y="connsiteY3-8"/>
                </a:cxn>
              </a:cxnLst>
              <a:rect l="l" t="t" r="r" b="b"/>
              <a:pathLst>
                <a:path w="986856" h="766613">
                  <a:moveTo>
                    <a:pt x="0" y="766613"/>
                  </a:moveTo>
                  <a:lnTo>
                    <a:pt x="550336" y="0"/>
                  </a:lnTo>
                  <a:lnTo>
                    <a:pt x="986856" y="766613"/>
                  </a:lnTo>
                  <a:lnTo>
                    <a:pt x="0" y="766613"/>
                  </a:lnTo>
                  <a:close/>
                </a:path>
              </a:pathLst>
            </a:custGeom>
            <a:solidFill>
              <a:srgbClr val="4F81B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20" name="等腰三角形 19"/>
            <p:cNvSpPr/>
            <p:nvPr>
              <p:custDataLst>
                <p:tags r:id="rId12"/>
              </p:custDataLst>
            </p:nvPr>
          </p:nvSpPr>
          <p:spPr>
            <a:xfrm rot="16200000">
              <a:off x="10320261" y="2265800"/>
              <a:ext cx="2010385" cy="1733089"/>
            </a:xfrm>
            <a:prstGeom prst="triangle">
              <a:avLst/>
            </a:prstGeom>
            <a:solidFill>
              <a:srgbClr val="00B0F0"/>
            </a:solidFill>
            <a:ln>
              <a:noFill/>
            </a:ln>
            <a:effectLst>
              <a:outerShdw blurRad="50800" dist="38100" dir="8100000" sx="104000" sy="104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21" name="等腰三角形 20"/>
            <p:cNvSpPr/>
            <p:nvPr>
              <p:custDataLst>
                <p:tags r:id="rId13"/>
              </p:custDataLst>
            </p:nvPr>
          </p:nvSpPr>
          <p:spPr>
            <a:xfrm rot="8980743">
              <a:off x="10537379" y="2975282"/>
              <a:ext cx="510208" cy="439834"/>
            </a:xfrm>
            <a:prstGeom prst="triangle">
              <a:avLst/>
            </a:prstGeom>
            <a:solidFill>
              <a:schemeClr val="bg1">
                <a:lumMod val="85000"/>
              </a:schemeClr>
            </a:solidFill>
            <a:ln>
              <a:noFill/>
            </a:ln>
            <a:effectLst>
              <a:outerShdw blurRad="50800" dir="3000000" sx="103000" sy="103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22" name="等腰三角形 17"/>
            <p:cNvSpPr/>
            <p:nvPr>
              <p:custDataLst>
                <p:tags r:id="rId14"/>
              </p:custDataLst>
            </p:nvPr>
          </p:nvSpPr>
          <p:spPr>
            <a:xfrm rot="16200000">
              <a:off x="10460051" y="882436"/>
              <a:ext cx="510208" cy="444385"/>
            </a:xfrm>
            <a:custGeom>
              <a:avLst/>
              <a:gdLst>
                <a:gd name="connsiteX0" fmla="*/ 0 w 533921"/>
                <a:gd name="connsiteY0" fmla="*/ 460277 h 460277"/>
                <a:gd name="connsiteX1" fmla="*/ 266961 w 533921"/>
                <a:gd name="connsiteY1" fmla="*/ 0 h 460277"/>
                <a:gd name="connsiteX2" fmla="*/ 533921 w 533921"/>
                <a:gd name="connsiteY2" fmla="*/ 460277 h 460277"/>
                <a:gd name="connsiteX3" fmla="*/ 0 w 533921"/>
                <a:gd name="connsiteY3" fmla="*/ 460277 h 460277"/>
                <a:gd name="connsiteX0-1" fmla="*/ 0 w 533921"/>
                <a:gd name="connsiteY0-2" fmla="*/ 465039 h 465039"/>
                <a:gd name="connsiteX1-3" fmla="*/ 283629 w 533921"/>
                <a:gd name="connsiteY1-4" fmla="*/ 0 h 465039"/>
                <a:gd name="connsiteX2-5" fmla="*/ 533921 w 533921"/>
                <a:gd name="connsiteY2-6" fmla="*/ 465039 h 465039"/>
                <a:gd name="connsiteX3-7" fmla="*/ 0 w 533921"/>
                <a:gd name="connsiteY3-8" fmla="*/ 465039 h 465039"/>
              </a:gdLst>
              <a:ahLst/>
              <a:cxnLst>
                <a:cxn ang="0">
                  <a:pos x="connsiteX0-1" y="connsiteY0-2"/>
                </a:cxn>
                <a:cxn ang="0">
                  <a:pos x="connsiteX1-3" y="connsiteY1-4"/>
                </a:cxn>
                <a:cxn ang="0">
                  <a:pos x="connsiteX2-5" y="connsiteY2-6"/>
                </a:cxn>
                <a:cxn ang="0">
                  <a:pos x="connsiteX3-7" y="connsiteY3-8"/>
                </a:cxn>
              </a:cxnLst>
              <a:rect l="l" t="t" r="r" b="b"/>
              <a:pathLst>
                <a:path w="533921" h="465039">
                  <a:moveTo>
                    <a:pt x="0" y="465039"/>
                  </a:moveTo>
                  <a:lnTo>
                    <a:pt x="283629" y="0"/>
                  </a:lnTo>
                  <a:lnTo>
                    <a:pt x="533921" y="465039"/>
                  </a:lnTo>
                  <a:lnTo>
                    <a:pt x="0" y="465039"/>
                  </a:lnTo>
                  <a:close/>
                </a:path>
              </a:pathLst>
            </a:custGeom>
            <a:solidFill>
              <a:srgbClr val="1B30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23" name="等腰三角形 22"/>
            <p:cNvSpPr/>
            <p:nvPr>
              <p:custDataLst>
                <p:tags r:id="rId15"/>
              </p:custDataLst>
            </p:nvPr>
          </p:nvSpPr>
          <p:spPr>
            <a:xfrm rot="5400000">
              <a:off x="11046827" y="933561"/>
              <a:ext cx="405691" cy="349733"/>
            </a:xfrm>
            <a:prstGeom prst="triangle">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24" name="等腰三角形 18"/>
            <p:cNvSpPr/>
            <p:nvPr>
              <p:custDataLst>
                <p:tags r:id="rId16"/>
              </p:custDataLst>
            </p:nvPr>
          </p:nvSpPr>
          <p:spPr>
            <a:xfrm rot="19800000">
              <a:off x="9270797" y="705110"/>
              <a:ext cx="1131998" cy="756406"/>
            </a:xfrm>
            <a:custGeom>
              <a:avLst/>
              <a:gdLst>
                <a:gd name="connsiteX0" fmla="*/ 0 w 1137991"/>
                <a:gd name="connsiteY0" fmla="*/ 981026 h 981026"/>
                <a:gd name="connsiteX1" fmla="*/ 568996 w 1137991"/>
                <a:gd name="connsiteY1" fmla="*/ 0 h 981026"/>
                <a:gd name="connsiteX2" fmla="*/ 1137991 w 1137991"/>
                <a:gd name="connsiteY2" fmla="*/ 981026 h 981026"/>
                <a:gd name="connsiteX3" fmla="*/ 0 w 1137991"/>
                <a:gd name="connsiteY3" fmla="*/ 981026 h 981026"/>
                <a:gd name="connsiteX0-1" fmla="*/ 0 w 1104855"/>
                <a:gd name="connsiteY0-2" fmla="*/ 1031212 h 1031212"/>
                <a:gd name="connsiteX1-3" fmla="*/ 535860 w 1104855"/>
                <a:gd name="connsiteY1-4" fmla="*/ 0 h 1031212"/>
                <a:gd name="connsiteX2-5" fmla="*/ 1104855 w 1104855"/>
                <a:gd name="connsiteY2-6" fmla="*/ 981026 h 1031212"/>
                <a:gd name="connsiteX3-7" fmla="*/ 0 w 1104855"/>
                <a:gd name="connsiteY3-8" fmla="*/ 1031212 h 1031212"/>
                <a:gd name="connsiteX0-9" fmla="*/ 0 w 1128890"/>
                <a:gd name="connsiteY0-10" fmla="*/ 1031212 h 1031212"/>
                <a:gd name="connsiteX1-11" fmla="*/ 535860 w 1128890"/>
                <a:gd name="connsiteY1-12" fmla="*/ 0 h 1031212"/>
                <a:gd name="connsiteX2-13" fmla="*/ 1128890 w 1128890"/>
                <a:gd name="connsiteY2-14" fmla="*/ 967702 h 1031212"/>
                <a:gd name="connsiteX3-15" fmla="*/ 0 w 1128890"/>
                <a:gd name="connsiteY3-16" fmla="*/ 1031212 h 1031212"/>
                <a:gd name="connsiteX0-17" fmla="*/ 0 w 1131999"/>
                <a:gd name="connsiteY0-18" fmla="*/ 1031212 h 1031212"/>
                <a:gd name="connsiteX1-19" fmla="*/ 535860 w 1131999"/>
                <a:gd name="connsiteY1-20" fmla="*/ 0 h 1031212"/>
                <a:gd name="connsiteX2-21" fmla="*/ 1131999 w 1131999"/>
                <a:gd name="connsiteY2-22" fmla="*/ 966567 h 1031212"/>
                <a:gd name="connsiteX3-23" fmla="*/ 0 w 1131999"/>
                <a:gd name="connsiteY3-24" fmla="*/ 1031212 h 1031212"/>
              </a:gdLst>
              <a:ahLst/>
              <a:cxnLst>
                <a:cxn ang="0">
                  <a:pos x="connsiteX0-1" y="connsiteY0-2"/>
                </a:cxn>
                <a:cxn ang="0">
                  <a:pos x="connsiteX1-3" y="connsiteY1-4"/>
                </a:cxn>
                <a:cxn ang="0">
                  <a:pos x="connsiteX2-5" y="connsiteY2-6"/>
                </a:cxn>
                <a:cxn ang="0">
                  <a:pos x="connsiteX3-7" y="connsiteY3-8"/>
                </a:cxn>
              </a:cxnLst>
              <a:rect l="l" t="t" r="r" b="b"/>
              <a:pathLst>
                <a:path w="1131999" h="1031212">
                  <a:moveTo>
                    <a:pt x="0" y="1031212"/>
                  </a:moveTo>
                  <a:lnTo>
                    <a:pt x="535860" y="0"/>
                  </a:lnTo>
                  <a:lnTo>
                    <a:pt x="1131999" y="966567"/>
                  </a:lnTo>
                  <a:lnTo>
                    <a:pt x="0" y="1031212"/>
                  </a:lnTo>
                  <a:close/>
                </a:path>
              </a:pathLst>
            </a:custGeom>
            <a:solidFill>
              <a:srgbClr val="1B30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25" name="梯形 19"/>
            <p:cNvSpPr/>
            <p:nvPr>
              <p:custDataLst>
                <p:tags r:id="rId17"/>
              </p:custDataLst>
            </p:nvPr>
          </p:nvSpPr>
          <p:spPr>
            <a:xfrm rot="8948101">
              <a:off x="7883134" y="1250858"/>
              <a:ext cx="2092085" cy="772724"/>
            </a:xfrm>
            <a:custGeom>
              <a:avLst/>
              <a:gdLst>
                <a:gd name="connsiteX0" fmla="*/ 0 w 1126315"/>
                <a:gd name="connsiteY0" fmla="*/ 552153 h 552153"/>
                <a:gd name="connsiteX1" fmla="*/ 138038 w 1126315"/>
                <a:gd name="connsiteY1" fmla="*/ 0 h 552153"/>
                <a:gd name="connsiteX2" fmla="*/ 988277 w 1126315"/>
                <a:gd name="connsiteY2" fmla="*/ 0 h 552153"/>
                <a:gd name="connsiteX3" fmla="*/ 1126315 w 1126315"/>
                <a:gd name="connsiteY3" fmla="*/ 552153 h 552153"/>
                <a:gd name="connsiteX4" fmla="*/ 0 w 1126315"/>
                <a:gd name="connsiteY4" fmla="*/ 552153 h 552153"/>
                <a:gd name="connsiteX0-1" fmla="*/ 0 w 1582162"/>
                <a:gd name="connsiteY0-2" fmla="*/ 1000333 h 1000333"/>
                <a:gd name="connsiteX1-3" fmla="*/ 593885 w 1582162"/>
                <a:gd name="connsiteY1-4" fmla="*/ 0 h 1000333"/>
                <a:gd name="connsiteX2-5" fmla="*/ 1444124 w 1582162"/>
                <a:gd name="connsiteY2-6" fmla="*/ 0 h 1000333"/>
                <a:gd name="connsiteX3-7" fmla="*/ 1582162 w 1582162"/>
                <a:gd name="connsiteY3-8" fmla="*/ 552153 h 1000333"/>
                <a:gd name="connsiteX4-9" fmla="*/ 0 w 1582162"/>
                <a:gd name="connsiteY4-10" fmla="*/ 1000333 h 1000333"/>
                <a:gd name="connsiteX0-11" fmla="*/ 0 w 1582162"/>
                <a:gd name="connsiteY0-12" fmla="*/ 1009487 h 1009487"/>
                <a:gd name="connsiteX1-13" fmla="*/ 552357 w 1582162"/>
                <a:gd name="connsiteY1-14" fmla="*/ 0 h 1009487"/>
                <a:gd name="connsiteX2-15" fmla="*/ 1444124 w 1582162"/>
                <a:gd name="connsiteY2-16" fmla="*/ 9154 h 1009487"/>
                <a:gd name="connsiteX3-17" fmla="*/ 1582162 w 1582162"/>
                <a:gd name="connsiteY3-18" fmla="*/ 561307 h 1009487"/>
                <a:gd name="connsiteX4-19" fmla="*/ 0 w 1582162"/>
                <a:gd name="connsiteY4-20" fmla="*/ 1009487 h 1009487"/>
                <a:gd name="connsiteX0-21" fmla="*/ 0 w 1582162"/>
                <a:gd name="connsiteY0-22" fmla="*/ 1000333 h 1000333"/>
                <a:gd name="connsiteX1-23" fmla="*/ 515475 w 1582162"/>
                <a:gd name="connsiteY1-24" fmla="*/ 134 h 1000333"/>
                <a:gd name="connsiteX2-25" fmla="*/ 1444124 w 1582162"/>
                <a:gd name="connsiteY2-26" fmla="*/ 0 h 1000333"/>
                <a:gd name="connsiteX3-27" fmla="*/ 1582162 w 1582162"/>
                <a:gd name="connsiteY3-28" fmla="*/ 552153 h 1000333"/>
                <a:gd name="connsiteX4-29" fmla="*/ 0 w 1582162"/>
                <a:gd name="connsiteY4-30" fmla="*/ 1000333 h 1000333"/>
                <a:gd name="connsiteX0-31" fmla="*/ 0 w 1582162"/>
                <a:gd name="connsiteY0-32" fmla="*/ 1055658 h 1055658"/>
                <a:gd name="connsiteX1-33" fmla="*/ 515475 w 1582162"/>
                <a:gd name="connsiteY1-34" fmla="*/ 55459 h 1055658"/>
                <a:gd name="connsiteX2-35" fmla="*/ 1430191 w 1582162"/>
                <a:gd name="connsiteY2-36" fmla="*/ 0 h 1055658"/>
                <a:gd name="connsiteX3-37" fmla="*/ 1582162 w 1582162"/>
                <a:gd name="connsiteY3-38" fmla="*/ 607478 h 1055658"/>
                <a:gd name="connsiteX4-39" fmla="*/ 0 w 1582162"/>
                <a:gd name="connsiteY4-40" fmla="*/ 1055658 h 1055658"/>
                <a:gd name="connsiteX0-41" fmla="*/ 0 w 2069478"/>
                <a:gd name="connsiteY0-42" fmla="*/ 1055658 h 1055658"/>
                <a:gd name="connsiteX1-43" fmla="*/ 515475 w 2069478"/>
                <a:gd name="connsiteY1-44" fmla="*/ 55459 h 1055658"/>
                <a:gd name="connsiteX2-45" fmla="*/ 1430191 w 2069478"/>
                <a:gd name="connsiteY2-46" fmla="*/ 0 h 1055658"/>
                <a:gd name="connsiteX3-47" fmla="*/ 2069478 w 2069478"/>
                <a:gd name="connsiteY3-48" fmla="*/ 1024051 h 1055658"/>
                <a:gd name="connsiteX4-49" fmla="*/ 0 w 2069478"/>
                <a:gd name="connsiteY4-50" fmla="*/ 1055658 h 1055658"/>
                <a:gd name="connsiteX0-51" fmla="*/ 0 w 2092085"/>
                <a:gd name="connsiteY0-52" fmla="*/ 1077477 h 1077477"/>
                <a:gd name="connsiteX1-53" fmla="*/ 538082 w 2092085"/>
                <a:gd name="connsiteY1-54" fmla="*/ 55459 h 1077477"/>
                <a:gd name="connsiteX2-55" fmla="*/ 1452798 w 2092085"/>
                <a:gd name="connsiteY2-56" fmla="*/ 0 h 1077477"/>
                <a:gd name="connsiteX3-57" fmla="*/ 2092085 w 2092085"/>
                <a:gd name="connsiteY3-58" fmla="*/ 1024051 h 1077477"/>
                <a:gd name="connsiteX4-59" fmla="*/ 0 w 2092085"/>
                <a:gd name="connsiteY4-60" fmla="*/ 1077477 h 107747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92085" h="1077477">
                  <a:moveTo>
                    <a:pt x="0" y="1077477"/>
                  </a:moveTo>
                  <a:lnTo>
                    <a:pt x="538082" y="55459"/>
                  </a:lnTo>
                  <a:lnTo>
                    <a:pt x="1452798" y="0"/>
                  </a:lnTo>
                  <a:lnTo>
                    <a:pt x="2092085" y="1024051"/>
                  </a:lnTo>
                  <a:lnTo>
                    <a:pt x="0" y="1077477"/>
                  </a:lnTo>
                  <a:close/>
                </a:path>
              </a:pathLst>
            </a:cu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grpSp>
      <p:sp>
        <p:nvSpPr>
          <p:cNvPr id="6" name="文本框 3"/>
          <p:cNvSpPr txBox="1">
            <a:spLocks noChangeArrowheads="1"/>
          </p:cNvSpPr>
          <p:nvPr/>
        </p:nvSpPr>
        <p:spPr bwMode="auto">
          <a:xfrm>
            <a:off x="818705" y="836065"/>
            <a:ext cx="314276"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eaLnBrk="1" hangingPunct="1">
              <a:lnSpc>
                <a:spcPct val="100000"/>
              </a:lnSpc>
              <a:spcBef>
                <a:spcPct val="0"/>
              </a:spcBef>
              <a:buFontTx/>
              <a:buNone/>
            </a:pPr>
            <a:r>
              <a:rPr lang="en-US" altLang="zh-CN" sz="7200" b="1">
                <a:solidFill>
                  <a:schemeClr val="bg1"/>
                </a:solidFill>
                <a:latin typeface="微软雅黑" panose="020B0503020204020204" charset="-122"/>
                <a:ea typeface="微软雅黑" panose="020B0503020204020204" charset="-122"/>
              </a:rPr>
              <a:t>1</a:t>
            </a:r>
            <a:endParaRPr lang="en-US" altLang="zh-CN" sz="7200" b="1">
              <a:solidFill>
                <a:schemeClr val="bg1"/>
              </a:solidFill>
              <a:latin typeface="微软雅黑" panose="020B0503020204020204" charset="-122"/>
              <a:ea typeface="微软雅黑" panose="020B0503020204020204" charset="-122"/>
            </a:endParaRPr>
          </a:p>
        </p:txBody>
      </p:sp>
      <p:cxnSp>
        <p:nvCxnSpPr>
          <p:cNvPr id="7" name="直接连接符 6"/>
          <p:cNvCxnSpPr/>
          <p:nvPr/>
        </p:nvCxnSpPr>
        <p:spPr>
          <a:xfrm>
            <a:off x="1519636" y="3702007"/>
            <a:ext cx="6075366" cy="0"/>
          </a:xfrm>
          <a:prstGeom prst="line">
            <a:avLst/>
          </a:prstGeom>
          <a:ln>
            <a:solidFill>
              <a:srgbClr val="5087C4"/>
            </a:solidFill>
            <a:tailEnd type="oval"/>
          </a:ln>
        </p:spPr>
        <p:style>
          <a:lnRef idx="1">
            <a:schemeClr val="accent1"/>
          </a:lnRef>
          <a:fillRef idx="0">
            <a:schemeClr val="accent1"/>
          </a:fillRef>
          <a:effectRef idx="0">
            <a:schemeClr val="accent1"/>
          </a:effectRef>
          <a:fontRef idx="minor">
            <a:schemeClr val="tx1"/>
          </a:fontRef>
        </p:style>
      </p:cxnSp>
      <p:sp>
        <p:nvSpPr>
          <p:cNvPr id="8" name="标题 5"/>
          <p:cNvSpPr txBox="1">
            <a:spLocks noChangeArrowheads="1"/>
          </p:cNvSpPr>
          <p:nvPr/>
        </p:nvSpPr>
        <p:spPr>
          <a:xfrm>
            <a:off x="263790" y="2349096"/>
            <a:ext cx="10971086" cy="460620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lnSpc>
                <a:spcPct val="130000"/>
              </a:lnSpc>
            </a:pPr>
            <a:r>
              <a:rPr lang="zh-CN" altLang="en-US" sz="5400" b="1" dirty="0">
                <a:ln w="0"/>
                <a:solidFill>
                  <a:schemeClr val="tx2"/>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一轮复习</a:t>
            </a:r>
            <a:r>
              <a:rPr lang="en-US" altLang="zh-CN" sz="5400" b="1" dirty="0">
                <a:ln w="0"/>
                <a:solidFill>
                  <a:schemeClr val="tx2"/>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 </a:t>
            </a:r>
            <a:r>
              <a:rPr lang="zh-CN" altLang="en-US" sz="5400" b="1" dirty="0">
                <a:ln w="0"/>
                <a:solidFill>
                  <a:schemeClr val="tx2"/>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元素化合物</a:t>
            </a:r>
            <a:r>
              <a:rPr lang="en-US" altLang="zh-CN" sz="6000" b="1" dirty="0">
                <a:ln w="0"/>
                <a:solidFill>
                  <a:schemeClr val="tx2"/>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 </a:t>
            </a:r>
            <a:endParaRPr lang="en-US" altLang="zh-CN" sz="6000" b="1" dirty="0">
              <a:ln w="0"/>
              <a:solidFill>
                <a:schemeClr val="tx2"/>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a:p>
            <a:pPr algn="l">
              <a:lnSpc>
                <a:spcPct val="130000"/>
              </a:lnSpc>
            </a:pPr>
            <a:endParaRPr lang="en-US" altLang="zh-CN" sz="6000" b="1" dirty="0">
              <a:ln w="0"/>
              <a:solidFill>
                <a:schemeClr val="tx2"/>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a:p>
            <a:pPr algn="l">
              <a:lnSpc>
                <a:spcPct val="130000"/>
              </a:lnSpc>
            </a:pPr>
            <a:r>
              <a:rPr lang="en-US" altLang="zh-CN" sz="6000" b="1" dirty="0">
                <a:ln w="0"/>
                <a:solidFill>
                  <a:schemeClr val="tx2"/>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 </a:t>
            </a:r>
            <a:endParaRPr lang="en-US" altLang="zh-CN" sz="6000" b="1" dirty="0">
              <a:ln w="0"/>
              <a:solidFill>
                <a:schemeClr val="tx2"/>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endParaRPr>
          </a:p>
        </p:txBody>
      </p:sp>
      <p:grpSp>
        <p:nvGrpSpPr>
          <p:cNvPr id="29" name="组合 28"/>
          <p:cNvGrpSpPr/>
          <p:nvPr/>
        </p:nvGrpSpPr>
        <p:grpSpPr>
          <a:xfrm>
            <a:off x="8694355" y="2438296"/>
            <a:ext cx="2021367" cy="2203198"/>
            <a:chOff x="1549501" y="3558594"/>
            <a:chExt cx="1466688" cy="1598623"/>
          </a:xfrm>
        </p:grpSpPr>
        <p:sp>
          <p:nvSpPr>
            <p:cNvPr id="30" name="矩形 10"/>
            <p:cNvSpPr>
              <a:spLocks noChangeAspect="1"/>
            </p:cNvSpPr>
            <p:nvPr>
              <p:custDataLst>
                <p:tags r:id="rId18"/>
              </p:custDataLst>
            </p:nvPr>
          </p:nvSpPr>
          <p:spPr>
            <a:xfrm>
              <a:off x="1549501" y="3645756"/>
              <a:ext cx="1277901" cy="1392000"/>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solidFill>
              <a:schemeClr val="bg1">
                <a:lumMod val="85000"/>
              </a:schemeClr>
            </a:solidFill>
            <a:ln>
              <a:noFill/>
            </a:ln>
            <a:effectLst>
              <a:innerShdw blurRad="152400" dist="508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
              <a:pPr algn="ctr"/>
              <a:endParaRPr lang="zh-CN" altLang="en-US" sz="3200">
                <a:cs typeface="+mn-ea"/>
                <a:sym typeface="+mn-lt"/>
              </a:endParaRPr>
            </a:p>
          </p:txBody>
        </p:sp>
        <p:sp>
          <p:nvSpPr>
            <p:cNvPr id="32" name="矩形 10"/>
            <p:cNvSpPr>
              <a:spLocks noChangeAspect="1"/>
            </p:cNvSpPr>
            <p:nvPr>
              <p:custDataLst>
                <p:tags r:id="rId19"/>
              </p:custDataLst>
            </p:nvPr>
          </p:nvSpPr>
          <p:spPr>
            <a:xfrm>
              <a:off x="1549822" y="3558594"/>
              <a:ext cx="1466367" cy="1598623"/>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lang="zh-CN" altLang="en-US" sz="3200">
                <a:solidFill>
                  <a:prstClr val="white"/>
                </a:solidFill>
                <a:cs typeface="+mn-ea"/>
                <a:sym typeface="+mn-lt"/>
              </a:endParaRPr>
            </a:p>
          </p:txBody>
        </p:sp>
      </p:grpSp>
      <p:pic>
        <p:nvPicPr>
          <p:cNvPr id="26" name="图片 25"/>
          <p:cNvPicPr>
            <a:picLocks noChangeAspect="1"/>
          </p:cNvPicPr>
          <p:nvPr>
            <p:custDataLst>
              <p:tags r:id="rId20"/>
            </p:custDataLst>
          </p:nvPr>
        </p:nvPicPr>
        <p:blipFill rotWithShape="1">
          <a:blip r:embed="rId21" cstate="print">
            <a:clrChange>
              <a:clrFrom>
                <a:srgbClr val="FFFFFF"/>
              </a:clrFrom>
              <a:clrTo>
                <a:srgbClr val="FFFFFF">
                  <a:alpha val="0"/>
                </a:srgbClr>
              </a:clrTo>
            </a:clrChange>
            <a:extLst>
              <a:ext uri="{28A0092B-C50C-407E-A947-70E740481C1C}">
                <a14:useLocalDpi xmlns:a14="http://schemas.microsoft.com/office/drawing/2010/main" val="0"/>
              </a:ext>
            </a:extLst>
          </a:blip>
          <a:srcRect l="17691" t="6491" r="18266" b="7910"/>
          <a:stretch>
            <a:fillRect/>
          </a:stretch>
        </p:blipFill>
        <p:spPr>
          <a:xfrm>
            <a:off x="8795599" y="2682992"/>
            <a:ext cx="1818356" cy="1712962"/>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6"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06705" y="257175"/>
            <a:ext cx="4064000" cy="953135"/>
          </a:xfrm>
          <a:prstGeom prst="rect">
            <a:avLst/>
          </a:prstGeom>
          <a:noFill/>
        </p:spPr>
        <p:txBody>
          <a:bodyPr wrap="square" rtlCol="0">
            <a:spAutoFit/>
          </a:bodyPr>
          <a:p>
            <a:r>
              <a:rPr lang="zh-CN" altLang="en-US" sz="2800"/>
              <a:t>制备</a:t>
            </a:r>
            <a:endParaRPr lang="zh-CN" altLang="en-US" sz="2800"/>
          </a:p>
          <a:p>
            <a:r>
              <a:rPr lang="en-US" altLang="zh-CN" sz="2800"/>
              <a:t>CO</a:t>
            </a:r>
            <a:endParaRPr lang="en-US" altLang="zh-CN" sz="2800"/>
          </a:p>
        </p:txBody>
      </p:sp>
      <p:pic>
        <p:nvPicPr>
          <p:cNvPr id="3" name="图片 2"/>
          <p:cNvPicPr>
            <a:picLocks noChangeAspect="1"/>
          </p:cNvPicPr>
          <p:nvPr/>
        </p:nvPicPr>
        <p:blipFill>
          <a:blip r:embed="rId1">
            <a:lum bright="-6000" contrast="24000"/>
          </a:blip>
          <a:stretch>
            <a:fillRect/>
          </a:stretch>
        </p:blipFill>
        <p:spPr>
          <a:xfrm>
            <a:off x="1412240" y="257175"/>
            <a:ext cx="7031990" cy="1196975"/>
          </a:xfrm>
          <a:prstGeom prst="rect">
            <a:avLst/>
          </a:prstGeom>
        </p:spPr>
      </p:pic>
      <p:pic>
        <p:nvPicPr>
          <p:cNvPr id="4" name="图片 3"/>
          <p:cNvPicPr>
            <a:picLocks noChangeAspect="1"/>
          </p:cNvPicPr>
          <p:nvPr/>
        </p:nvPicPr>
        <p:blipFill>
          <a:blip r:embed="rId2">
            <a:lum bright="-12000" contrast="36000"/>
          </a:blip>
          <a:stretch>
            <a:fillRect/>
          </a:stretch>
        </p:blipFill>
        <p:spPr>
          <a:xfrm>
            <a:off x="306705" y="1454150"/>
            <a:ext cx="5057775" cy="3477895"/>
          </a:xfrm>
          <a:prstGeom prst="rect">
            <a:avLst/>
          </a:prstGeom>
        </p:spPr>
      </p:pic>
      <p:pic>
        <p:nvPicPr>
          <p:cNvPr id="5" name="图片 4"/>
          <p:cNvPicPr>
            <a:picLocks noChangeAspect="1"/>
          </p:cNvPicPr>
          <p:nvPr/>
        </p:nvPicPr>
        <p:blipFill>
          <a:blip r:embed="rId3">
            <a:lum bright="-12000" contrast="30000"/>
          </a:blip>
          <a:stretch>
            <a:fillRect/>
          </a:stretch>
        </p:blipFill>
        <p:spPr>
          <a:xfrm>
            <a:off x="5676900" y="2386965"/>
            <a:ext cx="6337935" cy="2711450"/>
          </a:xfrm>
          <a:prstGeom prst="rect">
            <a:avLst/>
          </a:prstGeom>
        </p:spPr>
      </p:pic>
      <p:pic>
        <p:nvPicPr>
          <p:cNvPr id="6" name="图片 -2147482624"/>
          <p:cNvPicPr>
            <a:picLocks noChangeAspect="1"/>
          </p:cNvPicPr>
          <p:nvPr/>
        </p:nvPicPr>
        <p:blipFill>
          <a:blip r:embed="rId4">
            <a:lum bright="-12000" contrast="35999"/>
          </a:blip>
          <a:srcRect l="50090" t="51560"/>
          <a:stretch>
            <a:fillRect/>
          </a:stretch>
        </p:blipFill>
        <p:spPr>
          <a:xfrm>
            <a:off x="6721475" y="5098415"/>
            <a:ext cx="5151120" cy="810260"/>
          </a:xfrm>
          <a:prstGeom prst="rect">
            <a:avLst/>
          </a:prstGeom>
          <a:noFill/>
          <a:ln w="9525">
            <a:noFill/>
          </a:ln>
        </p:spPr>
      </p:pic>
      <p:pic>
        <p:nvPicPr>
          <p:cNvPr id="7" name="图片 -2147482624"/>
          <p:cNvPicPr>
            <a:picLocks noChangeAspect="1"/>
          </p:cNvPicPr>
          <p:nvPr/>
        </p:nvPicPr>
        <p:blipFill>
          <a:blip r:embed="rId4">
            <a:lum bright="-12000" contrast="35999"/>
          </a:blip>
          <a:srcRect l="27681" t="3387" b="65820"/>
          <a:stretch>
            <a:fillRect/>
          </a:stretch>
        </p:blipFill>
        <p:spPr>
          <a:xfrm>
            <a:off x="7373620" y="1905000"/>
            <a:ext cx="6984365" cy="481965"/>
          </a:xfrm>
          <a:prstGeom prst="rect">
            <a:avLst/>
          </a:prstGeom>
          <a:noFill/>
          <a:ln w="9525">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lum bright="-12000" contrast="24000"/>
          </a:blip>
          <a:stretch>
            <a:fillRect/>
          </a:stretch>
        </p:blipFill>
        <p:spPr>
          <a:xfrm>
            <a:off x="1460500" y="955675"/>
            <a:ext cx="9043670" cy="643890"/>
          </a:xfrm>
          <a:prstGeom prst="rect">
            <a:avLst/>
          </a:prstGeom>
        </p:spPr>
      </p:pic>
      <p:sp>
        <p:nvSpPr>
          <p:cNvPr id="4" name="文本框 3"/>
          <p:cNvSpPr txBox="1"/>
          <p:nvPr/>
        </p:nvSpPr>
        <p:spPr>
          <a:xfrm>
            <a:off x="559435" y="367030"/>
            <a:ext cx="4064000" cy="368300"/>
          </a:xfrm>
          <a:prstGeom prst="rect">
            <a:avLst/>
          </a:prstGeom>
          <a:noFill/>
        </p:spPr>
        <p:txBody>
          <a:bodyPr wrap="square" rtlCol="0">
            <a:spAutoFit/>
          </a:bodyPr>
          <a:p>
            <a:pPr lvl="0" algn="l">
              <a:buClrTx/>
              <a:buSzTx/>
              <a:buFontTx/>
            </a:pPr>
            <a:r>
              <a:rPr lang="zh-CN" altLang="en-US" sz="2800">
                <a:sym typeface="+mn-ea"/>
              </a:rPr>
              <a:t>工业制</a:t>
            </a:r>
            <a:r>
              <a:rPr lang="zh-CN" altLang="en-US" sz="2800">
                <a:sym typeface="+mn-ea"/>
              </a:rPr>
              <a:t>CO</a:t>
            </a:r>
            <a:endParaRPr lang="zh-CN" altLang="en-US" sz="2800">
              <a:sym typeface="+mn-ea"/>
            </a:endParaRPr>
          </a:p>
        </p:txBody>
      </p:sp>
      <p:sp>
        <p:nvSpPr>
          <p:cNvPr id="5" name="文本框 4"/>
          <p:cNvSpPr txBox="1"/>
          <p:nvPr/>
        </p:nvSpPr>
        <p:spPr>
          <a:xfrm>
            <a:off x="558800" y="2332355"/>
            <a:ext cx="10645775" cy="2306320"/>
          </a:xfrm>
          <a:prstGeom prst="rect">
            <a:avLst/>
          </a:prstGeom>
          <a:noFill/>
        </p:spPr>
        <p:txBody>
          <a:bodyPr wrap="square" rtlCol="0" anchor="t">
            <a:spAutoFit/>
          </a:bodyPr>
          <a:p>
            <a:pPr>
              <a:lnSpc>
                <a:spcPct val="120000"/>
              </a:lnSpc>
            </a:pPr>
            <a:r>
              <a:rPr lang="zh-CN" altLang="en-US" sz="2400"/>
              <a:t>【22浙江1月】工业生产水煤气时,通常交替通入合适量的空气和水蒸气与煤炭反应,其理由是？</a:t>
            </a:r>
            <a:endParaRPr lang="zh-CN" altLang="en-US" sz="2400"/>
          </a:p>
          <a:p>
            <a:pPr>
              <a:lnSpc>
                <a:spcPct val="120000"/>
              </a:lnSpc>
            </a:pPr>
            <a:endParaRPr lang="zh-CN" altLang="en-US" sz="2400"/>
          </a:p>
          <a:p>
            <a:pPr>
              <a:lnSpc>
                <a:spcPct val="120000"/>
              </a:lnSpc>
            </a:pPr>
            <a:r>
              <a:rPr lang="zh-CN" altLang="en-US" sz="2400"/>
              <a:t>水蒸气与煤炭反应吸热，氧气与煤炭反应放热，交替通入空气和水蒸气有利于维持体系热量平衡，保持较高温度，有利于加快化学反应速率</a:t>
            </a:r>
            <a:endParaRPr lang="zh-CN" alt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blinds(horizontal)">
                                      <p:cBhvr>
                                        <p:cTn id="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lum bright="-12000" contrast="30000"/>
          </a:blip>
          <a:stretch>
            <a:fillRect/>
          </a:stretch>
        </p:blipFill>
        <p:spPr>
          <a:xfrm>
            <a:off x="8390890" y="257175"/>
            <a:ext cx="3179445" cy="3114675"/>
          </a:xfrm>
          <a:prstGeom prst="rect">
            <a:avLst/>
          </a:prstGeom>
        </p:spPr>
      </p:pic>
      <p:sp>
        <p:nvSpPr>
          <p:cNvPr id="3" name="文本框 2"/>
          <p:cNvSpPr txBox="1"/>
          <p:nvPr/>
        </p:nvSpPr>
        <p:spPr>
          <a:xfrm>
            <a:off x="306705" y="257175"/>
            <a:ext cx="4064000" cy="953135"/>
          </a:xfrm>
          <a:prstGeom prst="rect">
            <a:avLst/>
          </a:prstGeom>
          <a:noFill/>
        </p:spPr>
        <p:txBody>
          <a:bodyPr wrap="square" rtlCol="0">
            <a:spAutoFit/>
          </a:bodyPr>
          <a:p>
            <a:r>
              <a:rPr lang="zh-CN" altLang="en-US" sz="2800"/>
              <a:t>制备</a:t>
            </a:r>
            <a:endParaRPr lang="zh-CN" altLang="en-US" sz="2800"/>
          </a:p>
          <a:p>
            <a:r>
              <a:rPr lang="en-US" altLang="zh-CN" sz="2800"/>
              <a:t>CO</a:t>
            </a:r>
            <a:r>
              <a:rPr lang="en-US" altLang="zh-CN" sz="2800" baseline="-25000"/>
              <a:t>2</a:t>
            </a:r>
            <a:endParaRPr lang="en-US" altLang="zh-CN" sz="2800" baseline="-25000"/>
          </a:p>
        </p:txBody>
      </p:sp>
      <p:pic>
        <p:nvPicPr>
          <p:cNvPr id="4" name="图片 3"/>
          <p:cNvPicPr>
            <a:picLocks noChangeAspect="1"/>
          </p:cNvPicPr>
          <p:nvPr/>
        </p:nvPicPr>
        <p:blipFill>
          <a:blip r:embed="rId2">
            <a:lum bright="-18000" contrast="42000"/>
          </a:blip>
          <a:stretch>
            <a:fillRect/>
          </a:stretch>
        </p:blipFill>
        <p:spPr>
          <a:xfrm>
            <a:off x="3583305" y="349250"/>
            <a:ext cx="3904615" cy="1794510"/>
          </a:xfrm>
          <a:prstGeom prst="rect">
            <a:avLst/>
          </a:prstGeom>
        </p:spPr>
      </p:pic>
      <p:pic>
        <p:nvPicPr>
          <p:cNvPr id="5" name="图片 4"/>
          <p:cNvPicPr>
            <a:picLocks noChangeAspect="1"/>
          </p:cNvPicPr>
          <p:nvPr/>
        </p:nvPicPr>
        <p:blipFill>
          <a:blip r:embed="rId3">
            <a:lum bright="-18000" contrast="48000"/>
          </a:blip>
          <a:stretch>
            <a:fillRect/>
          </a:stretch>
        </p:blipFill>
        <p:spPr>
          <a:xfrm>
            <a:off x="541020" y="3810635"/>
            <a:ext cx="9147810" cy="139890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矩形 4"/>
          <p:cNvSpPr/>
          <p:nvPr/>
        </p:nvSpPr>
        <p:spPr>
          <a:xfrm>
            <a:off x="-250" y="85270"/>
            <a:ext cx="11654075" cy="674370"/>
          </a:xfrm>
          <a:prstGeom prst="rect">
            <a:avLst/>
          </a:prstGeom>
        </p:spPr>
        <p:txBody>
          <a:bodyPr wrap="square" lIns="121898" tIns="60948" rIns="121898" bIns="60948">
            <a:spAutoFit/>
          </a:bodyPr>
          <a:p>
            <a:pPr algn="just">
              <a:lnSpc>
                <a:spcPct val="150000"/>
              </a:lnSpc>
              <a:spcAft>
                <a:spcPts val="0"/>
              </a:spcAft>
              <a:tabLst>
                <a:tab pos="2700655" algn="l"/>
              </a:tabLst>
            </a:pPr>
            <a:r>
              <a:rPr lang="en-US" altLang="zh-CN" sz="2400" kern="100" dirty="0">
                <a:latin typeface="Times New Roman" panose="02020603050405020304"/>
                <a:ea typeface="微软雅黑" panose="020B0503020204020204" charset="-122"/>
                <a:cs typeface="Courier New" panose="02070309020205020404"/>
              </a:rPr>
              <a:t>(5)</a:t>
            </a:r>
            <a:r>
              <a:rPr lang="zh-CN" altLang="en-US" sz="2400" kern="100" dirty="0">
                <a:latin typeface="Times New Roman" panose="02020603050405020304"/>
                <a:ea typeface="微软雅黑" panose="020B0503020204020204" charset="-122"/>
                <a:cs typeface="Courier New" panose="02070309020205020404"/>
              </a:rPr>
              <a:t>碳的含氧酸</a:t>
            </a:r>
            <a:r>
              <a:rPr lang="zh-CN" altLang="en-US" sz="2400" kern="100" dirty="0">
                <a:latin typeface="Times New Roman" panose="02020603050405020304"/>
                <a:ea typeface="微软雅黑" panose="020B0503020204020204" charset="-122"/>
                <a:cs typeface="Courier New" panose="02070309020205020404"/>
              </a:rPr>
              <a:t>及盐</a:t>
            </a:r>
            <a:endParaRPr lang="zh-CN" altLang="en-US" sz="2400" kern="100" dirty="0">
              <a:latin typeface="Times New Roman" panose="02020603050405020304"/>
              <a:ea typeface="微软雅黑" panose="020B0503020204020204" charset="-122"/>
              <a:cs typeface="Courier New" panose="02070309020205020404"/>
            </a:endParaRPr>
          </a:p>
        </p:txBody>
      </p:sp>
      <p:pic>
        <p:nvPicPr>
          <p:cNvPr id="2" name="图片 1"/>
          <p:cNvPicPr>
            <a:picLocks noChangeAspect="1"/>
          </p:cNvPicPr>
          <p:nvPr/>
        </p:nvPicPr>
        <p:blipFill>
          <a:blip r:embed="rId1">
            <a:lum bright="-18000" contrast="54000"/>
          </a:blip>
          <a:srcRect l="715"/>
          <a:stretch>
            <a:fillRect/>
          </a:stretch>
        </p:blipFill>
        <p:spPr>
          <a:xfrm>
            <a:off x="361315" y="759460"/>
            <a:ext cx="11551920" cy="3331845"/>
          </a:xfrm>
          <a:prstGeom prst="rect">
            <a:avLst/>
          </a:prstGeom>
        </p:spPr>
      </p:pic>
      <p:pic>
        <p:nvPicPr>
          <p:cNvPr id="3" name="图片 2"/>
          <p:cNvPicPr>
            <a:picLocks noChangeAspect="1"/>
          </p:cNvPicPr>
          <p:nvPr/>
        </p:nvPicPr>
        <p:blipFill>
          <a:blip r:embed="rId2">
            <a:lum bright="-24000" contrast="60000"/>
          </a:blip>
          <a:stretch>
            <a:fillRect/>
          </a:stretch>
        </p:blipFill>
        <p:spPr>
          <a:xfrm>
            <a:off x="755650" y="4411345"/>
            <a:ext cx="4805680" cy="190944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lum bright="-12000" contrast="36000"/>
          </a:blip>
          <a:stretch>
            <a:fillRect/>
          </a:stretch>
        </p:blipFill>
        <p:spPr>
          <a:xfrm>
            <a:off x="484505" y="535305"/>
            <a:ext cx="10881360" cy="240728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436880" y="353060"/>
            <a:ext cx="7800975" cy="819785"/>
          </a:xfrm>
          <a:prstGeom prst="rect">
            <a:avLst/>
          </a:prstGeom>
        </p:spPr>
      </p:pic>
      <p:pic>
        <p:nvPicPr>
          <p:cNvPr id="3" name="图片 2"/>
          <p:cNvPicPr>
            <a:picLocks noChangeAspect="1"/>
          </p:cNvPicPr>
          <p:nvPr/>
        </p:nvPicPr>
        <p:blipFill>
          <a:blip r:embed="rId2"/>
          <a:stretch>
            <a:fillRect/>
          </a:stretch>
        </p:blipFill>
        <p:spPr>
          <a:xfrm>
            <a:off x="10030460" y="3535680"/>
            <a:ext cx="1742440" cy="1457325"/>
          </a:xfrm>
          <a:prstGeom prst="rect">
            <a:avLst/>
          </a:prstGeom>
        </p:spPr>
      </p:pic>
      <p:pic>
        <p:nvPicPr>
          <p:cNvPr id="4" name="图片 3"/>
          <p:cNvPicPr>
            <a:picLocks noChangeAspect="1"/>
          </p:cNvPicPr>
          <p:nvPr/>
        </p:nvPicPr>
        <p:blipFill>
          <a:blip r:embed="rId3">
            <a:lum bright="-12000" contrast="36000"/>
          </a:blip>
          <a:stretch>
            <a:fillRect/>
          </a:stretch>
        </p:blipFill>
        <p:spPr>
          <a:xfrm>
            <a:off x="436880" y="2164715"/>
            <a:ext cx="11336020" cy="773430"/>
          </a:xfrm>
          <a:prstGeom prst="rect">
            <a:avLst/>
          </a:prstGeom>
        </p:spPr>
      </p:pic>
      <p:pic>
        <p:nvPicPr>
          <p:cNvPr id="5" name="图片 4"/>
          <p:cNvPicPr>
            <a:picLocks noChangeAspect="1"/>
          </p:cNvPicPr>
          <p:nvPr/>
        </p:nvPicPr>
        <p:blipFill>
          <a:blip r:embed="rId4">
            <a:lum bright="-12000" contrast="24000"/>
          </a:blip>
          <a:stretch>
            <a:fillRect/>
          </a:stretch>
        </p:blipFill>
        <p:spPr>
          <a:xfrm>
            <a:off x="595630" y="3302000"/>
            <a:ext cx="8968740" cy="462915"/>
          </a:xfrm>
          <a:prstGeom prst="rect">
            <a:avLst/>
          </a:prstGeom>
        </p:spPr>
      </p:pic>
      <p:pic>
        <p:nvPicPr>
          <p:cNvPr id="6" name="图片 5"/>
          <p:cNvPicPr>
            <a:picLocks noChangeAspect="1"/>
          </p:cNvPicPr>
          <p:nvPr/>
        </p:nvPicPr>
        <p:blipFill>
          <a:blip r:embed="rId5"/>
          <a:stretch>
            <a:fillRect/>
          </a:stretch>
        </p:blipFill>
        <p:spPr>
          <a:xfrm>
            <a:off x="502285" y="1472565"/>
            <a:ext cx="10219055" cy="4356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94665" y="528955"/>
            <a:ext cx="5080000" cy="1198880"/>
          </a:xfrm>
          <a:prstGeom prst="rect">
            <a:avLst/>
          </a:prstGeom>
        </p:spPr>
        <p:txBody>
          <a:bodyPr>
            <a:spAutoFit/>
          </a:bodyPr>
          <a:p>
            <a:r>
              <a:rPr lang="zh-CN" altLang="en-US" sz="2400">
                <a:solidFill>
                  <a:srgbClr val="141414"/>
                </a:solidFill>
                <a:latin typeface="宋体" panose="02010600030101010101" pitchFamily="2" charset="-122"/>
                <a:ea typeface="宋体" panose="02010600030101010101" pitchFamily="2" charset="-122"/>
              </a:rPr>
              <a:t>①</a:t>
            </a:r>
            <a:r>
              <a:rPr lang="zh-CN" altLang="en-US" sz="2400">
                <a:solidFill>
                  <a:srgbClr val="141414"/>
                </a:solidFill>
                <a:latin typeface="微软雅黑" panose="020B0503020204020204" charset="-122"/>
                <a:ea typeface="微软雅黑" panose="020B0503020204020204" charset="-122"/>
              </a:rPr>
              <a:t>还原性</a:t>
            </a:r>
            <a:r>
              <a:rPr lang="en-US" altLang="zh-CN" sz="2400">
                <a:solidFill>
                  <a:srgbClr val="141414"/>
                </a:solidFill>
                <a:latin typeface="微软雅黑" panose="020B0503020204020204" charset="-122"/>
                <a:ea typeface="微软雅黑" panose="020B0503020204020204" charset="-122"/>
              </a:rPr>
              <a:t>——</a:t>
            </a:r>
            <a:r>
              <a:rPr lang="zh-CN" altLang="en-US" sz="2400">
                <a:solidFill>
                  <a:srgbClr val="141414"/>
                </a:solidFill>
                <a:latin typeface="微软雅黑" panose="020B0503020204020204" charset="-122"/>
                <a:ea typeface="微软雅黑" panose="020B0503020204020204" charset="-122"/>
              </a:rPr>
              <a:t>与高锰酸钾：</a:t>
            </a:r>
            <a:endParaRPr lang="zh-CN" altLang="en-US" sz="2400">
              <a:solidFill>
                <a:srgbClr val="141414"/>
              </a:solidFill>
              <a:latin typeface="微软雅黑" panose="020B0503020204020204" charset="-122"/>
              <a:ea typeface="微软雅黑" panose="020B0503020204020204" charset="-122"/>
            </a:endParaRPr>
          </a:p>
          <a:p>
            <a:endParaRPr lang="zh-CN" altLang="en-US" sz="2400">
              <a:solidFill>
                <a:srgbClr val="141414"/>
              </a:solidFill>
              <a:latin typeface="微软雅黑" panose="020B0503020204020204" charset="-122"/>
              <a:ea typeface="微软雅黑" panose="020B0503020204020204" charset="-122"/>
            </a:endParaRPr>
          </a:p>
          <a:p>
            <a:r>
              <a:rPr lang="zh-CN" altLang="en-US" sz="2400">
                <a:solidFill>
                  <a:srgbClr val="141414"/>
                </a:solidFill>
                <a:latin typeface="微软雅黑" panose="020B0503020204020204" charset="-122"/>
                <a:ea typeface="微软雅黑" panose="020B0503020204020204" charset="-122"/>
              </a:rPr>
              <a:t>反应离子</a:t>
            </a:r>
            <a:r>
              <a:rPr lang="zh-CN" altLang="en-US" sz="2400">
                <a:solidFill>
                  <a:srgbClr val="141414"/>
                </a:solidFill>
                <a:latin typeface="微软雅黑" panose="020B0503020204020204" charset="-122"/>
                <a:ea typeface="微软雅黑" panose="020B0503020204020204" charset="-122"/>
              </a:rPr>
              <a:t>方程式：</a:t>
            </a:r>
            <a:endParaRPr lang="zh-CN" altLang="en-US" sz="2400">
              <a:solidFill>
                <a:srgbClr val="141414"/>
              </a:solidFill>
              <a:latin typeface="微软雅黑" panose="020B0503020204020204" charset="-122"/>
              <a:ea typeface="微软雅黑" panose="020B0503020204020204" charset="-122"/>
            </a:endParaRPr>
          </a:p>
        </p:txBody>
      </p:sp>
      <p:pic>
        <p:nvPicPr>
          <p:cNvPr id="3" name="图片 2"/>
          <p:cNvPicPr>
            <a:picLocks noChangeAspect="1"/>
          </p:cNvPicPr>
          <p:nvPr/>
        </p:nvPicPr>
        <p:blipFill>
          <a:blip r:embed="rId1"/>
          <a:stretch>
            <a:fillRect/>
          </a:stretch>
        </p:blipFill>
        <p:spPr>
          <a:xfrm>
            <a:off x="585470" y="2209800"/>
            <a:ext cx="9775190" cy="373316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613410" y="422275"/>
            <a:ext cx="4064000" cy="521970"/>
          </a:xfrm>
          <a:prstGeom prst="rect">
            <a:avLst/>
          </a:prstGeom>
          <a:noFill/>
        </p:spPr>
        <p:txBody>
          <a:bodyPr wrap="square" rtlCol="0">
            <a:spAutoFit/>
          </a:bodyPr>
          <a:p>
            <a:r>
              <a:rPr lang="zh-CN" altLang="en-US" sz="2800">
                <a:latin typeface="宋体" panose="02010600030101010101" pitchFamily="2" charset="-122"/>
                <a:ea typeface="宋体" panose="02010600030101010101" pitchFamily="2" charset="-122"/>
              </a:rPr>
              <a:t>②</a:t>
            </a:r>
            <a:r>
              <a:rPr lang="zh-CN" altLang="en-US" sz="2800"/>
              <a:t>配位：</a:t>
            </a:r>
            <a:endParaRPr lang="zh-CN" altLang="en-US" sz="2800"/>
          </a:p>
        </p:txBody>
      </p:sp>
      <p:pic>
        <p:nvPicPr>
          <p:cNvPr id="3" name="图片 2"/>
          <p:cNvPicPr>
            <a:picLocks noChangeAspect="1"/>
          </p:cNvPicPr>
          <p:nvPr/>
        </p:nvPicPr>
        <p:blipFill>
          <a:blip r:embed="rId1"/>
          <a:stretch>
            <a:fillRect/>
          </a:stretch>
        </p:blipFill>
        <p:spPr>
          <a:xfrm>
            <a:off x="2027555" y="1360805"/>
            <a:ext cx="3398520" cy="1045845"/>
          </a:xfrm>
          <a:prstGeom prst="rect">
            <a:avLst/>
          </a:prstGeom>
        </p:spPr>
      </p:pic>
      <p:pic>
        <p:nvPicPr>
          <p:cNvPr id="4" name="图片 3"/>
          <p:cNvPicPr>
            <a:picLocks noChangeAspect="1"/>
          </p:cNvPicPr>
          <p:nvPr/>
        </p:nvPicPr>
        <p:blipFill>
          <a:blip r:embed="rId2"/>
          <a:stretch>
            <a:fillRect/>
          </a:stretch>
        </p:blipFill>
        <p:spPr>
          <a:xfrm>
            <a:off x="6209030" y="204470"/>
            <a:ext cx="2482850" cy="2673985"/>
          </a:xfrm>
          <a:prstGeom prst="rect">
            <a:avLst/>
          </a:prstGeom>
        </p:spPr>
      </p:pic>
      <p:pic>
        <p:nvPicPr>
          <p:cNvPr id="5" name="图片 4"/>
          <p:cNvPicPr>
            <a:picLocks noChangeAspect="1"/>
          </p:cNvPicPr>
          <p:nvPr/>
        </p:nvPicPr>
        <p:blipFill>
          <a:blip r:embed="rId3">
            <a:lum contrast="18000"/>
          </a:blip>
          <a:stretch>
            <a:fillRect/>
          </a:stretch>
        </p:blipFill>
        <p:spPr>
          <a:xfrm>
            <a:off x="678815" y="3322320"/>
            <a:ext cx="9946640" cy="68453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727710" y="2259965"/>
            <a:ext cx="10735945" cy="2861310"/>
          </a:xfrm>
          <a:prstGeom prst="rect">
            <a:avLst/>
          </a:prstGeom>
        </p:spPr>
      </p:pic>
      <p:pic>
        <p:nvPicPr>
          <p:cNvPr id="3" name="图片 2"/>
          <p:cNvPicPr>
            <a:picLocks noChangeAspect="1"/>
          </p:cNvPicPr>
          <p:nvPr/>
        </p:nvPicPr>
        <p:blipFill>
          <a:blip r:embed="rId2">
            <a:lum bright="-12000" contrast="36000"/>
          </a:blip>
          <a:srcRect l="812"/>
          <a:stretch>
            <a:fillRect/>
          </a:stretch>
        </p:blipFill>
        <p:spPr>
          <a:xfrm>
            <a:off x="186055" y="244475"/>
            <a:ext cx="11019790" cy="1857375"/>
          </a:xfrm>
          <a:prstGeom prst="rect">
            <a:avLst/>
          </a:prstGeom>
        </p:spPr>
      </p:pic>
      <mc:AlternateContent xmlns:mc="http://schemas.openxmlformats.org/markup-compatibility/2006" xmlns:p14="http://schemas.microsoft.com/office/powerpoint/2010/main">
        <mc:Choice Requires="p14">
          <p:contentPart r:id="rId3" p14:bwMode="auto">
            <p14:nvContentPartPr>
              <p14:cNvPr id="4" name="墨迹 3"/>
              <p14:cNvContentPartPr/>
              <p14:nvPr/>
            </p14:nvContentPartPr>
            <p14:xfrm>
              <a:off x="6121400" y="5295900"/>
              <a:ext cx="165100" cy="196850"/>
            </p14:xfrm>
          </p:contentPart>
        </mc:Choice>
        <mc:Fallback xmlns="">
          <p:pic>
            <p:nvPicPr>
              <p:cNvPr id="4" name="墨迹 3"/>
            </p:nvPicPr>
            <p:blipFill>
              <a:blip r:embed="rId4"/>
            </p:blipFill>
            <p:spPr>
              <a:xfrm>
                <a:off x="6121400" y="5295900"/>
                <a:ext cx="165100" cy="196850"/>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5" name="墨迹 4"/>
              <p14:cNvContentPartPr/>
              <p14:nvPr/>
            </p14:nvContentPartPr>
            <p14:xfrm>
              <a:off x="6146800" y="5340350"/>
              <a:ext cx="38100" cy="342900"/>
            </p14:xfrm>
          </p:contentPart>
        </mc:Choice>
        <mc:Fallback xmlns="">
          <p:pic>
            <p:nvPicPr>
              <p:cNvPr id="5" name="墨迹 4"/>
            </p:nvPicPr>
            <p:blipFill>
              <a:blip r:embed="rId6"/>
            </p:blipFill>
            <p:spPr>
              <a:xfrm>
                <a:off x="6146800" y="5340350"/>
                <a:ext cx="38100" cy="342900"/>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6" name="墨迹 5"/>
              <p14:cNvContentPartPr/>
              <p14:nvPr/>
            </p14:nvContentPartPr>
            <p14:xfrm>
              <a:off x="6254750" y="5264150"/>
              <a:ext cx="222250" cy="158750"/>
            </p14:xfrm>
          </p:contentPart>
        </mc:Choice>
        <mc:Fallback xmlns="">
          <p:pic>
            <p:nvPicPr>
              <p:cNvPr id="6" name="墨迹 5"/>
            </p:nvPicPr>
            <p:blipFill>
              <a:blip r:embed="rId8"/>
            </p:blipFill>
            <p:spPr>
              <a:xfrm>
                <a:off x="6254750" y="5264150"/>
                <a:ext cx="222250" cy="158750"/>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7" name="墨迹 6"/>
              <p14:cNvContentPartPr/>
              <p14:nvPr/>
            </p14:nvContentPartPr>
            <p14:xfrm>
              <a:off x="6413500" y="5308600"/>
              <a:ext cx="133350" cy="95250"/>
            </p14:xfrm>
          </p:contentPart>
        </mc:Choice>
        <mc:Fallback xmlns="">
          <p:pic>
            <p:nvPicPr>
              <p:cNvPr id="7" name="墨迹 6"/>
            </p:nvPicPr>
            <p:blipFill>
              <a:blip r:embed="rId10"/>
            </p:blipFill>
            <p:spPr>
              <a:xfrm>
                <a:off x="6413500" y="5308600"/>
                <a:ext cx="133350" cy="95250"/>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8" name="墨迹 7"/>
              <p14:cNvContentPartPr/>
              <p14:nvPr/>
            </p14:nvContentPartPr>
            <p14:xfrm>
              <a:off x="6362700" y="5403850"/>
              <a:ext cx="82550" cy="6350"/>
            </p14:xfrm>
          </p:contentPart>
        </mc:Choice>
        <mc:Fallback xmlns="">
          <p:pic>
            <p:nvPicPr>
              <p:cNvPr id="8" name="墨迹 7"/>
            </p:nvPicPr>
            <p:blipFill>
              <a:blip r:embed="rId12"/>
            </p:blipFill>
            <p:spPr>
              <a:xfrm>
                <a:off x="6362700" y="5403850"/>
                <a:ext cx="82550" cy="6350"/>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9" name="墨迹 8"/>
              <p14:cNvContentPartPr/>
              <p14:nvPr/>
            </p14:nvContentPartPr>
            <p14:xfrm>
              <a:off x="6318250" y="5499100"/>
              <a:ext cx="171450" cy="25400"/>
            </p14:xfrm>
          </p:contentPart>
        </mc:Choice>
        <mc:Fallback xmlns="">
          <p:pic>
            <p:nvPicPr>
              <p:cNvPr id="9" name="墨迹 8"/>
            </p:nvPicPr>
            <p:blipFill>
              <a:blip r:embed="rId14"/>
            </p:blipFill>
            <p:spPr>
              <a:xfrm>
                <a:off x="6318250" y="5499100"/>
                <a:ext cx="171450" cy="25400"/>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0" name="墨迹 9"/>
              <p14:cNvContentPartPr/>
              <p14:nvPr/>
            </p14:nvContentPartPr>
            <p14:xfrm>
              <a:off x="6324600" y="5441950"/>
              <a:ext cx="88900" cy="228600"/>
            </p14:xfrm>
          </p:contentPart>
        </mc:Choice>
        <mc:Fallback xmlns="">
          <p:pic>
            <p:nvPicPr>
              <p:cNvPr id="10" name="墨迹 9"/>
            </p:nvPicPr>
            <p:blipFill>
              <a:blip r:embed="rId16"/>
            </p:blipFill>
            <p:spPr>
              <a:xfrm>
                <a:off x="6324600" y="5441950"/>
                <a:ext cx="88900" cy="228600"/>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1" name="墨迹 10"/>
              <p14:cNvContentPartPr/>
              <p14:nvPr/>
            </p14:nvContentPartPr>
            <p14:xfrm>
              <a:off x="6203950" y="5549900"/>
              <a:ext cx="107950" cy="88900"/>
            </p14:xfrm>
          </p:contentPart>
        </mc:Choice>
        <mc:Fallback xmlns="">
          <p:pic>
            <p:nvPicPr>
              <p:cNvPr id="11" name="墨迹 10"/>
            </p:nvPicPr>
            <p:blipFill>
              <a:blip r:embed="rId18"/>
            </p:blipFill>
            <p:spPr>
              <a:xfrm>
                <a:off x="6203950" y="5549900"/>
                <a:ext cx="107950" cy="88900"/>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12" name="墨迹 11"/>
              <p14:cNvContentPartPr/>
              <p14:nvPr/>
            </p14:nvContentPartPr>
            <p14:xfrm>
              <a:off x="6457950" y="5549900"/>
              <a:ext cx="69850" cy="57150"/>
            </p14:xfrm>
          </p:contentPart>
        </mc:Choice>
        <mc:Fallback xmlns="">
          <p:pic>
            <p:nvPicPr>
              <p:cNvPr id="12" name="墨迹 11"/>
            </p:nvPicPr>
            <p:blipFill>
              <a:blip r:embed="rId20"/>
            </p:blipFill>
            <p:spPr>
              <a:xfrm>
                <a:off x="6457950" y="5549900"/>
                <a:ext cx="69850" cy="57150"/>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13" name="墨迹 12"/>
              <p14:cNvContentPartPr/>
              <p14:nvPr/>
            </p14:nvContentPartPr>
            <p14:xfrm>
              <a:off x="6661150" y="5314950"/>
              <a:ext cx="209550" cy="82550"/>
            </p14:xfrm>
          </p:contentPart>
        </mc:Choice>
        <mc:Fallback xmlns="">
          <p:pic>
            <p:nvPicPr>
              <p:cNvPr id="13" name="墨迹 12"/>
            </p:nvPicPr>
            <p:blipFill>
              <a:blip r:embed="rId22"/>
            </p:blipFill>
            <p:spPr>
              <a:xfrm>
                <a:off x="6661150" y="5314950"/>
                <a:ext cx="209550" cy="82550"/>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14" name="墨迹 13"/>
              <p14:cNvContentPartPr/>
              <p14:nvPr/>
            </p14:nvContentPartPr>
            <p14:xfrm>
              <a:off x="6718300" y="5403850"/>
              <a:ext cx="107950" cy="31750"/>
            </p14:xfrm>
          </p:contentPart>
        </mc:Choice>
        <mc:Fallback xmlns="">
          <p:pic>
            <p:nvPicPr>
              <p:cNvPr id="14" name="墨迹 13"/>
            </p:nvPicPr>
            <p:blipFill>
              <a:blip r:embed="rId24"/>
            </p:blipFill>
            <p:spPr>
              <a:xfrm>
                <a:off x="6718300" y="5403850"/>
                <a:ext cx="107950" cy="31750"/>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15" name="墨迹 14"/>
              <p14:cNvContentPartPr/>
              <p14:nvPr/>
            </p14:nvContentPartPr>
            <p14:xfrm>
              <a:off x="6540500" y="5327650"/>
              <a:ext cx="139700" cy="196850"/>
            </p14:xfrm>
          </p:contentPart>
        </mc:Choice>
        <mc:Fallback xmlns="">
          <p:pic>
            <p:nvPicPr>
              <p:cNvPr id="15" name="墨迹 14"/>
            </p:nvPicPr>
            <p:blipFill>
              <a:blip r:embed="rId26"/>
            </p:blipFill>
            <p:spPr>
              <a:xfrm>
                <a:off x="6540500" y="5327650"/>
                <a:ext cx="139700" cy="196850"/>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16" name="墨迹 15"/>
              <p14:cNvContentPartPr/>
              <p14:nvPr/>
            </p14:nvContentPartPr>
            <p14:xfrm>
              <a:off x="6699250" y="5441950"/>
              <a:ext cx="165100" cy="114300"/>
            </p14:xfrm>
          </p:contentPart>
        </mc:Choice>
        <mc:Fallback xmlns="">
          <p:pic>
            <p:nvPicPr>
              <p:cNvPr id="16" name="墨迹 15"/>
            </p:nvPicPr>
            <p:blipFill>
              <a:blip r:embed="rId28"/>
            </p:blipFill>
            <p:spPr>
              <a:xfrm>
                <a:off x="6699250" y="5441950"/>
                <a:ext cx="165100" cy="114300"/>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17" name="墨迹 16"/>
              <p14:cNvContentPartPr/>
              <p14:nvPr/>
            </p14:nvContentPartPr>
            <p14:xfrm>
              <a:off x="6667500" y="5537200"/>
              <a:ext cx="95250" cy="57150"/>
            </p14:xfrm>
          </p:contentPart>
        </mc:Choice>
        <mc:Fallback xmlns="">
          <p:pic>
            <p:nvPicPr>
              <p:cNvPr id="17" name="墨迹 16"/>
            </p:nvPicPr>
            <p:blipFill>
              <a:blip r:embed="rId30"/>
            </p:blipFill>
            <p:spPr>
              <a:xfrm>
                <a:off x="6667500" y="5537200"/>
                <a:ext cx="95250" cy="57150"/>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18" name="墨迹 17"/>
              <p14:cNvContentPartPr/>
              <p14:nvPr/>
            </p14:nvContentPartPr>
            <p14:xfrm>
              <a:off x="6635750" y="5619750"/>
              <a:ext cx="82550" cy="57150"/>
            </p14:xfrm>
          </p:contentPart>
        </mc:Choice>
        <mc:Fallback xmlns="">
          <p:pic>
            <p:nvPicPr>
              <p:cNvPr id="18" name="墨迹 17"/>
            </p:nvPicPr>
            <p:blipFill>
              <a:blip r:embed="rId32"/>
            </p:blipFill>
            <p:spPr>
              <a:xfrm>
                <a:off x="6635750" y="5619750"/>
                <a:ext cx="82550" cy="57150"/>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19" name="墨迹 18"/>
              <p14:cNvContentPartPr/>
              <p14:nvPr/>
            </p14:nvContentPartPr>
            <p14:xfrm>
              <a:off x="7029450" y="5346700"/>
              <a:ext cx="82550" cy="241300"/>
            </p14:xfrm>
          </p:contentPart>
        </mc:Choice>
        <mc:Fallback xmlns="">
          <p:pic>
            <p:nvPicPr>
              <p:cNvPr id="19" name="墨迹 18"/>
            </p:nvPicPr>
            <p:blipFill>
              <a:blip r:embed="rId34"/>
            </p:blipFill>
            <p:spPr>
              <a:xfrm>
                <a:off x="7029450" y="5346700"/>
                <a:ext cx="82550" cy="241300"/>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20" name="墨迹 19"/>
              <p14:cNvContentPartPr/>
              <p14:nvPr/>
            </p14:nvContentPartPr>
            <p14:xfrm>
              <a:off x="7048500" y="5676900"/>
              <a:ext cx="19050" cy="69850"/>
            </p14:xfrm>
          </p:contentPart>
        </mc:Choice>
        <mc:Fallback xmlns="">
          <p:pic>
            <p:nvPicPr>
              <p:cNvPr id="20" name="墨迹 19"/>
            </p:nvPicPr>
            <p:blipFill>
              <a:blip r:embed="rId36"/>
            </p:blipFill>
            <p:spPr>
              <a:xfrm>
                <a:off x="7048500" y="5676900"/>
                <a:ext cx="19050" cy="69850"/>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21" name="墨迹 20"/>
              <p14:cNvContentPartPr/>
              <p14:nvPr/>
            </p14:nvContentPartPr>
            <p14:xfrm>
              <a:off x="5562600" y="5060950"/>
              <a:ext cx="450850" cy="38100"/>
            </p14:xfrm>
          </p:contentPart>
        </mc:Choice>
        <mc:Fallback xmlns="">
          <p:pic>
            <p:nvPicPr>
              <p:cNvPr id="21" name="墨迹 20"/>
            </p:nvPicPr>
            <p:blipFill>
              <a:blip r:embed="rId38"/>
            </p:blipFill>
            <p:spPr>
              <a:xfrm>
                <a:off x="5562600" y="5060950"/>
                <a:ext cx="450850" cy="38100"/>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22" name="墨迹 21"/>
              <p14:cNvContentPartPr/>
              <p14:nvPr/>
            </p14:nvContentPartPr>
            <p14:xfrm>
              <a:off x="5791200" y="5118100"/>
              <a:ext cx="222250" cy="279400"/>
            </p14:xfrm>
          </p:contentPart>
        </mc:Choice>
        <mc:Fallback xmlns="">
          <p:pic>
            <p:nvPicPr>
              <p:cNvPr id="22" name="墨迹 21"/>
            </p:nvPicPr>
            <p:blipFill>
              <a:blip r:embed="rId40"/>
            </p:blipFill>
            <p:spPr>
              <a:xfrm>
                <a:off x="5791200" y="5118100"/>
                <a:ext cx="222250" cy="279400"/>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23" name="墨迹 22"/>
              <p14:cNvContentPartPr/>
              <p14:nvPr/>
            </p14:nvContentPartPr>
            <p14:xfrm>
              <a:off x="11245850" y="2743200"/>
              <a:ext cx="292100" cy="38100"/>
            </p14:xfrm>
          </p:contentPart>
        </mc:Choice>
        <mc:Fallback xmlns="">
          <p:pic>
            <p:nvPicPr>
              <p:cNvPr id="23" name="墨迹 22"/>
            </p:nvPicPr>
            <p:blipFill>
              <a:blip r:embed="rId42"/>
            </p:blipFill>
            <p:spPr>
              <a:xfrm>
                <a:off x="11245850" y="2743200"/>
                <a:ext cx="292100" cy="38100"/>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24" name="墨迹 23"/>
              <p14:cNvContentPartPr/>
              <p14:nvPr/>
            </p14:nvContentPartPr>
            <p14:xfrm>
              <a:off x="11480800" y="2698750"/>
              <a:ext cx="120650" cy="127000"/>
            </p14:xfrm>
          </p:contentPart>
        </mc:Choice>
        <mc:Fallback xmlns="">
          <p:pic>
            <p:nvPicPr>
              <p:cNvPr id="24" name="墨迹 23"/>
            </p:nvPicPr>
            <p:blipFill>
              <a:blip r:embed="rId44"/>
            </p:blipFill>
            <p:spPr>
              <a:xfrm>
                <a:off x="11480800" y="2698750"/>
                <a:ext cx="120650" cy="127000"/>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25" name="墨迹 24"/>
              <p14:cNvContentPartPr/>
              <p14:nvPr/>
            </p14:nvContentPartPr>
            <p14:xfrm>
              <a:off x="11449050" y="2927350"/>
              <a:ext cx="120650" cy="241300"/>
            </p14:xfrm>
          </p:contentPart>
        </mc:Choice>
        <mc:Fallback xmlns="">
          <p:pic>
            <p:nvPicPr>
              <p:cNvPr id="25" name="墨迹 24"/>
            </p:nvPicPr>
            <p:blipFill>
              <a:blip r:embed="rId46"/>
            </p:blipFill>
            <p:spPr>
              <a:xfrm>
                <a:off x="11449050" y="2927350"/>
                <a:ext cx="120650" cy="241300"/>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26" name="墨迹 25"/>
              <p14:cNvContentPartPr/>
              <p14:nvPr/>
            </p14:nvContentPartPr>
            <p14:xfrm>
              <a:off x="11518900" y="3276600"/>
              <a:ext cx="25400" cy="69850"/>
            </p14:xfrm>
          </p:contentPart>
        </mc:Choice>
        <mc:Fallback xmlns="">
          <p:pic>
            <p:nvPicPr>
              <p:cNvPr id="26" name="墨迹 25"/>
            </p:nvPicPr>
            <p:blipFill>
              <a:blip r:embed="rId48"/>
            </p:blipFill>
            <p:spPr>
              <a:xfrm>
                <a:off x="11518900" y="3276600"/>
                <a:ext cx="25400" cy="69850"/>
              </a:xfrm>
              <a:prstGeom prst="rect"/>
            </p:spPr>
          </p:pic>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rcRect r="57910"/>
          <a:stretch>
            <a:fillRect/>
          </a:stretch>
        </p:blipFill>
        <p:spPr>
          <a:xfrm>
            <a:off x="1876425" y="760730"/>
            <a:ext cx="3176270" cy="3444240"/>
          </a:xfrm>
          <a:prstGeom prst="rect">
            <a:avLst/>
          </a:prstGeom>
        </p:spPr>
      </p:pic>
      <p:sp>
        <p:nvSpPr>
          <p:cNvPr id="4" name="文本框 3"/>
          <p:cNvSpPr txBox="1"/>
          <p:nvPr/>
        </p:nvSpPr>
        <p:spPr>
          <a:xfrm>
            <a:off x="5803265" y="1051242"/>
            <a:ext cx="5080000" cy="460375"/>
          </a:xfrm>
          <a:prstGeom prst="rect">
            <a:avLst/>
          </a:prstGeom>
        </p:spPr>
        <p:txBody>
          <a:bodyPr>
            <a:spAutoFit/>
          </a:bodyPr>
          <a:p>
            <a:r>
              <a:rPr lang="zh-CN" altLang="en-US" sz="2400">
                <a:solidFill>
                  <a:srgbClr val="141414"/>
                </a:solidFill>
                <a:latin typeface="微软雅黑" panose="020B0503020204020204" charset="-122"/>
                <a:ea typeface="微软雅黑" panose="020B0503020204020204" charset="-122"/>
              </a:rPr>
              <a:t>改进：草酸受热熔化升华分解</a:t>
            </a:r>
            <a:endParaRPr lang="zh-CN" altLang="en-US" sz="2400">
              <a:solidFill>
                <a:srgbClr val="141414"/>
              </a:solidFill>
              <a:latin typeface="微软雅黑" panose="020B0503020204020204" charset="-122"/>
              <a:ea typeface="微软雅黑" panose="020B0503020204020204" charset="-122"/>
            </a:endParaRPr>
          </a:p>
        </p:txBody>
      </p:sp>
      <p:sp>
        <p:nvSpPr>
          <p:cNvPr id="8" name="文本框 7"/>
          <p:cNvSpPr txBox="1"/>
          <p:nvPr/>
        </p:nvSpPr>
        <p:spPr>
          <a:xfrm>
            <a:off x="5356225" y="2661285"/>
            <a:ext cx="5415915" cy="2997835"/>
          </a:xfrm>
          <a:prstGeom prst="rect">
            <a:avLst/>
          </a:prstGeom>
        </p:spPr>
        <p:txBody>
          <a:bodyPr wrap="square">
            <a:noAutofit/>
          </a:bodyPr>
          <a:p>
            <a:pPr>
              <a:lnSpc>
                <a:spcPct val="120000"/>
              </a:lnSpc>
            </a:pPr>
            <a:r>
              <a:rPr lang="zh-CN" altLang="en-US" sz="2400">
                <a:solidFill>
                  <a:srgbClr val="141414"/>
                </a:solidFill>
                <a:latin typeface="Times New Roman" panose="02020603050405020304" charset="0"/>
                <a:ea typeface="微软雅黑" panose="020B0503020204020204" charset="-122"/>
                <a:cs typeface="Times New Roman" panose="02020603050405020304" charset="0"/>
              </a:rPr>
              <a:t>【</a:t>
            </a:r>
            <a:r>
              <a:rPr lang="en-US" altLang="zh-CN" sz="2400">
                <a:solidFill>
                  <a:srgbClr val="141414"/>
                </a:solidFill>
                <a:latin typeface="Times New Roman" panose="02020603050405020304" charset="0"/>
                <a:ea typeface="DroidSerif-Regular"/>
                <a:cs typeface="Times New Roman" panose="02020603050405020304" charset="0"/>
              </a:rPr>
              <a:t>19</a:t>
            </a:r>
            <a:r>
              <a:rPr lang="zh-CN" altLang="en-US" sz="2400">
                <a:solidFill>
                  <a:srgbClr val="141414"/>
                </a:solidFill>
                <a:latin typeface="Times New Roman" panose="02020603050405020304" charset="0"/>
                <a:ea typeface="微软雅黑" panose="020B0503020204020204" charset="-122"/>
                <a:cs typeface="Times New Roman" panose="02020603050405020304" charset="0"/>
              </a:rPr>
              <a:t>浙江】草酸受热产生的气体通过灼热的氧化铜，若出现黑色变红色现象，则说明产生的气体中一定有</a:t>
            </a:r>
            <a:r>
              <a:rPr lang="en-US" altLang="zh-CN" sz="2400">
                <a:solidFill>
                  <a:srgbClr val="141414"/>
                </a:solidFill>
                <a:latin typeface="Times New Roman" panose="02020603050405020304" charset="0"/>
                <a:ea typeface="DroidSerif-Regular"/>
                <a:cs typeface="Times New Roman" panose="02020603050405020304" charset="0"/>
              </a:rPr>
              <a:t>CO</a:t>
            </a:r>
            <a:r>
              <a:rPr lang="zh-CN" altLang="en-US" sz="2400">
                <a:solidFill>
                  <a:srgbClr val="141414"/>
                </a:solidFill>
                <a:latin typeface="Times New Roman" panose="02020603050405020304" charset="0"/>
                <a:ea typeface="宋体" panose="02010600030101010101" pitchFamily="2" charset="-122"/>
                <a:cs typeface="Times New Roman" panose="02020603050405020304" charset="0"/>
              </a:rPr>
              <a:t>？</a:t>
            </a:r>
            <a:endParaRPr lang="en-US" altLang="zh-CN" sz="2400">
              <a:solidFill>
                <a:srgbClr val="141414"/>
              </a:solidFill>
              <a:latin typeface="Times New Roman" panose="02020603050405020304" charset="0"/>
              <a:ea typeface="DroidSerif-Regular"/>
              <a:cs typeface="Times New Roman" panose="02020603050405020304" charset="0"/>
            </a:endParaRPr>
          </a:p>
          <a:p>
            <a:pPr>
              <a:lnSpc>
                <a:spcPct val="120000"/>
              </a:lnSpc>
            </a:pPr>
            <a:endParaRPr lang="zh-CN" altLang="en-US" sz="2400">
              <a:solidFill>
                <a:srgbClr val="141414"/>
              </a:solidFill>
              <a:latin typeface="Times New Roman" panose="02020603050405020304" charset="0"/>
              <a:ea typeface="微软雅黑" panose="020B0503020204020204" charset="-122"/>
              <a:cs typeface="Times New Roman" panose="02020603050405020304" charset="0"/>
            </a:endParaRPr>
          </a:p>
          <a:p>
            <a:pPr>
              <a:lnSpc>
                <a:spcPct val="120000"/>
              </a:lnSpc>
            </a:pPr>
            <a:r>
              <a:rPr lang="zh-CN" altLang="en-US" sz="2400">
                <a:solidFill>
                  <a:srgbClr val="141414"/>
                </a:solidFill>
                <a:latin typeface="Times New Roman" panose="02020603050405020304" charset="0"/>
                <a:ea typeface="微软雅黑" panose="020B0503020204020204" charset="-122"/>
                <a:cs typeface="Times New Roman" panose="02020603050405020304" charset="0"/>
              </a:rPr>
              <a:t>【不能，草酸易升华且自身有还原性】</a:t>
            </a:r>
            <a:endParaRPr lang="zh-CN" altLang="en-US" sz="2400">
              <a:solidFill>
                <a:srgbClr val="141414"/>
              </a:solidFill>
              <a:latin typeface="Times New Roman" panose="02020603050405020304" charset="0"/>
              <a:ea typeface="微软雅黑" panose="020B0503020204020204"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文本框 1"/>
          <p:cNvSpPr txBox="1"/>
          <p:nvPr/>
        </p:nvSpPr>
        <p:spPr>
          <a:xfrm>
            <a:off x="1226503" y="600710"/>
            <a:ext cx="9738360" cy="3061970"/>
          </a:xfrm>
          <a:prstGeom prst="rect">
            <a:avLst/>
          </a:prstGeom>
          <a:noFill/>
        </p:spPr>
        <p:txBody>
          <a:bodyPr vert="horz" wrap="square" rtlCol="0">
            <a:noAutofit/>
            <a:scene3d>
              <a:camera prst="orthographicFront"/>
              <a:lightRig rig="threePt" dir="t"/>
            </a:scene3d>
          </a:bodyPr>
          <a:p>
            <a:pPr algn="ctr">
              <a:lnSpc>
                <a:spcPct val="130000"/>
              </a:lnSpc>
              <a:spcBef>
                <a:spcPts val="0"/>
              </a:spcBef>
              <a:spcAft>
                <a:spcPts val="0"/>
              </a:spcAft>
            </a:pPr>
            <a:r>
              <a:rPr lang="zh-CN" altLang="en-US" sz="5400" b="1" kern="800" dirty="0" smtClean="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第</a:t>
            </a:r>
            <a:r>
              <a:rPr lang="en-US" altLang="zh-CN" sz="5400" b="1" kern="800" dirty="0" smtClean="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4</a:t>
            </a:r>
            <a:r>
              <a:rPr lang="zh-CN" altLang="en-US" sz="5400" b="1" kern="800" dirty="0" smtClean="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讲</a:t>
            </a:r>
            <a:r>
              <a:rPr lang="en-US" altLang="zh-CN" sz="5400" b="1" kern="800" dirty="0" smtClean="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 </a:t>
            </a:r>
            <a:r>
              <a:rPr lang="zh-CN" altLang="en-US" sz="5400" b="1" kern="800" dirty="0" smtClean="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碳硅</a:t>
            </a:r>
            <a:endParaRPr lang="zh-CN" altLang="en-US" sz="5400" b="1" kern="800" dirty="0" smtClean="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endParaRPr>
          </a:p>
        </p:txBody>
      </p:sp>
      <p:pic>
        <p:nvPicPr>
          <p:cNvPr id="332" name="20M48.eps" descr="id:2147490642;FounderCES"/>
          <p:cNvPicPr>
            <a:picLocks noChangeAspect="1"/>
          </p:cNvPicPr>
          <p:nvPr/>
        </p:nvPicPr>
        <p:blipFill>
          <a:blip r:embed="rId1"/>
          <a:stretch>
            <a:fillRect/>
          </a:stretch>
        </p:blipFill>
        <p:spPr>
          <a:xfrm>
            <a:off x="2293620" y="1880235"/>
            <a:ext cx="7604760" cy="406908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0" y="387350"/>
            <a:ext cx="12122150" cy="60833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285750" y="-18415"/>
            <a:ext cx="10759440" cy="687641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8355" y="105529"/>
            <a:ext cx="11654075" cy="720725"/>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b="1" kern="100" dirty="0">
                <a:latin typeface="Arial" panose="020B0604020202020204"/>
                <a:ea typeface="黑体" panose="02010609060101010101" charset="-122"/>
                <a:cs typeface="Courier New" panose="02070309020205020404"/>
              </a:rPr>
              <a:t>2</a:t>
            </a:r>
            <a:r>
              <a:rPr lang="en-US" altLang="zh-CN" sz="2600" kern="100" dirty="0">
                <a:latin typeface="Times New Roman" panose="02020603050405020304"/>
                <a:ea typeface="微软雅黑" panose="020B0503020204020204" charset="-122"/>
                <a:cs typeface="Courier New" panose="02070309020205020404"/>
              </a:rPr>
              <a:t>.</a:t>
            </a:r>
            <a:r>
              <a:rPr lang="zh-CN" altLang="zh-CN" sz="2600" b="1" kern="100" dirty="0">
                <a:latin typeface="Times New Roman" panose="02020603050405020304"/>
                <a:ea typeface="黑体" panose="02010609060101010101" charset="-122"/>
                <a:cs typeface="Times New Roman" panose="02020603050405020304"/>
              </a:rPr>
              <a:t>硅</a:t>
            </a:r>
            <a:r>
              <a:rPr lang="zh-CN" altLang="zh-CN" sz="2600" b="1" kern="100" dirty="0" smtClean="0">
                <a:latin typeface="Times New Roman" panose="02020603050405020304"/>
                <a:ea typeface="黑体" panose="02010609060101010101" charset="-122"/>
                <a:cs typeface="Times New Roman" panose="02020603050405020304"/>
              </a:rPr>
              <a:t>单质</a:t>
            </a:r>
            <a:endParaRPr lang="zh-CN" altLang="en-US" sz="2600" kern="100" dirty="0">
              <a:latin typeface="微软雅黑" panose="020B0503020204020204" charset="-122"/>
              <a:ea typeface="微软雅黑" panose="020B0503020204020204" charset="-122"/>
              <a:cs typeface="Courier New" panose="02070309020205020404" pitchFamily="49" charset="0"/>
            </a:endParaRPr>
          </a:p>
        </p:txBody>
      </p:sp>
      <p:pic>
        <p:nvPicPr>
          <p:cNvPr id="2050" name="Picture 2" descr="RJ461XS"/>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63955" y="752475"/>
            <a:ext cx="6834505" cy="513524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4678884" y="669106"/>
            <a:ext cx="1173480" cy="491490"/>
          </a:xfrm>
          <a:prstGeom prst="rect">
            <a:avLst/>
          </a:prstGeom>
        </p:spPr>
        <p:txBody>
          <a:bodyPr wrap="none">
            <a:spAutoFit/>
          </a:bodyPr>
          <a:lstStyle/>
          <a:p>
            <a:r>
              <a:rPr lang="zh-CN" altLang="zh-CN" sz="2600" dirty="0">
                <a:solidFill>
                  <a:srgbClr val="C00000"/>
                </a:solidFill>
                <a:latin typeface="Times New Roman" panose="02020603050405020304"/>
                <a:ea typeface="微软雅黑" panose="020B0503020204020204" charset="-122"/>
                <a:cs typeface="Times New Roman" panose="02020603050405020304"/>
              </a:rPr>
              <a:t>硅酸盐</a:t>
            </a:r>
            <a:endParaRPr lang="zh-CN" altLang="en-US" sz="2600" dirty="0"/>
          </a:p>
        </p:txBody>
      </p:sp>
      <p:sp>
        <p:nvSpPr>
          <p:cNvPr id="8" name="矩形 7"/>
          <p:cNvSpPr/>
          <p:nvPr/>
        </p:nvSpPr>
        <p:spPr>
          <a:xfrm>
            <a:off x="6616897" y="669280"/>
            <a:ext cx="1173480" cy="491490"/>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charset="-122"/>
                <a:cs typeface="Times New Roman" panose="02020603050405020304"/>
              </a:rPr>
              <a:t>氧化物</a:t>
            </a:r>
            <a:endParaRPr lang="zh-CN" altLang="en-US" sz="2600" dirty="0"/>
          </a:p>
        </p:txBody>
      </p:sp>
      <p:graphicFrame>
        <p:nvGraphicFramePr>
          <p:cNvPr id="2" name="对象 1"/>
          <p:cNvGraphicFramePr>
            <a:graphicFrameLocks noChangeAspect="1"/>
          </p:cNvGraphicFramePr>
          <p:nvPr/>
        </p:nvGraphicFramePr>
        <p:xfrm>
          <a:off x="3026408" y="2452527"/>
          <a:ext cx="3862387" cy="777875"/>
        </p:xfrm>
        <a:graphic>
          <a:graphicData uri="http://schemas.openxmlformats.org/presentationml/2006/ole">
            <mc:AlternateContent xmlns:mc="http://schemas.openxmlformats.org/markup-compatibility/2006">
              <mc:Choice xmlns:v="urn:schemas-microsoft-com:vml" Requires="v">
                <p:oleObj spid="_x0000_s2068" name="Document" r:id="rId2" imgW="3931285" imgH="796925" progId="Word.Document.8">
                  <p:embed/>
                </p:oleObj>
              </mc:Choice>
              <mc:Fallback>
                <p:oleObj name="Document" r:id="rId2" imgW="3931285" imgH="796925" progId="Word.Document.8">
                  <p:embed/>
                  <p:pic>
                    <p:nvPicPr>
                      <p:cNvPr id="0" name="图片 2067"/>
                      <p:cNvPicPr/>
                      <p:nvPr/>
                    </p:nvPicPr>
                    <p:blipFill>
                      <a:blip r:embed="rId3"/>
                      <a:stretch>
                        <a:fillRect/>
                      </a:stretch>
                    </p:blipFill>
                    <p:spPr>
                      <a:xfrm>
                        <a:off x="3026408" y="2452527"/>
                        <a:ext cx="3862387" cy="777875"/>
                      </a:xfrm>
                      <a:prstGeom prst="rect">
                        <a:avLst/>
                      </a:prstGeom>
                    </p:spPr>
                  </p:pic>
                </p:oleObj>
              </mc:Fallback>
            </mc:AlternateContent>
          </a:graphicData>
        </a:graphic>
      </p:graphicFrame>
      <p:pic>
        <p:nvPicPr>
          <p:cNvPr id="15362" name="Picture 2" descr="7b0a202020202266696c746572223a202238220a7d0a"/>
          <p:cNvPicPr>
            <a:picLocks noChangeAspect="1" noChangeArrowheads="1"/>
          </p:cNvPicPr>
          <p:nvPr>
            <p:custDataLst>
              <p:tags r:id="rId4"/>
            </p:custDataLst>
          </p:nvPr>
        </p:nvPicPr>
        <p:blipFill>
          <a:blip r:embed="rId5">
            <a:clrChange>
              <a:clrFrom>
                <a:srgbClr val="FFFFFF"/>
              </a:clrFrom>
              <a:clrTo>
                <a:srgbClr val="FFFFFF">
                  <a:alpha val="0"/>
                </a:srgbClr>
              </a:clrTo>
            </a:clrChange>
          </a:blip>
          <a:srcRect/>
          <a:stretch>
            <a:fillRect/>
          </a:stretch>
        </p:blipFill>
        <p:spPr bwMode="auto">
          <a:xfrm>
            <a:off x="6004560" y="4253230"/>
            <a:ext cx="5760720" cy="210058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61370" y="885204"/>
            <a:ext cx="11654075" cy="720725"/>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b="1" kern="100" dirty="0" smtClean="0">
                <a:latin typeface="Times New Roman" panose="02020603050405020304"/>
                <a:cs typeface="Courier New" panose="02070309020205020404"/>
              </a:rPr>
              <a:t>(</a:t>
            </a:r>
            <a:r>
              <a:rPr lang="en-US" altLang="zh-CN" sz="2600" b="1" kern="100" dirty="0">
                <a:latin typeface="Times New Roman" panose="02020603050405020304"/>
                <a:cs typeface="Courier New" panose="02070309020205020404"/>
              </a:rPr>
              <a:t>2023·</a:t>
            </a:r>
            <a:r>
              <a:rPr lang="zh-CN" altLang="zh-CN" sz="2600" b="1" kern="100" dirty="0">
                <a:latin typeface="Times New Roman" panose="02020603050405020304"/>
                <a:cs typeface="Times New Roman" panose="02020603050405020304"/>
              </a:rPr>
              <a:t>湖北卷</a:t>
            </a:r>
            <a:r>
              <a:rPr lang="en-US" altLang="zh-CN" sz="2600" b="1" kern="100" dirty="0">
                <a:latin typeface="Times New Roman" panose="02020603050405020304"/>
                <a:cs typeface="Courier New" panose="02070309020205020404"/>
              </a:rPr>
              <a:t>)</a:t>
            </a:r>
            <a:r>
              <a:rPr lang="zh-CN" altLang="zh-CN" sz="2600" kern="100" dirty="0">
                <a:latin typeface="Times New Roman" panose="02020603050405020304"/>
                <a:ea typeface="微软雅黑" panose="020B0503020204020204" charset="-122"/>
                <a:cs typeface="Times New Roman" panose="02020603050405020304"/>
              </a:rPr>
              <a:t>工业制备高纯硅的主要过程如下：</a:t>
            </a:r>
            <a:endParaRPr lang="zh-CN" altLang="zh-CN" sz="1050" kern="100" dirty="0">
              <a:effectLst/>
              <a:latin typeface="宋体" panose="02010600030101010101" pitchFamily="2" charset="-122"/>
              <a:cs typeface="Courier New" panose="02070309020205020404"/>
            </a:endParaRPr>
          </a:p>
        </p:txBody>
      </p:sp>
      <p:sp>
        <p:nvSpPr>
          <p:cNvPr id="6" name="矩形 5"/>
          <p:cNvSpPr/>
          <p:nvPr/>
        </p:nvSpPr>
        <p:spPr>
          <a:xfrm>
            <a:off x="3469441" y="2531883"/>
            <a:ext cx="454025" cy="583565"/>
          </a:xfrm>
          <a:prstGeom prst="rect">
            <a:avLst/>
          </a:prstGeom>
        </p:spPr>
        <p:txBody>
          <a:bodyPr wrap="none">
            <a:spAutoFit/>
          </a:bodyPr>
          <a:lstStyle/>
          <a:p>
            <a:pPr lvl="0" defTabSz="1088390"/>
            <a:r>
              <a:rPr lang="en-US" altLang="zh-CN" sz="3200" b="1" dirty="0">
                <a:solidFill>
                  <a:srgbClr val="C00000"/>
                </a:solidFill>
                <a:latin typeface="Times New Roman" panose="02020603050405020304" charset="0"/>
                <a:ea typeface="华文细黑" panose="02010600040101010101" pitchFamily="2" charset="-122"/>
                <a:cs typeface="Times New Roman" panose="02020603050405020304" charset="0"/>
              </a:rPr>
              <a:t>B</a:t>
            </a:r>
            <a:endParaRPr lang="zh-CN" altLang="en-US" sz="3200" b="1" dirty="0">
              <a:solidFill>
                <a:srgbClr val="C00000"/>
              </a:solidFill>
              <a:latin typeface="Times New Roman" panose="02020603050405020304" charset="0"/>
              <a:ea typeface="华文细黑" panose="02010600040101010101" pitchFamily="2" charset="-122"/>
              <a:cs typeface="Times New Roman" panose="02020603050405020304" charset="0"/>
            </a:endParaRPr>
          </a:p>
        </p:txBody>
      </p:sp>
      <p:graphicFrame>
        <p:nvGraphicFramePr>
          <p:cNvPr id="2" name="对象 1"/>
          <p:cNvGraphicFramePr>
            <a:graphicFrameLocks noChangeAspect="1"/>
          </p:cNvGraphicFramePr>
          <p:nvPr/>
        </p:nvGraphicFramePr>
        <p:xfrm>
          <a:off x="659541" y="1554386"/>
          <a:ext cx="11353800" cy="4106862"/>
        </p:xfrm>
        <a:graphic>
          <a:graphicData uri="http://schemas.openxmlformats.org/presentationml/2006/ole">
            <mc:AlternateContent xmlns:mc="http://schemas.openxmlformats.org/markup-compatibility/2006">
              <mc:Choice xmlns:v="urn:schemas-microsoft-com:vml" Requires="v">
                <p:oleObj spid="_x0000_s30732" name="Document" r:id="rId1" imgW="11505565" imgH="4168775" progId="Word.Document.8">
                  <p:embed/>
                </p:oleObj>
              </mc:Choice>
              <mc:Fallback>
                <p:oleObj name="Document" r:id="rId1" imgW="11505565" imgH="4168775" progId="Word.Document.8">
                  <p:embed/>
                  <p:pic>
                    <p:nvPicPr>
                      <p:cNvPr id="0" name="图片 30731"/>
                      <p:cNvPicPr/>
                      <p:nvPr/>
                    </p:nvPicPr>
                    <p:blipFill>
                      <a:blip r:embed="rId2"/>
                      <a:stretch>
                        <a:fillRect/>
                      </a:stretch>
                    </p:blipFill>
                    <p:spPr>
                      <a:xfrm>
                        <a:off x="659541" y="1554386"/>
                        <a:ext cx="11353800" cy="4106862"/>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156210" y="238760"/>
            <a:ext cx="11656695" cy="1354455"/>
          </a:xfrm>
          <a:prstGeom prst="rect">
            <a:avLst/>
          </a:prstGeom>
        </p:spPr>
      </p:pic>
      <p:pic>
        <p:nvPicPr>
          <p:cNvPr id="25" name="图片 24"/>
          <p:cNvPicPr>
            <a:picLocks noChangeAspect="1"/>
          </p:cNvPicPr>
          <p:nvPr>
            <p:custDataLst>
              <p:tags r:id="rId3"/>
            </p:custDataLst>
          </p:nvPr>
        </p:nvPicPr>
        <p:blipFill rotWithShape="1">
          <a:blip r:embed="rId4" cstate="print">
            <a:alphaModFix amt="32000"/>
            <a:clrChange>
              <a:clrFrom>
                <a:srgbClr val="FFFFFF"/>
              </a:clrFrom>
              <a:clrTo>
                <a:srgbClr val="FFFFFF">
                  <a:alpha val="0"/>
                </a:srgbClr>
              </a:clrTo>
            </a:clrChange>
            <a:extLst>
              <a:ext uri="{28A0092B-C50C-407E-A947-70E740481C1C}">
                <a14:useLocalDpi xmlns:a14="http://schemas.microsoft.com/office/drawing/2010/main" val="0"/>
              </a:ext>
            </a:extLst>
          </a:blip>
          <a:srcRect l="17691" t="6491" r="18266" b="7910"/>
          <a:stretch>
            <a:fillRect/>
          </a:stretch>
        </p:blipFill>
        <p:spPr>
          <a:xfrm>
            <a:off x="11393170" y="0"/>
            <a:ext cx="798830" cy="752475"/>
          </a:xfrm>
          <a:prstGeom prst="rect">
            <a:avLst/>
          </a:prstGeom>
        </p:spPr>
      </p:pic>
      <p:pic>
        <p:nvPicPr>
          <p:cNvPr id="100033" name="图片 100033" descr="学科网(www.zxxk.com)--教育资源门户，提供试卷、教案、课件、论文、素材以及各类教学资源下载，还有大量而丰富的教学相关资讯！"/>
          <p:cNvPicPr>
            <a:picLocks noChangeAspect="1"/>
          </p:cNvPicPr>
          <p:nvPr>
            <p:custDataLst>
              <p:tags r:id="rId5"/>
            </p:custDataLst>
          </p:nvPr>
        </p:nvPicPr>
        <p:blipFill>
          <a:blip r:embed="rId6"/>
          <a:stretch>
            <a:fillRect/>
          </a:stretch>
        </p:blipFill>
        <p:spPr>
          <a:xfrm>
            <a:off x="6436360" y="1725930"/>
            <a:ext cx="5361305" cy="3821430"/>
          </a:xfrm>
          <a:prstGeom prst="rect">
            <a:avLst/>
          </a:prstGeom>
        </p:spPr>
      </p:pic>
      <p:pic>
        <p:nvPicPr>
          <p:cNvPr id="4" name="图片 3"/>
          <p:cNvPicPr>
            <a:picLocks noChangeAspect="1"/>
          </p:cNvPicPr>
          <p:nvPr>
            <p:custDataLst>
              <p:tags r:id="rId7"/>
            </p:custDataLst>
          </p:nvPr>
        </p:nvPicPr>
        <p:blipFill>
          <a:blip r:embed="rId8"/>
          <a:stretch>
            <a:fillRect/>
          </a:stretch>
        </p:blipFill>
        <p:spPr>
          <a:xfrm>
            <a:off x="363855" y="2125980"/>
            <a:ext cx="5745480" cy="3223260"/>
          </a:xfrm>
          <a:prstGeom prst="rect">
            <a:avLst/>
          </a:prstGeom>
          <a:ln>
            <a:solidFill>
              <a:schemeClr val="accent1"/>
            </a:solidFill>
          </a:ln>
        </p:spPr>
      </p:pic>
    </p:spTree>
    <p:custDataLst>
      <p:tags r:id="rId9"/>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custDataLst>
              <p:tags r:id="rId1"/>
            </p:custDataLst>
          </p:nvPr>
        </p:nvPicPr>
        <p:blipFill>
          <a:blip r:embed="rId2"/>
          <a:stretch>
            <a:fillRect/>
          </a:stretch>
        </p:blipFill>
        <p:spPr>
          <a:xfrm>
            <a:off x="313690" y="1835785"/>
            <a:ext cx="6511290" cy="3296285"/>
          </a:xfrm>
          <a:prstGeom prst="rect">
            <a:avLst/>
          </a:prstGeom>
        </p:spPr>
      </p:pic>
      <p:pic>
        <p:nvPicPr>
          <p:cNvPr id="2" name="图片 1"/>
          <p:cNvPicPr>
            <a:picLocks noChangeAspect="1"/>
          </p:cNvPicPr>
          <p:nvPr>
            <p:custDataLst>
              <p:tags r:id="rId3"/>
            </p:custDataLst>
          </p:nvPr>
        </p:nvPicPr>
        <p:blipFill>
          <a:blip r:embed="rId4"/>
          <a:stretch>
            <a:fillRect/>
          </a:stretch>
        </p:blipFill>
        <p:spPr>
          <a:xfrm>
            <a:off x="156210" y="238760"/>
            <a:ext cx="11656695" cy="1354455"/>
          </a:xfrm>
          <a:prstGeom prst="rect">
            <a:avLst/>
          </a:prstGeom>
        </p:spPr>
      </p:pic>
      <p:pic>
        <p:nvPicPr>
          <p:cNvPr id="25" name="图片 24"/>
          <p:cNvPicPr>
            <a:picLocks noChangeAspect="1"/>
          </p:cNvPicPr>
          <p:nvPr>
            <p:custDataLst>
              <p:tags r:id="rId5"/>
            </p:custDataLst>
          </p:nvPr>
        </p:nvPicPr>
        <p:blipFill rotWithShape="1">
          <a:blip r:embed="rId6" cstate="print">
            <a:alphaModFix amt="32000"/>
            <a:clrChange>
              <a:clrFrom>
                <a:srgbClr val="FFFFFF"/>
              </a:clrFrom>
              <a:clrTo>
                <a:srgbClr val="FFFFFF">
                  <a:alpha val="0"/>
                </a:srgbClr>
              </a:clrTo>
            </a:clrChange>
            <a:extLst>
              <a:ext uri="{28A0092B-C50C-407E-A947-70E740481C1C}">
                <a14:useLocalDpi xmlns:a14="http://schemas.microsoft.com/office/drawing/2010/main" val="0"/>
              </a:ext>
            </a:extLst>
          </a:blip>
          <a:srcRect l="17691" t="6491" r="18266" b="7910"/>
          <a:stretch>
            <a:fillRect/>
          </a:stretch>
        </p:blipFill>
        <p:spPr>
          <a:xfrm>
            <a:off x="11393170" y="0"/>
            <a:ext cx="798830" cy="752475"/>
          </a:xfrm>
          <a:prstGeom prst="rect">
            <a:avLst/>
          </a:prstGeom>
        </p:spPr>
      </p:pic>
      <p:pic>
        <p:nvPicPr>
          <p:cNvPr id="100033" name="图片 100033" descr="学科网(www.zxxk.com)--教育资源门户，提供试卷、教案、课件、论文、素材以及各类教学资源下载，还有大量而丰富的教学相关资讯！"/>
          <p:cNvPicPr>
            <a:picLocks noChangeAspect="1"/>
          </p:cNvPicPr>
          <p:nvPr>
            <p:custDataLst>
              <p:tags r:id="rId7"/>
            </p:custDataLst>
          </p:nvPr>
        </p:nvPicPr>
        <p:blipFill>
          <a:blip r:embed="rId8"/>
          <a:stretch>
            <a:fillRect/>
          </a:stretch>
        </p:blipFill>
        <p:spPr>
          <a:xfrm>
            <a:off x="6677660" y="1616710"/>
            <a:ext cx="5238750" cy="3733800"/>
          </a:xfrm>
          <a:prstGeom prst="rect">
            <a:avLst/>
          </a:prstGeom>
        </p:spPr>
      </p:pic>
      <p:pic>
        <p:nvPicPr>
          <p:cNvPr id="5" name="图片 4"/>
          <p:cNvPicPr>
            <a:picLocks noChangeAspect="1"/>
          </p:cNvPicPr>
          <p:nvPr>
            <p:custDataLst>
              <p:tags r:id="rId9"/>
            </p:custDataLst>
          </p:nvPr>
        </p:nvPicPr>
        <p:blipFill>
          <a:blip r:embed="rId10"/>
          <a:stretch>
            <a:fillRect/>
          </a:stretch>
        </p:blipFill>
        <p:spPr>
          <a:xfrm>
            <a:off x="313690" y="5443855"/>
            <a:ext cx="11141710" cy="897255"/>
          </a:xfrm>
          <a:prstGeom prst="rect">
            <a:avLst/>
          </a:prstGeom>
          <a:ln>
            <a:solidFill>
              <a:schemeClr val="accent1"/>
            </a:solidFill>
          </a:ln>
        </p:spPr>
      </p:pic>
    </p:spTree>
    <p:custDataLst>
      <p:tags r:id="rId1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2" name="组合 41"/>
          <p:cNvGrpSpPr/>
          <p:nvPr/>
        </p:nvGrpSpPr>
        <p:grpSpPr>
          <a:xfrm>
            <a:off x="0" y="176011"/>
            <a:ext cx="2879090" cy="706755"/>
            <a:chOff x="0" y="176011"/>
            <a:chExt cx="2879090" cy="706755"/>
          </a:xfrm>
        </p:grpSpPr>
        <p:sp>
          <p:nvSpPr>
            <p:cNvPr id="43" name="TextBox 13"/>
            <p:cNvSpPr txBox="1"/>
            <p:nvPr>
              <p:custDataLst>
                <p:tags r:id="rId1"/>
              </p:custDataLst>
            </p:nvPr>
          </p:nvSpPr>
          <p:spPr>
            <a:xfrm>
              <a:off x="123825" y="176011"/>
              <a:ext cx="2755265" cy="706755"/>
            </a:xfrm>
            <a:prstGeom prst="rect">
              <a:avLst/>
            </a:prstGeom>
            <a:noFill/>
          </p:spPr>
          <p:txBody>
            <a:bodyPr wrap="square" rtlCol="0">
              <a:spAutoFit/>
            </a:bodyPr>
            <a:lstStyle>
              <a:defPPr>
                <a:defRPr lang="zh-CN"/>
              </a:defPPr>
              <a:lvl1pPr algn="dist">
                <a:defRPr sz="6000" b="1">
                  <a:solidFill>
                    <a:srgbClr val="0446C0"/>
                  </a:solidFill>
                  <a:latin typeface="方正清刻本悦宋简体" panose="02000000000000000000" pitchFamily="2" charset="-122"/>
                  <a:ea typeface="方正清刻本悦宋简体" panose="02000000000000000000" pitchFamily="2" charset="-122"/>
                </a:defRPr>
              </a:lvl1pPr>
            </a:lstStyle>
            <a:p>
              <a:pPr algn="ctr"/>
              <a:r>
                <a:rPr lang="en-US" altLang="zh-CN" sz="4000" b="0">
                  <a:solidFill>
                    <a:schemeClr val="tx1"/>
                  </a:solidFill>
                  <a:latin typeface="Times New Roman" panose="02020603050405020304" charset="0"/>
                  <a:ea typeface="微软雅黑" panose="020B0503020204020204" charset="-122"/>
                  <a:cs typeface="Times New Roman" panose="02020603050405020304" charset="0"/>
                  <a:sym typeface="Arial" panose="020B0604020202020204" pitchFamily="34" charset="0"/>
                </a:rPr>
                <a:t>18 </a:t>
              </a:r>
              <a:r>
                <a:rPr lang="zh-CN" altLang="en-US" sz="3200" b="0">
                  <a:solidFill>
                    <a:schemeClr val="tx1"/>
                  </a:solidFill>
                  <a:latin typeface="Times New Roman" panose="02020603050405020304" charset="0"/>
                  <a:ea typeface="微软雅黑" panose="020B0503020204020204" charset="-122"/>
                  <a:cs typeface="Times New Roman" panose="02020603050405020304" charset="0"/>
                  <a:sym typeface="Arial" panose="020B0604020202020204" pitchFamily="34" charset="0"/>
                </a:rPr>
                <a:t>题</a:t>
              </a:r>
              <a:endParaRPr lang="zh-CN" altLang="en-US" sz="3200" b="0">
                <a:solidFill>
                  <a:schemeClr val="tx1"/>
                </a:solidFill>
                <a:latin typeface="Times New Roman" panose="02020603050405020304" charset="0"/>
                <a:ea typeface="微软雅黑" panose="020B0503020204020204" charset="-122"/>
                <a:cs typeface="Times New Roman" panose="02020603050405020304" charset="0"/>
                <a:sym typeface="Arial" panose="020B0604020202020204" pitchFamily="34" charset="0"/>
              </a:endParaRPr>
            </a:p>
          </p:txBody>
        </p:sp>
        <p:grpSp>
          <p:nvGrpSpPr>
            <p:cNvPr id="44" name="组合 43"/>
            <p:cNvGrpSpPr/>
            <p:nvPr/>
          </p:nvGrpSpPr>
          <p:grpSpPr>
            <a:xfrm>
              <a:off x="0" y="251594"/>
              <a:ext cx="888768" cy="555608"/>
              <a:chOff x="0" y="251594"/>
              <a:chExt cx="888768" cy="555608"/>
            </a:xfrm>
          </p:grpSpPr>
          <p:sp>
            <p:nvSpPr>
              <p:cNvPr id="47" name="矩形 46"/>
              <p:cNvSpPr/>
              <p:nvPr>
                <p:custDataLst>
                  <p:tags r:id="rId2"/>
                </p:custDataLst>
              </p:nvPr>
            </p:nvSpPr>
            <p:spPr>
              <a:xfrm>
                <a:off x="0" y="251594"/>
                <a:ext cx="580571" cy="555608"/>
              </a:xfrm>
              <a:prstGeom prst="rect">
                <a:avLst/>
              </a:prstGeom>
              <a:solidFill>
                <a:srgbClr val="009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8" name="矩形 47"/>
              <p:cNvSpPr/>
              <p:nvPr>
                <p:custDataLst>
                  <p:tags r:id="rId3"/>
                </p:custDataLst>
              </p:nvPr>
            </p:nvSpPr>
            <p:spPr>
              <a:xfrm>
                <a:off x="718395" y="251594"/>
                <a:ext cx="170373" cy="555608"/>
              </a:xfrm>
              <a:prstGeom prst="rect">
                <a:avLst/>
              </a:prstGeom>
              <a:solidFill>
                <a:srgbClr val="009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sp>
        <p:nvSpPr>
          <p:cNvPr id="113" name="文本框 112"/>
          <p:cNvSpPr txBox="1"/>
          <p:nvPr/>
        </p:nvSpPr>
        <p:spPr>
          <a:xfrm>
            <a:off x="889000" y="1083945"/>
            <a:ext cx="10224770" cy="5132705"/>
          </a:xfrm>
          <a:prstGeom prst="rect">
            <a:avLst/>
          </a:prstGeom>
          <a:noFill/>
          <a:ln w="9525">
            <a:noFill/>
          </a:ln>
        </p:spPr>
        <p:txBody>
          <a:bodyPr wrap="square">
            <a:spAutoFit/>
          </a:bodyPr>
          <a:p>
            <a:pPr indent="0"/>
            <a:r>
              <a:rPr lang="zh-CN" sz="2400" b="1">
                <a:solidFill>
                  <a:srgbClr val="000000"/>
                </a:solidFill>
                <a:ea typeface="宋体" panose="02010600030101010101" pitchFamily="2" charset="-122"/>
              </a:rPr>
              <a:t>（</a:t>
            </a:r>
            <a:r>
              <a:rPr lang="en-US" sz="2400" b="1">
                <a:solidFill>
                  <a:srgbClr val="000000"/>
                </a:solidFill>
                <a:latin typeface="Times New Roman" panose="02020603050405020304" charset="0"/>
              </a:rPr>
              <a:t>1</a:t>
            </a:r>
            <a:r>
              <a:rPr lang="zh-CN" sz="2400" b="1">
                <a:solidFill>
                  <a:srgbClr val="000000"/>
                </a:solidFill>
                <a:ea typeface="宋体" panose="02010600030101010101" pitchFamily="2" charset="-122"/>
              </a:rPr>
              <a:t>）连接仪器，</a:t>
            </a:r>
            <a:r>
              <a:rPr lang="zh-CN" sz="2400" b="1">
                <a:solidFill>
                  <a:schemeClr val="tx1"/>
                </a:solidFill>
                <a:ea typeface="宋体" panose="02010600030101010101" pitchFamily="2" charset="-122"/>
              </a:rPr>
              <a:t>检查</a:t>
            </a:r>
            <a:r>
              <a:rPr lang="zh-CN" sz="2400" b="1">
                <a:solidFill>
                  <a:srgbClr val="FF0000"/>
                </a:solidFill>
                <a:ea typeface="宋体" panose="02010600030101010101" pitchFamily="2" charset="-122"/>
              </a:rPr>
              <a:t>气密性</a:t>
            </a:r>
            <a:r>
              <a:rPr lang="zh-CN" sz="2400" b="1">
                <a:solidFill>
                  <a:srgbClr val="000000"/>
                </a:solidFill>
                <a:ea typeface="宋体" panose="02010600030101010101" pitchFamily="2" charset="-122"/>
              </a:rPr>
              <a:t>；</a:t>
            </a:r>
            <a:r>
              <a:rPr lang="en-US" altLang="zh-CN" sz="2400" b="1">
                <a:solidFill>
                  <a:srgbClr val="000000"/>
                </a:solidFill>
                <a:ea typeface="宋体" panose="02010600030101010101" pitchFamily="2" charset="-122"/>
              </a:rPr>
              <a:t>  </a:t>
            </a:r>
            <a:r>
              <a:rPr lang="en-US" altLang="zh-CN" sz="2400" b="1">
                <a:solidFill>
                  <a:srgbClr val="FF0000"/>
                </a:solidFill>
                <a:ea typeface="宋体" panose="02010600030101010101" pitchFamily="2" charset="-122"/>
              </a:rPr>
              <a:t>1</a:t>
            </a:r>
            <a:r>
              <a:rPr lang="zh-CN" altLang="en-US" sz="2400" b="1">
                <a:solidFill>
                  <a:srgbClr val="FF0000"/>
                </a:solidFill>
                <a:ea typeface="宋体" panose="02010600030101010101" pitchFamily="2" charset="-122"/>
              </a:rPr>
              <a:t>分</a:t>
            </a:r>
            <a:endParaRPr lang="zh-CN" sz="2400" b="1">
              <a:solidFill>
                <a:srgbClr val="FF0000"/>
              </a:solidFill>
              <a:ea typeface="宋体" panose="02010600030101010101" pitchFamily="2" charset="-122"/>
            </a:endParaRPr>
          </a:p>
          <a:p>
            <a:pPr indent="0"/>
            <a:endParaRPr lang="en-US" altLang="zh-CN" sz="2400" b="1">
              <a:solidFill>
                <a:srgbClr val="000000"/>
              </a:solidFill>
              <a:ea typeface="宋体" panose="02010600030101010101" pitchFamily="2" charset="-122"/>
            </a:endParaRPr>
          </a:p>
          <a:p>
            <a:pPr indent="0"/>
            <a:endParaRPr lang="en-US" altLang="zh-CN" sz="2400" b="1">
              <a:solidFill>
                <a:srgbClr val="000000"/>
              </a:solidFill>
              <a:ea typeface="宋体" panose="02010600030101010101" pitchFamily="2" charset="-122"/>
            </a:endParaRPr>
          </a:p>
          <a:p>
            <a:pPr indent="0"/>
            <a:endParaRPr lang="en-US" altLang="zh-CN" sz="2400" b="1">
              <a:solidFill>
                <a:srgbClr val="000000"/>
              </a:solidFill>
              <a:ea typeface="宋体" panose="02010600030101010101" pitchFamily="2" charset="-122"/>
            </a:endParaRPr>
          </a:p>
          <a:p>
            <a:pPr indent="0"/>
            <a:r>
              <a:rPr lang="en-US" altLang="zh-CN" sz="2400" b="1">
                <a:solidFill>
                  <a:srgbClr val="000000"/>
                </a:solidFill>
                <a:ea typeface="宋体" panose="02010600030101010101" pitchFamily="2" charset="-122"/>
              </a:rPr>
              <a:t>B</a:t>
            </a:r>
            <a:r>
              <a:rPr lang="zh-CN" altLang="en-US" sz="2400" b="1">
                <a:solidFill>
                  <a:srgbClr val="000000"/>
                </a:solidFill>
                <a:ea typeface="宋体" panose="02010600030101010101" pitchFamily="2" charset="-122"/>
              </a:rPr>
              <a:t>中无固体剩余且</a:t>
            </a:r>
            <a:r>
              <a:rPr lang="en-US" altLang="zh-CN" sz="2400" b="1">
                <a:solidFill>
                  <a:schemeClr val="tx1"/>
                </a:solidFill>
                <a:ea typeface="宋体" panose="02010600030101010101" pitchFamily="2" charset="-122"/>
              </a:rPr>
              <a:t>C</a:t>
            </a:r>
            <a:r>
              <a:rPr lang="zh-CN" sz="2400" b="1">
                <a:solidFill>
                  <a:schemeClr val="tx1"/>
                </a:solidFill>
                <a:ea typeface="宋体" panose="02010600030101010101" pitchFamily="2" charset="-122"/>
              </a:rPr>
              <a:t>冷凝管下口</a:t>
            </a:r>
            <a:r>
              <a:rPr lang="zh-CN" sz="2400" b="1">
                <a:solidFill>
                  <a:srgbClr val="FF0000"/>
                </a:solidFill>
                <a:ea typeface="宋体" panose="02010600030101010101" pitchFamily="2" charset="-122"/>
              </a:rPr>
              <a:t>不再有</a:t>
            </a:r>
            <a:r>
              <a:rPr lang="zh-CN" sz="2400" b="1">
                <a:solidFill>
                  <a:schemeClr val="tx1"/>
                </a:solidFill>
                <a:ea typeface="宋体" panose="02010600030101010101" pitchFamily="2" charset="-122"/>
              </a:rPr>
              <a:t>无色</a:t>
            </a:r>
            <a:r>
              <a:rPr lang="zh-CN" sz="2400" b="1">
                <a:solidFill>
                  <a:srgbClr val="FF0000"/>
                </a:solidFill>
                <a:ea typeface="宋体" panose="02010600030101010101" pitchFamily="2" charset="-122"/>
              </a:rPr>
              <a:t>液体滴下</a:t>
            </a:r>
            <a:r>
              <a:rPr lang="zh-CN" sz="2400" b="1">
                <a:solidFill>
                  <a:srgbClr val="000000"/>
                </a:solidFill>
                <a:ea typeface="宋体" panose="02010600030101010101" pitchFamily="2" charset="-122"/>
              </a:rPr>
              <a:t>；</a:t>
            </a:r>
            <a:r>
              <a:rPr lang="en-US" altLang="zh-CN" sz="2400" b="1">
                <a:solidFill>
                  <a:srgbClr val="FF0000"/>
                </a:solidFill>
                <a:ea typeface="宋体" panose="02010600030101010101" pitchFamily="2" charset="-122"/>
              </a:rPr>
              <a:t> 1</a:t>
            </a:r>
            <a:r>
              <a:rPr lang="zh-CN" altLang="en-US" sz="2400" b="1">
                <a:solidFill>
                  <a:srgbClr val="FF0000"/>
                </a:solidFill>
                <a:ea typeface="宋体" panose="02010600030101010101" pitchFamily="2" charset="-122"/>
              </a:rPr>
              <a:t>分</a:t>
            </a:r>
            <a:endParaRPr lang="zh-CN" sz="2400" b="1">
              <a:solidFill>
                <a:srgbClr val="000000"/>
              </a:solidFill>
              <a:ea typeface="宋体" panose="02010600030101010101" pitchFamily="2" charset="-122"/>
            </a:endParaRPr>
          </a:p>
          <a:p>
            <a:pPr indent="0"/>
            <a:endParaRPr lang="zh-CN" sz="2400" b="1">
              <a:solidFill>
                <a:srgbClr val="000000"/>
              </a:solidFill>
              <a:latin typeface="Calibri" panose="020F0502020204030204" charset="0"/>
              <a:ea typeface="宋体" panose="02010600030101010101" pitchFamily="2" charset="-122"/>
            </a:endParaRPr>
          </a:p>
          <a:p>
            <a:pPr indent="0"/>
            <a:endParaRPr lang="zh-CN" sz="2400" b="1">
              <a:solidFill>
                <a:srgbClr val="000000"/>
              </a:solidFill>
              <a:latin typeface="Calibri" panose="020F0502020204030204" charset="0"/>
              <a:ea typeface="宋体" panose="02010600030101010101" pitchFamily="2" charset="-122"/>
            </a:endParaRPr>
          </a:p>
          <a:p>
            <a:pPr indent="0"/>
            <a:endParaRPr lang="zh-CN" sz="2400" b="1">
              <a:solidFill>
                <a:srgbClr val="000000"/>
              </a:solidFill>
              <a:latin typeface="Calibri" panose="020F0502020204030204" charset="0"/>
              <a:ea typeface="宋体" panose="02010600030101010101" pitchFamily="2" charset="-122"/>
            </a:endParaRPr>
          </a:p>
          <a:p>
            <a:pPr indent="0"/>
            <a:endParaRPr lang="zh-CN" sz="2400" b="1">
              <a:solidFill>
                <a:srgbClr val="000000"/>
              </a:solidFill>
              <a:latin typeface="Calibri" panose="020F0502020204030204" charset="0"/>
              <a:ea typeface="宋体" panose="02010600030101010101" pitchFamily="2" charset="-122"/>
            </a:endParaRPr>
          </a:p>
          <a:p>
            <a:pPr indent="0"/>
            <a:endParaRPr lang="zh-CN" sz="2400" b="1">
              <a:solidFill>
                <a:srgbClr val="000000"/>
              </a:solidFill>
              <a:latin typeface="Calibri" panose="020F0502020204030204" charset="0"/>
              <a:ea typeface="宋体" panose="02010600030101010101" pitchFamily="2" charset="-122"/>
            </a:endParaRPr>
          </a:p>
          <a:p>
            <a:pPr indent="0"/>
            <a:r>
              <a:rPr lang="zh-CN" sz="2400" b="1">
                <a:solidFill>
                  <a:srgbClr val="000000"/>
                </a:solidFill>
                <a:latin typeface="Calibri" panose="020F0502020204030204" charset="0"/>
                <a:ea typeface="宋体" panose="02010600030101010101" pitchFamily="2" charset="-122"/>
              </a:rPr>
              <a:t>①</a:t>
            </a:r>
            <a:r>
              <a:rPr lang="en-US" altLang="zh-CN" sz="2400" b="1">
                <a:solidFill>
                  <a:srgbClr val="FF0000"/>
                </a:solidFill>
                <a:ea typeface="宋体" panose="02010600030101010101" pitchFamily="2" charset="-122"/>
              </a:rPr>
              <a:t>C</a:t>
            </a:r>
            <a:r>
              <a:rPr lang="zh-CN" altLang="en-US" sz="2400" b="1">
                <a:solidFill>
                  <a:srgbClr val="FF0000"/>
                </a:solidFill>
                <a:ea typeface="宋体" panose="02010600030101010101" pitchFamily="2" charset="-122"/>
              </a:rPr>
              <a:t>、</a:t>
            </a:r>
            <a:r>
              <a:rPr lang="en-US" altLang="zh-CN" sz="2400" b="1">
                <a:solidFill>
                  <a:srgbClr val="FF0000"/>
                </a:solidFill>
                <a:ea typeface="宋体" panose="02010600030101010101" pitchFamily="2" charset="-122"/>
              </a:rPr>
              <a:t>D</a:t>
            </a:r>
            <a:r>
              <a:rPr lang="zh-CN" altLang="en-US" sz="2400" b="1">
                <a:solidFill>
                  <a:srgbClr val="FF0000"/>
                </a:solidFill>
                <a:ea typeface="宋体" panose="02010600030101010101" pitchFamily="2" charset="-122"/>
              </a:rPr>
              <a:t>之间</a:t>
            </a:r>
            <a:r>
              <a:rPr lang="zh-CN" altLang="en-US" sz="2400" b="1">
                <a:solidFill>
                  <a:srgbClr val="0945A5"/>
                </a:solidFill>
                <a:ea typeface="宋体" panose="02010600030101010101" pitchFamily="2" charset="-122"/>
              </a:rPr>
              <a:t>缺少</a:t>
            </a:r>
            <a:r>
              <a:rPr lang="zh-CN" altLang="en-US" sz="2400" b="1">
                <a:solidFill>
                  <a:srgbClr val="000000"/>
                </a:solidFill>
                <a:ea typeface="宋体" panose="02010600030101010101" pitchFamily="2" charset="-122"/>
              </a:rPr>
              <a:t>气体</a:t>
            </a:r>
            <a:r>
              <a:rPr lang="zh-CN" altLang="en-US" sz="2400" b="1">
                <a:solidFill>
                  <a:srgbClr val="FF0000"/>
                </a:solidFill>
                <a:ea typeface="宋体" panose="02010600030101010101" pitchFamily="2" charset="-122"/>
              </a:rPr>
              <a:t>干燥装置</a:t>
            </a:r>
            <a:r>
              <a:rPr lang="en-US" altLang="zh-CN" sz="2400" b="1">
                <a:solidFill>
                  <a:srgbClr val="000000"/>
                </a:solidFill>
                <a:ea typeface="宋体" panose="02010600030101010101" pitchFamily="2" charset="-122"/>
              </a:rPr>
              <a:t>   </a:t>
            </a:r>
            <a:r>
              <a:rPr lang="zh-CN" altLang="en-US" sz="2400" b="1">
                <a:solidFill>
                  <a:srgbClr val="000000"/>
                </a:solidFill>
                <a:latin typeface="Calibri" panose="020F0502020204030204" charset="0"/>
                <a:ea typeface="宋体" panose="02010600030101010101" pitchFamily="2" charset="-122"/>
              </a:rPr>
              <a:t>②</a:t>
            </a:r>
            <a:r>
              <a:rPr lang="zh-CN" altLang="en-US" sz="2400" b="1">
                <a:solidFill>
                  <a:srgbClr val="000000"/>
                </a:solidFill>
                <a:ea typeface="宋体" panose="02010600030101010101" pitchFamily="2" charset="-122"/>
              </a:rPr>
              <a:t>末端缺少</a:t>
            </a:r>
            <a:r>
              <a:rPr lang="zh-CN" altLang="en-US" sz="2400" b="1">
                <a:solidFill>
                  <a:srgbClr val="FF0000"/>
                </a:solidFill>
                <a:ea typeface="宋体" panose="02010600030101010101" pitchFamily="2" charset="-122"/>
              </a:rPr>
              <a:t>氢气</a:t>
            </a:r>
            <a:r>
              <a:rPr lang="zh-CN" altLang="en-US" sz="2400" b="1">
                <a:solidFill>
                  <a:srgbClr val="000000"/>
                </a:solidFill>
                <a:ea typeface="宋体" panose="02010600030101010101" pitchFamily="2" charset="-122"/>
              </a:rPr>
              <a:t>处理装置</a:t>
            </a:r>
            <a:r>
              <a:rPr lang="en-US" altLang="zh-CN" sz="2400" b="1">
                <a:solidFill>
                  <a:srgbClr val="000000"/>
                </a:solidFill>
                <a:ea typeface="宋体" panose="02010600030101010101" pitchFamily="2" charset="-122"/>
              </a:rPr>
              <a:t>    </a:t>
            </a:r>
            <a:r>
              <a:rPr lang="zh-CN" altLang="en-US" sz="2400" b="1">
                <a:solidFill>
                  <a:srgbClr val="FF0000"/>
                </a:solidFill>
                <a:ea typeface="宋体" panose="02010600030101010101" pitchFamily="2" charset="-122"/>
              </a:rPr>
              <a:t>各</a:t>
            </a:r>
            <a:r>
              <a:rPr lang="en-US" altLang="zh-CN" sz="2400" b="1">
                <a:solidFill>
                  <a:srgbClr val="FF0000"/>
                </a:solidFill>
                <a:ea typeface="宋体" panose="02010600030101010101" pitchFamily="2" charset="-122"/>
              </a:rPr>
              <a:t>1</a:t>
            </a:r>
            <a:r>
              <a:rPr lang="zh-CN" altLang="en-US" sz="2400" b="1">
                <a:solidFill>
                  <a:srgbClr val="FF0000"/>
                </a:solidFill>
                <a:ea typeface="宋体" panose="02010600030101010101" pitchFamily="2" charset="-122"/>
              </a:rPr>
              <a:t>分</a:t>
            </a:r>
            <a:endParaRPr lang="zh-CN" altLang="en-US" sz="2400" b="1">
              <a:solidFill>
                <a:srgbClr val="000000"/>
              </a:solidFill>
              <a:ea typeface="宋体" panose="02010600030101010101" pitchFamily="2" charset="-122"/>
            </a:endParaRPr>
          </a:p>
          <a:p>
            <a:pPr indent="0"/>
            <a:endParaRPr lang="zh-CN" altLang="en-US" sz="2400" b="1" baseline="-25000">
              <a:solidFill>
                <a:srgbClr val="000000"/>
              </a:solidFill>
              <a:latin typeface="Times New Roman" panose="02020603050405020304" charset="0"/>
              <a:ea typeface="宋体" panose="02010600030101010101" pitchFamily="2" charset="-122"/>
              <a:cs typeface="Times New Roman" panose="02020603050405020304" charset="0"/>
            </a:endParaRPr>
          </a:p>
          <a:p>
            <a:pPr indent="0"/>
            <a:endParaRPr lang="zh-CN" altLang="en-US" sz="2400" b="1">
              <a:solidFill>
                <a:srgbClr val="000000"/>
              </a:solidFill>
              <a:latin typeface="Times New Roman" panose="02020603050405020304" charset="0"/>
              <a:ea typeface="宋体" panose="02010600030101010101" pitchFamily="2" charset="-122"/>
              <a:cs typeface="Times New Roman" panose="02020603050405020304" charset="0"/>
            </a:endParaRPr>
          </a:p>
          <a:p>
            <a:pPr indent="0"/>
            <a:endParaRPr lang="zh-CN" altLang="en-US" sz="2400" b="1">
              <a:solidFill>
                <a:srgbClr val="000000"/>
              </a:solidFill>
              <a:latin typeface="Times New Roman" panose="02020603050405020304" charset="0"/>
              <a:ea typeface="宋体" panose="02010600030101010101" pitchFamily="2" charset="-122"/>
              <a:cs typeface="Times New Roman" panose="02020603050405020304" charset="0"/>
            </a:endParaRPr>
          </a:p>
        </p:txBody>
      </p:sp>
      <p:sp>
        <p:nvSpPr>
          <p:cNvPr id="5" name="文本框 4"/>
          <p:cNvSpPr txBox="1"/>
          <p:nvPr/>
        </p:nvSpPr>
        <p:spPr>
          <a:xfrm>
            <a:off x="7422515" y="1362075"/>
            <a:ext cx="3773805" cy="1014730"/>
          </a:xfrm>
          <a:prstGeom prst="rect">
            <a:avLst/>
          </a:prstGeom>
        </p:spPr>
        <p:txBody>
          <a:bodyPr wrap="square">
            <a:spAutoFit/>
            <a:extLst>
              <a:ext uri="{4A0BC546-FE56-4ADE-93B0-CB8AF2F6F144}">
                <wpsdc:textFrameExt xmlns:wpsdc="http://www.wps.cn/officeDocument/2022/drawingmlCustomData" type="text"/>
              </a:ext>
            </a:extLst>
          </a:bodyPr>
          <a:p>
            <a:pPr algn="l"/>
            <a:r>
              <a:rPr lang="zh-CN" altLang="en-US" sz="2000">
                <a:solidFill>
                  <a:srgbClr val="FF0000"/>
                </a:solidFill>
                <a:uFillTx/>
                <a:latin typeface="Arial" panose="020B0604020202020204" pitchFamily="34" charset="0"/>
                <a:ea typeface="微软雅黑" panose="020B0503020204020204" charset="-122"/>
              </a:rPr>
              <a:t>液体不再增多，</a:t>
            </a:r>
            <a:endParaRPr lang="zh-CN" altLang="en-US" sz="2000">
              <a:solidFill>
                <a:srgbClr val="FF0000"/>
              </a:solidFill>
              <a:uFillTx/>
              <a:latin typeface="Arial" panose="020B0604020202020204" pitchFamily="34" charset="0"/>
              <a:ea typeface="微软雅黑" panose="020B0503020204020204" charset="-122"/>
            </a:endParaRPr>
          </a:p>
          <a:p>
            <a:pPr algn="l"/>
            <a:r>
              <a:rPr lang="zh-CN" altLang="en-US" sz="2000">
                <a:solidFill>
                  <a:srgbClr val="FF0000"/>
                </a:solidFill>
                <a:uFillTx/>
                <a:latin typeface="Arial" panose="020B0604020202020204" pitchFamily="34" charset="0"/>
                <a:ea typeface="微软雅黑" panose="020B0503020204020204" charset="-122"/>
              </a:rPr>
              <a:t>液体的量不再增多，</a:t>
            </a:r>
            <a:endParaRPr lang="zh-CN" altLang="en-US" sz="2000">
              <a:solidFill>
                <a:srgbClr val="FF0000"/>
              </a:solidFill>
              <a:uFillTx/>
              <a:latin typeface="Arial" panose="020B0604020202020204" pitchFamily="34" charset="0"/>
              <a:ea typeface="微软雅黑" panose="020B0503020204020204" charset="-122"/>
            </a:endParaRPr>
          </a:p>
          <a:p>
            <a:pPr algn="l"/>
            <a:r>
              <a:rPr lang="zh-CN" altLang="en-US" sz="2000">
                <a:solidFill>
                  <a:srgbClr val="FF0000"/>
                </a:solidFill>
                <a:uFillTx/>
                <a:latin typeface="Arial" panose="020B0604020202020204" pitchFamily="34" charset="0"/>
                <a:ea typeface="微软雅黑" panose="020B0503020204020204" charset="-122"/>
              </a:rPr>
              <a:t>液体体积或质量不增加都可以</a:t>
            </a:r>
            <a:endParaRPr lang="zh-CN" altLang="en-US" sz="2000">
              <a:solidFill>
                <a:srgbClr val="FF0000"/>
              </a:solidFill>
              <a:uFillTx/>
              <a:latin typeface="Arial" panose="020B0604020202020204" pitchFamily="34" charset="0"/>
              <a:ea typeface="微软雅黑" panose="020B0503020204020204" charset="-122"/>
            </a:endParaRPr>
          </a:p>
        </p:txBody>
      </p:sp>
      <p:sp>
        <p:nvSpPr>
          <p:cNvPr id="8" name="文本框 7"/>
          <p:cNvSpPr txBox="1"/>
          <p:nvPr/>
        </p:nvSpPr>
        <p:spPr>
          <a:xfrm>
            <a:off x="1933575" y="3314065"/>
            <a:ext cx="4511040" cy="1014730"/>
          </a:xfrm>
          <a:prstGeom prst="rect">
            <a:avLst/>
          </a:prstGeom>
        </p:spPr>
        <p:txBody>
          <a:bodyPr wrap="square">
            <a:spAutoFit/>
            <a:extLst>
              <a:ext uri="{4A0BC546-FE56-4ADE-93B0-CB8AF2F6F144}">
                <wpsdc:textFrameExt xmlns:wpsdc="http://www.wps.cn/officeDocument/2022/drawingmlCustomData" type="text"/>
              </a:ext>
            </a:extLst>
          </a:bodyPr>
          <a:p>
            <a:pPr algn="l"/>
            <a:r>
              <a:rPr lang="zh-CN" altLang="en-US" sz="2000">
                <a:solidFill>
                  <a:srgbClr val="FF0000"/>
                </a:solidFill>
                <a:uFillTx/>
                <a:latin typeface="Arial" panose="020B0604020202020204" pitchFamily="34" charset="0"/>
                <a:ea typeface="微软雅黑" panose="020B0503020204020204" charset="-122"/>
              </a:rPr>
              <a:t>写出仪器的：</a:t>
            </a:r>
            <a:endParaRPr lang="zh-CN" altLang="en-US" sz="2000">
              <a:solidFill>
                <a:srgbClr val="FF0000"/>
              </a:solidFill>
              <a:uFillTx/>
              <a:latin typeface="Arial" panose="020B0604020202020204" pitchFamily="34" charset="0"/>
              <a:ea typeface="微软雅黑" panose="020B0503020204020204" charset="-122"/>
            </a:endParaRPr>
          </a:p>
          <a:p>
            <a:pPr algn="l"/>
            <a:r>
              <a:rPr lang="zh-CN" altLang="en-US" sz="2000">
                <a:solidFill>
                  <a:srgbClr val="FF0000"/>
                </a:solidFill>
                <a:uFillTx/>
                <a:latin typeface="Arial" panose="020B0604020202020204" pitchFamily="34" charset="0"/>
                <a:ea typeface="微软雅黑" panose="020B0503020204020204" charset="-122"/>
              </a:rPr>
              <a:t>冷凝管、蒸馏烧瓶、具支烧瓶均给分</a:t>
            </a:r>
            <a:endParaRPr lang="zh-CN" altLang="en-US" sz="2000">
              <a:solidFill>
                <a:srgbClr val="FF0000"/>
              </a:solidFill>
              <a:uFillTx/>
              <a:latin typeface="Arial" panose="020B0604020202020204" pitchFamily="34" charset="0"/>
              <a:ea typeface="微软雅黑" panose="020B0503020204020204" charset="-122"/>
            </a:endParaRPr>
          </a:p>
          <a:p>
            <a:pPr algn="l"/>
            <a:r>
              <a:rPr lang="zh-CN" altLang="en-US" sz="2000">
                <a:solidFill>
                  <a:srgbClr val="FF0000"/>
                </a:solidFill>
                <a:uFillTx/>
                <a:latin typeface="Arial" panose="020B0604020202020204" pitchFamily="34" charset="0"/>
                <a:ea typeface="微软雅黑" panose="020B0503020204020204" charset="-122"/>
              </a:rPr>
              <a:t>圆底烧瓶、锥形瓶等不给分</a:t>
            </a:r>
            <a:endParaRPr lang="zh-CN" altLang="en-US" sz="2000">
              <a:solidFill>
                <a:srgbClr val="FF0000"/>
              </a:solidFill>
              <a:uFillTx/>
              <a:latin typeface="Arial" panose="020B0604020202020204" pitchFamily="34" charset="0"/>
              <a:ea typeface="微软雅黑" panose="020B0503020204020204" charset="-122"/>
            </a:endParaRPr>
          </a:p>
        </p:txBody>
      </p:sp>
      <p:sp>
        <p:nvSpPr>
          <p:cNvPr id="10" name="文本框 9"/>
          <p:cNvSpPr txBox="1"/>
          <p:nvPr/>
        </p:nvSpPr>
        <p:spPr>
          <a:xfrm>
            <a:off x="2370455" y="5374005"/>
            <a:ext cx="4074160" cy="398780"/>
          </a:xfrm>
          <a:prstGeom prst="rect">
            <a:avLst/>
          </a:prstGeom>
        </p:spPr>
        <p:txBody>
          <a:bodyPr wrap="square">
            <a:spAutoFit/>
            <a:extLst>
              <a:ext uri="{4A0BC546-FE56-4ADE-93B0-CB8AF2F6F144}">
                <wpsdc:textFrameExt xmlns:wpsdc="http://www.wps.cn/officeDocument/2022/drawingmlCustomData" type="text"/>
              </a:ext>
            </a:extLst>
          </a:bodyPr>
          <a:p>
            <a:pPr algn="l"/>
            <a:r>
              <a:rPr lang="zh-CN" altLang="en-US" sz="2000">
                <a:solidFill>
                  <a:srgbClr val="0945A5"/>
                </a:solidFill>
                <a:uFillTx/>
                <a:latin typeface="Arial" panose="020B0604020202020204" pitchFamily="34" charset="0"/>
                <a:ea typeface="微软雅黑" panose="020B0503020204020204" charset="-122"/>
              </a:rPr>
              <a:t>应该有（增加）</a:t>
            </a:r>
            <a:endParaRPr lang="zh-CN" altLang="en-US" sz="2000">
              <a:solidFill>
                <a:srgbClr val="0945A5"/>
              </a:solidFill>
              <a:uFillTx/>
              <a:latin typeface="Arial" panose="020B0604020202020204" pitchFamily="34" charset="0"/>
              <a:ea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156210" y="238760"/>
            <a:ext cx="11656695" cy="1354455"/>
          </a:xfrm>
          <a:prstGeom prst="rect">
            <a:avLst/>
          </a:prstGeom>
        </p:spPr>
      </p:pic>
      <p:pic>
        <p:nvPicPr>
          <p:cNvPr id="25" name="图片 24"/>
          <p:cNvPicPr>
            <a:picLocks noChangeAspect="1"/>
          </p:cNvPicPr>
          <p:nvPr>
            <p:custDataLst>
              <p:tags r:id="rId3"/>
            </p:custDataLst>
          </p:nvPr>
        </p:nvPicPr>
        <p:blipFill rotWithShape="1">
          <a:blip r:embed="rId4" cstate="print">
            <a:alphaModFix amt="32000"/>
            <a:clrChange>
              <a:clrFrom>
                <a:srgbClr val="FFFFFF"/>
              </a:clrFrom>
              <a:clrTo>
                <a:srgbClr val="FFFFFF">
                  <a:alpha val="0"/>
                </a:srgbClr>
              </a:clrTo>
            </a:clrChange>
            <a:extLst>
              <a:ext uri="{28A0092B-C50C-407E-A947-70E740481C1C}">
                <a14:useLocalDpi xmlns:a14="http://schemas.microsoft.com/office/drawing/2010/main" val="0"/>
              </a:ext>
            </a:extLst>
          </a:blip>
          <a:srcRect l="17691" t="6491" r="18266" b="7910"/>
          <a:stretch>
            <a:fillRect/>
          </a:stretch>
        </p:blipFill>
        <p:spPr>
          <a:xfrm>
            <a:off x="11393170" y="0"/>
            <a:ext cx="798830" cy="752475"/>
          </a:xfrm>
          <a:prstGeom prst="rect">
            <a:avLst/>
          </a:prstGeom>
        </p:spPr>
      </p:pic>
      <p:pic>
        <p:nvPicPr>
          <p:cNvPr id="3" name="图片 2"/>
          <p:cNvPicPr>
            <a:picLocks noChangeAspect="1"/>
          </p:cNvPicPr>
          <p:nvPr>
            <p:custDataLst>
              <p:tags r:id="rId5"/>
            </p:custDataLst>
          </p:nvPr>
        </p:nvPicPr>
        <p:blipFill>
          <a:blip r:embed="rId6"/>
          <a:stretch>
            <a:fillRect/>
          </a:stretch>
        </p:blipFill>
        <p:spPr>
          <a:xfrm>
            <a:off x="640715" y="1849755"/>
            <a:ext cx="9733280" cy="567690"/>
          </a:xfrm>
          <a:prstGeom prst="rect">
            <a:avLst/>
          </a:prstGeom>
        </p:spPr>
      </p:pic>
      <p:pic>
        <p:nvPicPr>
          <p:cNvPr id="4" name="图片 3"/>
          <p:cNvPicPr>
            <a:picLocks noChangeAspect="1"/>
          </p:cNvPicPr>
          <p:nvPr>
            <p:custDataLst>
              <p:tags r:id="rId7"/>
            </p:custDataLst>
          </p:nvPr>
        </p:nvPicPr>
        <p:blipFill>
          <a:blip r:embed="rId8">
            <a:grayscl/>
            <a:lum bright="-12000" contrast="36000"/>
          </a:blip>
          <a:stretch>
            <a:fillRect/>
          </a:stretch>
        </p:blipFill>
        <p:spPr>
          <a:xfrm>
            <a:off x="1299845" y="2524125"/>
            <a:ext cx="9533255" cy="746125"/>
          </a:xfrm>
          <a:prstGeom prst="rect">
            <a:avLst/>
          </a:prstGeom>
        </p:spPr>
      </p:pic>
      <p:pic>
        <p:nvPicPr>
          <p:cNvPr id="6" name="图片 5"/>
          <p:cNvPicPr>
            <a:picLocks noChangeAspect="1"/>
          </p:cNvPicPr>
          <p:nvPr>
            <p:custDataLst>
              <p:tags r:id="rId9"/>
            </p:custDataLst>
          </p:nvPr>
        </p:nvPicPr>
        <p:blipFill>
          <a:blip r:embed="rId10"/>
          <a:stretch>
            <a:fillRect/>
          </a:stretch>
        </p:blipFill>
        <p:spPr>
          <a:xfrm>
            <a:off x="1913255" y="3540125"/>
            <a:ext cx="6889750" cy="1306830"/>
          </a:xfrm>
          <a:prstGeom prst="rect">
            <a:avLst/>
          </a:prstGeom>
        </p:spPr>
      </p:pic>
    </p:spTree>
    <p:custDataLst>
      <p:tags r:id="rId1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1"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custDataLst>
              <p:tags r:id="rId1"/>
            </p:custDataLst>
          </p:nvPr>
        </p:nvPicPr>
        <p:blipFill>
          <a:blip r:embed="rId2"/>
          <a:stretch>
            <a:fillRect/>
          </a:stretch>
        </p:blipFill>
        <p:spPr>
          <a:xfrm>
            <a:off x="328295" y="292735"/>
            <a:ext cx="11535410" cy="2431415"/>
          </a:xfrm>
          <a:prstGeom prst="rect">
            <a:avLst/>
          </a:prstGeom>
        </p:spPr>
      </p:pic>
      <p:pic>
        <p:nvPicPr>
          <p:cNvPr id="25" name="图片 24"/>
          <p:cNvPicPr>
            <a:picLocks noChangeAspect="1"/>
          </p:cNvPicPr>
          <p:nvPr>
            <p:custDataLst>
              <p:tags r:id="rId3"/>
            </p:custDataLst>
          </p:nvPr>
        </p:nvPicPr>
        <p:blipFill rotWithShape="1">
          <a:blip r:embed="rId4" cstate="print">
            <a:alphaModFix amt="32000"/>
            <a:clrChange>
              <a:clrFrom>
                <a:srgbClr val="FFFFFF"/>
              </a:clrFrom>
              <a:clrTo>
                <a:srgbClr val="FFFFFF">
                  <a:alpha val="0"/>
                </a:srgbClr>
              </a:clrTo>
            </a:clrChange>
            <a:extLst>
              <a:ext uri="{28A0092B-C50C-407E-A947-70E740481C1C}">
                <a14:useLocalDpi xmlns:a14="http://schemas.microsoft.com/office/drawing/2010/main" val="0"/>
              </a:ext>
            </a:extLst>
          </a:blip>
          <a:srcRect l="17691" t="6491" r="18266" b="7910"/>
          <a:stretch>
            <a:fillRect/>
          </a:stretch>
        </p:blipFill>
        <p:spPr>
          <a:xfrm>
            <a:off x="11393170" y="0"/>
            <a:ext cx="798830" cy="752475"/>
          </a:xfrm>
          <a:prstGeom prst="rect">
            <a:avLst/>
          </a:prstGeom>
        </p:spPr>
      </p:pic>
      <p:pic>
        <p:nvPicPr>
          <p:cNvPr id="100035" name="图片 100035" descr="学科网(www.zxxk.com)--教育资源门户，提供试卷、教案、课件、论文、素材以及各类教学资源下载，还有大量而丰富的教学相关资讯！"/>
          <p:cNvPicPr>
            <a:picLocks noChangeAspect="1"/>
          </p:cNvPicPr>
          <p:nvPr>
            <p:custDataLst>
              <p:tags r:id="rId5"/>
            </p:custDataLst>
          </p:nvPr>
        </p:nvPicPr>
        <p:blipFill>
          <a:blip r:embed="rId6"/>
          <a:stretch>
            <a:fillRect/>
          </a:stretch>
        </p:blipFill>
        <p:spPr>
          <a:xfrm>
            <a:off x="6379845" y="2292350"/>
            <a:ext cx="5013325" cy="1659255"/>
          </a:xfrm>
          <a:prstGeom prst="rect">
            <a:avLst/>
          </a:prstGeom>
        </p:spPr>
      </p:pic>
      <p:pic>
        <p:nvPicPr>
          <p:cNvPr id="5" name="图片 4"/>
          <p:cNvPicPr>
            <a:picLocks noChangeAspect="1"/>
          </p:cNvPicPr>
          <p:nvPr>
            <p:custDataLst>
              <p:tags r:id="rId7"/>
            </p:custDataLst>
          </p:nvPr>
        </p:nvPicPr>
        <p:blipFill>
          <a:blip r:embed="rId8"/>
          <a:stretch>
            <a:fillRect/>
          </a:stretch>
        </p:blipFill>
        <p:spPr>
          <a:xfrm>
            <a:off x="280035" y="4127500"/>
            <a:ext cx="11631930" cy="2494280"/>
          </a:xfrm>
          <a:prstGeom prst="rect">
            <a:avLst/>
          </a:prstGeom>
          <a:ln>
            <a:solidFill>
              <a:schemeClr val="accent1"/>
            </a:solidFill>
          </a:ln>
        </p:spPr>
      </p:pic>
    </p:spTree>
    <p:custDataLst>
      <p:tags r:id="rId9"/>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3" name="文本框 112"/>
          <p:cNvSpPr txBox="1"/>
          <p:nvPr>
            <p:custDataLst>
              <p:tags r:id="rId1"/>
            </p:custDataLst>
          </p:nvPr>
        </p:nvSpPr>
        <p:spPr>
          <a:xfrm>
            <a:off x="802005" y="481965"/>
            <a:ext cx="10224770" cy="2916555"/>
          </a:xfrm>
          <a:prstGeom prst="rect">
            <a:avLst/>
          </a:prstGeom>
          <a:noFill/>
          <a:ln w="9525">
            <a:noFill/>
          </a:ln>
        </p:spPr>
        <p:txBody>
          <a:bodyPr wrap="square">
            <a:spAutoFit/>
          </a:bodyPr>
          <a:p>
            <a:pPr indent="0"/>
            <a:endParaRPr lang="zh-CN" altLang="en-US" sz="2400" b="1" baseline="-25000">
              <a:solidFill>
                <a:srgbClr val="000000"/>
              </a:solidFill>
              <a:latin typeface="Times New Roman" panose="02020603050405020304" charset="0"/>
              <a:ea typeface="宋体" panose="02010600030101010101" pitchFamily="2" charset="-122"/>
              <a:cs typeface="Times New Roman" panose="02020603050405020304" charset="0"/>
            </a:endParaRPr>
          </a:p>
          <a:p>
            <a:pPr indent="0"/>
            <a:r>
              <a:rPr lang="zh-CN" altLang="en-US" sz="2400" b="1">
                <a:solidFill>
                  <a:srgbClr val="000000"/>
                </a:solidFill>
                <a:latin typeface="Times New Roman" panose="02020603050405020304" charset="0"/>
                <a:ea typeface="宋体" panose="02010600030101010101" pitchFamily="2" charset="-122"/>
                <a:cs typeface="Times New Roman" panose="02020603050405020304" charset="0"/>
              </a:rPr>
              <a:t>（</a:t>
            </a:r>
            <a:r>
              <a:rPr lang="en-US" altLang="zh-CN" sz="2400" b="1">
                <a:solidFill>
                  <a:srgbClr val="000000"/>
                </a:solidFill>
                <a:latin typeface="Times New Roman" panose="02020603050405020304" charset="0"/>
                <a:ea typeface="宋体" panose="02010600030101010101" pitchFamily="2" charset="-122"/>
                <a:cs typeface="Times New Roman" panose="02020603050405020304" charset="0"/>
              </a:rPr>
              <a:t>3</a:t>
            </a:r>
            <a:r>
              <a:rPr lang="zh-CN" altLang="en-US" sz="2400" b="1">
                <a:solidFill>
                  <a:srgbClr val="000000"/>
                </a:solidFill>
                <a:latin typeface="Times New Roman" panose="02020603050405020304" charset="0"/>
                <a:ea typeface="宋体" panose="02010600030101010101" pitchFamily="2" charset="-122"/>
                <a:cs typeface="Times New Roman" panose="02020603050405020304" charset="0"/>
              </a:rPr>
              <a:t>）</a:t>
            </a:r>
            <a:r>
              <a:rPr lang="en-US" altLang="zh-CN" sz="2400" b="1">
                <a:solidFill>
                  <a:srgbClr val="000000"/>
                </a:solidFill>
                <a:latin typeface="Times New Roman" panose="02020603050405020304" charset="0"/>
                <a:ea typeface="宋体" panose="02010600030101010101" pitchFamily="2" charset="-122"/>
                <a:cs typeface="Times New Roman" panose="02020603050405020304" charset="0"/>
              </a:rPr>
              <a:t>  </a:t>
            </a:r>
            <a:r>
              <a:rPr lang="zh-CN" altLang="en-US" sz="2400" b="1">
                <a:solidFill>
                  <a:srgbClr val="000000"/>
                </a:solidFill>
                <a:latin typeface="Times New Roman" panose="02020603050405020304" charset="0"/>
                <a:ea typeface="宋体" panose="02010600030101010101" pitchFamily="2" charset="-122"/>
                <a:cs typeface="Times New Roman" panose="02020603050405020304" charset="0"/>
              </a:rPr>
              <a:t>煅烧、</a:t>
            </a:r>
            <a:r>
              <a:rPr lang="zh-CN" altLang="en-US" sz="2400" b="1">
                <a:solidFill>
                  <a:srgbClr val="FF0000"/>
                </a:solidFill>
                <a:latin typeface="Times New Roman" panose="02020603050405020304" charset="0"/>
                <a:ea typeface="宋体" panose="02010600030101010101" pitchFamily="2" charset="-122"/>
                <a:cs typeface="Times New Roman" panose="02020603050405020304" charset="0"/>
              </a:rPr>
              <a:t>加热、高温、</a:t>
            </a:r>
            <a:r>
              <a:rPr lang="en-US" altLang="zh-CN" sz="2400" b="1">
                <a:solidFill>
                  <a:srgbClr val="FF0000"/>
                </a:solidFill>
                <a:latin typeface="Times New Roman" panose="02020603050405020304" charset="0"/>
                <a:ea typeface="宋体" panose="02010600030101010101" pitchFamily="2" charset="-122"/>
                <a:cs typeface="Times New Roman" panose="02020603050405020304" charset="0"/>
              </a:rPr>
              <a:t>灼烧</a:t>
            </a:r>
            <a:r>
              <a:rPr lang="zh-CN" altLang="en-US" sz="2400" b="1">
                <a:solidFill>
                  <a:srgbClr val="FF0000"/>
                </a:solidFill>
                <a:latin typeface="Times New Roman" panose="02020603050405020304" charset="0"/>
                <a:ea typeface="宋体" panose="02010600030101010101" pitchFamily="2" charset="-122"/>
                <a:cs typeface="Times New Roman" panose="02020603050405020304" charset="0"/>
              </a:rPr>
              <a:t>、焙烧均可以</a:t>
            </a:r>
            <a:r>
              <a:rPr lang="en-US" altLang="zh-CN" sz="2400" b="1">
                <a:solidFill>
                  <a:srgbClr val="000000"/>
                </a:solidFill>
                <a:latin typeface="Times New Roman" panose="02020603050405020304" charset="0"/>
                <a:ea typeface="宋体" panose="02010600030101010101" pitchFamily="2" charset="-122"/>
                <a:cs typeface="Times New Roman" panose="02020603050405020304" charset="0"/>
              </a:rPr>
              <a:t>  </a:t>
            </a:r>
            <a:r>
              <a:rPr lang="en-US" altLang="zh-CN" sz="2400" b="1">
                <a:solidFill>
                  <a:srgbClr val="FF0000"/>
                </a:solidFill>
                <a:latin typeface="Times New Roman" panose="02020603050405020304" charset="0"/>
                <a:ea typeface="宋体" panose="02010600030101010101" pitchFamily="2" charset="-122"/>
                <a:cs typeface="Times New Roman" panose="02020603050405020304" charset="0"/>
              </a:rPr>
              <a:t>1</a:t>
            </a:r>
            <a:r>
              <a:rPr lang="zh-CN" altLang="en-US" sz="2400" b="1">
                <a:solidFill>
                  <a:srgbClr val="FF0000"/>
                </a:solidFill>
                <a:latin typeface="Times New Roman" panose="02020603050405020304" charset="0"/>
                <a:ea typeface="宋体" panose="02010600030101010101" pitchFamily="2" charset="-122"/>
                <a:cs typeface="Times New Roman" panose="02020603050405020304" charset="0"/>
              </a:rPr>
              <a:t>分</a:t>
            </a:r>
            <a:r>
              <a:rPr lang="en-US" altLang="zh-CN" sz="2400" b="1">
                <a:solidFill>
                  <a:srgbClr val="FF0000"/>
                </a:solidFill>
                <a:latin typeface="Times New Roman" panose="02020603050405020304" charset="0"/>
                <a:ea typeface="宋体" panose="02010600030101010101" pitchFamily="2" charset="-122"/>
                <a:cs typeface="Times New Roman" panose="02020603050405020304" charset="0"/>
              </a:rPr>
              <a:t> </a:t>
            </a:r>
            <a:r>
              <a:rPr lang="en-US" altLang="zh-CN" sz="2400" b="1">
                <a:solidFill>
                  <a:srgbClr val="000000"/>
                </a:solidFill>
                <a:latin typeface="Times New Roman" panose="02020603050405020304" charset="0"/>
                <a:ea typeface="宋体" panose="02010600030101010101" pitchFamily="2" charset="-122"/>
                <a:cs typeface="Times New Roman" panose="02020603050405020304" charset="0"/>
              </a:rPr>
              <a:t>     </a:t>
            </a:r>
            <a:endParaRPr lang="en-US" altLang="zh-CN" sz="2400" b="1">
              <a:solidFill>
                <a:srgbClr val="000000"/>
              </a:solidFill>
              <a:latin typeface="Times New Roman" panose="02020603050405020304" charset="0"/>
              <a:ea typeface="宋体" panose="02010600030101010101" pitchFamily="2" charset="-122"/>
              <a:cs typeface="Times New Roman" panose="02020603050405020304" charset="0"/>
            </a:endParaRPr>
          </a:p>
          <a:p>
            <a:pPr indent="0"/>
            <a:r>
              <a:rPr lang="en-US" altLang="zh-CN" sz="2400" b="1">
                <a:solidFill>
                  <a:srgbClr val="000000"/>
                </a:solidFill>
                <a:latin typeface="Times New Roman" panose="02020603050405020304" charset="0"/>
                <a:ea typeface="宋体" panose="02010600030101010101" pitchFamily="2" charset="-122"/>
                <a:cs typeface="Times New Roman" panose="02020603050405020304" charset="0"/>
              </a:rPr>
              <a:t>  </a:t>
            </a:r>
            <a:endParaRPr lang="en-US" altLang="zh-CN" sz="2400" b="1">
              <a:solidFill>
                <a:srgbClr val="000000"/>
              </a:solidFill>
              <a:latin typeface="Times New Roman" panose="02020603050405020304" charset="0"/>
              <a:ea typeface="宋体" panose="02010600030101010101" pitchFamily="2" charset="-122"/>
              <a:cs typeface="Times New Roman" panose="02020603050405020304" charset="0"/>
            </a:endParaRPr>
          </a:p>
          <a:p>
            <a:pPr indent="0"/>
            <a:r>
              <a:rPr lang="en-US" altLang="zh-CN" sz="2400" b="1">
                <a:solidFill>
                  <a:srgbClr val="000000"/>
                </a:solidFill>
                <a:latin typeface="Times New Roman" panose="02020603050405020304" charset="0"/>
                <a:ea typeface="宋体" panose="02010600030101010101" pitchFamily="2" charset="-122"/>
                <a:cs typeface="Times New Roman" panose="02020603050405020304" charset="0"/>
              </a:rPr>
              <a:t>  冷却   </a:t>
            </a:r>
            <a:r>
              <a:rPr lang="en-US" altLang="zh-CN" sz="2400" b="1">
                <a:solidFill>
                  <a:srgbClr val="FF0000"/>
                </a:solidFill>
                <a:latin typeface="Times New Roman" panose="02020603050405020304" charset="0"/>
                <a:ea typeface="宋体" panose="02010600030101010101" pitchFamily="2" charset="-122"/>
                <a:cs typeface="Times New Roman" panose="02020603050405020304" charset="0"/>
              </a:rPr>
              <a:t> 1</a:t>
            </a:r>
            <a:r>
              <a:rPr lang="zh-CN" altLang="en-US" sz="2400" b="1">
                <a:solidFill>
                  <a:srgbClr val="FF0000"/>
                </a:solidFill>
                <a:latin typeface="Times New Roman" panose="02020603050405020304" charset="0"/>
                <a:ea typeface="宋体" panose="02010600030101010101" pitchFamily="2" charset="-122"/>
                <a:cs typeface="Times New Roman" panose="02020603050405020304" charset="0"/>
              </a:rPr>
              <a:t>分</a:t>
            </a:r>
            <a:r>
              <a:rPr lang="en-US" altLang="zh-CN" sz="2400" b="1">
                <a:solidFill>
                  <a:srgbClr val="000000"/>
                </a:solidFill>
                <a:latin typeface="Times New Roman" panose="02020603050405020304" charset="0"/>
                <a:ea typeface="宋体" panose="02010600030101010101" pitchFamily="2" charset="-122"/>
                <a:cs typeface="Times New Roman" panose="02020603050405020304" charset="0"/>
              </a:rPr>
              <a:t>        </a:t>
            </a:r>
            <a:endParaRPr lang="en-US" altLang="zh-CN" sz="2400" b="1">
              <a:solidFill>
                <a:srgbClr val="000000"/>
              </a:solidFill>
              <a:latin typeface="Times New Roman" panose="02020603050405020304" charset="0"/>
              <a:ea typeface="宋体" panose="02010600030101010101" pitchFamily="2" charset="-122"/>
              <a:cs typeface="Times New Roman" panose="02020603050405020304" charset="0"/>
            </a:endParaRPr>
          </a:p>
          <a:p>
            <a:pPr indent="0"/>
            <a:endParaRPr lang="en-US" altLang="zh-CN" sz="2400" b="1">
              <a:solidFill>
                <a:srgbClr val="000000"/>
              </a:solidFill>
              <a:latin typeface="Times New Roman" panose="02020603050405020304" charset="0"/>
              <a:ea typeface="宋体" panose="02010600030101010101" pitchFamily="2" charset="-122"/>
              <a:cs typeface="Times New Roman" panose="02020603050405020304" charset="0"/>
            </a:endParaRPr>
          </a:p>
          <a:p>
            <a:pPr indent="0"/>
            <a:endParaRPr lang="en-US" altLang="zh-CN" sz="2400" b="1">
              <a:solidFill>
                <a:srgbClr val="000000"/>
              </a:solidFill>
              <a:latin typeface="Times New Roman" panose="02020603050405020304" charset="0"/>
              <a:ea typeface="宋体" panose="02010600030101010101" pitchFamily="2" charset="-122"/>
              <a:cs typeface="Times New Roman" panose="02020603050405020304" charset="0"/>
            </a:endParaRPr>
          </a:p>
          <a:p>
            <a:pPr indent="0"/>
            <a:endParaRPr lang="en-US" altLang="zh-CN" sz="2400" b="1">
              <a:solidFill>
                <a:srgbClr val="000000"/>
              </a:solidFill>
              <a:latin typeface="Times New Roman" panose="02020603050405020304" charset="0"/>
              <a:ea typeface="宋体" panose="02010600030101010101" pitchFamily="2" charset="-122"/>
              <a:cs typeface="Times New Roman" panose="02020603050405020304" charset="0"/>
            </a:endParaRPr>
          </a:p>
          <a:p>
            <a:pPr indent="0"/>
            <a:r>
              <a:rPr lang="en-US" altLang="zh-CN" sz="2400" b="1">
                <a:solidFill>
                  <a:srgbClr val="000000"/>
                </a:solidFill>
                <a:latin typeface="Times New Roman" panose="02020603050405020304" charset="0"/>
                <a:ea typeface="宋体" panose="02010600030101010101" pitchFamily="2" charset="-122"/>
                <a:cs typeface="Times New Roman" panose="02020603050405020304" charset="0"/>
              </a:rPr>
              <a:t>AC    </a:t>
            </a:r>
            <a:r>
              <a:rPr lang="en-US" altLang="zh-CN" sz="2400" b="1" baseline="-25000">
                <a:solidFill>
                  <a:srgbClr val="000000"/>
                </a:solidFill>
                <a:latin typeface="Times New Roman" panose="02020603050405020304" charset="0"/>
                <a:ea typeface="宋体" panose="02010600030101010101" pitchFamily="2" charset="-122"/>
                <a:cs typeface="Times New Roman" panose="02020603050405020304" charset="0"/>
              </a:rPr>
              <a:t>   </a:t>
            </a:r>
            <a:r>
              <a:rPr lang="en-US" altLang="zh-CN" sz="2400" b="1">
                <a:solidFill>
                  <a:srgbClr val="FF0000"/>
                </a:solidFill>
                <a:latin typeface="Times New Roman" panose="02020603050405020304" charset="0"/>
                <a:ea typeface="宋体" panose="02010600030101010101" pitchFamily="2" charset="-122"/>
                <a:cs typeface="Times New Roman" panose="02020603050405020304" charset="0"/>
              </a:rPr>
              <a:t>  2</a:t>
            </a:r>
            <a:r>
              <a:rPr lang="zh-CN" altLang="en-US" sz="2400" b="1">
                <a:solidFill>
                  <a:srgbClr val="FF0000"/>
                </a:solidFill>
                <a:latin typeface="Times New Roman" panose="02020603050405020304" charset="0"/>
                <a:ea typeface="宋体" panose="02010600030101010101" pitchFamily="2" charset="-122"/>
                <a:cs typeface="Times New Roman" panose="02020603050405020304" charset="0"/>
              </a:rPr>
              <a:t>分</a:t>
            </a:r>
            <a:endParaRPr lang="zh-CN" altLang="en-US" sz="2400" b="1">
              <a:solidFill>
                <a:srgbClr val="FF0000"/>
              </a:solidFill>
              <a:latin typeface="Times New Roman" panose="02020603050405020304" charset="0"/>
              <a:ea typeface="宋体" panose="02010600030101010101" pitchFamily="2" charset="-122"/>
              <a:cs typeface="Times New Roman" panose="02020603050405020304" charset="0"/>
            </a:endParaRPr>
          </a:p>
        </p:txBody>
      </p:sp>
      <p:sp>
        <p:nvSpPr>
          <p:cNvPr id="5" name="文本框 4"/>
          <p:cNvSpPr txBox="1"/>
          <p:nvPr>
            <p:custDataLst>
              <p:tags r:id="rId2"/>
            </p:custDataLst>
          </p:nvPr>
        </p:nvSpPr>
        <p:spPr>
          <a:xfrm>
            <a:off x="7839075" y="497840"/>
            <a:ext cx="3773805" cy="891540"/>
          </a:xfrm>
          <a:prstGeom prst="rect">
            <a:avLst/>
          </a:prstGeom>
        </p:spPr>
        <p:txBody>
          <a:bodyPr wrap="square">
            <a:spAutoFit/>
            <a:extLst>
              <a:ext uri="{4A0BC546-FE56-4ADE-93B0-CB8AF2F6F144}">
                <wpsdc:textFrameExt xmlns:wpsdc="http://www.wps.cn/officeDocument/2022/drawingmlCustomData" type="text"/>
              </a:ext>
            </a:extLst>
          </a:bodyPr>
          <a:p>
            <a:pPr algn="l">
              <a:lnSpc>
                <a:spcPct val="130000"/>
              </a:lnSpc>
            </a:pPr>
            <a:r>
              <a:rPr lang="zh-CN" altLang="en-US" sz="2000">
                <a:solidFill>
                  <a:srgbClr val="FF0000"/>
                </a:solidFill>
                <a:effectLst>
                  <a:outerShdw blurRad="38100" dist="38100" dir="2700000" algn="tl">
                    <a:srgbClr val="000000">
                      <a:alpha val="43137"/>
                    </a:srgbClr>
                  </a:outerShdw>
                </a:effectLst>
                <a:uFillTx/>
                <a:latin typeface="Arial" panose="020B0604020202020204" pitchFamily="34" charset="0"/>
                <a:ea typeface="微软雅黑" panose="020B0503020204020204" charset="-122"/>
              </a:rPr>
              <a:t>带仪器的仪器错了不对</a:t>
            </a:r>
            <a:endParaRPr lang="zh-CN" altLang="en-US" sz="2000">
              <a:solidFill>
                <a:srgbClr val="FF0000"/>
              </a:solidFill>
              <a:effectLst>
                <a:outerShdw blurRad="38100" dist="38100" dir="2700000" algn="tl">
                  <a:srgbClr val="000000">
                    <a:alpha val="43137"/>
                  </a:srgbClr>
                </a:outerShdw>
              </a:effectLst>
              <a:uFillTx/>
              <a:latin typeface="Arial" panose="020B0604020202020204" pitchFamily="34" charset="0"/>
              <a:ea typeface="微软雅黑" panose="020B0503020204020204" charset="-122"/>
            </a:endParaRPr>
          </a:p>
          <a:p>
            <a:pPr algn="l">
              <a:lnSpc>
                <a:spcPct val="130000"/>
              </a:lnSpc>
            </a:pPr>
            <a:r>
              <a:rPr lang="zh-CN" altLang="en-US" sz="2000">
                <a:solidFill>
                  <a:srgbClr val="FF0000"/>
                </a:solidFill>
                <a:effectLst>
                  <a:outerShdw blurRad="38100" dist="38100" dir="2700000" algn="tl">
                    <a:srgbClr val="000000">
                      <a:alpha val="43137"/>
                    </a:srgbClr>
                  </a:outerShdw>
                </a:effectLst>
                <a:uFillTx/>
                <a:latin typeface="Arial" panose="020B0604020202020204" pitchFamily="34" charset="0"/>
                <a:ea typeface="微软雅黑" panose="020B0503020204020204" charset="-122"/>
              </a:rPr>
              <a:t>蒸发、蒸干之类暗示有水的不对</a:t>
            </a:r>
            <a:endParaRPr lang="zh-CN" altLang="en-US" sz="2000">
              <a:solidFill>
                <a:srgbClr val="FF0000"/>
              </a:solidFill>
              <a:effectLst>
                <a:outerShdw blurRad="38100" dist="38100" dir="2700000" algn="tl">
                  <a:srgbClr val="000000">
                    <a:alpha val="43137"/>
                  </a:srgbClr>
                </a:outerShdw>
              </a:effectLst>
              <a:uFillTx/>
              <a:latin typeface="Arial" panose="020B0604020202020204" pitchFamily="34" charset="0"/>
              <a:ea typeface="微软雅黑" panose="020B0503020204020204" charset="-122"/>
            </a:endParaRPr>
          </a:p>
        </p:txBody>
      </p:sp>
      <p:sp>
        <p:nvSpPr>
          <p:cNvPr id="3" name="文本框 2"/>
          <p:cNvSpPr txBox="1"/>
          <p:nvPr>
            <p:custDataLst>
              <p:tags r:id="rId3"/>
            </p:custDataLst>
          </p:nvPr>
        </p:nvSpPr>
        <p:spPr>
          <a:xfrm>
            <a:off x="7952105" y="1402080"/>
            <a:ext cx="3773805" cy="891540"/>
          </a:xfrm>
          <a:prstGeom prst="rect">
            <a:avLst/>
          </a:prstGeom>
        </p:spPr>
        <p:txBody>
          <a:bodyPr wrap="square">
            <a:spAutoFit/>
            <a:extLst>
              <a:ext uri="{4A0BC546-FE56-4ADE-93B0-CB8AF2F6F144}">
                <wpsdc:textFrameExt xmlns:wpsdc="http://www.wps.cn/officeDocument/2022/drawingmlCustomData" type="text"/>
              </a:ext>
            </a:extLst>
          </a:bodyPr>
          <a:p>
            <a:pPr algn="l">
              <a:lnSpc>
                <a:spcPct val="130000"/>
              </a:lnSpc>
            </a:pPr>
            <a:r>
              <a:rPr lang="zh-CN" altLang="en-US" sz="2000">
                <a:solidFill>
                  <a:srgbClr val="FF0000"/>
                </a:solidFill>
                <a:effectLst>
                  <a:outerShdw blurRad="38100" dist="38100" dir="2700000" algn="tl">
                    <a:srgbClr val="000000">
                      <a:alpha val="43137"/>
                    </a:srgbClr>
                  </a:outerShdw>
                </a:effectLst>
                <a:uFillTx/>
                <a:latin typeface="Arial" panose="020B0604020202020204" pitchFamily="34" charset="0"/>
                <a:ea typeface="微软雅黑" panose="020B0503020204020204" charset="-122"/>
              </a:rPr>
              <a:t>降温给分，多带干燥给分</a:t>
            </a:r>
            <a:endParaRPr lang="zh-CN" altLang="en-US" sz="2000">
              <a:solidFill>
                <a:srgbClr val="FF0000"/>
              </a:solidFill>
              <a:effectLst>
                <a:outerShdw blurRad="38100" dist="38100" dir="2700000" algn="tl">
                  <a:srgbClr val="000000">
                    <a:alpha val="43137"/>
                  </a:srgbClr>
                </a:outerShdw>
              </a:effectLst>
              <a:uFillTx/>
              <a:latin typeface="Arial" panose="020B0604020202020204" pitchFamily="34" charset="0"/>
              <a:ea typeface="微软雅黑" panose="020B0503020204020204" charset="-122"/>
            </a:endParaRPr>
          </a:p>
          <a:p>
            <a:pPr algn="l">
              <a:lnSpc>
                <a:spcPct val="130000"/>
              </a:lnSpc>
            </a:pPr>
            <a:r>
              <a:rPr lang="zh-CN" altLang="en-US" sz="2000">
                <a:solidFill>
                  <a:srgbClr val="FF0000"/>
                </a:solidFill>
                <a:effectLst>
                  <a:outerShdw blurRad="38100" dist="38100" dir="2700000" algn="tl">
                    <a:srgbClr val="000000">
                      <a:alpha val="43137"/>
                    </a:srgbClr>
                  </a:outerShdw>
                </a:effectLst>
                <a:uFillTx/>
                <a:latin typeface="Arial" panose="020B0604020202020204" pitchFamily="34" charset="0"/>
                <a:ea typeface="微软雅黑" panose="020B0503020204020204" charset="-122"/>
              </a:rPr>
              <a:t>多带结晶、过滤、冷凝不给分</a:t>
            </a:r>
            <a:endParaRPr lang="zh-CN" altLang="en-US" sz="2000">
              <a:solidFill>
                <a:srgbClr val="FF0000"/>
              </a:solidFill>
              <a:effectLst>
                <a:outerShdw blurRad="38100" dist="38100" dir="2700000" algn="tl">
                  <a:srgbClr val="000000">
                    <a:alpha val="43137"/>
                  </a:srgbClr>
                </a:outerShdw>
              </a:effectLst>
              <a:uFillTx/>
              <a:latin typeface="Arial" panose="020B0604020202020204" pitchFamily="34" charset="0"/>
              <a:ea typeface="微软雅黑" panose="020B0503020204020204" charset="-122"/>
            </a:endParaRPr>
          </a:p>
        </p:txBody>
      </p:sp>
      <p:sp>
        <p:nvSpPr>
          <p:cNvPr id="8" name="文本框 7"/>
          <p:cNvSpPr txBox="1"/>
          <p:nvPr>
            <p:custDataLst>
              <p:tags r:id="rId4"/>
            </p:custDataLst>
          </p:nvPr>
        </p:nvSpPr>
        <p:spPr>
          <a:xfrm>
            <a:off x="2549525" y="3030220"/>
            <a:ext cx="3773805" cy="398780"/>
          </a:xfrm>
          <a:prstGeom prst="rect">
            <a:avLst/>
          </a:prstGeom>
        </p:spPr>
        <p:txBody>
          <a:bodyPr wrap="square">
            <a:spAutoFit/>
            <a:extLst>
              <a:ext uri="{4A0BC546-FE56-4ADE-93B0-CB8AF2F6F144}">
                <wpsdc:textFrameExt xmlns:wpsdc="http://www.wps.cn/officeDocument/2022/drawingmlCustomData" type="text"/>
              </a:ext>
            </a:extLst>
          </a:bodyPr>
          <a:p>
            <a:pPr algn="l"/>
            <a:r>
              <a:rPr lang="zh-CN" altLang="en-US" sz="2000">
                <a:solidFill>
                  <a:srgbClr val="FF0000"/>
                </a:solidFill>
                <a:uFillTx/>
                <a:latin typeface="Arial" panose="020B0604020202020204" pitchFamily="34" charset="0"/>
                <a:ea typeface="微软雅黑" panose="020B0503020204020204" charset="-122"/>
              </a:rPr>
              <a:t>选对一个</a:t>
            </a:r>
            <a:r>
              <a:rPr lang="en-US" altLang="zh-CN" sz="2000">
                <a:solidFill>
                  <a:srgbClr val="FF0000"/>
                </a:solidFill>
                <a:uFillTx/>
                <a:latin typeface="Arial" panose="020B0604020202020204" pitchFamily="34" charset="0"/>
                <a:ea typeface="微软雅黑" panose="020B0503020204020204" charset="-122"/>
              </a:rPr>
              <a:t>1</a:t>
            </a:r>
            <a:r>
              <a:rPr lang="zh-CN" altLang="en-US" sz="2000">
                <a:solidFill>
                  <a:srgbClr val="FF0000"/>
                </a:solidFill>
                <a:uFillTx/>
                <a:latin typeface="Arial" panose="020B0604020202020204" pitchFamily="34" charset="0"/>
                <a:ea typeface="微软雅黑" panose="020B0503020204020204" charset="-122"/>
              </a:rPr>
              <a:t>分，错选或多选</a:t>
            </a:r>
            <a:r>
              <a:rPr lang="en-US" altLang="zh-CN" sz="2000">
                <a:solidFill>
                  <a:srgbClr val="FF0000"/>
                </a:solidFill>
                <a:uFillTx/>
                <a:latin typeface="Arial" panose="020B0604020202020204" pitchFamily="34" charset="0"/>
                <a:ea typeface="微软雅黑" panose="020B0503020204020204" charset="-122"/>
              </a:rPr>
              <a:t>0</a:t>
            </a:r>
            <a:r>
              <a:rPr lang="zh-CN" altLang="en-US" sz="2000">
                <a:solidFill>
                  <a:srgbClr val="FF0000"/>
                </a:solidFill>
                <a:uFillTx/>
                <a:latin typeface="Arial" panose="020B0604020202020204" pitchFamily="34" charset="0"/>
                <a:ea typeface="微软雅黑" panose="020B0503020204020204" charset="-122"/>
              </a:rPr>
              <a:t>分</a:t>
            </a:r>
            <a:endParaRPr lang="zh-CN" altLang="en-US" sz="2000">
              <a:solidFill>
                <a:srgbClr val="FF0000"/>
              </a:solidFill>
              <a:uFillTx/>
              <a:latin typeface="Arial" panose="020B0604020202020204" pitchFamily="34" charset="0"/>
              <a:ea typeface="微软雅黑" panose="020B0503020204020204" charset="-122"/>
            </a:endParaRPr>
          </a:p>
        </p:txBody>
      </p:sp>
      <p:pic>
        <p:nvPicPr>
          <p:cNvPr id="10" name="图片 9"/>
          <p:cNvPicPr>
            <a:picLocks noChangeAspect="1"/>
          </p:cNvPicPr>
          <p:nvPr>
            <p:custDataLst>
              <p:tags r:id="rId5"/>
            </p:custDataLst>
          </p:nvPr>
        </p:nvPicPr>
        <p:blipFill>
          <a:blip r:embed="rId6"/>
          <a:stretch>
            <a:fillRect/>
          </a:stretch>
        </p:blipFill>
        <p:spPr>
          <a:xfrm>
            <a:off x="306705" y="3582035"/>
            <a:ext cx="11306175" cy="2518410"/>
          </a:xfrm>
          <a:prstGeom prst="rect">
            <a:avLst/>
          </a:prstGeom>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15445" y="1556792"/>
            <a:ext cx="11197337" cy="2839085"/>
          </a:xfrm>
          <a:prstGeom prst="rect">
            <a:avLst/>
          </a:prstGeom>
        </p:spPr>
        <p:txBody>
          <a:bodyPr wrap="square" lIns="121898" tIns="60948" rIns="121898" bIns="60948">
            <a:spAutoFit/>
          </a:bodyPr>
          <a:lstStyle/>
          <a:p>
            <a:pPr algn="just">
              <a:lnSpc>
                <a:spcPct val="170000"/>
              </a:lnSpc>
              <a:spcAft>
                <a:spcPts val="0"/>
              </a:spcAft>
            </a:pPr>
            <a:r>
              <a:rPr lang="en-US" altLang="zh-CN" sz="2600" kern="100" dirty="0">
                <a:latin typeface="Times New Roman" panose="02020603050405020304"/>
                <a:ea typeface="微软雅黑" panose="020B0503020204020204" charset="-122"/>
                <a:cs typeface="Courier New" panose="02070309020205020404"/>
              </a:rPr>
              <a:t>1.</a:t>
            </a:r>
            <a:r>
              <a:rPr lang="zh-CN" altLang="zh-CN" sz="2600" kern="100" dirty="0">
                <a:latin typeface="Times New Roman" panose="02020603050405020304"/>
                <a:ea typeface="微软雅黑" panose="020B0503020204020204" charset="-122"/>
                <a:cs typeface="Times New Roman" panose="02020603050405020304"/>
              </a:rPr>
              <a:t>掌握碳、硅单质及其重要化合物的主要性质及应用。</a:t>
            </a:r>
            <a:endParaRPr lang="zh-CN" altLang="zh-CN" sz="2600" kern="100" dirty="0">
              <a:latin typeface="Times New Roman" panose="02020603050405020304"/>
              <a:ea typeface="微软雅黑" panose="020B0503020204020204" charset="-122"/>
              <a:cs typeface="Times New Roman" panose="02020603050405020304"/>
            </a:endParaRPr>
          </a:p>
          <a:p>
            <a:pPr algn="just">
              <a:lnSpc>
                <a:spcPct val="170000"/>
              </a:lnSpc>
              <a:spcAft>
                <a:spcPts val="0"/>
              </a:spcAft>
            </a:pPr>
            <a:r>
              <a:rPr lang="en-US" altLang="zh-CN" sz="2600" kern="100" dirty="0">
                <a:latin typeface="Times New Roman" panose="02020603050405020304"/>
                <a:ea typeface="微软雅黑" panose="020B0503020204020204" charset="-122"/>
                <a:cs typeface="Courier New" panose="02070309020205020404"/>
              </a:rPr>
              <a:t>2.</a:t>
            </a:r>
            <a:r>
              <a:rPr lang="zh-CN" altLang="zh-CN" sz="2600" kern="100" dirty="0">
                <a:latin typeface="Times New Roman" panose="02020603050405020304"/>
                <a:ea typeface="微软雅黑" panose="020B0503020204020204" charset="-122"/>
                <a:cs typeface="Times New Roman" panose="02020603050405020304"/>
              </a:rPr>
              <a:t>了解碳、硅单质及其重要化合物对环境的影响。</a:t>
            </a:r>
            <a:endParaRPr lang="zh-CN" altLang="zh-CN" sz="2600" kern="100" dirty="0">
              <a:latin typeface="Times New Roman" panose="02020603050405020304"/>
              <a:ea typeface="微软雅黑" panose="020B0503020204020204" charset="-122"/>
              <a:cs typeface="Times New Roman" panose="02020603050405020304"/>
            </a:endParaRPr>
          </a:p>
          <a:p>
            <a:pPr algn="just">
              <a:lnSpc>
                <a:spcPct val="170000"/>
              </a:lnSpc>
              <a:spcAft>
                <a:spcPts val="0"/>
              </a:spcAft>
            </a:pPr>
            <a:r>
              <a:rPr lang="en-US" altLang="zh-CN" sz="2600" kern="100" dirty="0">
                <a:latin typeface="Times New Roman" panose="02020603050405020304"/>
                <a:ea typeface="微软雅黑" panose="020B0503020204020204" charset="-122"/>
                <a:cs typeface="Courier New" panose="02070309020205020404"/>
              </a:rPr>
              <a:t>3.</a:t>
            </a:r>
            <a:r>
              <a:rPr lang="zh-CN" altLang="zh-CN" sz="2600" kern="100" dirty="0">
                <a:latin typeface="Times New Roman" panose="02020603050405020304"/>
                <a:ea typeface="微软雅黑" panose="020B0503020204020204" charset="-122"/>
                <a:cs typeface="Times New Roman" panose="02020603050405020304"/>
              </a:rPr>
              <a:t>了解常见的无机非金属材料。</a:t>
            </a:r>
            <a:endParaRPr lang="zh-CN" altLang="zh-CN" sz="2600" kern="100" dirty="0">
              <a:latin typeface="Times New Roman" panose="02020603050405020304"/>
              <a:ea typeface="微软雅黑" panose="020B0503020204020204" charset="-122"/>
              <a:cs typeface="Times New Roman" panose="02020603050405020304"/>
            </a:endParaRPr>
          </a:p>
          <a:p>
            <a:pPr algn="just">
              <a:lnSpc>
                <a:spcPct val="170000"/>
              </a:lnSpc>
              <a:spcAft>
                <a:spcPts val="0"/>
              </a:spcAft>
            </a:pPr>
            <a:r>
              <a:rPr lang="en-US" altLang="zh-CN" sz="2600" kern="100" dirty="0">
                <a:latin typeface="Times New Roman" panose="02020603050405020304"/>
                <a:ea typeface="微软雅黑" panose="020B0503020204020204" charset="-122"/>
                <a:cs typeface="Courier New" panose="02070309020205020404"/>
              </a:rPr>
              <a:t>4.</a:t>
            </a:r>
            <a:r>
              <a:rPr lang="zh-CN" altLang="zh-CN" sz="2600" kern="100" dirty="0">
                <a:latin typeface="Times New Roman" panose="02020603050405020304"/>
                <a:ea typeface="微软雅黑" panose="020B0503020204020204" charset="-122"/>
                <a:cs typeface="Times New Roman" panose="02020603050405020304"/>
              </a:rPr>
              <a:t>了解碳、硅单质及其重要化合物的制备方法。</a:t>
            </a:r>
            <a:endParaRPr lang="zh-CN" altLang="zh-CN" sz="1050" kern="100" dirty="0">
              <a:effectLst/>
              <a:latin typeface="宋体" panose="02010600030101010101" pitchFamily="2" charset="-122"/>
              <a:cs typeface="Courier New" panose="02070309020205020404"/>
            </a:endParaRPr>
          </a:p>
        </p:txBody>
      </p:sp>
      <p:sp>
        <p:nvSpPr>
          <p:cNvPr id="8" name="流程图: 手动操作 7"/>
          <p:cNvSpPr/>
          <p:nvPr/>
        </p:nvSpPr>
        <p:spPr>
          <a:xfrm>
            <a:off x="4115906" y="0"/>
            <a:ext cx="3780483" cy="909472"/>
          </a:xfrm>
          <a:prstGeom prst="flowChartManualOperation">
            <a:avLst/>
          </a:prstGeom>
          <a:solidFill>
            <a:srgbClr val="4B2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5160055" y="193126"/>
            <a:ext cx="1612900" cy="521970"/>
          </a:xfrm>
          <a:prstGeom prst="rect">
            <a:avLst/>
          </a:prstGeom>
          <a:noFill/>
        </p:spPr>
        <p:txBody>
          <a:bodyPr wrap="none" rtlCol="0">
            <a:spAutoFit/>
          </a:bodyPr>
          <a:lstStyle/>
          <a:p>
            <a:r>
              <a:rPr lang="zh-CN" altLang="en-US" sz="2800" b="1" kern="100" dirty="0" smtClean="0">
                <a:solidFill>
                  <a:schemeClr val="accent5">
                    <a:lumMod val="20000"/>
                    <a:lumOff val="80000"/>
                  </a:schemeClr>
                </a:solidFill>
                <a:latin typeface="Times New Roman" panose="02020603050405020304"/>
                <a:ea typeface="黑体" panose="02010609060101010101" charset="-122"/>
                <a:cs typeface="Times New Roman" panose="02020603050405020304"/>
              </a:rPr>
              <a:t>复习目标</a:t>
            </a:r>
            <a:endParaRPr lang="zh-CN" altLang="en-US" sz="2800" dirty="0">
              <a:solidFill>
                <a:schemeClr val="accent5">
                  <a:lumMod val="20000"/>
                  <a:lumOff val="80000"/>
                </a:schemeClr>
              </a:solidFill>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1370" y="46856"/>
            <a:ext cx="11654075" cy="720725"/>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b="1" kern="100" dirty="0">
                <a:latin typeface="Arial" panose="020B0604020202020204"/>
                <a:ea typeface="黑体" panose="02010609060101010101" charset="-122"/>
                <a:cs typeface="Courier New" panose="02070309020205020404"/>
              </a:rPr>
              <a:t>3</a:t>
            </a:r>
            <a:r>
              <a:rPr lang="en-US" altLang="zh-CN" sz="2600" kern="100">
                <a:latin typeface="Times New Roman" panose="02020603050405020304"/>
                <a:ea typeface="微软雅黑" panose="020B0503020204020204" charset="-122"/>
                <a:cs typeface="Courier New" panose="02070309020205020404"/>
              </a:rPr>
              <a:t>.</a:t>
            </a:r>
            <a:r>
              <a:rPr lang="zh-CN" altLang="zh-CN" sz="2600" b="1" kern="100" dirty="0" smtClean="0">
                <a:latin typeface="Times New Roman" panose="02020603050405020304"/>
                <a:ea typeface="黑体" panose="02010609060101010101" charset="-122"/>
                <a:cs typeface="Times New Roman" panose="02020603050405020304"/>
              </a:rPr>
              <a:t>二氧化硅</a:t>
            </a:r>
            <a:endParaRPr lang="zh-CN" altLang="en-US" sz="2600" kern="100" dirty="0">
              <a:latin typeface="微软雅黑" panose="020B0503020204020204" charset="-122"/>
              <a:ea typeface="微软雅黑" panose="020B0503020204020204" charset="-122"/>
              <a:cs typeface="Courier New" panose="02070309020205020404" pitchFamily="49" charset="0"/>
            </a:endParaRPr>
          </a:p>
        </p:txBody>
      </p:sp>
      <p:pic>
        <p:nvPicPr>
          <p:cNvPr id="3074" name="Picture 2" descr="RJ460XS"/>
          <p:cNvPicPr>
            <a:picLocks noChangeAspect="1" noChangeArrowheads="1"/>
          </p:cNvPicPr>
          <p:nvPr>
            <p:custDataLst>
              <p:tags r:id="rId1"/>
            </p:custDataLst>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53845" y="499622"/>
            <a:ext cx="6024084" cy="590465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4324185" y="1642695"/>
            <a:ext cx="513080" cy="491490"/>
          </a:xfrm>
          <a:prstGeom prst="rect">
            <a:avLst/>
          </a:prstGeom>
        </p:spPr>
        <p:txBody>
          <a:bodyPr wrap="none">
            <a:spAutoFit/>
          </a:bodyPr>
          <a:lstStyle/>
          <a:p>
            <a:r>
              <a:rPr lang="zh-CN" altLang="zh-CN" sz="2600" dirty="0">
                <a:solidFill>
                  <a:srgbClr val="C00000"/>
                </a:solidFill>
                <a:latin typeface="Times New Roman" panose="02020603050405020304"/>
                <a:ea typeface="微软雅黑" panose="020B0503020204020204" charset="-122"/>
                <a:cs typeface="Times New Roman" panose="02020603050405020304"/>
              </a:rPr>
              <a:t>高</a:t>
            </a:r>
            <a:endParaRPr lang="zh-CN" altLang="en-US" sz="2600" dirty="0"/>
          </a:p>
        </p:txBody>
      </p:sp>
      <p:sp>
        <p:nvSpPr>
          <p:cNvPr id="8" name="矩形 7"/>
          <p:cNvSpPr/>
          <p:nvPr/>
        </p:nvSpPr>
        <p:spPr>
          <a:xfrm>
            <a:off x="6077429" y="1643608"/>
            <a:ext cx="513080" cy="491490"/>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charset="-122"/>
                <a:cs typeface="Times New Roman" panose="02020603050405020304"/>
              </a:rPr>
              <a:t>大</a:t>
            </a:r>
            <a:endParaRPr lang="zh-CN" altLang="en-US" sz="2600" dirty="0"/>
          </a:p>
        </p:txBody>
      </p:sp>
      <p:sp>
        <p:nvSpPr>
          <p:cNvPr id="9" name="矩形 8"/>
          <p:cNvSpPr/>
          <p:nvPr/>
        </p:nvSpPr>
        <p:spPr>
          <a:xfrm>
            <a:off x="5183926" y="2425405"/>
            <a:ext cx="2211705" cy="491490"/>
          </a:xfrm>
          <a:prstGeom prst="rect">
            <a:avLst/>
          </a:prstGeom>
        </p:spPr>
        <p:txBody>
          <a:bodyPr wrap="none">
            <a:spAutoFit/>
          </a:bodyPr>
          <a:lstStyle/>
          <a:p>
            <a:r>
              <a:rPr lang="en-US" altLang="zh-CN" sz="2600">
                <a:solidFill>
                  <a:srgbClr val="C00000"/>
                </a:solidFill>
                <a:latin typeface="Times New Roman" panose="02020603050405020304"/>
                <a:ea typeface="微软雅黑" panose="020B0503020204020204" charset="-122"/>
              </a:rPr>
              <a:t>Na</a:t>
            </a:r>
            <a:r>
              <a:rPr lang="en-US" altLang="zh-CN" sz="2600" baseline="-25000">
                <a:solidFill>
                  <a:srgbClr val="C00000"/>
                </a:solidFill>
                <a:latin typeface="Times New Roman" panose="02020603050405020304"/>
                <a:ea typeface="微软雅黑" panose="020B0503020204020204" charset="-122"/>
              </a:rPr>
              <a:t>2</a:t>
            </a:r>
            <a:r>
              <a:rPr lang="en-US" altLang="zh-CN" sz="2600">
                <a:solidFill>
                  <a:srgbClr val="C00000"/>
                </a:solidFill>
                <a:latin typeface="Times New Roman" panose="02020603050405020304"/>
                <a:ea typeface="微软雅黑" panose="020B0503020204020204" charset="-122"/>
              </a:rPr>
              <a:t>SiO</a:t>
            </a:r>
            <a:r>
              <a:rPr lang="en-US" altLang="zh-CN" sz="2600" baseline="-25000">
                <a:solidFill>
                  <a:srgbClr val="C00000"/>
                </a:solidFill>
                <a:latin typeface="Times New Roman" panose="02020603050405020304"/>
                <a:ea typeface="微软雅黑" panose="020B0503020204020204" charset="-122"/>
              </a:rPr>
              <a:t>3</a:t>
            </a:r>
            <a:r>
              <a:rPr lang="zh-CN" altLang="zh-CN" sz="2600" dirty="0">
                <a:solidFill>
                  <a:srgbClr val="C00000"/>
                </a:solidFill>
                <a:latin typeface="Times New Roman" panose="02020603050405020304"/>
                <a:ea typeface="微软雅黑" panose="020B0503020204020204" charset="-122"/>
                <a:cs typeface="Times New Roman" panose="02020603050405020304"/>
              </a:rPr>
              <a:t>＋</a:t>
            </a:r>
            <a:r>
              <a:rPr lang="en-US" altLang="zh-CN" sz="2600" dirty="0">
                <a:solidFill>
                  <a:srgbClr val="C00000"/>
                </a:solidFill>
                <a:latin typeface="Times New Roman" panose="02020603050405020304"/>
                <a:ea typeface="微软雅黑" panose="020B0503020204020204" charset="-122"/>
              </a:rPr>
              <a:t>H</a:t>
            </a:r>
            <a:r>
              <a:rPr lang="en-US" altLang="zh-CN" sz="2600" baseline="-25000" dirty="0">
                <a:solidFill>
                  <a:srgbClr val="C00000"/>
                </a:solidFill>
                <a:latin typeface="Times New Roman" panose="02020603050405020304"/>
                <a:ea typeface="微软雅黑" panose="020B0503020204020204" charset="-122"/>
              </a:rPr>
              <a:t>2</a:t>
            </a:r>
            <a:r>
              <a:rPr lang="en-US" altLang="zh-CN" sz="2600" dirty="0">
                <a:solidFill>
                  <a:srgbClr val="C00000"/>
                </a:solidFill>
                <a:latin typeface="Times New Roman" panose="02020603050405020304"/>
                <a:ea typeface="微软雅黑" panose="020B0503020204020204" charset="-122"/>
              </a:rPr>
              <a:t>O</a:t>
            </a:r>
            <a:endParaRPr lang="zh-CN" altLang="en-US" sz="2600" dirty="0"/>
          </a:p>
        </p:txBody>
      </p:sp>
      <p:sp>
        <p:nvSpPr>
          <p:cNvPr id="10" name="矩形 9"/>
          <p:cNvSpPr/>
          <p:nvPr/>
        </p:nvSpPr>
        <p:spPr>
          <a:xfrm>
            <a:off x="4864181" y="3095381"/>
            <a:ext cx="1170940" cy="491490"/>
          </a:xfrm>
          <a:prstGeom prst="rect">
            <a:avLst/>
          </a:prstGeom>
        </p:spPr>
        <p:txBody>
          <a:bodyPr wrap="none">
            <a:spAutoFit/>
          </a:bodyPr>
          <a:lstStyle/>
          <a:p>
            <a:r>
              <a:rPr lang="en-US" altLang="zh-CN" sz="2600" dirty="0" smtClean="0">
                <a:solidFill>
                  <a:srgbClr val="C00000"/>
                </a:solidFill>
                <a:latin typeface="Times New Roman" panose="02020603050405020304"/>
                <a:ea typeface="微软雅黑" panose="020B0503020204020204" charset="-122"/>
              </a:rPr>
              <a:t>CaSiO</a:t>
            </a:r>
            <a:r>
              <a:rPr lang="en-US" altLang="zh-CN" sz="2600" baseline="-25000" dirty="0" smtClean="0">
                <a:solidFill>
                  <a:srgbClr val="C00000"/>
                </a:solidFill>
                <a:latin typeface="Times New Roman" panose="02020603050405020304"/>
                <a:ea typeface="微软雅黑" panose="020B0503020204020204" charset="-122"/>
              </a:rPr>
              <a:t>3</a:t>
            </a:r>
            <a:endParaRPr lang="zh-CN" altLang="en-US" sz="2600" dirty="0"/>
          </a:p>
        </p:txBody>
      </p:sp>
      <p:sp>
        <p:nvSpPr>
          <p:cNvPr id="11" name="矩形 10"/>
          <p:cNvSpPr/>
          <p:nvPr/>
        </p:nvSpPr>
        <p:spPr>
          <a:xfrm>
            <a:off x="5191389" y="3718401"/>
            <a:ext cx="2358390" cy="491490"/>
          </a:xfrm>
          <a:prstGeom prst="rect">
            <a:avLst/>
          </a:prstGeom>
        </p:spPr>
        <p:txBody>
          <a:bodyPr wrap="none">
            <a:spAutoFit/>
          </a:bodyPr>
          <a:lstStyle/>
          <a:p>
            <a:r>
              <a:rPr lang="en-US" altLang="zh-CN" sz="2600">
                <a:solidFill>
                  <a:srgbClr val="C00000"/>
                </a:solidFill>
                <a:latin typeface="Times New Roman" panose="02020603050405020304"/>
                <a:ea typeface="微软雅黑" panose="020B0503020204020204" charset="-122"/>
              </a:rPr>
              <a:t>Na</a:t>
            </a:r>
            <a:r>
              <a:rPr lang="en-US" altLang="zh-CN" sz="2600" baseline="-25000">
                <a:solidFill>
                  <a:srgbClr val="C00000"/>
                </a:solidFill>
                <a:latin typeface="Times New Roman" panose="02020603050405020304"/>
                <a:ea typeface="微软雅黑" panose="020B0503020204020204" charset="-122"/>
              </a:rPr>
              <a:t>2</a:t>
            </a:r>
            <a:r>
              <a:rPr lang="en-US" altLang="zh-CN" sz="2600">
                <a:solidFill>
                  <a:srgbClr val="C00000"/>
                </a:solidFill>
                <a:latin typeface="Times New Roman" panose="02020603050405020304"/>
                <a:ea typeface="微软雅黑" panose="020B0503020204020204" charset="-122"/>
              </a:rPr>
              <a:t>SiO</a:t>
            </a:r>
            <a:r>
              <a:rPr lang="en-US" altLang="zh-CN" sz="2600" baseline="-25000">
                <a:solidFill>
                  <a:srgbClr val="C00000"/>
                </a:solidFill>
                <a:latin typeface="Times New Roman" panose="02020603050405020304"/>
                <a:ea typeface="微软雅黑" panose="020B0503020204020204" charset="-122"/>
              </a:rPr>
              <a:t>3</a:t>
            </a:r>
            <a:r>
              <a:rPr lang="zh-CN" altLang="zh-CN" sz="2600" dirty="0">
                <a:solidFill>
                  <a:srgbClr val="C00000"/>
                </a:solidFill>
                <a:latin typeface="Times New Roman" panose="02020603050405020304"/>
                <a:ea typeface="微软雅黑" panose="020B0503020204020204" charset="-122"/>
                <a:cs typeface="Times New Roman" panose="02020603050405020304"/>
              </a:rPr>
              <a:t>＋</a:t>
            </a:r>
            <a:r>
              <a:rPr lang="en-US" altLang="zh-CN" sz="2600" dirty="0">
                <a:solidFill>
                  <a:srgbClr val="C00000"/>
                </a:solidFill>
                <a:latin typeface="Times New Roman" panose="02020603050405020304"/>
                <a:ea typeface="微软雅黑" panose="020B0503020204020204" charset="-122"/>
              </a:rPr>
              <a:t>CO</a:t>
            </a:r>
            <a:r>
              <a:rPr lang="en-US" altLang="zh-CN" sz="2600" baseline="-25000" dirty="0">
                <a:solidFill>
                  <a:srgbClr val="C00000"/>
                </a:solidFill>
                <a:latin typeface="Times New Roman" panose="02020603050405020304"/>
                <a:ea typeface="微软雅黑" panose="020B0503020204020204" charset="-122"/>
              </a:rPr>
              <a:t>2</a:t>
            </a:r>
            <a:r>
              <a:rPr lang="en-US" altLang="zh-CN" sz="2600" dirty="0">
                <a:solidFill>
                  <a:srgbClr val="C00000"/>
                </a:solidFill>
                <a:latin typeface="Times New Roman" panose="02020603050405020304"/>
                <a:ea typeface="微软雅黑" panose="020B0503020204020204" charset="-122"/>
              </a:rPr>
              <a:t>↑</a:t>
            </a:r>
            <a:endParaRPr lang="zh-CN" altLang="en-US" sz="2600" dirty="0"/>
          </a:p>
        </p:txBody>
      </p:sp>
      <p:sp>
        <p:nvSpPr>
          <p:cNvPr id="12" name="矩形 11"/>
          <p:cNvSpPr/>
          <p:nvPr/>
        </p:nvSpPr>
        <p:spPr>
          <a:xfrm>
            <a:off x="2381308" y="4967589"/>
            <a:ext cx="4070350" cy="491490"/>
          </a:xfrm>
          <a:prstGeom prst="rect">
            <a:avLst/>
          </a:prstGeom>
        </p:spPr>
        <p:txBody>
          <a:bodyPr wrap="none">
            <a:spAutoFit/>
          </a:bodyPr>
          <a:lstStyle/>
          <a:p>
            <a:r>
              <a:rPr lang="en-US" altLang="zh-CN" sz="2600">
                <a:solidFill>
                  <a:srgbClr val="C00000"/>
                </a:solidFill>
                <a:latin typeface="Times New Roman" panose="02020603050405020304"/>
                <a:ea typeface="微软雅黑" panose="020B0503020204020204" charset="-122"/>
              </a:rPr>
              <a:t>SiO</a:t>
            </a:r>
            <a:r>
              <a:rPr lang="en-US" altLang="zh-CN" sz="2600" baseline="-25000">
                <a:solidFill>
                  <a:srgbClr val="C00000"/>
                </a:solidFill>
                <a:latin typeface="Times New Roman" panose="02020603050405020304"/>
                <a:ea typeface="微软雅黑" panose="020B0503020204020204" charset="-122"/>
              </a:rPr>
              <a:t>2</a:t>
            </a:r>
            <a:r>
              <a:rPr lang="zh-CN" altLang="zh-CN" sz="2600" dirty="0">
                <a:solidFill>
                  <a:srgbClr val="C00000"/>
                </a:solidFill>
                <a:latin typeface="Times New Roman" panose="02020603050405020304"/>
                <a:ea typeface="微软雅黑" panose="020B0503020204020204" charset="-122"/>
                <a:cs typeface="Times New Roman" panose="02020603050405020304"/>
              </a:rPr>
              <a:t>＋</a:t>
            </a:r>
            <a:r>
              <a:rPr lang="en-US" altLang="zh-CN" sz="2600" dirty="0">
                <a:solidFill>
                  <a:srgbClr val="C00000"/>
                </a:solidFill>
                <a:latin typeface="Times New Roman" panose="02020603050405020304"/>
                <a:ea typeface="微软雅黑" panose="020B0503020204020204" charset="-122"/>
              </a:rPr>
              <a:t>4HF</a:t>
            </a:r>
            <a:r>
              <a:rPr lang="en-US" altLang="zh-CN" sz="2600" spc="-80" dirty="0">
                <a:solidFill>
                  <a:srgbClr val="C00000"/>
                </a:solidFill>
                <a:latin typeface="Times New Roman" panose="02020603050405020304"/>
                <a:ea typeface="微软雅黑" panose="020B0503020204020204" charset="-122"/>
              </a:rPr>
              <a:t>==</a:t>
            </a:r>
            <a:r>
              <a:rPr lang="en-US" altLang="zh-CN" sz="2600" dirty="0">
                <a:solidFill>
                  <a:srgbClr val="C00000"/>
                </a:solidFill>
                <a:latin typeface="Times New Roman" panose="02020603050405020304"/>
                <a:ea typeface="微软雅黑" panose="020B0503020204020204" charset="-122"/>
              </a:rPr>
              <a:t>=SiF</a:t>
            </a:r>
            <a:r>
              <a:rPr lang="en-US" altLang="zh-CN" sz="2600" baseline="-25000" dirty="0">
                <a:solidFill>
                  <a:srgbClr val="C00000"/>
                </a:solidFill>
                <a:latin typeface="Times New Roman" panose="02020603050405020304"/>
                <a:ea typeface="微软雅黑" panose="020B0503020204020204" charset="-122"/>
              </a:rPr>
              <a:t>4</a:t>
            </a:r>
            <a:r>
              <a:rPr lang="en-US" altLang="zh-CN" sz="2600" dirty="0">
                <a:solidFill>
                  <a:srgbClr val="C00000"/>
                </a:solidFill>
                <a:latin typeface="Times New Roman" panose="02020603050405020304"/>
                <a:ea typeface="微软雅黑" panose="020B0503020204020204" charset="-122"/>
              </a:rPr>
              <a:t>↑</a:t>
            </a:r>
            <a:r>
              <a:rPr lang="zh-CN" altLang="zh-CN" sz="2600" dirty="0">
                <a:solidFill>
                  <a:srgbClr val="C00000"/>
                </a:solidFill>
                <a:latin typeface="Times New Roman" panose="02020603050405020304"/>
                <a:ea typeface="微软雅黑" panose="020B0503020204020204" charset="-122"/>
                <a:cs typeface="Times New Roman" panose="02020603050405020304"/>
              </a:rPr>
              <a:t>＋</a:t>
            </a:r>
            <a:r>
              <a:rPr lang="en-US" altLang="zh-CN" sz="2600" dirty="0">
                <a:solidFill>
                  <a:srgbClr val="C00000"/>
                </a:solidFill>
                <a:latin typeface="Times New Roman" panose="02020603050405020304"/>
                <a:ea typeface="微软雅黑" panose="020B0503020204020204" charset="-122"/>
              </a:rPr>
              <a:t>2H</a:t>
            </a:r>
            <a:r>
              <a:rPr lang="en-US" altLang="zh-CN" sz="2600" baseline="-25000" dirty="0">
                <a:solidFill>
                  <a:srgbClr val="C00000"/>
                </a:solidFill>
                <a:latin typeface="Times New Roman" panose="02020603050405020304"/>
                <a:ea typeface="微软雅黑" panose="020B0503020204020204" charset="-122"/>
              </a:rPr>
              <a:t>2</a:t>
            </a:r>
            <a:r>
              <a:rPr lang="en-US" altLang="zh-CN" sz="2600" dirty="0">
                <a:solidFill>
                  <a:srgbClr val="C00000"/>
                </a:solidFill>
                <a:latin typeface="Times New Roman" panose="02020603050405020304"/>
                <a:ea typeface="微软雅黑" panose="020B0503020204020204" charset="-122"/>
              </a:rPr>
              <a:t>O</a:t>
            </a:r>
            <a:endParaRPr lang="zh-CN" altLang="en-US" sz="2600" dirty="0"/>
          </a:p>
        </p:txBody>
      </p:sp>
      <p:sp>
        <p:nvSpPr>
          <p:cNvPr id="13" name="矩形 12"/>
          <p:cNvSpPr/>
          <p:nvPr/>
        </p:nvSpPr>
        <p:spPr>
          <a:xfrm>
            <a:off x="2472343" y="5747151"/>
            <a:ext cx="1503680" cy="491490"/>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charset="-122"/>
                <a:cs typeface="Times New Roman" panose="02020603050405020304"/>
              </a:rPr>
              <a:t>光导纤维</a:t>
            </a:r>
            <a:endParaRPr lang="zh-CN" altLang="en-US" sz="2600" dirty="0"/>
          </a:p>
        </p:txBody>
      </p:sp>
      <p:pic>
        <p:nvPicPr>
          <p:cNvPr id="2" name="图片 1"/>
          <p:cNvPicPr>
            <a:picLocks noChangeAspect="1"/>
          </p:cNvPicPr>
          <p:nvPr/>
        </p:nvPicPr>
        <p:blipFill>
          <a:blip r:embed="rId3"/>
          <a:stretch>
            <a:fillRect/>
          </a:stretch>
        </p:blipFill>
        <p:spPr>
          <a:xfrm>
            <a:off x="6727825" y="368300"/>
            <a:ext cx="4758055" cy="1183005"/>
          </a:xfrm>
          <a:prstGeom prst="rect">
            <a:avLst/>
          </a:prstGeom>
        </p:spPr>
      </p:pic>
      <p:pic>
        <p:nvPicPr>
          <p:cNvPr id="3" name="图片 2"/>
          <p:cNvPicPr>
            <a:picLocks noChangeAspect="1"/>
          </p:cNvPicPr>
          <p:nvPr/>
        </p:nvPicPr>
        <p:blipFill>
          <a:blip r:embed="rId4"/>
          <a:stretch>
            <a:fillRect/>
          </a:stretch>
        </p:blipFill>
        <p:spPr>
          <a:xfrm>
            <a:off x="6170930" y="4459605"/>
            <a:ext cx="5872480" cy="391795"/>
          </a:xfrm>
          <a:prstGeom prst="rect">
            <a:avLst/>
          </a:prstGeom>
        </p:spPr>
      </p:pic>
      <p:pic>
        <p:nvPicPr>
          <p:cNvPr id="4" name="图片 3"/>
          <p:cNvPicPr>
            <a:picLocks noChangeAspect="1"/>
          </p:cNvPicPr>
          <p:nvPr/>
        </p:nvPicPr>
        <p:blipFill>
          <a:blip r:embed="rId5"/>
          <a:stretch>
            <a:fillRect/>
          </a:stretch>
        </p:blipFill>
        <p:spPr>
          <a:xfrm>
            <a:off x="7856220" y="2134870"/>
            <a:ext cx="3910330" cy="11518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bldLst>
      <p:bldP spid="7" grpId="0"/>
      <p:bldP spid="8" grpId="0"/>
      <p:bldP spid="9" grpId="0"/>
      <p:bldP spid="10" grpId="0"/>
      <p:bldP spid="11" grpId="0"/>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1370" y="64046"/>
            <a:ext cx="11654075" cy="720725"/>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b="1" kern="100" dirty="0">
                <a:latin typeface="Arial" panose="020B0604020202020204"/>
                <a:ea typeface="黑体" panose="02010609060101010101" charset="-122"/>
                <a:cs typeface="Courier New" panose="02070309020205020404"/>
              </a:rPr>
              <a:t>4</a:t>
            </a:r>
            <a:r>
              <a:rPr lang="en-US" altLang="zh-CN" sz="2600" kern="100" dirty="0">
                <a:latin typeface="Times New Roman" panose="02020603050405020304"/>
                <a:ea typeface="微软雅黑" panose="020B0503020204020204" charset="-122"/>
                <a:cs typeface="Courier New" panose="02070309020205020404"/>
              </a:rPr>
              <a:t>.</a:t>
            </a:r>
            <a:r>
              <a:rPr lang="zh-CN" altLang="zh-CN" sz="2600" b="1" kern="100" dirty="0">
                <a:latin typeface="Times New Roman" panose="02020603050405020304"/>
                <a:ea typeface="黑体" panose="02010609060101010101" charset="-122"/>
                <a:cs typeface="Times New Roman" panose="02020603050405020304"/>
              </a:rPr>
              <a:t>硅酸和</a:t>
            </a:r>
            <a:r>
              <a:rPr lang="zh-CN" altLang="zh-CN" sz="2600" b="1" kern="100" dirty="0" smtClean="0">
                <a:latin typeface="Times New Roman" panose="02020603050405020304"/>
                <a:ea typeface="黑体" panose="02010609060101010101" charset="-122"/>
                <a:cs typeface="Times New Roman" panose="02020603050405020304"/>
              </a:rPr>
              <a:t>硅酸盐</a:t>
            </a:r>
            <a:endParaRPr lang="zh-CN" altLang="en-US" sz="2600" kern="100" dirty="0">
              <a:latin typeface="微软雅黑" panose="020B0503020204020204" charset="-122"/>
              <a:ea typeface="微软雅黑" panose="020B0503020204020204" charset="-122"/>
              <a:cs typeface="Courier New" panose="02070309020205020404" pitchFamily="49" charset="0"/>
            </a:endParaRPr>
          </a:p>
        </p:txBody>
      </p:sp>
      <p:sp>
        <p:nvSpPr>
          <p:cNvPr id="6" name="矩形 5"/>
          <p:cNvSpPr/>
          <p:nvPr/>
        </p:nvSpPr>
        <p:spPr>
          <a:xfrm>
            <a:off x="504184" y="689490"/>
            <a:ext cx="11397613" cy="720725"/>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kern="100" dirty="0">
                <a:latin typeface="Times New Roman" panose="02020603050405020304"/>
                <a:ea typeface="微软雅黑" panose="020B0503020204020204" charset="-122"/>
                <a:cs typeface="Courier New" panose="02070309020205020404"/>
              </a:rPr>
              <a:t>(1)</a:t>
            </a:r>
            <a:r>
              <a:rPr lang="zh-CN" altLang="zh-CN" sz="2600" kern="100" dirty="0" smtClean="0">
                <a:latin typeface="Times New Roman" panose="02020603050405020304"/>
                <a:ea typeface="微软雅黑" panose="020B0503020204020204" charset="-122"/>
                <a:cs typeface="Times New Roman" panose="02020603050405020304"/>
              </a:rPr>
              <a:t>硅酸</a:t>
            </a:r>
            <a:endParaRPr lang="zh-CN" altLang="en-US" sz="2600" kern="100" dirty="0">
              <a:latin typeface="微软雅黑" panose="020B0503020204020204" charset="-122"/>
              <a:ea typeface="微软雅黑" panose="020B0503020204020204" charset="-122"/>
              <a:cs typeface="Courier New" panose="02070309020205020404" pitchFamily="49" charset="0"/>
            </a:endParaRPr>
          </a:p>
        </p:txBody>
      </p:sp>
      <p:pic>
        <p:nvPicPr>
          <p:cNvPr id="4098" name="Picture 2" descr="RJ462XS"/>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19695" y="1143372"/>
            <a:ext cx="8866630" cy="417551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6468725" y="1228700"/>
            <a:ext cx="513080" cy="491490"/>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charset="-122"/>
                <a:cs typeface="Times New Roman" panose="02020603050405020304"/>
              </a:rPr>
              <a:t>弱</a:t>
            </a:r>
            <a:endParaRPr lang="zh-CN" altLang="en-US" sz="2600" dirty="0"/>
          </a:p>
        </p:txBody>
      </p:sp>
      <p:sp>
        <p:nvSpPr>
          <p:cNvPr id="8" name="矩形 7"/>
          <p:cNvSpPr/>
          <p:nvPr/>
        </p:nvSpPr>
        <p:spPr>
          <a:xfrm>
            <a:off x="8040374" y="1769421"/>
            <a:ext cx="2704465" cy="491490"/>
          </a:xfrm>
          <a:prstGeom prst="rect">
            <a:avLst/>
          </a:prstGeom>
        </p:spPr>
        <p:txBody>
          <a:bodyPr wrap="none">
            <a:spAutoFit/>
          </a:bodyPr>
          <a:lstStyle/>
          <a:p>
            <a:r>
              <a:rPr lang="en-US" altLang="zh-CN" sz="2600">
                <a:solidFill>
                  <a:srgbClr val="C00000"/>
                </a:solidFill>
                <a:latin typeface="Times New Roman" panose="02020603050405020304"/>
                <a:ea typeface="微软雅黑" panose="020B0503020204020204" charset="-122"/>
              </a:rPr>
              <a:t>H</a:t>
            </a:r>
            <a:r>
              <a:rPr lang="en-US" altLang="zh-CN" sz="2600" baseline="-25000">
                <a:solidFill>
                  <a:srgbClr val="C00000"/>
                </a:solidFill>
                <a:latin typeface="Times New Roman" panose="02020603050405020304"/>
                <a:ea typeface="微软雅黑" panose="020B0503020204020204" charset="-122"/>
              </a:rPr>
              <a:t>2</a:t>
            </a:r>
            <a:r>
              <a:rPr lang="en-US" altLang="zh-CN" sz="2600">
                <a:solidFill>
                  <a:srgbClr val="C00000"/>
                </a:solidFill>
                <a:latin typeface="Times New Roman" panose="02020603050405020304"/>
                <a:ea typeface="微软雅黑" panose="020B0503020204020204" charset="-122"/>
              </a:rPr>
              <a:t>SiO</a:t>
            </a:r>
            <a:r>
              <a:rPr lang="en-US" altLang="zh-CN" sz="2600" baseline="-25000">
                <a:solidFill>
                  <a:srgbClr val="C00000"/>
                </a:solidFill>
                <a:latin typeface="Times New Roman" panose="02020603050405020304"/>
                <a:ea typeface="微软雅黑" panose="020B0503020204020204" charset="-122"/>
              </a:rPr>
              <a:t>3</a:t>
            </a:r>
            <a:r>
              <a:rPr lang="en-US" altLang="zh-CN" sz="2600">
                <a:solidFill>
                  <a:srgbClr val="C00000"/>
                </a:solidFill>
                <a:latin typeface="Times New Roman" panose="02020603050405020304"/>
                <a:ea typeface="微软雅黑" panose="020B0503020204020204" charset="-122"/>
              </a:rPr>
              <a:t>↓</a:t>
            </a:r>
            <a:r>
              <a:rPr lang="zh-CN" altLang="zh-CN" sz="2600" dirty="0">
                <a:solidFill>
                  <a:srgbClr val="C00000"/>
                </a:solidFill>
                <a:latin typeface="Times New Roman" panose="02020603050405020304"/>
                <a:ea typeface="微软雅黑" panose="020B0503020204020204" charset="-122"/>
                <a:cs typeface="Times New Roman" panose="02020603050405020304"/>
              </a:rPr>
              <a:t>＋</a:t>
            </a:r>
            <a:r>
              <a:rPr lang="en-US" altLang="zh-CN" sz="2600" dirty="0">
                <a:solidFill>
                  <a:srgbClr val="C00000"/>
                </a:solidFill>
                <a:latin typeface="Times New Roman" panose="02020603050405020304"/>
                <a:ea typeface="微软雅黑" panose="020B0503020204020204" charset="-122"/>
              </a:rPr>
              <a:t>Na</a:t>
            </a:r>
            <a:r>
              <a:rPr lang="en-US" altLang="zh-CN" sz="2600" baseline="-25000" dirty="0">
                <a:solidFill>
                  <a:srgbClr val="C00000"/>
                </a:solidFill>
                <a:latin typeface="Times New Roman" panose="02020603050405020304"/>
                <a:ea typeface="微软雅黑" panose="020B0503020204020204" charset="-122"/>
              </a:rPr>
              <a:t>2</a:t>
            </a:r>
            <a:r>
              <a:rPr lang="en-US" altLang="zh-CN" sz="2600" dirty="0">
                <a:solidFill>
                  <a:srgbClr val="C00000"/>
                </a:solidFill>
                <a:latin typeface="Times New Roman" panose="02020603050405020304"/>
                <a:ea typeface="微软雅黑" panose="020B0503020204020204" charset="-122"/>
              </a:rPr>
              <a:t>CO</a:t>
            </a:r>
            <a:r>
              <a:rPr lang="en-US" altLang="zh-CN" sz="2600" baseline="-25000" dirty="0">
                <a:solidFill>
                  <a:srgbClr val="C00000"/>
                </a:solidFill>
                <a:latin typeface="Times New Roman" panose="02020603050405020304"/>
                <a:ea typeface="微软雅黑" panose="020B0503020204020204" charset="-122"/>
              </a:rPr>
              <a:t>3</a:t>
            </a:r>
            <a:endParaRPr lang="zh-CN" altLang="en-US" sz="2600" dirty="0"/>
          </a:p>
        </p:txBody>
      </p:sp>
      <p:graphicFrame>
        <p:nvGraphicFramePr>
          <p:cNvPr id="2" name="对象 1"/>
          <p:cNvGraphicFramePr>
            <a:graphicFrameLocks noChangeAspect="1"/>
          </p:cNvGraphicFramePr>
          <p:nvPr/>
        </p:nvGraphicFramePr>
        <p:xfrm>
          <a:off x="4248358" y="2296294"/>
          <a:ext cx="5329237" cy="792163"/>
        </p:xfrm>
        <a:graphic>
          <a:graphicData uri="http://schemas.openxmlformats.org/presentationml/2006/ole">
            <mc:AlternateContent xmlns:mc="http://schemas.openxmlformats.org/markup-compatibility/2006">
              <mc:Choice xmlns:v="urn:schemas-microsoft-com:vml" Requires="v">
                <p:oleObj spid="_x0000_s4116" name="文档" r:id="rId2" imgW="5339715" imgH="795020" progId="Word.Document.12">
                  <p:embed/>
                </p:oleObj>
              </mc:Choice>
              <mc:Fallback>
                <p:oleObj name="文档" r:id="rId2" imgW="5339715" imgH="795020" progId="Word.Document.12">
                  <p:embed/>
                  <p:pic>
                    <p:nvPicPr>
                      <p:cNvPr id="0" name="图片 4115"/>
                      <p:cNvPicPr/>
                      <p:nvPr/>
                    </p:nvPicPr>
                    <p:blipFill>
                      <a:blip r:embed="rId3"/>
                      <a:stretch>
                        <a:fillRect/>
                      </a:stretch>
                    </p:blipFill>
                    <p:spPr>
                      <a:xfrm>
                        <a:off x="4248358" y="2296294"/>
                        <a:ext cx="5329237" cy="792163"/>
                      </a:xfrm>
                      <a:prstGeom prst="rect">
                        <a:avLst/>
                      </a:prstGeom>
                    </p:spPr>
                  </p:pic>
                </p:oleObj>
              </mc:Fallback>
            </mc:AlternateContent>
          </a:graphicData>
        </a:graphic>
      </p:graphicFrame>
      <p:sp>
        <p:nvSpPr>
          <p:cNvPr id="10" name="矩形 9"/>
          <p:cNvSpPr/>
          <p:nvPr/>
        </p:nvSpPr>
        <p:spPr>
          <a:xfrm>
            <a:off x="4177700" y="3664446"/>
            <a:ext cx="5205095" cy="491490"/>
          </a:xfrm>
          <a:prstGeom prst="rect">
            <a:avLst/>
          </a:prstGeom>
        </p:spPr>
        <p:txBody>
          <a:bodyPr wrap="none">
            <a:spAutoFit/>
          </a:bodyPr>
          <a:lstStyle/>
          <a:p>
            <a:r>
              <a:rPr lang="en-US" altLang="zh-CN" sz="2600">
                <a:solidFill>
                  <a:srgbClr val="C00000"/>
                </a:solidFill>
                <a:latin typeface="Times New Roman" panose="02020603050405020304"/>
                <a:ea typeface="微软雅黑" panose="020B0503020204020204" charset="-122"/>
              </a:rPr>
              <a:t>Na</a:t>
            </a:r>
            <a:r>
              <a:rPr lang="en-US" altLang="zh-CN" sz="2600" baseline="-25000">
                <a:solidFill>
                  <a:srgbClr val="C00000"/>
                </a:solidFill>
                <a:latin typeface="Times New Roman" panose="02020603050405020304"/>
                <a:ea typeface="微软雅黑" panose="020B0503020204020204" charset="-122"/>
              </a:rPr>
              <a:t>2</a:t>
            </a:r>
            <a:r>
              <a:rPr lang="en-US" altLang="zh-CN" sz="2600">
                <a:solidFill>
                  <a:srgbClr val="C00000"/>
                </a:solidFill>
                <a:latin typeface="Times New Roman" panose="02020603050405020304"/>
                <a:ea typeface="微软雅黑" panose="020B0503020204020204" charset="-122"/>
              </a:rPr>
              <a:t>SiO</a:t>
            </a:r>
            <a:r>
              <a:rPr lang="en-US" altLang="zh-CN" sz="2600" baseline="-25000">
                <a:solidFill>
                  <a:srgbClr val="C00000"/>
                </a:solidFill>
                <a:latin typeface="Times New Roman" panose="02020603050405020304"/>
                <a:ea typeface="微软雅黑" panose="020B0503020204020204" charset="-122"/>
              </a:rPr>
              <a:t>3</a:t>
            </a:r>
            <a:r>
              <a:rPr lang="zh-CN" altLang="zh-CN" sz="2600" dirty="0">
                <a:solidFill>
                  <a:srgbClr val="C00000"/>
                </a:solidFill>
                <a:latin typeface="Times New Roman" panose="02020603050405020304"/>
                <a:ea typeface="微软雅黑" panose="020B0503020204020204" charset="-122"/>
                <a:cs typeface="Times New Roman" panose="02020603050405020304"/>
              </a:rPr>
              <a:t>＋</a:t>
            </a:r>
            <a:r>
              <a:rPr lang="en-US" altLang="zh-CN" sz="2600" dirty="0">
                <a:solidFill>
                  <a:srgbClr val="C00000"/>
                </a:solidFill>
                <a:latin typeface="Times New Roman" panose="02020603050405020304"/>
                <a:ea typeface="微软雅黑" panose="020B0503020204020204" charset="-122"/>
              </a:rPr>
              <a:t>2HCl</a:t>
            </a:r>
            <a:r>
              <a:rPr lang="en-US" altLang="zh-CN" sz="2600" spc="-80" dirty="0">
                <a:solidFill>
                  <a:srgbClr val="C00000"/>
                </a:solidFill>
                <a:latin typeface="Times New Roman" panose="02020603050405020304"/>
                <a:ea typeface="微软雅黑" panose="020B0503020204020204" charset="-122"/>
              </a:rPr>
              <a:t>==</a:t>
            </a:r>
            <a:r>
              <a:rPr lang="en-US" altLang="zh-CN" sz="2600" dirty="0">
                <a:solidFill>
                  <a:srgbClr val="C00000"/>
                </a:solidFill>
                <a:latin typeface="Times New Roman" panose="02020603050405020304"/>
                <a:ea typeface="微软雅黑" panose="020B0503020204020204" charset="-122"/>
              </a:rPr>
              <a:t>=H</a:t>
            </a:r>
            <a:r>
              <a:rPr lang="en-US" altLang="zh-CN" sz="2600" baseline="-25000" dirty="0">
                <a:solidFill>
                  <a:srgbClr val="C00000"/>
                </a:solidFill>
                <a:latin typeface="Times New Roman" panose="02020603050405020304"/>
                <a:ea typeface="微软雅黑" panose="020B0503020204020204" charset="-122"/>
              </a:rPr>
              <a:t>2</a:t>
            </a:r>
            <a:r>
              <a:rPr lang="en-US" altLang="zh-CN" sz="2600" dirty="0">
                <a:solidFill>
                  <a:srgbClr val="C00000"/>
                </a:solidFill>
                <a:latin typeface="Times New Roman" panose="02020603050405020304"/>
                <a:ea typeface="微软雅黑" panose="020B0503020204020204" charset="-122"/>
              </a:rPr>
              <a:t>SiO</a:t>
            </a:r>
            <a:r>
              <a:rPr lang="en-US" altLang="zh-CN" sz="2600" baseline="-25000" dirty="0">
                <a:solidFill>
                  <a:srgbClr val="C00000"/>
                </a:solidFill>
                <a:latin typeface="Times New Roman" panose="02020603050405020304"/>
                <a:ea typeface="微软雅黑" panose="020B0503020204020204" charset="-122"/>
              </a:rPr>
              <a:t>3</a:t>
            </a:r>
            <a:r>
              <a:rPr lang="en-US" altLang="zh-CN" sz="2600" dirty="0">
                <a:solidFill>
                  <a:srgbClr val="C00000"/>
                </a:solidFill>
                <a:latin typeface="Times New Roman" panose="02020603050405020304"/>
                <a:ea typeface="微软雅黑" panose="020B0503020204020204" charset="-122"/>
              </a:rPr>
              <a:t>↓</a:t>
            </a:r>
            <a:r>
              <a:rPr lang="zh-CN" altLang="zh-CN" sz="2600" dirty="0">
                <a:solidFill>
                  <a:srgbClr val="C00000"/>
                </a:solidFill>
                <a:latin typeface="Times New Roman" panose="02020603050405020304"/>
                <a:ea typeface="微软雅黑" panose="020B0503020204020204" charset="-122"/>
                <a:cs typeface="Times New Roman" panose="02020603050405020304"/>
              </a:rPr>
              <a:t>＋</a:t>
            </a:r>
            <a:r>
              <a:rPr lang="en-US" altLang="zh-CN" sz="2600" dirty="0">
                <a:solidFill>
                  <a:srgbClr val="C00000"/>
                </a:solidFill>
                <a:latin typeface="Times New Roman" panose="02020603050405020304"/>
                <a:ea typeface="微软雅黑" panose="020B0503020204020204" charset="-122"/>
              </a:rPr>
              <a:t>2NaCl</a:t>
            </a:r>
            <a:endParaRPr lang="zh-CN" altLang="en-US" sz="260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bldLst>
      <p:bldP spid="7" grpId="0"/>
      <p:bldP spid="8" grpId="0"/>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74731" y="798526"/>
            <a:ext cx="11654075" cy="4321810"/>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kern="100" dirty="0">
                <a:latin typeface="Times New Roman" panose="02020603050405020304"/>
                <a:ea typeface="微软雅黑" panose="020B0503020204020204" charset="-122"/>
                <a:cs typeface="Courier New" panose="02070309020205020404"/>
              </a:rPr>
              <a:t>(2)</a:t>
            </a:r>
            <a:r>
              <a:rPr lang="zh-CN" altLang="zh-CN" sz="2600" kern="100" dirty="0">
                <a:latin typeface="Times New Roman" panose="02020603050405020304"/>
                <a:ea typeface="微软雅黑" panose="020B0503020204020204" charset="-122"/>
                <a:cs typeface="Times New Roman" panose="02020603050405020304"/>
              </a:rPr>
              <a:t>硅酸盐</a:t>
            </a:r>
            <a:r>
              <a:rPr lang="en-US" altLang="zh-CN" sz="2600" kern="100" dirty="0">
                <a:latin typeface="Times New Roman" panose="02020603050405020304"/>
                <a:ea typeface="微软雅黑" panose="020B0503020204020204" charset="-122"/>
                <a:cs typeface="Courier New" panose="02070309020205020404"/>
              </a:rPr>
              <a:t>——</a:t>
            </a:r>
            <a:r>
              <a:rPr lang="zh-CN" altLang="zh-CN" sz="2600" kern="100" dirty="0">
                <a:latin typeface="Times New Roman" panose="02020603050405020304"/>
                <a:ea typeface="微软雅黑" panose="020B0503020204020204" charset="-122"/>
                <a:cs typeface="Times New Roman" panose="02020603050405020304"/>
              </a:rPr>
              <a:t>硅酸钠</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r>
              <a:rPr lang="en-US" altLang="zh-CN" sz="2600" kern="100" dirty="0">
                <a:latin typeface="宋体" panose="02010600030101010101" pitchFamily="2" charset="-122"/>
                <a:ea typeface="微软雅黑" panose="020B0503020204020204" charset="-122"/>
                <a:cs typeface="Times New Roman" panose="02020603050405020304"/>
              </a:rPr>
              <a:t>①</a:t>
            </a:r>
            <a:r>
              <a:rPr lang="zh-CN" altLang="zh-CN" sz="2600" kern="100" dirty="0">
                <a:latin typeface="Times New Roman" panose="02020603050405020304"/>
                <a:ea typeface="微软雅黑" panose="020B0503020204020204" charset="-122"/>
                <a:cs typeface="Times New Roman" panose="02020603050405020304"/>
              </a:rPr>
              <a:t>性质</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r>
              <a:rPr lang="zh-CN" altLang="zh-CN" sz="2600" kern="100" dirty="0">
                <a:latin typeface="Times New Roman" panose="02020603050405020304"/>
                <a:ea typeface="微软雅黑" panose="020B0503020204020204" charset="-122"/>
                <a:cs typeface="Times New Roman" panose="02020603050405020304"/>
              </a:rPr>
              <a:t>硅酸钠是白色、可溶于水的粉末状固体，其水溶液俗称水玻璃，有黏性，水溶液显碱性。写出下列反应的离子方程式：</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r>
              <a:rPr lang="zh-CN" altLang="zh-CN" sz="2600" kern="100" dirty="0">
                <a:latin typeface="Times New Roman" panose="02020603050405020304"/>
                <a:ea typeface="微软雅黑" panose="020B0503020204020204" charset="-122"/>
                <a:cs typeface="Times New Roman" panose="02020603050405020304"/>
              </a:rPr>
              <a:t>与盐酸反应：</a:t>
            </a:r>
            <a:r>
              <a:rPr lang="en-US" altLang="zh-CN" sz="2600" kern="100" dirty="0">
                <a:latin typeface="Times New Roman" panose="02020603050405020304"/>
                <a:ea typeface="微软雅黑" panose="020B0503020204020204" charset="-122"/>
                <a:cs typeface="Courier New" panose="02070309020205020404"/>
              </a:rPr>
              <a:t>___________________________________________________</a:t>
            </a:r>
            <a:r>
              <a:rPr lang="zh-CN" altLang="zh-CN" sz="2600" kern="100" dirty="0">
                <a:latin typeface="Times New Roman" panose="02020603050405020304"/>
                <a:ea typeface="微软雅黑" panose="020B050302020402020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r>
              <a:rPr lang="zh-CN" altLang="zh-CN" sz="2600" kern="100" dirty="0">
                <a:latin typeface="Times New Roman" panose="02020603050405020304"/>
                <a:ea typeface="微软雅黑" panose="020B0503020204020204" charset="-122"/>
                <a:cs typeface="Times New Roman" panose="02020603050405020304"/>
              </a:rPr>
              <a:t>与</a:t>
            </a:r>
            <a:r>
              <a:rPr lang="en-US" altLang="zh-CN" sz="2600" kern="100" dirty="0">
                <a:latin typeface="Times New Roman" panose="02020603050405020304"/>
                <a:ea typeface="微软雅黑" panose="020B0503020204020204" charset="-122"/>
                <a:cs typeface="Courier New" panose="02070309020205020404"/>
              </a:rPr>
              <a:t>CO</a:t>
            </a:r>
            <a:r>
              <a:rPr lang="en-US" altLang="zh-CN" sz="2600" kern="100" baseline="-25000" dirty="0">
                <a:latin typeface="Times New Roman" panose="02020603050405020304"/>
                <a:ea typeface="微软雅黑" panose="020B0503020204020204" charset="-122"/>
                <a:cs typeface="Courier New" panose="02070309020205020404"/>
              </a:rPr>
              <a:t>2</a:t>
            </a:r>
            <a:r>
              <a:rPr lang="zh-CN" altLang="zh-CN" sz="2600" kern="100" dirty="0">
                <a:latin typeface="Times New Roman" panose="02020603050405020304"/>
                <a:ea typeface="微软雅黑" panose="020B0503020204020204" charset="-122"/>
                <a:cs typeface="Times New Roman" panose="02020603050405020304"/>
              </a:rPr>
              <a:t>水溶液反应：</a:t>
            </a:r>
            <a:r>
              <a:rPr lang="en-US" altLang="zh-CN" sz="2600" kern="100" dirty="0" smtClean="0">
                <a:latin typeface="Times New Roman" panose="02020603050405020304"/>
                <a:ea typeface="微软雅黑" panose="020B0503020204020204" charset="-122"/>
                <a:cs typeface="Courier New" panose="02070309020205020404"/>
              </a:rPr>
              <a:t>________________________________________________</a:t>
            </a:r>
            <a:r>
              <a:rPr lang="zh-CN" altLang="zh-CN" sz="2600" kern="100" dirty="0">
                <a:latin typeface="Times New Roman" panose="02020603050405020304"/>
                <a:ea typeface="微软雅黑" panose="020B050302020402020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r>
              <a:rPr lang="en-US" altLang="zh-CN" sz="2600" kern="100" dirty="0">
                <a:latin typeface="宋体" panose="02010600030101010101" pitchFamily="2" charset="-122"/>
                <a:ea typeface="微软雅黑" panose="020B0503020204020204" charset="-122"/>
                <a:cs typeface="Times New Roman" panose="02020603050405020304"/>
              </a:rPr>
              <a:t>②</a:t>
            </a:r>
            <a:r>
              <a:rPr lang="zh-CN" altLang="zh-CN" sz="2600" kern="100" dirty="0">
                <a:latin typeface="Times New Roman" panose="02020603050405020304"/>
                <a:ea typeface="微软雅黑" panose="020B0503020204020204" charset="-122"/>
                <a:cs typeface="Times New Roman" panose="02020603050405020304"/>
              </a:rPr>
              <a:t>用途：黏合剂</a:t>
            </a:r>
            <a:r>
              <a:rPr lang="en-US" altLang="zh-CN" sz="2600" kern="100" dirty="0">
                <a:latin typeface="Times New Roman" panose="02020603050405020304"/>
                <a:ea typeface="微软雅黑" panose="020B0503020204020204" charset="-122"/>
                <a:cs typeface="Courier New" panose="02070309020205020404"/>
              </a:rPr>
              <a:t>(</a:t>
            </a:r>
            <a:r>
              <a:rPr lang="zh-CN" altLang="zh-CN" sz="2600" kern="100" dirty="0">
                <a:latin typeface="Times New Roman" panose="02020603050405020304"/>
                <a:ea typeface="微软雅黑" panose="020B0503020204020204" charset="-122"/>
                <a:cs typeface="Times New Roman" panose="02020603050405020304"/>
              </a:rPr>
              <a:t>矿物胶</a:t>
            </a:r>
            <a:r>
              <a:rPr lang="en-US" altLang="zh-CN" sz="2600" kern="100" dirty="0">
                <a:latin typeface="Times New Roman" panose="02020603050405020304"/>
                <a:ea typeface="微软雅黑" panose="020B0503020204020204" charset="-122"/>
                <a:cs typeface="Courier New" panose="02070309020205020404"/>
              </a:rPr>
              <a:t>)</a:t>
            </a:r>
            <a:r>
              <a:rPr lang="zh-CN" altLang="zh-CN" sz="2600" kern="100" dirty="0">
                <a:latin typeface="Times New Roman" panose="02020603050405020304"/>
                <a:ea typeface="微软雅黑" panose="020B0503020204020204" charset="-122"/>
                <a:cs typeface="Times New Roman" panose="02020603050405020304"/>
              </a:rPr>
              <a:t>，耐火阻燃材料</a:t>
            </a:r>
            <a:r>
              <a:rPr lang="zh-CN" altLang="zh-CN" sz="2600" kern="100" dirty="0" smtClean="0">
                <a:latin typeface="Times New Roman" panose="02020603050405020304"/>
                <a:ea typeface="微软雅黑" panose="020B0503020204020204" charset="-122"/>
                <a:cs typeface="Times New Roman" panose="02020603050405020304"/>
              </a:rPr>
              <a:t>。</a:t>
            </a:r>
            <a:endParaRPr lang="zh-CN" altLang="en-US" sz="2600" kern="100" dirty="0">
              <a:latin typeface="微软雅黑" panose="020B0503020204020204" charset="-122"/>
              <a:ea typeface="微软雅黑" panose="020B0503020204020204" charset="-122"/>
              <a:cs typeface="Courier New" panose="02070309020205020404" pitchFamily="49" charset="0"/>
            </a:endParaRPr>
          </a:p>
        </p:txBody>
      </p:sp>
      <p:graphicFrame>
        <p:nvGraphicFramePr>
          <p:cNvPr id="2" name="对象 1"/>
          <p:cNvGraphicFramePr>
            <a:graphicFrameLocks noChangeAspect="1"/>
          </p:cNvGraphicFramePr>
          <p:nvPr/>
        </p:nvGraphicFramePr>
        <p:xfrm>
          <a:off x="2495759" y="3207841"/>
          <a:ext cx="5329237" cy="593725"/>
        </p:xfrm>
        <a:graphic>
          <a:graphicData uri="http://schemas.openxmlformats.org/presentationml/2006/ole">
            <mc:AlternateContent xmlns:mc="http://schemas.openxmlformats.org/markup-compatibility/2006">
              <mc:Choice xmlns:v="urn:schemas-microsoft-com:vml" Requires="v">
                <p:oleObj spid="_x0000_s13348" name="文档" r:id="rId1" imgW="5339715" imgH="596900" progId="Word.Document.12">
                  <p:embed/>
                </p:oleObj>
              </mc:Choice>
              <mc:Fallback>
                <p:oleObj name="文档" r:id="rId1" imgW="5339715" imgH="596900" progId="Word.Document.12">
                  <p:embed/>
                  <p:pic>
                    <p:nvPicPr>
                      <p:cNvPr id="0" name="图片 13347"/>
                      <p:cNvPicPr/>
                      <p:nvPr/>
                    </p:nvPicPr>
                    <p:blipFill>
                      <a:blip r:embed="rId2"/>
                      <a:stretch>
                        <a:fillRect/>
                      </a:stretch>
                    </p:blipFill>
                    <p:spPr>
                      <a:xfrm>
                        <a:off x="2495759" y="3207841"/>
                        <a:ext cx="5329237" cy="593725"/>
                      </a:xfrm>
                      <a:prstGeom prst="rect">
                        <a:avLst/>
                      </a:prstGeom>
                    </p:spPr>
                  </p:pic>
                </p:oleObj>
              </mc:Fallback>
            </mc:AlternateContent>
          </a:graphicData>
        </a:graphic>
      </p:graphicFrame>
      <p:graphicFrame>
        <p:nvGraphicFramePr>
          <p:cNvPr id="3" name="对象 2"/>
          <p:cNvGraphicFramePr>
            <a:graphicFrameLocks noChangeAspect="1"/>
          </p:cNvGraphicFramePr>
          <p:nvPr/>
        </p:nvGraphicFramePr>
        <p:xfrm>
          <a:off x="3472542" y="3820939"/>
          <a:ext cx="7532687" cy="585787"/>
        </p:xfrm>
        <a:graphic>
          <a:graphicData uri="http://schemas.openxmlformats.org/presentationml/2006/ole">
            <mc:AlternateContent xmlns:mc="http://schemas.openxmlformats.org/markup-compatibility/2006">
              <mc:Choice xmlns:v="urn:schemas-microsoft-com:vml" Requires="v">
                <p:oleObj spid="_x0000_s13349" name="Document" r:id="rId3" imgW="7663180" imgH="596900" progId="Word.Document.8">
                  <p:embed/>
                </p:oleObj>
              </mc:Choice>
              <mc:Fallback>
                <p:oleObj name="Document" r:id="rId3" imgW="7663180" imgH="596900" progId="Word.Document.8">
                  <p:embed/>
                  <p:pic>
                    <p:nvPicPr>
                      <p:cNvPr id="0" name="图片 13348"/>
                      <p:cNvPicPr/>
                      <p:nvPr/>
                    </p:nvPicPr>
                    <p:blipFill>
                      <a:blip r:embed="rId4"/>
                      <a:stretch>
                        <a:fillRect/>
                      </a:stretch>
                    </p:blipFill>
                    <p:spPr>
                      <a:xfrm>
                        <a:off x="3472542" y="3820939"/>
                        <a:ext cx="7532687" cy="585787"/>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74731" y="1133271"/>
            <a:ext cx="11654075" cy="4921885"/>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b="1" kern="100" dirty="0">
                <a:latin typeface="Times New Roman" panose="02020603050405020304"/>
                <a:cs typeface="Courier New" panose="02070309020205020404"/>
              </a:rPr>
              <a:t>(1)</a:t>
            </a:r>
            <a:r>
              <a:rPr lang="zh-CN" altLang="zh-CN" sz="2600" b="1" kern="100" dirty="0">
                <a:latin typeface="Times New Roman" panose="02020603050405020304"/>
                <a:cs typeface="Times New Roman" panose="02020603050405020304"/>
              </a:rPr>
              <a:t>一般情况下，非金属单质为绝缘体，但石墨为</a:t>
            </a:r>
            <a:r>
              <a:rPr lang="en-US" altLang="zh-CN" sz="2600" b="1" kern="100" dirty="0">
                <a:latin typeface="Times New Roman" panose="02020603050405020304"/>
                <a:cs typeface="Courier New" panose="02070309020205020404"/>
              </a:rPr>
              <a:t>____________</a:t>
            </a:r>
            <a:r>
              <a:rPr lang="zh-CN" altLang="zh-CN" sz="2600" b="1" kern="100" dirty="0">
                <a:latin typeface="Times New Roman" panose="02020603050405020304"/>
                <a:cs typeface="Times New Roman" panose="02020603050405020304"/>
              </a:rPr>
              <a:t>、硅为</a:t>
            </a:r>
            <a:r>
              <a:rPr lang="en-US" altLang="zh-CN" sz="2600" b="1" kern="100" dirty="0">
                <a:latin typeface="Times New Roman" panose="02020603050405020304"/>
                <a:cs typeface="Courier New" panose="02070309020205020404"/>
              </a:rPr>
              <a:t>________</a:t>
            </a:r>
            <a:r>
              <a:rPr lang="zh-CN" altLang="zh-CN" sz="2600" b="1" kern="100" dirty="0">
                <a:latin typeface="Times New Roman" panose="02020603050405020304"/>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r>
              <a:rPr lang="en-US" altLang="zh-CN" sz="2600" b="1" kern="100" dirty="0">
                <a:latin typeface="Times New Roman" panose="02020603050405020304"/>
                <a:cs typeface="Courier New" panose="02070309020205020404"/>
              </a:rPr>
              <a:t>(2)</a:t>
            </a:r>
            <a:r>
              <a:rPr lang="zh-CN" altLang="zh-CN" sz="2600" b="1" kern="100" dirty="0">
                <a:latin typeface="Times New Roman" panose="02020603050405020304"/>
                <a:cs typeface="Times New Roman" panose="02020603050405020304"/>
              </a:rPr>
              <a:t>非金属单质一般不与酸反应，但</a:t>
            </a:r>
            <a:r>
              <a:rPr lang="en-US" altLang="zh-CN" sz="2600" b="1" kern="100" dirty="0">
                <a:latin typeface="Times New Roman" panose="02020603050405020304"/>
                <a:cs typeface="Courier New" panose="02070309020205020404"/>
              </a:rPr>
              <a:t>________</a:t>
            </a:r>
            <a:r>
              <a:rPr lang="zh-CN" altLang="zh-CN" sz="2600" b="1" kern="100" dirty="0">
                <a:latin typeface="Times New Roman" panose="02020603050405020304"/>
                <a:cs typeface="Times New Roman" panose="02020603050405020304"/>
              </a:rPr>
              <a:t>既能与</a:t>
            </a:r>
            <a:r>
              <a:rPr lang="en-US" altLang="zh-CN" sz="2600" b="1" kern="100" dirty="0" err="1">
                <a:latin typeface="Times New Roman" panose="02020603050405020304"/>
                <a:cs typeface="Courier New" panose="02070309020205020404"/>
              </a:rPr>
              <a:t>NaOH</a:t>
            </a:r>
            <a:r>
              <a:rPr lang="zh-CN" altLang="zh-CN" sz="2600" b="1" kern="100" dirty="0">
                <a:latin typeface="Times New Roman" panose="02020603050405020304"/>
                <a:cs typeface="Times New Roman" panose="02020603050405020304"/>
              </a:rPr>
              <a:t>溶液反应又能与</a:t>
            </a:r>
            <a:r>
              <a:rPr lang="en-US" altLang="zh-CN" sz="2600" b="1" kern="100" dirty="0">
                <a:latin typeface="Times New Roman" panose="02020603050405020304"/>
                <a:cs typeface="Courier New" panose="02070309020205020404"/>
              </a:rPr>
              <a:t>HF</a:t>
            </a:r>
            <a:r>
              <a:rPr lang="zh-CN" altLang="zh-CN" sz="2600" b="1" kern="100" dirty="0">
                <a:latin typeface="Times New Roman" panose="02020603050405020304"/>
                <a:cs typeface="Times New Roman" panose="02020603050405020304"/>
              </a:rPr>
              <a:t>反应，与</a:t>
            </a:r>
            <a:r>
              <a:rPr lang="en-US" altLang="zh-CN" sz="2600" b="1" kern="100" dirty="0">
                <a:latin typeface="Times New Roman" panose="02020603050405020304"/>
                <a:cs typeface="Courier New" panose="02070309020205020404"/>
              </a:rPr>
              <a:t>HF</a:t>
            </a:r>
            <a:r>
              <a:rPr lang="zh-CN" altLang="zh-CN" sz="2600" b="1" kern="100" dirty="0">
                <a:latin typeface="Times New Roman" panose="02020603050405020304"/>
                <a:cs typeface="Times New Roman" panose="02020603050405020304"/>
              </a:rPr>
              <a:t>反应的方程式为</a:t>
            </a:r>
            <a:r>
              <a:rPr lang="en-US" altLang="zh-CN" sz="2600" b="1" kern="100" dirty="0">
                <a:latin typeface="Times New Roman" panose="02020603050405020304"/>
                <a:cs typeface="Courier New" panose="02070309020205020404"/>
              </a:rPr>
              <a:t>__________________________________</a:t>
            </a:r>
            <a:r>
              <a:rPr lang="zh-CN" altLang="zh-CN" sz="2600" b="1" kern="100" dirty="0">
                <a:latin typeface="Times New Roman" panose="02020603050405020304"/>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r>
              <a:rPr lang="en-US" altLang="zh-CN" sz="2600" b="1" kern="100" dirty="0">
                <a:latin typeface="Times New Roman" panose="02020603050405020304"/>
                <a:cs typeface="Courier New" panose="02070309020205020404"/>
              </a:rPr>
              <a:t>(3)SiO</a:t>
            </a:r>
            <a:r>
              <a:rPr lang="en-US" altLang="zh-CN" sz="2600" b="1" kern="100" baseline="-25000" dirty="0">
                <a:latin typeface="Times New Roman" panose="02020603050405020304"/>
                <a:cs typeface="Courier New" panose="02070309020205020404"/>
              </a:rPr>
              <a:t>2</a:t>
            </a:r>
            <a:r>
              <a:rPr lang="zh-CN" altLang="zh-CN" sz="2600" b="1" kern="100" dirty="0">
                <a:latin typeface="Times New Roman" panose="02020603050405020304"/>
                <a:cs typeface="Times New Roman" panose="02020603050405020304"/>
              </a:rPr>
              <a:t>既能与酸</a:t>
            </a:r>
            <a:r>
              <a:rPr lang="en-US" altLang="zh-CN" sz="2600" b="1" kern="100" dirty="0">
                <a:latin typeface="Times New Roman" panose="02020603050405020304"/>
                <a:cs typeface="Courier New" panose="02070309020205020404"/>
              </a:rPr>
              <a:t>(HF)</a:t>
            </a:r>
            <a:r>
              <a:rPr lang="zh-CN" altLang="zh-CN" sz="2600" b="1" kern="100" dirty="0">
                <a:latin typeface="Times New Roman" panose="02020603050405020304"/>
                <a:cs typeface="Times New Roman" panose="02020603050405020304"/>
              </a:rPr>
              <a:t>反应，又能与碱</a:t>
            </a:r>
            <a:r>
              <a:rPr lang="en-US" altLang="zh-CN" sz="2600" b="1" kern="100" dirty="0">
                <a:latin typeface="Times New Roman" panose="02020603050405020304"/>
                <a:cs typeface="Courier New" panose="02070309020205020404"/>
              </a:rPr>
              <a:t>(</a:t>
            </a:r>
            <a:r>
              <a:rPr lang="en-US" altLang="zh-CN" sz="2600" b="1" kern="100" dirty="0" err="1">
                <a:latin typeface="Times New Roman" panose="02020603050405020304"/>
                <a:cs typeface="Courier New" panose="02070309020205020404"/>
              </a:rPr>
              <a:t>NaOH</a:t>
            </a:r>
            <a:r>
              <a:rPr lang="en-US" altLang="zh-CN" sz="2600" b="1" kern="100" dirty="0">
                <a:latin typeface="Times New Roman" panose="02020603050405020304"/>
                <a:cs typeface="Courier New" panose="02070309020205020404"/>
              </a:rPr>
              <a:t>)</a:t>
            </a:r>
            <a:r>
              <a:rPr lang="zh-CN" altLang="zh-CN" sz="2600" b="1" kern="100" dirty="0">
                <a:latin typeface="Times New Roman" panose="02020603050405020304"/>
                <a:cs typeface="Times New Roman" panose="02020603050405020304"/>
              </a:rPr>
              <a:t>反应，但</a:t>
            </a:r>
            <a:r>
              <a:rPr lang="en-US" altLang="zh-CN" sz="2600" b="1" kern="100" dirty="0">
                <a:latin typeface="Times New Roman" panose="02020603050405020304"/>
                <a:cs typeface="Courier New" panose="02070309020205020404"/>
              </a:rPr>
              <a:t>SiO</a:t>
            </a:r>
            <a:r>
              <a:rPr lang="en-US" altLang="zh-CN" sz="2600" b="1" kern="100" baseline="-25000" dirty="0">
                <a:latin typeface="Times New Roman" panose="02020603050405020304"/>
                <a:cs typeface="Courier New" panose="02070309020205020404"/>
              </a:rPr>
              <a:t>2</a:t>
            </a:r>
            <a:r>
              <a:rPr lang="en-US" altLang="zh-CN" sz="2600" b="1" kern="100" dirty="0">
                <a:latin typeface="Times New Roman" panose="02020603050405020304"/>
                <a:cs typeface="Courier New" panose="02070309020205020404"/>
              </a:rPr>
              <a:t>________</a:t>
            </a:r>
            <a:r>
              <a:rPr lang="zh-CN" altLang="zh-CN" sz="2600" b="1" kern="100" dirty="0">
                <a:latin typeface="Times New Roman" panose="02020603050405020304"/>
                <a:cs typeface="Times New Roman" panose="02020603050405020304"/>
              </a:rPr>
              <a:t>两性氧化物，</a:t>
            </a:r>
            <a:r>
              <a:rPr lang="en-US" altLang="zh-CN" sz="2600" b="1" kern="100" dirty="0">
                <a:latin typeface="Times New Roman" panose="02020603050405020304"/>
                <a:cs typeface="Courier New" panose="02070309020205020404"/>
              </a:rPr>
              <a:t>SiO</a:t>
            </a:r>
            <a:r>
              <a:rPr lang="en-US" altLang="zh-CN" sz="2600" b="1" kern="100" baseline="-25000" dirty="0">
                <a:latin typeface="Times New Roman" panose="02020603050405020304"/>
                <a:cs typeface="Courier New" panose="02070309020205020404"/>
              </a:rPr>
              <a:t>2</a:t>
            </a:r>
            <a:r>
              <a:rPr lang="zh-CN" altLang="zh-CN" sz="2600" b="1" kern="100" dirty="0">
                <a:latin typeface="Times New Roman" panose="02020603050405020304"/>
                <a:cs typeface="Times New Roman" panose="02020603050405020304"/>
              </a:rPr>
              <a:t>属于</a:t>
            </a:r>
            <a:r>
              <a:rPr lang="en-US" altLang="zh-CN" sz="2600" b="1" kern="100" dirty="0">
                <a:latin typeface="Times New Roman" panose="02020603050405020304"/>
                <a:cs typeface="Courier New" panose="02070309020205020404"/>
              </a:rPr>
              <a:t>__________</a:t>
            </a:r>
            <a:r>
              <a:rPr lang="zh-CN" altLang="zh-CN" sz="2600" b="1" kern="100" dirty="0">
                <a:latin typeface="Times New Roman" panose="02020603050405020304"/>
                <a:cs typeface="Times New Roman" panose="02020603050405020304"/>
              </a:rPr>
              <a:t>氧化物。</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r>
              <a:rPr lang="en-US" altLang="zh-CN" sz="2600" b="1" kern="100" dirty="0">
                <a:latin typeface="Times New Roman" panose="02020603050405020304"/>
                <a:cs typeface="Courier New" panose="02070309020205020404"/>
              </a:rPr>
              <a:t>(4)SiO</a:t>
            </a:r>
            <a:r>
              <a:rPr lang="en-US" altLang="zh-CN" sz="2600" b="1" kern="100" baseline="-25000" dirty="0">
                <a:latin typeface="Times New Roman" panose="02020603050405020304"/>
                <a:cs typeface="Courier New" panose="02070309020205020404"/>
              </a:rPr>
              <a:t>2</a:t>
            </a:r>
            <a:r>
              <a:rPr lang="zh-CN" altLang="zh-CN" sz="2600" b="1" kern="100" dirty="0">
                <a:latin typeface="Times New Roman" panose="02020603050405020304"/>
                <a:cs typeface="Times New Roman" panose="02020603050405020304"/>
              </a:rPr>
              <a:t>能与氢氟酸反应，</a:t>
            </a:r>
            <a:r>
              <a:rPr lang="en-US" altLang="zh-CN" sz="2600" b="1" kern="100" dirty="0">
                <a:latin typeface="Times New Roman" panose="02020603050405020304"/>
                <a:cs typeface="Courier New" panose="02070309020205020404"/>
              </a:rPr>
              <a:t>________</a:t>
            </a:r>
            <a:r>
              <a:rPr lang="zh-CN" altLang="zh-CN" sz="2600" b="1" kern="100" dirty="0">
                <a:latin typeface="Times New Roman" panose="02020603050405020304"/>
                <a:cs typeface="Times New Roman" panose="02020603050405020304"/>
              </a:rPr>
              <a:t>用玻璃容器盛放氢氟酸，可以用</a:t>
            </a:r>
            <a:r>
              <a:rPr lang="en-US" altLang="zh-CN" sz="2600" b="1" kern="100" dirty="0">
                <a:latin typeface="Times New Roman" panose="02020603050405020304"/>
                <a:cs typeface="Courier New" panose="02070309020205020404"/>
              </a:rPr>
              <a:t>________</a:t>
            </a:r>
            <a:r>
              <a:rPr lang="zh-CN" altLang="zh-CN" sz="2600" b="1" kern="100" dirty="0">
                <a:latin typeface="Times New Roman" panose="02020603050405020304"/>
                <a:cs typeface="Times New Roman" panose="02020603050405020304"/>
              </a:rPr>
              <a:t>刻蚀玻璃。</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r>
              <a:rPr lang="en-US" altLang="zh-CN" sz="2600" b="1" kern="100" dirty="0">
                <a:latin typeface="Times New Roman" panose="02020603050405020304"/>
                <a:cs typeface="Courier New" panose="02070309020205020404"/>
              </a:rPr>
              <a:t>(5)________</a:t>
            </a:r>
            <a:r>
              <a:rPr lang="zh-CN" altLang="zh-CN" sz="2600" b="1" kern="100" dirty="0">
                <a:latin typeface="Times New Roman" panose="02020603050405020304"/>
                <a:cs typeface="Times New Roman" panose="02020603050405020304"/>
              </a:rPr>
              <a:t>是</a:t>
            </a:r>
            <a:r>
              <a:rPr lang="en-US" altLang="zh-CN" sz="2600" b="1" kern="100" dirty="0">
                <a:latin typeface="Times New Roman" panose="02020603050405020304"/>
                <a:cs typeface="Courier New" panose="02070309020205020404"/>
              </a:rPr>
              <a:t>H</a:t>
            </a:r>
            <a:r>
              <a:rPr lang="en-US" altLang="zh-CN" sz="2600" b="1" kern="100" baseline="-25000" dirty="0">
                <a:latin typeface="Times New Roman" panose="02020603050405020304"/>
                <a:cs typeface="Courier New" panose="02070309020205020404"/>
              </a:rPr>
              <a:t>2</a:t>
            </a:r>
            <a:r>
              <a:rPr lang="en-US" altLang="zh-CN" sz="2600" b="1" kern="100" dirty="0">
                <a:latin typeface="Times New Roman" panose="02020603050405020304"/>
                <a:cs typeface="Courier New" panose="02070309020205020404"/>
              </a:rPr>
              <a:t>SiO</a:t>
            </a:r>
            <a:r>
              <a:rPr lang="en-US" altLang="zh-CN" sz="2600" b="1" kern="100" baseline="-25000" dirty="0">
                <a:latin typeface="Times New Roman" panose="02020603050405020304"/>
                <a:cs typeface="Courier New" panose="02070309020205020404"/>
              </a:rPr>
              <a:t>3</a:t>
            </a:r>
            <a:r>
              <a:rPr lang="zh-CN" altLang="zh-CN" sz="2600" b="1" kern="100" dirty="0">
                <a:latin typeface="Times New Roman" panose="02020603050405020304"/>
                <a:cs typeface="Times New Roman" panose="02020603050405020304"/>
              </a:rPr>
              <a:t>的酸酐，但</a:t>
            </a:r>
            <a:r>
              <a:rPr lang="en-US" altLang="zh-CN" sz="2600" b="1" kern="100" dirty="0">
                <a:latin typeface="Times New Roman" panose="02020603050405020304"/>
                <a:cs typeface="Courier New" panose="02070309020205020404"/>
              </a:rPr>
              <a:t>SiO</a:t>
            </a:r>
            <a:r>
              <a:rPr lang="en-US" altLang="zh-CN" sz="2600" b="1" kern="100" baseline="-25000" dirty="0">
                <a:latin typeface="Times New Roman" panose="02020603050405020304"/>
                <a:cs typeface="Courier New" panose="02070309020205020404"/>
              </a:rPr>
              <a:t>2</a:t>
            </a:r>
            <a:r>
              <a:rPr lang="zh-CN" altLang="zh-CN" sz="2600" b="1" kern="100" dirty="0">
                <a:latin typeface="Times New Roman" panose="02020603050405020304"/>
                <a:cs typeface="Times New Roman" panose="02020603050405020304"/>
              </a:rPr>
              <a:t>不溶于水，也不与水反应制备</a:t>
            </a:r>
            <a:r>
              <a:rPr lang="en-US" altLang="zh-CN" sz="2600" b="1" kern="100" dirty="0">
                <a:latin typeface="Times New Roman" panose="02020603050405020304"/>
                <a:cs typeface="Courier New" panose="02070309020205020404"/>
              </a:rPr>
              <a:t>H</a:t>
            </a:r>
            <a:r>
              <a:rPr lang="en-US" altLang="zh-CN" sz="2600" b="1" kern="100" baseline="-25000" dirty="0">
                <a:latin typeface="Times New Roman" panose="02020603050405020304"/>
                <a:cs typeface="Courier New" panose="02070309020205020404"/>
              </a:rPr>
              <a:t>2</a:t>
            </a:r>
            <a:r>
              <a:rPr lang="en-US" altLang="zh-CN" sz="2600" b="1" kern="100" dirty="0">
                <a:latin typeface="Times New Roman" panose="02020603050405020304"/>
                <a:cs typeface="Courier New" panose="02070309020205020404"/>
              </a:rPr>
              <a:t>SiO</a:t>
            </a:r>
            <a:r>
              <a:rPr lang="en-US" altLang="zh-CN" sz="2600" b="1" kern="100" baseline="-25000" dirty="0">
                <a:latin typeface="Times New Roman" panose="02020603050405020304"/>
                <a:cs typeface="Courier New" panose="02070309020205020404"/>
              </a:rPr>
              <a:t>3</a:t>
            </a:r>
            <a:r>
              <a:rPr lang="zh-CN" altLang="zh-CN" sz="2600" b="1" kern="100" dirty="0" smtClean="0">
                <a:latin typeface="Times New Roman" panose="02020603050405020304"/>
                <a:cs typeface="Times New Roman" panose="02020603050405020304"/>
              </a:rPr>
              <a:t>。</a:t>
            </a:r>
            <a:endParaRPr lang="zh-CN" altLang="en-US" sz="2600" kern="100" dirty="0">
              <a:latin typeface="微软雅黑" panose="020B0503020204020204" charset="-122"/>
              <a:ea typeface="微软雅黑" panose="020B0503020204020204" charset="-122"/>
              <a:cs typeface="Courier New" panose="02070309020205020404" pitchFamily="49" charset="0"/>
            </a:endParaRPr>
          </a:p>
        </p:txBody>
      </p:sp>
      <p:pic>
        <p:nvPicPr>
          <p:cNvPr id="5122" name="Picture 2" descr="微思考2"/>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r="16407" b="-3614"/>
          <a:stretch>
            <a:fillRect/>
          </a:stretch>
        </p:blipFill>
        <p:spPr bwMode="auto">
          <a:xfrm>
            <a:off x="385763" y="832485"/>
            <a:ext cx="1101438" cy="36450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7905734" y="1256234"/>
            <a:ext cx="843280" cy="491490"/>
          </a:xfrm>
          <a:prstGeom prst="rect">
            <a:avLst/>
          </a:prstGeom>
        </p:spPr>
        <p:txBody>
          <a:bodyPr wrap="none">
            <a:spAutoFit/>
          </a:bodyPr>
          <a:lstStyle/>
          <a:p>
            <a:r>
              <a:rPr lang="zh-CN" altLang="zh-CN" sz="2600" b="1">
                <a:solidFill>
                  <a:srgbClr val="C00000"/>
                </a:solidFill>
                <a:latin typeface="Times New Roman" panose="02020603050405020304"/>
                <a:cs typeface="Times New Roman" panose="02020603050405020304"/>
              </a:rPr>
              <a:t>导体</a:t>
            </a:r>
            <a:endParaRPr lang="zh-CN" altLang="en-US" sz="2600" dirty="0"/>
          </a:p>
        </p:txBody>
      </p:sp>
      <p:sp>
        <p:nvSpPr>
          <p:cNvPr id="5" name="矩形 4"/>
          <p:cNvSpPr/>
          <p:nvPr/>
        </p:nvSpPr>
        <p:spPr>
          <a:xfrm>
            <a:off x="10488603" y="1256234"/>
            <a:ext cx="1173480" cy="491490"/>
          </a:xfrm>
          <a:prstGeom prst="rect">
            <a:avLst/>
          </a:prstGeom>
        </p:spPr>
        <p:txBody>
          <a:bodyPr wrap="none">
            <a:spAutoFit/>
          </a:bodyPr>
          <a:lstStyle/>
          <a:p>
            <a:r>
              <a:rPr lang="zh-CN" altLang="zh-CN" sz="2600" b="1">
                <a:solidFill>
                  <a:srgbClr val="C00000"/>
                </a:solidFill>
                <a:latin typeface="Times New Roman" panose="02020603050405020304"/>
                <a:cs typeface="Times New Roman" panose="02020603050405020304"/>
              </a:rPr>
              <a:t>半导体</a:t>
            </a:r>
            <a:endParaRPr lang="zh-CN" altLang="en-US" sz="2600" dirty="0"/>
          </a:p>
        </p:txBody>
      </p:sp>
      <p:sp>
        <p:nvSpPr>
          <p:cNvPr id="6" name="矩形 5"/>
          <p:cNvSpPr/>
          <p:nvPr/>
        </p:nvSpPr>
        <p:spPr>
          <a:xfrm>
            <a:off x="5848594" y="1843911"/>
            <a:ext cx="457835" cy="491490"/>
          </a:xfrm>
          <a:prstGeom prst="rect">
            <a:avLst/>
          </a:prstGeom>
        </p:spPr>
        <p:txBody>
          <a:bodyPr wrap="none">
            <a:spAutoFit/>
          </a:bodyPr>
          <a:lstStyle/>
          <a:p>
            <a:r>
              <a:rPr lang="en-US" altLang="zh-CN" sz="2600" b="1">
                <a:solidFill>
                  <a:srgbClr val="C00000"/>
                </a:solidFill>
                <a:latin typeface="Times New Roman" panose="02020603050405020304"/>
              </a:rPr>
              <a:t>Si</a:t>
            </a:r>
            <a:endParaRPr lang="zh-CN" altLang="en-US" sz="2600" dirty="0"/>
          </a:p>
        </p:txBody>
      </p:sp>
      <p:sp>
        <p:nvSpPr>
          <p:cNvPr id="7" name="矩形 6"/>
          <p:cNvSpPr/>
          <p:nvPr/>
        </p:nvSpPr>
        <p:spPr>
          <a:xfrm>
            <a:off x="4872023" y="2386458"/>
            <a:ext cx="4058920" cy="491490"/>
          </a:xfrm>
          <a:prstGeom prst="rect">
            <a:avLst/>
          </a:prstGeom>
        </p:spPr>
        <p:txBody>
          <a:bodyPr wrap="none">
            <a:spAutoFit/>
          </a:bodyPr>
          <a:lstStyle/>
          <a:p>
            <a:r>
              <a:rPr lang="en-US" altLang="zh-CN" sz="2600" b="1">
                <a:solidFill>
                  <a:srgbClr val="C00000"/>
                </a:solidFill>
                <a:latin typeface="Times New Roman" panose="02020603050405020304"/>
              </a:rPr>
              <a:t>Si</a:t>
            </a:r>
            <a:r>
              <a:rPr lang="zh-CN" altLang="zh-CN" sz="2600" b="1" dirty="0">
                <a:solidFill>
                  <a:srgbClr val="C00000"/>
                </a:solidFill>
                <a:latin typeface="Times New Roman" panose="02020603050405020304"/>
                <a:cs typeface="Times New Roman" panose="02020603050405020304"/>
              </a:rPr>
              <a:t>＋</a:t>
            </a:r>
            <a:r>
              <a:rPr lang="en-US" altLang="zh-CN" sz="2600" b="1" dirty="0">
                <a:solidFill>
                  <a:srgbClr val="C00000"/>
                </a:solidFill>
                <a:latin typeface="Times New Roman" panose="02020603050405020304"/>
              </a:rPr>
              <a:t>4HF</a:t>
            </a:r>
            <a:r>
              <a:rPr lang="en-US" altLang="zh-CN" sz="2600" b="1" spc="-80" dirty="0">
                <a:solidFill>
                  <a:srgbClr val="C00000"/>
                </a:solidFill>
                <a:latin typeface="Times New Roman" panose="02020603050405020304"/>
              </a:rPr>
              <a:t>==</a:t>
            </a:r>
            <a:r>
              <a:rPr lang="en-US" altLang="zh-CN" sz="2600" b="1" dirty="0">
                <a:solidFill>
                  <a:srgbClr val="C00000"/>
                </a:solidFill>
                <a:latin typeface="Times New Roman" panose="02020603050405020304"/>
              </a:rPr>
              <a:t>=SiF</a:t>
            </a:r>
            <a:r>
              <a:rPr lang="en-US" altLang="zh-CN" sz="2600" b="1" baseline="-25000" dirty="0">
                <a:solidFill>
                  <a:srgbClr val="C00000"/>
                </a:solidFill>
                <a:latin typeface="Times New Roman" panose="02020603050405020304"/>
              </a:rPr>
              <a:t>4</a:t>
            </a:r>
            <a:r>
              <a:rPr lang="en-US" altLang="zh-CN" sz="2600" dirty="0">
                <a:solidFill>
                  <a:srgbClr val="C00000"/>
                </a:solidFill>
                <a:latin typeface="宋体" panose="02010600030101010101" pitchFamily="2" charset="-122"/>
                <a:ea typeface="微软雅黑" panose="020B0503020204020204" charset="-122"/>
                <a:cs typeface="Times New Roman" panose="02020603050405020304"/>
              </a:rPr>
              <a:t>↑</a:t>
            </a:r>
            <a:r>
              <a:rPr lang="zh-CN" altLang="zh-CN" sz="2600" b="1" dirty="0">
                <a:solidFill>
                  <a:srgbClr val="C00000"/>
                </a:solidFill>
                <a:latin typeface="Times New Roman" panose="02020603050405020304"/>
                <a:cs typeface="Times New Roman" panose="02020603050405020304"/>
              </a:rPr>
              <a:t>＋</a:t>
            </a:r>
            <a:r>
              <a:rPr lang="en-US" altLang="zh-CN" sz="2600" b="1" dirty="0">
                <a:solidFill>
                  <a:srgbClr val="C00000"/>
                </a:solidFill>
                <a:latin typeface="Times New Roman" panose="02020603050405020304"/>
              </a:rPr>
              <a:t>2H</a:t>
            </a:r>
            <a:r>
              <a:rPr lang="en-US" altLang="zh-CN" sz="2600" b="1" baseline="-25000" dirty="0">
                <a:solidFill>
                  <a:srgbClr val="C00000"/>
                </a:solidFill>
                <a:latin typeface="Times New Roman" panose="02020603050405020304"/>
              </a:rPr>
              <a:t>2</a:t>
            </a:r>
            <a:r>
              <a:rPr lang="en-US" altLang="zh-CN" sz="2600" dirty="0">
                <a:solidFill>
                  <a:srgbClr val="C00000"/>
                </a:solidFill>
                <a:latin typeface="宋体" panose="02010600030101010101" pitchFamily="2" charset="-122"/>
                <a:ea typeface="微软雅黑" panose="020B0503020204020204" charset="-122"/>
                <a:cs typeface="Times New Roman" panose="02020603050405020304"/>
              </a:rPr>
              <a:t>↑</a:t>
            </a:r>
            <a:endParaRPr lang="zh-CN" altLang="en-US" sz="2600" dirty="0"/>
          </a:p>
        </p:txBody>
      </p:sp>
      <p:sp>
        <p:nvSpPr>
          <p:cNvPr id="8" name="矩形 7"/>
          <p:cNvSpPr/>
          <p:nvPr/>
        </p:nvSpPr>
        <p:spPr>
          <a:xfrm>
            <a:off x="9298938" y="3021091"/>
            <a:ext cx="843280" cy="491490"/>
          </a:xfrm>
          <a:prstGeom prst="rect">
            <a:avLst/>
          </a:prstGeom>
        </p:spPr>
        <p:txBody>
          <a:bodyPr wrap="none">
            <a:spAutoFit/>
          </a:bodyPr>
          <a:lstStyle/>
          <a:p>
            <a:r>
              <a:rPr lang="zh-CN" altLang="zh-CN" sz="2600" b="1">
                <a:solidFill>
                  <a:srgbClr val="C00000"/>
                </a:solidFill>
                <a:latin typeface="Times New Roman" panose="02020603050405020304"/>
                <a:cs typeface="Times New Roman" panose="02020603050405020304"/>
              </a:rPr>
              <a:t>不是</a:t>
            </a:r>
            <a:endParaRPr lang="zh-CN" altLang="en-US" sz="2600" dirty="0"/>
          </a:p>
        </p:txBody>
      </p:sp>
      <p:sp>
        <p:nvSpPr>
          <p:cNvPr id="9" name="矩形 8"/>
          <p:cNvSpPr/>
          <p:nvPr/>
        </p:nvSpPr>
        <p:spPr>
          <a:xfrm>
            <a:off x="2699257" y="3598068"/>
            <a:ext cx="843280" cy="491490"/>
          </a:xfrm>
          <a:prstGeom prst="rect">
            <a:avLst/>
          </a:prstGeom>
        </p:spPr>
        <p:txBody>
          <a:bodyPr wrap="none">
            <a:spAutoFit/>
          </a:bodyPr>
          <a:lstStyle/>
          <a:p>
            <a:r>
              <a:rPr lang="zh-CN" altLang="zh-CN" sz="2600" b="1">
                <a:solidFill>
                  <a:srgbClr val="C00000"/>
                </a:solidFill>
                <a:latin typeface="Times New Roman" panose="02020603050405020304"/>
                <a:cs typeface="Times New Roman" panose="02020603050405020304"/>
              </a:rPr>
              <a:t>酸性</a:t>
            </a:r>
            <a:endParaRPr lang="zh-CN" altLang="en-US" sz="2600" dirty="0"/>
          </a:p>
        </p:txBody>
      </p:sp>
      <p:sp>
        <p:nvSpPr>
          <p:cNvPr id="10" name="矩形 9"/>
          <p:cNvSpPr/>
          <p:nvPr/>
        </p:nvSpPr>
        <p:spPr>
          <a:xfrm>
            <a:off x="4364816" y="4220175"/>
            <a:ext cx="843280" cy="491490"/>
          </a:xfrm>
          <a:prstGeom prst="rect">
            <a:avLst/>
          </a:prstGeom>
        </p:spPr>
        <p:txBody>
          <a:bodyPr wrap="none">
            <a:spAutoFit/>
          </a:bodyPr>
          <a:lstStyle/>
          <a:p>
            <a:r>
              <a:rPr lang="zh-CN" altLang="zh-CN" sz="2600" b="1">
                <a:solidFill>
                  <a:srgbClr val="C00000"/>
                </a:solidFill>
                <a:latin typeface="Times New Roman" panose="02020603050405020304"/>
                <a:cs typeface="Times New Roman" panose="02020603050405020304"/>
              </a:rPr>
              <a:t>不能</a:t>
            </a:r>
            <a:endParaRPr lang="zh-CN" altLang="en-US" sz="2600" dirty="0"/>
          </a:p>
        </p:txBody>
      </p:sp>
      <p:sp>
        <p:nvSpPr>
          <p:cNvPr id="11" name="矩形 10"/>
          <p:cNvSpPr/>
          <p:nvPr/>
        </p:nvSpPr>
        <p:spPr>
          <a:xfrm>
            <a:off x="10197424" y="4221088"/>
            <a:ext cx="1173480" cy="491490"/>
          </a:xfrm>
          <a:prstGeom prst="rect">
            <a:avLst/>
          </a:prstGeom>
        </p:spPr>
        <p:txBody>
          <a:bodyPr wrap="none">
            <a:spAutoFit/>
          </a:bodyPr>
          <a:lstStyle/>
          <a:p>
            <a:r>
              <a:rPr lang="zh-CN" altLang="zh-CN" sz="2600" b="1">
                <a:solidFill>
                  <a:srgbClr val="C00000"/>
                </a:solidFill>
                <a:latin typeface="Times New Roman" panose="02020603050405020304"/>
                <a:cs typeface="Times New Roman" panose="02020603050405020304"/>
              </a:rPr>
              <a:t>氢氟酸</a:t>
            </a:r>
            <a:endParaRPr lang="zh-CN" altLang="en-US" sz="2600" dirty="0"/>
          </a:p>
        </p:txBody>
      </p:sp>
      <p:sp>
        <p:nvSpPr>
          <p:cNvPr id="12" name="矩形 11"/>
          <p:cNvSpPr/>
          <p:nvPr/>
        </p:nvSpPr>
        <p:spPr>
          <a:xfrm>
            <a:off x="1008642" y="5384829"/>
            <a:ext cx="821690" cy="491490"/>
          </a:xfrm>
          <a:prstGeom prst="rect">
            <a:avLst/>
          </a:prstGeom>
        </p:spPr>
        <p:txBody>
          <a:bodyPr wrap="none">
            <a:spAutoFit/>
          </a:bodyPr>
          <a:lstStyle/>
          <a:p>
            <a:r>
              <a:rPr lang="en-US" altLang="zh-CN" sz="2600" b="1">
                <a:solidFill>
                  <a:srgbClr val="C00000"/>
                </a:solidFill>
                <a:latin typeface="Times New Roman" panose="02020603050405020304"/>
              </a:rPr>
              <a:t>SiO</a:t>
            </a:r>
            <a:r>
              <a:rPr lang="en-US" altLang="zh-CN" sz="2600" b="1" baseline="-25000">
                <a:solidFill>
                  <a:srgbClr val="C00000"/>
                </a:solidFill>
                <a:latin typeface="Times New Roman" panose="02020603050405020304"/>
              </a:rPr>
              <a:t>2</a:t>
            </a:r>
            <a:endParaRPr lang="zh-CN" altLang="en-US"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linds(horizont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linds(horizontal)">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linds(horizontal)">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lum bright="-12000" contrast="30000"/>
          </a:blip>
          <a:stretch>
            <a:fillRect/>
          </a:stretch>
        </p:blipFill>
        <p:spPr>
          <a:xfrm>
            <a:off x="605155" y="104775"/>
            <a:ext cx="10151745" cy="620903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61370" y="714600"/>
            <a:ext cx="11654075" cy="720725"/>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b="1" kern="100" dirty="0">
                <a:latin typeface="Arial" panose="020B0604020202020204"/>
                <a:ea typeface="黑体" panose="02010609060101010101" charset="-122"/>
                <a:cs typeface="Courier New" panose="02070309020205020404"/>
              </a:rPr>
              <a:t>1</a:t>
            </a:r>
            <a:r>
              <a:rPr lang="en-US" altLang="zh-CN" sz="2600" kern="100" dirty="0">
                <a:latin typeface="Times New Roman" panose="02020603050405020304"/>
                <a:ea typeface="微软雅黑" panose="020B0503020204020204" charset="-122"/>
                <a:cs typeface="Courier New" panose="02070309020205020404"/>
              </a:rPr>
              <a:t>.</a:t>
            </a:r>
            <a:r>
              <a:rPr lang="zh-CN" altLang="zh-CN" sz="2600" b="1" kern="100" dirty="0">
                <a:latin typeface="Times New Roman" panose="02020603050405020304"/>
                <a:ea typeface="黑体" panose="02010609060101010101" charset="-122"/>
                <a:cs typeface="Times New Roman" panose="02020603050405020304"/>
              </a:rPr>
              <a:t>传统硅酸盐材料</a:t>
            </a:r>
            <a:endParaRPr lang="zh-CN" altLang="zh-CN" sz="1050" kern="100" dirty="0">
              <a:effectLst/>
              <a:latin typeface="宋体" panose="02010600030101010101" pitchFamily="2" charset="-122"/>
              <a:cs typeface="Courier New" panose="02070309020205020404"/>
            </a:endParaRPr>
          </a:p>
        </p:txBody>
      </p:sp>
      <p:sp>
        <p:nvSpPr>
          <p:cNvPr id="5" name="矩形 4"/>
          <p:cNvSpPr/>
          <p:nvPr/>
        </p:nvSpPr>
        <p:spPr>
          <a:xfrm>
            <a:off x="504184" y="1314992"/>
            <a:ext cx="11397613" cy="4921885"/>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kern="100" dirty="0">
                <a:latin typeface="Times New Roman" panose="02020603050405020304"/>
                <a:ea typeface="微软雅黑" panose="020B0503020204020204" charset="-122"/>
                <a:cs typeface="Courier New" panose="02070309020205020404"/>
              </a:rPr>
              <a:t>(1)</a:t>
            </a:r>
            <a:r>
              <a:rPr lang="zh-CN" altLang="zh-CN" sz="2600" kern="100" dirty="0">
                <a:latin typeface="Times New Roman" panose="02020603050405020304"/>
                <a:ea typeface="微软雅黑" panose="020B0503020204020204" charset="-122"/>
                <a:cs typeface="Times New Roman" panose="02020603050405020304"/>
              </a:rPr>
              <a:t>陶瓷</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r>
              <a:rPr lang="zh-CN" altLang="zh-CN" sz="2600" kern="100" dirty="0">
                <a:latin typeface="Times New Roman" panose="02020603050405020304"/>
                <a:ea typeface="微软雅黑" panose="020B0503020204020204" charset="-122"/>
                <a:cs typeface="Times New Roman" panose="02020603050405020304"/>
              </a:rPr>
              <a:t>陶瓷以</a:t>
            </a:r>
            <a:r>
              <a:rPr lang="en-US" altLang="zh-CN" sz="2600" kern="100" dirty="0">
                <a:latin typeface="Times New Roman" panose="02020603050405020304"/>
                <a:ea typeface="微软雅黑" panose="020B0503020204020204" charset="-122"/>
                <a:cs typeface="Courier New" panose="02070309020205020404"/>
              </a:rPr>
              <a:t>________(</a:t>
            </a:r>
            <a:r>
              <a:rPr lang="zh-CN" altLang="zh-CN" sz="2600" kern="100" dirty="0">
                <a:latin typeface="Times New Roman" panose="02020603050405020304"/>
                <a:ea typeface="微软雅黑" panose="020B0503020204020204" charset="-122"/>
                <a:cs typeface="Times New Roman" panose="02020603050405020304"/>
              </a:rPr>
              <a:t>主要成分为含水的</a:t>
            </a:r>
            <a:r>
              <a:rPr lang="en-US" altLang="zh-CN" sz="2600" kern="100" dirty="0" smtClean="0">
                <a:latin typeface="Times New Roman" panose="02020603050405020304"/>
                <a:ea typeface="微软雅黑" panose="020B0503020204020204" charset="-122"/>
                <a:cs typeface="Courier New" panose="02070309020205020404"/>
              </a:rPr>
              <a:t>_____</a:t>
            </a:r>
            <a:r>
              <a:rPr lang="en-US" altLang="zh-CN" sz="2600" kern="100" dirty="0">
                <a:latin typeface="Times New Roman" panose="02020603050405020304"/>
                <a:ea typeface="微软雅黑" panose="020B0503020204020204" charset="-122"/>
                <a:cs typeface="Courier New" panose="02070309020205020404"/>
              </a:rPr>
              <a:t>__</a:t>
            </a:r>
            <a:r>
              <a:rPr lang="en-US" altLang="zh-CN" sz="2600" kern="100" dirty="0" smtClean="0">
                <a:latin typeface="Times New Roman" panose="02020603050405020304"/>
                <a:ea typeface="微软雅黑" panose="020B0503020204020204" charset="-122"/>
                <a:cs typeface="Courier New" panose="02070309020205020404"/>
              </a:rPr>
              <a:t>___)</a:t>
            </a:r>
            <a:r>
              <a:rPr lang="zh-CN" altLang="zh-CN" sz="2600" kern="100" dirty="0">
                <a:latin typeface="Times New Roman" panose="02020603050405020304"/>
                <a:ea typeface="微软雅黑" panose="020B0503020204020204" charset="-122"/>
                <a:cs typeface="Times New Roman" panose="02020603050405020304"/>
              </a:rPr>
              <a:t>为主要原料，经</a:t>
            </a:r>
            <a:r>
              <a:rPr lang="en-US" altLang="zh-CN" sz="2600" kern="100" dirty="0">
                <a:latin typeface="Times New Roman" panose="02020603050405020304"/>
                <a:ea typeface="微软雅黑" panose="020B0503020204020204" charset="-122"/>
                <a:cs typeface="Courier New" panose="02070309020205020404"/>
              </a:rPr>
              <a:t>________</a:t>
            </a:r>
            <a:r>
              <a:rPr lang="zh-CN" altLang="zh-CN" sz="2600" kern="100" dirty="0">
                <a:latin typeface="Times New Roman" panose="02020603050405020304"/>
                <a:ea typeface="微软雅黑" panose="020B0503020204020204" charset="-122"/>
                <a:cs typeface="Times New Roman" panose="02020603050405020304"/>
              </a:rPr>
              <a:t>烧结而成的。</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r>
              <a:rPr lang="en-US" altLang="zh-CN" sz="2600" kern="100" dirty="0">
                <a:latin typeface="Times New Roman" panose="02020603050405020304"/>
                <a:ea typeface="微软雅黑" panose="020B0503020204020204" charset="-122"/>
                <a:cs typeface="Courier New" panose="02070309020205020404"/>
              </a:rPr>
              <a:t>(2)</a:t>
            </a:r>
            <a:r>
              <a:rPr lang="zh-CN" altLang="zh-CN" sz="2600" kern="100" dirty="0">
                <a:latin typeface="Times New Roman" panose="02020603050405020304"/>
                <a:ea typeface="微软雅黑" panose="020B0503020204020204" charset="-122"/>
                <a:cs typeface="Times New Roman" panose="02020603050405020304"/>
              </a:rPr>
              <a:t>玻璃</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r>
              <a:rPr lang="zh-CN" altLang="zh-CN" sz="2600" kern="100" dirty="0">
                <a:latin typeface="Times New Roman" panose="02020603050405020304"/>
                <a:ea typeface="微软雅黑" panose="020B0503020204020204" charset="-122"/>
                <a:cs typeface="Times New Roman" panose="02020603050405020304"/>
              </a:rPr>
              <a:t>普通玻璃的主要成分为</a:t>
            </a:r>
            <a:r>
              <a:rPr lang="en-US" altLang="zh-CN" sz="2600" kern="100" dirty="0">
                <a:latin typeface="Times New Roman" panose="02020603050405020304"/>
                <a:ea typeface="微软雅黑" panose="020B0503020204020204" charset="-122"/>
                <a:cs typeface="Courier New" panose="02070309020205020404"/>
              </a:rPr>
              <a:t>____________</a:t>
            </a:r>
            <a:r>
              <a:rPr lang="zh-CN" altLang="zh-CN" sz="2600" kern="100" dirty="0">
                <a:latin typeface="Times New Roman" panose="02020603050405020304"/>
                <a:ea typeface="微软雅黑" panose="020B0503020204020204" charset="-122"/>
                <a:cs typeface="Times New Roman" panose="02020603050405020304"/>
              </a:rPr>
              <a:t>、</a:t>
            </a:r>
            <a:r>
              <a:rPr lang="en-US" altLang="zh-CN" sz="2600" kern="100" dirty="0">
                <a:latin typeface="Times New Roman" panose="02020603050405020304"/>
                <a:ea typeface="微软雅黑" panose="020B0503020204020204" charset="-122"/>
                <a:cs typeface="Courier New" panose="02070309020205020404"/>
              </a:rPr>
              <a:t>CaSiO</a:t>
            </a:r>
            <a:r>
              <a:rPr lang="en-US" altLang="zh-CN" sz="2600" kern="100" baseline="-25000" dirty="0">
                <a:latin typeface="Times New Roman" panose="02020603050405020304"/>
                <a:ea typeface="微软雅黑" panose="020B0503020204020204" charset="-122"/>
                <a:cs typeface="Courier New" panose="02070309020205020404"/>
              </a:rPr>
              <a:t>3</a:t>
            </a:r>
            <a:r>
              <a:rPr lang="zh-CN" altLang="zh-CN" sz="2600" kern="100" dirty="0">
                <a:latin typeface="Times New Roman" panose="02020603050405020304"/>
                <a:ea typeface="微软雅黑" panose="020B0503020204020204" charset="-122"/>
                <a:cs typeface="Times New Roman" panose="02020603050405020304"/>
              </a:rPr>
              <a:t>和</a:t>
            </a:r>
            <a:r>
              <a:rPr lang="en-US" altLang="zh-CN" sz="2600" kern="100" dirty="0">
                <a:latin typeface="Times New Roman" panose="02020603050405020304"/>
                <a:ea typeface="微软雅黑" panose="020B0503020204020204" charset="-122"/>
                <a:cs typeface="Courier New" panose="02070309020205020404"/>
              </a:rPr>
              <a:t>________</a:t>
            </a:r>
            <a:r>
              <a:rPr lang="zh-CN" altLang="zh-CN" sz="2600" kern="100" dirty="0">
                <a:latin typeface="Times New Roman" panose="02020603050405020304"/>
                <a:ea typeface="微软雅黑" panose="020B0503020204020204" charset="-122"/>
                <a:cs typeface="Times New Roman" panose="02020603050405020304"/>
              </a:rPr>
              <a:t>，它是以纯碱、</a:t>
            </a:r>
            <a:r>
              <a:rPr lang="en-US" altLang="zh-CN" sz="2600" kern="100" dirty="0">
                <a:latin typeface="Times New Roman" panose="02020603050405020304"/>
                <a:ea typeface="微软雅黑" panose="020B0503020204020204" charset="-122"/>
                <a:cs typeface="Courier New" panose="02070309020205020404"/>
              </a:rPr>
              <a:t>________</a:t>
            </a:r>
            <a:r>
              <a:rPr lang="zh-CN" altLang="zh-CN" sz="2600" kern="100" dirty="0">
                <a:latin typeface="Times New Roman" panose="02020603050405020304"/>
                <a:ea typeface="微软雅黑" panose="020B0503020204020204" charset="-122"/>
                <a:cs typeface="Times New Roman" panose="02020603050405020304"/>
              </a:rPr>
              <a:t>和</a:t>
            </a:r>
            <a:r>
              <a:rPr lang="en-US" altLang="zh-CN" sz="2600" kern="100" dirty="0">
                <a:latin typeface="Times New Roman" panose="02020603050405020304"/>
                <a:ea typeface="微软雅黑" panose="020B0503020204020204" charset="-122"/>
                <a:cs typeface="Courier New" panose="02070309020205020404"/>
              </a:rPr>
              <a:t>________</a:t>
            </a:r>
            <a:r>
              <a:rPr lang="zh-CN" altLang="zh-CN" sz="2600" kern="100" dirty="0">
                <a:latin typeface="Times New Roman" panose="02020603050405020304"/>
                <a:ea typeface="微软雅黑" panose="020B0503020204020204" charset="-122"/>
                <a:cs typeface="Times New Roman" panose="02020603050405020304"/>
              </a:rPr>
              <a:t>为主要原料，经混合、粉碎，在</a:t>
            </a:r>
            <a:r>
              <a:rPr lang="en-US" altLang="zh-CN" sz="2600" kern="100" dirty="0">
                <a:latin typeface="Times New Roman" panose="02020603050405020304"/>
                <a:ea typeface="微软雅黑" panose="020B0503020204020204" charset="-122"/>
                <a:cs typeface="Courier New" panose="02070309020205020404"/>
              </a:rPr>
              <a:t>________</a:t>
            </a:r>
            <a:r>
              <a:rPr lang="zh-CN" altLang="zh-CN" sz="2600" kern="100" dirty="0">
                <a:latin typeface="Times New Roman" panose="02020603050405020304"/>
                <a:ea typeface="微软雅黑" panose="020B0503020204020204" charset="-122"/>
                <a:cs typeface="Times New Roman" panose="02020603050405020304"/>
              </a:rPr>
              <a:t>中熔融，发生复杂的</a:t>
            </a:r>
            <a:r>
              <a:rPr lang="en-US" altLang="zh-CN" sz="2600" kern="100" dirty="0">
                <a:latin typeface="Times New Roman" panose="02020603050405020304"/>
                <a:ea typeface="微软雅黑" panose="020B0503020204020204" charset="-122"/>
                <a:cs typeface="Courier New" panose="02070309020205020404"/>
              </a:rPr>
              <a:t>________</a:t>
            </a:r>
            <a:r>
              <a:rPr lang="zh-CN" altLang="zh-CN" sz="2600" kern="100" dirty="0">
                <a:latin typeface="Times New Roman" panose="02020603050405020304"/>
                <a:ea typeface="微软雅黑" panose="020B0503020204020204" charset="-122"/>
                <a:cs typeface="Times New Roman" panose="02020603050405020304"/>
              </a:rPr>
              <a:t>变化和</a:t>
            </a:r>
            <a:r>
              <a:rPr lang="en-US" altLang="zh-CN" sz="2600" kern="100" dirty="0">
                <a:latin typeface="Times New Roman" panose="02020603050405020304"/>
                <a:ea typeface="微软雅黑" panose="020B0503020204020204" charset="-122"/>
                <a:cs typeface="Courier New" panose="02070309020205020404"/>
              </a:rPr>
              <a:t>________</a:t>
            </a:r>
            <a:r>
              <a:rPr lang="zh-CN" altLang="zh-CN" sz="2600" kern="100" dirty="0">
                <a:latin typeface="Times New Roman" panose="02020603050405020304"/>
                <a:ea typeface="微软雅黑" panose="020B0503020204020204" charset="-122"/>
                <a:cs typeface="Times New Roman" panose="02020603050405020304"/>
              </a:rPr>
              <a:t>变化而制得的，玻璃可用于生产建筑材料、光学仪器和各种器皿，还可制造</a:t>
            </a:r>
            <a:r>
              <a:rPr lang="en-US" altLang="zh-CN" sz="2600" kern="100" dirty="0">
                <a:latin typeface="Times New Roman" panose="02020603050405020304"/>
                <a:ea typeface="微软雅黑" panose="020B0503020204020204" charset="-122"/>
                <a:cs typeface="Courier New" panose="02070309020205020404"/>
              </a:rPr>
              <a:t>____________</a:t>
            </a:r>
            <a:r>
              <a:rPr lang="zh-CN" altLang="zh-CN" sz="2600" kern="100" dirty="0">
                <a:latin typeface="Times New Roman" panose="02020603050405020304"/>
                <a:ea typeface="微软雅黑" panose="020B0503020204020204" charset="-122"/>
                <a:cs typeface="Times New Roman" panose="02020603050405020304"/>
              </a:rPr>
              <a:t>，用于高强度</a:t>
            </a:r>
            <a:r>
              <a:rPr lang="en-US" altLang="zh-CN" sz="2600" kern="100" dirty="0">
                <a:latin typeface="Times New Roman" panose="02020603050405020304"/>
                <a:ea typeface="微软雅黑" panose="020B0503020204020204" charset="-122"/>
                <a:cs typeface="Courier New" panose="02070309020205020404"/>
              </a:rPr>
              <a:t>____________</a:t>
            </a:r>
            <a:r>
              <a:rPr lang="zh-CN" altLang="zh-CN" sz="2600" kern="100" dirty="0">
                <a:latin typeface="Times New Roman" panose="02020603050405020304"/>
                <a:ea typeface="微软雅黑" panose="020B0503020204020204" charset="-122"/>
                <a:cs typeface="Times New Roman" panose="02020603050405020304"/>
              </a:rPr>
              <a:t>等</a:t>
            </a:r>
            <a:r>
              <a:rPr lang="zh-CN" altLang="zh-CN" sz="2600" kern="100" dirty="0" smtClean="0">
                <a:latin typeface="Times New Roman" panose="02020603050405020304"/>
                <a:ea typeface="微软雅黑" panose="020B050302020402020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sp>
        <p:nvSpPr>
          <p:cNvPr id="4" name="矩形 3"/>
          <p:cNvSpPr/>
          <p:nvPr/>
        </p:nvSpPr>
        <p:spPr>
          <a:xfrm>
            <a:off x="1844539" y="2025505"/>
            <a:ext cx="843280" cy="491490"/>
          </a:xfrm>
          <a:prstGeom prst="rect">
            <a:avLst/>
          </a:prstGeom>
        </p:spPr>
        <p:txBody>
          <a:bodyPr wrap="none">
            <a:spAutoFit/>
          </a:bodyPr>
          <a:lstStyle/>
          <a:p>
            <a:r>
              <a:rPr lang="zh-CN" altLang="zh-CN" sz="2600" dirty="0">
                <a:solidFill>
                  <a:srgbClr val="C00000"/>
                </a:solidFill>
                <a:latin typeface="Times New Roman" panose="02020603050405020304"/>
                <a:ea typeface="微软雅黑" panose="020B0503020204020204" charset="-122"/>
                <a:cs typeface="Times New Roman" panose="02020603050405020304"/>
              </a:rPr>
              <a:t>黏土</a:t>
            </a:r>
            <a:endParaRPr lang="zh-CN" altLang="en-US" sz="2600" dirty="0"/>
          </a:p>
        </p:txBody>
      </p:sp>
      <p:sp>
        <p:nvSpPr>
          <p:cNvPr id="6" name="矩形 5"/>
          <p:cNvSpPr/>
          <p:nvPr/>
        </p:nvSpPr>
        <p:spPr>
          <a:xfrm>
            <a:off x="5767500" y="2048322"/>
            <a:ext cx="1503680" cy="491490"/>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charset="-122"/>
                <a:cs typeface="Times New Roman" panose="02020603050405020304"/>
              </a:rPr>
              <a:t>铝硅酸盐</a:t>
            </a:r>
            <a:endParaRPr lang="zh-CN" altLang="en-US" sz="2600" dirty="0"/>
          </a:p>
        </p:txBody>
      </p:sp>
      <p:sp>
        <p:nvSpPr>
          <p:cNvPr id="7" name="矩形 6"/>
          <p:cNvSpPr/>
          <p:nvPr/>
        </p:nvSpPr>
        <p:spPr>
          <a:xfrm>
            <a:off x="10022224" y="2034883"/>
            <a:ext cx="843280" cy="491490"/>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charset="-122"/>
                <a:cs typeface="Times New Roman" panose="02020603050405020304"/>
              </a:rPr>
              <a:t>高温</a:t>
            </a:r>
            <a:endParaRPr lang="zh-CN" altLang="en-US" sz="2600" dirty="0"/>
          </a:p>
        </p:txBody>
      </p:sp>
      <p:sp>
        <p:nvSpPr>
          <p:cNvPr id="8" name="矩形 7"/>
          <p:cNvSpPr/>
          <p:nvPr/>
        </p:nvSpPr>
        <p:spPr>
          <a:xfrm>
            <a:off x="4494947" y="3788127"/>
            <a:ext cx="1296670" cy="491490"/>
          </a:xfrm>
          <a:prstGeom prst="rect">
            <a:avLst/>
          </a:prstGeom>
        </p:spPr>
        <p:txBody>
          <a:bodyPr wrap="none">
            <a:spAutoFit/>
          </a:bodyPr>
          <a:lstStyle/>
          <a:p>
            <a:r>
              <a:rPr lang="en-US" altLang="zh-CN" sz="2600">
                <a:solidFill>
                  <a:srgbClr val="C00000"/>
                </a:solidFill>
                <a:latin typeface="Times New Roman" panose="02020603050405020304"/>
                <a:ea typeface="微软雅黑" panose="020B0503020204020204" charset="-122"/>
              </a:rPr>
              <a:t>Na</a:t>
            </a:r>
            <a:r>
              <a:rPr lang="en-US" altLang="zh-CN" sz="2600" baseline="-25000">
                <a:solidFill>
                  <a:srgbClr val="C00000"/>
                </a:solidFill>
                <a:latin typeface="Times New Roman" panose="02020603050405020304"/>
                <a:ea typeface="微软雅黑" panose="020B0503020204020204" charset="-122"/>
              </a:rPr>
              <a:t>2</a:t>
            </a:r>
            <a:r>
              <a:rPr lang="en-US" altLang="zh-CN" sz="2600">
                <a:solidFill>
                  <a:srgbClr val="C00000"/>
                </a:solidFill>
                <a:latin typeface="Times New Roman" panose="02020603050405020304"/>
                <a:ea typeface="微软雅黑" panose="020B0503020204020204" charset="-122"/>
              </a:rPr>
              <a:t>SiO</a:t>
            </a:r>
            <a:r>
              <a:rPr lang="en-US" altLang="zh-CN" sz="2600" baseline="-25000">
                <a:solidFill>
                  <a:srgbClr val="C00000"/>
                </a:solidFill>
                <a:latin typeface="Times New Roman" panose="02020603050405020304"/>
                <a:ea typeface="微软雅黑" panose="020B0503020204020204" charset="-122"/>
              </a:rPr>
              <a:t>3</a:t>
            </a:r>
            <a:endParaRPr lang="zh-CN" altLang="en-US" sz="2600" dirty="0"/>
          </a:p>
        </p:txBody>
      </p:sp>
      <p:sp>
        <p:nvSpPr>
          <p:cNvPr id="9" name="矩形 8"/>
          <p:cNvSpPr/>
          <p:nvPr/>
        </p:nvSpPr>
        <p:spPr>
          <a:xfrm>
            <a:off x="8127402" y="3789040"/>
            <a:ext cx="803910" cy="491490"/>
          </a:xfrm>
          <a:prstGeom prst="rect">
            <a:avLst/>
          </a:prstGeom>
        </p:spPr>
        <p:txBody>
          <a:bodyPr wrap="none">
            <a:spAutoFit/>
          </a:bodyPr>
          <a:lstStyle/>
          <a:p>
            <a:r>
              <a:rPr lang="en-US" altLang="zh-CN" sz="2600">
                <a:solidFill>
                  <a:srgbClr val="C00000"/>
                </a:solidFill>
                <a:latin typeface="Times New Roman" panose="02020603050405020304"/>
                <a:ea typeface="微软雅黑" panose="020B0503020204020204" charset="-122"/>
              </a:rPr>
              <a:t>SiO</a:t>
            </a:r>
            <a:r>
              <a:rPr lang="en-US" altLang="zh-CN" sz="2600" baseline="-25000">
                <a:solidFill>
                  <a:srgbClr val="C00000"/>
                </a:solidFill>
                <a:latin typeface="Times New Roman" panose="02020603050405020304"/>
                <a:ea typeface="微软雅黑" panose="020B0503020204020204" charset="-122"/>
              </a:rPr>
              <a:t>2</a:t>
            </a:r>
            <a:endParaRPr lang="zh-CN" altLang="en-US" sz="2600" dirty="0"/>
          </a:p>
        </p:txBody>
      </p:sp>
      <p:sp>
        <p:nvSpPr>
          <p:cNvPr id="10" name="矩形 9"/>
          <p:cNvSpPr/>
          <p:nvPr/>
        </p:nvSpPr>
        <p:spPr>
          <a:xfrm>
            <a:off x="717463" y="4401769"/>
            <a:ext cx="1173480" cy="491490"/>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charset="-122"/>
                <a:cs typeface="Times New Roman" panose="02020603050405020304"/>
              </a:rPr>
              <a:t>石灰石</a:t>
            </a:r>
            <a:endParaRPr lang="zh-CN" altLang="en-US" sz="2600" dirty="0"/>
          </a:p>
        </p:txBody>
      </p:sp>
      <p:sp>
        <p:nvSpPr>
          <p:cNvPr id="11" name="矩形 10"/>
          <p:cNvSpPr/>
          <p:nvPr/>
        </p:nvSpPr>
        <p:spPr>
          <a:xfrm>
            <a:off x="2386173" y="4402682"/>
            <a:ext cx="1173480" cy="491490"/>
          </a:xfrm>
          <a:prstGeom prst="rect">
            <a:avLst/>
          </a:prstGeom>
        </p:spPr>
        <p:txBody>
          <a:bodyPr wrap="none">
            <a:spAutoFit/>
          </a:bodyPr>
          <a:lstStyle/>
          <a:p>
            <a:r>
              <a:rPr lang="zh-CN" altLang="zh-CN" sz="2600" dirty="0">
                <a:solidFill>
                  <a:srgbClr val="C00000"/>
                </a:solidFill>
                <a:latin typeface="Times New Roman" panose="02020603050405020304"/>
                <a:ea typeface="微软雅黑" panose="020B0503020204020204" charset="-122"/>
                <a:cs typeface="Times New Roman" panose="02020603050405020304"/>
              </a:rPr>
              <a:t>石英砂</a:t>
            </a:r>
            <a:endParaRPr lang="zh-CN" altLang="en-US" sz="2600" dirty="0"/>
          </a:p>
        </p:txBody>
      </p:sp>
      <p:sp>
        <p:nvSpPr>
          <p:cNvPr id="12" name="矩形 11"/>
          <p:cNvSpPr/>
          <p:nvPr/>
        </p:nvSpPr>
        <p:spPr>
          <a:xfrm>
            <a:off x="8439611" y="4412060"/>
            <a:ext cx="1173480" cy="491490"/>
          </a:xfrm>
          <a:prstGeom prst="rect">
            <a:avLst/>
          </a:prstGeom>
        </p:spPr>
        <p:txBody>
          <a:bodyPr wrap="none">
            <a:spAutoFit/>
          </a:bodyPr>
          <a:lstStyle/>
          <a:p>
            <a:r>
              <a:rPr lang="zh-CN" altLang="zh-CN" sz="2600" dirty="0">
                <a:solidFill>
                  <a:srgbClr val="C00000"/>
                </a:solidFill>
                <a:latin typeface="Times New Roman" panose="02020603050405020304"/>
                <a:ea typeface="微软雅黑" panose="020B0503020204020204" charset="-122"/>
                <a:cs typeface="Times New Roman" panose="02020603050405020304"/>
              </a:rPr>
              <a:t>玻璃窑</a:t>
            </a:r>
            <a:endParaRPr lang="zh-CN" altLang="en-US" sz="2600" dirty="0"/>
          </a:p>
        </p:txBody>
      </p:sp>
      <p:sp>
        <p:nvSpPr>
          <p:cNvPr id="13" name="矩形 12"/>
          <p:cNvSpPr/>
          <p:nvPr/>
        </p:nvSpPr>
        <p:spPr>
          <a:xfrm>
            <a:off x="1835160" y="4987211"/>
            <a:ext cx="843280" cy="491490"/>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charset="-122"/>
                <a:cs typeface="Times New Roman" panose="02020603050405020304"/>
              </a:rPr>
              <a:t>物理</a:t>
            </a:r>
            <a:endParaRPr lang="zh-CN" altLang="en-US" sz="2600" dirty="0"/>
          </a:p>
        </p:txBody>
      </p:sp>
      <p:sp>
        <p:nvSpPr>
          <p:cNvPr id="14" name="矩形 13"/>
          <p:cNvSpPr/>
          <p:nvPr/>
        </p:nvSpPr>
        <p:spPr>
          <a:xfrm>
            <a:off x="4202102" y="5000650"/>
            <a:ext cx="843280" cy="491490"/>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charset="-122"/>
                <a:cs typeface="Times New Roman" panose="02020603050405020304"/>
              </a:rPr>
              <a:t>化学</a:t>
            </a:r>
            <a:endParaRPr lang="zh-CN" altLang="en-US" sz="2600" dirty="0"/>
          </a:p>
        </p:txBody>
      </p:sp>
      <p:sp>
        <p:nvSpPr>
          <p:cNvPr id="15" name="矩形 14"/>
          <p:cNvSpPr/>
          <p:nvPr/>
        </p:nvSpPr>
        <p:spPr>
          <a:xfrm>
            <a:off x="5657915" y="5578949"/>
            <a:ext cx="1503680" cy="491490"/>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charset="-122"/>
                <a:cs typeface="Times New Roman" panose="02020603050405020304"/>
              </a:rPr>
              <a:t>玻璃纤维</a:t>
            </a:r>
            <a:endParaRPr lang="zh-CN" altLang="en-US" sz="2600" dirty="0"/>
          </a:p>
        </p:txBody>
      </p:sp>
      <p:sp>
        <p:nvSpPr>
          <p:cNvPr id="16" name="矩形 15"/>
          <p:cNvSpPr/>
          <p:nvPr/>
        </p:nvSpPr>
        <p:spPr>
          <a:xfrm>
            <a:off x="9665310" y="5601766"/>
            <a:ext cx="1503680" cy="491490"/>
          </a:xfrm>
          <a:prstGeom prst="rect">
            <a:avLst/>
          </a:prstGeom>
        </p:spPr>
        <p:txBody>
          <a:bodyPr wrap="none">
            <a:spAutoFit/>
          </a:bodyPr>
          <a:lstStyle/>
          <a:p>
            <a:r>
              <a:rPr lang="zh-CN" altLang="zh-CN" sz="2600" dirty="0">
                <a:solidFill>
                  <a:srgbClr val="C00000"/>
                </a:solidFill>
                <a:latin typeface="Times New Roman" panose="02020603050405020304"/>
                <a:ea typeface="微软雅黑" panose="020B0503020204020204" charset="-122"/>
                <a:cs typeface="Times New Roman" panose="02020603050405020304"/>
              </a:rPr>
              <a:t>复合材料</a:t>
            </a:r>
            <a:endParaRPr lang="zh-CN" altLang="en-US" sz="2600" dirty="0"/>
          </a:p>
        </p:txBody>
      </p:sp>
      <p:sp>
        <p:nvSpPr>
          <p:cNvPr id="2" name="文本框 1"/>
          <p:cNvSpPr txBox="1"/>
          <p:nvPr/>
        </p:nvSpPr>
        <p:spPr>
          <a:xfrm>
            <a:off x="269875" y="235585"/>
            <a:ext cx="4734560" cy="521970"/>
          </a:xfrm>
          <a:prstGeom prst="rect">
            <a:avLst/>
          </a:prstGeom>
          <a:noFill/>
        </p:spPr>
        <p:txBody>
          <a:bodyPr wrap="square" rtlCol="0">
            <a:spAutoFit/>
          </a:bodyPr>
          <a:p>
            <a:r>
              <a:rPr lang="zh-CN" altLang="en-US" sz="2800" b="1">
                <a:solidFill>
                  <a:srgbClr val="FF0000"/>
                </a:solidFill>
                <a:effectLst>
                  <a:outerShdw blurRad="38100" dist="38100" dir="2700000" algn="tl">
                    <a:srgbClr val="000000">
                      <a:alpha val="43137"/>
                    </a:srgbClr>
                  </a:outerShdw>
                </a:effectLst>
              </a:rPr>
              <a:t>二、</a:t>
            </a:r>
            <a:r>
              <a:rPr lang="zh-CN" altLang="en-US" sz="2800" b="1" dirty="0" smtClean="0">
                <a:solidFill>
                  <a:srgbClr val="FF0000"/>
                </a:solidFill>
                <a:latin typeface="微软雅黑" panose="020B0503020204020204" charset="-122"/>
                <a:ea typeface="微软雅黑" panose="020B0503020204020204" charset="-122"/>
                <a:sym typeface="+mn-ea"/>
              </a:rPr>
              <a:t>无机</a:t>
            </a:r>
            <a:r>
              <a:rPr lang="zh-CN" altLang="en-US" sz="2800" b="1" dirty="0">
                <a:solidFill>
                  <a:srgbClr val="FF0000"/>
                </a:solidFill>
                <a:latin typeface="微软雅黑" panose="020B0503020204020204" charset="-122"/>
                <a:ea typeface="微软雅黑" panose="020B0503020204020204" charset="-122"/>
                <a:sym typeface="+mn-ea"/>
              </a:rPr>
              <a:t>非金属材料</a:t>
            </a:r>
            <a:endParaRPr lang="zh-CN" altLang="en-US" sz="2800" b="1" dirty="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linds(horizont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linds(horizont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linds(horizontal)">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blinds(horizontal)">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linds(horizontal)">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blinds(horizontal)">
                                      <p:cBhvr>
                                        <p:cTn id="6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P spid="11" grpId="0"/>
      <p:bldP spid="12" grpId="0"/>
      <p:bldP spid="13" grpId="0"/>
      <p:bldP spid="14" grpId="0"/>
      <p:bldP spid="15" grpId="0"/>
      <p:bldP spid="1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61370" y="739652"/>
            <a:ext cx="11654075" cy="3121025"/>
          </a:xfrm>
          <a:prstGeom prst="rect">
            <a:avLst/>
          </a:prstGeom>
        </p:spPr>
        <p:txBody>
          <a:bodyPr wrap="square" lIns="121898" tIns="60948" rIns="121898" bIns="60948">
            <a:spAutoFit/>
          </a:bodyPr>
          <a:lstStyle/>
          <a:p>
            <a:pPr lvl="0" algn="just">
              <a:lnSpc>
                <a:spcPct val="150000"/>
              </a:lnSpc>
              <a:tabLst>
                <a:tab pos="2700655" algn="l"/>
              </a:tabLst>
            </a:pPr>
            <a:r>
              <a:rPr lang="en-US" altLang="zh-CN" sz="2600" kern="100" dirty="0">
                <a:solidFill>
                  <a:prstClr val="black"/>
                </a:solidFill>
                <a:latin typeface="Times New Roman" panose="02020603050405020304"/>
                <a:ea typeface="微软雅黑" panose="020B0503020204020204" charset="-122"/>
                <a:cs typeface="Courier New" panose="02070309020205020404"/>
              </a:rPr>
              <a:t>(3)</a:t>
            </a:r>
            <a:r>
              <a:rPr lang="zh-CN" altLang="zh-CN" sz="2600" kern="100" dirty="0">
                <a:solidFill>
                  <a:prstClr val="black"/>
                </a:solidFill>
                <a:latin typeface="Times New Roman" panose="02020603050405020304"/>
                <a:ea typeface="微软雅黑" panose="020B0503020204020204" charset="-122"/>
                <a:cs typeface="Times New Roman" panose="02020603050405020304"/>
              </a:rPr>
              <a:t>水泥</a:t>
            </a:r>
            <a:endParaRPr lang="zh-CN" altLang="zh-CN" sz="1050" kern="100" dirty="0">
              <a:solidFill>
                <a:prstClr val="black"/>
              </a:solidFill>
              <a:latin typeface="宋体" panose="02010600030101010101" pitchFamily="2" charset="-122"/>
              <a:cs typeface="Courier New" panose="02070309020205020404"/>
            </a:endParaRPr>
          </a:p>
          <a:p>
            <a:pPr lvl="0" algn="just">
              <a:lnSpc>
                <a:spcPct val="150000"/>
              </a:lnSpc>
              <a:tabLst>
                <a:tab pos="2700655" algn="l"/>
              </a:tabLst>
            </a:pPr>
            <a:r>
              <a:rPr lang="zh-CN" altLang="zh-CN" sz="2600" kern="100" dirty="0">
                <a:solidFill>
                  <a:prstClr val="black"/>
                </a:solidFill>
                <a:latin typeface="Times New Roman" panose="02020603050405020304"/>
                <a:ea typeface="微软雅黑" panose="020B0503020204020204" charset="-122"/>
                <a:cs typeface="Times New Roman" panose="02020603050405020304"/>
              </a:rPr>
              <a:t>普通硅酸盐水泥的主要原料是</a:t>
            </a:r>
            <a:r>
              <a:rPr lang="en-US" altLang="zh-CN" sz="2600" kern="100" dirty="0" smtClean="0">
                <a:solidFill>
                  <a:prstClr val="black"/>
                </a:solidFill>
                <a:latin typeface="Times New Roman" panose="02020603050405020304"/>
                <a:ea typeface="微软雅黑" panose="020B0503020204020204" charset="-122"/>
                <a:cs typeface="Courier New" panose="02070309020205020404"/>
              </a:rPr>
              <a:t>_________</a:t>
            </a:r>
            <a:r>
              <a:rPr lang="zh-CN" altLang="zh-CN" sz="2600" kern="100" dirty="0">
                <a:solidFill>
                  <a:prstClr val="black"/>
                </a:solidFill>
                <a:latin typeface="Times New Roman" panose="02020603050405020304"/>
                <a:ea typeface="微软雅黑" panose="020B0503020204020204" charset="-122"/>
                <a:cs typeface="Times New Roman" panose="02020603050405020304"/>
              </a:rPr>
              <a:t>和</a:t>
            </a:r>
            <a:r>
              <a:rPr lang="en-US" altLang="zh-CN" sz="2600" kern="100" dirty="0" smtClean="0">
                <a:solidFill>
                  <a:prstClr val="black"/>
                </a:solidFill>
                <a:latin typeface="Times New Roman" panose="02020603050405020304"/>
                <a:ea typeface="微软雅黑" panose="020B0503020204020204" charset="-122"/>
                <a:cs typeface="Courier New" panose="02070309020205020404"/>
              </a:rPr>
              <a:t>____</a:t>
            </a:r>
            <a:r>
              <a:rPr lang="en-US" altLang="zh-CN" sz="2600" kern="100" dirty="0">
                <a:solidFill>
                  <a:prstClr val="black"/>
                </a:solidFill>
                <a:latin typeface="Times New Roman" panose="02020603050405020304"/>
                <a:ea typeface="微软雅黑" panose="020B0503020204020204" charset="-122"/>
                <a:cs typeface="Courier New" panose="02070309020205020404"/>
              </a:rPr>
              <a:t>__</a:t>
            </a:r>
            <a:r>
              <a:rPr lang="en-US" altLang="zh-CN" sz="2600" kern="100" dirty="0" smtClean="0">
                <a:solidFill>
                  <a:prstClr val="black"/>
                </a:solidFill>
                <a:latin typeface="Times New Roman" panose="02020603050405020304"/>
                <a:ea typeface="微软雅黑" panose="020B0503020204020204" charset="-122"/>
                <a:cs typeface="Courier New" panose="02070309020205020404"/>
              </a:rPr>
              <a:t>____</a:t>
            </a:r>
            <a:r>
              <a:rPr lang="zh-CN" altLang="zh-CN" sz="2600" kern="100" dirty="0">
                <a:solidFill>
                  <a:prstClr val="black"/>
                </a:solidFill>
                <a:latin typeface="Times New Roman" panose="02020603050405020304"/>
                <a:ea typeface="微软雅黑" panose="020B0503020204020204" charset="-122"/>
                <a:cs typeface="Times New Roman" panose="02020603050405020304"/>
              </a:rPr>
              <a:t>，二者与其他辅料经混合、研磨后在</a:t>
            </a:r>
            <a:r>
              <a:rPr lang="en-US" altLang="zh-CN" sz="2600" kern="100" dirty="0">
                <a:solidFill>
                  <a:prstClr val="black"/>
                </a:solidFill>
                <a:latin typeface="Times New Roman" panose="02020603050405020304"/>
                <a:ea typeface="微软雅黑" panose="020B0503020204020204" charset="-122"/>
                <a:cs typeface="Courier New" panose="02070309020205020404"/>
              </a:rPr>
              <a:t>____________</a:t>
            </a:r>
            <a:r>
              <a:rPr lang="zh-CN" altLang="zh-CN" sz="2600" kern="100" dirty="0">
                <a:solidFill>
                  <a:prstClr val="black"/>
                </a:solidFill>
                <a:latin typeface="Times New Roman" panose="02020603050405020304"/>
                <a:ea typeface="微软雅黑" panose="020B0503020204020204" charset="-122"/>
                <a:cs typeface="Times New Roman" panose="02020603050405020304"/>
              </a:rPr>
              <a:t>中煅烧，发生复杂的物理变化和化学变化，加入适量石膏调节水泥</a:t>
            </a:r>
            <a:r>
              <a:rPr lang="en-US" altLang="zh-CN" sz="2600" kern="100" dirty="0">
                <a:solidFill>
                  <a:prstClr val="black"/>
                </a:solidFill>
                <a:latin typeface="Times New Roman" panose="02020603050405020304"/>
                <a:ea typeface="微软雅黑" panose="020B0503020204020204" charset="-122"/>
                <a:cs typeface="Courier New" panose="02070309020205020404"/>
              </a:rPr>
              <a:t>____________</a:t>
            </a:r>
            <a:r>
              <a:rPr lang="zh-CN" altLang="zh-CN" sz="2600" kern="100" dirty="0">
                <a:solidFill>
                  <a:prstClr val="black"/>
                </a:solidFill>
                <a:latin typeface="Times New Roman" panose="02020603050405020304"/>
                <a:ea typeface="微软雅黑" panose="020B0503020204020204" charset="-122"/>
                <a:cs typeface="Times New Roman" panose="02020603050405020304"/>
              </a:rPr>
              <a:t>，再研成细粉得到普通水泥。混凝土是水泥、沙子和碎石等与水混合得到的。</a:t>
            </a:r>
            <a:endParaRPr lang="zh-CN" altLang="en-US" sz="2600" kern="100" dirty="0">
              <a:solidFill>
                <a:prstClr val="black"/>
              </a:solidFill>
              <a:latin typeface="微软雅黑" panose="020B0503020204020204" charset="-122"/>
              <a:ea typeface="微软雅黑" panose="020B0503020204020204" charset="-122"/>
              <a:cs typeface="Courier New" panose="02070309020205020404" pitchFamily="49" charset="0"/>
            </a:endParaRPr>
          </a:p>
        </p:txBody>
      </p:sp>
      <p:sp>
        <p:nvSpPr>
          <p:cNvPr id="5" name="矩形 4"/>
          <p:cNvSpPr/>
          <p:nvPr/>
        </p:nvSpPr>
        <p:spPr>
          <a:xfrm>
            <a:off x="261370" y="4197781"/>
            <a:ext cx="11654075" cy="1920875"/>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600" b="1" kern="100" dirty="0">
                <a:latin typeface="Times New Roman" panose="02020603050405020304"/>
                <a:cs typeface="Times New Roman" panose="02020603050405020304"/>
              </a:rPr>
              <a:t>生产硅酸盐水泥和普通玻璃都需要用到的主要原料是</a:t>
            </a:r>
            <a:r>
              <a:rPr lang="en-US" altLang="zh-CN" sz="2600" b="1" kern="100" dirty="0">
                <a:latin typeface="Times New Roman" panose="02020603050405020304"/>
                <a:cs typeface="Courier New" panose="02070309020205020404"/>
              </a:rPr>
              <a:t>________</a:t>
            </a:r>
            <a:r>
              <a:rPr lang="zh-CN" altLang="zh-CN" sz="2600" b="1" kern="100" dirty="0">
                <a:latin typeface="Times New Roman" panose="02020603050405020304"/>
                <a:cs typeface="Times New Roman" panose="02020603050405020304"/>
              </a:rPr>
              <a:t>，石英玻璃化学稳定性强、膨胀系数小，是一种特殊玻璃，石英玻璃的主要成分是</a:t>
            </a:r>
            <a:r>
              <a:rPr lang="en-US" altLang="zh-CN" sz="2600" b="1" kern="100" dirty="0">
                <a:latin typeface="Times New Roman" panose="02020603050405020304"/>
                <a:cs typeface="Courier New" panose="02070309020205020404"/>
              </a:rPr>
              <a:t>__________(</a:t>
            </a:r>
            <a:r>
              <a:rPr lang="zh-CN" altLang="zh-CN" sz="2600" b="1" kern="100" dirty="0">
                <a:latin typeface="Times New Roman" panose="02020603050405020304"/>
                <a:cs typeface="Times New Roman" panose="02020603050405020304"/>
              </a:rPr>
              <a:t>填化学式</a:t>
            </a:r>
            <a:r>
              <a:rPr lang="en-US" altLang="zh-CN" sz="2600" b="1" kern="100" dirty="0">
                <a:latin typeface="Times New Roman" panose="02020603050405020304"/>
                <a:cs typeface="Courier New" panose="02070309020205020404"/>
              </a:rPr>
              <a:t>)</a:t>
            </a:r>
            <a:r>
              <a:rPr lang="zh-CN" altLang="zh-CN" sz="2600" b="1" kern="100" dirty="0" smtClean="0">
                <a:latin typeface="Times New Roman" panose="02020603050405020304"/>
                <a:cs typeface="Times New Roman" panose="02020603050405020304"/>
              </a:rPr>
              <a:t>。</a:t>
            </a:r>
            <a:endParaRPr lang="zh-CN" altLang="en-US" sz="2600" kern="100" dirty="0">
              <a:latin typeface="微软雅黑" panose="020B0503020204020204" charset="-122"/>
              <a:ea typeface="微软雅黑" panose="020B0503020204020204" charset="-122"/>
              <a:cs typeface="Courier New" panose="02070309020205020404" pitchFamily="49" charset="0"/>
            </a:endParaRPr>
          </a:p>
        </p:txBody>
      </p:sp>
      <p:pic>
        <p:nvPicPr>
          <p:cNvPr id="7" name="Picture 2" descr="微思考"/>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7734" y="3923189"/>
            <a:ext cx="1160405" cy="35186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4872023" y="1412776"/>
            <a:ext cx="843280" cy="491490"/>
          </a:xfrm>
          <a:prstGeom prst="rect">
            <a:avLst/>
          </a:prstGeom>
        </p:spPr>
        <p:txBody>
          <a:bodyPr wrap="none">
            <a:spAutoFit/>
          </a:bodyPr>
          <a:lstStyle/>
          <a:p>
            <a:r>
              <a:rPr lang="zh-CN" altLang="zh-CN" sz="2600" dirty="0">
                <a:solidFill>
                  <a:srgbClr val="C00000"/>
                </a:solidFill>
                <a:latin typeface="Times New Roman" panose="02020603050405020304"/>
                <a:ea typeface="微软雅黑" panose="020B0503020204020204" charset="-122"/>
                <a:cs typeface="Times New Roman" panose="02020603050405020304"/>
              </a:rPr>
              <a:t>黏土</a:t>
            </a:r>
            <a:endParaRPr lang="zh-CN" altLang="en-US" sz="2600" dirty="0"/>
          </a:p>
        </p:txBody>
      </p:sp>
      <p:sp>
        <p:nvSpPr>
          <p:cNvPr id="9" name="矩形 8"/>
          <p:cNvSpPr/>
          <p:nvPr/>
        </p:nvSpPr>
        <p:spPr>
          <a:xfrm>
            <a:off x="6659697" y="1437828"/>
            <a:ext cx="1173480" cy="491490"/>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charset="-122"/>
                <a:cs typeface="Times New Roman" panose="02020603050405020304"/>
              </a:rPr>
              <a:t>石灰石</a:t>
            </a:r>
            <a:endParaRPr lang="zh-CN" altLang="en-US" sz="2600" dirty="0"/>
          </a:p>
        </p:txBody>
      </p:sp>
      <p:sp>
        <p:nvSpPr>
          <p:cNvPr id="10" name="矩形 9"/>
          <p:cNvSpPr/>
          <p:nvPr/>
        </p:nvSpPr>
        <p:spPr>
          <a:xfrm>
            <a:off x="1796098" y="2025505"/>
            <a:ext cx="1833880" cy="491490"/>
          </a:xfrm>
          <a:prstGeom prst="rect">
            <a:avLst/>
          </a:prstGeom>
        </p:spPr>
        <p:txBody>
          <a:bodyPr wrap="none">
            <a:spAutoFit/>
          </a:bodyPr>
          <a:lstStyle/>
          <a:p>
            <a:r>
              <a:rPr lang="zh-CN" altLang="zh-CN" sz="2600" dirty="0">
                <a:solidFill>
                  <a:srgbClr val="C00000"/>
                </a:solidFill>
                <a:latin typeface="Times New Roman" panose="02020603050405020304"/>
                <a:ea typeface="微软雅黑" panose="020B0503020204020204" charset="-122"/>
                <a:cs typeface="Times New Roman" panose="02020603050405020304"/>
              </a:rPr>
              <a:t>水泥回转窑</a:t>
            </a:r>
            <a:endParaRPr lang="zh-CN" altLang="en-US" sz="2600" dirty="0"/>
          </a:p>
        </p:txBody>
      </p:sp>
      <p:sp>
        <p:nvSpPr>
          <p:cNvPr id="11" name="矩形 10"/>
          <p:cNvSpPr/>
          <p:nvPr/>
        </p:nvSpPr>
        <p:spPr>
          <a:xfrm>
            <a:off x="2298591" y="2639147"/>
            <a:ext cx="1503680" cy="491490"/>
          </a:xfrm>
          <a:prstGeom prst="rect">
            <a:avLst/>
          </a:prstGeom>
        </p:spPr>
        <p:txBody>
          <a:bodyPr wrap="none">
            <a:spAutoFit/>
          </a:bodyPr>
          <a:lstStyle/>
          <a:p>
            <a:r>
              <a:rPr lang="zh-CN" altLang="zh-CN" sz="2600" dirty="0">
                <a:solidFill>
                  <a:srgbClr val="C00000"/>
                </a:solidFill>
                <a:latin typeface="Times New Roman" panose="02020603050405020304"/>
                <a:ea typeface="微软雅黑" panose="020B0503020204020204" charset="-122"/>
                <a:cs typeface="Times New Roman" panose="02020603050405020304"/>
              </a:rPr>
              <a:t>硬化速率</a:t>
            </a:r>
            <a:endParaRPr lang="zh-CN" altLang="en-US" sz="2600" dirty="0"/>
          </a:p>
        </p:txBody>
      </p:sp>
      <p:sp>
        <p:nvSpPr>
          <p:cNvPr id="12" name="矩形 11"/>
          <p:cNvSpPr/>
          <p:nvPr/>
        </p:nvSpPr>
        <p:spPr>
          <a:xfrm>
            <a:off x="8124909" y="4317235"/>
            <a:ext cx="1173480" cy="491490"/>
          </a:xfrm>
          <a:prstGeom prst="rect">
            <a:avLst/>
          </a:prstGeom>
        </p:spPr>
        <p:txBody>
          <a:bodyPr wrap="none">
            <a:spAutoFit/>
          </a:bodyPr>
          <a:lstStyle/>
          <a:p>
            <a:r>
              <a:rPr lang="zh-CN" altLang="zh-CN" sz="2600" b="1">
                <a:solidFill>
                  <a:srgbClr val="C00000"/>
                </a:solidFill>
                <a:latin typeface="Times New Roman" panose="02020603050405020304"/>
                <a:cs typeface="Times New Roman" panose="02020603050405020304"/>
              </a:rPr>
              <a:t>石灰石</a:t>
            </a:r>
            <a:endParaRPr lang="zh-CN" altLang="en-US" sz="2600" dirty="0"/>
          </a:p>
        </p:txBody>
      </p:sp>
      <p:sp>
        <p:nvSpPr>
          <p:cNvPr id="13" name="矩形 12"/>
          <p:cNvSpPr/>
          <p:nvPr/>
        </p:nvSpPr>
        <p:spPr>
          <a:xfrm>
            <a:off x="767566" y="5469363"/>
            <a:ext cx="821690" cy="491490"/>
          </a:xfrm>
          <a:prstGeom prst="rect">
            <a:avLst/>
          </a:prstGeom>
        </p:spPr>
        <p:txBody>
          <a:bodyPr wrap="none">
            <a:spAutoFit/>
          </a:bodyPr>
          <a:lstStyle/>
          <a:p>
            <a:r>
              <a:rPr lang="en-US" altLang="zh-CN" sz="2600" b="1">
                <a:solidFill>
                  <a:srgbClr val="C00000"/>
                </a:solidFill>
                <a:latin typeface="Times New Roman" panose="02020603050405020304"/>
              </a:rPr>
              <a:t>SiO</a:t>
            </a:r>
            <a:r>
              <a:rPr lang="en-US" altLang="zh-CN" sz="2600" b="1" baseline="-25000">
                <a:solidFill>
                  <a:srgbClr val="C00000"/>
                </a:solidFill>
                <a:latin typeface="Times New Roman" panose="02020603050405020304"/>
              </a:rPr>
              <a:t>2</a:t>
            </a:r>
            <a:endParaRPr lang="zh-CN" altLang="en-US" sz="26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linds(horizontal)">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lum bright="-12000" contrast="36000"/>
          </a:blip>
          <a:srcRect l="33131" b="51836"/>
          <a:stretch>
            <a:fillRect/>
          </a:stretch>
        </p:blipFill>
        <p:spPr>
          <a:xfrm>
            <a:off x="1085850" y="198120"/>
            <a:ext cx="10415270" cy="6336030"/>
          </a:xfrm>
          <a:prstGeom prst="rect">
            <a:avLst/>
          </a:prstGeom>
        </p:spPr>
      </p:pic>
      <mc:AlternateContent xmlns:mc="http://schemas.openxmlformats.org/markup-compatibility/2006" xmlns:p14="http://schemas.microsoft.com/office/powerpoint/2010/main">
        <mc:Choice Requires="p14">
          <p:contentPart r:id="rId2" p14:bwMode="auto">
            <p14:nvContentPartPr>
              <p14:cNvPr id="2" name="墨迹 1"/>
              <p14:cNvContentPartPr/>
              <p14:nvPr/>
            </p14:nvContentPartPr>
            <p14:xfrm>
              <a:off x="2190750" y="469900"/>
              <a:ext cx="450850" cy="889000"/>
            </p14:xfrm>
          </p:contentPart>
        </mc:Choice>
        <mc:Fallback xmlns="">
          <p:pic>
            <p:nvPicPr>
              <p:cNvPr id="2" name="墨迹 1"/>
            </p:nvPicPr>
            <p:blipFill>
              <a:blip r:embed="rId3"/>
            </p:blipFill>
            <p:spPr>
              <a:xfrm>
                <a:off x="2190750" y="469900"/>
                <a:ext cx="450850" cy="889000"/>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4" name="墨迹 3"/>
              <p14:cNvContentPartPr/>
              <p14:nvPr/>
            </p14:nvContentPartPr>
            <p14:xfrm>
              <a:off x="2209800" y="2139950"/>
              <a:ext cx="533400" cy="2552700"/>
            </p14:xfrm>
          </p:contentPart>
        </mc:Choice>
        <mc:Fallback xmlns="">
          <p:pic>
            <p:nvPicPr>
              <p:cNvPr id="4" name="墨迹 3"/>
            </p:nvPicPr>
            <p:blipFill>
              <a:blip r:embed="rId5"/>
            </p:blipFill>
            <p:spPr>
              <a:xfrm>
                <a:off x="2209800" y="2139950"/>
                <a:ext cx="533400" cy="2552700"/>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5" name="墨迹 4"/>
              <p14:cNvContentPartPr/>
              <p14:nvPr/>
            </p14:nvContentPartPr>
            <p14:xfrm>
              <a:off x="1936750" y="5422900"/>
              <a:ext cx="533400" cy="800100"/>
            </p14:xfrm>
          </p:contentPart>
        </mc:Choice>
        <mc:Fallback xmlns="">
          <p:pic>
            <p:nvPicPr>
              <p:cNvPr id="5" name="墨迹 4"/>
            </p:nvPicPr>
            <p:blipFill>
              <a:blip r:embed="rId7"/>
            </p:blipFill>
            <p:spPr>
              <a:xfrm>
                <a:off x="1936750" y="5422900"/>
                <a:ext cx="533400" cy="800100"/>
              </a:xfrm>
              <a:prstGeom prst="rect"/>
            </p:spPr>
          </p:pic>
        </mc:Fallback>
      </mc:AlternateContent>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61370" y="-98896"/>
            <a:ext cx="11654075" cy="720725"/>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b="1" kern="100" dirty="0">
                <a:latin typeface="Arial" panose="020B0604020202020204"/>
                <a:ea typeface="黑体" panose="02010609060101010101" charset="-122"/>
                <a:cs typeface="Courier New" panose="02070309020205020404"/>
              </a:rPr>
              <a:t>2</a:t>
            </a:r>
            <a:r>
              <a:rPr lang="en-US" altLang="zh-CN" sz="2600" kern="100" dirty="0">
                <a:latin typeface="Times New Roman" panose="02020603050405020304"/>
                <a:ea typeface="微软雅黑" panose="020B0503020204020204" charset="-122"/>
                <a:cs typeface="Courier New" panose="02070309020205020404"/>
              </a:rPr>
              <a:t>.</a:t>
            </a:r>
            <a:r>
              <a:rPr lang="zh-CN" altLang="zh-CN" sz="2600" b="1" kern="100" dirty="0">
                <a:latin typeface="Times New Roman" panose="02020603050405020304"/>
                <a:ea typeface="黑体" panose="02010609060101010101" charset="-122"/>
                <a:cs typeface="Times New Roman" panose="02020603050405020304"/>
              </a:rPr>
              <a:t>新型无机</a:t>
            </a:r>
            <a:r>
              <a:rPr lang="zh-CN" altLang="zh-CN" sz="2600" b="1" kern="100" dirty="0" smtClean="0">
                <a:latin typeface="Times New Roman" panose="02020603050405020304"/>
                <a:ea typeface="黑体" panose="02010609060101010101" charset="-122"/>
                <a:cs typeface="Times New Roman" panose="02020603050405020304"/>
              </a:rPr>
              <a:t>非金属材料</a:t>
            </a:r>
            <a:endParaRPr lang="zh-CN" altLang="en-US" sz="2600" kern="100" dirty="0">
              <a:latin typeface="微软雅黑" panose="020B0503020204020204" charset="-122"/>
              <a:ea typeface="微软雅黑" panose="020B0503020204020204" charset="-122"/>
              <a:cs typeface="Courier New" panose="02070309020205020404" pitchFamily="49" charset="0"/>
            </a:endParaRPr>
          </a:p>
        </p:txBody>
      </p:sp>
      <p:sp>
        <p:nvSpPr>
          <p:cNvPr id="6" name="矩形 5"/>
          <p:cNvSpPr/>
          <p:nvPr/>
        </p:nvSpPr>
        <p:spPr>
          <a:xfrm>
            <a:off x="504184" y="526548"/>
            <a:ext cx="11397613" cy="1920875"/>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kern="100" dirty="0">
                <a:latin typeface="Times New Roman" panose="02020603050405020304"/>
                <a:ea typeface="微软雅黑" panose="020B0503020204020204" charset="-122"/>
                <a:cs typeface="Courier New" panose="02070309020205020404"/>
              </a:rPr>
              <a:t>(1)</a:t>
            </a:r>
            <a:r>
              <a:rPr lang="zh-CN" altLang="zh-CN" sz="2600" kern="100" dirty="0">
                <a:latin typeface="Times New Roman" panose="02020603050405020304"/>
                <a:ea typeface="微软雅黑" panose="020B0503020204020204" charset="-122"/>
                <a:cs typeface="Times New Roman" panose="02020603050405020304"/>
              </a:rPr>
              <a:t>硅和二氧化硅</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r>
              <a:rPr lang="en-US" altLang="zh-CN" sz="2600" kern="100" dirty="0">
                <a:latin typeface="Times New Roman" panose="02020603050405020304"/>
                <a:ea typeface="微软雅黑" panose="020B0503020204020204" charset="-122"/>
                <a:cs typeface="Courier New" panose="02070309020205020404"/>
              </a:rPr>
              <a:t>(2)</a:t>
            </a:r>
            <a:r>
              <a:rPr lang="zh-CN" altLang="zh-CN" sz="2600" kern="100" dirty="0">
                <a:latin typeface="Times New Roman" panose="02020603050405020304"/>
                <a:ea typeface="微软雅黑" panose="020B0503020204020204" charset="-122"/>
                <a:cs typeface="Times New Roman" panose="02020603050405020304"/>
              </a:rPr>
              <a:t>新型陶瓷</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endParaRPr lang="zh-CN" altLang="en-US" sz="2600" kern="100" dirty="0">
              <a:latin typeface="微软雅黑" panose="020B0503020204020204" charset="-122"/>
              <a:ea typeface="微软雅黑" panose="020B0503020204020204" charset="-122"/>
              <a:cs typeface="Courier New" panose="02070309020205020404" pitchFamily="49" charset="0"/>
            </a:endParaRPr>
          </a:p>
        </p:txBody>
      </p:sp>
      <p:pic>
        <p:nvPicPr>
          <p:cNvPr id="5" name="图片 4"/>
          <p:cNvPicPr/>
          <p:nvPr/>
        </p:nvPicPr>
        <p:blipFill>
          <a:blip r:embed="rId1">
            <a:clrChange>
              <a:clrFrom>
                <a:srgbClr val="FFFFFF"/>
              </a:clrFrom>
              <a:clrTo>
                <a:srgbClr val="FFFFFF">
                  <a:alpha val="0"/>
                </a:srgbClr>
              </a:clrTo>
            </a:clrChange>
          </a:blip>
          <a:stretch>
            <a:fillRect/>
          </a:stretch>
        </p:blipFill>
        <p:spPr>
          <a:xfrm>
            <a:off x="6811010" y="316865"/>
            <a:ext cx="5263515" cy="2339340"/>
          </a:xfrm>
          <a:prstGeom prst="rect">
            <a:avLst/>
          </a:prstGeom>
        </p:spPr>
      </p:pic>
      <p:sp>
        <p:nvSpPr>
          <p:cNvPr id="2" name="矩形 1"/>
          <p:cNvSpPr/>
          <p:nvPr/>
        </p:nvSpPr>
        <p:spPr>
          <a:xfrm>
            <a:off x="375670" y="4547399"/>
            <a:ext cx="11654075" cy="1920875"/>
          </a:xfrm>
          <a:prstGeom prst="rect">
            <a:avLst/>
          </a:prstGeom>
        </p:spPr>
        <p:txBody>
          <a:bodyPr wrap="square" lIns="121898" tIns="60948" rIns="121898" bIns="60948">
            <a:spAutoFit/>
          </a:bodyPr>
          <a:p>
            <a:pPr algn="just">
              <a:lnSpc>
                <a:spcPct val="150000"/>
              </a:lnSpc>
              <a:spcAft>
                <a:spcPts val="0"/>
              </a:spcAft>
              <a:tabLst>
                <a:tab pos="2700655" algn="l"/>
              </a:tabLst>
            </a:pPr>
            <a:r>
              <a:rPr lang="en-US" altLang="zh-CN" sz="2600" kern="100" dirty="0">
                <a:latin typeface="Times New Roman" panose="02020603050405020304"/>
                <a:ea typeface="微软雅黑" panose="020B0503020204020204" charset="-122"/>
                <a:cs typeface="Courier New" panose="02070309020205020404"/>
              </a:rPr>
              <a:t>(3)</a:t>
            </a:r>
            <a:r>
              <a:rPr lang="zh-CN" altLang="zh-CN" sz="2600" kern="100" dirty="0">
                <a:latin typeface="Times New Roman" panose="02020603050405020304"/>
                <a:ea typeface="微软雅黑" panose="020B0503020204020204" charset="-122"/>
                <a:cs typeface="Times New Roman" panose="02020603050405020304"/>
              </a:rPr>
              <a:t>碳纳米材料</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r>
              <a:rPr lang="en-US" altLang="zh-CN" sz="2600" kern="100" dirty="0">
                <a:latin typeface="宋体" panose="02010600030101010101" pitchFamily="2" charset="-122"/>
                <a:ea typeface="微软雅黑" panose="020B0503020204020204" charset="-122"/>
                <a:cs typeface="Times New Roman" panose="02020603050405020304"/>
              </a:rPr>
              <a:t>①</a:t>
            </a:r>
            <a:r>
              <a:rPr lang="zh-CN" altLang="zh-CN" sz="2600" kern="100" dirty="0">
                <a:latin typeface="Times New Roman" panose="02020603050405020304"/>
                <a:ea typeface="微软雅黑" panose="020B0503020204020204" charset="-122"/>
                <a:cs typeface="Times New Roman" panose="02020603050405020304"/>
              </a:rPr>
              <a:t>类型：富勒烯、碳纳米管、石墨烯等。</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r>
              <a:rPr lang="en-US" altLang="zh-CN" sz="2600" kern="100" dirty="0">
                <a:latin typeface="宋体" panose="02010600030101010101" pitchFamily="2" charset="-122"/>
                <a:ea typeface="微软雅黑" panose="020B0503020204020204" charset="-122"/>
                <a:cs typeface="Times New Roman" panose="02020603050405020304"/>
              </a:rPr>
              <a:t>②</a:t>
            </a:r>
            <a:r>
              <a:rPr lang="zh-CN" altLang="zh-CN" sz="2600" kern="100" dirty="0">
                <a:latin typeface="Times New Roman" panose="02020603050405020304"/>
                <a:ea typeface="微软雅黑" panose="020B0503020204020204" charset="-122"/>
                <a:cs typeface="Times New Roman" panose="02020603050405020304"/>
              </a:rPr>
              <a:t>用途：在能源、信息、医药等领域有广阔的应用前景</a:t>
            </a:r>
            <a:r>
              <a:rPr lang="zh-CN" altLang="zh-CN" sz="2600" kern="100" dirty="0" smtClean="0">
                <a:latin typeface="Times New Roman" panose="02020603050405020304"/>
                <a:ea typeface="微软雅黑" panose="020B0503020204020204" charset="-122"/>
                <a:cs typeface="Times New Roman" panose="02020603050405020304"/>
              </a:rPr>
              <a:t>。</a:t>
            </a:r>
            <a:endParaRPr lang="zh-CN" altLang="en-US" sz="2600" kern="100" dirty="0">
              <a:latin typeface="微软雅黑" panose="020B0503020204020204" charset="-122"/>
              <a:ea typeface="微软雅黑" panose="020B0503020204020204" charset="-122"/>
              <a:cs typeface="Courier New" panose="02070309020205020404" pitchFamily="49" charset="0"/>
            </a:endParaRPr>
          </a:p>
        </p:txBody>
      </p:sp>
      <p:pic>
        <p:nvPicPr>
          <p:cNvPr id="3" name="图片 2"/>
          <p:cNvPicPr>
            <a:picLocks noChangeAspect="1"/>
          </p:cNvPicPr>
          <p:nvPr/>
        </p:nvPicPr>
        <p:blipFill>
          <a:blip r:embed="rId2">
            <a:lum bright="-12000" contrast="24000"/>
          </a:blip>
          <a:srcRect l="46916" t="55774" r="9730" b="20182"/>
          <a:stretch>
            <a:fillRect/>
          </a:stretch>
        </p:blipFill>
        <p:spPr>
          <a:xfrm>
            <a:off x="1349375" y="1750060"/>
            <a:ext cx="5461635" cy="2655570"/>
          </a:xfrm>
          <a:prstGeom prst="rect">
            <a:avLst/>
          </a:prstGeom>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61370" y="639869"/>
            <a:ext cx="11654075" cy="720725"/>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b="1" kern="100" dirty="0">
                <a:latin typeface="Arial" panose="020B0604020202020204"/>
                <a:ea typeface="黑体" panose="02010609060101010101" charset="-122"/>
                <a:cs typeface="Courier New" panose="02070309020205020404"/>
              </a:rPr>
              <a:t>1</a:t>
            </a:r>
            <a:r>
              <a:rPr lang="en-US" altLang="zh-CN" sz="2600" kern="100" dirty="0">
                <a:latin typeface="Times New Roman" panose="02020603050405020304"/>
                <a:ea typeface="微软雅黑" panose="020B0503020204020204" charset="-122"/>
                <a:cs typeface="Courier New" panose="02070309020205020404"/>
              </a:rPr>
              <a:t>.</a:t>
            </a:r>
            <a:r>
              <a:rPr lang="zh-CN" altLang="zh-CN" sz="2600" b="1" kern="100" dirty="0">
                <a:latin typeface="Times New Roman" panose="02020603050405020304"/>
                <a:ea typeface="黑体" panose="02010609060101010101" charset="-122"/>
                <a:cs typeface="Times New Roman" panose="02020603050405020304"/>
              </a:rPr>
              <a:t>碳及其化合物</a:t>
            </a:r>
            <a:endParaRPr lang="zh-CN" altLang="zh-CN" sz="1050" kern="100" dirty="0">
              <a:effectLst/>
              <a:latin typeface="宋体" panose="02010600030101010101" pitchFamily="2" charset="-122"/>
              <a:cs typeface="Courier New" panose="02070309020205020404"/>
            </a:endParaRPr>
          </a:p>
        </p:txBody>
      </p:sp>
      <p:sp>
        <p:nvSpPr>
          <p:cNvPr id="3" name="矩形 2"/>
          <p:cNvSpPr/>
          <p:nvPr/>
        </p:nvSpPr>
        <p:spPr>
          <a:xfrm>
            <a:off x="504185" y="1227735"/>
            <a:ext cx="11397613" cy="4772025"/>
          </a:xfrm>
          <a:prstGeom prst="rect">
            <a:avLst/>
          </a:prstGeom>
        </p:spPr>
        <p:txBody>
          <a:bodyPr wrap="square" lIns="121898" tIns="60948" rIns="121898" bIns="60948">
            <a:spAutoFit/>
          </a:bodyPr>
          <a:lstStyle/>
          <a:p>
            <a:pPr algn="just">
              <a:lnSpc>
                <a:spcPct val="140000"/>
              </a:lnSpc>
              <a:spcAft>
                <a:spcPts val="0"/>
              </a:spcAft>
              <a:tabLst>
                <a:tab pos="2700655" algn="l"/>
              </a:tabLst>
            </a:pPr>
            <a:r>
              <a:rPr lang="en-US" altLang="zh-CN" sz="2400" kern="100" dirty="0">
                <a:latin typeface="Times New Roman" panose="02020603050405020304"/>
                <a:ea typeface="微软雅黑" panose="020B0503020204020204" charset="-122"/>
                <a:cs typeface="Courier New" panose="02070309020205020404"/>
              </a:rPr>
              <a:t>(1)</a:t>
            </a:r>
            <a:r>
              <a:rPr lang="zh-CN" altLang="zh-CN" sz="2400" kern="100" dirty="0">
                <a:latin typeface="Times New Roman" panose="02020603050405020304"/>
                <a:ea typeface="微软雅黑" panose="020B0503020204020204" charset="-122"/>
                <a:cs typeface="Times New Roman" panose="02020603050405020304"/>
              </a:rPr>
              <a:t>碳族元素</a:t>
            </a:r>
            <a:endParaRPr lang="zh-CN" altLang="zh-CN" sz="1000" kern="100" dirty="0">
              <a:latin typeface="宋体" panose="02010600030101010101" pitchFamily="2" charset="-122"/>
              <a:cs typeface="Courier New" panose="02070309020205020404"/>
            </a:endParaRPr>
          </a:p>
          <a:p>
            <a:pPr algn="just">
              <a:lnSpc>
                <a:spcPct val="140000"/>
              </a:lnSpc>
              <a:spcAft>
                <a:spcPts val="0"/>
              </a:spcAft>
              <a:tabLst>
                <a:tab pos="2700655" algn="l"/>
              </a:tabLst>
            </a:pPr>
            <a:r>
              <a:rPr lang="zh-CN" altLang="zh-CN" sz="2400" kern="100" dirty="0">
                <a:latin typeface="Times New Roman" panose="02020603050405020304"/>
                <a:ea typeface="微软雅黑" panose="020B0503020204020204" charset="-122"/>
                <a:cs typeface="Times New Roman" panose="02020603050405020304"/>
              </a:rPr>
              <a:t>碳、硅、锗、锡、铅均属于第</a:t>
            </a:r>
            <a:r>
              <a:rPr lang="en-US" altLang="zh-CN" sz="2400" kern="100" dirty="0" err="1">
                <a:latin typeface="宋体" panose="02010600030101010101" pitchFamily="2" charset="-122"/>
                <a:ea typeface="微软雅黑" panose="020B0503020204020204" charset="-122"/>
                <a:cs typeface="Times New Roman" panose="02020603050405020304"/>
              </a:rPr>
              <a:t>Ⅳ</a:t>
            </a:r>
            <a:r>
              <a:rPr lang="en-US" altLang="zh-CN" sz="2400" kern="100" dirty="0" err="1">
                <a:latin typeface="Times New Roman" panose="02020603050405020304"/>
                <a:ea typeface="微软雅黑" panose="020B0503020204020204" charset="-122"/>
                <a:cs typeface="Courier New" panose="02070309020205020404"/>
              </a:rPr>
              <a:t>A</a:t>
            </a:r>
            <a:r>
              <a:rPr lang="zh-CN" altLang="zh-CN" sz="2400" kern="100" dirty="0">
                <a:latin typeface="Times New Roman" panose="02020603050405020304"/>
                <a:ea typeface="微软雅黑" panose="020B0503020204020204" charset="-122"/>
                <a:cs typeface="Times New Roman" panose="02020603050405020304"/>
              </a:rPr>
              <a:t>族元素，又称碳族元素，其价电子排布式为</a:t>
            </a:r>
            <a:r>
              <a:rPr lang="en-US" altLang="zh-CN" sz="2400" kern="100" dirty="0" smtClean="0">
                <a:latin typeface="Times New Roman" panose="02020603050405020304"/>
                <a:ea typeface="微软雅黑" panose="020B0503020204020204" charset="-122"/>
                <a:cs typeface="Courier New" panose="02070309020205020404"/>
              </a:rPr>
              <a:t>_____________</a:t>
            </a:r>
            <a:r>
              <a:rPr lang="zh-CN" altLang="zh-CN" sz="2400" kern="100" dirty="0" smtClean="0">
                <a:latin typeface="Times New Roman" panose="02020603050405020304"/>
                <a:ea typeface="微软雅黑" panose="020B0503020204020204" charset="-122"/>
                <a:cs typeface="Times New Roman" panose="02020603050405020304"/>
              </a:rPr>
              <a:t>。</a:t>
            </a:r>
            <a:endParaRPr lang="zh-CN" altLang="zh-CN" sz="1000" kern="100" dirty="0">
              <a:latin typeface="宋体" panose="02010600030101010101" pitchFamily="2" charset="-122"/>
              <a:cs typeface="Courier New" panose="02070309020205020404"/>
            </a:endParaRPr>
          </a:p>
          <a:p>
            <a:pPr algn="just">
              <a:lnSpc>
                <a:spcPct val="140000"/>
              </a:lnSpc>
              <a:spcAft>
                <a:spcPts val="0"/>
              </a:spcAft>
              <a:tabLst>
                <a:tab pos="2700655" algn="l"/>
              </a:tabLst>
            </a:pPr>
            <a:r>
              <a:rPr lang="en-US" altLang="zh-CN" sz="2400" kern="100" dirty="0">
                <a:latin typeface="Times New Roman" panose="02020603050405020304"/>
                <a:ea typeface="微软雅黑" panose="020B0503020204020204" charset="-122"/>
                <a:cs typeface="Courier New" panose="02070309020205020404"/>
              </a:rPr>
              <a:t>(2)</a:t>
            </a:r>
            <a:r>
              <a:rPr lang="zh-CN" altLang="zh-CN" sz="2400" kern="100" dirty="0">
                <a:latin typeface="Times New Roman" panose="02020603050405020304"/>
                <a:ea typeface="微软雅黑" panose="020B0503020204020204" charset="-122"/>
                <a:cs typeface="Times New Roman" panose="02020603050405020304"/>
              </a:rPr>
              <a:t>碳的单质</a:t>
            </a:r>
            <a:endParaRPr lang="zh-CN" altLang="zh-CN" sz="1000" kern="100" dirty="0">
              <a:latin typeface="宋体" panose="02010600030101010101" pitchFamily="2" charset="-122"/>
              <a:cs typeface="Courier New" panose="02070309020205020404"/>
            </a:endParaRPr>
          </a:p>
          <a:p>
            <a:pPr algn="just">
              <a:lnSpc>
                <a:spcPct val="140000"/>
              </a:lnSpc>
              <a:spcAft>
                <a:spcPts val="0"/>
              </a:spcAft>
              <a:tabLst>
                <a:tab pos="2700655" algn="l"/>
              </a:tabLst>
            </a:pPr>
            <a:r>
              <a:rPr lang="en-US" altLang="zh-CN" sz="2400" kern="100" dirty="0">
                <a:latin typeface="宋体" panose="02010600030101010101" pitchFamily="2" charset="-122"/>
                <a:ea typeface="微软雅黑" panose="020B0503020204020204" charset="-122"/>
                <a:cs typeface="Times New Roman" panose="02020603050405020304"/>
              </a:rPr>
              <a:t>①</a:t>
            </a:r>
            <a:r>
              <a:rPr lang="zh-CN" altLang="zh-CN" sz="2400" kern="100" dirty="0">
                <a:latin typeface="Times New Roman" panose="02020603050405020304"/>
                <a:ea typeface="微软雅黑" panose="020B0503020204020204" charset="-122"/>
                <a:cs typeface="Times New Roman" panose="02020603050405020304"/>
              </a:rPr>
              <a:t>碳单质的存在形式有金刚石、石墨、无定形碳、足球烯，它们互为</a:t>
            </a:r>
            <a:r>
              <a:rPr lang="en-US" altLang="zh-CN" sz="2400" kern="100" dirty="0" smtClean="0">
                <a:latin typeface="Times New Roman" panose="02020603050405020304"/>
                <a:ea typeface="微软雅黑" panose="020B0503020204020204" charset="-122"/>
                <a:cs typeface="Courier New" panose="02070309020205020404"/>
              </a:rPr>
              <a:t>___________</a:t>
            </a:r>
            <a:r>
              <a:rPr lang="en-US" altLang="zh-CN" sz="2400" kern="100" dirty="0">
                <a:latin typeface="Times New Roman" panose="02020603050405020304"/>
                <a:ea typeface="微软雅黑" panose="020B0503020204020204" charset="-122"/>
                <a:cs typeface="Courier New" panose="02070309020205020404"/>
              </a:rPr>
              <a:t>___</a:t>
            </a:r>
            <a:r>
              <a:rPr lang="en-US" altLang="zh-CN" sz="2400" kern="100" dirty="0" smtClean="0">
                <a:latin typeface="Times New Roman" panose="02020603050405020304"/>
                <a:ea typeface="微软雅黑" panose="020B0503020204020204" charset="-122"/>
                <a:cs typeface="Courier New" panose="02070309020205020404"/>
              </a:rPr>
              <a:t>_</a:t>
            </a:r>
            <a:r>
              <a:rPr lang="zh-CN" altLang="zh-CN" sz="2400" kern="100" dirty="0">
                <a:latin typeface="Times New Roman" panose="02020603050405020304"/>
                <a:ea typeface="微软雅黑" panose="020B0503020204020204" charset="-122"/>
                <a:cs typeface="Times New Roman" panose="02020603050405020304"/>
              </a:rPr>
              <a:t>。</a:t>
            </a:r>
            <a:r>
              <a:rPr lang="zh-CN" altLang="zh-CN" b="1" kern="100" dirty="0">
                <a:effectLst>
                  <a:outerShdw blurRad="38100" dist="38100" dir="2700000" algn="tl">
                    <a:srgbClr val="000000">
                      <a:alpha val="43137"/>
                    </a:srgbClr>
                  </a:outerShdw>
                </a:effectLst>
                <a:latin typeface="Times New Roman" panose="02020603050405020304"/>
                <a:cs typeface="Times New Roman" panose="02020603050405020304"/>
                <a:sym typeface="+mn-ea"/>
              </a:rPr>
              <a:t>化学性质相似，物理性质差异很大</a:t>
            </a:r>
            <a:endParaRPr lang="zh-CN" altLang="zh-CN" sz="1000" kern="100" dirty="0">
              <a:latin typeface="宋体" panose="02010600030101010101" pitchFamily="2" charset="-122"/>
              <a:cs typeface="Courier New" panose="02070309020205020404"/>
            </a:endParaRPr>
          </a:p>
          <a:p>
            <a:pPr algn="just">
              <a:lnSpc>
                <a:spcPct val="140000"/>
              </a:lnSpc>
              <a:spcAft>
                <a:spcPts val="0"/>
              </a:spcAft>
              <a:tabLst>
                <a:tab pos="2700655" algn="l"/>
              </a:tabLst>
            </a:pPr>
            <a:r>
              <a:rPr lang="en-US" altLang="zh-CN" sz="2400" kern="100" dirty="0">
                <a:latin typeface="宋体" panose="02010600030101010101" pitchFamily="2" charset="-122"/>
                <a:ea typeface="微软雅黑" panose="020B0503020204020204" charset="-122"/>
                <a:cs typeface="Times New Roman" panose="02020603050405020304"/>
              </a:rPr>
              <a:t>②</a:t>
            </a:r>
            <a:r>
              <a:rPr lang="zh-CN" altLang="zh-CN" sz="2400" kern="100" dirty="0">
                <a:latin typeface="Times New Roman" panose="02020603050405020304"/>
                <a:ea typeface="微软雅黑" panose="020B0503020204020204" charset="-122"/>
                <a:cs typeface="Times New Roman" panose="02020603050405020304"/>
              </a:rPr>
              <a:t>几种单质的结构特点</a:t>
            </a:r>
            <a:endParaRPr lang="zh-CN" altLang="zh-CN" sz="1000" kern="100" dirty="0">
              <a:latin typeface="宋体" panose="02010600030101010101" pitchFamily="2" charset="-122"/>
              <a:cs typeface="Courier New" panose="02070309020205020404"/>
            </a:endParaRPr>
          </a:p>
          <a:p>
            <a:pPr algn="just">
              <a:lnSpc>
                <a:spcPct val="140000"/>
              </a:lnSpc>
              <a:spcAft>
                <a:spcPts val="0"/>
              </a:spcAft>
              <a:tabLst>
                <a:tab pos="2700655" algn="l"/>
              </a:tabLst>
            </a:pPr>
            <a:r>
              <a:rPr lang="zh-CN" altLang="zh-CN" sz="2400" kern="100" dirty="0">
                <a:latin typeface="Times New Roman" panose="02020603050405020304"/>
                <a:ea typeface="微软雅黑" panose="020B0503020204020204" charset="-122"/>
                <a:cs typeface="Times New Roman" panose="02020603050405020304"/>
              </a:rPr>
              <a:t>金刚石：</a:t>
            </a:r>
            <a:r>
              <a:rPr lang="en-US" altLang="zh-CN" sz="2400" kern="100" dirty="0">
                <a:latin typeface="Times New Roman" panose="02020603050405020304"/>
                <a:ea typeface="微软雅黑" panose="020B0503020204020204" charset="-122"/>
                <a:cs typeface="Courier New" panose="02070309020205020404"/>
              </a:rPr>
              <a:t>__________</a:t>
            </a:r>
            <a:r>
              <a:rPr lang="zh-CN" altLang="zh-CN" sz="2400" kern="100" dirty="0">
                <a:latin typeface="Times New Roman" panose="02020603050405020304"/>
                <a:ea typeface="微软雅黑" panose="020B0503020204020204" charset="-122"/>
                <a:cs typeface="Times New Roman" panose="02020603050405020304"/>
              </a:rPr>
              <a:t>空间网状结构；石墨：平面</a:t>
            </a:r>
            <a:r>
              <a:rPr lang="en-US" altLang="zh-CN" sz="2400" kern="100" dirty="0">
                <a:latin typeface="Times New Roman" panose="02020603050405020304"/>
                <a:ea typeface="微软雅黑" panose="020B0503020204020204" charset="-122"/>
                <a:cs typeface="Courier New" panose="02070309020205020404"/>
              </a:rPr>
              <a:t>__________</a:t>
            </a:r>
            <a:r>
              <a:rPr lang="zh-CN" altLang="zh-CN" sz="2400" kern="100" dirty="0">
                <a:latin typeface="Times New Roman" panose="02020603050405020304"/>
                <a:ea typeface="微软雅黑" panose="020B0503020204020204" charset="-122"/>
                <a:cs typeface="Times New Roman" panose="02020603050405020304"/>
              </a:rPr>
              <a:t>层状结构，</a:t>
            </a:r>
            <a:r>
              <a:rPr lang="en-US" altLang="zh-CN" sz="2400" kern="100" dirty="0">
                <a:latin typeface="Times New Roman" panose="02020603050405020304"/>
                <a:ea typeface="微软雅黑" panose="020B0503020204020204" charset="-122"/>
                <a:cs typeface="Courier New" panose="02070309020205020404"/>
              </a:rPr>
              <a:t>C</a:t>
            </a:r>
            <a:r>
              <a:rPr lang="en-US" altLang="zh-CN" sz="2400" kern="100" baseline="-25000" dirty="0">
                <a:latin typeface="Times New Roman" panose="02020603050405020304"/>
                <a:ea typeface="微软雅黑" panose="020B0503020204020204" charset="-122"/>
                <a:cs typeface="Courier New" panose="02070309020205020404"/>
              </a:rPr>
              <a:t>60</a:t>
            </a:r>
            <a:r>
              <a:rPr lang="zh-CN" altLang="zh-CN" sz="2400" kern="100" dirty="0">
                <a:latin typeface="Times New Roman" panose="02020603050405020304"/>
                <a:ea typeface="微软雅黑" panose="020B0503020204020204" charset="-122"/>
                <a:cs typeface="Times New Roman" panose="02020603050405020304"/>
              </a:rPr>
              <a:t>是由</a:t>
            </a:r>
            <a:r>
              <a:rPr lang="en-US" altLang="zh-CN" sz="2400" kern="100" dirty="0">
                <a:latin typeface="Times New Roman" panose="02020603050405020304"/>
                <a:ea typeface="微软雅黑" panose="020B0503020204020204" charset="-122"/>
                <a:cs typeface="Courier New" panose="02070309020205020404"/>
              </a:rPr>
              <a:t>60</a:t>
            </a:r>
            <a:r>
              <a:rPr lang="zh-CN" altLang="zh-CN" sz="2400" kern="100" dirty="0">
                <a:latin typeface="Times New Roman" panose="02020603050405020304"/>
                <a:ea typeface="微软雅黑" panose="020B0503020204020204" charset="-122"/>
                <a:cs typeface="Times New Roman" panose="02020603050405020304"/>
              </a:rPr>
              <a:t>个碳原子形成的足球状分子</a:t>
            </a:r>
            <a:r>
              <a:rPr lang="zh-CN" altLang="en-US" sz="2400" kern="100" dirty="0">
                <a:latin typeface="Times New Roman" panose="02020603050405020304"/>
                <a:ea typeface="微软雅黑" panose="020B0503020204020204" charset="-122"/>
                <a:cs typeface="Times New Roman" panose="02020603050405020304"/>
              </a:rPr>
              <a:t>；碳纳米管：石墨片层卷成的管状物；石墨烯：</a:t>
            </a:r>
            <a:r>
              <a:rPr lang="zh-CN" altLang="en-US" sz="2400" kern="100" dirty="0">
                <a:latin typeface="Times New Roman" panose="02020603050405020304"/>
                <a:ea typeface="微软雅黑" panose="020B0503020204020204" charset="-122"/>
                <a:cs typeface="Times New Roman" panose="02020603050405020304"/>
              </a:rPr>
              <a:t>单层石墨。</a:t>
            </a:r>
            <a:endParaRPr lang="zh-CN" altLang="en-US" sz="2400" kern="100" dirty="0">
              <a:latin typeface="Times New Roman" panose="02020603050405020304"/>
              <a:ea typeface="微软雅黑" panose="020B0503020204020204" charset="-122"/>
              <a:cs typeface="Times New Roman" panose="02020603050405020304"/>
            </a:endParaRPr>
          </a:p>
        </p:txBody>
      </p:sp>
      <p:sp>
        <p:nvSpPr>
          <p:cNvPr id="4" name="矩形 3"/>
          <p:cNvSpPr/>
          <p:nvPr/>
        </p:nvSpPr>
        <p:spPr>
          <a:xfrm>
            <a:off x="1127607" y="2395836"/>
            <a:ext cx="1021080" cy="491490"/>
          </a:xfrm>
          <a:prstGeom prst="rect">
            <a:avLst/>
          </a:prstGeom>
        </p:spPr>
        <p:txBody>
          <a:bodyPr wrap="none">
            <a:spAutoFit/>
          </a:bodyPr>
          <a:lstStyle/>
          <a:p>
            <a:r>
              <a:rPr lang="en-US" altLang="zh-CN" sz="2600" i="1" dirty="0">
                <a:solidFill>
                  <a:srgbClr val="C00000"/>
                </a:solidFill>
                <a:latin typeface="Times New Roman" panose="02020603050405020304"/>
                <a:ea typeface="微软雅黑" panose="020B0503020204020204" charset="-122"/>
              </a:rPr>
              <a:t>n</a:t>
            </a:r>
            <a:r>
              <a:rPr lang="en-US" altLang="zh-CN" sz="2600" dirty="0">
                <a:solidFill>
                  <a:srgbClr val="C00000"/>
                </a:solidFill>
                <a:latin typeface="Times New Roman" panose="02020603050405020304"/>
                <a:ea typeface="微软雅黑" panose="020B0503020204020204" charset="-122"/>
              </a:rPr>
              <a:t>s</a:t>
            </a:r>
            <a:r>
              <a:rPr lang="en-US" altLang="zh-CN" sz="2600" baseline="30000" dirty="0">
                <a:solidFill>
                  <a:srgbClr val="C00000"/>
                </a:solidFill>
                <a:latin typeface="Times New Roman" panose="02020603050405020304"/>
                <a:ea typeface="微软雅黑" panose="020B0503020204020204" charset="-122"/>
              </a:rPr>
              <a:t>2</a:t>
            </a:r>
            <a:r>
              <a:rPr lang="en-US" altLang="zh-CN" sz="2600" i="1" dirty="0">
                <a:solidFill>
                  <a:srgbClr val="C00000"/>
                </a:solidFill>
                <a:latin typeface="Times New Roman" panose="02020603050405020304"/>
                <a:ea typeface="微软雅黑" panose="020B0503020204020204" charset="-122"/>
              </a:rPr>
              <a:t>n</a:t>
            </a:r>
            <a:r>
              <a:rPr lang="en-US" altLang="zh-CN" sz="2600" dirty="0">
                <a:solidFill>
                  <a:srgbClr val="C00000"/>
                </a:solidFill>
                <a:latin typeface="Times New Roman" panose="02020603050405020304"/>
                <a:ea typeface="微软雅黑" panose="020B0503020204020204" charset="-122"/>
              </a:rPr>
              <a:t>p</a:t>
            </a:r>
            <a:r>
              <a:rPr lang="en-US" altLang="zh-CN" sz="2600" baseline="30000" dirty="0">
                <a:solidFill>
                  <a:srgbClr val="C00000"/>
                </a:solidFill>
                <a:latin typeface="Times New Roman" panose="02020603050405020304"/>
                <a:ea typeface="微软雅黑" panose="020B0503020204020204" charset="-122"/>
              </a:rPr>
              <a:t>2</a:t>
            </a:r>
            <a:endParaRPr lang="zh-CN" altLang="en-US" sz="2600" dirty="0"/>
          </a:p>
        </p:txBody>
      </p:sp>
      <p:sp>
        <p:nvSpPr>
          <p:cNvPr id="5" name="矩形 4"/>
          <p:cNvSpPr/>
          <p:nvPr/>
        </p:nvSpPr>
        <p:spPr>
          <a:xfrm>
            <a:off x="897572" y="3801030"/>
            <a:ext cx="1833880" cy="491490"/>
          </a:xfrm>
          <a:prstGeom prst="rect">
            <a:avLst/>
          </a:prstGeom>
        </p:spPr>
        <p:txBody>
          <a:bodyPr wrap="none">
            <a:spAutoFit/>
          </a:bodyPr>
          <a:lstStyle/>
          <a:p>
            <a:r>
              <a:rPr lang="zh-CN" altLang="zh-CN" sz="2600" dirty="0">
                <a:solidFill>
                  <a:srgbClr val="C00000"/>
                </a:solidFill>
                <a:latin typeface="Times New Roman" panose="02020603050405020304"/>
                <a:ea typeface="微软雅黑" panose="020B0503020204020204" charset="-122"/>
                <a:cs typeface="Times New Roman" panose="02020603050405020304"/>
              </a:rPr>
              <a:t>同素异形体</a:t>
            </a:r>
            <a:endParaRPr lang="zh-CN" altLang="en-US" sz="2600" dirty="0"/>
          </a:p>
        </p:txBody>
      </p:sp>
      <p:sp>
        <p:nvSpPr>
          <p:cNvPr id="6" name="矩形 5"/>
          <p:cNvSpPr/>
          <p:nvPr/>
        </p:nvSpPr>
        <p:spPr>
          <a:xfrm>
            <a:off x="1859406" y="4876818"/>
            <a:ext cx="1503680" cy="491490"/>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charset="-122"/>
                <a:cs typeface="Times New Roman" panose="02020603050405020304"/>
              </a:rPr>
              <a:t>正四面体</a:t>
            </a:r>
            <a:endParaRPr lang="zh-CN" altLang="en-US" sz="2600" dirty="0"/>
          </a:p>
        </p:txBody>
      </p:sp>
      <p:sp>
        <p:nvSpPr>
          <p:cNvPr id="7" name="矩形 6"/>
          <p:cNvSpPr/>
          <p:nvPr/>
        </p:nvSpPr>
        <p:spPr>
          <a:xfrm>
            <a:off x="7133317" y="4947581"/>
            <a:ext cx="1503680" cy="491490"/>
          </a:xfrm>
          <a:prstGeom prst="rect">
            <a:avLst/>
          </a:prstGeom>
        </p:spPr>
        <p:txBody>
          <a:bodyPr wrap="none">
            <a:spAutoFit/>
          </a:bodyPr>
          <a:lstStyle/>
          <a:p>
            <a:r>
              <a:rPr lang="zh-CN" altLang="zh-CN" sz="2600" dirty="0">
                <a:solidFill>
                  <a:srgbClr val="C00000"/>
                </a:solidFill>
                <a:latin typeface="Times New Roman" panose="02020603050405020304"/>
                <a:ea typeface="微软雅黑" panose="020B0503020204020204" charset="-122"/>
                <a:cs typeface="Times New Roman" panose="02020603050405020304"/>
              </a:rPr>
              <a:t>正六边形</a:t>
            </a:r>
            <a:endParaRPr lang="zh-CN" altLang="en-US" sz="2600" dirty="0"/>
          </a:p>
        </p:txBody>
      </p:sp>
      <p:sp>
        <p:nvSpPr>
          <p:cNvPr id="8" name="文本框 7"/>
          <p:cNvSpPr txBox="1"/>
          <p:nvPr/>
        </p:nvSpPr>
        <p:spPr>
          <a:xfrm>
            <a:off x="269875" y="235585"/>
            <a:ext cx="4064000" cy="521970"/>
          </a:xfrm>
          <a:prstGeom prst="rect">
            <a:avLst/>
          </a:prstGeom>
          <a:noFill/>
        </p:spPr>
        <p:txBody>
          <a:bodyPr wrap="square" rtlCol="0">
            <a:spAutoFit/>
          </a:bodyPr>
          <a:p>
            <a:r>
              <a:rPr lang="zh-CN" altLang="en-US" sz="2800" b="1">
                <a:solidFill>
                  <a:srgbClr val="FF0000"/>
                </a:solidFill>
                <a:effectLst>
                  <a:outerShdw blurRad="38100" dist="38100" dir="2700000" algn="tl">
                    <a:srgbClr val="000000">
                      <a:alpha val="43137"/>
                    </a:srgbClr>
                  </a:outerShdw>
                </a:effectLst>
              </a:rPr>
              <a:t>一、碳硅及其化合物</a:t>
            </a:r>
            <a:endParaRPr lang="zh-CN" altLang="en-US" sz="2800" b="1">
              <a:solidFill>
                <a:srgbClr val="FF0000"/>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lum bright="-6000" contrast="24000"/>
          </a:blip>
          <a:stretch>
            <a:fillRect/>
          </a:stretch>
        </p:blipFill>
        <p:spPr>
          <a:xfrm>
            <a:off x="548640" y="386080"/>
            <a:ext cx="2030730" cy="1891665"/>
          </a:xfrm>
          <a:prstGeom prst="rect">
            <a:avLst/>
          </a:prstGeom>
        </p:spPr>
      </p:pic>
      <p:pic>
        <p:nvPicPr>
          <p:cNvPr id="3" name="图片 2"/>
          <p:cNvPicPr>
            <a:picLocks noChangeAspect="1"/>
          </p:cNvPicPr>
          <p:nvPr>
            <p:custDataLst>
              <p:tags r:id="rId3"/>
            </p:custDataLst>
          </p:nvPr>
        </p:nvPicPr>
        <p:blipFill>
          <a:blip r:embed="rId4">
            <a:grayscl/>
            <a:lum bright="-24000" contrast="60000"/>
          </a:blip>
          <a:stretch>
            <a:fillRect/>
          </a:stretch>
        </p:blipFill>
        <p:spPr>
          <a:xfrm>
            <a:off x="3040380" y="626110"/>
            <a:ext cx="1965960" cy="1651635"/>
          </a:xfrm>
          <a:prstGeom prst="rect">
            <a:avLst/>
          </a:prstGeom>
        </p:spPr>
      </p:pic>
      <p:pic>
        <p:nvPicPr>
          <p:cNvPr id="4" name="图片 3"/>
          <p:cNvPicPr>
            <a:picLocks noChangeAspect="1"/>
          </p:cNvPicPr>
          <p:nvPr>
            <p:custDataLst>
              <p:tags r:id="rId5"/>
            </p:custDataLst>
          </p:nvPr>
        </p:nvPicPr>
        <p:blipFill>
          <a:blip r:embed="rId6">
            <a:lum bright="-12000" contrast="30000"/>
          </a:blip>
          <a:stretch>
            <a:fillRect/>
          </a:stretch>
        </p:blipFill>
        <p:spPr>
          <a:xfrm>
            <a:off x="161290" y="3681730"/>
            <a:ext cx="6866890" cy="2556510"/>
          </a:xfrm>
          <a:prstGeom prst="rect">
            <a:avLst/>
          </a:prstGeom>
        </p:spPr>
      </p:pic>
      <p:pic>
        <p:nvPicPr>
          <p:cNvPr id="5" name="图片 4"/>
          <p:cNvPicPr>
            <a:picLocks noChangeAspect="1"/>
          </p:cNvPicPr>
          <p:nvPr>
            <p:custDataLst>
              <p:tags r:id="rId7"/>
            </p:custDataLst>
          </p:nvPr>
        </p:nvPicPr>
        <p:blipFill>
          <a:blip r:embed="rId8"/>
          <a:stretch>
            <a:fillRect/>
          </a:stretch>
        </p:blipFill>
        <p:spPr>
          <a:xfrm>
            <a:off x="5243830" y="2126615"/>
            <a:ext cx="1344295" cy="2454910"/>
          </a:xfrm>
          <a:prstGeom prst="rect">
            <a:avLst/>
          </a:prstGeom>
        </p:spPr>
      </p:pic>
      <p:pic>
        <p:nvPicPr>
          <p:cNvPr id="9" name="图片 8"/>
          <p:cNvPicPr>
            <a:picLocks noChangeAspect="1"/>
          </p:cNvPicPr>
          <p:nvPr>
            <p:custDataLst>
              <p:tags r:id="rId9"/>
            </p:custDataLst>
          </p:nvPr>
        </p:nvPicPr>
        <p:blipFill>
          <a:blip r:embed="rId10"/>
          <a:stretch>
            <a:fillRect/>
          </a:stretch>
        </p:blipFill>
        <p:spPr>
          <a:xfrm>
            <a:off x="6906260" y="81280"/>
            <a:ext cx="1744345" cy="1961515"/>
          </a:xfrm>
          <a:prstGeom prst="rect">
            <a:avLst/>
          </a:prstGeom>
        </p:spPr>
      </p:pic>
      <p:pic>
        <p:nvPicPr>
          <p:cNvPr id="10" name="图片 9"/>
          <p:cNvPicPr>
            <a:picLocks noChangeAspect="1"/>
          </p:cNvPicPr>
          <p:nvPr>
            <p:custDataLst>
              <p:tags r:id="rId11"/>
            </p:custDataLst>
          </p:nvPr>
        </p:nvPicPr>
        <p:blipFill>
          <a:blip r:embed="rId12"/>
          <a:stretch>
            <a:fillRect/>
          </a:stretch>
        </p:blipFill>
        <p:spPr>
          <a:xfrm>
            <a:off x="8922385" y="187325"/>
            <a:ext cx="1675130" cy="15227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lum bright="-18000" contrast="48000"/>
          </a:blip>
          <a:stretch>
            <a:fillRect/>
          </a:stretch>
        </p:blipFill>
        <p:spPr>
          <a:xfrm>
            <a:off x="346710" y="263525"/>
            <a:ext cx="11762105" cy="567245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grayscl/>
            <a:lum bright="-18000" contrast="36000"/>
          </a:blip>
          <a:stretch>
            <a:fillRect/>
          </a:stretch>
        </p:blipFill>
        <p:spPr>
          <a:xfrm>
            <a:off x="809625" y="2363470"/>
            <a:ext cx="9693275" cy="3983990"/>
          </a:xfrm>
          <a:prstGeom prst="rect">
            <a:avLst/>
          </a:prstGeom>
        </p:spPr>
      </p:pic>
      <p:pic>
        <p:nvPicPr>
          <p:cNvPr id="3" name="图片 2"/>
          <p:cNvPicPr>
            <a:picLocks noChangeAspect="1"/>
          </p:cNvPicPr>
          <p:nvPr/>
        </p:nvPicPr>
        <p:blipFill>
          <a:blip r:embed="rId2"/>
          <a:stretch>
            <a:fillRect/>
          </a:stretch>
        </p:blipFill>
        <p:spPr>
          <a:xfrm>
            <a:off x="741045" y="846455"/>
            <a:ext cx="3676650" cy="1122680"/>
          </a:xfrm>
          <a:prstGeom prst="rect">
            <a:avLst/>
          </a:prstGeom>
        </p:spPr>
      </p:pic>
      <p:sp>
        <p:nvSpPr>
          <p:cNvPr id="4" name="文本框 3"/>
          <p:cNvSpPr txBox="1"/>
          <p:nvPr/>
        </p:nvSpPr>
        <p:spPr>
          <a:xfrm>
            <a:off x="227330" y="238760"/>
            <a:ext cx="6096000" cy="607695"/>
          </a:xfrm>
          <a:prstGeom prst="rect">
            <a:avLst/>
          </a:prstGeom>
          <a:noFill/>
        </p:spPr>
        <p:txBody>
          <a:bodyPr wrap="square" rtlCol="0" anchor="t">
            <a:spAutoFit/>
          </a:bodyPr>
          <a:p>
            <a:pPr algn="just">
              <a:lnSpc>
                <a:spcPct val="140000"/>
              </a:lnSpc>
              <a:spcAft>
                <a:spcPts val="0"/>
              </a:spcAft>
              <a:tabLst>
                <a:tab pos="2700655" algn="l"/>
              </a:tabLst>
            </a:pPr>
            <a:r>
              <a:rPr lang="en-US" altLang="zh-CN" sz="2400" kern="100" dirty="0">
                <a:latin typeface="Times New Roman" panose="02020603050405020304"/>
                <a:ea typeface="微软雅黑" panose="020B0503020204020204" charset="-122"/>
                <a:cs typeface="Courier New" panose="02070309020205020404"/>
                <a:sym typeface="+mn-ea"/>
              </a:rPr>
              <a:t>(3)</a:t>
            </a:r>
            <a:r>
              <a:rPr lang="zh-CN" altLang="zh-CN" sz="2400" kern="100" dirty="0">
                <a:latin typeface="Times New Roman" panose="02020603050405020304"/>
                <a:ea typeface="微软雅黑" panose="020B0503020204020204" charset="-122"/>
                <a:cs typeface="Times New Roman" panose="02020603050405020304"/>
                <a:sym typeface="+mn-ea"/>
              </a:rPr>
              <a:t>碳单质</a:t>
            </a:r>
            <a:r>
              <a:rPr lang="zh-CN" altLang="zh-CN" sz="2400" kern="100" dirty="0">
                <a:latin typeface="Times New Roman" panose="02020603050405020304"/>
                <a:ea typeface="微软雅黑" panose="020B0503020204020204" charset="-122"/>
                <a:cs typeface="Times New Roman" panose="02020603050405020304"/>
                <a:sym typeface="+mn-ea"/>
              </a:rPr>
              <a:t>化学性质</a:t>
            </a:r>
            <a:endParaRPr lang="zh-CN" altLang="zh-CN" sz="2400" kern="100" dirty="0">
              <a:latin typeface="Times New Roman" panose="02020603050405020304"/>
              <a:ea typeface="微软雅黑" panose="020B0503020204020204" charset="-122"/>
              <a:cs typeface="Times New Roman" panose="02020603050405020304"/>
              <a:sym typeface="+mn-ea"/>
            </a:endParaRPr>
          </a:p>
        </p:txBody>
      </p:sp>
      <mc:AlternateContent xmlns:mc="http://schemas.openxmlformats.org/markup-compatibility/2006" xmlns:p14="http://schemas.microsoft.com/office/powerpoint/2010/main">
        <mc:Choice Requires="p14">
          <p:contentPart r:id="rId3" p14:bwMode="auto">
            <p14:nvContentPartPr>
              <p14:cNvPr id="5" name="墨迹 4"/>
              <p14:cNvContentPartPr/>
              <p14:nvPr/>
            </p14:nvContentPartPr>
            <p14:xfrm>
              <a:off x="9112250" y="5181600"/>
              <a:ext cx="1111250" cy="774700"/>
            </p14:xfrm>
          </p:contentPart>
        </mc:Choice>
        <mc:Fallback xmlns="">
          <p:pic>
            <p:nvPicPr>
              <p:cNvPr id="5" name="墨迹 4"/>
            </p:nvPicPr>
            <p:blipFill>
              <a:blip r:embed="rId4"/>
            </p:blipFill>
            <p:spPr>
              <a:xfrm>
                <a:off x="9112250" y="5181600"/>
                <a:ext cx="1111250" cy="774700"/>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6" name="墨迹 5"/>
              <p14:cNvContentPartPr/>
              <p14:nvPr/>
            </p14:nvContentPartPr>
            <p14:xfrm>
              <a:off x="9925050" y="5835650"/>
              <a:ext cx="419100" cy="355600"/>
            </p14:xfrm>
          </p:contentPart>
        </mc:Choice>
        <mc:Fallback xmlns="">
          <p:pic>
            <p:nvPicPr>
              <p:cNvPr id="6" name="墨迹 5"/>
            </p:nvPicPr>
            <p:blipFill>
              <a:blip r:embed="rId6"/>
            </p:blipFill>
            <p:spPr>
              <a:xfrm>
                <a:off x="9925050" y="5835650"/>
                <a:ext cx="419100" cy="355600"/>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7" name="墨迹 6"/>
              <p14:cNvContentPartPr/>
              <p14:nvPr/>
            </p14:nvContentPartPr>
            <p14:xfrm>
              <a:off x="9994900" y="5911850"/>
              <a:ext cx="355600" cy="317500"/>
            </p14:xfrm>
          </p:contentPart>
        </mc:Choice>
        <mc:Fallback xmlns="">
          <p:pic>
            <p:nvPicPr>
              <p:cNvPr id="7" name="墨迹 6"/>
            </p:nvPicPr>
            <p:blipFill>
              <a:blip r:embed="rId8"/>
            </p:blipFill>
            <p:spPr>
              <a:xfrm>
                <a:off x="9994900" y="5911850"/>
                <a:ext cx="355600" cy="317500"/>
              </a:xfrm>
              <a:prstGeom prst="rect"/>
            </p:spPr>
          </p:pic>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lum bright="-30000" contrast="78000"/>
          </a:blip>
          <a:stretch>
            <a:fillRect/>
          </a:stretch>
        </p:blipFill>
        <p:spPr>
          <a:xfrm>
            <a:off x="2580005" y="175260"/>
            <a:ext cx="3801110" cy="1220470"/>
          </a:xfrm>
          <a:prstGeom prst="rect">
            <a:avLst/>
          </a:prstGeom>
        </p:spPr>
      </p:pic>
      <p:sp>
        <p:nvSpPr>
          <p:cNvPr id="5" name="矩形 4"/>
          <p:cNvSpPr/>
          <p:nvPr/>
        </p:nvSpPr>
        <p:spPr>
          <a:xfrm>
            <a:off x="-250" y="85270"/>
            <a:ext cx="11654075" cy="674370"/>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400" kern="100" dirty="0">
                <a:latin typeface="Times New Roman" panose="02020603050405020304"/>
                <a:ea typeface="微软雅黑" panose="020B0503020204020204" charset="-122"/>
                <a:cs typeface="Courier New" panose="02070309020205020404"/>
              </a:rPr>
              <a:t>(4)CO</a:t>
            </a:r>
            <a:r>
              <a:rPr lang="zh-CN" altLang="zh-CN" sz="2400" kern="100" dirty="0">
                <a:latin typeface="Times New Roman" panose="02020603050405020304"/>
                <a:ea typeface="微软雅黑" panose="020B0503020204020204" charset="-122"/>
                <a:cs typeface="Times New Roman" panose="02020603050405020304"/>
              </a:rPr>
              <a:t>与</a:t>
            </a:r>
            <a:r>
              <a:rPr lang="en-US" altLang="zh-CN" sz="2400" kern="100" dirty="0">
                <a:latin typeface="Times New Roman" panose="02020603050405020304"/>
                <a:ea typeface="微软雅黑" panose="020B0503020204020204" charset="-122"/>
                <a:cs typeface="Courier New" panose="02070309020205020404"/>
              </a:rPr>
              <a:t>CO</a:t>
            </a:r>
            <a:r>
              <a:rPr lang="en-US" altLang="zh-CN" sz="2400" kern="100" baseline="-25000" dirty="0">
                <a:latin typeface="Times New Roman" panose="02020603050405020304"/>
                <a:ea typeface="微软雅黑" panose="020B0503020204020204" charset="-122"/>
                <a:cs typeface="Courier New" panose="02070309020205020404"/>
              </a:rPr>
              <a:t>2</a:t>
            </a:r>
            <a:endParaRPr lang="zh-CN" altLang="zh-CN" sz="2400" kern="100" dirty="0" smtClean="0">
              <a:latin typeface="Times New Roman" panose="02020603050405020304"/>
              <a:ea typeface="微软雅黑" panose="020B0503020204020204" charset="-122"/>
              <a:cs typeface="Times New Roman" panose="02020603050405020304"/>
            </a:endParaRPr>
          </a:p>
        </p:txBody>
      </p:sp>
      <p:graphicFrame>
        <p:nvGraphicFramePr>
          <p:cNvPr id="2" name="对象 1"/>
          <p:cNvGraphicFramePr>
            <a:graphicFrameLocks noChangeAspect="1"/>
          </p:cNvGraphicFramePr>
          <p:nvPr/>
        </p:nvGraphicFramePr>
        <p:xfrm>
          <a:off x="425640" y="1513142"/>
          <a:ext cx="11370310" cy="4171950"/>
        </p:xfrm>
        <a:graphic>
          <a:graphicData uri="http://schemas.openxmlformats.org/presentationml/2006/ole">
            <mc:AlternateContent xmlns:mc="http://schemas.openxmlformats.org/markup-compatibility/2006">
              <mc:Choice xmlns:v="urn:schemas-microsoft-com:vml" Requires="v">
                <p:oleObj spid="_x0000_s7189" name="Document" r:id="rId2" imgW="11493500" imgH="4229100" progId="Word.Document.8">
                  <p:embed/>
                </p:oleObj>
              </mc:Choice>
              <mc:Fallback>
                <p:oleObj name="Document" r:id="rId2" imgW="11493500" imgH="4229100" progId="Word.Document.8">
                  <p:embed/>
                  <p:pic>
                    <p:nvPicPr>
                      <p:cNvPr id="0" name="图片 7188"/>
                      <p:cNvPicPr/>
                      <p:nvPr/>
                    </p:nvPicPr>
                    <p:blipFill>
                      <a:blip r:embed="rId3"/>
                      <a:stretch>
                        <a:fillRect/>
                      </a:stretch>
                    </p:blipFill>
                    <p:spPr>
                      <a:xfrm>
                        <a:off x="425640" y="1513142"/>
                        <a:ext cx="11370310" cy="4171950"/>
                      </a:xfrm>
                      <a:prstGeom prst="rect">
                        <a:avLst/>
                      </a:prstGeom>
                    </p:spPr>
                  </p:pic>
                </p:oleObj>
              </mc:Fallback>
            </mc:AlternateContent>
          </a:graphicData>
        </a:graphic>
      </p:graphicFrame>
      <mc:AlternateContent xmlns:mc="http://schemas.openxmlformats.org/markup-compatibility/2006" xmlns:p14="http://schemas.microsoft.com/office/powerpoint/2010/main">
        <mc:Choice Requires="p14">
          <p:contentPart r:id="rId4" p14:bwMode="auto">
            <p14:nvContentPartPr>
              <p14:cNvPr id="4" name="墨迹 3"/>
              <p14:cNvContentPartPr/>
              <p14:nvPr/>
            </p14:nvContentPartPr>
            <p14:xfrm>
              <a:off x="4032250" y="3122295"/>
              <a:ext cx="1657350" cy="38100"/>
            </p14:xfrm>
          </p:contentPart>
        </mc:Choice>
        <mc:Fallback xmlns="">
          <p:pic>
            <p:nvPicPr>
              <p:cNvPr id="4" name="墨迹 3"/>
            </p:nvPicPr>
            <p:blipFill>
              <a:blip r:embed="rId5"/>
            </p:blipFill>
            <p:spPr>
              <a:xfrm>
                <a:off x="4032250" y="3122295"/>
                <a:ext cx="1657350" cy="38100"/>
              </a:xfrm>
              <a:prstGeom prst="rect"/>
            </p:spPr>
          </p:pic>
        </mc:Fallback>
      </mc:AlternateContent>
      <p:pic>
        <p:nvPicPr>
          <p:cNvPr id="6" name="图片 5"/>
          <p:cNvPicPr>
            <a:picLocks noChangeAspect="1"/>
          </p:cNvPicPr>
          <p:nvPr/>
        </p:nvPicPr>
        <p:blipFill>
          <a:blip r:embed="rId6"/>
          <a:srcRect l="32954" t="1065" r="28390" b="45443"/>
          <a:stretch>
            <a:fillRect/>
          </a:stretch>
        </p:blipFill>
        <p:spPr>
          <a:xfrm>
            <a:off x="5616575" y="2756535"/>
            <a:ext cx="1722120" cy="289560"/>
          </a:xfrm>
          <a:prstGeom prst="rect">
            <a:avLst/>
          </a:prstGeom>
        </p:spPr>
      </p:pic>
      <p:pic>
        <p:nvPicPr>
          <p:cNvPr id="7" name="图片 6"/>
          <p:cNvPicPr>
            <a:picLocks noChangeAspect="1"/>
          </p:cNvPicPr>
          <p:nvPr/>
        </p:nvPicPr>
        <p:blipFill>
          <a:blip r:embed="rId7">
            <a:lum bright="-36000" contrast="66000"/>
          </a:blip>
          <a:stretch>
            <a:fillRect/>
          </a:stretch>
        </p:blipFill>
        <p:spPr>
          <a:xfrm>
            <a:off x="7029450" y="175260"/>
            <a:ext cx="4715510" cy="1151890"/>
          </a:xfrm>
          <a:prstGeom prst="rect">
            <a:avLst/>
          </a:prstGeom>
        </p:spPr>
      </p:pic>
      <p:sp>
        <p:nvSpPr>
          <p:cNvPr id="9" name="文本框 8"/>
          <p:cNvSpPr txBox="1"/>
          <p:nvPr/>
        </p:nvSpPr>
        <p:spPr>
          <a:xfrm>
            <a:off x="3675380" y="5802630"/>
            <a:ext cx="8515985" cy="398780"/>
          </a:xfrm>
          <a:prstGeom prst="rect">
            <a:avLst/>
          </a:prstGeom>
          <a:noFill/>
        </p:spPr>
        <p:txBody>
          <a:bodyPr wrap="square" rtlCol="0">
            <a:spAutoFit/>
          </a:bodyPr>
          <a:p>
            <a:r>
              <a:rPr lang="zh-CN" altLang="en-US" sz="2000" b="1">
                <a:solidFill>
                  <a:srgbClr val="C00000"/>
                </a:solidFill>
                <a:effectLst/>
              </a:rPr>
              <a:t>碳达峰：不再增加碳排放</a:t>
            </a:r>
            <a:r>
              <a:rPr lang="en-US" altLang="zh-CN" sz="2000" b="1">
                <a:solidFill>
                  <a:srgbClr val="C00000"/>
                </a:solidFill>
                <a:effectLst/>
              </a:rPr>
              <a:t>  </a:t>
            </a:r>
            <a:r>
              <a:rPr lang="zh-CN" altLang="en-US" sz="2000" b="1">
                <a:solidFill>
                  <a:srgbClr val="C00000"/>
                </a:solidFill>
                <a:effectLst/>
              </a:rPr>
              <a:t>碳中和：节能减排、植树造林</a:t>
            </a:r>
            <a:r>
              <a:rPr lang="en-US" altLang="zh-CN" sz="2000" b="1">
                <a:solidFill>
                  <a:srgbClr val="C00000"/>
                </a:solidFill>
                <a:effectLst/>
              </a:rPr>
              <a:t>——</a:t>
            </a:r>
            <a:r>
              <a:rPr lang="zh-CN" altLang="en-US" sz="2000" b="1">
                <a:solidFill>
                  <a:srgbClr val="C00000"/>
                </a:solidFill>
                <a:effectLst/>
              </a:rPr>
              <a:t>抵消排放</a:t>
            </a:r>
            <a:endParaRPr lang="zh-CN" altLang="en-US" sz="2000" b="1">
              <a:solidFill>
                <a:srgbClr val="C00000"/>
              </a:solidFill>
              <a:effectLst/>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lum bright="-24000" contrast="54000"/>
          </a:blip>
          <a:stretch>
            <a:fillRect/>
          </a:stretch>
        </p:blipFill>
        <p:spPr>
          <a:xfrm>
            <a:off x="719455" y="766445"/>
            <a:ext cx="9281795" cy="5324475"/>
          </a:xfrm>
          <a:prstGeom prst="rect">
            <a:avLst/>
          </a:prstGeom>
        </p:spPr>
      </p:pic>
      <p:sp>
        <p:nvSpPr>
          <p:cNvPr id="3" name="文本框 2"/>
          <p:cNvSpPr txBox="1"/>
          <p:nvPr/>
        </p:nvSpPr>
        <p:spPr>
          <a:xfrm>
            <a:off x="339725" y="306070"/>
            <a:ext cx="4064000" cy="460375"/>
          </a:xfrm>
          <a:prstGeom prst="rect">
            <a:avLst/>
          </a:prstGeom>
          <a:noFill/>
        </p:spPr>
        <p:txBody>
          <a:bodyPr wrap="square" rtlCol="0">
            <a:spAutoFit/>
          </a:bodyPr>
          <a:p>
            <a:r>
              <a:rPr lang="zh-CN" altLang="en-US" sz="2400" b="1">
                <a:solidFill>
                  <a:srgbClr val="FF0000"/>
                </a:solidFill>
                <a:effectLst/>
              </a:rPr>
              <a:t>金属羰基化合物</a:t>
            </a:r>
            <a:endParaRPr lang="zh-CN" altLang="en-US" sz="2400" b="1">
              <a:solidFill>
                <a:srgbClr val="FF0000"/>
              </a:solidFill>
              <a:effectLst/>
            </a:endParaRPr>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BEAUTIFY_FLAG" val="#wm#"/>
  <p:tag name="KSO_WM_TEMPLATE_CATEGORY" val="custom"/>
  <p:tag name="KSO_WM_TEMPLATE_INDEX" val="20205081"/>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picid" val="{83418d5a-ec62-4058-a4e6-86b8922e7de5}"/>
</p:tagLst>
</file>

<file path=ppt/tags/tag108.xml><?xml version="1.0" encoding="utf-8"?>
<p:tagLst xmlns:p="http://schemas.openxmlformats.org/presentationml/2006/main">
  <p:tag name="KSO_WM_BEAUTIFY_FLAG" val=""/>
  <p:tag name="picid" val="{e5010ba2-9988-4556-b792-94e551f7143f}"/>
</p:tagLst>
</file>

<file path=ppt/tags/tag109.xml><?xml version="1.0" encoding="utf-8"?>
<p:tagLst xmlns:p="http://schemas.openxmlformats.org/presentationml/2006/main">
  <p:tag name="KSO_WM_BEAUTIFY_FLAG" val="#wm#"/>
  <p:tag name="KSO_WM_TEMPLATE_CATEGORY" val="custom"/>
  <p:tag name="KSO_WM_TEMPLATE_INDEX" val="2020508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picid" val="{bf33d0f7-3438-44b9-bae8-0cd37b35fc46}"/>
</p:tagLst>
</file>

<file path=ppt/tags/tag114.xml><?xml version="1.0" encoding="utf-8"?>
<p:tagLst xmlns:p="http://schemas.openxmlformats.org/presentationml/2006/main">
  <p:tag name="KSO_WM_BEAUTIFY_FLAG" val="#wm#"/>
  <p:tag name="KSO_WM_TEMPLATE_CATEGORY" val="custom"/>
  <p:tag name="KSO_WM_TEMPLATE_INDEX" val="20205081"/>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picid" val="{172ef681-73fb-4293-93da-11f414e3fad6}"/>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picid" val="{66f8708c-a4f1-4c9e-94b0-2fc64e8bfd53}"/>
</p:tagLst>
</file>

<file path=ppt/tags/tag121.xml><?xml version="1.0" encoding="utf-8"?>
<p:tagLst xmlns:p="http://schemas.openxmlformats.org/presentationml/2006/main">
  <p:tag name="commondata" val="eyJoZGlkIjoiN2VjYWZhMmNiMzYwZGE4ODUyYTliZDAxMGI4YjcyZjYifQ=="/>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picid" val="{9f82cf41-7334-49d9-a059-f0ce870bad64}"/>
</p:tagLst>
</file>

<file path=ppt/tags/tag84.xml><?xml version="1.0" encoding="utf-8"?>
<p:tagLst xmlns:p="http://schemas.openxmlformats.org/presentationml/2006/main">
  <p:tag name="picid" val="{b153521f-d5e5-4be3-9d67-66c08e9bd4f5}"/>
</p:tagLst>
</file>

<file path=ppt/tags/tag85.xml><?xml version="1.0" encoding="utf-8"?>
<p:tagLst xmlns:p="http://schemas.openxmlformats.org/presentationml/2006/main">
  <p:tag name="picid" val="{e95421c6-3fcd-49d6-8d74-9e8bf207025f}"/>
</p:tagLst>
</file>

<file path=ppt/tags/tag86.xml><?xml version="1.0" encoding="utf-8"?>
<p:tagLst xmlns:p="http://schemas.openxmlformats.org/presentationml/2006/main">
  <p:tag name="picid" val="{9a1e72cb-deae-4632-b2ab-46581821dbfb}"/>
</p:tagLst>
</file>

<file path=ppt/tags/tag87.xml><?xml version="1.0" encoding="utf-8"?>
<p:tagLst xmlns:p="http://schemas.openxmlformats.org/presentationml/2006/main">
  <p:tag name="picid" val="{5a6f1d94-ba90-4c82-afc0-83dd56836a32}"/>
</p:tagLst>
</file>

<file path=ppt/tags/tag88.xml><?xml version="1.0" encoding="utf-8"?>
<p:tagLst xmlns:p="http://schemas.openxmlformats.org/presentationml/2006/main">
  <p:tag name="picid" val="{1cfe3fdb-beb3-4c38-96ac-c95f65ded698}"/>
</p:tagLst>
</file>

<file path=ppt/tags/tag89.xml><?xml version="1.0" encoding="utf-8"?>
<p:tagLst xmlns:p="http://schemas.openxmlformats.org/presentationml/2006/main">
  <p:tag name="picid" val="{87fed491-3c5c-4dcd-9bae-38f4ba4bb0bc}"/>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picid" val="{0e98049f-cfe9-418f-a716-d3051ac61335}"/>
</p:tagLst>
</file>

<file path=ppt/tags/tag94.xml><?xml version="1.0" encoding="utf-8"?>
<p:tagLst xmlns:p="http://schemas.openxmlformats.org/presentationml/2006/main">
  <p:tag name="KSO_WM_BEAUTIFY_FLAG" val="#wm#"/>
  <p:tag name="KSO_WM_TEMPLATE_CATEGORY" val="custom"/>
  <p:tag name="KSO_WM_TEMPLATE_INDEX" val="20205081"/>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picid" val="{5228131f-d5fc-40d5-b5a6-4b553b37af98}"/>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2257</Words>
  <Application>WPS 演示</Application>
  <PresentationFormat>宽屏</PresentationFormat>
  <Paragraphs>238</Paragraphs>
  <Slides>38</Slides>
  <Notes>4</Notes>
  <HiddenSlides>0</HiddenSlides>
  <MMClips>0</MMClips>
  <ScaleCrop>false</ScaleCrop>
  <HeadingPairs>
    <vt:vector size="8" baseType="variant">
      <vt:variant>
        <vt:lpstr>已用的字体</vt:lpstr>
      </vt:variant>
      <vt:variant>
        <vt:i4>19</vt:i4>
      </vt:variant>
      <vt:variant>
        <vt:lpstr>主题</vt:lpstr>
      </vt:variant>
      <vt:variant>
        <vt:i4>1</vt:i4>
      </vt:variant>
      <vt:variant>
        <vt:lpstr>嵌入 OLE 服务器</vt:lpstr>
      </vt:variant>
      <vt:variant>
        <vt:i4>6</vt:i4>
      </vt:variant>
      <vt:variant>
        <vt:lpstr>幻灯片标题</vt:lpstr>
      </vt:variant>
      <vt:variant>
        <vt:i4>38</vt:i4>
      </vt:variant>
    </vt:vector>
  </HeadingPairs>
  <TitlesOfParts>
    <vt:vector size="64" baseType="lpstr">
      <vt:lpstr>Arial</vt:lpstr>
      <vt:lpstr>宋体</vt:lpstr>
      <vt:lpstr>Wingdings</vt:lpstr>
      <vt:lpstr>Wingdings</vt:lpstr>
      <vt:lpstr>Calibri</vt:lpstr>
      <vt:lpstr>微软雅黑</vt:lpstr>
      <vt:lpstr>Times New Roman</vt:lpstr>
      <vt:lpstr>Courier New</vt:lpstr>
      <vt:lpstr>黑体</vt:lpstr>
      <vt:lpstr>Arial</vt:lpstr>
      <vt:lpstr>Arial Unicode MS</vt:lpstr>
      <vt:lpstr>Times New Roman</vt:lpstr>
      <vt:lpstr>DroidSerif-Regular</vt:lpstr>
      <vt:lpstr>Segoe Print</vt:lpstr>
      <vt:lpstr>Courier New</vt:lpstr>
      <vt:lpstr>华文细黑</vt:lpstr>
      <vt:lpstr>方正清刻本悦宋简体</vt:lpstr>
      <vt:lpstr>DroidSerif-Regular</vt:lpstr>
      <vt:lpstr>Perpetua</vt:lpstr>
      <vt:lpstr>WPS</vt:lpstr>
      <vt:lpstr>Word.Document.8</vt:lpstr>
      <vt:lpstr>Word.Document.8</vt:lpstr>
      <vt:lpstr>Word.Document.8</vt:lpstr>
      <vt:lpstr>Word.Document.12</vt:lpstr>
      <vt:lpstr>Word.Document.12</vt:lpstr>
      <vt:lpstr>Word.Document.8</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caicai</cp:lastModifiedBy>
  <cp:revision>194</cp:revision>
  <dcterms:created xsi:type="dcterms:W3CDTF">2019-06-19T02:08:00Z</dcterms:created>
  <dcterms:modified xsi:type="dcterms:W3CDTF">2026-01-19T01:55:53Z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2052-12.1.0.24657</vt:lpwstr>
  </property>
  <property fmtid="{D5CDD505-2E9C-101B-9397-08002B2CF9AE}" pid="3" name="ICV">
    <vt:lpwstr>1C3DCB5BF5CF401185BB33137DC45311_13</vt:lpwstr>
  </property>
</Properties>
</file>