
<file path=[Content_Types].xml><?xml version="1.0" encoding="utf-8"?>
<Types xmlns="http://schemas.openxmlformats.org/package/2006/content-types">
  <Default Extension="vml" ContentType="application/vnd.openxmlformats-officedocument.vmlDrawing"/>
  <Default Extension="doc" ContentType="application/msword"/>
  <Default Extension="docx" ContentType="application/vnd.openxmlformats-officedocument.wordprocessingml.document"/>
  <Default Extension="png" ContentType="image/png"/>
  <Default Extension="emf" ContentType="image/x-e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74" r:id="rId5"/>
    <p:sldId id="275" r:id="rId6"/>
    <p:sldId id="311" r:id="rId7"/>
    <p:sldId id="318" r:id="rId8"/>
    <p:sldId id="353" r:id="rId9"/>
    <p:sldId id="276" r:id="rId10"/>
    <p:sldId id="356" r:id="rId11"/>
    <p:sldId id="358" r:id="rId12"/>
    <p:sldId id="359" r:id="rId13"/>
    <p:sldId id="360" r:id="rId14"/>
    <p:sldId id="361" r:id="rId15"/>
    <p:sldId id="363" r:id="rId16"/>
    <p:sldId id="362" r:id="rId17"/>
    <p:sldId id="364" r:id="rId18"/>
    <p:sldId id="367" r:id="rId19"/>
    <p:sldId id="371" r:id="rId20"/>
    <p:sldId id="277" r:id="rId21"/>
    <p:sldId id="317" r:id="rId22"/>
    <p:sldId id="282" r:id="rId23"/>
    <p:sldId id="283" r:id="rId24"/>
    <p:sldId id="287" r:id="rId25"/>
    <p:sldId id="285" r:id="rId26"/>
    <p:sldId id="286" r:id="rId27"/>
    <p:sldId id="288" r:id="rId28"/>
    <p:sldId id="278" r:id="rId29"/>
    <p:sldId id="279" r:id="rId30"/>
    <p:sldId id="280" r:id="rId31"/>
    <p:sldId id="281" r:id="rId32"/>
    <p:sldId id="379" r:id="rId33"/>
    <p:sldId id="312" r:id="rId34"/>
    <p:sldId id="313" r:id="rId35"/>
    <p:sldId id="380" r:id="rId36"/>
    <p:sldId id="314" r:id="rId37"/>
  </p:sldIdLst>
  <p:sldSz cx="12192000" cy="6858000"/>
  <p:notesSz cx="9144000" cy="6858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qiyingzhu" initials="q" lastIdx="0" clrIdx="0"/>
  <p:cmAuthor id="1" name="杨晶" initials="杨" lastIdx="1" clrIdx="0"/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gs" Target="tags/tag121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1-14T20:27:47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1470.000 913.000,'0.110'0.092,"0.173"0.144,0.200 0.167,0.203 0.169,0.374 0.434,0.308 0.351,0.428 0.327,0.252 0.141,0.121 0.011,0.028-0.073,0.469 0.208,-0.020-0.090,-0.181-0.155,-0.262-0.181,-0.519-0.357,-0.121-0.092,0.068-0.018,-0.151-0.150,-0.169-0.146,-0.168-0.133,-0.044-0.133,-0.036-0.123,0.506-0.108,0.300-0.090,0.147-0.072,0.037-0.055,0.093-0.040,-0.025-0.028,-0.099-0.018,-0.139-0.010,0.509-0.004,0.297-0.001,0.139 0.002,0.028 0.004,-2.274 0.022,2.462-0.015,0.308 0.004,1.083-0.182,0.312-0.137,-0.040-0.100,-0.262-0.069,-0.495-0.025,-0.608 0.004,-0.635 0.023,-0.606 0.033,-0.322-0.128,-0.264-0.075,-0.078-0.183,-0.101-0.091,-0.108-0.025,-0.104 0.018,0.255-0.249,0.172-0.108,0.217-0.267,0.082-0.129,-0.010-0.030,-0.069 0.035,0.083-0.184,-0.047-0.016,-0.126 0.093,-0.168 0.156,0.075-0.184,-0.069-0.019,0.083-0.207,-0.047-0.018,-0.126 0.105,-0.168 0.176,-0.035-0.013,-0.094 0.088,-0.126 0.147,-0.136 0.173,-0.022-0.118,-0.090 0.053,-0.097 0.112,-0.094 0.139,-0.129 0.131,-0.028-0.024,-0.008-0.246,-0.064-0.015,-0.066 0.054,-0.063 0.095,-0.074-0.254,-0.076-0.091,-0.072 0.020,-0.063 0.090,-0.219-0.314,-0.156-0.107,-0.122-0.004,-0.091 0.062,-0.065 0.100,-0.043 0.117,-0.266-0.102,-0.241-0.087,-0.097 0.039,0.002 0.117,0.066 0.159,0.101 0.173,-0.233-0.088,-0.135-0.027,-0.063 0.013,-0.012 0.038,-0.696-0.280,-0.420-0.169,-0.158 0.007,0.022 0.119,0.136 0.182,0.198 0.209,-0.513-0.176,-0.193-0.041,0.025 0.048,0.163 0.102,-0.074 0.092,0.001 0.079,-0.153 0.028,0.053 0.067,0.182 0.087,0.251 0.093,0.147 0.109,0.218 0.111,0.247 0.104,0.247 0.092,-0.102 0.022,-0.024 0.050,-0.248-0.029,-0.078-0.003,0.036 0.014,0.106 0.023,0.015-0.064,0.102-0.042,-0.419-0.105,0.018 0.010,0.198 0.059,0.292 0.084,0.325 0.092,0.319 0.090,0.393 0.074,0.027 0.009,-0.483-0.039,-0.025 0.039,0.067 0.042,0.119 0.041,-0.140 0.039,-0.169 0.028,-0.006 0.042,0.099 0.047,0.159 0.047,0.185 0.044,0.005 0.093,0.036 0.045,0.053 0.010,0.060-0.012,-0.068 0.011,0.002 0.025,-0.101 0.013,-0.012 0.005,0.046 0.000,0.079-0.004,-0.144 0.141,-0.056 0.077,0.005 0.030,0.043-0.003,-0.101 0.106,-0.038 0.094,0.041 0.042,0.089 0.006,0.113-0.017,0.120-0.031,-0.031 0.054,0.021 0.032,0.053 0.015,0.070 0.003,-0.440 0.345,-0.292 0.243,-0.231 0.216,-0.028 0.035,0.104-0.083,0.181-0.152,0.088 0.017,0.096-0.024,0.057 0.137,0.101 0.008,0.122-0.075,0.127-0.122,-0.009 0.169,0.053 0.049,0.088-0.032,0.104-0.081,0.052 0.206,0.088 0.080,0.104 0.197,0.108 0.035,0.101-0.070,0.090-0.133,0.076 0.039,0.062-0.074,0.048-0.141,0.036-0.174,0.099 0.113,0.058-0.007,0.028-0.083,0.006-0.125,0.029-0.070,0.042-0.103,0.028 0.031,0.017-0.033,0.009-0.071,0.003-0.091,0.128 0.088,0.051 0.048,0.238 0.130,0.119 0.025,0.034-0.044,-0.023-0.085,0.071-0.031,-0.021-0.068,-0.079-0.086,-0.110-0.092,0.099-0.052,0.079-0.023,0.023-0.057,-0.015-0.075,-0.037-0.081,-0.049-0.079,0.020 0.057,-0.010-0.007,-0.029-0.048,-0.039-0.071,0.068 0.031,0.058 0.020,0.139-0.026,0.034-0.053,-0.036-0.066,-0.078-0.070,0.048 0.006,-0.022-0.019,-0.066-0.034,-0.088-0.041,-0.032 0.032,-0.067 0.002,-0.085-0.017,-0.090-0.028,-0.087-0.033,-0.078-0.034,-0.067-0.032,-0.055-0.028,-0.035-0.018,-0.039-0.015,-0.028-0.008,-0.019-0.004,-0.012-0.001,-0.007 0.001,-0.003 0.002,0.000 0.003,0.001 0.003,0.002 0.003,0.003 0.002,0.003 0.002,0.002 0.002,0.002 0.001,0.002 0.001,0.001 0.001,0.001 0.000,0.001 0.000,0.000 0.000,0.042 0.011,0.075 0.023,0.087 0.027,0.088 0.027,0.285 0.154,0.169 0.077,0.082 0.022,0.021-0.015,0.014-0.014,-0.112-0.058,-0.135-0.062,-0.138-0.059,-0.128-0.052,-0.110-0.043,-0.090-0.034,-0.070-0.026,-0.052-0.019,-0.037-0.012,-0.024-0.008,-0.014-0.004,-0.007 0.000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1-14T20:27:47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1629.000 919.000,'-0.074'0.055,"-0.115"0.086,-0.134 0.100,-0.135 0.102,-0.826 0.721,-0.545 0.475,-0.324 0.283,-0.159 0.139,-0.650 0.607,-0.327 0.347,-0.096 0.155,0.059 0.020,-0.711 0.522,-0.489 0.289,-0.698 0.468,-0.191 0.107,0.148-0.132,0.354-0.276,0.330-0.181,0.512-0.329,0.591-0.399,0.598 0.000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1-14T20:27:47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1574.000 931.000,'0.110'0.074,"0.173"0.115,0.200 0.134,0.203 0.135,0.190 0.200,0.167 0.227,0.141 0.190,0.113 0.153,0.087 0.118,0.064 0.087,0.155 0.171,0.055 0.065,-0.013-0.008,-0.056-0.054,0.951 0.841,0.643 0.542,0.250 0.200,-0.019-0.033,-0.190-0.180,-0.286-0.261,0.208 0.222,-0.080-0.074,-0.259-0.259,-0.354-0.357,-0.297-0.321,-0.312-0.347,-0.317-0.339,-0.297-0.308,-0.262-0.266,-0.221-0.219,-0.174-0.156,-0.148-0.112,-0.111-0.069,-0.079-0.037,-0.053-0.014,-0.032 0.002,-0.016 0.012,-0.005 0.017,0.002 0.019,0.007 0.000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1-14T20:27:47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680.000 450.000,'0.017'-0.004,"0.026"-0.007,0.030-0.008,0.030-0.007,0.027-0.007,0.023-0.006,0.019-0.005,0.015-0.004,0.011-0.003,0.008-0.002,0.005-0.001,0.003-0.001,0.001 0.000,0.000 0.000,0.000 0.000,-0.001 0.000,-0.001 0.000,-0.001 0.000,-0.001 0.000,0.397-0.085,0.271-0.064,0.164-0.045,0.083-0.029,0.154-0.035,0.188-0.036,0.233 0.002,0.097 0.027,0.003 0.041,-0.057 0.047,0.571 0.047,0.268 0.044,0.055 0.038,-0.086 0.032,0.199 0.026,-0.002 0.020,0.091 0.014,-0.004 0.010,-0.040 0.007,-0.207 0.004,-0.299 0.002,-0.336 0.000,-0.334-0.001,-0.309-0.001,-0.147-0.002,-0.107-0.002,0.074-0.001,-0.059-0.001,-0.103-0.001,-0.123-0.001,0.269-0.001,0.190 0.000,0.209 0.000,0.206 0.000,0.152 0.000,0.107 0.000,0.382 0.092,0.163 0.071,0.010 0.052,-0.088 0.036,0.205 0.152,0.083 0.141,0.146 0.050,-0.045-0.011,-0.164-0.050,-0.228-0.071,0.116-0.079,-0.041-0.079,-0.138-0.073,-0.190-0.063,0.048-0.053,0.050-0.042,0.195-0.032,-0.021-0.023,-0.158-0.016,-0.234-0.010,-0.008-0.006,-0.010-0.002,0.014 0.000,-0.118 0.001,-0.195 0.002,-0.229 0.003,-0.235 0.003,-0.221 0.002,0.075 0.002,0.037 0.002,-0.045 0.001,-0.094 0.001,-0.119 0.001,-0.125 0.001,0.045 0.000,0.003 0.000,0.087 0.000,0.061 0.000,0.039 0.000,0.023 0.000,0.360 0.000,0.181 0.000,0.054 0.000,-0.032 0.000,0.192 0.000,0.100 0.000,0.199 0.000,0.027 0.000,-0.085 0.000,-0.150 0.000,0.022 0.000,-0.017 0.000,0.180 0.000,-0.002 0.000,-0.118 0.000,-0.183 0.000,-0.212 0.000,-0.215 0.000,-0.200 0.000,-0.177 0.000,-0.038 0.000,-0.020 0.000,-0.056 0.000,-0.075 0.000,-0.082 0.000,-0.080 0.000,-0.073 0.000,-0.063 0.000,0.144-0.037,0.119-0.058,0.315-0.030,0.270-0.010,0.148 0.004,0.059 0.012,0.071 0.016,0.073 0.018,0.438 0.018,0.197 0.016,0.028 0.014,-0.082 0.012,-0.036 0.009,-0.151 0.007,-0.213 0.005,-0.238 0.004,-0.236 0.002,-0.217 0.001,-0.189 0.001,-0.158 0.000,-0.052 0.000,-0.054-0.001,0.114-0.074,0.066-0.042,0.031-0.019,0.005-0.002,0.081 0.008,0.050 0.015,-0.011 0.018,-0.048 0.018,-0.069 0.017,-0.077 0.015,0.107 0.013,0.070 0.010,0.189-0.065,0.103-0.036,0.004-0.014,-0.060 0.001,-0.059-0.008,-0.128-0.013,-0.163-0.015,-0.173-0.016,-0.081 0.004,-0.090 0.016,-0.089 0.022,-0.081 0.025,-0.071 0.025,-0.059 0.023,-0.022 0.020,0.003 0.017,0.018 0.013,0.027 0.010,0.105-0.011,0.073-0.024,0.047-0.030,0.027-0.032,0.159-0.012,0.085 0.001,0.031 0.009,-0.005 0.014,0.156 0.016,0.100 0.016,0.057 0.014,-0.072 0.015,-0.112 0.012,-0.128 0.009,-0.064 0.007,-0.035 0.005,0.015 0.003,-0.028 0.002,-0.053 0.001,-0.065 0.000,-0.068 0.000,-0.065 0.000,-0.058 0.000,-0.050-0.001,-0.022-0.001,-0.003 0.000,0.054 0.000,0.013 0.000,-0.015 0.000,-0.031 0.000,-0.039 0.000,-0.042 0.000,-0.040 0.000,-0.036 0.000,-0.031 0.000,-0.025 0.000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1-14T20:27:47"/>
    </inkml:context>
    <inkml:brush xml:id="br0">
      <inkml:brushProperty name="width" value="0.09701" units="cm"/>
      <inkml:brushProperty name="height" value="0.09701" units="cm"/>
      <inkml:brushProperty name="color" value="#c00000"/>
      <inkml:brushProperty name="ignorePressure" value="0"/>
    </inkml:brush>
  </inkml:definitions>
  <inkml:trace contextRef="#ctx0" brushRef="#br0">410.000 74.000,'-0.027'0.000,"-0.041"0.000,-0.047 0.000,-0.047 0.000,-0.043 0.000,-0.037 0.000,-0.031 0.000,-0.024 0.000,-0.018 0.000,0.249 0.000,-0.476 0.000,-0.129 0.000,-0.079 0.000,0.598 0.003,-1.027 0.118,-0.212 0.083,-0.098 0.062,1.203-0.212,-1.400 0.352,-0.019 0.086,0.086 0.054,0.144 0.030,-0.286 0.353,-0.152 0.203,1.555-0.919,-1.688 1.024,-0.090 0.057,0.026-0.022,0.098-0.071,0.082 0.060,0.047 0.076,0.109 0.029,1.395-1.071,-1.728 1.552,0.090 0.068,0.197-0.063,0.329-0.237,0.223-0.148,0.211-0.153,0.213-0.011,0.198-0.066,0.174-0.097,0.146-0.109,0.139-0.221,0.062-0.017,0.050-0.018,0.073 0.450,0.088 0.043,0.074-0.052,-0.129-0.987,0.226 0.870,0.085 0.040,0.066 0.019,0.050 0.003,0.157 0.243,0.047 0.018,0.005-0.044,0.160 0.224,0.001 0.059,-0.069 0.009,-0.619-1.347,0.661 1.704,-0.039 0.143,-0.086 0.014,-0.109-0.067,-0.166-0.295,-0.081-0.059,-0.074-0.100,-0.065-0.122,-0.064-0.168,-0.037-0.015,-0.030-0.028,-0.043-0.997,0.012 1.575,-0.027-0.023,-0.017-0.116,0.009-1.445,-0.182 1.054,-0.106-0.135,-0.073-0.126,-0.115 0.025,-0.056-0.039,-0.017-0.066,0.009-0.079,-0.126 0.000,-0.007-0.125,0.025-0.119,0.078-0.149,0.068-0.122,0.072-0.111,0.068-0.096,0.061-0.079,0.051-0.062,0.041-0.046,-0.018-0.034,-0.042-0.023,-0.058-0.014,0.050 0.000,-0.011-0.002,-0.005 0.000,-0.001 0.001,-0.164-0.002,-0.042 0.004,-0.011 0.004,0.008 0.005,-0.027 0.003,-0.004 0.002,0.426 0.005,-0.597 0.025,-0.048 0.045,-0.022 0.050,0.011 0.056,-0.059 0.040,-0.020 0.014,0.007-0.004,0.011-0.001,0.012 0.001,0.013 0.002,0.012 0.003,-0.118 0.011,0.024-0.027,0.057-0.033,0.028 0.001,0.091 0.006,0.088 0.016,0.511-0.165,-0.476 0.157,0.069-0.017,0.086-0.022,0.090-0.023,0.084-0.022,0.074-0.019,0.061-0.016,0.049-0.013,0.037-0.010,0.026-0.007,0.017-0.005,0.011-0.003,0.006-0.002,0.002-0.001,0.000 0.000,-0.002 0.000,-0.003 0.001,-0.003 0.001,-0.003 0.001,-0.002 0.001,-0.002 0.001,-0.002 0.000,-0.001 0.000,-0.001 0.000,0.013 0.009,0.021 0.017,0.025 0.019,0.025 0.020,0.023 0.018,0.020 0.016,0.017 0.013,0.014 0.011,0.010 0.008,0.008 0.006,0.005 0.004,0.061 0.125,0.057 0.095,0.040 0.059,0.027 0.051,0.006 0.027,-0.004 0.016,-0.011 0.007,0.083 0.189,0.033 0.096,0.011 0.048,-0.014-0.026,0.042 0.055,0.029 0.016,0.018-0.012,-0.426-0.709,0.649 0.975,0.005-0.025,-0.035-0.057,-0.016-0.074,-0.006-0.021,-0.052-0.065,-0.079-0.089,0.003 0.113,-0.062 0.021,-0.080-0.011,0.062 0.019,0.002-0.037,-0.038-0.071,-0.391-0.718,0.396 0.771,0.005-0.023,0.018-0.036,-0.418-0.724,0.402 0.723,-0.020-0.045,-0.024-0.071,-0.034-0.099,-0.050-0.127,-0.050-0.125,-0.046-0.113,-0.039-0.096,-0.032-0.077,-0.025-0.059,0.016 0.002,0.035 0.038,0.046 0.057,0.048 0.063,0.045 0.061,0.039 0.055,-0.039-0.001,0.012 0.050,-0.012 0.031,0.202 0.229,0.088 0.073,0.045 0.011,0.014-0.030,-0.140-0.127,0.007 0.000,0.009-0.012,0.188 0.200,-0.021-0.051,-0.034-0.091,-0.039-0.108,-0.082-0.057,0.029-0.002,0.022-0.027,-0.502-0.343,0.726 0.364,-0.007-0.081,-0.049-0.082,-0.102-0.085,-0.049-0.058,-0.044-0.049,-0.038-0.039,0.009 0.033,0.036 0.019,0.026 0.005,-0.515-0.098,0.013 0.000,1.021 0.096,0.257-0.015,0.157-0.017,-1.270-0.073,1.422 0.052,-0.018-0.016,-0.109-0.014,-0.160-0.012,-0.180-0.010,-0.360-0.009,0.003-0.003,0.178 0.024,-0.045 0.041,-0.061 0.051,-0.069 0.056,-0.706-0.134,0.719 0.166,-0.029 0.006,-0.055-0.007,-0.070-0.016,-0.600-0.148,0.716 0.145,-0.025-0.034,-0.031-0.033,-0.063-0.030,-0.080-0.026,-0.084-0.022,-0.081-0.017,0.077-0.013,0.004-0.011,-0.503-0.003,0.497-0.003,0.008-0.003,-0.016 0.000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1-14T20:27:47"/>
    </inkml:context>
    <inkml:brush xml:id="br0">
      <inkml:brushProperty name="width" value="0.09701" units="cm"/>
      <inkml:brushProperty name="height" value="0.09701" units="cm"/>
      <inkml:brushProperty name="color" value="#c00000"/>
      <inkml:brushProperty name="ignorePressure" value="0"/>
    </inkml:brush>
  </inkml:definitions>
  <inkml:trace contextRef="#ctx0" brushRef="#br0">417.000 337.000,'-0.032'0.032,"-0.049"0.049,-0.055 0.055,-0.055 0.055,-0.050 0.050,-0.043 0.043,-0.035 0.035,-0.027 0.027,-0.020 0.020,-0.014 0.014,-0.009 0.009,-0.005 0.005,-0.002 0.002,-0.013-0.029,-0.100 0.032,-0.119 0.038,-0.044 0.003,-0.079 0.036,-0.068 0.036,-0.193 0.163,-0.150 0.167,-0.153 0.185,1.004-0.778,-2.265 1.996,-0.485 0.543,-0.182 0.269,2.633-2.487,-2.076 1.849,0.015-0.052,0.086-0.082,0.131-0.099,-0.752 0.685,0.135-0.078,0.285-0.198,2.269-2.112,-1.950 1.974,0.208-0.008,0.250-0.038,1.611-1.919,-1.242 1.852,0.097 0.171,0.123 0.105,0.134 0.053,0.989-2.030,-1.024 3.043,0.200 0.199,0.211 0.013,0.739-3.113,-0.380 3.654,0.324-0.081,0.275-0.275,0.508-0.437,0.350-0.153,0.220-0.250,0.120-0.297,-0.976-2.335,1.634 2.647,0.285-0.039,0.095-0.188,-1.823-2.422,2.039 2.610,0.063-0.006,-0.026-0.118,-0.408-0.551,-0.119-0.169,-0.176-0.217,-0.207-0.239,-0.006 0.014,-0.334-0.367,-0.310-0.337,-0.271-0.292,-0.226-0.241,-0.180-0.191,-0.137-0.144,-0.099-0.104,-0.068-0.070,-0.043-0.043,-0.046 0.009,-0.048 0.046,-0.045 0.064,-0.063 0.096,-0.076 0.088,-0.062 0.051,-0.049 0.022,-0.270 0.228,-0.191 0.134,-0.155 0.097,-0.443 0.235,-0.265 0.140,-0.104 0.044,0.011-0.024,-0.551 0.154,-0.093-0.062,0.075-0.099,0.236-0.185,0.140-0.125,0.196-0.149,0.221-0.156,0.225-0.151,0.096-0.059,0.161-0.069,0.181-0.065,0.182-0.059,0.171-0.051,0.153-0.042,0.109-0.050,0.053-0.040,0.024-0.037,0.003-0.033,-0.012-0.026,0.005-0.025,0.005-0.019,0.005-0.014,-0.062-0.012,-0.046-0.008,-0.053-0.004,0.006 0.023,0.037 0.038,0.055 0.044,0.061 0.045,0.060 0.041,0.055 0.035,0.047 0.029,0.038 0.023,0.029 0.017,0.021 0.012,0.014-0.047,0.007 0.010,0.005 0.011,0.005 0.056,0.002 0.010,0.000 0.006,-0.010-0.267,0.000 0.007,0.010 0.583,-0.002 0.117,-0.002 0.039,-0.002-0.012,-0.002-0.042,0.045-0.060,0.073 0.204,0.061 0.022,0.054-0.031,0.046-0.064,0.038-0.083,0.071 0.046,-0.030-0.088,-0.113-0.218,-0.034-0.052,-0.035-0.046,-0.034-0.040,-0.012 0.073,-0.042 0.009,-0.034 0.025,-0.043-0.371,0.179 0.527,0.059 0.106,0.019 0.064,-0.021 0.061,-0.021 0.060,-0.029 0.029,-0.033 0.006,-0.135-0.736,0.100 1.085,-0.033 0.122,-0.029 0.029,-0.024-0.032,-0.018 0.436,-0.016 0.192,-0.012-1.661,0.000 1.835,-0.006-0.006,-0.004-0.133,-0.001-0.011,0.000-0.027,0.000-0.118,0.004-1.531,-0.077 1.328,-0.052-0.002,-0.042-0.052,-0.033-0.085,0.159-1.207,-0.235 1.475,-0.027-0.062,-0.019-0.097,0.262-1.349,-0.344 1.354,-0.033-0.043,-0.007-0.075,0.011-0.090,0.028 0.043,-0.018 0.169,-0.003 0.094,0.008 0.037,0.003 0.002,0.004 0.070,0.023 0.039,0.299-1.444,-0.330 2.604,0.068 0.302,0.070 0.066,0.091-0.381,0.044-0.041,0.038-0.164,0.033-0.240,0.021 0.819,0.033-0.171,0.022-0.284,0.014-0.328,0.097 0.232,0.138 0.104,0.035-0.554,0.048 0.000,0.016-0.091,-0.007-0.149,-0.257-1.703,0.240 1.480,-0.012-0.233,-0.011-0.255,-0.010-0.257,-0.218-0.964,0.189 0.752,-0.030-0.144,-0.033-0.121,-0.033-0.098,0.034-0.002,0.005-0.053,-0.008-0.058,-0.017-0.058,-0.015 0.051,-0.026 0.012,-0.026 0.003,-0.024-0.002,0.067 0.065,0.080 0.081,0.079 0.053,0.056 0.142,0.037 0.084,0.022 0.040,-0.319-0.783,0.460 1.044,0.097 0.176,0.072 0.124,0.051 0.081,0.302 0.682,0.000 0.100,-0.063-0.005,-0.140-0.031,0.040 0.315,0.018 0.193,0.003 0.098,0.270 0.804,0.102 0.329,0.021 0.109,-0.036-0.047,0.295 0.948,0.034 0.092,-0.043-0.163,-0.089-0.314,-0.074-0.373,-0.032-0.212,-0.067-0.303,0.068 0.129,-0.070-0.318,-0.093-0.403,-0.980-2.653,1.159 2.519,-0.040-0.391,-0.111-0.418,-1.027-1.927,0.784 1.463,-0.136-0.310,-0.127-0.315,-0.144-0.313,-0.094-0.211,-0.079-0.172,-0.064-0.135,0.166-0.118,0.107-0.099,0.061-0.080,0.027-0.062,-0.016-0.045,0.067-0.028,0.077-0.020,-0.650 0.009,1.147-0.031,0.227-0.008,0.152-0.002,-0.034-0.068,0.038-0.057,-0.033-0.044,-0.079-0.032,-1.265 0.187,1.222-0.260,-0.103-0.020,-0.143 0.006,-0.161 0.024,0.000 0.026,-0.082 0.043,-0.103 0.044,-0.048 0.031,-0.156 0.045,-0.148 0.037,-0.132 0.030,-0.111 0.023,-0.089 0.017,-0.069 0.012,-0.008 0.006,0.059 0.004,0.085 0.002,0.095-0.026,-0.013-0.043,-0.046-0.050,-0.009-0.019,0.003-0.022,-0.014-0.015,-0.024-0.010,-0.029-0.006,-0.031-0.003,-0.015 0.005,-0.019 0.020,-0.013 0.025,-0.009 0.026,-0.005 0.024,-0.003 0.022,-0.001 0.018,0.000 0.015,0.007 0.012,0.051 0.007,0.062 0.005,0.065 0.004,0.020 0.002,0.019 0.001,0.006 0.000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1-14T20:27:47"/>
    </inkml:context>
    <inkml:brush xml:id="br0">
      <inkml:brushProperty name="width" value="0.09701" units="cm"/>
      <inkml:brushProperty name="height" value="0.09701" units="cm"/>
      <inkml:brushProperty name="color" value="#c00000"/>
      <inkml:brushProperty name="ignorePressure" value="0"/>
    </inkml:brush>
  </inkml:definitions>
  <inkml:trace contextRef="#ctx0" brushRef="#br0">389.000 854.000,'-0.027'0.005,"-0.042"0.008,-0.048 0.010,-0.047 0.009,-0.043 0.009,-0.037 0.007,-0.030 0.006,-0.024 0.005,-0.018 0.004,-0.012 0.002,-0.008 0.002,-0.005 0.001,-0.002 0.000,-0.001 0.000,0.000 0.000,0.265-0.044,-0.732 0.408,-0.413 0.269,-0.367 0.219,-0.156 0.101,-0.236 0.150,-0.200 0.131,-0.453 0.218,-0.310 0.154,-0.165 0.085,-0.055 0.031,2.414-1.365,-3.228 1.858,0.056 0.003,0.227-0.093,2.969-1.762,-2.149 1.299,0.306-0.154,0.349-0.178,0.360-0.185,0.036 0.004,0.418-0.232,0.373-0.197,0.316-0.160,0.255-0.124,0.197-0.091,0.146-0.058,0.108-0.061,0.067-0.043,0.036-0.029,0.014-0.018,-0.001-0.009,-0.009-0.003,-0.014 0.000,-0.015 0.003,0.008 0.053,0.020 0.075,0.026 0.083,0.028 0.081,0.137 0.094,0.102 0.094,-0.052 0.024,-0.008 0.087,-0.025 0.042,-0.035 0.009,-0.210-0.649,0.193 1.017,-0.055 0.130,-0.051 0.080,-0.119-1.148,0.030 0.971,-0.067 0.054,-0.072 0.022,-0.072-0.002,-0.201 0.142,-0.174 0.074,-0.146 0.023,-0.118-0.013,0.591-1.174,-1.292 1.575,-0.293-0.023,-0.154-0.107,-0.098-0.315,-0.105-0.150,0.027-0.152,0.115-0.144,0.073-0.187,0.087-0.150,0.144-0.143,1.315-0.443,-1.202 0.365,0.178-0.085,0.190-0.082,0.186-0.075,0.081-0.049,0.209-0.070,0.176-0.054,0.142-0.040,0.110-0.028,0.081-0.019,0.027-0.011,-0.005-0.005,-0.026-0.001,-0.038 0.001,-0.010-0.023,0.001-0.037,0.010-0.043,0.015-0.043,0.017-0.040,0.017-0.035,0.041-0.013,0.073 0.029,0.077 0.042,0.073 0.047,0.064 0.045,0.053 0.041,0.042 0.034,0.031 0.027,0.022 0.021,0.014 0.015,0.009 0.010,0.004 0.006,0.001 0.003,-0.001 0.001,-0.002 0.000,-0.002-0.001,-0.002-0.001,-0.002-0.001,-0.002-0.001,0.007 0.009,0.077 0.029,0.093 0.034,0.121 0.054,0.108 0.036,0.066 0.013,0.033-0.003,0.224 0.119,-0.011 0.092,-0.033 0.104,-0.097 0.034,0.074 0.096,0.055 0.058,0.039 0.028,0.441 0.272,0.044-0.010,-0.043-0.064,-1.190-0.776,1.205 0.819,-0.058-0.031,-0.111-0.077,-0.135-0.100,-0.959-0.642,0.750 0.542,0.039 0.066,-0.004 0.043,-0.019 0.071,-0.028 0.041,-0.034 0.018,0.179 0.226,0.007 0.035,-0.032-0.018,-0.056-0.052,-0.008 0.023,-0.153-0.125,-0.161-0.130,-0.563-0.711,0.496 0.810,-0.113-0.003,-0.113-0.028,-0.269-0.600,0.143 0.523,-0.037-0.048,-0.017-0.067,-0.183-0.613,0.187 0.674,0.005-0.004,0.011-0.015,-0.028-0.081,-0.024-0.036,-0.030-0.037,-0.031-0.035,0.003 0.020,0.012-0.011,0.023-0.003,0.063 0.199,0.043 0.124,0.017 0.032,-0.001-0.030,-0.013-0.068,-0.019-0.088,-0.022-0.095,-0.023-0.093,-0.030-0.092,0.004-0.046,0.011-0.057,0.069 0.028,0.018-0.049,0.015-0.035,-0.247-0.284,0.275 0.277,0.070 0.055,0.063 0.052,0.327 0.132,0.118-0.004,0.040-0.029,-0.012-0.042,0.763 0.135,0.612 0.128,-1.823-0.610,2.353 0.684,0.360 0.031,0.156-0.031,0.010-0.072,-0.121-0.127,-0.101-0.093,-0.211-0.094,-0.276 0.000</inkml:trace>
</inkml:ink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2" Type="http://schemas.openxmlformats.org/officeDocument/2006/relationships/slideLayout" Target="../slideLayouts/slideLayout1.xml"/><Relationship Id="rId21" Type="http://schemas.openxmlformats.org/officeDocument/2006/relationships/image" Target="../media/image1.png"/><Relationship Id="rId20" Type="http://schemas.openxmlformats.org/officeDocument/2006/relationships/tags" Target="../tags/tag82.xml"/><Relationship Id="rId2" Type="http://schemas.openxmlformats.org/officeDocument/2006/relationships/tags" Target="../tags/tag64.xml"/><Relationship Id="rId19" Type="http://schemas.openxmlformats.org/officeDocument/2006/relationships/tags" Target="../tags/tag81.xml"/><Relationship Id="rId18" Type="http://schemas.openxmlformats.org/officeDocument/2006/relationships/tags" Target="../tags/tag80.xml"/><Relationship Id="rId17" Type="http://schemas.openxmlformats.org/officeDocument/2006/relationships/tags" Target="../tags/tag79.xml"/><Relationship Id="rId16" Type="http://schemas.openxmlformats.org/officeDocument/2006/relationships/tags" Target="../tags/tag78.xml"/><Relationship Id="rId15" Type="http://schemas.openxmlformats.org/officeDocument/2006/relationships/tags" Target="../tags/tag77.xml"/><Relationship Id="rId14" Type="http://schemas.openxmlformats.org/officeDocument/2006/relationships/tags" Target="../tags/tag76.xml"/><Relationship Id="rId13" Type="http://schemas.openxmlformats.org/officeDocument/2006/relationships/tags" Target="../tags/tag75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tags" Target="../tags/tag89.xml"/><Relationship Id="rId3" Type="http://schemas.openxmlformats.org/officeDocument/2006/relationships/image" Target="../media/image43.emf"/><Relationship Id="rId2" Type="http://schemas.openxmlformats.org/officeDocument/2006/relationships/oleObject" Target="../embeddings/Document2.doc"/><Relationship Id="rId1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5.emf"/><Relationship Id="rId1" Type="http://schemas.openxmlformats.org/officeDocument/2006/relationships/oleObject" Target="../embeddings/Document3.doc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image" Target="../media/image48.png"/><Relationship Id="rId7" Type="http://schemas.openxmlformats.org/officeDocument/2006/relationships/tags" Target="../tags/tag93.xml"/><Relationship Id="rId6" Type="http://schemas.openxmlformats.org/officeDocument/2006/relationships/image" Target="../media/image47.png"/><Relationship Id="rId5" Type="http://schemas.openxmlformats.org/officeDocument/2006/relationships/tags" Target="../tags/tag92.xml"/><Relationship Id="rId4" Type="http://schemas.openxmlformats.org/officeDocument/2006/relationships/image" Target="../media/image1.png"/><Relationship Id="rId3" Type="http://schemas.openxmlformats.org/officeDocument/2006/relationships/tags" Target="../tags/tag91.xml"/><Relationship Id="rId2" Type="http://schemas.openxmlformats.org/officeDocument/2006/relationships/image" Target="../media/image46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90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image" Target="../media/image47.png"/><Relationship Id="rId7" Type="http://schemas.openxmlformats.org/officeDocument/2006/relationships/tags" Target="../tags/tag98.xml"/><Relationship Id="rId6" Type="http://schemas.openxmlformats.org/officeDocument/2006/relationships/image" Target="../media/image1.png"/><Relationship Id="rId5" Type="http://schemas.openxmlformats.org/officeDocument/2006/relationships/tags" Target="../tags/tag97.xml"/><Relationship Id="rId4" Type="http://schemas.openxmlformats.org/officeDocument/2006/relationships/image" Target="../media/image46.png"/><Relationship Id="rId3" Type="http://schemas.openxmlformats.org/officeDocument/2006/relationships/tags" Target="../tags/tag96.xml"/><Relationship Id="rId2" Type="http://schemas.openxmlformats.org/officeDocument/2006/relationships/image" Target="../media/image49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00.xml"/><Relationship Id="rId10" Type="http://schemas.openxmlformats.org/officeDocument/2006/relationships/image" Target="../media/image50.png"/><Relationship Id="rId1" Type="http://schemas.openxmlformats.org/officeDocument/2006/relationships/tags" Target="../tags/tag9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image" Target="../media/image52.png"/><Relationship Id="rId7" Type="http://schemas.openxmlformats.org/officeDocument/2006/relationships/tags" Target="../tags/tag107.xml"/><Relationship Id="rId6" Type="http://schemas.openxmlformats.org/officeDocument/2006/relationships/image" Target="../media/image51.png"/><Relationship Id="rId5" Type="http://schemas.openxmlformats.org/officeDocument/2006/relationships/tags" Target="../tags/tag106.xml"/><Relationship Id="rId4" Type="http://schemas.openxmlformats.org/officeDocument/2006/relationships/image" Target="../media/image1.png"/><Relationship Id="rId3" Type="http://schemas.openxmlformats.org/officeDocument/2006/relationships/tags" Target="../tags/tag105.xml"/><Relationship Id="rId2" Type="http://schemas.openxmlformats.org/officeDocument/2006/relationships/image" Target="../media/image46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09.xml"/><Relationship Id="rId10" Type="http://schemas.openxmlformats.org/officeDocument/2006/relationships/image" Target="../media/image53.png"/><Relationship Id="rId1" Type="http://schemas.openxmlformats.org/officeDocument/2006/relationships/tags" Target="../tags/tag104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image" Target="../media/image56.png"/><Relationship Id="rId7" Type="http://schemas.openxmlformats.org/officeDocument/2006/relationships/tags" Target="../tags/tag113.xml"/><Relationship Id="rId6" Type="http://schemas.openxmlformats.org/officeDocument/2006/relationships/image" Target="../media/image55.png"/><Relationship Id="rId5" Type="http://schemas.openxmlformats.org/officeDocument/2006/relationships/tags" Target="../tags/tag112.xml"/><Relationship Id="rId4" Type="http://schemas.openxmlformats.org/officeDocument/2006/relationships/image" Target="../media/image1.png"/><Relationship Id="rId3" Type="http://schemas.openxmlformats.org/officeDocument/2006/relationships/tags" Target="../tags/tag111.xml"/><Relationship Id="rId2" Type="http://schemas.openxmlformats.org/officeDocument/2006/relationships/image" Target="../media/image54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10.xml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tags" Target="../tags/tag120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3.emf"/><Relationship Id="rId2" Type="http://schemas.openxmlformats.org/officeDocument/2006/relationships/package" Target="../embeddings/Document4.docx"/><Relationship Id="rId1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5.emf"/><Relationship Id="rId3" Type="http://schemas.openxmlformats.org/officeDocument/2006/relationships/oleObject" Target="../embeddings/Document6.doc"/><Relationship Id="rId2" Type="http://schemas.openxmlformats.org/officeDocument/2006/relationships/image" Target="../media/image64.emf"/><Relationship Id="rId1" Type="http://schemas.openxmlformats.org/officeDocument/2006/relationships/package" Target="../embeddings/Document5.doc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2.png"/><Relationship Id="rId6" Type="http://schemas.openxmlformats.org/officeDocument/2006/relationships/customXml" Target="../ink/ink7.xml"/><Relationship Id="rId5" Type="http://schemas.openxmlformats.org/officeDocument/2006/relationships/image" Target="../media/image71.png"/><Relationship Id="rId4" Type="http://schemas.openxmlformats.org/officeDocument/2006/relationships/customXml" Target="../ink/ink6.xml"/><Relationship Id="rId3" Type="http://schemas.openxmlformats.org/officeDocument/2006/relationships/image" Target="../media/image70.png"/><Relationship Id="rId2" Type="http://schemas.openxmlformats.org/officeDocument/2006/relationships/customXml" Target="../ink/ink5.xml"/><Relationship Id="rId1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9.png"/><Relationship Id="rId1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image" Target="../media/image6.png"/><Relationship Id="rId7" Type="http://schemas.openxmlformats.org/officeDocument/2006/relationships/tags" Target="../tags/tag86.xml"/><Relationship Id="rId6" Type="http://schemas.openxmlformats.org/officeDocument/2006/relationships/image" Target="../media/image5.png"/><Relationship Id="rId5" Type="http://schemas.openxmlformats.org/officeDocument/2006/relationships/tags" Target="../tags/tag85.xml"/><Relationship Id="rId4" Type="http://schemas.openxmlformats.org/officeDocument/2006/relationships/image" Target="../media/image4.png"/><Relationship Id="rId3" Type="http://schemas.openxmlformats.org/officeDocument/2006/relationships/tags" Target="../tags/tag84.xml"/><Relationship Id="rId2" Type="http://schemas.openxmlformats.org/officeDocument/2006/relationships/image" Target="../media/image3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8.png"/><Relationship Id="rId11" Type="http://schemas.openxmlformats.org/officeDocument/2006/relationships/tags" Target="../tags/tag88.xml"/><Relationship Id="rId10" Type="http://schemas.openxmlformats.org/officeDocument/2006/relationships/image" Target="../media/image7.png"/><Relationship Id="rId1" Type="http://schemas.openxmlformats.org/officeDocument/2006/relationships/tags" Target="../tags/tag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4.png"/><Relationship Id="rId7" Type="http://schemas.openxmlformats.org/officeDocument/2006/relationships/customXml" Target="../ink/ink3.xml"/><Relationship Id="rId6" Type="http://schemas.openxmlformats.org/officeDocument/2006/relationships/image" Target="../media/image13.png"/><Relationship Id="rId5" Type="http://schemas.openxmlformats.org/officeDocument/2006/relationships/customXml" Target="../ink/ink2.xml"/><Relationship Id="rId4" Type="http://schemas.openxmlformats.org/officeDocument/2006/relationships/image" Target="../media/image12.png"/><Relationship Id="rId3" Type="http://schemas.openxmlformats.org/officeDocument/2006/relationships/customXml" Target="../ink/ink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customXml" Target="../ink/ink4.xml"/><Relationship Id="rId3" Type="http://schemas.openxmlformats.org/officeDocument/2006/relationships/image" Target="../media/image16.emf"/><Relationship Id="rId2" Type="http://schemas.openxmlformats.org/officeDocument/2006/relationships/oleObject" Target="../embeddings/Document1.doc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V="1">
            <a:off x="5129047" y="536"/>
            <a:ext cx="8209902" cy="6778201"/>
            <a:chOff x="5647764" y="705110"/>
            <a:chExt cx="6544234" cy="6152891"/>
          </a:xfrm>
        </p:grpSpPr>
        <p:sp>
          <p:nvSpPr>
            <p:cNvPr id="5" name="平行四边形 6"/>
            <p:cNvSpPr/>
            <p:nvPr>
              <p:custDataLst>
                <p:tags r:id="rId1"/>
              </p:custDataLst>
            </p:nvPr>
          </p:nvSpPr>
          <p:spPr>
            <a:xfrm rot="19586943">
              <a:off x="6539379" y="1636995"/>
              <a:ext cx="3863848" cy="1770937"/>
            </a:xfrm>
            <a:custGeom>
              <a:avLst/>
              <a:gdLst>
                <a:gd name="connsiteX0" fmla="*/ 0 w 4606366"/>
                <a:gd name="connsiteY0" fmla="*/ 1274301 h 1274301"/>
                <a:gd name="connsiteX1" fmla="*/ 318575 w 4606366"/>
                <a:gd name="connsiteY1" fmla="*/ 0 h 1274301"/>
                <a:gd name="connsiteX2" fmla="*/ 4606366 w 4606366"/>
                <a:gd name="connsiteY2" fmla="*/ 0 h 1274301"/>
                <a:gd name="connsiteX3" fmla="*/ 4287791 w 4606366"/>
                <a:gd name="connsiteY3" fmla="*/ 1274301 h 1274301"/>
                <a:gd name="connsiteX4" fmla="*/ 0 w 4606366"/>
                <a:gd name="connsiteY4" fmla="*/ 1274301 h 1274301"/>
                <a:gd name="connsiteX0-1" fmla="*/ 0 w 4606366"/>
                <a:gd name="connsiteY0-2" fmla="*/ 1274301 h 1274301"/>
                <a:gd name="connsiteX1-3" fmla="*/ 131438 w 4606366"/>
                <a:gd name="connsiteY1-4" fmla="*/ 682608 h 1274301"/>
                <a:gd name="connsiteX2-5" fmla="*/ 318575 w 4606366"/>
                <a:gd name="connsiteY2-6" fmla="*/ 0 h 1274301"/>
                <a:gd name="connsiteX3-7" fmla="*/ 4606366 w 4606366"/>
                <a:gd name="connsiteY3-8" fmla="*/ 0 h 1274301"/>
                <a:gd name="connsiteX4-9" fmla="*/ 4287791 w 4606366"/>
                <a:gd name="connsiteY4-10" fmla="*/ 1274301 h 1274301"/>
                <a:gd name="connsiteX5" fmla="*/ 0 w 4606366"/>
                <a:gd name="connsiteY5" fmla="*/ 1274301 h 1274301"/>
                <a:gd name="connsiteX0-11" fmla="*/ 345969 w 4474928"/>
                <a:gd name="connsiteY0-12" fmla="*/ 1284331 h 1284331"/>
                <a:gd name="connsiteX1-13" fmla="*/ 0 w 4474928"/>
                <a:gd name="connsiteY1-14" fmla="*/ 682608 h 1284331"/>
                <a:gd name="connsiteX2-15" fmla="*/ 187137 w 4474928"/>
                <a:gd name="connsiteY2-16" fmla="*/ 0 h 1284331"/>
                <a:gd name="connsiteX3-17" fmla="*/ 4474928 w 4474928"/>
                <a:gd name="connsiteY3-18" fmla="*/ 0 h 1284331"/>
                <a:gd name="connsiteX4-19" fmla="*/ 4156353 w 4474928"/>
                <a:gd name="connsiteY4-20" fmla="*/ 1274301 h 1284331"/>
                <a:gd name="connsiteX5-21" fmla="*/ 345969 w 4474928"/>
                <a:gd name="connsiteY5-22" fmla="*/ 1284331 h 1284331"/>
                <a:gd name="connsiteX0-23" fmla="*/ 554298 w 4683257"/>
                <a:gd name="connsiteY0-24" fmla="*/ 1284331 h 1284331"/>
                <a:gd name="connsiteX1-25" fmla="*/ 0 w 4683257"/>
                <a:gd name="connsiteY1-26" fmla="*/ 899429 h 1284331"/>
                <a:gd name="connsiteX2-27" fmla="*/ 395466 w 4683257"/>
                <a:gd name="connsiteY2-28" fmla="*/ 0 h 1284331"/>
                <a:gd name="connsiteX3-29" fmla="*/ 4683257 w 4683257"/>
                <a:gd name="connsiteY3-30" fmla="*/ 0 h 1284331"/>
                <a:gd name="connsiteX4-31" fmla="*/ 4364682 w 4683257"/>
                <a:gd name="connsiteY4-32" fmla="*/ 1274301 h 1284331"/>
                <a:gd name="connsiteX5-33" fmla="*/ 554298 w 4683257"/>
                <a:gd name="connsiteY5-34" fmla="*/ 1284331 h 1284331"/>
                <a:gd name="connsiteX0-35" fmla="*/ 408846 w 4683257"/>
                <a:gd name="connsiteY0-36" fmla="*/ 1284683 h 1284683"/>
                <a:gd name="connsiteX1-37" fmla="*/ 0 w 4683257"/>
                <a:gd name="connsiteY1-38" fmla="*/ 899429 h 1284683"/>
                <a:gd name="connsiteX2-39" fmla="*/ 395466 w 4683257"/>
                <a:gd name="connsiteY2-40" fmla="*/ 0 h 1284683"/>
                <a:gd name="connsiteX3-41" fmla="*/ 4683257 w 4683257"/>
                <a:gd name="connsiteY3-42" fmla="*/ 0 h 1284683"/>
                <a:gd name="connsiteX4-43" fmla="*/ 4364682 w 4683257"/>
                <a:gd name="connsiteY4-44" fmla="*/ 1274301 h 1284683"/>
                <a:gd name="connsiteX5-45" fmla="*/ 408846 w 4683257"/>
                <a:gd name="connsiteY5-46" fmla="*/ 1284683 h 1284683"/>
                <a:gd name="connsiteX0-47" fmla="*/ 1459511 w 5733922"/>
                <a:gd name="connsiteY0-48" fmla="*/ 1287609 h 1287609"/>
                <a:gd name="connsiteX1-49" fmla="*/ 1050665 w 5733922"/>
                <a:gd name="connsiteY1-50" fmla="*/ 902355 h 1287609"/>
                <a:gd name="connsiteX2-51" fmla="*/ 0 w 5733922"/>
                <a:gd name="connsiteY2-52" fmla="*/ 0 h 1287609"/>
                <a:gd name="connsiteX3-53" fmla="*/ 5733922 w 5733922"/>
                <a:gd name="connsiteY3-54" fmla="*/ 2926 h 1287609"/>
                <a:gd name="connsiteX4-55" fmla="*/ 5415347 w 5733922"/>
                <a:gd name="connsiteY4-56" fmla="*/ 1277227 h 1287609"/>
                <a:gd name="connsiteX5-57" fmla="*/ 1459511 w 5733922"/>
                <a:gd name="connsiteY5-58" fmla="*/ 1287609 h 1287609"/>
                <a:gd name="connsiteX0-59" fmla="*/ 1459511 w 5733922"/>
                <a:gd name="connsiteY0-60" fmla="*/ 1287609 h 1287609"/>
                <a:gd name="connsiteX1-61" fmla="*/ 1531017 w 5733922"/>
                <a:gd name="connsiteY1-62" fmla="*/ 544015 h 1287609"/>
                <a:gd name="connsiteX2-63" fmla="*/ 0 w 5733922"/>
                <a:gd name="connsiteY2-64" fmla="*/ 0 h 1287609"/>
                <a:gd name="connsiteX3-65" fmla="*/ 5733922 w 5733922"/>
                <a:gd name="connsiteY3-66" fmla="*/ 2926 h 1287609"/>
                <a:gd name="connsiteX4-67" fmla="*/ 5415347 w 5733922"/>
                <a:gd name="connsiteY4-68" fmla="*/ 1277227 h 1287609"/>
                <a:gd name="connsiteX5-69" fmla="*/ 1459511 w 5733922"/>
                <a:gd name="connsiteY5-70" fmla="*/ 1287609 h 1287609"/>
                <a:gd name="connsiteX0-71" fmla="*/ 1459511 w 5733922"/>
                <a:gd name="connsiteY0-72" fmla="*/ 1287609 h 1287609"/>
                <a:gd name="connsiteX1-73" fmla="*/ 1531017 w 5733922"/>
                <a:gd name="connsiteY1-74" fmla="*/ 544015 h 1287609"/>
                <a:gd name="connsiteX2-75" fmla="*/ 854662 w 5733922"/>
                <a:gd name="connsiteY2-76" fmla="*/ 311936 h 1287609"/>
                <a:gd name="connsiteX3-77" fmla="*/ 0 w 5733922"/>
                <a:gd name="connsiteY3-78" fmla="*/ 0 h 1287609"/>
                <a:gd name="connsiteX4-79" fmla="*/ 5733922 w 5733922"/>
                <a:gd name="connsiteY4-80" fmla="*/ 2926 h 1287609"/>
                <a:gd name="connsiteX5-81" fmla="*/ 5415347 w 5733922"/>
                <a:gd name="connsiteY5-82" fmla="*/ 1277227 h 1287609"/>
                <a:gd name="connsiteX6" fmla="*/ 1459511 w 5733922"/>
                <a:gd name="connsiteY6" fmla="*/ 1287609 h 1287609"/>
                <a:gd name="connsiteX0-83" fmla="*/ 1459511 w 5733922"/>
                <a:gd name="connsiteY0-84" fmla="*/ 1287609 h 1287609"/>
                <a:gd name="connsiteX1-85" fmla="*/ 1531017 w 5733922"/>
                <a:gd name="connsiteY1-86" fmla="*/ 544015 h 1287609"/>
                <a:gd name="connsiteX2-87" fmla="*/ 492945 w 5733922"/>
                <a:gd name="connsiteY2-88" fmla="*/ 516134 h 1287609"/>
                <a:gd name="connsiteX3-89" fmla="*/ 0 w 5733922"/>
                <a:gd name="connsiteY3-90" fmla="*/ 0 h 1287609"/>
                <a:gd name="connsiteX4-91" fmla="*/ 5733922 w 5733922"/>
                <a:gd name="connsiteY4-92" fmla="*/ 2926 h 1287609"/>
                <a:gd name="connsiteX5-93" fmla="*/ 5415347 w 5733922"/>
                <a:gd name="connsiteY5-94" fmla="*/ 1277227 h 1287609"/>
                <a:gd name="connsiteX6-95" fmla="*/ 1459511 w 5733922"/>
                <a:gd name="connsiteY6-96" fmla="*/ 1287609 h 1287609"/>
                <a:gd name="connsiteX0-97" fmla="*/ 966566 w 5240977"/>
                <a:gd name="connsiteY0-98" fmla="*/ 1284683 h 1284683"/>
                <a:gd name="connsiteX1-99" fmla="*/ 1038072 w 5240977"/>
                <a:gd name="connsiteY1-100" fmla="*/ 541089 h 1284683"/>
                <a:gd name="connsiteX2-101" fmla="*/ 0 w 5240977"/>
                <a:gd name="connsiteY2-102" fmla="*/ 513208 h 1284683"/>
                <a:gd name="connsiteX3-103" fmla="*/ 191133 w 5240977"/>
                <a:gd name="connsiteY3-104" fmla="*/ 5694 h 1284683"/>
                <a:gd name="connsiteX4-105" fmla="*/ 5240977 w 5240977"/>
                <a:gd name="connsiteY4-106" fmla="*/ 0 h 1284683"/>
                <a:gd name="connsiteX5-107" fmla="*/ 4922402 w 5240977"/>
                <a:gd name="connsiteY5-108" fmla="*/ 1274301 h 1284683"/>
                <a:gd name="connsiteX6-109" fmla="*/ 966566 w 5240977"/>
                <a:gd name="connsiteY6-110" fmla="*/ 1284683 h 1284683"/>
                <a:gd name="connsiteX0-111" fmla="*/ 1517487 w 5791898"/>
                <a:gd name="connsiteY0-112" fmla="*/ 1284683 h 1284683"/>
                <a:gd name="connsiteX1-113" fmla="*/ 1588993 w 5791898"/>
                <a:gd name="connsiteY1-114" fmla="*/ 541089 h 1284683"/>
                <a:gd name="connsiteX2-115" fmla="*/ 0 w 5791898"/>
                <a:gd name="connsiteY2-116" fmla="*/ 509160 h 1284683"/>
                <a:gd name="connsiteX3-117" fmla="*/ 742054 w 5791898"/>
                <a:gd name="connsiteY3-118" fmla="*/ 5694 h 1284683"/>
                <a:gd name="connsiteX4-119" fmla="*/ 5791898 w 5791898"/>
                <a:gd name="connsiteY4-120" fmla="*/ 0 h 1284683"/>
                <a:gd name="connsiteX5-121" fmla="*/ 5473323 w 5791898"/>
                <a:gd name="connsiteY5-122" fmla="*/ 1274301 h 1284683"/>
                <a:gd name="connsiteX6-123" fmla="*/ 1517487 w 5791898"/>
                <a:gd name="connsiteY6-124" fmla="*/ 1284683 h 1284683"/>
                <a:gd name="connsiteX0-125" fmla="*/ 1517487 w 5791898"/>
                <a:gd name="connsiteY0-126" fmla="*/ 1284683 h 1284683"/>
                <a:gd name="connsiteX1-127" fmla="*/ 1024276 w 5791898"/>
                <a:gd name="connsiteY1-128" fmla="*/ 532320 h 1284683"/>
                <a:gd name="connsiteX2-129" fmla="*/ 0 w 5791898"/>
                <a:gd name="connsiteY2-130" fmla="*/ 509160 h 1284683"/>
                <a:gd name="connsiteX3-131" fmla="*/ 742054 w 5791898"/>
                <a:gd name="connsiteY3-132" fmla="*/ 5694 h 1284683"/>
                <a:gd name="connsiteX4-133" fmla="*/ 5791898 w 5791898"/>
                <a:gd name="connsiteY4-134" fmla="*/ 0 h 1284683"/>
                <a:gd name="connsiteX5-135" fmla="*/ 5473323 w 5791898"/>
                <a:gd name="connsiteY5-136" fmla="*/ 1274301 h 1284683"/>
                <a:gd name="connsiteX6-137" fmla="*/ 1517487 w 5791898"/>
                <a:gd name="connsiteY6-138" fmla="*/ 1284683 h 1284683"/>
                <a:gd name="connsiteX0-139" fmla="*/ 1517487 w 5797578"/>
                <a:gd name="connsiteY0-140" fmla="*/ 1278989 h 1278989"/>
                <a:gd name="connsiteX1-141" fmla="*/ 1024276 w 5797578"/>
                <a:gd name="connsiteY1-142" fmla="*/ 526626 h 1278989"/>
                <a:gd name="connsiteX2-143" fmla="*/ 0 w 5797578"/>
                <a:gd name="connsiteY2-144" fmla="*/ 503466 h 1278989"/>
                <a:gd name="connsiteX3-145" fmla="*/ 742054 w 5797578"/>
                <a:gd name="connsiteY3-146" fmla="*/ 0 h 1278989"/>
                <a:gd name="connsiteX4-147" fmla="*/ 5797578 w 5797578"/>
                <a:gd name="connsiteY4-148" fmla="*/ 35636 h 1278989"/>
                <a:gd name="connsiteX5-149" fmla="*/ 5473323 w 5797578"/>
                <a:gd name="connsiteY5-150" fmla="*/ 1268607 h 1278989"/>
                <a:gd name="connsiteX6-151" fmla="*/ 1517487 w 5797578"/>
                <a:gd name="connsiteY6-152" fmla="*/ 1278989 h 1278989"/>
                <a:gd name="connsiteX0-153" fmla="*/ 1517487 w 5727449"/>
                <a:gd name="connsiteY0-154" fmla="*/ 1278989 h 1278989"/>
                <a:gd name="connsiteX1-155" fmla="*/ 1024276 w 5727449"/>
                <a:gd name="connsiteY1-156" fmla="*/ 526626 h 1278989"/>
                <a:gd name="connsiteX2-157" fmla="*/ 0 w 5727449"/>
                <a:gd name="connsiteY2-158" fmla="*/ 503466 h 1278989"/>
                <a:gd name="connsiteX3-159" fmla="*/ 742054 w 5727449"/>
                <a:gd name="connsiteY3-160" fmla="*/ 0 h 1278989"/>
                <a:gd name="connsiteX4-161" fmla="*/ 5727450 w 5727449"/>
                <a:gd name="connsiteY4-162" fmla="*/ 42556 h 1278989"/>
                <a:gd name="connsiteX5-163" fmla="*/ 5473323 w 5727449"/>
                <a:gd name="connsiteY5-164" fmla="*/ 1268607 h 1278989"/>
                <a:gd name="connsiteX6-165" fmla="*/ 1517487 w 5727449"/>
                <a:gd name="connsiteY6-166" fmla="*/ 1278989 h 12789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95" y="connsiteY6-96"/>
                </a:cxn>
              </a:cxnLst>
              <a:rect l="l" t="t" r="r" b="b"/>
              <a:pathLst>
                <a:path w="5727449" h="1278989">
                  <a:moveTo>
                    <a:pt x="1517487" y="1278989"/>
                  </a:moveTo>
                  <a:lnTo>
                    <a:pt x="1024276" y="526626"/>
                  </a:lnTo>
                  <a:lnTo>
                    <a:pt x="0" y="503466"/>
                  </a:lnTo>
                  <a:lnTo>
                    <a:pt x="742054" y="0"/>
                  </a:lnTo>
                  <a:lnTo>
                    <a:pt x="5727450" y="42556"/>
                  </a:lnTo>
                  <a:lnTo>
                    <a:pt x="5473323" y="1268607"/>
                  </a:lnTo>
                  <a:lnTo>
                    <a:pt x="1517487" y="127898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2"/>
              </p:custDataLst>
            </p:nvPr>
          </p:nvSpPr>
          <p:spPr>
            <a:xfrm rot="8681015">
              <a:off x="8162044" y="2386969"/>
              <a:ext cx="999067" cy="861264"/>
            </a:xfrm>
            <a:prstGeom prst="triangle">
              <a:avLst/>
            </a:prstGeom>
            <a:solidFill>
              <a:schemeClr val="bg1">
                <a:lumMod val="85000"/>
                <a:alpha val="7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直角三角形 10"/>
            <p:cNvSpPr/>
            <p:nvPr>
              <p:custDataLst>
                <p:tags r:id="rId3"/>
              </p:custDataLst>
            </p:nvPr>
          </p:nvSpPr>
          <p:spPr>
            <a:xfrm flipH="1">
              <a:off x="5647764" y="2478001"/>
              <a:ext cx="6544234" cy="4380000"/>
            </a:xfrm>
            <a:prstGeom prst="rtTriangle">
              <a:avLst/>
            </a:prstGeom>
            <a:solidFill>
              <a:srgbClr val="1B30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>
              <p:custDataLst>
                <p:tags r:id="rId4"/>
              </p:custDataLst>
            </p:nvPr>
          </p:nvSpPr>
          <p:spPr>
            <a:xfrm rot="19800000">
              <a:off x="7958175" y="5532634"/>
              <a:ext cx="830245" cy="715728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r="30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>
              <p:custDataLst>
                <p:tags r:id="rId5"/>
              </p:custDataLst>
            </p:nvPr>
          </p:nvSpPr>
          <p:spPr>
            <a:xfrm rot="8681015">
              <a:off x="10780357" y="4269744"/>
              <a:ext cx="510208" cy="439834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r="30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平行四边形 6"/>
            <p:cNvSpPr/>
            <p:nvPr>
              <p:custDataLst>
                <p:tags r:id="rId6"/>
              </p:custDataLst>
            </p:nvPr>
          </p:nvSpPr>
          <p:spPr>
            <a:xfrm rot="19586943">
              <a:off x="6833246" y="3110664"/>
              <a:ext cx="4683257" cy="1284684"/>
            </a:xfrm>
            <a:custGeom>
              <a:avLst/>
              <a:gdLst>
                <a:gd name="connsiteX0" fmla="*/ 0 w 4606366"/>
                <a:gd name="connsiteY0" fmla="*/ 1274301 h 1274301"/>
                <a:gd name="connsiteX1" fmla="*/ 318575 w 4606366"/>
                <a:gd name="connsiteY1" fmla="*/ 0 h 1274301"/>
                <a:gd name="connsiteX2" fmla="*/ 4606366 w 4606366"/>
                <a:gd name="connsiteY2" fmla="*/ 0 h 1274301"/>
                <a:gd name="connsiteX3" fmla="*/ 4287791 w 4606366"/>
                <a:gd name="connsiteY3" fmla="*/ 1274301 h 1274301"/>
                <a:gd name="connsiteX4" fmla="*/ 0 w 4606366"/>
                <a:gd name="connsiteY4" fmla="*/ 1274301 h 1274301"/>
                <a:gd name="connsiteX0-1" fmla="*/ 0 w 4606366"/>
                <a:gd name="connsiteY0-2" fmla="*/ 1274301 h 1274301"/>
                <a:gd name="connsiteX1-3" fmla="*/ 131438 w 4606366"/>
                <a:gd name="connsiteY1-4" fmla="*/ 682608 h 1274301"/>
                <a:gd name="connsiteX2-5" fmla="*/ 318575 w 4606366"/>
                <a:gd name="connsiteY2-6" fmla="*/ 0 h 1274301"/>
                <a:gd name="connsiteX3-7" fmla="*/ 4606366 w 4606366"/>
                <a:gd name="connsiteY3-8" fmla="*/ 0 h 1274301"/>
                <a:gd name="connsiteX4-9" fmla="*/ 4287791 w 4606366"/>
                <a:gd name="connsiteY4-10" fmla="*/ 1274301 h 1274301"/>
                <a:gd name="connsiteX5" fmla="*/ 0 w 4606366"/>
                <a:gd name="connsiteY5" fmla="*/ 1274301 h 1274301"/>
                <a:gd name="connsiteX0-11" fmla="*/ 345969 w 4474928"/>
                <a:gd name="connsiteY0-12" fmla="*/ 1284331 h 1284331"/>
                <a:gd name="connsiteX1-13" fmla="*/ 0 w 4474928"/>
                <a:gd name="connsiteY1-14" fmla="*/ 682608 h 1284331"/>
                <a:gd name="connsiteX2-15" fmla="*/ 187137 w 4474928"/>
                <a:gd name="connsiteY2-16" fmla="*/ 0 h 1284331"/>
                <a:gd name="connsiteX3-17" fmla="*/ 4474928 w 4474928"/>
                <a:gd name="connsiteY3-18" fmla="*/ 0 h 1284331"/>
                <a:gd name="connsiteX4-19" fmla="*/ 4156353 w 4474928"/>
                <a:gd name="connsiteY4-20" fmla="*/ 1274301 h 1284331"/>
                <a:gd name="connsiteX5-21" fmla="*/ 345969 w 4474928"/>
                <a:gd name="connsiteY5-22" fmla="*/ 1284331 h 1284331"/>
                <a:gd name="connsiteX0-23" fmla="*/ 554298 w 4683257"/>
                <a:gd name="connsiteY0-24" fmla="*/ 1284331 h 1284331"/>
                <a:gd name="connsiteX1-25" fmla="*/ 0 w 4683257"/>
                <a:gd name="connsiteY1-26" fmla="*/ 899429 h 1284331"/>
                <a:gd name="connsiteX2-27" fmla="*/ 395466 w 4683257"/>
                <a:gd name="connsiteY2-28" fmla="*/ 0 h 1284331"/>
                <a:gd name="connsiteX3-29" fmla="*/ 4683257 w 4683257"/>
                <a:gd name="connsiteY3-30" fmla="*/ 0 h 1284331"/>
                <a:gd name="connsiteX4-31" fmla="*/ 4364682 w 4683257"/>
                <a:gd name="connsiteY4-32" fmla="*/ 1274301 h 1284331"/>
                <a:gd name="connsiteX5-33" fmla="*/ 554298 w 4683257"/>
                <a:gd name="connsiteY5-34" fmla="*/ 1284331 h 1284331"/>
                <a:gd name="connsiteX0-35" fmla="*/ 408846 w 4683257"/>
                <a:gd name="connsiteY0-36" fmla="*/ 1284683 h 1284683"/>
                <a:gd name="connsiteX1-37" fmla="*/ 0 w 4683257"/>
                <a:gd name="connsiteY1-38" fmla="*/ 899429 h 1284683"/>
                <a:gd name="connsiteX2-39" fmla="*/ 395466 w 4683257"/>
                <a:gd name="connsiteY2-40" fmla="*/ 0 h 1284683"/>
                <a:gd name="connsiteX3-41" fmla="*/ 4683257 w 4683257"/>
                <a:gd name="connsiteY3-42" fmla="*/ 0 h 1284683"/>
                <a:gd name="connsiteX4-43" fmla="*/ 4364682 w 4683257"/>
                <a:gd name="connsiteY4-44" fmla="*/ 1274301 h 1284683"/>
                <a:gd name="connsiteX5-45" fmla="*/ 408846 w 4683257"/>
                <a:gd name="connsiteY5-46" fmla="*/ 1284683 h 12846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4683257" h="1284683">
                  <a:moveTo>
                    <a:pt x="408846" y="1284683"/>
                  </a:moveTo>
                  <a:lnTo>
                    <a:pt x="0" y="899429"/>
                  </a:lnTo>
                  <a:lnTo>
                    <a:pt x="395466" y="0"/>
                  </a:lnTo>
                  <a:lnTo>
                    <a:pt x="4683257" y="0"/>
                  </a:lnTo>
                  <a:lnTo>
                    <a:pt x="4364682" y="1274301"/>
                  </a:lnTo>
                  <a:lnTo>
                    <a:pt x="408846" y="128468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等腰三角形 7"/>
            <p:cNvSpPr/>
            <p:nvPr>
              <p:custDataLst>
                <p:tags r:id="rId7"/>
              </p:custDataLst>
            </p:nvPr>
          </p:nvSpPr>
          <p:spPr>
            <a:xfrm rot="19800000">
              <a:off x="7039343" y="3815290"/>
              <a:ext cx="4513841" cy="694900"/>
            </a:xfrm>
            <a:custGeom>
              <a:avLst/>
              <a:gdLst>
                <a:gd name="connsiteX0" fmla="*/ 0 w 830245"/>
                <a:gd name="connsiteY0" fmla="*/ 715728 h 715728"/>
                <a:gd name="connsiteX1" fmla="*/ 415123 w 830245"/>
                <a:gd name="connsiteY1" fmla="*/ 0 h 715728"/>
                <a:gd name="connsiteX2" fmla="*/ 830245 w 830245"/>
                <a:gd name="connsiteY2" fmla="*/ 715728 h 715728"/>
                <a:gd name="connsiteX3" fmla="*/ 0 w 830245"/>
                <a:gd name="connsiteY3" fmla="*/ 715728 h 715728"/>
                <a:gd name="connsiteX0-1" fmla="*/ 0 w 830245"/>
                <a:gd name="connsiteY0-2" fmla="*/ 715728 h 715728"/>
                <a:gd name="connsiteX1-3" fmla="*/ 415123 w 830245"/>
                <a:gd name="connsiteY1-4" fmla="*/ 0 h 715728"/>
                <a:gd name="connsiteX2-5" fmla="*/ 657633 w 830245"/>
                <a:gd name="connsiteY2-6" fmla="*/ 377683 h 715728"/>
                <a:gd name="connsiteX3-7" fmla="*/ 830245 w 830245"/>
                <a:gd name="connsiteY3-8" fmla="*/ 715728 h 715728"/>
                <a:gd name="connsiteX4" fmla="*/ 0 w 830245"/>
                <a:gd name="connsiteY4" fmla="*/ 715728 h 715728"/>
                <a:gd name="connsiteX0-9" fmla="*/ 0 w 2580493"/>
                <a:gd name="connsiteY0-10" fmla="*/ 715728 h 715728"/>
                <a:gd name="connsiteX1-11" fmla="*/ 415123 w 2580493"/>
                <a:gd name="connsiteY1-12" fmla="*/ 0 h 715728"/>
                <a:gd name="connsiteX2-13" fmla="*/ 2580493 w 2580493"/>
                <a:gd name="connsiteY2-14" fmla="*/ 59334 h 715728"/>
                <a:gd name="connsiteX3-15" fmla="*/ 830245 w 2580493"/>
                <a:gd name="connsiteY3-16" fmla="*/ 715728 h 715728"/>
                <a:gd name="connsiteX4-17" fmla="*/ 0 w 2580493"/>
                <a:gd name="connsiteY4-18" fmla="*/ 715728 h 715728"/>
                <a:gd name="connsiteX0-19" fmla="*/ 0 w 3845273"/>
                <a:gd name="connsiteY0-20" fmla="*/ 715728 h 715728"/>
                <a:gd name="connsiteX1-21" fmla="*/ 415123 w 3845273"/>
                <a:gd name="connsiteY1-22" fmla="*/ 0 h 715728"/>
                <a:gd name="connsiteX2-23" fmla="*/ 2580493 w 3845273"/>
                <a:gd name="connsiteY2-24" fmla="*/ 59334 h 715728"/>
                <a:gd name="connsiteX3-25" fmla="*/ 3845273 w 3845273"/>
                <a:gd name="connsiteY3-26" fmla="*/ 468958 h 715728"/>
                <a:gd name="connsiteX4-27" fmla="*/ 0 w 3845273"/>
                <a:gd name="connsiteY4-28" fmla="*/ 715728 h 715728"/>
                <a:gd name="connsiteX0-29" fmla="*/ 0 w 3845273"/>
                <a:gd name="connsiteY0-30" fmla="*/ 759143 h 759143"/>
                <a:gd name="connsiteX1-31" fmla="*/ 415123 w 3845273"/>
                <a:gd name="connsiteY1-32" fmla="*/ 43415 h 759143"/>
                <a:gd name="connsiteX2-33" fmla="*/ 3478291 w 3845273"/>
                <a:gd name="connsiteY2-34" fmla="*/ 0 h 759143"/>
                <a:gd name="connsiteX3-35" fmla="*/ 3845273 w 3845273"/>
                <a:gd name="connsiteY3-36" fmla="*/ 512373 h 759143"/>
                <a:gd name="connsiteX4-37" fmla="*/ 0 w 3845273"/>
                <a:gd name="connsiteY4-38" fmla="*/ 759143 h 759143"/>
                <a:gd name="connsiteX0-39" fmla="*/ 0 w 3478291"/>
                <a:gd name="connsiteY0-40" fmla="*/ 759143 h 759143"/>
                <a:gd name="connsiteX1-41" fmla="*/ 415123 w 3478291"/>
                <a:gd name="connsiteY1-42" fmla="*/ 43415 h 759143"/>
                <a:gd name="connsiteX2-43" fmla="*/ 3478291 w 3478291"/>
                <a:gd name="connsiteY2-44" fmla="*/ 0 h 759143"/>
                <a:gd name="connsiteX3-45" fmla="*/ 3214485 w 3478291"/>
                <a:gd name="connsiteY3-46" fmla="*/ 582952 h 759143"/>
                <a:gd name="connsiteX4-47" fmla="*/ 0 w 3478291"/>
                <a:gd name="connsiteY4-48" fmla="*/ 759143 h 759143"/>
                <a:gd name="connsiteX0-49" fmla="*/ 564192 w 3063168"/>
                <a:gd name="connsiteY0-50" fmla="*/ 703460 h 703460"/>
                <a:gd name="connsiteX1-51" fmla="*/ 0 w 3063168"/>
                <a:gd name="connsiteY1-52" fmla="*/ 43415 h 703460"/>
                <a:gd name="connsiteX2-53" fmla="*/ 3063168 w 3063168"/>
                <a:gd name="connsiteY2-54" fmla="*/ 0 h 703460"/>
                <a:gd name="connsiteX3-55" fmla="*/ 2799362 w 3063168"/>
                <a:gd name="connsiteY3-56" fmla="*/ 582952 h 703460"/>
                <a:gd name="connsiteX4-57" fmla="*/ 564192 w 3063168"/>
                <a:gd name="connsiteY4-58" fmla="*/ 703460 h 703460"/>
                <a:gd name="connsiteX0-59" fmla="*/ 889430 w 3388406"/>
                <a:gd name="connsiteY0-60" fmla="*/ 703460 h 703460"/>
                <a:gd name="connsiteX1-61" fmla="*/ 0 w 3388406"/>
                <a:gd name="connsiteY1-62" fmla="*/ 41966 h 703460"/>
                <a:gd name="connsiteX2-63" fmla="*/ 3388406 w 3388406"/>
                <a:gd name="connsiteY2-64" fmla="*/ 0 h 703460"/>
                <a:gd name="connsiteX3-65" fmla="*/ 3124600 w 3388406"/>
                <a:gd name="connsiteY3-66" fmla="*/ 582952 h 703460"/>
                <a:gd name="connsiteX4-67" fmla="*/ 889430 w 3388406"/>
                <a:gd name="connsiteY4-68" fmla="*/ 703460 h 703460"/>
                <a:gd name="connsiteX0-69" fmla="*/ 938296 w 3437272"/>
                <a:gd name="connsiteY0-70" fmla="*/ 703460 h 703460"/>
                <a:gd name="connsiteX1-71" fmla="*/ 0 w 3437272"/>
                <a:gd name="connsiteY1-72" fmla="*/ 153498 h 703460"/>
                <a:gd name="connsiteX2-73" fmla="*/ 3437272 w 3437272"/>
                <a:gd name="connsiteY2-74" fmla="*/ 0 h 703460"/>
                <a:gd name="connsiteX3-75" fmla="*/ 3173466 w 3437272"/>
                <a:gd name="connsiteY3-76" fmla="*/ 582952 h 703460"/>
                <a:gd name="connsiteX4-77" fmla="*/ 938296 w 3437272"/>
                <a:gd name="connsiteY4-78" fmla="*/ 703460 h 703460"/>
                <a:gd name="connsiteX0-79" fmla="*/ 903360 w 3402336"/>
                <a:gd name="connsiteY0-80" fmla="*/ 703460 h 703460"/>
                <a:gd name="connsiteX1-81" fmla="*/ 0 w 3402336"/>
                <a:gd name="connsiteY1-82" fmla="*/ 173668 h 703460"/>
                <a:gd name="connsiteX2-83" fmla="*/ 3402336 w 3402336"/>
                <a:gd name="connsiteY2-84" fmla="*/ 0 h 703460"/>
                <a:gd name="connsiteX3-85" fmla="*/ 3138530 w 3402336"/>
                <a:gd name="connsiteY3-86" fmla="*/ 582952 h 703460"/>
                <a:gd name="connsiteX4-87" fmla="*/ 903360 w 3402336"/>
                <a:gd name="connsiteY4-88" fmla="*/ 703460 h 703460"/>
                <a:gd name="connsiteX0-89" fmla="*/ 738040 w 3402336"/>
                <a:gd name="connsiteY0-90" fmla="*/ 747757 h 747757"/>
                <a:gd name="connsiteX1-91" fmla="*/ 0 w 3402336"/>
                <a:gd name="connsiteY1-92" fmla="*/ 173668 h 747757"/>
                <a:gd name="connsiteX2-93" fmla="*/ 3402336 w 3402336"/>
                <a:gd name="connsiteY2-94" fmla="*/ 0 h 747757"/>
                <a:gd name="connsiteX3-95" fmla="*/ 3138530 w 3402336"/>
                <a:gd name="connsiteY3-96" fmla="*/ 582952 h 747757"/>
                <a:gd name="connsiteX4-97" fmla="*/ 738040 w 3402336"/>
                <a:gd name="connsiteY4-98" fmla="*/ 747757 h 747757"/>
                <a:gd name="connsiteX0-99" fmla="*/ 738040 w 3402336"/>
                <a:gd name="connsiteY0-100" fmla="*/ 747757 h 747757"/>
                <a:gd name="connsiteX1-101" fmla="*/ 0 w 3402336"/>
                <a:gd name="connsiteY1-102" fmla="*/ 173668 h 747757"/>
                <a:gd name="connsiteX2-103" fmla="*/ 3402336 w 3402336"/>
                <a:gd name="connsiteY2-104" fmla="*/ 0 h 747757"/>
                <a:gd name="connsiteX3-105" fmla="*/ 3048487 w 3402336"/>
                <a:gd name="connsiteY3-106" fmla="*/ 577548 h 747757"/>
                <a:gd name="connsiteX4-107" fmla="*/ 738040 w 3402336"/>
                <a:gd name="connsiteY4-108" fmla="*/ 747757 h 747757"/>
                <a:gd name="connsiteX0-109" fmla="*/ 738040 w 3534041"/>
                <a:gd name="connsiteY0-110" fmla="*/ 733828 h 733828"/>
                <a:gd name="connsiteX1-111" fmla="*/ 0 w 3534041"/>
                <a:gd name="connsiteY1-112" fmla="*/ 159739 h 733828"/>
                <a:gd name="connsiteX2-113" fmla="*/ 3534041 w 3534041"/>
                <a:gd name="connsiteY2-114" fmla="*/ 0 h 733828"/>
                <a:gd name="connsiteX3-115" fmla="*/ 3048487 w 3534041"/>
                <a:gd name="connsiteY3-116" fmla="*/ 563619 h 733828"/>
                <a:gd name="connsiteX4-117" fmla="*/ 738040 w 3534041"/>
                <a:gd name="connsiteY4-118" fmla="*/ 733828 h 733828"/>
                <a:gd name="connsiteX0-119" fmla="*/ 738040 w 3604397"/>
                <a:gd name="connsiteY0-120" fmla="*/ 801899 h 801899"/>
                <a:gd name="connsiteX1-121" fmla="*/ 0 w 3604397"/>
                <a:gd name="connsiteY1-122" fmla="*/ 227810 h 801899"/>
                <a:gd name="connsiteX2-123" fmla="*/ 3604397 w 3604397"/>
                <a:gd name="connsiteY2-124" fmla="*/ 0 h 801899"/>
                <a:gd name="connsiteX3-125" fmla="*/ 3048487 w 3604397"/>
                <a:gd name="connsiteY3-126" fmla="*/ 631690 h 801899"/>
                <a:gd name="connsiteX4-127" fmla="*/ 738040 w 3604397"/>
                <a:gd name="connsiteY4-128" fmla="*/ 801899 h 801899"/>
                <a:gd name="connsiteX0-129" fmla="*/ 738040 w 3604397"/>
                <a:gd name="connsiteY0-130" fmla="*/ 801899 h 801899"/>
                <a:gd name="connsiteX1-131" fmla="*/ 0 w 3604397"/>
                <a:gd name="connsiteY1-132" fmla="*/ 227810 h 801899"/>
                <a:gd name="connsiteX2-133" fmla="*/ 3604397 w 3604397"/>
                <a:gd name="connsiteY2-134" fmla="*/ 0 h 801899"/>
                <a:gd name="connsiteX3-135" fmla="*/ 3108516 w 3604397"/>
                <a:gd name="connsiteY3-136" fmla="*/ 635293 h 801899"/>
                <a:gd name="connsiteX4-137" fmla="*/ 738040 w 3604397"/>
                <a:gd name="connsiteY4-138" fmla="*/ 801899 h 801899"/>
                <a:gd name="connsiteX0-139" fmla="*/ 738040 w 4142939"/>
                <a:gd name="connsiteY0-140" fmla="*/ 801899 h 801899"/>
                <a:gd name="connsiteX1-141" fmla="*/ 0 w 4142939"/>
                <a:gd name="connsiteY1-142" fmla="*/ 227810 h 801899"/>
                <a:gd name="connsiteX2-143" fmla="*/ 3604397 w 4142939"/>
                <a:gd name="connsiteY2-144" fmla="*/ 0 h 801899"/>
                <a:gd name="connsiteX3-145" fmla="*/ 4142939 w 4142939"/>
                <a:gd name="connsiteY3-146" fmla="*/ 564843 h 801899"/>
                <a:gd name="connsiteX4-147" fmla="*/ 738040 w 4142939"/>
                <a:gd name="connsiteY4-148" fmla="*/ 801899 h 801899"/>
                <a:gd name="connsiteX0-149" fmla="*/ 738040 w 4361967"/>
                <a:gd name="connsiteY0-150" fmla="*/ 876918 h 876918"/>
                <a:gd name="connsiteX1-151" fmla="*/ 0 w 4361967"/>
                <a:gd name="connsiteY1-152" fmla="*/ 302829 h 876918"/>
                <a:gd name="connsiteX2-153" fmla="*/ 4361967 w 4361967"/>
                <a:gd name="connsiteY2-154" fmla="*/ 0 h 876918"/>
                <a:gd name="connsiteX3-155" fmla="*/ 4142939 w 4361967"/>
                <a:gd name="connsiteY3-156" fmla="*/ 639862 h 876918"/>
                <a:gd name="connsiteX4-157" fmla="*/ 738040 w 4361967"/>
                <a:gd name="connsiteY4-158" fmla="*/ 876918 h 876918"/>
                <a:gd name="connsiteX0-159" fmla="*/ 738040 w 4295215"/>
                <a:gd name="connsiteY0-160" fmla="*/ 868876 h 868876"/>
                <a:gd name="connsiteX1-161" fmla="*/ 0 w 4295215"/>
                <a:gd name="connsiteY1-162" fmla="*/ 294787 h 868876"/>
                <a:gd name="connsiteX2-163" fmla="*/ 4295215 w 4295215"/>
                <a:gd name="connsiteY2-164" fmla="*/ 0 h 868876"/>
                <a:gd name="connsiteX3-165" fmla="*/ 4142939 w 4295215"/>
                <a:gd name="connsiteY3-166" fmla="*/ 631820 h 868876"/>
                <a:gd name="connsiteX4-167" fmla="*/ 738040 w 4295215"/>
                <a:gd name="connsiteY4-168" fmla="*/ 868876 h 868876"/>
                <a:gd name="connsiteX0-169" fmla="*/ 738040 w 4295215"/>
                <a:gd name="connsiteY0-170" fmla="*/ 868876 h 868876"/>
                <a:gd name="connsiteX1-171" fmla="*/ 0 w 4295215"/>
                <a:gd name="connsiteY1-172" fmla="*/ 294787 h 868876"/>
                <a:gd name="connsiteX2-173" fmla="*/ 4295215 w 4295215"/>
                <a:gd name="connsiteY2-174" fmla="*/ 0 h 868876"/>
                <a:gd name="connsiteX3-175" fmla="*/ 4188203 w 4295215"/>
                <a:gd name="connsiteY3-176" fmla="*/ 580316 h 868876"/>
                <a:gd name="connsiteX4-177" fmla="*/ 738040 w 4295215"/>
                <a:gd name="connsiteY4-178" fmla="*/ 868876 h 868876"/>
                <a:gd name="connsiteX0-179" fmla="*/ 738040 w 4295215"/>
                <a:gd name="connsiteY0-180" fmla="*/ 868876 h 868876"/>
                <a:gd name="connsiteX1-181" fmla="*/ 0 w 4295215"/>
                <a:gd name="connsiteY1-182" fmla="*/ 294787 h 868876"/>
                <a:gd name="connsiteX2-183" fmla="*/ 4295215 w 4295215"/>
                <a:gd name="connsiteY2-184" fmla="*/ 0 h 868876"/>
                <a:gd name="connsiteX3-185" fmla="*/ 4177876 w 4295215"/>
                <a:gd name="connsiteY3-186" fmla="*/ 651991 h 868876"/>
                <a:gd name="connsiteX4-187" fmla="*/ 738040 w 4295215"/>
                <a:gd name="connsiteY4-188" fmla="*/ 868876 h 868876"/>
                <a:gd name="connsiteX0-189" fmla="*/ 235834 w 4295215"/>
                <a:gd name="connsiteY0-190" fmla="*/ 905001 h 905001"/>
                <a:gd name="connsiteX1-191" fmla="*/ 0 w 4295215"/>
                <a:gd name="connsiteY1-192" fmla="*/ 294787 h 905001"/>
                <a:gd name="connsiteX2-193" fmla="*/ 4295215 w 4295215"/>
                <a:gd name="connsiteY2-194" fmla="*/ 0 h 905001"/>
                <a:gd name="connsiteX3-195" fmla="*/ 4177876 w 4295215"/>
                <a:gd name="connsiteY3-196" fmla="*/ 651991 h 905001"/>
                <a:gd name="connsiteX4-197" fmla="*/ 235834 w 4295215"/>
                <a:gd name="connsiteY4-198" fmla="*/ 905001 h 905001"/>
                <a:gd name="connsiteX0-199" fmla="*/ 467072 w 4526453"/>
                <a:gd name="connsiteY0-200" fmla="*/ 905001 h 905001"/>
                <a:gd name="connsiteX1-201" fmla="*/ 0 w 4526453"/>
                <a:gd name="connsiteY1-202" fmla="*/ 533938 h 905001"/>
                <a:gd name="connsiteX2-203" fmla="*/ 4526453 w 4526453"/>
                <a:gd name="connsiteY2-204" fmla="*/ 0 h 905001"/>
                <a:gd name="connsiteX3-205" fmla="*/ 4409114 w 4526453"/>
                <a:gd name="connsiteY3-206" fmla="*/ 651991 h 905001"/>
                <a:gd name="connsiteX4-207" fmla="*/ 467072 w 4526453"/>
                <a:gd name="connsiteY4-208" fmla="*/ 905001 h 905001"/>
                <a:gd name="connsiteX0-209" fmla="*/ 467072 w 4513842"/>
                <a:gd name="connsiteY0-210" fmla="*/ 694900 h 694900"/>
                <a:gd name="connsiteX1-211" fmla="*/ 0 w 4513842"/>
                <a:gd name="connsiteY1-212" fmla="*/ 323837 h 694900"/>
                <a:gd name="connsiteX2-213" fmla="*/ 4513842 w 4513842"/>
                <a:gd name="connsiteY2-214" fmla="*/ 0 h 694900"/>
                <a:gd name="connsiteX3-215" fmla="*/ 4409114 w 4513842"/>
                <a:gd name="connsiteY3-216" fmla="*/ 441890 h 694900"/>
                <a:gd name="connsiteX4-217" fmla="*/ 467072 w 4513842"/>
                <a:gd name="connsiteY4-218" fmla="*/ 694900 h 694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4513842" h="694900">
                  <a:moveTo>
                    <a:pt x="467072" y="694900"/>
                  </a:moveTo>
                  <a:lnTo>
                    <a:pt x="0" y="323837"/>
                  </a:lnTo>
                  <a:lnTo>
                    <a:pt x="4513842" y="0"/>
                  </a:lnTo>
                  <a:lnTo>
                    <a:pt x="4409114" y="441890"/>
                  </a:lnTo>
                  <a:lnTo>
                    <a:pt x="467072" y="694900"/>
                  </a:lnTo>
                  <a:close/>
                </a:path>
              </a:pathLst>
            </a:custGeom>
            <a:solidFill>
              <a:srgbClr val="1F497D">
                <a:alpha val="66000"/>
              </a:srgbClr>
            </a:solidFill>
            <a:ln>
              <a:noFill/>
            </a:ln>
            <a:effectLst>
              <a:outerShdw blurRad="50800" dir="30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>
              <p:custDataLst>
                <p:tags r:id="rId8"/>
              </p:custDataLst>
            </p:nvPr>
          </p:nvSpPr>
          <p:spPr>
            <a:xfrm rot="8681015">
              <a:off x="8987370" y="3968302"/>
              <a:ext cx="510208" cy="439834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菱形 10"/>
            <p:cNvSpPr/>
            <p:nvPr>
              <p:custDataLst>
                <p:tags r:id="rId9"/>
              </p:custDataLst>
            </p:nvPr>
          </p:nvSpPr>
          <p:spPr>
            <a:xfrm>
              <a:off x="8873921" y="1085460"/>
              <a:ext cx="3296383" cy="2010385"/>
            </a:xfrm>
            <a:custGeom>
              <a:avLst/>
              <a:gdLst>
                <a:gd name="connsiteX0" fmla="*/ 0 w 3242596"/>
                <a:gd name="connsiteY0" fmla="*/ 1032087 h 2064173"/>
                <a:gd name="connsiteX1" fmla="*/ 1621298 w 3242596"/>
                <a:gd name="connsiteY1" fmla="*/ 0 h 2064173"/>
                <a:gd name="connsiteX2" fmla="*/ 3242596 w 3242596"/>
                <a:gd name="connsiteY2" fmla="*/ 1032087 h 2064173"/>
                <a:gd name="connsiteX3" fmla="*/ 1621298 w 3242596"/>
                <a:gd name="connsiteY3" fmla="*/ 2064173 h 2064173"/>
                <a:gd name="connsiteX4" fmla="*/ 0 w 3242596"/>
                <a:gd name="connsiteY4" fmla="*/ 1032087 h 2064173"/>
                <a:gd name="connsiteX0-1" fmla="*/ 0 w 3296384"/>
                <a:gd name="connsiteY0-2" fmla="*/ 1032087 h 2064173"/>
                <a:gd name="connsiteX1-3" fmla="*/ 1621298 w 3296384"/>
                <a:gd name="connsiteY1-4" fmla="*/ 0 h 2064173"/>
                <a:gd name="connsiteX2-5" fmla="*/ 3296384 w 3296384"/>
                <a:gd name="connsiteY2-6" fmla="*/ 1045534 h 2064173"/>
                <a:gd name="connsiteX3-7" fmla="*/ 1621298 w 3296384"/>
                <a:gd name="connsiteY3-8" fmla="*/ 2064173 h 2064173"/>
                <a:gd name="connsiteX4-9" fmla="*/ 0 w 3296384"/>
                <a:gd name="connsiteY4-10" fmla="*/ 1032087 h 2064173"/>
                <a:gd name="connsiteX0-11" fmla="*/ 0 w 3296384"/>
                <a:gd name="connsiteY0-12" fmla="*/ 1032087 h 2010385"/>
                <a:gd name="connsiteX1-13" fmla="*/ 1621298 w 3296384"/>
                <a:gd name="connsiteY1-14" fmla="*/ 0 h 2010385"/>
                <a:gd name="connsiteX2-15" fmla="*/ 3296384 w 3296384"/>
                <a:gd name="connsiteY2-16" fmla="*/ 1045534 h 2010385"/>
                <a:gd name="connsiteX3-17" fmla="*/ 1621298 w 3296384"/>
                <a:gd name="connsiteY3-18" fmla="*/ 2010385 h 2010385"/>
                <a:gd name="connsiteX4-19" fmla="*/ 0 w 3296384"/>
                <a:gd name="connsiteY4-20" fmla="*/ 1032087 h 20103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296384" h="2010385">
                  <a:moveTo>
                    <a:pt x="0" y="1032087"/>
                  </a:moveTo>
                  <a:lnTo>
                    <a:pt x="1621298" y="0"/>
                  </a:lnTo>
                  <a:lnTo>
                    <a:pt x="3296384" y="1045534"/>
                  </a:lnTo>
                  <a:lnTo>
                    <a:pt x="1621298" y="2010385"/>
                  </a:lnTo>
                  <a:lnTo>
                    <a:pt x="0" y="10320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38100" dir="8100000" sx="103000" sy="103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平行四边形 11"/>
            <p:cNvSpPr/>
            <p:nvPr>
              <p:custDataLst>
                <p:tags r:id="rId10"/>
              </p:custDataLst>
            </p:nvPr>
          </p:nvSpPr>
          <p:spPr>
            <a:xfrm>
              <a:off x="8809015" y="1683636"/>
              <a:ext cx="2554710" cy="1416849"/>
            </a:xfrm>
            <a:custGeom>
              <a:avLst/>
              <a:gdLst>
                <a:gd name="connsiteX0" fmla="*/ 0 w 1723446"/>
                <a:gd name="connsiteY0" fmla="*/ 1295824 h 1295824"/>
                <a:gd name="connsiteX1" fmla="*/ 323956 w 1723446"/>
                <a:gd name="connsiteY1" fmla="*/ 0 h 1295824"/>
                <a:gd name="connsiteX2" fmla="*/ 1723446 w 1723446"/>
                <a:gd name="connsiteY2" fmla="*/ 0 h 1295824"/>
                <a:gd name="connsiteX3" fmla="*/ 1399490 w 1723446"/>
                <a:gd name="connsiteY3" fmla="*/ 1295824 h 1295824"/>
                <a:gd name="connsiteX4" fmla="*/ 0 w 1723446"/>
                <a:gd name="connsiteY4" fmla="*/ 1295824 h 1295824"/>
                <a:gd name="connsiteX0-1" fmla="*/ 79456 w 1802902"/>
                <a:gd name="connsiteY0-2" fmla="*/ 1295824 h 1295824"/>
                <a:gd name="connsiteX1-3" fmla="*/ 0 w 1802902"/>
                <a:gd name="connsiteY1-4" fmla="*/ 201706 h 1295824"/>
                <a:gd name="connsiteX2-5" fmla="*/ 1802902 w 1802902"/>
                <a:gd name="connsiteY2-6" fmla="*/ 0 h 1295824"/>
                <a:gd name="connsiteX3-7" fmla="*/ 1478946 w 1802902"/>
                <a:gd name="connsiteY3-8" fmla="*/ 1295824 h 1295824"/>
                <a:gd name="connsiteX4-9" fmla="*/ 79456 w 1802902"/>
                <a:gd name="connsiteY4-10" fmla="*/ 1295824 h 1295824"/>
                <a:gd name="connsiteX0-11" fmla="*/ 79456 w 1478946"/>
                <a:gd name="connsiteY0-12" fmla="*/ 1524424 h 1524424"/>
                <a:gd name="connsiteX1-13" fmla="*/ 0 w 1478946"/>
                <a:gd name="connsiteY1-14" fmla="*/ 430306 h 1524424"/>
                <a:gd name="connsiteX2-15" fmla="*/ 740585 w 1478946"/>
                <a:gd name="connsiteY2-16" fmla="*/ 0 h 1524424"/>
                <a:gd name="connsiteX3-17" fmla="*/ 1478946 w 1478946"/>
                <a:gd name="connsiteY3-18" fmla="*/ 1524424 h 1524424"/>
                <a:gd name="connsiteX4-19" fmla="*/ 79456 w 1478946"/>
                <a:gd name="connsiteY4-20" fmla="*/ 1524424 h 1524424"/>
                <a:gd name="connsiteX0-21" fmla="*/ 79456 w 2554711"/>
                <a:gd name="connsiteY0-22" fmla="*/ 1524424 h 1524424"/>
                <a:gd name="connsiteX1-23" fmla="*/ 0 w 2554711"/>
                <a:gd name="connsiteY1-24" fmla="*/ 430306 h 1524424"/>
                <a:gd name="connsiteX2-25" fmla="*/ 740585 w 2554711"/>
                <a:gd name="connsiteY2-26" fmla="*/ 0 h 1524424"/>
                <a:gd name="connsiteX3-27" fmla="*/ 2554711 w 2554711"/>
                <a:gd name="connsiteY3-28" fmla="*/ 905859 h 1524424"/>
                <a:gd name="connsiteX4-29" fmla="*/ 79456 w 2554711"/>
                <a:gd name="connsiteY4-30" fmla="*/ 1524424 h 1524424"/>
                <a:gd name="connsiteX0-31" fmla="*/ 1625868 w 2554711"/>
                <a:gd name="connsiteY0-32" fmla="*/ 1349612 h 1349612"/>
                <a:gd name="connsiteX1-33" fmla="*/ 0 w 2554711"/>
                <a:gd name="connsiteY1-34" fmla="*/ 430306 h 1349612"/>
                <a:gd name="connsiteX2-35" fmla="*/ 740585 w 2554711"/>
                <a:gd name="connsiteY2-36" fmla="*/ 0 h 1349612"/>
                <a:gd name="connsiteX3-37" fmla="*/ 2554711 w 2554711"/>
                <a:gd name="connsiteY3-38" fmla="*/ 905859 h 1349612"/>
                <a:gd name="connsiteX4-39" fmla="*/ 1625868 w 2554711"/>
                <a:gd name="connsiteY4-40" fmla="*/ 1349612 h 1349612"/>
                <a:gd name="connsiteX0-41" fmla="*/ 1666209 w 2554711"/>
                <a:gd name="connsiteY0-42" fmla="*/ 1376506 h 1376506"/>
                <a:gd name="connsiteX1-43" fmla="*/ 0 w 2554711"/>
                <a:gd name="connsiteY1-44" fmla="*/ 430306 h 1376506"/>
                <a:gd name="connsiteX2-45" fmla="*/ 740585 w 2554711"/>
                <a:gd name="connsiteY2-46" fmla="*/ 0 h 1376506"/>
                <a:gd name="connsiteX3-47" fmla="*/ 2554711 w 2554711"/>
                <a:gd name="connsiteY3-48" fmla="*/ 905859 h 1376506"/>
                <a:gd name="connsiteX4-49" fmla="*/ 1666209 w 2554711"/>
                <a:gd name="connsiteY4-50" fmla="*/ 1376506 h 1376506"/>
                <a:gd name="connsiteX0-51" fmla="*/ 1666209 w 2554711"/>
                <a:gd name="connsiteY0-52" fmla="*/ 1416848 h 1416848"/>
                <a:gd name="connsiteX1-53" fmla="*/ 0 w 2554711"/>
                <a:gd name="connsiteY1-54" fmla="*/ 470648 h 1416848"/>
                <a:gd name="connsiteX2-55" fmla="*/ 713691 w 2554711"/>
                <a:gd name="connsiteY2-56" fmla="*/ 0 h 1416848"/>
                <a:gd name="connsiteX3-57" fmla="*/ 2554711 w 2554711"/>
                <a:gd name="connsiteY3-58" fmla="*/ 946201 h 1416848"/>
                <a:gd name="connsiteX4-59" fmla="*/ 1666209 w 2554711"/>
                <a:gd name="connsiteY4-60" fmla="*/ 1416848 h 14168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54711" h="1416848">
                  <a:moveTo>
                    <a:pt x="1666209" y="1416848"/>
                  </a:moveTo>
                  <a:lnTo>
                    <a:pt x="0" y="470648"/>
                  </a:lnTo>
                  <a:lnTo>
                    <a:pt x="713691" y="0"/>
                  </a:lnTo>
                  <a:lnTo>
                    <a:pt x="2554711" y="946201"/>
                  </a:lnTo>
                  <a:lnTo>
                    <a:pt x="1666209" y="1416848"/>
                  </a:lnTo>
                  <a:close/>
                </a:path>
              </a:pathLst>
            </a:cu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2"/>
            <p:cNvSpPr/>
            <p:nvPr>
              <p:custDataLst>
                <p:tags r:id="rId11"/>
              </p:custDataLst>
            </p:nvPr>
          </p:nvSpPr>
          <p:spPr>
            <a:xfrm rot="19800000">
              <a:off x="11079595" y="1649002"/>
              <a:ext cx="986856" cy="766613"/>
            </a:xfrm>
            <a:custGeom>
              <a:avLst/>
              <a:gdLst>
                <a:gd name="connsiteX0" fmla="*/ 0 w 986856"/>
                <a:gd name="connsiteY0" fmla="*/ 721831 h 721831"/>
                <a:gd name="connsiteX1" fmla="*/ 493428 w 986856"/>
                <a:gd name="connsiteY1" fmla="*/ 0 h 721831"/>
                <a:gd name="connsiteX2" fmla="*/ 986856 w 986856"/>
                <a:gd name="connsiteY2" fmla="*/ 721831 h 721831"/>
                <a:gd name="connsiteX3" fmla="*/ 0 w 986856"/>
                <a:gd name="connsiteY3" fmla="*/ 721831 h 721831"/>
                <a:gd name="connsiteX0-1" fmla="*/ 0 w 986856"/>
                <a:gd name="connsiteY0-2" fmla="*/ 766613 h 766613"/>
                <a:gd name="connsiteX1-3" fmla="*/ 550336 w 986856"/>
                <a:gd name="connsiteY1-4" fmla="*/ 0 h 766613"/>
                <a:gd name="connsiteX2-5" fmla="*/ 986856 w 986856"/>
                <a:gd name="connsiteY2-6" fmla="*/ 766613 h 766613"/>
                <a:gd name="connsiteX3-7" fmla="*/ 0 w 986856"/>
                <a:gd name="connsiteY3-8" fmla="*/ 766613 h 7666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86856" h="766613">
                  <a:moveTo>
                    <a:pt x="0" y="766613"/>
                  </a:moveTo>
                  <a:lnTo>
                    <a:pt x="550336" y="0"/>
                  </a:lnTo>
                  <a:lnTo>
                    <a:pt x="986856" y="766613"/>
                  </a:lnTo>
                  <a:lnTo>
                    <a:pt x="0" y="766613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等腰三角形 19"/>
            <p:cNvSpPr/>
            <p:nvPr>
              <p:custDataLst>
                <p:tags r:id="rId12"/>
              </p:custDataLst>
            </p:nvPr>
          </p:nvSpPr>
          <p:spPr>
            <a:xfrm rot="16200000">
              <a:off x="10320261" y="2265800"/>
              <a:ext cx="2010385" cy="1733089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8100000" sx="104000" sy="104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等腰三角形 20"/>
            <p:cNvSpPr/>
            <p:nvPr>
              <p:custDataLst>
                <p:tags r:id="rId13"/>
              </p:custDataLst>
            </p:nvPr>
          </p:nvSpPr>
          <p:spPr>
            <a:xfrm rot="8980743">
              <a:off x="10537379" y="2975282"/>
              <a:ext cx="510208" cy="43983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r="30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等腰三角形 17"/>
            <p:cNvSpPr/>
            <p:nvPr>
              <p:custDataLst>
                <p:tags r:id="rId14"/>
              </p:custDataLst>
            </p:nvPr>
          </p:nvSpPr>
          <p:spPr>
            <a:xfrm rot="16200000">
              <a:off x="10460051" y="882436"/>
              <a:ext cx="510208" cy="444385"/>
            </a:xfrm>
            <a:custGeom>
              <a:avLst/>
              <a:gdLst>
                <a:gd name="connsiteX0" fmla="*/ 0 w 533921"/>
                <a:gd name="connsiteY0" fmla="*/ 460277 h 460277"/>
                <a:gd name="connsiteX1" fmla="*/ 266961 w 533921"/>
                <a:gd name="connsiteY1" fmla="*/ 0 h 460277"/>
                <a:gd name="connsiteX2" fmla="*/ 533921 w 533921"/>
                <a:gd name="connsiteY2" fmla="*/ 460277 h 460277"/>
                <a:gd name="connsiteX3" fmla="*/ 0 w 533921"/>
                <a:gd name="connsiteY3" fmla="*/ 460277 h 460277"/>
                <a:gd name="connsiteX0-1" fmla="*/ 0 w 533921"/>
                <a:gd name="connsiteY0-2" fmla="*/ 465039 h 465039"/>
                <a:gd name="connsiteX1-3" fmla="*/ 283629 w 533921"/>
                <a:gd name="connsiteY1-4" fmla="*/ 0 h 465039"/>
                <a:gd name="connsiteX2-5" fmla="*/ 533921 w 533921"/>
                <a:gd name="connsiteY2-6" fmla="*/ 465039 h 465039"/>
                <a:gd name="connsiteX3-7" fmla="*/ 0 w 533921"/>
                <a:gd name="connsiteY3-8" fmla="*/ 465039 h 4650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33921" h="465039">
                  <a:moveTo>
                    <a:pt x="0" y="465039"/>
                  </a:moveTo>
                  <a:lnTo>
                    <a:pt x="283629" y="0"/>
                  </a:lnTo>
                  <a:lnTo>
                    <a:pt x="533921" y="465039"/>
                  </a:lnTo>
                  <a:lnTo>
                    <a:pt x="0" y="465039"/>
                  </a:lnTo>
                  <a:close/>
                </a:path>
              </a:pathLst>
            </a:custGeom>
            <a:solidFill>
              <a:srgbClr val="1B30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等腰三角形 22"/>
            <p:cNvSpPr/>
            <p:nvPr>
              <p:custDataLst>
                <p:tags r:id="rId15"/>
              </p:custDataLst>
            </p:nvPr>
          </p:nvSpPr>
          <p:spPr>
            <a:xfrm rot="5400000">
              <a:off x="11046827" y="933561"/>
              <a:ext cx="405691" cy="349733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等腰三角形 18"/>
            <p:cNvSpPr/>
            <p:nvPr>
              <p:custDataLst>
                <p:tags r:id="rId16"/>
              </p:custDataLst>
            </p:nvPr>
          </p:nvSpPr>
          <p:spPr>
            <a:xfrm rot="19800000">
              <a:off x="9270797" y="705110"/>
              <a:ext cx="1131998" cy="756406"/>
            </a:xfrm>
            <a:custGeom>
              <a:avLst/>
              <a:gdLst>
                <a:gd name="connsiteX0" fmla="*/ 0 w 1137991"/>
                <a:gd name="connsiteY0" fmla="*/ 981026 h 981026"/>
                <a:gd name="connsiteX1" fmla="*/ 568996 w 1137991"/>
                <a:gd name="connsiteY1" fmla="*/ 0 h 981026"/>
                <a:gd name="connsiteX2" fmla="*/ 1137991 w 1137991"/>
                <a:gd name="connsiteY2" fmla="*/ 981026 h 981026"/>
                <a:gd name="connsiteX3" fmla="*/ 0 w 1137991"/>
                <a:gd name="connsiteY3" fmla="*/ 981026 h 981026"/>
                <a:gd name="connsiteX0-1" fmla="*/ 0 w 1104855"/>
                <a:gd name="connsiteY0-2" fmla="*/ 1031212 h 1031212"/>
                <a:gd name="connsiteX1-3" fmla="*/ 535860 w 1104855"/>
                <a:gd name="connsiteY1-4" fmla="*/ 0 h 1031212"/>
                <a:gd name="connsiteX2-5" fmla="*/ 1104855 w 1104855"/>
                <a:gd name="connsiteY2-6" fmla="*/ 981026 h 1031212"/>
                <a:gd name="connsiteX3-7" fmla="*/ 0 w 1104855"/>
                <a:gd name="connsiteY3-8" fmla="*/ 1031212 h 1031212"/>
                <a:gd name="connsiteX0-9" fmla="*/ 0 w 1128890"/>
                <a:gd name="connsiteY0-10" fmla="*/ 1031212 h 1031212"/>
                <a:gd name="connsiteX1-11" fmla="*/ 535860 w 1128890"/>
                <a:gd name="connsiteY1-12" fmla="*/ 0 h 1031212"/>
                <a:gd name="connsiteX2-13" fmla="*/ 1128890 w 1128890"/>
                <a:gd name="connsiteY2-14" fmla="*/ 967702 h 1031212"/>
                <a:gd name="connsiteX3-15" fmla="*/ 0 w 1128890"/>
                <a:gd name="connsiteY3-16" fmla="*/ 1031212 h 1031212"/>
                <a:gd name="connsiteX0-17" fmla="*/ 0 w 1131999"/>
                <a:gd name="connsiteY0-18" fmla="*/ 1031212 h 1031212"/>
                <a:gd name="connsiteX1-19" fmla="*/ 535860 w 1131999"/>
                <a:gd name="connsiteY1-20" fmla="*/ 0 h 1031212"/>
                <a:gd name="connsiteX2-21" fmla="*/ 1131999 w 1131999"/>
                <a:gd name="connsiteY2-22" fmla="*/ 966567 h 1031212"/>
                <a:gd name="connsiteX3-23" fmla="*/ 0 w 1131999"/>
                <a:gd name="connsiteY3-24" fmla="*/ 1031212 h 10312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31999" h="1031212">
                  <a:moveTo>
                    <a:pt x="0" y="1031212"/>
                  </a:moveTo>
                  <a:lnTo>
                    <a:pt x="535860" y="0"/>
                  </a:lnTo>
                  <a:lnTo>
                    <a:pt x="1131999" y="966567"/>
                  </a:lnTo>
                  <a:lnTo>
                    <a:pt x="0" y="1031212"/>
                  </a:lnTo>
                  <a:close/>
                </a:path>
              </a:pathLst>
            </a:custGeom>
            <a:solidFill>
              <a:srgbClr val="1B30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梯形 19"/>
            <p:cNvSpPr/>
            <p:nvPr>
              <p:custDataLst>
                <p:tags r:id="rId17"/>
              </p:custDataLst>
            </p:nvPr>
          </p:nvSpPr>
          <p:spPr>
            <a:xfrm rot="8948101">
              <a:off x="7883134" y="1250858"/>
              <a:ext cx="2092085" cy="772724"/>
            </a:xfrm>
            <a:custGeom>
              <a:avLst/>
              <a:gdLst>
                <a:gd name="connsiteX0" fmla="*/ 0 w 1126315"/>
                <a:gd name="connsiteY0" fmla="*/ 552153 h 552153"/>
                <a:gd name="connsiteX1" fmla="*/ 138038 w 1126315"/>
                <a:gd name="connsiteY1" fmla="*/ 0 h 552153"/>
                <a:gd name="connsiteX2" fmla="*/ 988277 w 1126315"/>
                <a:gd name="connsiteY2" fmla="*/ 0 h 552153"/>
                <a:gd name="connsiteX3" fmla="*/ 1126315 w 1126315"/>
                <a:gd name="connsiteY3" fmla="*/ 552153 h 552153"/>
                <a:gd name="connsiteX4" fmla="*/ 0 w 1126315"/>
                <a:gd name="connsiteY4" fmla="*/ 552153 h 552153"/>
                <a:gd name="connsiteX0-1" fmla="*/ 0 w 1582162"/>
                <a:gd name="connsiteY0-2" fmla="*/ 1000333 h 1000333"/>
                <a:gd name="connsiteX1-3" fmla="*/ 593885 w 1582162"/>
                <a:gd name="connsiteY1-4" fmla="*/ 0 h 1000333"/>
                <a:gd name="connsiteX2-5" fmla="*/ 1444124 w 1582162"/>
                <a:gd name="connsiteY2-6" fmla="*/ 0 h 1000333"/>
                <a:gd name="connsiteX3-7" fmla="*/ 1582162 w 1582162"/>
                <a:gd name="connsiteY3-8" fmla="*/ 552153 h 1000333"/>
                <a:gd name="connsiteX4-9" fmla="*/ 0 w 1582162"/>
                <a:gd name="connsiteY4-10" fmla="*/ 1000333 h 1000333"/>
                <a:gd name="connsiteX0-11" fmla="*/ 0 w 1582162"/>
                <a:gd name="connsiteY0-12" fmla="*/ 1009487 h 1009487"/>
                <a:gd name="connsiteX1-13" fmla="*/ 552357 w 1582162"/>
                <a:gd name="connsiteY1-14" fmla="*/ 0 h 1009487"/>
                <a:gd name="connsiteX2-15" fmla="*/ 1444124 w 1582162"/>
                <a:gd name="connsiteY2-16" fmla="*/ 9154 h 1009487"/>
                <a:gd name="connsiteX3-17" fmla="*/ 1582162 w 1582162"/>
                <a:gd name="connsiteY3-18" fmla="*/ 561307 h 1009487"/>
                <a:gd name="connsiteX4-19" fmla="*/ 0 w 1582162"/>
                <a:gd name="connsiteY4-20" fmla="*/ 1009487 h 1009487"/>
                <a:gd name="connsiteX0-21" fmla="*/ 0 w 1582162"/>
                <a:gd name="connsiteY0-22" fmla="*/ 1000333 h 1000333"/>
                <a:gd name="connsiteX1-23" fmla="*/ 515475 w 1582162"/>
                <a:gd name="connsiteY1-24" fmla="*/ 134 h 1000333"/>
                <a:gd name="connsiteX2-25" fmla="*/ 1444124 w 1582162"/>
                <a:gd name="connsiteY2-26" fmla="*/ 0 h 1000333"/>
                <a:gd name="connsiteX3-27" fmla="*/ 1582162 w 1582162"/>
                <a:gd name="connsiteY3-28" fmla="*/ 552153 h 1000333"/>
                <a:gd name="connsiteX4-29" fmla="*/ 0 w 1582162"/>
                <a:gd name="connsiteY4-30" fmla="*/ 1000333 h 1000333"/>
                <a:gd name="connsiteX0-31" fmla="*/ 0 w 1582162"/>
                <a:gd name="connsiteY0-32" fmla="*/ 1055658 h 1055658"/>
                <a:gd name="connsiteX1-33" fmla="*/ 515475 w 1582162"/>
                <a:gd name="connsiteY1-34" fmla="*/ 55459 h 1055658"/>
                <a:gd name="connsiteX2-35" fmla="*/ 1430191 w 1582162"/>
                <a:gd name="connsiteY2-36" fmla="*/ 0 h 1055658"/>
                <a:gd name="connsiteX3-37" fmla="*/ 1582162 w 1582162"/>
                <a:gd name="connsiteY3-38" fmla="*/ 607478 h 1055658"/>
                <a:gd name="connsiteX4-39" fmla="*/ 0 w 1582162"/>
                <a:gd name="connsiteY4-40" fmla="*/ 1055658 h 1055658"/>
                <a:gd name="connsiteX0-41" fmla="*/ 0 w 2069478"/>
                <a:gd name="connsiteY0-42" fmla="*/ 1055658 h 1055658"/>
                <a:gd name="connsiteX1-43" fmla="*/ 515475 w 2069478"/>
                <a:gd name="connsiteY1-44" fmla="*/ 55459 h 1055658"/>
                <a:gd name="connsiteX2-45" fmla="*/ 1430191 w 2069478"/>
                <a:gd name="connsiteY2-46" fmla="*/ 0 h 1055658"/>
                <a:gd name="connsiteX3-47" fmla="*/ 2069478 w 2069478"/>
                <a:gd name="connsiteY3-48" fmla="*/ 1024051 h 1055658"/>
                <a:gd name="connsiteX4-49" fmla="*/ 0 w 2069478"/>
                <a:gd name="connsiteY4-50" fmla="*/ 1055658 h 1055658"/>
                <a:gd name="connsiteX0-51" fmla="*/ 0 w 2092085"/>
                <a:gd name="connsiteY0-52" fmla="*/ 1077477 h 1077477"/>
                <a:gd name="connsiteX1-53" fmla="*/ 538082 w 2092085"/>
                <a:gd name="connsiteY1-54" fmla="*/ 55459 h 1077477"/>
                <a:gd name="connsiteX2-55" fmla="*/ 1452798 w 2092085"/>
                <a:gd name="connsiteY2-56" fmla="*/ 0 h 1077477"/>
                <a:gd name="connsiteX3-57" fmla="*/ 2092085 w 2092085"/>
                <a:gd name="connsiteY3-58" fmla="*/ 1024051 h 1077477"/>
                <a:gd name="connsiteX4-59" fmla="*/ 0 w 2092085"/>
                <a:gd name="connsiteY4-60" fmla="*/ 1077477 h 10774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092085" h="1077477">
                  <a:moveTo>
                    <a:pt x="0" y="1077477"/>
                  </a:moveTo>
                  <a:lnTo>
                    <a:pt x="538082" y="55459"/>
                  </a:lnTo>
                  <a:lnTo>
                    <a:pt x="1452798" y="0"/>
                  </a:lnTo>
                  <a:lnTo>
                    <a:pt x="2092085" y="1024051"/>
                  </a:lnTo>
                  <a:lnTo>
                    <a:pt x="0" y="1077477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818705" y="836065"/>
            <a:ext cx="314276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7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519636" y="3702007"/>
            <a:ext cx="6075366" cy="0"/>
          </a:xfrm>
          <a:prstGeom prst="line">
            <a:avLst/>
          </a:prstGeom>
          <a:ln>
            <a:solidFill>
              <a:srgbClr val="5087C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5"/>
          <p:cNvSpPr txBox="1">
            <a:spLocks noChangeArrowheads="1"/>
          </p:cNvSpPr>
          <p:nvPr/>
        </p:nvSpPr>
        <p:spPr>
          <a:xfrm>
            <a:off x="263790" y="2349096"/>
            <a:ext cx="10971086" cy="46062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zh-CN" altLang="en-US" sz="5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一轮复习</a:t>
            </a:r>
            <a:r>
              <a:rPr lang="en-US" altLang="zh-CN" sz="5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5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元素化合物</a:t>
            </a:r>
            <a:r>
              <a:rPr lang="en-US" altLang="zh-CN" sz="6000" b="1" dirty="0">
                <a:ln w="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6000" b="1" dirty="0">
              <a:ln w="0"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en-US" altLang="zh-CN" sz="6000" b="1" dirty="0">
              <a:ln w="0"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60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6000" b="1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694355" y="2438296"/>
            <a:ext cx="2021367" cy="2203198"/>
            <a:chOff x="1549501" y="3558594"/>
            <a:chExt cx="1466688" cy="1598623"/>
          </a:xfrm>
        </p:grpSpPr>
        <p:sp>
          <p:nvSpPr>
            <p:cNvPr id="30" name="矩形 10"/>
            <p:cNvSpPr>
              <a:spLocks noChangeAspect="1"/>
            </p:cNvSpPr>
            <p:nvPr>
              <p:custDataLst>
                <p:tags r:id="rId18"/>
              </p:custDataLst>
            </p:nvPr>
          </p:nvSpPr>
          <p:spPr>
            <a:xfrm>
              <a:off x="1549501" y="3645756"/>
              <a:ext cx="1277901" cy="1392000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152400" dist="50800" dir="189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32" name="矩形 10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>
            <a:xfrm>
              <a:off x="1549822" y="3558594"/>
              <a:ext cx="1466367" cy="1598623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lang="zh-CN" altLang="en-US" sz="32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>
            <p:custDataLst>
              <p:tags r:id="rId20"/>
            </p:custDataLst>
          </p:nvPr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1" t="6491" r="18266" b="7910"/>
          <a:stretch>
            <a:fillRect/>
          </a:stretch>
        </p:blipFill>
        <p:spPr>
          <a:xfrm>
            <a:off x="8795599" y="2682992"/>
            <a:ext cx="1818356" cy="1712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06705" y="257175"/>
            <a:ext cx="40640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制备</a:t>
            </a:r>
            <a:endParaRPr lang="zh-CN" altLang="en-US" sz="2800"/>
          </a:p>
          <a:p>
            <a:r>
              <a:rPr lang="en-US" altLang="zh-CN" sz="2800"/>
              <a:t>CO</a:t>
            </a:r>
            <a:endParaRPr lang="en-US" altLang="zh-CN" sz="28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lum bright="-6000" contrast="24000"/>
          </a:blip>
          <a:stretch>
            <a:fillRect/>
          </a:stretch>
        </p:blipFill>
        <p:spPr>
          <a:xfrm>
            <a:off x="1412240" y="257175"/>
            <a:ext cx="7031990" cy="11969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lum bright="-12000" contrast="36000"/>
          </a:blip>
          <a:stretch>
            <a:fillRect/>
          </a:stretch>
        </p:blipFill>
        <p:spPr>
          <a:xfrm>
            <a:off x="306705" y="1454150"/>
            <a:ext cx="5057775" cy="34778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lum bright="-12000" contrast="30000"/>
          </a:blip>
          <a:stretch>
            <a:fillRect/>
          </a:stretch>
        </p:blipFill>
        <p:spPr>
          <a:xfrm>
            <a:off x="5676900" y="2386965"/>
            <a:ext cx="6337935" cy="2711450"/>
          </a:xfrm>
          <a:prstGeom prst="rect">
            <a:avLst/>
          </a:prstGeom>
        </p:spPr>
      </p:pic>
      <p:pic>
        <p:nvPicPr>
          <p:cNvPr id="6" name="图片 -2147482624"/>
          <p:cNvPicPr>
            <a:picLocks noChangeAspect="1"/>
          </p:cNvPicPr>
          <p:nvPr/>
        </p:nvPicPr>
        <p:blipFill>
          <a:blip r:embed="rId4">
            <a:lum bright="-12000" contrast="35999"/>
          </a:blip>
          <a:srcRect l="50090" t="51560"/>
          <a:stretch>
            <a:fillRect/>
          </a:stretch>
        </p:blipFill>
        <p:spPr>
          <a:xfrm>
            <a:off x="6721475" y="5098415"/>
            <a:ext cx="5151120" cy="810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-2147482624"/>
          <p:cNvPicPr>
            <a:picLocks noChangeAspect="1"/>
          </p:cNvPicPr>
          <p:nvPr/>
        </p:nvPicPr>
        <p:blipFill>
          <a:blip r:embed="rId4">
            <a:lum bright="-12000" contrast="35999"/>
          </a:blip>
          <a:srcRect l="27681" t="3387" b="65820"/>
          <a:stretch>
            <a:fillRect/>
          </a:stretch>
        </p:blipFill>
        <p:spPr>
          <a:xfrm>
            <a:off x="7373620" y="1905000"/>
            <a:ext cx="6984365" cy="4819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lum bright="-12000" contrast="24000"/>
          </a:blip>
          <a:stretch>
            <a:fillRect/>
          </a:stretch>
        </p:blipFill>
        <p:spPr>
          <a:xfrm>
            <a:off x="1460500" y="955675"/>
            <a:ext cx="9043670" cy="6438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59435" y="3670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800">
                <a:sym typeface="+mn-ea"/>
              </a:rPr>
              <a:t>工业制</a:t>
            </a:r>
            <a:r>
              <a:rPr lang="zh-CN" altLang="en-US" sz="2800">
                <a:sym typeface="+mn-ea"/>
              </a:rPr>
              <a:t>CO</a:t>
            </a:r>
            <a:endParaRPr lang="zh-CN" altLang="en-US" sz="28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8800" y="2332355"/>
            <a:ext cx="10645775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400"/>
              <a:t>【22浙江1月】工业生产水煤气时,通常交替通入合适量的空气和水蒸气与煤炭反应,其理由是？</a:t>
            </a:r>
            <a:endParaRPr lang="zh-CN" altLang="en-US" sz="2400"/>
          </a:p>
          <a:p>
            <a:pPr>
              <a:lnSpc>
                <a:spcPct val="120000"/>
              </a:lnSpc>
            </a:pP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水蒸气与煤炭反应吸热，氧气与煤炭反应放热，交替通入空气和水蒸气有利于维持体系热量平衡，保持较高温度，有利于加快化学反应速率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lum bright="-12000" contrast="30000"/>
          </a:blip>
          <a:stretch>
            <a:fillRect/>
          </a:stretch>
        </p:blipFill>
        <p:spPr>
          <a:xfrm>
            <a:off x="8390890" y="257175"/>
            <a:ext cx="3179445" cy="31146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705" y="257175"/>
            <a:ext cx="40640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制备</a:t>
            </a:r>
            <a:endParaRPr lang="zh-CN" altLang="en-US" sz="2800"/>
          </a:p>
          <a:p>
            <a:r>
              <a:rPr lang="en-US" altLang="zh-CN" sz="2800"/>
              <a:t>CO</a:t>
            </a:r>
            <a:r>
              <a:rPr lang="en-US" altLang="zh-CN" sz="2800" baseline="-25000"/>
              <a:t>2</a:t>
            </a:r>
            <a:endParaRPr lang="en-US" altLang="zh-CN" sz="2800" baseline="-250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lum bright="-18000" contrast="42000"/>
          </a:blip>
          <a:stretch>
            <a:fillRect/>
          </a:stretch>
        </p:blipFill>
        <p:spPr>
          <a:xfrm>
            <a:off x="3583305" y="349250"/>
            <a:ext cx="3904615" cy="17945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lum bright="-18000" contrast="48000"/>
          </a:blip>
          <a:stretch>
            <a:fillRect/>
          </a:stretch>
        </p:blipFill>
        <p:spPr>
          <a:xfrm>
            <a:off x="541020" y="3810635"/>
            <a:ext cx="9147810" cy="13989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-250" y="85270"/>
            <a:ext cx="11654075" cy="67437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(5)</a:t>
            </a:r>
            <a:r>
              <a:rPr lang="zh-CN" altLang="en-US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碳的含氧酸</a:t>
            </a:r>
            <a:r>
              <a:rPr lang="zh-CN" altLang="en-US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及盐</a:t>
            </a:r>
            <a:endParaRPr lang="zh-CN" altLang="en-US" sz="2400" kern="100" dirty="0">
              <a:latin typeface="Times New Roman" panose="02020603050405020304"/>
              <a:ea typeface="微软雅黑" panose="020B0503020204020204" charset="-122"/>
              <a:cs typeface="Courier New" panose="020703090202050204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lum bright="-18000" contrast="54000"/>
          </a:blip>
          <a:srcRect l="715"/>
          <a:stretch>
            <a:fillRect/>
          </a:stretch>
        </p:blipFill>
        <p:spPr>
          <a:xfrm>
            <a:off x="361315" y="759460"/>
            <a:ext cx="11551920" cy="33318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lum bright="-24000" contrast="60000"/>
          </a:blip>
          <a:stretch>
            <a:fillRect/>
          </a:stretch>
        </p:blipFill>
        <p:spPr>
          <a:xfrm>
            <a:off x="755650" y="4411345"/>
            <a:ext cx="4805680" cy="19094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lum bright="-12000" contrast="36000"/>
          </a:blip>
          <a:stretch>
            <a:fillRect/>
          </a:stretch>
        </p:blipFill>
        <p:spPr>
          <a:xfrm>
            <a:off x="484505" y="535305"/>
            <a:ext cx="10881360" cy="24072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6880" y="353060"/>
            <a:ext cx="7800975" cy="8197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460" y="3535680"/>
            <a:ext cx="1742440" cy="1457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lum bright="-12000" contrast="36000"/>
          </a:blip>
          <a:stretch>
            <a:fillRect/>
          </a:stretch>
        </p:blipFill>
        <p:spPr>
          <a:xfrm>
            <a:off x="436880" y="2164715"/>
            <a:ext cx="11336020" cy="7734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lum bright="-12000" contrast="24000"/>
          </a:blip>
          <a:stretch>
            <a:fillRect/>
          </a:stretch>
        </p:blipFill>
        <p:spPr>
          <a:xfrm>
            <a:off x="595630" y="3302000"/>
            <a:ext cx="8968740" cy="4629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285" y="1472565"/>
            <a:ext cx="10219055" cy="435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94665" y="528955"/>
            <a:ext cx="5080000" cy="1198880"/>
          </a:xfrm>
          <a:prstGeom prst="rect">
            <a:avLst/>
          </a:prstGeom>
        </p:spPr>
        <p:txBody>
          <a:bodyPr>
            <a:spAutoFit/>
          </a:bodyPr>
          <a:p>
            <a:r>
              <a:rPr lang="zh-CN" altLang="en-US" sz="2400">
                <a:solidFill>
                  <a:srgbClr val="14141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400">
                <a:solidFill>
                  <a:srgbClr val="141414"/>
                </a:solidFill>
                <a:latin typeface="微软雅黑" panose="020B0503020204020204" charset="-122"/>
                <a:ea typeface="微软雅黑" panose="020B0503020204020204" charset="-122"/>
              </a:rPr>
              <a:t>还原性</a:t>
            </a:r>
            <a:r>
              <a:rPr lang="en-US" altLang="zh-CN" sz="2400">
                <a:solidFill>
                  <a:srgbClr val="141414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>
                <a:solidFill>
                  <a:srgbClr val="141414"/>
                </a:solidFill>
                <a:latin typeface="微软雅黑" panose="020B0503020204020204" charset="-122"/>
                <a:ea typeface="微软雅黑" panose="020B0503020204020204" charset="-122"/>
              </a:rPr>
              <a:t>与高锰酸钾：</a:t>
            </a:r>
            <a:endParaRPr lang="zh-CN" altLang="en-US" sz="2400">
              <a:solidFill>
                <a:srgbClr val="141414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>
              <a:solidFill>
                <a:srgbClr val="141414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>
                <a:solidFill>
                  <a:srgbClr val="141414"/>
                </a:solidFill>
                <a:latin typeface="微软雅黑" panose="020B0503020204020204" charset="-122"/>
                <a:ea typeface="微软雅黑" panose="020B0503020204020204" charset="-122"/>
              </a:rPr>
              <a:t>反应离子</a:t>
            </a:r>
            <a:r>
              <a:rPr lang="zh-CN" altLang="en-US" sz="2400">
                <a:solidFill>
                  <a:srgbClr val="141414"/>
                </a:solidFill>
                <a:latin typeface="微软雅黑" panose="020B0503020204020204" charset="-122"/>
                <a:ea typeface="微软雅黑" panose="020B0503020204020204" charset="-122"/>
              </a:rPr>
              <a:t>方程式：</a:t>
            </a:r>
            <a:endParaRPr lang="zh-CN" altLang="en-US" sz="2400">
              <a:solidFill>
                <a:srgbClr val="14141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470" y="2209800"/>
            <a:ext cx="9775190" cy="37331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13410" y="42227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800"/>
              <a:t>配位：</a:t>
            </a:r>
            <a:endParaRPr lang="zh-CN" altLang="en-US" sz="28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7555" y="1360805"/>
            <a:ext cx="3398520" cy="10458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030" y="204470"/>
            <a:ext cx="2482850" cy="26739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lum contrast="18000"/>
          </a:blip>
          <a:stretch>
            <a:fillRect/>
          </a:stretch>
        </p:blipFill>
        <p:spPr>
          <a:xfrm>
            <a:off x="678815" y="3322320"/>
            <a:ext cx="9946640" cy="6845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r="57910"/>
          <a:stretch>
            <a:fillRect/>
          </a:stretch>
        </p:blipFill>
        <p:spPr>
          <a:xfrm>
            <a:off x="7988300" y="19685"/>
            <a:ext cx="2127885" cy="23069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364095" y="2413317"/>
            <a:ext cx="5080000" cy="460375"/>
          </a:xfrm>
          <a:prstGeom prst="rect">
            <a:avLst/>
          </a:prstGeom>
        </p:spPr>
        <p:txBody>
          <a:bodyPr>
            <a:spAutoFit/>
          </a:bodyPr>
          <a:p>
            <a:r>
              <a:rPr lang="zh-CN" altLang="en-US" sz="2400">
                <a:solidFill>
                  <a:srgbClr val="141414"/>
                </a:solidFill>
                <a:latin typeface="微软雅黑" panose="020B0503020204020204" charset="-122"/>
                <a:ea typeface="微软雅黑" panose="020B0503020204020204" charset="-122"/>
              </a:rPr>
              <a:t>改进：草酸受热熔化升华分解</a:t>
            </a:r>
            <a:endParaRPr lang="zh-CN" altLang="en-US" sz="2400">
              <a:solidFill>
                <a:srgbClr val="14141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988300" y="3233420"/>
            <a:ext cx="3868420" cy="319278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141414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【</a:t>
            </a:r>
            <a:r>
              <a:rPr lang="en-US" altLang="zh-CN" sz="2400">
                <a:solidFill>
                  <a:srgbClr val="141414"/>
                </a:solidFill>
                <a:latin typeface="Times New Roman" panose="02020603050405020304" charset="0"/>
                <a:ea typeface="DroidSerif-Regular"/>
                <a:cs typeface="Times New Roman" panose="02020603050405020304" charset="0"/>
              </a:rPr>
              <a:t>19</a:t>
            </a:r>
            <a:r>
              <a:rPr lang="zh-CN" altLang="en-US" sz="2400">
                <a:solidFill>
                  <a:srgbClr val="141414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浙江】草酸受热产生的气体通过灼热的氧化铜，若出现黑色变红色现象，则说明产生的气体中一定有</a:t>
            </a:r>
            <a:r>
              <a:rPr lang="en-US" altLang="zh-CN" sz="2400">
                <a:solidFill>
                  <a:srgbClr val="141414"/>
                </a:solidFill>
                <a:latin typeface="Times New Roman" panose="02020603050405020304" charset="0"/>
                <a:ea typeface="DroidSerif-Regular"/>
                <a:cs typeface="Times New Roman" panose="02020603050405020304" charset="0"/>
              </a:rPr>
              <a:t>CO</a:t>
            </a:r>
            <a:r>
              <a:rPr lang="zh-CN" altLang="en-US" sz="2400">
                <a:solidFill>
                  <a:srgbClr val="14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？</a:t>
            </a:r>
            <a:endParaRPr lang="en-US" altLang="zh-CN" sz="2400">
              <a:solidFill>
                <a:srgbClr val="141414"/>
              </a:solidFill>
              <a:latin typeface="Times New Roman" panose="02020603050405020304" charset="0"/>
              <a:ea typeface="DroidSerif-Regular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endParaRPr lang="zh-CN" altLang="en-US" sz="2400">
              <a:solidFill>
                <a:srgbClr val="141414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141414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【不能，草酸易升华且自身有还原性】</a:t>
            </a:r>
            <a:endParaRPr lang="zh-CN" altLang="en-US" sz="2400">
              <a:solidFill>
                <a:srgbClr val="141414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8355" y="105529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硅</a:t>
            </a:r>
            <a:r>
              <a:rPr lang="zh-CN" altLang="zh-CN" sz="2600" b="1" kern="100" dirty="0" smtClean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单质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pic>
        <p:nvPicPr>
          <p:cNvPr id="2050" name="Picture 2" descr="RJ461XS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955" y="752475"/>
            <a:ext cx="6834505" cy="51352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678884" y="669106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硅酸盐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6616897" y="669280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氧化物</a:t>
            </a:r>
            <a:endParaRPr lang="zh-CN" altLang="en-US" sz="2600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026408" y="2452527"/>
          <a:ext cx="386238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Document" r:id="rId2" imgW="3931285" imgH="796925" progId="Word.Document.8">
                  <p:embed/>
                </p:oleObj>
              </mc:Choice>
              <mc:Fallback>
                <p:oleObj name="Document" r:id="rId2" imgW="3931285" imgH="796925" progId="Word.Document.8">
                  <p:embed/>
                  <p:pic>
                    <p:nvPicPr>
                      <p:cNvPr id="0" name="图片 206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26408" y="2452527"/>
                        <a:ext cx="3862387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2" name="Picture 2" descr="7b0a202020202266696c746572223a202238220a7d0a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4560" y="4253230"/>
            <a:ext cx="5760720" cy="21005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1"/>
          <p:cNvSpPr txBox="1"/>
          <p:nvPr/>
        </p:nvSpPr>
        <p:spPr>
          <a:xfrm>
            <a:off x="1226503" y="600710"/>
            <a:ext cx="9738360" cy="3061970"/>
          </a:xfrm>
          <a:prstGeom prst="rect">
            <a:avLst/>
          </a:prstGeom>
          <a:noFill/>
        </p:spPr>
        <p:txBody>
          <a:bodyPr vert="horz" wrap="square" rtlCol="0">
            <a:no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讲</a:t>
            </a:r>
            <a:r>
              <a:rPr lang="en-US" altLang="zh-CN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碳硅</a:t>
            </a:r>
            <a:endParaRPr lang="zh-CN" altLang="en-US" sz="5400" b="1" kern="8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32" name="20M48.eps" descr="id:2147490642;FounderC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3620" y="1880235"/>
            <a:ext cx="7604760" cy="40690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1370" y="885204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2023·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湖北卷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工业制备高纯硅的主要过程如下：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69441" y="2531883"/>
            <a:ext cx="45402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88390"/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charset="0"/>
                <a:ea typeface="华文细黑" panose="02010600040101010101" pitchFamily="2" charset="-122"/>
                <a:cs typeface="Times New Roman" panose="02020603050405020304" charset="0"/>
              </a:rPr>
              <a:t>B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charset="0"/>
              <a:ea typeface="华文细黑" panose="02010600040101010101" pitchFamily="2" charset="-122"/>
              <a:cs typeface="Times New Roman" panose="02020603050405020304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59541" y="1554386"/>
          <a:ext cx="11353800" cy="410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Document" r:id="rId1" imgW="11505565" imgH="4168775" progId="Word.Document.8">
                  <p:embed/>
                </p:oleObj>
              </mc:Choice>
              <mc:Fallback>
                <p:oleObj name="Document" r:id="rId1" imgW="11505565" imgH="4168775" progId="Word.Document.8">
                  <p:embed/>
                  <p:pic>
                    <p:nvPicPr>
                      <p:cNvPr id="0" name="图片 3073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59541" y="1554386"/>
                        <a:ext cx="11353800" cy="4106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6210" y="238760"/>
            <a:ext cx="11656695" cy="135445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print">
            <a:alphaModFix amt="32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1" t="6491" r="18266" b="7910"/>
          <a:stretch>
            <a:fillRect/>
          </a:stretch>
        </p:blipFill>
        <p:spPr>
          <a:xfrm>
            <a:off x="11393170" y="0"/>
            <a:ext cx="798830" cy="752475"/>
          </a:xfrm>
          <a:prstGeom prst="rect">
            <a:avLst/>
          </a:prstGeom>
        </p:spPr>
      </p:pic>
      <p:pic>
        <p:nvPicPr>
          <p:cNvPr id="100033" name="图片 100033" descr="学科网(www.zxxk.com)--教育资源门户，提供试卷、教案、课件、论文、素材以及各类教学资源下载，还有大量而丰富的教学相关资讯！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436360" y="1725930"/>
            <a:ext cx="5361305" cy="38214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63855" y="2125980"/>
            <a:ext cx="5745480" cy="32232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3690" y="1835785"/>
            <a:ext cx="6511290" cy="32962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6210" y="238760"/>
            <a:ext cx="11656695" cy="135445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 cstate="print">
            <a:alphaModFix amt="32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1" t="6491" r="18266" b="7910"/>
          <a:stretch>
            <a:fillRect/>
          </a:stretch>
        </p:blipFill>
        <p:spPr>
          <a:xfrm>
            <a:off x="11393170" y="0"/>
            <a:ext cx="798830" cy="752475"/>
          </a:xfrm>
          <a:prstGeom prst="rect">
            <a:avLst/>
          </a:prstGeom>
        </p:spPr>
      </p:pic>
      <p:pic>
        <p:nvPicPr>
          <p:cNvPr id="100033" name="图片 100033" descr="学科网(www.zxxk.com)--教育资源门户，提供试卷、教案、课件、论文、素材以及各类教学资源下载，还有大量而丰富的教学相关资讯！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677660" y="1616710"/>
            <a:ext cx="5238750" cy="3733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13690" y="5443855"/>
            <a:ext cx="11141710" cy="8972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2" name="组合 41"/>
          <p:cNvGrpSpPr/>
          <p:nvPr/>
        </p:nvGrpSpPr>
        <p:grpSpPr>
          <a:xfrm>
            <a:off x="0" y="176011"/>
            <a:ext cx="2879090" cy="706755"/>
            <a:chOff x="0" y="176011"/>
            <a:chExt cx="2879090" cy="706755"/>
          </a:xfrm>
        </p:grpSpPr>
        <p:sp>
          <p:nvSpPr>
            <p:cNvPr id="43" name="TextBox 13"/>
            <p:cNvSpPr txBox="1"/>
            <p:nvPr>
              <p:custDataLst>
                <p:tags r:id="rId1"/>
              </p:custDataLst>
            </p:nvPr>
          </p:nvSpPr>
          <p:spPr>
            <a:xfrm>
              <a:off x="123825" y="176011"/>
              <a:ext cx="2755265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6000" b="1">
                  <a:solidFill>
                    <a:srgbClr val="0446C0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pPr algn="ctr"/>
              <a:r>
                <a:rPr lang="en-US" altLang="zh-CN" sz="4000" b="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  <a:sym typeface="Arial" panose="020B0604020202020204" pitchFamily="34" charset="0"/>
                </a:rPr>
                <a:t>18 </a:t>
              </a:r>
              <a:r>
                <a:rPr lang="zh-CN" altLang="en-US" sz="3200" b="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  <a:sym typeface="Arial" panose="020B0604020202020204" pitchFamily="34" charset="0"/>
                </a:rPr>
                <a:t>题</a:t>
              </a:r>
              <a:endParaRPr lang="zh-CN" altLang="en-US" sz="3200" b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0" y="251594"/>
              <a:ext cx="888768" cy="555608"/>
              <a:chOff x="0" y="251594"/>
              <a:chExt cx="888768" cy="555608"/>
            </a:xfrm>
          </p:grpSpPr>
          <p:sp>
            <p:nvSpPr>
              <p:cNvPr id="47" name="矩形 46"/>
              <p:cNvSpPr/>
              <p:nvPr>
                <p:custDataLst>
                  <p:tags r:id="rId2"/>
                </p:custDataLst>
              </p:nvPr>
            </p:nvSpPr>
            <p:spPr>
              <a:xfrm>
                <a:off x="0" y="251594"/>
                <a:ext cx="580571" cy="555608"/>
              </a:xfrm>
              <a:prstGeom prst="rect">
                <a:avLst/>
              </a:prstGeom>
              <a:solidFill>
                <a:srgbClr val="0092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矩形 47"/>
              <p:cNvSpPr/>
              <p:nvPr>
                <p:custDataLst>
                  <p:tags r:id="rId3"/>
                </p:custDataLst>
              </p:nvPr>
            </p:nvSpPr>
            <p:spPr>
              <a:xfrm>
                <a:off x="718395" y="251594"/>
                <a:ext cx="170373" cy="555608"/>
              </a:xfrm>
              <a:prstGeom prst="rect">
                <a:avLst/>
              </a:prstGeom>
              <a:solidFill>
                <a:srgbClr val="0092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13" name="文本框 112"/>
          <p:cNvSpPr txBox="1"/>
          <p:nvPr/>
        </p:nvSpPr>
        <p:spPr>
          <a:xfrm>
            <a:off x="889000" y="1083945"/>
            <a:ext cx="10224770" cy="5132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1">
                <a:solidFill>
                  <a:srgbClr val="000000"/>
                </a:solidFill>
                <a:ea typeface="宋体" panose="02010600030101010101" pitchFamily="2" charset="-122"/>
              </a:rPr>
              <a:t>（</a:t>
            </a:r>
            <a:r>
              <a:rPr lang="en-US" sz="2400" b="1">
                <a:solidFill>
                  <a:srgbClr val="000000"/>
                </a:solidFill>
                <a:latin typeface="Times New Roman" panose="02020603050405020304" charset="0"/>
              </a:rPr>
              <a:t>1</a:t>
            </a:r>
            <a:r>
              <a:rPr lang="zh-CN" sz="2400" b="1">
                <a:solidFill>
                  <a:srgbClr val="000000"/>
                </a:solidFill>
                <a:ea typeface="宋体" panose="02010600030101010101" pitchFamily="2" charset="-122"/>
              </a:rPr>
              <a:t>）连接仪器，</a:t>
            </a:r>
            <a:r>
              <a:rPr lang="zh-CN" sz="2400" b="1">
                <a:solidFill>
                  <a:schemeClr val="tx1"/>
                </a:solidFill>
                <a:ea typeface="宋体" panose="02010600030101010101" pitchFamily="2" charset="-122"/>
              </a:rPr>
              <a:t>检查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气密性</a:t>
            </a:r>
            <a:r>
              <a:rPr lang="zh-CN" sz="2400" b="1">
                <a:solidFill>
                  <a:srgbClr val="000000"/>
                </a:solidFill>
                <a:ea typeface="宋体" panose="02010600030101010101" pitchFamily="2" charset="-122"/>
              </a:rPr>
              <a:t>；</a:t>
            </a:r>
            <a:r>
              <a:rPr lang="en-US" altLang="zh-CN" sz="2400" b="1">
                <a:solidFill>
                  <a:srgbClr val="000000"/>
                </a:solidFill>
                <a:ea typeface="宋体" panose="02010600030101010101" pitchFamily="2" charset="-122"/>
              </a:rPr>
              <a:t>  </a:t>
            </a:r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ea typeface="宋体" panose="02010600030101010101" pitchFamily="2" charset="-122"/>
              </a:rPr>
              <a:t>分</a:t>
            </a:r>
            <a:endParaRPr lang="zh-CN" sz="2400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/>
            <a:endParaRPr lang="en-US" altLang="zh-CN" sz="2400" b="1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indent="0"/>
            <a:endParaRPr lang="en-US" altLang="zh-CN" sz="2400" b="1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indent="0"/>
            <a:endParaRPr lang="en-US" altLang="zh-CN" sz="2400" b="1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indent="0"/>
            <a:r>
              <a:rPr lang="en-US" altLang="zh-CN" sz="2400" b="1">
                <a:solidFill>
                  <a:srgbClr val="000000"/>
                </a:solidFill>
                <a:ea typeface="宋体" panose="02010600030101010101" pitchFamily="2" charset="-122"/>
              </a:rPr>
              <a:t>B</a:t>
            </a:r>
            <a:r>
              <a:rPr lang="zh-CN" altLang="en-US" sz="2400" b="1">
                <a:solidFill>
                  <a:srgbClr val="000000"/>
                </a:solidFill>
                <a:ea typeface="宋体" panose="02010600030101010101" pitchFamily="2" charset="-122"/>
              </a:rPr>
              <a:t>中无固体剩余且</a:t>
            </a:r>
            <a:r>
              <a:rPr lang="en-US" altLang="zh-CN" sz="2400" b="1">
                <a:solidFill>
                  <a:schemeClr val="tx1"/>
                </a:solidFill>
                <a:ea typeface="宋体" panose="02010600030101010101" pitchFamily="2" charset="-122"/>
              </a:rPr>
              <a:t>C</a:t>
            </a:r>
            <a:r>
              <a:rPr lang="zh-CN" sz="2400" b="1">
                <a:solidFill>
                  <a:schemeClr val="tx1"/>
                </a:solidFill>
                <a:ea typeface="宋体" panose="02010600030101010101" pitchFamily="2" charset="-122"/>
              </a:rPr>
              <a:t>冷凝管下口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不再有</a:t>
            </a:r>
            <a:r>
              <a:rPr lang="zh-CN" sz="2400" b="1">
                <a:solidFill>
                  <a:schemeClr val="tx1"/>
                </a:solidFill>
                <a:ea typeface="宋体" panose="02010600030101010101" pitchFamily="2" charset="-122"/>
              </a:rPr>
              <a:t>无色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液体滴下</a:t>
            </a:r>
            <a:r>
              <a:rPr lang="zh-CN" sz="2400" b="1">
                <a:solidFill>
                  <a:srgbClr val="000000"/>
                </a:solidFill>
                <a:ea typeface="宋体" panose="02010600030101010101" pitchFamily="2" charset="-122"/>
              </a:rPr>
              <a:t>；</a:t>
            </a:r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 1</a:t>
            </a:r>
            <a:r>
              <a:rPr lang="zh-CN" altLang="en-US" sz="2400" b="1">
                <a:solidFill>
                  <a:srgbClr val="FF0000"/>
                </a:solidFill>
                <a:ea typeface="宋体" panose="02010600030101010101" pitchFamily="2" charset="-122"/>
              </a:rPr>
              <a:t>分</a:t>
            </a:r>
            <a:endParaRPr lang="zh-CN" sz="2400" b="1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indent="0"/>
            <a:endParaRPr lang="zh-CN" sz="2400" b="1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endParaRPr lang="zh-CN" sz="2400" b="1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endParaRPr lang="zh-CN" sz="2400" b="1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endParaRPr lang="zh-CN" sz="2400" b="1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endParaRPr lang="zh-CN" sz="2400" b="1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zh-CN" sz="2400" b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①</a:t>
            </a:r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C</a:t>
            </a:r>
            <a:r>
              <a:rPr lang="zh-CN" altLang="en-US" sz="2400" b="1">
                <a:solidFill>
                  <a:srgbClr val="FF0000"/>
                </a:solidFill>
                <a:ea typeface="宋体" panose="02010600030101010101" pitchFamily="2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D</a:t>
            </a:r>
            <a:r>
              <a:rPr lang="zh-CN" altLang="en-US" sz="2400" b="1">
                <a:solidFill>
                  <a:srgbClr val="FF0000"/>
                </a:solidFill>
                <a:ea typeface="宋体" panose="02010600030101010101" pitchFamily="2" charset="-122"/>
              </a:rPr>
              <a:t>之间</a:t>
            </a:r>
            <a:r>
              <a:rPr lang="zh-CN" altLang="en-US" sz="2400" b="1">
                <a:solidFill>
                  <a:srgbClr val="0945A5"/>
                </a:solidFill>
                <a:ea typeface="宋体" panose="02010600030101010101" pitchFamily="2" charset="-122"/>
              </a:rPr>
              <a:t>缺少</a:t>
            </a:r>
            <a:r>
              <a:rPr lang="zh-CN" altLang="en-US" sz="2400" b="1">
                <a:solidFill>
                  <a:srgbClr val="000000"/>
                </a:solidFill>
                <a:ea typeface="宋体" panose="02010600030101010101" pitchFamily="2" charset="-122"/>
              </a:rPr>
              <a:t>气体</a:t>
            </a:r>
            <a:r>
              <a:rPr lang="zh-CN" altLang="en-US" sz="2400" b="1">
                <a:solidFill>
                  <a:srgbClr val="FF0000"/>
                </a:solidFill>
                <a:ea typeface="宋体" panose="02010600030101010101" pitchFamily="2" charset="-122"/>
              </a:rPr>
              <a:t>干燥装置</a:t>
            </a:r>
            <a:r>
              <a:rPr lang="en-US" altLang="zh-CN" sz="2400" b="1">
                <a:solidFill>
                  <a:srgbClr val="000000"/>
                </a:solidFill>
                <a:ea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②</a:t>
            </a:r>
            <a:r>
              <a:rPr lang="zh-CN" altLang="en-US" sz="2400" b="1">
                <a:solidFill>
                  <a:srgbClr val="000000"/>
                </a:solidFill>
                <a:ea typeface="宋体" panose="02010600030101010101" pitchFamily="2" charset="-122"/>
              </a:rPr>
              <a:t>末端缺少</a:t>
            </a:r>
            <a:r>
              <a:rPr lang="zh-CN" altLang="en-US" sz="2400" b="1">
                <a:solidFill>
                  <a:srgbClr val="FF0000"/>
                </a:solidFill>
                <a:ea typeface="宋体" panose="02010600030101010101" pitchFamily="2" charset="-122"/>
              </a:rPr>
              <a:t>氢气</a:t>
            </a:r>
            <a:r>
              <a:rPr lang="zh-CN" altLang="en-US" sz="2400" b="1">
                <a:solidFill>
                  <a:srgbClr val="000000"/>
                </a:solidFill>
                <a:ea typeface="宋体" panose="02010600030101010101" pitchFamily="2" charset="-122"/>
              </a:rPr>
              <a:t>处理装置</a:t>
            </a:r>
            <a:r>
              <a:rPr lang="en-US" altLang="zh-CN" sz="2400" b="1">
                <a:solidFill>
                  <a:srgbClr val="000000"/>
                </a:solidFill>
                <a:ea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FF0000"/>
                </a:solidFill>
                <a:ea typeface="宋体" panose="02010600030101010101" pitchFamily="2" charset="-122"/>
              </a:rPr>
              <a:t>各</a:t>
            </a:r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ea typeface="宋体" panose="02010600030101010101" pitchFamily="2" charset="-122"/>
              </a:rPr>
              <a:t>分</a:t>
            </a:r>
            <a:endParaRPr lang="zh-CN" altLang="en-US" sz="2400" b="1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indent="0"/>
            <a:endParaRPr lang="zh-CN" altLang="en-US" sz="2400" b="1" baseline="-2500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endParaRPr lang="zh-CN" altLang="en-US" sz="2400" b="1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endParaRPr lang="zh-CN" altLang="en-US" sz="2400" b="1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22515" y="1362075"/>
            <a:ext cx="3773805" cy="101473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00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液体不再增多，</a:t>
            </a:r>
            <a:endParaRPr lang="zh-CN" altLang="en-US" sz="2000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00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液体的量不再增多，</a:t>
            </a:r>
            <a:endParaRPr lang="zh-CN" altLang="en-US" sz="2000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00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液体体积或质量不增加都可以</a:t>
            </a:r>
            <a:endParaRPr lang="zh-CN" altLang="en-US" sz="2000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33575" y="3314065"/>
            <a:ext cx="4511040" cy="101473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00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写出仪器的：</a:t>
            </a:r>
            <a:endParaRPr lang="zh-CN" altLang="en-US" sz="2000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00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冷凝管、蒸馏烧瓶、具支烧瓶均给分</a:t>
            </a:r>
            <a:endParaRPr lang="zh-CN" altLang="en-US" sz="2000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00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圆底烧瓶、锥形瓶等不给分</a:t>
            </a:r>
            <a:endParaRPr lang="zh-CN" altLang="en-US" sz="2000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70455" y="5374005"/>
            <a:ext cx="407416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000">
                <a:solidFill>
                  <a:srgbClr val="0945A5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应该有（增加）</a:t>
            </a:r>
            <a:endParaRPr lang="zh-CN" altLang="en-US" sz="2000">
              <a:solidFill>
                <a:srgbClr val="0945A5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6210" y="238760"/>
            <a:ext cx="11656695" cy="135445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print">
            <a:alphaModFix amt="32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1" t="6491" r="18266" b="7910"/>
          <a:stretch>
            <a:fillRect/>
          </a:stretch>
        </p:blipFill>
        <p:spPr>
          <a:xfrm>
            <a:off x="11393170" y="0"/>
            <a:ext cx="798830" cy="752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40715" y="1849755"/>
            <a:ext cx="9733280" cy="5676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grayscl/>
            <a:lum bright="-12000" contrast="36000"/>
          </a:blip>
          <a:stretch>
            <a:fillRect/>
          </a:stretch>
        </p:blipFill>
        <p:spPr>
          <a:xfrm>
            <a:off x="1299845" y="2524125"/>
            <a:ext cx="9533255" cy="7461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13255" y="3540125"/>
            <a:ext cx="6889750" cy="130683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8295" y="292735"/>
            <a:ext cx="11535410" cy="243141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print">
            <a:alphaModFix amt="32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1" t="6491" r="18266" b="7910"/>
          <a:stretch>
            <a:fillRect/>
          </a:stretch>
        </p:blipFill>
        <p:spPr>
          <a:xfrm>
            <a:off x="11393170" y="0"/>
            <a:ext cx="798830" cy="752475"/>
          </a:xfrm>
          <a:prstGeom prst="rect">
            <a:avLst/>
          </a:prstGeom>
        </p:spPr>
      </p:pic>
      <p:pic>
        <p:nvPicPr>
          <p:cNvPr id="100035" name="图片 100035" descr="学科网(www.zxxk.com)--教育资源门户，提供试卷、教案、课件、论文、素材以及各类教学资源下载，还有大量而丰富的教学相关资讯！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79845" y="2292350"/>
            <a:ext cx="5013325" cy="16592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80035" y="4127500"/>
            <a:ext cx="11631930" cy="24942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3" name="文本框 112"/>
          <p:cNvSpPr txBox="1"/>
          <p:nvPr>
            <p:custDataLst>
              <p:tags r:id="rId1"/>
            </p:custDataLst>
          </p:nvPr>
        </p:nvSpPr>
        <p:spPr>
          <a:xfrm>
            <a:off x="802005" y="481965"/>
            <a:ext cx="10224770" cy="29165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zh-CN" altLang="en-US" sz="2400" b="1" baseline="-2500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zh-CN" altLang="en-US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煅烧、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加热、高温、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灼烧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、焙烧均可以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分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</a:t>
            </a:r>
            <a:endParaRPr lang="en-US" altLang="zh-CN" sz="2400" b="1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altLang="zh-CN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endParaRPr lang="en-US" altLang="zh-CN" sz="2400" b="1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altLang="zh-CN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冷却  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1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分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 </a:t>
            </a:r>
            <a:endParaRPr lang="en-US" altLang="zh-CN" sz="2400" b="1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endParaRPr lang="en-US" altLang="zh-CN" sz="2400" b="1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endParaRPr lang="en-US" altLang="zh-CN" sz="2400" b="1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endParaRPr lang="en-US" altLang="zh-CN" sz="2400" b="1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altLang="zh-CN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AC    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分</a:t>
            </a: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7839075" y="497840"/>
            <a:ext cx="3773805" cy="89154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130000"/>
              </a:lnSpc>
            </a:pPr>
            <a:r>
              <a:rPr lang="zh-CN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charset="-122"/>
              </a:rPr>
              <a:t>带仪器的仪器错了不对</a:t>
            </a:r>
            <a:endParaRPr lang="zh-CN" altLang="en-US" sz="2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charset="-122"/>
              </a:rPr>
              <a:t>蒸发、蒸干之类暗示有水的不对</a:t>
            </a:r>
            <a:endParaRPr lang="zh-CN" altLang="en-US" sz="2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7952105" y="1402080"/>
            <a:ext cx="3773805" cy="89154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130000"/>
              </a:lnSpc>
            </a:pPr>
            <a:r>
              <a:rPr lang="zh-CN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charset="-122"/>
              </a:rPr>
              <a:t>降温给分，多带干燥给分</a:t>
            </a:r>
            <a:endParaRPr lang="zh-CN" altLang="en-US" sz="2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charset="-122"/>
              </a:rPr>
              <a:t>多带结晶、过滤、冷凝不给分</a:t>
            </a:r>
            <a:endParaRPr lang="zh-CN" altLang="en-US" sz="2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2549525" y="3030220"/>
            <a:ext cx="3773805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00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选对一个</a:t>
            </a:r>
            <a:r>
              <a:rPr lang="en-US" altLang="zh-CN" sz="200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1</a:t>
            </a:r>
            <a:r>
              <a:rPr lang="zh-CN" altLang="en-US" sz="200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分，错选或多选</a:t>
            </a:r>
            <a:r>
              <a:rPr lang="en-US" altLang="zh-CN" sz="200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0</a:t>
            </a:r>
            <a:r>
              <a:rPr lang="zh-CN" altLang="en-US" sz="200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分</a:t>
            </a:r>
            <a:endParaRPr lang="zh-CN" altLang="en-US" sz="2000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06705" y="3582035"/>
            <a:ext cx="11306175" cy="25184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1370" y="46856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 smtClean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二氧化硅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pic>
        <p:nvPicPr>
          <p:cNvPr id="3074" name="Picture 2" descr="RJ460XS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45" y="499622"/>
            <a:ext cx="6024084" cy="59046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324185" y="1642695"/>
            <a:ext cx="5130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高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6077429" y="1643608"/>
            <a:ext cx="5130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大</a:t>
            </a:r>
            <a:endParaRPr lang="zh-CN" altLang="en-US" sz="2600" dirty="0"/>
          </a:p>
        </p:txBody>
      </p:sp>
      <p:sp>
        <p:nvSpPr>
          <p:cNvPr id="9" name="矩形 8"/>
          <p:cNvSpPr/>
          <p:nvPr/>
        </p:nvSpPr>
        <p:spPr>
          <a:xfrm>
            <a:off x="5183926" y="2425405"/>
            <a:ext cx="221170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Na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SiO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sp>
        <p:nvSpPr>
          <p:cNvPr id="10" name="矩形 9"/>
          <p:cNvSpPr/>
          <p:nvPr/>
        </p:nvSpPr>
        <p:spPr>
          <a:xfrm>
            <a:off x="4864181" y="3095381"/>
            <a:ext cx="117094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CaSiO</a:t>
            </a:r>
            <a:r>
              <a:rPr lang="en-US" altLang="zh-CN" sz="2600" baseline="-250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endParaRPr lang="zh-CN" altLang="en-US" sz="2600" dirty="0"/>
          </a:p>
        </p:txBody>
      </p:sp>
      <p:sp>
        <p:nvSpPr>
          <p:cNvPr id="11" name="矩形 10"/>
          <p:cNvSpPr/>
          <p:nvPr/>
        </p:nvSpPr>
        <p:spPr>
          <a:xfrm>
            <a:off x="5191389" y="3718401"/>
            <a:ext cx="235839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Na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SiO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↑</a:t>
            </a:r>
            <a:endParaRPr lang="zh-CN" altLang="en-US" sz="2600" dirty="0"/>
          </a:p>
        </p:txBody>
      </p:sp>
      <p:sp>
        <p:nvSpPr>
          <p:cNvPr id="12" name="矩形 11"/>
          <p:cNvSpPr/>
          <p:nvPr/>
        </p:nvSpPr>
        <p:spPr>
          <a:xfrm>
            <a:off x="2381308" y="4967589"/>
            <a:ext cx="407035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SiO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4HF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=SiF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4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↑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sp>
        <p:nvSpPr>
          <p:cNvPr id="13" name="矩形 12"/>
          <p:cNvSpPr/>
          <p:nvPr/>
        </p:nvSpPr>
        <p:spPr>
          <a:xfrm>
            <a:off x="2472343" y="5747151"/>
            <a:ext cx="15036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光导纤维</a:t>
            </a:r>
            <a:endParaRPr lang="zh-CN" altLang="en-US" sz="26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825" y="368300"/>
            <a:ext cx="4758055" cy="11830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930" y="4459605"/>
            <a:ext cx="5872480" cy="3917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6220" y="2134870"/>
            <a:ext cx="3910330" cy="1151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1370" y="64046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4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硅酸和</a:t>
            </a:r>
            <a:r>
              <a:rPr lang="zh-CN" altLang="zh-CN" sz="2600" b="1" kern="100" dirty="0" smtClean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硅酸盐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4184" y="689490"/>
            <a:ext cx="11397613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硅酸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pic>
        <p:nvPicPr>
          <p:cNvPr id="4098" name="Picture 2" descr="RJ462XS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695" y="1143372"/>
            <a:ext cx="8866630" cy="41755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468725" y="1228700"/>
            <a:ext cx="5130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弱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8040374" y="1769421"/>
            <a:ext cx="270446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H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SiO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↓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Na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endParaRPr lang="zh-CN" altLang="en-US" sz="2600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248358" y="2296294"/>
          <a:ext cx="53292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文档" r:id="rId2" imgW="5339715" imgH="795020" progId="Word.Document.12">
                  <p:embed/>
                </p:oleObj>
              </mc:Choice>
              <mc:Fallback>
                <p:oleObj name="文档" r:id="rId2" imgW="5339715" imgH="795020" progId="Word.Document.12">
                  <p:embed/>
                  <p:pic>
                    <p:nvPicPr>
                      <p:cNvPr id="0" name="图片 411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48358" y="2296294"/>
                        <a:ext cx="5329237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4177700" y="3664446"/>
            <a:ext cx="520509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Na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SiO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2HCl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SiO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↓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2NaCl</a:t>
            </a:r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7" grpId="0"/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4731" y="798526"/>
            <a:ext cx="11654075" cy="43218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硅酸盐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——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硅酸钠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性质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硅酸钠是白色、可溶于水的粉末状固体，其水溶液俗称水玻璃，有黏性，水溶液显碱性。写出下列反应的离子方程式：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与盐酸反应：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___________________________________________________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与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水溶液反应：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________________________________________________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用途：黏合剂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矿物胶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，耐火阻燃材料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495759" y="3207841"/>
          <a:ext cx="53292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文档" r:id="rId1" imgW="5339715" imgH="596900" progId="Word.Document.12">
                  <p:embed/>
                </p:oleObj>
              </mc:Choice>
              <mc:Fallback>
                <p:oleObj name="文档" r:id="rId1" imgW="5339715" imgH="596900" progId="Word.Document.12">
                  <p:embed/>
                  <p:pic>
                    <p:nvPicPr>
                      <p:cNvPr id="0" name="图片 1334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95759" y="3207841"/>
                        <a:ext cx="532923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472542" y="3820939"/>
          <a:ext cx="7532687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Document" r:id="rId3" imgW="7663180" imgH="596900" progId="Word.Document.8">
                  <p:embed/>
                </p:oleObj>
              </mc:Choice>
              <mc:Fallback>
                <p:oleObj name="Document" r:id="rId3" imgW="7663180" imgH="596900" progId="Word.Document.8">
                  <p:embed/>
                  <p:pic>
                    <p:nvPicPr>
                      <p:cNvPr id="0" name="图片 1334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2542" y="3820939"/>
                        <a:ext cx="7532687" cy="58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15445" y="1556792"/>
            <a:ext cx="11197337" cy="28390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7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掌握碳、硅单质及其重要化合物的主要性质及应用。</a:t>
            </a:r>
            <a:endParaRPr lang="zh-CN" altLang="zh-CN" sz="2600" kern="100" dirty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algn="just">
              <a:lnSpc>
                <a:spcPct val="17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了解碳、硅单质及其重要化合物对环境的影响。</a:t>
            </a:r>
            <a:endParaRPr lang="zh-CN" altLang="zh-CN" sz="2600" kern="100" dirty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algn="just">
              <a:lnSpc>
                <a:spcPct val="17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了解常见的无机非金属材料。</a:t>
            </a:r>
            <a:endParaRPr lang="zh-CN" altLang="zh-CN" sz="2600" kern="100" dirty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algn="just">
              <a:lnSpc>
                <a:spcPct val="17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了解碳、硅单质及其重要化合物的制备方法。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流程图: 手动操作 7"/>
          <p:cNvSpPr/>
          <p:nvPr/>
        </p:nvSpPr>
        <p:spPr>
          <a:xfrm>
            <a:off x="4115906" y="0"/>
            <a:ext cx="3780483" cy="909472"/>
          </a:xfrm>
          <a:prstGeom prst="flowChartManualOperation">
            <a:avLst/>
          </a:prstGeom>
          <a:solidFill>
            <a:srgbClr val="4B2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160055" y="193126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kern="1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复习目标</a:t>
            </a:r>
            <a:endParaRPr lang="zh-CN" altLang="en-US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4731" y="1133271"/>
            <a:ext cx="11654075" cy="49218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一般情况下，非金属单质为绝缘体，但石墨为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、硅为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非金属单质一般不与酸反应，但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既能与</a:t>
            </a:r>
            <a:r>
              <a:rPr lang="en-US" altLang="zh-CN" sz="2600" b="1" kern="100" dirty="0" err="1">
                <a:latin typeface="Times New Roman" panose="02020603050405020304"/>
                <a:cs typeface="Courier New" panose="02070309020205020404"/>
              </a:rPr>
              <a:t>NaOH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溶液反应又能与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HF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反应，与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HF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反应的方程式为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__________________________________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(3)SiO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既能与酸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(HF)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反应，又能与碱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en-US" altLang="zh-CN" sz="2600" b="1" kern="100" dirty="0" err="1">
                <a:latin typeface="Times New Roman" panose="02020603050405020304"/>
                <a:cs typeface="Courier New" panose="02070309020205020404"/>
              </a:rPr>
              <a:t>NaOH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反应，但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SiO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两性氧化物，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SiO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属于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氧化物。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(4)SiO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能与氢氟酸反应，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用玻璃容器盛放氢氟酸，可以用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刻蚀玻璃。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(5)________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是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H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SiO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的酸酐，但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SiO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不溶于水，也不与水反应制备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H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SiO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zh-CN" altLang="zh-CN" sz="2600" b="1" kern="100" dirty="0" smtClean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pic>
        <p:nvPicPr>
          <p:cNvPr id="5122" name="Picture 2" descr="微思考2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07" b="-3614"/>
          <a:stretch>
            <a:fillRect/>
          </a:stretch>
        </p:blipFill>
        <p:spPr bwMode="auto">
          <a:xfrm>
            <a:off x="385763" y="832485"/>
            <a:ext cx="1101438" cy="3645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905734" y="1256234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导体</a:t>
            </a:r>
            <a:endParaRPr lang="zh-CN" altLang="en-US" sz="2600" dirty="0"/>
          </a:p>
        </p:txBody>
      </p:sp>
      <p:sp>
        <p:nvSpPr>
          <p:cNvPr id="5" name="矩形 4"/>
          <p:cNvSpPr/>
          <p:nvPr/>
        </p:nvSpPr>
        <p:spPr>
          <a:xfrm>
            <a:off x="10488603" y="1256234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半导体</a:t>
            </a:r>
            <a:endParaRPr lang="zh-CN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5848594" y="1843911"/>
            <a:ext cx="45783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/>
              </a:rPr>
              <a:t>Si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4872023" y="2386458"/>
            <a:ext cx="405892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/>
              </a:rPr>
              <a:t>Si</a:t>
            </a:r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＋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</a:rPr>
              <a:t>4HF</a:t>
            </a:r>
            <a:r>
              <a:rPr lang="en-US" altLang="zh-CN" sz="2600" b="1" spc="-80" dirty="0">
                <a:solidFill>
                  <a:srgbClr val="C00000"/>
                </a:solidFill>
                <a:latin typeface="Times New Roman" panose="02020603050405020304"/>
              </a:rPr>
              <a:t>==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</a:rPr>
              <a:t>=SiF</a:t>
            </a:r>
            <a:r>
              <a:rPr lang="en-US" altLang="zh-CN" sz="2600" b="1" baseline="-25000" dirty="0">
                <a:solidFill>
                  <a:srgbClr val="C00000"/>
                </a:solidFill>
                <a:latin typeface="Times New Roman" panose="02020603050405020304"/>
              </a:rPr>
              <a:t>4</a:t>
            </a:r>
            <a:r>
              <a:rPr lang="en-US" altLang="zh-CN" sz="26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↑</a:t>
            </a:r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＋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</a:rPr>
              <a:t>2H</a:t>
            </a:r>
            <a:r>
              <a:rPr lang="en-US" altLang="zh-CN" sz="2600" b="1" baseline="-25000" dirty="0">
                <a:solidFill>
                  <a:srgbClr val="C00000"/>
                </a:solidFill>
                <a:latin typeface="Times New Roman" panose="02020603050405020304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↑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9298938" y="3021091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不是</a:t>
            </a:r>
            <a:endParaRPr lang="zh-CN" altLang="en-US" sz="2600" dirty="0"/>
          </a:p>
        </p:txBody>
      </p:sp>
      <p:sp>
        <p:nvSpPr>
          <p:cNvPr id="9" name="矩形 8"/>
          <p:cNvSpPr/>
          <p:nvPr/>
        </p:nvSpPr>
        <p:spPr>
          <a:xfrm>
            <a:off x="2699257" y="3598068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酸性</a:t>
            </a:r>
            <a:endParaRPr lang="zh-CN" altLang="en-US" sz="2600" dirty="0"/>
          </a:p>
        </p:txBody>
      </p:sp>
      <p:sp>
        <p:nvSpPr>
          <p:cNvPr id="10" name="矩形 9"/>
          <p:cNvSpPr/>
          <p:nvPr/>
        </p:nvSpPr>
        <p:spPr>
          <a:xfrm>
            <a:off x="4364816" y="4220175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不能</a:t>
            </a:r>
            <a:endParaRPr lang="zh-CN" altLang="en-US" sz="2600" dirty="0"/>
          </a:p>
        </p:txBody>
      </p:sp>
      <p:sp>
        <p:nvSpPr>
          <p:cNvPr id="11" name="矩形 10"/>
          <p:cNvSpPr/>
          <p:nvPr/>
        </p:nvSpPr>
        <p:spPr>
          <a:xfrm>
            <a:off x="10197424" y="4221088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氢氟酸</a:t>
            </a:r>
            <a:endParaRPr lang="zh-CN" altLang="en-US" sz="2600" dirty="0"/>
          </a:p>
        </p:txBody>
      </p:sp>
      <p:sp>
        <p:nvSpPr>
          <p:cNvPr id="12" name="矩形 11"/>
          <p:cNvSpPr/>
          <p:nvPr/>
        </p:nvSpPr>
        <p:spPr>
          <a:xfrm>
            <a:off x="1008642" y="5384829"/>
            <a:ext cx="82169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/>
              </a:rPr>
              <a:t>SiO</a:t>
            </a:r>
            <a:r>
              <a:rPr lang="en-US" altLang="zh-CN" sz="2600" b="1" baseline="-25000">
                <a:solidFill>
                  <a:srgbClr val="C00000"/>
                </a:solidFill>
                <a:latin typeface="Times New Roman" panose="02020603050405020304"/>
              </a:rPr>
              <a:t>2</a:t>
            </a:r>
            <a:endParaRPr lang="zh-CN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lum bright="-12000" contrast="30000"/>
          </a:blip>
          <a:stretch>
            <a:fillRect/>
          </a:stretch>
        </p:blipFill>
        <p:spPr>
          <a:xfrm>
            <a:off x="605155" y="104775"/>
            <a:ext cx="10151745" cy="620903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1370" y="714600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1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传统硅酸盐材料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4184" y="1314992"/>
            <a:ext cx="11397613" cy="49218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陶瓷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陶瓷以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主要成分为含水的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为主要原料，经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烧结而成的。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玻璃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普通玻璃的主要成分为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CaSiO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，它是以纯碱、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为主要原料，经混合、粉碎，在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中熔融，发生复杂的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变化和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变化而制得的，玻璃可用于生产建筑材料、光学仪器和各种器皿，还可制造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，用于高强度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等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44539" y="2025505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黏土</a:t>
            </a:r>
            <a:endParaRPr lang="zh-CN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5767500" y="2048322"/>
            <a:ext cx="15036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铝硅酸盐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10022224" y="2034883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高温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4494947" y="3788127"/>
            <a:ext cx="129667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Na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SiO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endParaRPr lang="zh-CN" altLang="en-US" sz="2600" dirty="0"/>
          </a:p>
        </p:txBody>
      </p:sp>
      <p:sp>
        <p:nvSpPr>
          <p:cNvPr id="9" name="矩形 8"/>
          <p:cNvSpPr/>
          <p:nvPr/>
        </p:nvSpPr>
        <p:spPr>
          <a:xfrm>
            <a:off x="8127402" y="3789040"/>
            <a:ext cx="80391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SiO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endParaRPr lang="zh-CN" altLang="en-US" sz="2600" dirty="0"/>
          </a:p>
        </p:txBody>
      </p:sp>
      <p:sp>
        <p:nvSpPr>
          <p:cNvPr id="10" name="矩形 9"/>
          <p:cNvSpPr/>
          <p:nvPr/>
        </p:nvSpPr>
        <p:spPr>
          <a:xfrm>
            <a:off x="717463" y="4401769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石灰石</a:t>
            </a:r>
            <a:endParaRPr lang="zh-CN" altLang="en-US" sz="2600" dirty="0"/>
          </a:p>
        </p:txBody>
      </p:sp>
      <p:sp>
        <p:nvSpPr>
          <p:cNvPr id="11" name="矩形 10"/>
          <p:cNvSpPr/>
          <p:nvPr/>
        </p:nvSpPr>
        <p:spPr>
          <a:xfrm>
            <a:off x="2386173" y="4402682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石英砂</a:t>
            </a:r>
            <a:endParaRPr lang="zh-CN" altLang="en-US" sz="2600" dirty="0"/>
          </a:p>
        </p:txBody>
      </p:sp>
      <p:sp>
        <p:nvSpPr>
          <p:cNvPr id="12" name="矩形 11"/>
          <p:cNvSpPr/>
          <p:nvPr/>
        </p:nvSpPr>
        <p:spPr>
          <a:xfrm>
            <a:off x="8439611" y="4412060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玻璃窑</a:t>
            </a:r>
            <a:endParaRPr lang="zh-CN" altLang="en-US" sz="2600" dirty="0"/>
          </a:p>
        </p:txBody>
      </p:sp>
      <p:sp>
        <p:nvSpPr>
          <p:cNvPr id="13" name="矩形 12"/>
          <p:cNvSpPr/>
          <p:nvPr/>
        </p:nvSpPr>
        <p:spPr>
          <a:xfrm>
            <a:off x="1835160" y="4987211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物理</a:t>
            </a:r>
            <a:endParaRPr lang="zh-CN" altLang="en-US" sz="2600" dirty="0"/>
          </a:p>
        </p:txBody>
      </p:sp>
      <p:sp>
        <p:nvSpPr>
          <p:cNvPr id="14" name="矩形 13"/>
          <p:cNvSpPr/>
          <p:nvPr/>
        </p:nvSpPr>
        <p:spPr>
          <a:xfrm>
            <a:off x="4202102" y="5000650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化学</a:t>
            </a:r>
            <a:endParaRPr lang="zh-CN" altLang="en-US" sz="2600" dirty="0"/>
          </a:p>
        </p:txBody>
      </p:sp>
      <p:sp>
        <p:nvSpPr>
          <p:cNvPr id="15" name="矩形 14"/>
          <p:cNvSpPr/>
          <p:nvPr/>
        </p:nvSpPr>
        <p:spPr>
          <a:xfrm>
            <a:off x="5657915" y="5578949"/>
            <a:ext cx="15036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玻璃纤维</a:t>
            </a:r>
            <a:endParaRPr lang="zh-CN" altLang="en-US" sz="2600" dirty="0"/>
          </a:p>
        </p:txBody>
      </p:sp>
      <p:sp>
        <p:nvSpPr>
          <p:cNvPr id="16" name="矩形 15"/>
          <p:cNvSpPr/>
          <p:nvPr/>
        </p:nvSpPr>
        <p:spPr>
          <a:xfrm>
            <a:off x="9665310" y="5601766"/>
            <a:ext cx="15036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复合材料</a:t>
            </a:r>
            <a:endParaRPr lang="zh-CN" altLang="en-US" sz="2600" dirty="0"/>
          </a:p>
        </p:txBody>
      </p:sp>
      <p:sp>
        <p:nvSpPr>
          <p:cNvPr id="2" name="文本框 1"/>
          <p:cNvSpPr txBox="1"/>
          <p:nvPr/>
        </p:nvSpPr>
        <p:spPr>
          <a:xfrm>
            <a:off x="269875" y="235585"/>
            <a:ext cx="4734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无机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非金属材料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370" y="739652"/>
            <a:ext cx="11654075" cy="31210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(3)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水泥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普通硅酸盐水泥的主要原料是</a:t>
            </a:r>
            <a:r>
              <a:rPr lang="en-US" altLang="zh-CN" sz="2600" kern="100" dirty="0" smtClean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和</a:t>
            </a:r>
            <a:r>
              <a:rPr lang="en-US" altLang="zh-CN" sz="2600" kern="100" dirty="0" smtClean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</a:t>
            </a:r>
            <a:r>
              <a:rPr lang="en-US" altLang="zh-CN" sz="2600" kern="100" dirty="0" smtClean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，二者与其他辅料经混合、研磨后在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中煅烧，发生复杂的物理变化和化学变化，加入适量石膏调节水泥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，再研成细粉得到普通水泥。混凝土是水泥、沙子和碎石等与水混合得到的。</a:t>
            </a:r>
            <a:endParaRPr lang="zh-CN" altLang="en-US" sz="2600" kern="1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1370" y="4197781"/>
            <a:ext cx="11654075" cy="19208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生产硅酸盐水泥和普通玻璃都需要用到的主要原料是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，石英玻璃化学稳定性强、膨胀系数小，是一种特殊玻璃，石英玻璃的主要成分是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__________(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填化学式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600" b="1" kern="100" dirty="0" smtClean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pic>
        <p:nvPicPr>
          <p:cNvPr id="7" name="Picture 2" descr="微思考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4" y="3923189"/>
            <a:ext cx="1160405" cy="3518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4872023" y="1412776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黏土</a:t>
            </a:r>
            <a:endParaRPr lang="zh-CN" altLang="en-US" sz="2600" dirty="0"/>
          </a:p>
        </p:txBody>
      </p:sp>
      <p:sp>
        <p:nvSpPr>
          <p:cNvPr id="9" name="矩形 8"/>
          <p:cNvSpPr/>
          <p:nvPr/>
        </p:nvSpPr>
        <p:spPr>
          <a:xfrm>
            <a:off x="6659697" y="1437828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石灰石</a:t>
            </a:r>
            <a:endParaRPr lang="zh-CN" altLang="en-US" sz="2600" dirty="0"/>
          </a:p>
        </p:txBody>
      </p:sp>
      <p:sp>
        <p:nvSpPr>
          <p:cNvPr id="10" name="矩形 9"/>
          <p:cNvSpPr/>
          <p:nvPr/>
        </p:nvSpPr>
        <p:spPr>
          <a:xfrm>
            <a:off x="1796098" y="2025505"/>
            <a:ext cx="18338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水泥回转窑</a:t>
            </a:r>
            <a:endParaRPr lang="zh-CN" altLang="en-US" sz="2600" dirty="0"/>
          </a:p>
        </p:txBody>
      </p:sp>
      <p:sp>
        <p:nvSpPr>
          <p:cNvPr id="11" name="矩形 10"/>
          <p:cNvSpPr/>
          <p:nvPr/>
        </p:nvSpPr>
        <p:spPr>
          <a:xfrm>
            <a:off x="2298591" y="2639147"/>
            <a:ext cx="15036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硬化速率</a:t>
            </a:r>
            <a:endParaRPr lang="zh-CN" altLang="en-US" sz="2600" dirty="0"/>
          </a:p>
        </p:txBody>
      </p:sp>
      <p:sp>
        <p:nvSpPr>
          <p:cNvPr id="12" name="矩形 11"/>
          <p:cNvSpPr/>
          <p:nvPr/>
        </p:nvSpPr>
        <p:spPr>
          <a:xfrm>
            <a:off x="8124909" y="4317235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石灰石</a:t>
            </a:r>
            <a:endParaRPr lang="zh-CN" altLang="en-US" sz="2600" dirty="0"/>
          </a:p>
        </p:txBody>
      </p:sp>
      <p:sp>
        <p:nvSpPr>
          <p:cNvPr id="13" name="矩形 12"/>
          <p:cNvSpPr/>
          <p:nvPr/>
        </p:nvSpPr>
        <p:spPr>
          <a:xfrm>
            <a:off x="767566" y="5469363"/>
            <a:ext cx="82169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/>
              </a:rPr>
              <a:t>SiO</a:t>
            </a:r>
            <a:r>
              <a:rPr lang="en-US" altLang="zh-CN" sz="2600" b="1" baseline="-25000">
                <a:solidFill>
                  <a:srgbClr val="C00000"/>
                </a:solidFill>
                <a:latin typeface="Times New Roman" panose="02020603050405020304"/>
              </a:rPr>
              <a:t>2</a:t>
            </a:r>
            <a:endParaRPr lang="zh-CN" alt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lum bright="-12000" contrast="36000"/>
          </a:blip>
          <a:srcRect l="33131" b="51836"/>
          <a:stretch>
            <a:fillRect/>
          </a:stretch>
        </p:blipFill>
        <p:spPr>
          <a:xfrm>
            <a:off x="1085850" y="198120"/>
            <a:ext cx="10415270" cy="63360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2190750" y="469900"/>
              <a:ext cx="450850" cy="8890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2190750" y="469900"/>
                <a:ext cx="450850" cy="889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4" name="墨迹 3"/>
              <p14:cNvContentPartPr/>
              <p14:nvPr/>
            </p14:nvContentPartPr>
            <p14:xfrm>
              <a:off x="2209800" y="2139950"/>
              <a:ext cx="533400" cy="255270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"/>
            </p:blipFill>
            <p:spPr>
              <a:xfrm>
                <a:off x="2209800" y="2139950"/>
                <a:ext cx="533400" cy="255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5" name="墨迹 4"/>
              <p14:cNvContentPartPr/>
              <p14:nvPr/>
            </p14:nvContentPartPr>
            <p14:xfrm>
              <a:off x="1936750" y="5422900"/>
              <a:ext cx="533400" cy="80010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7"/>
            </p:blipFill>
            <p:spPr>
              <a:xfrm>
                <a:off x="1936750" y="5422900"/>
                <a:ext cx="533400" cy="80010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370" y="-98896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新型无机</a:t>
            </a:r>
            <a:r>
              <a:rPr lang="zh-CN" altLang="zh-CN" sz="2600" b="1" kern="100" dirty="0" smtClean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非金属材料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4184" y="526548"/>
            <a:ext cx="11397613" cy="19208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硅和二氧化硅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新型陶瓷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1010" y="316865"/>
            <a:ext cx="5263515" cy="233934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75670" y="4547399"/>
            <a:ext cx="11654075" cy="19208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(3)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碳纳米材料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类型：富勒烯、碳纳米管、石墨烯等。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用途：在能源、信息、医药等领域有广阔的应用前景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lum bright="-12000" contrast="24000"/>
          </a:blip>
          <a:srcRect l="46916" t="55774" r="9730" b="20182"/>
          <a:stretch>
            <a:fillRect/>
          </a:stretch>
        </p:blipFill>
        <p:spPr>
          <a:xfrm>
            <a:off x="1349375" y="1750060"/>
            <a:ext cx="5461635" cy="26555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1370" y="639869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1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碳及其化合物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4185" y="1227735"/>
            <a:ext cx="11397613" cy="47720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碳族元素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碳、硅、锗、锡、铅均属于第</a:t>
            </a:r>
            <a:r>
              <a:rPr lang="en-US" altLang="zh-CN" sz="2400" kern="100" dirty="0" err="1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Ⅳ</a:t>
            </a:r>
            <a:r>
              <a:rPr lang="en-US" altLang="zh-CN" sz="24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族元素，又称碳族元素，其价电子排布式为</a:t>
            </a:r>
            <a:r>
              <a:rPr lang="en-US" altLang="zh-CN" sz="24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</a:t>
            </a:r>
            <a:r>
              <a:rPr lang="zh-CN" altLang="zh-CN" sz="24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碳的单质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碳单质的存在形式有金刚石、石墨、无定形碳、足球烯，它们互为</a:t>
            </a:r>
            <a:r>
              <a:rPr lang="en-US" altLang="zh-CN" sz="24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</a:t>
            </a:r>
            <a:r>
              <a:rPr lang="en-US" altLang="zh-CN" sz="24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r>
              <a:rPr lang="zh-CN" altLang="zh-CN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化学性质相似，物理性质差异很大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几种单质的结构特点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金刚石：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空间网状结构；石墨：平面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层状结构，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60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是由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60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个碳原子形成的足球状分子</a:t>
            </a:r>
            <a:r>
              <a:rPr lang="zh-CN" altLang="en-US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；碳纳米管：石墨片层卷成的管状物；石墨烯：</a:t>
            </a:r>
            <a:r>
              <a:rPr lang="zh-CN" altLang="en-US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单层石墨。</a:t>
            </a:r>
            <a:endParaRPr lang="zh-CN" altLang="en-US" sz="2400" kern="100" dirty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7607" y="2395836"/>
            <a:ext cx="10210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i="1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n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s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i="1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n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p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endParaRPr lang="zh-CN" altLang="en-US" sz="2600" dirty="0"/>
          </a:p>
        </p:txBody>
      </p:sp>
      <p:sp>
        <p:nvSpPr>
          <p:cNvPr id="5" name="矩形 4"/>
          <p:cNvSpPr/>
          <p:nvPr/>
        </p:nvSpPr>
        <p:spPr>
          <a:xfrm>
            <a:off x="897572" y="3801030"/>
            <a:ext cx="18338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同素异形体</a:t>
            </a:r>
            <a:endParaRPr lang="zh-CN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1859406" y="4876818"/>
            <a:ext cx="15036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正四面体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7133317" y="4947581"/>
            <a:ext cx="15036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正六边形</a:t>
            </a:r>
            <a:endParaRPr lang="zh-CN" altLang="en-US" sz="2600" dirty="0"/>
          </a:p>
        </p:txBody>
      </p:sp>
      <p:sp>
        <p:nvSpPr>
          <p:cNvPr id="8" name="文本框 7"/>
          <p:cNvSpPr txBox="1"/>
          <p:nvPr/>
        </p:nvSpPr>
        <p:spPr>
          <a:xfrm>
            <a:off x="269875" y="23558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一、碳硅及其化合物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-6000" contrast="24000"/>
          </a:blip>
          <a:stretch>
            <a:fillRect/>
          </a:stretch>
        </p:blipFill>
        <p:spPr>
          <a:xfrm>
            <a:off x="548640" y="386080"/>
            <a:ext cx="2030730" cy="18916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grayscl/>
            <a:lum bright="-24000" contrast="60000"/>
          </a:blip>
          <a:stretch>
            <a:fillRect/>
          </a:stretch>
        </p:blipFill>
        <p:spPr>
          <a:xfrm>
            <a:off x="3040380" y="626110"/>
            <a:ext cx="1965960" cy="16516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lum bright="-12000" contrast="30000"/>
          </a:blip>
          <a:stretch>
            <a:fillRect/>
          </a:stretch>
        </p:blipFill>
        <p:spPr>
          <a:xfrm>
            <a:off x="161290" y="3681730"/>
            <a:ext cx="6866890" cy="25565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243830" y="2126615"/>
            <a:ext cx="1344295" cy="24549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906260" y="81280"/>
            <a:ext cx="1744345" cy="19615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922385" y="187325"/>
            <a:ext cx="1675130" cy="1522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lum bright="-18000" contrast="48000"/>
          </a:blip>
          <a:stretch>
            <a:fillRect/>
          </a:stretch>
        </p:blipFill>
        <p:spPr>
          <a:xfrm>
            <a:off x="346710" y="263525"/>
            <a:ext cx="11762105" cy="56724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grayscl/>
            <a:lum bright="-18000" contrast="36000"/>
          </a:blip>
          <a:stretch>
            <a:fillRect/>
          </a:stretch>
        </p:blipFill>
        <p:spPr>
          <a:xfrm>
            <a:off x="809625" y="2363470"/>
            <a:ext cx="9693275" cy="39839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45" y="846455"/>
            <a:ext cx="3676650" cy="11226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7330" y="238760"/>
            <a:ext cx="609600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(3)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碳单质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化学性质</a:t>
            </a:r>
            <a:endParaRPr lang="zh-CN" altLang="zh-CN" sz="2400" kern="100" dirty="0">
              <a:latin typeface="Times New Roman" panose="02020603050405020304"/>
              <a:ea typeface="微软雅黑" panose="020B0503020204020204" charset="-122"/>
              <a:cs typeface="Times New Roman" panose="02020603050405020304"/>
              <a:sym typeface="+mn-e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5" name="墨迹 4"/>
              <p14:cNvContentPartPr/>
              <p14:nvPr/>
            </p14:nvContentPartPr>
            <p14:xfrm>
              <a:off x="9112250" y="5181600"/>
              <a:ext cx="1111250" cy="77470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4"/>
            </p:blipFill>
            <p:spPr>
              <a:xfrm>
                <a:off x="9112250" y="5181600"/>
                <a:ext cx="1111250" cy="774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6" name="墨迹 5"/>
              <p14:cNvContentPartPr/>
              <p14:nvPr/>
            </p14:nvContentPartPr>
            <p14:xfrm>
              <a:off x="9925050" y="5835650"/>
              <a:ext cx="419100" cy="35560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6"/>
            </p:blipFill>
            <p:spPr>
              <a:xfrm>
                <a:off x="9925050" y="5835650"/>
                <a:ext cx="419100" cy="355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7" name="墨迹 6"/>
              <p14:cNvContentPartPr/>
              <p14:nvPr/>
            </p14:nvContentPartPr>
            <p14:xfrm>
              <a:off x="9994900" y="5911850"/>
              <a:ext cx="355600" cy="3175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8"/>
            </p:blipFill>
            <p:spPr>
              <a:xfrm>
                <a:off x="9994900" y="5911850"/>
                <a:ext cx="355600" cy="31750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lum bright="-30000" contrast="78000"/>
          </a:blip>
          <a:stretch>
            <a:fillRect/>
          </a:stretch>
        </p:blipFill>
        <p:spPr>
          <a:xfrm>
            <a:off x="2580005" y="175260"/>
            <a:ext cx="3801110" cy="12204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250" y="85270"/>
            <a:ext cx="11654075" cy="67437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(4)CO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与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endParaRPr lang="zh-CN" altLang="zh-CN" sz="2400" kern="100" dirty="0" smtClean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25640" y="1513142"/>
          <a:ext cx="11370310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Document" r:id="rId2" imgW="11493500" imgH="4229100" progId="Word.Document.8">
                  <p:embed/>
                </p:oleObj>
              </mc:Choice>
              <mc:Fallback>
                <p:oleObj name="Document" r:id="rId2" imgW="11493500" imgH="4229100" progId="Word.Document.8">
                  <p:embed/>
                  <p:pic>
                    <p:nvPicPr>
                      <p:cNvPr id="0" name="图片 718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5640" y="1513142"/>
                        <a:ext cx="11370310" cy="417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4" name="墨迹 3"/>
              <p14:cNvContentPartPr/>
              <p14:nvPr/>
            </p14:nvContentPartPr>
            <p14:xfrm>
              <a:off x="4032250" y="3122295"/>
              <a:ext cx="1657350" cy="3810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"/>
            </p:blipFill>
            <p:spPr>
              <a:xfrm>
                <a:off x="4032250" y="3122295"/>
                <a:ext cx="1657350" cy="38100"/>
              </a:xfrm>
              <a:prstGeom prst="rect"/>
            </p:spPr>
          </p:pic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rcRect l="32954" t="1065" r="28390" b="45443"/>
          <a:stretch>
            <a:fillRect/>
          </a:stretch>
        </p:blipFill>
        <p:spPr>
          <a:xfrm>
            <a:off x="5616575" y="2756535"/>
            <a:ext cx="1722120" cy="2895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lum bright="-36000" contrast="66000"/>
          </a:blip>
          <a:stretch>
            <a:fillRect/>
          </a:stretch>
        </p:blipFill>
        <p:spPr>
          <a:xfrm>
            <a:off x="7029450" y="175260"/>
            <a:ext cx="4715510" cy="11518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675380" y="5802630"/>
            <a:ext cx="8515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C00000"/>
                </a:solidFill>
                <a:effectLst/>
              </a:rPr>
              <a:t>碳达峰：不再增加碳排放</a:t>
            </a:r>
            <a:r>
              <a:rPr lang="en-US" altLang="zh-CN" sz="2000" b="1">
                <a:solidFill>
                  <a:srgbClr val="C00000"/>
                </a:solidFill>
                <a:effectLst/>
              </a:rPr>
              <a:t>  </a:t>
            </a:r>
            <a:r>
              <a:rPr lang="zh-CN" altLang="en-US" sz="2000" b="1">
                <a:solidFill>
                  <a:srgbClr val="C00000"/>
                </a:solidFill>
                <a:effectLst/>
              </a:rPr>
              <a:t>碳中和：节能减排、植树造林</a:t>
            </a:r>
            <a:r>
              <a:rPr lang="en-US" altLang="zh-CN" sz="2000" b="1">
                <a:solidFill>
                  <a:srgbClr val="C00000"/>
                </a:solidFill>
                <a:effectLst/>
              </a:rPr>
              <a:t>——</a:t>
            </a:r>
            <a:r>
              <a:rPr lang="zh-CN" altLang="en-US" sz="2000" b="1">
                <a:solidFill>
                  <a:srgbClr val="C00000"/>
                </a:solidFill>
                <a:effectLst/>
              </a:rPr>
              <a:t>抵消排放</a:t>
            </a:r>
            <a:endParaRPr lang="zh-CN" altLang="en-US" sz="2000" b="1"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lum bright="-24000" contrast="54000"/>
          </a:blip>
          <a:stretch>
            <a:fillRect/>
          </a:stretch>
        </p:blipFill>
        <p:spPr>
          <a:xfrm>
            <a:off x="719455" y="766445"/>
            <a:ext cx="9281795" cy="53244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9725" y="30607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effectLst/>
              </a:rPr>
              <a:t>金属羰基化合物</a:t>
            </a:r>
            <a:endParaRPr lang="zh-CN" altLang="en-US" sz="2400" b="1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picid" val="{83418d5a-ec62-4058-a4e6-86b8922e7de5}"/>
</p:tagLst>
</file>

<file path=ppt/tags/tag108.xml><?xml version="1.0" encoding="utf-8"?>
<p:tagLst xmlns:p="http://schemas.openxmlformats.org/presentationml/2006/main">
  <p:tag name="KSO_WM_BEAUTIFY_FLAG" val=""/>
  <p:tag name="picid" val="{e5010ba2-9988-4556-b792-94e551f7143f}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picid" val="{bf33d0f7-3438-44b9-bae8-0cd37b35fc46}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picid" val="{172ef681-73fb-4293-93da-11f414e3fad6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picid" val="{66f8708c-a4f1-4c9e-94b0-2fc64e8bfd53}"/>
</p:tagLst>
</file>

<file path=ppt/tags/tag121.xml><?xml version="1.0" encoding="utf-8"?>
<p:tagLst xmlns:p="http://schemas.openxmlformats.org/presentationml/2006/main">
  <p:tag name="commondata" val="eyJoZGlkIjoiN2VjYWZhMmNiMzYwZGE4ODUyYTliZDAxMGI4YjcyZjYifQ=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picid" val="{9f82cf41-7334-49d9-a059-f0ce870bad64}"/>
</p:tagLst>
</file>

<file path=ppt/tags/tag84.xml><?xml version="1.0" encoding="utf-8"?>
<p:tagLst xmlns:p="http://schemas.openxmlformats.org/presentationml/2006/main">
  <p:tag name="picid" val="{b153521f-d5e5-4be3-9d67-66c08e9bd4f5}"/>
</p:tagLst>
</file>

<file path=ppt/tags/tag85.xml><?xml version="1.0" encoding="utf-8"?>
<p:tagLst xmlns:p="http://schemas.openxmlformats.org/presentationml/2006/main">
  <p:tag name="picid" val="{e95421c6-3fcd-49d6-8d74-9e8bf207025f}"/>
</p:tagLst>
</file>

<file path=ppt/tags/tag86.xml><?xml version="1.0" encoding="utf-8"?>
<p:tagLst xmlns:p="http://schemas.openxmlformats.org/presentationml/2006/main">
  <p:tag name="picid" val="{9a1e72cb-deae-4632-b2ab-46581821dbfb}"/>
</p:tagLst>
</file>

<file path=ppt/tags/tag87.xml><?xml version="1.0" encoding="utf-8"?>
<p:tagLst xmlns:p="http://schemas.openxmlformats.org/presentationml/2006/main">
  <p:tag name="picid" val="{5a6f1d94-ba90-4c82-afc0-83dd56836a32}"/>
</p:tagLst>
</file>

<file path=ppt/tags/tag88.xml><?xml version="1.0" encoding="utf-8"?>
<p:tagLst xmlns:p="http://schemas.openxmlformats.org/presentationml/2006/main">
  <p:tag name="picid" val="{1cfe3fdb-beb3-4c38-96ac-c95f65ded698}"/>
</p:tagLst>
</file>

<file path=ppt/tags/tag89.xml><?xml version="1.0" encoding="utf-8"?>
<p:tagLst xmlns:p="http://schemas.openxmlformats.org/presentationml/2006/main">
  <p:tag name="picid" val="{87fed491-3c5c-4dcd-9bae-38f4ba4bb0bc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picid" val="{0e98049f-cfe9-418f-a716-d3051ac61335}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picid" val="{5228131f-d5fc-40d5-b5a6-4b553b37af98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2257</Words>
  <Application>WPS 演示</Application>
  <PresentationFormat>宽屏</PresentationFormat>
  <Paragraphs>238</Paragraphs>
  <Slides>35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35</vt:i4>
      </vt:variant>
    </vt:vector>
  </HeadingPairs>
  <TitlesOfParts>
    <vt:vector size="64" baseType="lpstr">
      <vt:lpstr>Arial</vt:lpstr>
      <vt:lpstr>宋体</vt:lpstr>
      <vt:lpstr>Wingdings</vt:lpstr>
      <vt:lpstr>Wingdings</vt:lpstr>
      <vt:lpstr>Calibri</vt:lpstr>
      <vt:lpstr>微软雅黑</vt:lpstr>
      <vt:lpstr>Times New Roman</vt:lpstr>
      <vt:lpstr>Courier New</vt:lpstr>
      <vt:lpstr>黑体</vt:lpstr>
      <vt:lpstr>Arial</vt:lpstr>
      <vt:lpstr>Arial Unicode MS</vt:lpstr>
      <vt:lpstr>Times New Roman</vt:lpstr>
      <vt:lpstr>DroidSerif-Regular</vt:lpstr>
      <vt:lpstr>Segoe Print</vt:lpstr>
      <vt:lpstr>NeverMind-Regular</vt:lpstr>
      <vt:lpstr>Courier New</vt:lpstr>
      <vt:lpstr>华文细黑</vt:lpstr>
      <vt:lpstr>方正清刻本悦宋简体</vt:lpstr>
      <vt:lpstr>DroidSerif-Regular</vt:lpstr>
      <vt:lpstr>NeverMind-Regular</vt:lpstr>
      <vt:lpstr>Perpetua</vt:lpstr>
      <vt:lpstr>Webdings</vt:lpstr>
      <vt:lpstr>WPS</vt:lpstr>
      <vt:lpstr>Word.Document.8</vt:lpstr>
      <vt:lpstr>Word.Document.8</vt:lpstr>
      <vt:lpstr>Word.Document.8</vt:lpstr>
      <vt:lpstr>Word.Document.12</vt:lpstr>
      <vt:lpstr>Word.Document.12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caicai</cp:lastModifiedBy>
  <cp:revision>190</cp:revision>
  <dcterms:created xsi:type="dcterms:W3CDTF">2019-06-19T02:08:00Z</dcterms:created>
  <dcterms:modified xsi:type="dcterms:W3CDTF">2026-01-14T12:57:59Z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678260C7831F4907B5BEE3CA0F97FC8C_13</vt:lpwstr>
  </property>
</Properties>
</file>