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74" r:id="rId4"/>
    <p:sldId id="275" r:id="rId5"/>
    <p:sldId id="311" r:id="rId6"/>
    <p:sldId id="318" r:id="rId7"/>
    <p:sldId id="353" r:id="rId8"/>
    <p:sldId id="276" r:id="rId9"/>
    <p:sldId id="356" r:id="rId10"/>
    <p:sldId id="358" r:id="rId11"/>
    <p:sldId id="359" r:id="rId12"/>
    <p:sldId id="360" r:id="rId13"/>
    <p:sldId id="361" r:id="rId14"/>
    <p:sldId id="363" r:id="rId15"/>
    <p:sldId id="362" r:id="rId16"/>
    <p:sldId id="364" r:id="rId17"/>
    <p:sldId id="367" r:id="rId18"/>
    <p:sldId id="371" r:id="rId19"/>
    <p:sldId id="277" r:id="rId20"/>
    <p:sldId id="317" r:id="rId21"/>
    <p:sldId id="282" r:id="rId22"/>
    <p:sldId id="283" r:id="rId23"/>
    <p:sldId id="287" r:id="rId24"/>
    <p:sldId id="285" r:id="rId25"/>
    <p:sldId id="286" r:id="rId26"/>
    <p:sldId id="288" r:id="rId27"/>
    <p:sldId id="278" r:id="rId28"/>
    <p:sldId id="279" r:id="rId29"/>
    <p:sldId id="280" r:id="rId30"/>
    <p:sldId id="281" r:id="rId31"/>
    <p:sldId id="379" r:id="rId32"/>
    <p:sldId id="312" r:id="rId33"/>
    <p:sldId id="313" r:id="rId34"/>
    <p:sldId id="380" r:id="rId35"/>
    <p:sldId id="314" r:id="rId36"/>
  </p:sldIdLst>
  <p:sldSz cx="12192000" cy="6858000"/>
  <p:notesSz cx="9144000" cy="6858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544" y="24"/>
      </p:cViewPr>
      <p:guideLst>
        <p:guide orient="horz" pos="2160"/>
        <p:guide pos="38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07:02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18955 7981 0,'0'0'0,"3"-7"0,1-4 16,1-2-16,-1-1 0,2-8 15,-2-4-15,-2-2 0,-1-1 16,-5-10-16,-5-1 0,-5 2 15,-6 1-15,-7-2 0,-6-2 16,-10-1-16,-1 3 0,-15-2 16,-6 2-16,1 10 0,0 7 0,-11-1 15,0 1-15,4 13 0,3 5 16,-47 15-16,-3 9 0,18 5 16,13 3-16,-7 13 0,-3 9 15,4 3-15,2 3 0,-6 15 16,-3 11-16,15-6 0,11-3 0,6 13 15,3 7-15,10-5 16,7-5-16,13 6 0,9 4 16,13-13-16,8-8 0,11 5 15,11 0-15,7-7 0,5-8 0,10 0 16,10-1-16,1-11 0,0-8 16,19 2-16,10 0 0,-2-7 15,-1-7-15,9-3 0,6-3 16,-3-3-16,-1-4 0,11-7 15,8-5-15,-8-9 0,-4-5 0,6-9 16,6-7-16,-10-2 0,-8 0 16,2-13-16,1-9 0,-10-1 15,-6-2-15,-2-19 0,-1-13 16,-11 3-16,-5 3 0,-8-10 16,-3-4-16,-8 2 0,-5 4 15,-11-1-15,-7-1 0,-9 10 16,-3 7-16,-9-6 0,-4-6 15,-5 10-15,-2 8 0,-12 0 16,-8 4-16,1 4 0,0 5 0,-18 5 16,-10 6-16,-3 7 0,-2 6 15,-19 10-15,-11 7 16,1 10-16,0 9 0,-18 14 0,-13 11 16,6 11-16,5 7 0,-19 26 15,-12 19-15,47-30 0,32-22 16,23-12-16</inkml:trace>
  <inkml:trace contextRef="#ctx0" brushRef="#br0" timeOffset="1783.5105">12694 7736 0,'0'0'15,"-4"-19"-15,0-3 0,0 4 0,-2-1 16,-5-7-16,-7-10 0,-6 3 16,-5-1-16,-15-2 0,-6 3 15,-7 6-15,-2 5 0,-22 3 16,-7 6-16,0 11 0,0 6 0,-11 5 15,3 6-15,-28 18 0,18 3 16,9 12-16,7 11 16,5 3-16,6 5 0,6 11 0,5 6 15,9-3-15,8 0 0,4 14 16,2 9-16,10 2 0,7-2 16,8 6-16,6 2 0,9-5 15,9-7-15,9-1 0,8-2 16,10-15-16,6-10 0,19-8 15,14-4-15,-1-12 0,2-7 0,14-9 16,10-7-16,4-9 0,2-7 16,10-12-16,3-8 15,2-3-15,1-3 0,8-16 0,8-9 16,-9-11-16,-5-5 0,0-9 16,1-4-16,-16-3 0,-9-1 0,-12-13 15,-7-10-15,-12-2 16,-10-4-16,-6-2 0,-1-2 15,-12 10-15,-6 9 0,-10-5 16,-5-3-16,-10 8 0,-4 5 0,-10 1 16,-5 2-16,-10 11 0,-3 8 15,-11 3-15,-7 3 0,-7 9 16,-5 7-16,-19 11 0,-10 8 16,-12 11-16,-9 6 0,-32 10 15,-21 8-15,-6 15 0,-4 12 0,-17 20 16,-9 15-16,-2 18 15,1 12-15,-6 37 0,-3 25 16,65-52-16,43-37 0,32-24 0</inkml:trace>
  <inkml:trace contextRef="#ctx0" brushRef="#br0" timeOffset="2922.5557">6649 9130 0,'0'0'0,"0"0"15,0 0-15,0 0 0,0 0 0,0 0 16,0 0-16,0 0 0,22-11 16,-22 11-16,32 1 0,-32-1 15,40 5-15,-14-2 0,5 0 16,3 1-16,4-1 0,15 2 16,3 0-16,9 1 0,-3 1 0,14-1 15,0-3-15,-4 0 0,-1-1 16,16 0-16,-1 2 15,-3-4-15,-3 0 0,18-2 16,4 0-16,28-3 0,-17 0 0,6 2 16,6 0-16,-15 1 0,-8 0 15,0 3-15,1 4 16,-7 0-16,-6 1 0,8 1 0,6-1 16,-12-4-16,-7-2 0,6-2 15,2-2-15,-10-1 0,-9-1 16,2 7-16,2 3 0,-11 0 0,-9-3 15,1 5-15,1 2 0,-16-2 16,-12-1-16,-10 2 0,-6 4 16,-7-4-16,-1-3 0,-3 0 15</inkml:trace>
  <inkml:trace contextRef="#ctx0" brushRef="#br0" timeOffset="3883.3309">8243 9921 0,'0'0'16,"0"0"-16,0 0 0,0 0 0,0 0 15,0 0-15,0 0 0,0 0 16,24-27-16,-5 15 0,6-3 16,5-2-16,3 0 0,15-9 15,3-2-15,0 1 0,-1 1 16,12-8-16,0-2 0,10-2 16,-7 5-16,6-6 0,-6 2 15,-7 4-15,-7 3 0,0-1 16,-6 4-16,-10 5 0,-5 4 0,-5 5 15,0 2-15,-4 5 0,-4 2 16,-5 8-16,-2 3 0,-2 1 16,-2 1-16,-3 9 0,-3 8 15,-4 2-15,-2 0 0,-5 8 16,-4 7-16,-1 1 0,-2 1 16,-3 12-16,-1 2 0,-3-2 15,-2-3-15,-5 8 0,0 1 16,6-8-16,3-6 0,-15 16 15,1-14-15,8-11 0,7-9 0,6-9 16,2-6-16,10-11 0,1-2 16,0-3-16,3 0 0,-3-5 15,1-1-15,-3-11 0,1-7 16,1-2-16,-1-5 0,1-10 16,1-9-16,1 0 0,1 0 0,1-12 15,0-3-15,0 4 16,1 3-16,1-12 0,-1-2 15,0 7-15,-1 5 0,-1-20 0,-2 12 16,0 13-16,-1 10 0,-1 6 16,-1 5-16,0 6 0,0 3 15,1 4-15,2 4 0,1 12 16,1 1-16,0 4 0,0 0 16,1 3-16,1 1 0,5 8 15,0 5-15,0 0 0,3 2 0,4 8 16,4 5-16,1 1 0,1 0 15,0 7-15,2 6 0,1-2 16,0-3-16,8 12 0,2 1 16,-4-4-16,-5-1 0,4 4 15,1-3-15,-4-7 0,-1-3 0,-3-5 16,-3-3-16,-2-7 16,-4-5-16,-3-3 0,-3-2 15,-1-4-15,-2-4 0,-1-3 16,-1-2-16,-1-2 0,0 0 0,-6-3 15,-4-7-15,-7-2 0,-4-3 16,-4-1-16,-6-3 16,-10-3-16,-1 1 0,-7 1 0,-7 1 15,-1 4-15,1 3 0,-14 1 16,-3 2-16,8 3 0,6 2 0,-9 2 16,1 3-16,12-2 15,8 0-15,-11 6 0,7 4 16,26-3-16,6-2 0,7 0 0,3-1 15,4-2-15</inkml:trace>
  <inkml:trace contextRef="#ctx0" brushRef="#br0" timeOffset="4036.4499">9836 9179 0,'0'0'0,"0"0"16,0 0-16,23 7 0,-23-7 0,27 9 16,-27-9-16,21 8 0</inkml:trace>
  <inkml:trace contextRef="#ctx0" brushRef="#br0" timeOffset="5251.1757">17371 7154 0,'0'0'0,"0"0"15,0 0-15,0 0 0,0 0 16,24-8-16,-24 8 0,38-12 16,-11 5-16,9-3 0,8-4 15,15-3-15,1-1 0,18-4 16,4-2-16,6-2 0,-8 1 0,9-3 15,-4 0-15,-12 2 0,-9 1 16,1-2-16,-7 1 0,-11 7 16,-7 2-16,-6 4 0,-7 3 15,-12 4-15,-5 3 0,-4 5 16,-4 4-16,-6 1 0,-2 3 0,-8 6 16,-6 2-16,1 1 0,-1 2 15,-7 6-15,-7 6 16,1 1-16,-1 2 0,-12 10 15,-5 2-15,5 0 0,3 0 0,-11 4 16,-2-1-16,3-5 0,2-3 16,-18 10-16,8-9 0,10-13 15,7-7-15,10-4 0,6-3 16,11-10-16,6-7 0,3-7 16,3-3-16,1 2 0,1-4 15,1-9-15,1-7 0,3-1 16,2-5-16,8-10 0,7-4 15,2-1-15,3 1 0,5-13 16,0-2-16,-3 7 0,-1 5 0,8-20 16,-4 5-16,-7 11 0,-3 7 15,-5 6-15,-2 2 0,-4 9 16,-2 5-16,-1 8 0,0 3 16,-3 8-16,0-1 0,-1 4 15,-1 4-15,3 2 0,1 6 0,2 6 16,4 7-16,1-3 15,1 1-15,3 8 0,0 6 16,-1 0-16,-1 1 0,0 5 0,2 4 16,5 6-16,0-1 0,0 2 15,-1 0-15,-3-3 0,-2-3 16,0 5-16,-3-3 0,-4-6 16,-1-6-16,-2-4 0,0-3 15,-1-7-15,-1-2 0,-1-7 16,0-2-16,-1-2 0,0-2 0,0-2 15,0-3-15,-5-5 0,-3-4 16,-6-5-16,-7-7 16,-1-1-16,-1 0 0,-14-7 0,-5-3 15,5 4-15,3 1 0,-6 1 16,-2 1-16,-3 0 0,4 3 16,-3 1-16,-3 2 0,7 5 15,7 4-15,-1 3 0,-1 4 16,5 3-16,1 4 0,7-1 0,5 0 15,5-2-15</inkml:trace>
  <inkml:trace contextRef="#ctx0" brushRef="#br0" timeOffset="5426.1889">18985 6967 0,'0'0'0,"0"0"0,0 0 16,-20 15-16,20-15 0,-32 10 0,32-10 15,-25 7-15</inkml:trace>
  <inkml:trace contextRef="#ctx0" brushRef="#br0" timeOffset="16633.2217">12026 9130 0,'0'0'15,"0"0"-15,0 0 0,0 0 0,0 0 16,0-29-16,0 29 0,2-19 16,-2 19-16,0 0 0,-1-21 15,1 21-15,0 0 0,0 0 16,0 0-16,-15-10 0,15 10 16,-3-2-16,1-1 0,0 2 15,-2 0-15,-1 1 0,-4 1 16,-2 0-16,-2 0 0,-6 1 15,-3-1-15,-3 0 0,-4-2 16,-6 1-16,-6-1 0,-13 1 0,0-2 16,-21 2-16,-6 0 0,-12 0 15,3-1-15,-18 2 0,0 2 16,-5 1-16,9 2 0,-51 6 16,5 2-16,20 0 0,12-1 15,-1 3-15,-3 2 0,13 0 16,9 0-16,-8 6 0,-6 4 15,15-2-15,11-1 0,-1 1 0,-2 0 16,12 1-16,7 0 0,7-1 16,3 0-16,9-7 0,6-6 15,14-4-15,9-2 0,10-5 16,8 0-16,6-2 0,2 0 16,1 0-16,2-2 0,8-3 15,7-4-15,12-2 0,10-1 0,15-6 16,15-4-16,-28 9 0,4-2 15,44-10-15,4-1 16,-15 5-16,-8 4 0,13 1 0,9 1 16,-8 3-16,-4 2 0,11-2 15,9-4-15,-13 5 0,-7 3 16,6 0-16,4-2 0,-6 4 16,-4 1-16,1-1 0,2-3 15,-9 1-15,-6-2 0,5 3 16,4 2-16,-15-1 0,-9 0 0,-3 1 15,-2 2-15,-9 1 0,-6 4 16,-3-2-16,-2-2 16,-10-1-16,-8 0 0,-6-1 0,-6 1 15,-3 3-15,-3 2 0,-11 2 16,-10-1-16,2-2 0,-6 1 0,-7 1 16,-9-2-16,-3 1 15,-1 0-15,-11 2 0,-10 3 16,1-2-16,0 0 0,-49 3 0,-2 0 15,13 0-15,10-1 0,-4 5 16,-1 5-16,8-2 0,8-1 16,-5 7-16,-2 4 15,11-3-15,5-5 0,5-3 0,2-2 16,18-1-16,12-1 0,5 1 16,3 1-16,8-6 0,4-2 15,8-2-15,9 0 0,2 1 16,3 0-16,-1-3 0,3-3 15,1 2-15,-1-1 0,8-4 16,5-3-16,4 0 0,5 1 0,8-3 16,7-1-16,2-2 0,0 1 15,11-3-15,8-3 0,0 2 16,3 0-16,15-3 0,1 0 16,-4 0-16,-3 1 0,41-6 15,-3 3-15,-11 3 0,-7 4 0,2-3 16,1 1-16,-8 4 15,-6 1-15,2 3 0,1-1 16,-10 4-16,-5 1 0,-5 2 0,-3 0 16,-13 1-16,-9-1 0,-11-1 15,-7 1-15,-8-2 0,-6 2 16,-4 1-16,-4 2 0,-6 3 16,-1 1-16,-11-4 0,-6-3 15,-1-1-15,-7 0 0,-9-2 16,-9-1-16,1 1 0,1-1 15,13 2-15,9 1 0,8 1 0</inkml:trace>
  <inkml:trace contextRef="#ctx0" brushRef="#br0" timeOffset="17101.7952">9827 8849 0,'0'0'16,"0"0"-16,0 0 0,0 0 0,0 0 16,0 0-16,0 0 15,0 0-15,0 0 0,0 0 0,0 0 16,30 5-16,-30-5 0,33 4 16,-10-3-16,4 1 0,1 0 15,5-1-15,5-1 0,10 1 16,1 1-16,15-1 0,3 1 15,-3 0-15,-1 1 0,11 1 0,-1 2 16,-6-3-16,-3 1 0,10 2 16,-2 0-16,-12 3 0,-10-2 15,-2 1-15,-6-1 0,-9 1 16,-5-1-16,-9 4 0,-3 1 16,-8-1-16,-4 0 0,-7 5 15,-6 3-15,-1-2 0,-1 1 0,-8 3 16,-5 3-16,-5-1 15,-4 1-15,-13 5 0,-5 2 0,3-5 16,2-3-16,-6 3 0,-6 3 16,0 4-16,5 2 0,1-2 15,0 1-15,6-5 0,4-1 16,-16 11-16,7-3 0,15-5 0,9-3 16,9-8-16,6-6 15,3-5-15</inkml:trace>
  <inkml:trace contextRef="#ctx0" brushRef="#br0" timeOffset="17298.0443">10384 9744 0,'0'0'0,"0"0"0,0 0 16,0 0-16,0 0 0,0 0 0,-33-2 16,33 2-16,-30-5 0,30 5 15</inkml:trace>
  <inkml:trace contextRef="#ctx0" brushRef="#br0" timeOffset="17758.0096">7604 9597 0,'0'0'0,"0"0"15,0 0-15,0 0 0,0 0 0,0 0 16,0 0-16,0 0 0,0 0 16,0 0-16,-25-4 0,25 4 15,0 0-15,0 0 0,0 0 16,0 0-16,-19-8 0,19 8 16,0 0-16,0 0 0,0 0 0,0 0 15,0 0-15,0 0 16,0 0-16,0 0 0,0 0 15,0 0-15,0 0 0,0 0 0,0 0 16,0 0-16,0 0 0,0 0 16,0 0-16,0 0 0,0 0 15,0 0-15,0 0 0,0 0 16,0 0-16,-18-15 0,18 15 16,0 0-16,0 0 0,0 0 15,0 0-15,0 0 0,0 0 0,-11 4 16,4 2-16,2 0 0,-2-2 15,3 0-15</inkml:trace>
  <inkml:trace contextRef="#ctx0" brushRef="#br0" timeOffset="23900.835">11601 7822 0,'0'0'0,"0"0"0,0 0 0,0 0 16,0 0-16,-29 0 0,29 0 16,-26 7-16,26-7 0,-39 14 15,12-4-15,-2 2 0,-2 2 0,-11 9 16,-1 4-16,2 1 15,1-2-15,-9 13 0,2 2 16,-4 6-16,5-5 0,-1 9 0,5 0 16,7-6-16,8-3 0,0 2 15,3 2-15,3-5 0,3-3 0,0 6 16,5-1-16,3-1 16,3-2-16,4 2 0,3 2 15,3-5-15,3-2 0,2 0 16,3 0-16,2-2 0,0-1 15,1 0-15,3 3 0,-1-6 0,3-4 16,5-4-16,5-2 16,-8-2-16,-1 2 0,6 1 0,5 0 15,-3-6-15,-1-4 0,2 0 16,2-1-16,1-1 0,1-1 0,2 0 16,4-3-16,0-1 15,2-1-15,3-1 0,4-1 16,-2-2-16,0-1 0,11-2 15,4-3-15,-7 1 0,-5 1 0,4-3 16,2-3-16,-1 2 0,0-2 16,2-2-16,2-1 0,-4-3 15,-3 0-15,30-9 0,-4 0 16,-14 2-16,-9 2 0,-1-7 16,-1-5-16,-4 2 0,-3 2 0,-2-3 15,0-4-15,-7 1 16,-2 1-16,2-2 0,1-3 0,-7-2 15,-6 1-15,2 0 16,-1 1-16,0 4 0,0 3 0,-5-8 16,-2-5-16,-4 5 0,-5 3 0,1-5 15,0-2-15,-1 5 16,0 2-16,-1-5 0,-1-5 16,-2 5-16,-3 3 0,-3-4 15,-1-3-15,-3 8 0,0 6 0,-2-8 16,1-6-16,-1 18 0,-1-1 15,-4-17-15,0 2 16,4 20-16,-1 2 0,-8-10 0,-5-4 16,1 7-16,0 3 0,0-4 15,0 0-15,-3 3 0,-2 2 16,-7 0-16,-3-1 0,2 2 16,1 5-16,-7-3 0,-4 0 15,-1 2-15,-1 3 0,-4 1 16,-4 1-16,1 3 0,1 3 0,-33 0 15,1 3-15,9 4 0,7 1 16,-4 8-16,-2 2 0,7 3 16,4 1-16,-1 7 0,2 6 15,2-4-15,3-1 0,0 4 16,1 3-16,7 2 0,3 0 16,0 4-16,1 2 0,3 1 15,2-2-15,-2 7 0,1 4 16,2-3-16,4-4 0,-5 8 0,-4 4 15,9-2-15,5-2 0,0 5 16,0 2-16,5 1 0,2-3 16,-6 8-16,-3 2 0,7-4 15,5-5-15,0 8 0,1 4 16,2-8-16,0-5 0,4 5 16,0 3-16,5-5 0,3-3 0,7 1 15,4 2-15,3-8 16,2-5-16,7 2 0,4 4 15,-1-7-15,0-4 0,5 2 0,5 0 16,2-9-16,2-5 0,3 1 16,3 5-16,2-7 0,1-2 15,7-2-15,4-2 0,-6-4 16,-4-2-16,10-8 0,4-7 16,-5 0-16,-3-2 0,4-5 15,3-5-15,1 1 0,-2 0 0,7-6 16,5-4-16,-7 0 0,-6 0 15,4-4-15,3 0 16,-4-2-16,-1-2 0,5-4 0,3-3 16,-11 0-16,-7 2 0,3-5 15,2-7-15,0 5 0,0 1 16,-4-3-16,-1-3 0,-9 5 16,-3 2-16,-1-6 0,-1-6 15,-1 7-15,-1 5 0,-1-5 16,0-6-16,-10 2 0,-7 2 15,-2 1-15,-2 1 0,-1-1 0,-2-1 16,-4-1-16,-1-2 0,-3 9 16,-1 5-16,-5-6 15,-1-5-15,-2 4 0,0 4 0,-7-4 16,-5-1-16,-2 10 0,-4 5 16,-3-4-16,-2-3 0,1 3 0,3 2 15,-9 1-15,-4 0 16,0 7-16,0 4 0,-6 2 15,-5-2-15,0 5 0,1 3 0,-6 2 16,-5 1-16,5-1 0,4 1 0,-8 2 16,-5 4-16,2 2 15,-1 4-15,-2 5 0,-2 6 16,9-1-16,8-1 0,-5 4 16,-5 0-16,3 0 0,3-3 0,0 8 15,0 7-15,9 1 16,6-1-16,-4 6 0,-4 3 15,8-2-15,6-1 0,-6 3 0,-4 4 16,8-3-16,7-2 0,-1 2 16,1 3-16,4 1 0,3 1 0,4 0 15,2 1-15,5-5 16,3-2-16,-1 5 0,0 5 16,2-1-16,1-1 0,4 1 15,2 1-15,-1-4 0,1-3 0,4 3 16,2 4-16,0-6 0,1-3 15,-1-1-15,2 0 16,-2-3-16,0 2 0,4-4 0,1 1 16,-5-16-16,2 2 0,3 3 15,2 2-15,0-2 0,0-1 16,4-1-16,5-1 0,-5-3 16,0-2-16,1-2 0,2-1 15,0-2-15,-1 2 0,6 0 16,5-2-16,-6 2 0,-1 1 0,-2 3 15,-3 3-15,-3-4 0,-3-2 0,-2-3 16</inkml:trace>
  <inkml:trace contextRef="#ctx0" brushRef="#br0" timeOffset="27317.6584">16051 7034 0,'0'0'0,"0"0"16,0 0-16,0 0 0,0 0 0,34 1 16,-34-1-16,26 1 0,-26-1 15,30 0-15,-11 0 0,1 0 16,1 1-16,1 0 0,2 1 16,6 0-16,-1-1 0,2 1 15,2-1-15,0 0 0,1 0 0,11 0 16,2 0-16,-1 0 15,1 1-15,2-1 0,4-1 16,6 0-16,-5-2 0,3 0 0,4 1 16,3 1-16,-6 0 0,-1 1 15,1-1-15,-2 2 0,0 0 16,9 2-16,0 1 0,-5-3 16,-4-2-16,6 1 0,4-1 15,-4-1-15,-4 1 0,29-1 16,-6 1-16,-12-1 0,-6-2 0,3 0 15,2-3-15,-6 4 0,-4 2 16,3 0-16,4 0 16,-6-1-16,-4 0 0,7 1 0,4-1 15,-7 2-15,-5-1 0,5 1 16,1-1-16,-2-1 0,-3-1 16,0 3-16,1 2 0,-7 1 15,-5 2-15,3-6 0,3-2 16,-7 1-16,-5 0 0,5 4 0,5 2 15,-11-2-15,-6 0 0,0 0 16,0 0-16,-5-1 0,-1 0 16,-11 0-16,-5 2 0,-7-4 15,0-3-15,-2 3 0,2-1 16,-2 1-16,0 0 0,-2 2 16,-1-2-16,-5-1 0,-2 0 15,-5 0-15,-6-1 0,-3-1 16,-3-2-16,-6-1 0,-4-1 15,-5-2-15,-4 0 0,-14-1 0,-6 0 16,0-1-16,-1 0 0,-20-1 16,-6 1-16,-8-2 0,8 1 15,-43-3-15,10 2 0,14 3 16,9 2-16,-5 2 0,-3 4 16,11 0-16,8 1 0,-3-2 15,-1 1-15,11 1 0,6 2 0,-7 4 16,-4 2-16,8-2 0,8-2 15,-5 4-15,-3 4 16,11-5-16,6-4 0,-3 3 0,0 0 16,6 2-16,5-2 0,-2-3 15,1-3-15,11 4 0,6 0 16,-3 5-16,-3 2 0,11-2 16,6-1-16,3 0 0,0 0 15,9-3-15,4-2 0,7-3 16,2-3-16,3 2 0,2 2 0,-1-2 15,2-1-15,1 4 0,0 1 16,5-1-16,2-1 0,2 0 16,2 0-16,6-3 0,3-2 15,3 1-15,4 2 0,6 0 16,6 0-16,1 1 0,0 1 16,5-3-16,5 2 0,-4-1 15,-1 2-15,13 0 0,5 0 16,-3-2-16,-1-4 0,12 5 15,2 2-15,-6-2 0,-4-2 0,33 5 16,-5 4-16,-13-6 0,-7-3 16,2 2-16,0 1 0,-3 4 15,-2 1-15,5-2 0,5 0 16,-11 3-16,-6 1 0,7-5 16,6-2-16,-6-1 0,-6-2 15,4 6-15,3 5 0,-7-1 16,-5-3-16,5 5 0,3 1 15,-8-4-15,-7-3 0,-1 0 0,2 1 16,-5-1-16,-3 2 0,-3 0 16,-1 1-16,-6-3 0,-3-3 15,1 2-15,1-1 0,-6 2 16,-6-2-16,-2-3 0,-2-3 16,2 6-16,0 3 0,-9-1 15,3-1-15,-3 1 0,-2-2 16,-2-1-16,-2 0 0,0-1 0,-2 1 15,-1-2-15,1 2 16,-1 0-16,-2 0 0,2 0 0,-2 0 16,0 0-16,-1 4 0,-1-1 15,-3 2-15,2-2 0,0 0 0,0 0 16</inkml:trace>
  <inkml:trace contextRef="#ctx0" brushRef="#br0" timeOffset="34967.3293">18765 12261 0,'0'0'0,"7"-6"0,3-2 15,2-2-15,2-1 0,6-6 0,2-2 16,-1 1-16,0 1 0,5-6 16,2-1-16,-4 0 0,-2 0 15,-2-1-15,-2-3 0,-4 0 16,-3-2-16,-4-4 0,-4-3 16,-6-7-16,-5 1 0,-8-8 15,-6-5-15,0 3 0,0 4 0,-13-10 16,-6 1-16,-2 5 0,-1 5 15,-15-6-15,-5-1 0,-5 1 16,5 10-16,-26-9 16,-1 9-16,10 9 0,4 8 0,-3 5 15,-1 3-15,8 4 0,7 5 0,-8 8 16,-4 3-16,9 3 16,7 1-16,-6 4 0,-2 3 15,5 4-15,3 2 0,-2 6 16,-2 6-16,9 1 0,6 3 0,-4 3 15,-4 3-15,6 2 0,4 1 16,0 6-16,1 5 0,7-7 16,3-4-16,3 10 0,1 7 15,4-2-15,4 1 0,-1 7 16,2 4-16,6-8 0,4-5 0,5 1 16,3 2-16,3-2 15,2-1-15,4 3 0,2 1 16,3-7-16,1-5 0,6 4 15,5 2-15,0-6 0,4-6 0,6 3 16,7 3-16,-1-1 0,1-2 16,11 4-16,7 2 0,1-10 15,1-6-15,8 4 0,6 2 16,-5-7-16,-4-6 0,3 0 16,2-2-16,-5-6 0,-5-5 0,9-2 15,7 0-15,-5-3 16,-3-3-16,5-4 0,4-5 15,-6-6-15,-4-2 0,1-6 0,0-2 16,-7-1-16,-4 0 0,4-9 16,1-6-16,-6-2 0,-5-1 15,5-5-15,2-4 0,-9 2 16,-6 1-16,3-6 0,2-3 16,-7 4-16,-5 1 0,4-4 15,0-2-15,-4 5 0,-2 2 16,-5-1-16,-1 0 0,-3 1 15,-2 3-15,2-5 0,2-3 0,-5 4 16,-3 4-16,-5 1 16,-3 2-16,-4 2 15,-2 3-15,-1-4 0,0-1 0,-1 4 0,0 1 16,-3 0-16,-3-3 0,-5 2 16,-5-1-16,-8 3 0,-6 0 15,3-2-15,4-1 0,-6-2 16,-4 1-16,-1 6 0,0 5 0,-4 3 15,-2 2-15,4 3 0,2 2 16,-5 5-16,-2 3 0,16 5 16,-4-2-16,-24 6 0,-1 6 15,25-1-15,-1 0 0,-2 11 16,-2 8-16,2 1 0,3 1 0,9-9 16,5-4-16,5-4 0</inkml:trace>
  <inkml:trace contextRef="#ctx0" brushRef="#br0" timeOffset="35834.197">16293 14427 0,'0'0'15,"0"0"-15,0 0 0,0 0 16,23 5-16,-23-5 0,26 6 16,-12-3-16,2 0 0,3 1 0,5 2 15,-1-1-15,0 1 0,10 1 16,2-1-16,0 2 0,1 1 0,11 2 16,2-3-16,-3-2 15,-2 1-15,12 1 0,4 0 16,-6-1-16,-2-3 0,4 3 15,3 0-15,4 0 0,-5-1 0,2 0 16,3 1-16,-1-2 0,-2-2 16,14 0-16,1-1 0,-9 0 15,-6-1-15,31 1 0,-3 1 16,-8 0-16,-6-1 16,1-1-16,1-1 0,-6-1 0,-2 1 15,1-1-15,3 1 0,-12 1 16,-6 2-16,5 1 0,2 0 15,-3 3-15,-1 2 0,2 0 16,1 1-16,-7 1 0,-4 2 16,5 1-16,4 1 0,-7-1 15,-7-1-15,1 2 0,3 0 16,-16-4-16,-10-4 0,-7-1 0</inkml:trace>
  <inkml:trace contextRef="#ctx0" brushRef="#br0" timeOffset="46250.8134">12051 11671 0,'0'0'0,"0"0"0,-20-11 0,10 6 15,0 0-15,-5 1 0,-5-2 16,-1 1-16,0 1 0,-10 1 15,-3 2-15,2 2 0,2 1 0,-9 5 16,-2 4-16,2 1 0,2 4 16,-2 4-16,-1 4 0,-1 7 15,2 1-15,3 5 0,0 4 16,0-1-16,0-1 0,-4 11 16,2 1-16,9-5 0,5-4 0,1 5 15,5-1-15,7-6 16,4-3-16,6-3 0,5-3 15,3-4-15,1-3 0,17 3 16,14 3-16,-4-8 0,1-2 0,15 2 16,5-3-16,4-2 0,3-2 15,3-3-15,3-4 0,-1 0 16,0-3-16,29-3 0,-9-3 16,-14-5-16,-10-4 0,-5-5 15,-2-2-15,-12-5 0,-8-4 16,-2-2-16,-1-3 0,-7 1 15,-4 1-15,-7-5 0,-5-2 16,-2 0-16,-2 0 0,-3 0 16,-3 1-16,-5 1 0,-1 3 0,0 12 15,0-2-15,-4-3 0,-2-1 16,-12-1-16,-8-1 0,-2 0 16,-1 0-16,-10-1 0,-7-2 15,-6 3-15,-6 4 0,18 6 16,13 5-16,8 3 0</inkml:trace>
  <inkml:trace contextRef="#ctx0" brushRef="#br0" timeOffset="47001.4422">7077 12568 0,'0'0'0,"0"0"15,0 0-15,0 0 0,0 0 0,0 0 16,0 0-1,0 0-15,0 0 0,0 0 32,29 6-32,-29-6 0,39 6 0,-18-3 0,0 1 0,4-1 15,6-2-15,1 1 0,0-1 0,15 0 16,3 0-16,1 0 16,0-1-16,15 1 0,14 0 15,-9 1-15,-7 2 0,13 2 16,2-1-16,-6-1 0,-5-1 0,14-1 15,2-1-15,-12 1 0,-5-1 16,35 1-16,-2-1 16,-19-2-16,-14-1 0,7 1 0,4 0 15,-8 2-15,-5 0 0,3 2 16,2 1-16,-14-2 0,-10-2 0,7 2 16,5 2-16,-7-1 15,-4-2-15,-2 1 0,-1 1 16,-7 1-16,-3 2 0,0-1 0,-4-1 15,-8-1-15,-5 1 0,-3 1 16,1 0-16,-5-2 0,-3-1 0,-5-2 16,2-1-16,-4 1 15,0 0-15,0 0 0,0 0 16,0 0-16,0 0 0,0 0 16,0 2-16,-2 0 0,-2 2 0,-5 3 15,-4 3-15,-4 0 0,-5-2 16,4-1-16,4-1 15,3-1-15</inkml:trace>
  <inkml:trace contextRef="#ctx0" brushRef="#br0" timeOffset="48650.9112">8909 13532 0,'0'0'0,"0"0"16,0 0-16,0 0 0,0 0 15,0 0-15,0 0 0,0 0 16,0 0-16,-17-20 0,17 20 0,0 0 16,-26-21-16,26 21 15,-27-20-15,9 8 0,-4 0 16,-1 0-16,-2 0 0,-13-2 0,-5 0 15,1 3-15,1 1 0,-15 1 16,-6 2-16,3 3 0,1 1 16,-13 6-16,-3 5 0,0 4 15,10 1-15,-9 7 0,1 4 16,12-1-16,7-1 0,2 3 16,3 2-16,6-1 0,5-4 0,-16 18 15,3-1 1,26-14-16,3-1 0,-10 14 15,4-3-15,10-15 0,-2 1 0,-8 12 16,3-2-16,11-15 0,0 1 0,-1 8 16,0 5-1,-5 2-15,-2 3 0,9-9 0,0-2 16,-1 9-16,-2 5 16,2-5-16,2-1 0,3 4 15,0 5-15,3-10 0,2-1 16,0 3-16,2 0 0,1-2 0,1-2 15,3-2-15,3 1 16,1-1-16,0-1 0,6 1 0,-1 1 16,2-3-16,4-4 0,-5 5 15,2 2-15,1-1 0,1-2 16,6-2-16,5-3 0,-1 2 16,-3 0-16,7 2 15,5 1-15,-1-4 0,-2-5 0,1-2 16,5-2-16,-1 0 0,1 1 0,4-2 15,4-1-15,-5-2 0,-3-1 16,7 0-16,0 0 0,4 0 16,-2-1-16,9 0 0,-1 0 15,0 0-15,1-2 0,-2-4 16,0-1-16,-5-1 0,-4 0 16,4-1-16,2-1 0,-6-2 15,-4-2-15,10-2 0,2-2 16,-8 2-16,-2-1 0,22-13 15,-5-4-15,-1-6 0,-1-4 0,-9 2 16,-7 2-16,-2 4 0,0 5 16,-7-1-16,-4 1 0,-5 3 15,-2 3-15,1-5 16,1-5-16,0-2 0,-2-3 0,-10 16 16,3-3-16,-1-1 0,1-5 15,1 1-15,0 0 0,-1-3 16,-1-1-16,-2-1 0,-3 0 15,-4 3-15,-1 3 0,-2-5 16,-2-4-16,0 5 0,-4 1 0,-1-2 16,-1-1-16,-3-1 0,-2 0 15,-7 0-15,-6-1 0,-3-2 16,0 1-16,-5-4 0,-2 1 16,-3 1-16,0 2 0,-13-3 15,-3 0-15,2 6 0,2 1 0,-5 4 16,-2 1-16,-2 3 0,-3 4 15,-27-3-15,6 4 16,10 6-16,7 2 0,-7 4 16,-6 2-16,5 3 0,5 5 15,5 0-15,4 3 0,6-2 0,6 0 16,-6 4-16,-3 3 16,7 2-16,4 1 0,0 0 0,-1 1 15,8 0-15,5 0 0,0-1 16,1-2-16,8-3 0,4 0 15,8-6-15,7-3 0,3-2 16,-3-1-16,3 1 0</inkml:trace>
  <inkml:trace contextRef="#ctx0" brushRef="#br0" timeOffset="49418.1307">7515 12633 0,'0'0'16,"0"0"-16,0 0 0,0 0 0,0 0 16,0 0-16,0 0 0,0 0 15,0 0-15,0 0 0,0 0 16,0 0-16,0 0 0,0 0 0,35 2 15,-35-2-15,0 0 0,38 2 16,-38-2-16,39 0 0,-18-1 16,4 1-16,4-1 0,-1 0 15,2 1-15,10-1 0,2 0 16,0 0-16,1 0 0,12 1 16,2-1-16,-1 1 0,1 0 0,10 0 15,-1 1-15,-2-1 16,-2 0-16,10 1 0,0 1 15,-6-1-15,-4 0 0,7 1 0,-1 0 16,-6 0-16,-1 1 0,-2 1 16,-1-1-16,-6 0 0,-5-1 0,7 0 15,0 1-15,-6 1 16,-4 3-16,1-2 0,1 1 16,-9-3-16,-2-2 0,1 2 15,3 0-15,-6 0 0,-3-1 0,-1 1 16,1 0-1,-1-2-15,0-1 0,-4 3 0,-2 1 16,-5 0-16,-2 4 0,1-6 16,-1-3-1,-1 1-15,-2 0 0,-3 1 0,-1 1 16,-3-1-16,0 0 0,-3-1 16,-1 2-16,0-1 0,-2-1 15,0 0-15,3 1 0,-3-1 16,0 0-16,0 0 0,0 0 0,0 0 15,-6-1-15,2 2 0,-2 1 16,0-2-16,-1-1 0,2 0 16,0 0-16,1 0 0</inkml:trace>
  <inkml:trace contextRef="#ctx0" brushRef="#br0" timeOffset="49751.0395">9583 12057 0,'0'0'0,"0"0"15,0 0-15,0 0 0,0 0 0,16-16 16,-16 16-16,16-13 16,-16 13-16,15-13 0,-7 8 15,-1-1-15,1 1 0,-1 1 16,-2-2-16,1 2 0,-2-1 0,-1 4 16,1 2-16,-3 2 0,0 0 15,-2 1-15,-2 2 16,-1-1-16,2-1 0,0 1 0</inkml:trace>
  <inkml:trace contextRef="#ctx0" brushRef="#br0" timeOffset="54369.0991">7697 14583 0,'0'0'0,"-5"6"0,-2 1 16,-1 2-16,1 2 0,-4 6 0,-1 2 15,-3 4-15,-2-1 0,-7 9 16,0 2-16,3 1 0,1 3 0,2 1 15,0 0-15,-4 9 0,2 0 16,-1 2-16,-1 0 16,1 1-16,2 0 0,0 11 0,2-1 15,2 0-15,1-1 0,-1 8 16,0-2-16,1-4 0,-1-1 16,-2 1-16,-1 2 0,-3 24 15,4-9-15,5-6 0,3-6 16,4-5-16,0-5 0,4-2 15,1-1-15,0-7 0,0-5 0,3 2 16,2 2-16,0-4 0,2-3 16,-1-2-16,-1 1 0,-2-7 15,1-4-15,0 2 0,2 3 16,-3-12-16,-1 2 0,0-9 16,2-3-16,-2-4 0,-1-2 15,-1-3-15,2 4 0,-2-4 0</inkml:trace>
  <inkml:trace contextRef="#ctx0" brushRef="#br0" timeOffset="54968.12">6797 16070 0,'0'0'0,"0"0"15,0 0-15,-20-13 0,13 9 0,-2 0 16,-1 0-16,2 0 0,0 1 16,-1 2-16,1 0 0,3-1 15,-1 0-15,2 0 0,-1 0 16,2 2-16,2 2 0,-2 4 16,3 2-16,-2 0 0,2 2 0,2 6 15,1 5-15,0 0 0,2 0 16,3 8-16,-2 3 0,0-1 15,0 1-15,2 11 0,0 4 16,-3-4-16,1-3 0,-1 1 16,1 2-16,-1 3 0,1-5 0,-1 2 15,-1 0-15,-1-3 16,-1-3-16,1-2 0,1 0 16,-1-3-16,1-2 0,2-3 0,-1-2 15,2-2-15,1 0 0,2-1 16,2 1-16,-3-6 15,-3-2-15,3-1 0,2 0 0,0-1 16,0-2-16,-2-3 16,1-2-16,-1-1 0,0-2 0,3-1 15,4-2-15,1-1 0,1-4 16,3-3-16,3-3 16,-2 0-16,0 0 0,3-1 0,4-1 15,-1-1-15,1 1 0,1-2 16,0-1-16,0-2 0,2-2 0,7-5 15,1-1-15,-2-5 0,0-4 16,-2 0-16,-1-1 0,10-9 16,-1-3-16,-2-3 0,-3-5 15,0 5-15,-2 4 0,1-12 16,-4-3-16,-10 18 0,-6 12 16,-5 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21:38.8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8959 3246 0,'0'0'0,"0"0"16,0 0-16,0 0 0,-24 2 0,24-2 15,0 0-15,-29 8 0,29-8 16,-26 12-16,12-3 0,-3-2 15,-1 1-15,-3 1 0,-1-1 16,-7 6-16,1 3 0,4 2 16,2 4-16,-1 0 0,-1 0 0,-6 5 15,0 1-15,7 2 0,2-1 16,3 2-16,1-2 0,4 0 16,4-1-16,1 0 0,3 0 15,-1 3-15,4-3 0,4-3 16,4-3-16,2-3 0,7 1 0,6-3 15,-2-5-15,-2-4 0,0-2 16,2-3-16,3 0 16,4-5-16,1-4 0,2-7 0,1-5 15,9-3-15,3 1 0,0-4 16,0-5-16,2-1 0,3-2 16,5-2-16,0 3 0,-6-3 15,-5 0-15,2 3 0,0 2 16,0-3-16,-5 3 0,-12 5 15,-8 5-15,-3 4 0,-1 4 16,-7 5-16,-2-1 0,-1 3 16,-1 2-16,-3 1 0,2 4 0,-4-2 15,1 3-15,1 0 0,1 3 16,-1 2-16,-1 2 0,-2 2 16,-2 0-16,-1 1 0,2 1 15,0 2-15,2 1 0,-1 1 16,0 0-16,-2 2 0,1 1 15,0 1-15,2-2 0,-1 3 16,0 3-16,0 0 0,2-2 0,2 1 16,2 0-16,-1-4 0,0-1 15,1 0-15,1-4 0,0-1 16,-2-1-16,3-4 0,-1-1 16,3-1-16,0-3 0,2-3 15,1-4-15,1-3 0,2-1 16,4-3-16,2-4 0,-1-3 15,2-3-15,8-8 0,2-1 16,-2-1-16,-1 1 0,-1-2 16,1-2-16,2-4 0,0 3 0,-6 0 15,-3 1-15,-5 2 0,-1 3 16,-4 2-16,-3 0 0,-1 2 16,-3 1-16,-4 4 0,-3 0 15,-2-3-15,1-3 0,-2 7 16,-2 4-16,-1 1 0,0 1 0,-1 0 15,0 0-15,0 1 16,1 1-16,-2 0 0,-1-3 16,-1 4-16,-1 4 0,0-2 15,1 1-15,1 0 0,1 1 0,0-2 16,0 1-16,1 1 0,0-1 16,0 0-16,1 1 0,-1 2 15,1 1-15,-3 0 0,-1 0 16,-1 1-16,0 4 0,-2 2 15,1 1-15,-2 2 0,0 3 0,0 2 16,-2 2-16,3 1 0,2 2 16,-1-1-16,4-3 0,2-4 15</inkml:trace>
  <inkml:trace contextRef="#ctx0" brushRef="#br0" timeOffset="692.1127">8765 4460 0,'0'0'0,"0"0"16,0 0-16,0 0 0,0 0 0,0 0 16,0 0-16,0 0 0,0 0 15,0 0-15,0 0 16,0 0-16,0 0 0,-6 21 15,3-3-15,-1 1 0,0 0 0,-3 3 16,0 3-16,-4 9 0,-4 0 16,2 3-16,0 0 0,-4 10 15,2-3-15,-2 1 0,2 1 16,1-1-16,-1-1 0,-1 5 16,0-5-16,3-6 0,2-7 15,1-4-15,2-3 0,4-5 16,2-3-16,6-6 0,5-5 15,2-11-15,2-10 0,0-2 0,2-4 16,-3 4-16,-2 4 0,-2 2 16</inkml:trace>
  <inkml:trace contextRef="#ctx0" brushRef="#br0" timeOffset="1019.0906">8853 4600 0,'0'0'16,"0"0"-16,0 0 15,0 0-15,0 0 16,0 0-16,15 25 0,-15-25 0,10 23 16,-10-23-16,10 27 0,-4-9 15,-1 5-15,1-2 0,-2 0 0,-1 3 16,-1 1-16,2 7 16,-1 0-16,-1-2 0,-1 0 15,-1-3-15,0-3 0,1 3 16,1-2-16,-1-6 0,0-5 0,0-4 15,0-3-15,2-6 16,4-4-16,7-13 16,7-9-16,1-2 0,2-2 0,10-11 15,1-3-15,6-5 0,-2 1 0,9-2 16,-3 3-16,-9 13 0,-5 7 16,-3 7-16,-3 5 0,-5 8 15,-6 7-15,-6 6 16,-4 4-16,-2-5 0,0 0 0,-1-1 15</inkml:trace>
  <inkml:trace contextRef="#ctx0" brushRef="#br0" timeOffset="1241.0965">9472 4923 0,'0'0'16,"0"0"-16,0 0 0,30-10 15,-17 7-15,5-1 0,3 0 0,-1 1 16,0 0-16,3 3 0,-3 5 15,-4 3-15,-2 2 0,-1 3 16,-4 4-16,-3 3 0,-4 0 0,-4 5 16,-4 3-16,-2 4 0,-3-1 15,0-2-15,1-3 0,1-2 16,1-2-16,3-3 0,0-3 16,3-3-16,2-2 0,6-3 15,3-3-15,5-1 0,1-4 16,4-5-16,4-4 0,10-5 15,3-4-15,4-1 0,2-1 16,1-4-16,1-5 0,-3 3 16,-9 6-16,-7 3 0</inkml:trace>
  <inkml:trace contextRef="#ctx0" brushRef="#br0" timeOffset="1783.3302">11278 3520 0,'0'0'0,"0"0"15,0 0-15,0 0 0,0 0 0,-12 32 16,12-32-16,-12 29 16,4-12-16,0 4 15,0 4-15,-2 3 0,-1 2 16,0 0-16,1-1 0,-5 7 15,0-2-15,-2 2 0,4-5 0,1-3 16,0-1-16,3-3 0,4-2 16,1-4-16,2-4 0,0-4 15,-1-4-15,3-6 0,5-1 16,-2 0-16,0-1 0,-1 1 16</inkml:trace>
  <inkml:trace contextRef="#ctx0" brushRef="#br0" timeOffset="2133.687">11329 3597 0,'0'0'16,"0"0"-16,0 0 15,0 0-15,0 0 0,0 0 0,0 0 0,0 0 16,6 22-16,-6-22 0,0 0 16,8 34-16,-8-34 0,9 29 15,-5-12-15,1 1 0,-1 2 16,0-1-16,-1 2 0,0-1 0,0 0 15,2 4-15,-1-5 0,1-1 16,-2-1-16,1-3 16,1-5-16,-2-1 0,0-2 0,3-6 15,3-5-15,2-2 0,2-2 16,9-9-16,6-6 0,-2 1 16,1-2-16,6-6 0,-1-2 15,-2 3-15,-1 1 0,1-4 16,-4 2-16,-5 3 0,-3 4 0,-5 5 15,-3 4-15,-1 6 0,-2 2 16,-2 5-16,2 3 0,-1 1 16,2 2-16,-3-2 0,0-1 15,-1 0-15</inkml:trace>
  <inkml:trace contextRef="#ctx0" brushRef="#br0" timeOffset="2384.118">11913 3712 0,'0'0'0,"0"0"0,0 0 0,0 0 0,0 0 16,29-1-16,-29 1 15,31-6-15,-11 3 0,3 1 0,3-3 16,3 2-16,2-1 0,7-1 16,1-1-16,-1 2 0,0-1 0,4 2 15,-5 0-15,-4 0 31,-2 0-31,-2 2 0,-3 1 0,0 0 0,-2 0 0,-3 1 16,-2 2-16,-4 0 0,-3 0 16,-5 0-16,-5 1 0,-1-2 0,0 1 15,-1-3-15</inkml:trace>
  <inkml:trace contextRef="#ctx0" brushRef="#br0" timeOffset="2650.1145">11939 3866 0,'0'0'0,"0"0"0,0 0 15,0 0-15,0 0 0,0 0 0,0 0 16,0 0-16,26 4 0,-26-4 16,31 1-16,-31-1 0,42-1 15,-16-1-15,4 0 0,0-1 16,-1 0-16,11-1 0,1 1 15,-2-1-15,-3 1 0,6-2 16,-2 1-16,-3 2 0,-2-1 0,-5 2 16,-3 2-16,-7 2 0,-2-1 15,-8 3-15,-4 2 0,-2-1 16,-1-2-16,-1 0 0</inkml:trace>
  <inkml:trace contextRef="#ctx0" brushRef="#br0" timeOffset="2899.9672">11829 4049 0,'0'0'0,"0"0"15,0 0-15,0 0 0,0 0 16,0 0-16,0 0 0,0 0 16,0 0-16,33 10 0,-33-10 15,36 3-15,-36-3 0,46 2 16,-16 1-16,3-3 0,3-1 0,14-1 15,1-2-15,-1 1 16,0-1-16,13 0 0,0 0 16,4-2-16,-5 3 0,-5-1 0,-3 1 15,-7-2-15,-4 1 0,-5 1 16,-10-1-16,-7 2 0</inkml:trace>
  <inkml:trace contextRef="#ctx0" brushRef="#br0" timeOffset="3200.5954">12919 3605 0,'0'0'15,"0"0"-15,0 0 0,0 0 0,-10 21 16,10-21-16,-14 23 15,6-8-15,-1 2 0,-1 3 0,0 4 16,1 0-16,1 0 0,-3 8 16,0 1-16,-1-1 0,-1 0 15,-1 3-15,0-2 0,3-5 16,0-5-16,3-3 0,1-3 16,1-4-16,2-2 0,3-4 15,1-4-15,3-4 0,3-4 0,-2 1 16,-1 2-16,1-1 0</inkml:trace>
  <inkml:trace contextRef="#ctx0" brushRef="#br0" timeOffset="3633.763">13016 3576 0,'0'0'0,"0"0"0,0 0 15,0 0-15,0 0 0,0 0 16,5 23-16,-5-23 0,0 0 0,14 33 15,-14-33-15,11 33 0,-5-15 16,0 1-16,-1 3 0,1 2 16,0-2-16,1 8 0,-1 2 15,0-1-15,-1-2 0,0 0 16,-1-1-16,1-3 0,-1 1 0,3 2 16,0-1-16,-1-5 15,-2-2-15,0-5 0,-1-4 16,0-3-16,1-4 0,0-4 15,3-5-15,2-5 0,4-3 0,1-6 16,4-4-16,0-3 0,3 0 16,9-10-16,2-6 0,0 4 15,-1 3-15,9-10 0,0-1 16,-4 8-16,-6 5 0,4-1 16,-4 3-16,-4 3 0,-5 2 0,-1 5 15,-3 3-15,-2 5 0,-4 2 16,-4 4-16,-2 1 15,-2 3-15,0 2 0,-1 5 0,0 4 16,-2 2-16,0 2 0,-4 4 16,-1 1-16,0-4 0,1-2 0,1-1 15</inkml:trace>
  <inkml:trace contextRef="#ctx0" brushRef="#br0" timeOffset="3812.7503">14075 3641 0,'0'0'0,"0"0"0,0 0 0,0 0 16,0 0-16,-5 22 0,5-22 15,-17 22-15,17-22 0,-12 18 0</inkml:trace>
  <inkml:trace contextRef="#ctx0" brushRef="#br0" timeOffset="4093.9414">11967 4223 0,'0'0'0,"0"0"0,0 0 15,26 6-15,-26-6 0,20 3 0,-11-2 16,-1 0-16</inkml:trace>
  <inkml:trace contextRef="#ctx0" brushRef="#br0" timeOffset="12418.8459">17874 1747 0,'0'0'0,"0"0"16,0 0-16,0 0 0,0 0 0,0 0 15,0 0-15,0 0 0,0 0 16,1-23-16,-1 23 0,0 0 16,0 0-16,-2-19 0,2 19 15,0 0-15,0 0 0,0 0 16,-12-21-16,5 18 0,1 2 0,-4-2 16,-2-1-16,-2 0 15,0-1-15,-4 2 0,0 0 16,-2-2-16,-1 2 0,-3-1 0,-3 2 15,-7-2-15,1 2 0,-2-3 16,-4 0-16,2-1 0,0-1 16,-10 1-16,-3 0 0,3-2 15,-1-1-15,-11-2 0,-2 1 16,4 0-16,3 2 0,-11-1 16,0 4-16,4 0 0,5 2 0,-4 1 15,0-1-15,1 0 16,3-4-16,-10 4 0,1 1 0,3-2 15,3 0-15,-32 2 16,5 1-16,10-2 0,6-2 0,-2 2 16,-1 0-16,9 2 0,7 1 15,-7 2-15,-4 3 0,4 0 16,4 0-16,-2-2 0,0-1 16,6 0-16,6 2 0,-4-2 15,-4 1-15,5 1 0,4 0 16,-1 1-16,2-1 0,4 6 0,3 3 15,-1 0-15,1 0 16,3-4-16,1-2 0,3 0 0,1-2 16,4 0-16,3 0 0,-3-4 15,1-4-15,11 5 0,2 3 16,-4 0-16,-2 1 0,2 0 16,3-1-16,-1-2 0,-1 0 15,5-2-15,0 1 0,2-1 16,1-1-16,2 1 0,2 0 0,-1-1 15,-1-1-15,3-1 0,0 0 16,2 1-16,1 2 0,0 0 16,-1-1-16,3 0 0,-2-2 15,1-1-15,1-1 0,5 1 16,2 1-16,3-3 0,3-1 0,-2 0 16,-2 1-16,-1 1 15</inkml:trace>
  <inkml:trace contextRef="#ctx0" brushRef="#br0" timeOffset="12917.2397">14579 1331 0,'0'0'15,"0"0"-15,0 0 0,0 0 0,0 0 16,0 0-16,-27 4 15,27-4-15,-22 13 0,22-13 0,-32 22 16,15-11-16,-2-1 0,-2 0 16,-2 2-16,-6 3 0,2-2 15,-1 3-15,1 3 0,2-3 16,3 1-16,-2 4 0,2 1 16,2-5-16,4-3 0,2 1 15,3-2-15,3 0 0,2 0 0,3-1 16,2 0-16,3-2 0,2 0 15,5 1-15,3 0 0,3-1 16,-1 0-16,3-3 0,3 1 16,1-1-16,1-1 0,9 0 15,3 0-15,-2 1 0,0 0 0,1 0 16,3-2-16,-2 1 16,-1 0-16,5-3 0,1-4 15,-5 4-15,-4 3 0,1-3 16,1 1-16,-3-1 0,-2-1 0,0 0 15,-2 0-15,-2-2 0,-2 0 16,0 2-16,1-1 16,-2 0-16,-3 0 0,0 0 0,0 2 15,-5-1-15,-1 1 16,5 0-16,6 2 16,-4-2-16,-4-1 0,-2 1 0</inkml:trace>
  <inkml:trace contextRef="#ctx0" brushRef="#br0" timeOffset="13088.6191">15899 1658 0,'0'0'0,"0"0"15,0 0-15,0 0 0,0 0 0,0 0 16,0 0-16,0 0 0,3 29 0,-3-29 15,0 0-15,0 30 0</inkml:trace>
  <inkml:trace contextRef="#ctx0" brushRef="#br0" timeOffset="24676.576">16063 5620 0,'0'0'0,"0"0"16,0 0-16,5-18 0,-1 12 0,1-1 15,3-3-15,0 2 0,-1-1 16,1 1-16,0 0 15,-1 1-15,0 1 0,0 0 0,-2 1 16,1-1-16,-2 0 0,1 2 16,-1 1-16,0 0 0,1 3 15,-1 0-15,-1 0 0,1 0 0</inkml:trace>
  <inkml:trace contextRef="#ctx0" brushRef="#br0" timeOffset="25853.9093">8029 4195 0,'0'0'16,"0"0"-16,0 0 0,0 0 0,0 0 15,0 0-15,0 0 16,0 0-16,30-2 0,-30 2 0,20-4 16,-20 4-16,23-8 0,-23 8 15,32-6-15,-14 5 0,-2 0 16,5 0-16,2 1 0,3 0 16,0-2-16,3 0 0,-4 0 15,-5 1-15</inkml:trace>
  <inkml:trace contextRef="#ctx0" brushRef="#br0" timeOffset="27000.0798">7379 3091 0,'0'0'0,"0"0"0,0 0 0,0 0 15,0 0-15,0 0 0,20 28 16,-20-28-16,15 20 0,-15-20 0,20 27 16,-11-15-16,-2-1 0,1-2 15</inkml:trace>
  <inkml:trace contextRef="#ctx0" brushRef="#br0" timeOffset="27290.1351">7758 5441 0,'0'0'0,"0"0"15,0 0-15,0 0 0,0 0 16,17-21-16,-17 21 0,20-17 16,-20 17-16,17-13 0</inkml:trace>
  <inkml:trace contextRef="#ctx0" brushRef="#br0" timeOffset="28151.1283">5753 4144 0,'0'0'0,"0"0"0,0 0 0,23-1 16,-23 1-16,0 0 0,31 0 15,-19 2-15,-2 1 0,2 3 16,0 2-16,-1 2 0,-1 0 0,-2 1 15,-5 2-15,-5 1 0,-2 2 16,-7 9-16,-4 2 16,-4 2-16,-3 1 0,-8 9 0,-2 2 15,0-5-15,2-2 0,-4 1 16,2-2-16,7-6 0,7-5 16,5-3-16,3-3 0,7-3 0,1-1 15,11-5-15,6-3 16,2-7-16,5-6 0,13-4 0,11-6 15,10-2-15,3-1 0,2-3 16,4-2-16,-3-1 0,-8 3 16,-8 3-16,-13 8 0,-10 2 15</inkml:trace>
  <inkml:trace contextRef="#ctx0" brushRef="#br0" timeOffset="28703.5806">6352 4214 0,'0'0'0,"0"0"16,0 0-16,15-26 0,-15 26 0,11-31 15,-7 13-15,2 0 0,-1 0 16,-2 1-16,-1 0 15,-1 1-15,-1 1 0,-4-2 0,-1 3 16,-3 0-16,-1 3 0,-2 6 16,-4 1-16,-1 4 0,0 2 15,-3 4-15,-2 4 16,2 2-16,5 3 0,-2 1 0,1-1 16,2 2-16,3-1 0,-1 6 15,7 1-15,0-1 0,2 0 0,4 0 16,-1 4-16,5-2 0,2 0 15,6 2-15,1 4 0,2 0 16,-1 0-16,2 3 0,1 1 16,1 2-16,-2-3 0,1 3 15,0 2-15,-7-6 0,-2-5 16,-3 0-16,-4 0 0,-1-4 16,0-3-16,-4-1 0,-2-3 15,-4-1-15,-1 1 0,-4-4 16,-2-2-16,1-4 0,-1-1 0,-7-3 15,-2-2-15,0 0 0,3-2 16,3-5-16,0-3 0,3-3 16,-2 2-16,8-4 0,3-2 15,6-1-15,1-1 0,8-6 16,6-7-16,3 2 0,3 0 16,9-10-16,6-2 0,-1 3 15,0 5-15,8-8 0,-1 3 16,-2 6-16,-2 4 0,-4 2 15,-1 1-15,-5 6 0,-3 2 0,2 6 16,2 3-16,-2 3 0,-1 4 16,-1 0-16,0 1 0,-6 0 15,-5 1-15,-3-1 0</inkml:trace>
  <inkml:trace contextRef="#ctx0" brushRef="#br0" timeOffset="28814.5807">7120 4148 0,'0'0'0,"0"0"0,0 0 0,0 0 16,0 0-16,0 0 0,0 0 16,-3 29-16,3-29 0,-6 32 15,6-32-15,-6 24 0</inkml:trace>
  <inkml:trace contextRef="#ctx0" brushRef="#br0" timeOffset="37360.1558">9210 8479 0,'0'0'0,"0"0"0,0 0 0,0 0 15,0 0-15,-14 17 0,14-17 16,0 0-16,0 0 0,-17 15 16,17-15-16,0 0 0,0 0 0,-2 21 15,4-14-15,0 1 16,0 1-16,2 0 16,0 1-16,1 1 0,-1 0 0,3 2 0,0 1 15,0-1-15,-2-1 0,3 2 16,1 2-16,-1 0 0,-1 0 15,6 6-15,0 1 0,-1-2 16,0-1-16,0 1 0,0 2 16,-2-2-16,-1 0 0,2 1 15,1 0-15,0-2 0,0-1 0,6 3 16,1-2-16,0-4 16,-1-6-16,5-5 0,4-5 15,0-5-15,2-3 0,6-8 0,7-8 16,0-1-16,-1-1 0,20-13 15,8-8-15,-7 6 16,-16 10-16,-12 8 0</inkml:trace>
  <inkml:trace contextRef="#ctx0" brushRef="#br0" timeOffset="37955.9082">13049 7138 0,'0'0'0,"0"0"0,0 0 16,0 0-16,0 0 0,-21 11 0,21-11 16,-16 22-16,16-22 0,-18 35 15,3-10-15,0 2 0,-3 1 16,-6 17-16,-1 6 15,-5 8-15,2-4 0,-7 13 0,-1 1 16,5-9-16,5-6 0,2 4 16,5-6-16,6-10 0,4-9 0,5-9 15,5-13-15,6-8 16,4-7-16,11-15 0,9-14 16,-1-3-16,0-4 0,-7 11 0,-6 7 15,-4 6-15</inkml:trace>
  <inkml:trace contextRef="#ctx0" brushRef="#br0" timeOffset="38607.9285">13048 7294 0,'0'0'0,"0"0"16,0 0-16,0 0 0,0 0 16,0 0-16,0 0 0,0 0 15,0 0-15,0 0 0,0 0 0,0 0 16,13 27-16,-13-27 16,8 33-16,-4-10 0,1 4 15,2 9-15,0-1 0,0 8 16,1-3-16,1-4 0,0-6 0,3-2 15,3-1-15,2-7 0,0-4 16,6-7-16,1-6 0,2-5 16,2-2-16,7-17 0,6-11 15,6-9-15,-2-1 0,8-7 16,-1-2-16,-10 6 0,-7 2 0,1-8 16,-5 2-16,-7 11 0,-4 10 15,-6 8-15,-3 4 16,-4 6-16,-3 5 0,-1 3 0,1 3 15,-1 2-15,0 0 0,-3 9 16,-2 6-16,1 3 0,1 3 0,-3 6 16,-2 6-16,1-2 15,1 0-15,0 5 0,2 6 16,1-6-16,0-2 0,4 4 0,0 0 16,3-8-16,1-6 0,8-2 15,5-1-15,-1-8 16,-1-3-16,8-9 0,4-6 15,-4-3-15,2 1 0,4-11 0,1-8 16,-1-3-16,0-4 0,-2-5 16,0-7-16,-6 2 0,-2-2 15,-6-2-15,-1-3 0,-3-1 16,-3 4-16,-6 3 0,-3 1 16,-5 4-16,-5 3 0,-1 2 15,-1 2-15,-5 8 0,-4 4 0,-3 5 16,-6 1-16,-2 6 0,-3 4 15,-4 6-15,-2 4 0,-3 8 16,-2 2-16,5 8 0,2 3 16,7 2-16,6 3 0,6 2 15,9 0-15,4-11 0,1-7 16,2-5-16</inkml:trace>
  <inkml:trace contextRef="#ctx0" brushRef="#br0" timeOffset="38717.9327">15163 7068 0,'0'0'0,"0"0"16,0 0-16,7 22 0,-7-22 0,0 0 15</inkml:trace>
  <inkml:trace contextRef="#ctx0" brushRef="#br0" timeOffset="45098.1221">13920 8593 0,'0'0'0,"0"0"16,0 0-16,0 0 0,0 0 0,0 0 16,-21-3-16,21 3 15,0 0-15,-28 1 0,28-1 0,-25 6 16,13 0-16,-5 4 0,-2 2 15,0 3-15,-2 3 0,-7 10 16,0 3-16,1 0 0,0-1 16,-3 11-16,2 2 0,4-4 15,3-2-15,1 2 0,5-2 16,3-7-16,5-3 0,7-5 16,5-5-16,6-1 0,5-2 0,4-4 15,3-4-15,-3-6 0,-1-3 16,11-7-16,4-2 15,2-3-15,0-2 0,3-3 0,0-2 16,2 0-16,0 1 0,9-7 16,-1-3-16,-6 2 0,-4 2 15,-1 0-15,1-1 0,-8 3 16,-5 2-16,0 3 0,-3 5 16,-8 6-16,-4 2 0,-4 1 15,-3 2-15,-1 2 0,0 3 0,-4 4 16,-3 5-16,0 2 0,-2 3 15,1 1-15,-2 4 0,1 0 16,-1 2-16,-1 2 0,1 4 16,-1 1-16,0 2 0,0 5 15,3 1-15,3-5 0,2-1 0,3-2 16,1 0 0,3-6-16,1-2 0,4-4 0,3-3 15,1-3-15,-1-3 0,3-2 0,2-4 16,-4-3-16,0-2 0,2-4 15,4-4-15,0-2 0,1-1 16,-1-5-16,0-4 0,2-5 16,-1 2-16,-3-5 0,-1-3 15,-3 3-15,-2 1 0,-1 0 16,-3 1-16,-3 0 0,-1 2 0,-3 0 16,0 0-16,-3 2 15,-3 2-15,-2 1 0,-1 3 0,-2 2 16,-2 2-16,-1 3 0,-1 2 15,-3 3-15,-3 2 0,-4 5 16,-4 1-16,-2 2 0,-2 2 16,-10 9-16,-5 6 0,1 2 15,0 0-15,-1 4 0,1 5 16,-2 0-16,5-1 0,9-5 16,7-5-16,9-4 0,7-5 0,14-4 15,10-4-15,-5-1 0,-2 0 16,-3-1-16</inkml:trace>
  <inkml:trace contextRef="#ctx0" brushRef="#br0" timeOffset="45317.1277">14794 8888 0,'0'0'0,"0"0"0,0 0 16,0 0-16,24-2 0,-24 2 15,35-9-15,-35 9 0,33-7 0,-19 4 16</inkml:trace>
  <inkml:trace contextRef="#ctx0" brushRef="#br0" timeOffset="55447.9076">18253 8786 0,'0'0'16,"0"0"-16,0 0 0,0 0 15,0 0-15,-22 10 0,22-10 0,0 0 16,-19 21-16,11-9 0,-1 1 16,0 2-16,0 2 0,-1 5 15,-2 3-15,-5 9 0,-1 1 0,-1 4 16,-1 3-16,-2 5 16,1-4-16,-1 6 0,-1 1 15,-2 4-15,2-5 0,1-7 16,1-3-16,4-7 0,4-4 0,3-1 15,3-7-15,3-8 16,2-3-16,5-10 0,5-6 0,4-7 0,2-5 16,4-9-16,3-8 15,0 0-15,0-2 0,-5 10 16,-2 5-16,-5 6 0</inkml:trace>
  <inkml:trace contextRef="#ctx0" brushRef="#br0" timeOffset="56214.1887">18221 8971 0,'0'0'15,"0"0"-15,0 0 16,21-22-16,-13 13 0,-1 0 0,-1 2 15,1-1-15,-2 3 0,1 1 16,-1 3-16,1-1 0,1 2 16,-1 2-16,1 3 0,-2 1 15,1 1-15,-2 2 0,1 4 16,-1 2-16,1 2 0,1 10 16,1 4-16,-2-2 0,0 0 0,-2 2 15,0 0-15,4 5 0,2-3 16,-2-1-16,0 0 15,0-4-15,-1-4 0,2 0 0,1-1 16,0-4-16,-1-2 0,3-5 16,2-3-16,2-4 0,3-1 15,0-4-15,1-3 0,0-4 16,-1-5-16,1-7 0,3-5 16,0-1-16,3-1 0,-2-2 15,0-3-15,2-4 0,-1 1 0,-1-1 16,0-2-16,-3 7 15,-3 3-15,-1 3 0,-3 2 0,-1 4 16,-2 3-16,-2 3 0,-3 4 16,0 1-16,-3 4 0,0 2 15,-2 1-15,2 1 0,-1 2 16,-1 3-16,0 1 0,-1 4 16,0 2-16,-1 5 0,0 5 15,0 0-15,-1 1 0,0 9 16,0 2-16,2-2 0,1-3 0,1 1 15,1 2-15,1-2 0,1-2 16,1 4-16,3-2 0,-2-2 16,1-3-16,3-3 0,2-1 15,0-3-15,0-1 0,3-3 16,1-1-16,-1-6 0,0-1 0,-1-2 16,1-3-16,-1-1 15,1-1-15,5-4 0,3-4 0,-1-2 16,-1-2-16,1-5 0,2-5 15,0 0-15,1-2 0,4-9 16,0-5-16,-3 3 0,-2 1 16,-3-3-16,-2-2 0,-3 4 0,0 2 15,-3-5-15,-3 0 16,-3 6-16,-4 3 0,-2 1 16,-2 1-16,-1 3 0,-2 4 0,-1 5 15,-4 0-15,0 2 16,1 1-16,-5-1 0,-1 0 15,-4 4-15,-3 4 0,-3 3 0,-2 5 16,3 1-16,-2 2 0,-8 7 16,-3 4-16,3 2 0,1 2 15,-1 3-15,0 4 0,7-6 16,7-5-16,3-3 0</inkml:trace>
  <inkml:trace contextRef="#ctx0" brushRef="#br0" timeOffset="57474.2676">15734 8614 0,'0'0'0,"0"0"0,0 0 16,0 0-16,27-3 0,-27 3 0,25-3 15,-25 3-15,32-1 0,-13-2 16,2 0-16,1 0 0,0 0 16,8-1-16,2 2 0,0-2 15,-2 0-15,4 2 0,0 2 16,-1 0-16,0 0 0,9 0 16,1 0-16,-2 1 0,-3 1 0,4-2 15,2 0-15,5-1 0,-5-1 16,3 1-16,4-2 15,-4 2-15,0 0 0,8-2 0,0 0 16,-3-1-16,-4-2 0,5 0 16,4 1-16,-6 3 0,-5 0 0,9 4 15,2 1-15,-7 0 16,-2 0-16,3-1 0,1 0 16,-2-4-16,-3-3 0,2 2 0,2 2 15,-3 0-15,0 1 0,2-2 16,3-1-16,-3 2 0,-3 0 15,28-1-15,-3-1 0,-31 3 16,-2 0-16,29-4 0,-2-1 16,-3 3-16,-3 3 0,0-4 15,-2-4-15,-6 3 0,-5 2 0,6 1 16,6 0-16,-6-3 0,-3-1 16,4 2-16,4-1 15,-3 0-15,-2 0 0,4-1 0,3-1 16,-9 0-16,-3 0 0,7 1 15,6 1-15,-4 1 0,-3-1 16,3 1-16,3-1 0,-7 1 16,-5 1-16,7 3 0,4 3 15,-8-2-15,-6-1 0,5-1 16,6-1-16,-3 1 0,-3 1 16,1-1-16,-1-1 0,-3-1 0,-2-1 15,4-1-15,1 0 0,-3-2 16,-3-1-16,1-1 0,2-2 15,-5 2-15,-3 3 0,-2-5 16,0-3-16,-3 5 0,-2 0 16,0 2-16,1 2 0,-17-1 15,2-1-15,3-2 0,1 1 16,0-1-16,-1 3 0,2-4 16,3 0-16,-3 5 0,1 2 15,-6 1-15,-5 0 0,-3 1 0</inkml:trace>
  <inkml:trace contextRef="#ctx0" brushRef="#br0" timeOffset="65873.1291">18197 8471 0,'0'0'15,"-6"-4"-15,-3-2 0,-1 1 0,0 0 16,-9 0-16,-4-1 0,0 1 16,0-1-16,-4 3 0,-3 4 15,1 1-15,-2 2 0,-12 6 16,-3 5-16,3 2 0,2-2 0,-12 13 15,-2 8-15,5 0 0,4-1 16,-9 14-16,1 1 0,3 0 16,4-2-16,-9 16 0,2 3 15,7-6-15,4-6 0,-13 32 16,7-7-16,15-3 0,9-4 0,3-1 16,3 2-16,7-13 15,4-8-15,8 0 0,7-2 0,0-4 16,2-3-16,7 0 0,5-1 15,3-4-15,2-5 0,11 4 16,7 1-16,0-6 0,-1-4 16,3 0-16,3-1 0,4-4 15,1-4-15,9-2 0,5-1 16,-5 1-16,-4 0 0,10 0 16,4-1-16,-3-4 0,-4-1 0,12-4 15,9-2-15,-4-2 0,-4 1 16,9-7-16,4-5 0,-6-5 15,-3-6-15,11-8 0,8-3 16,-8 2-16,-6 2 0,8-10 16,6-5-16,-9-1 0,-6-3 15,9-3-15,7-2 0,-11 3 0,-6 3 16,6-6-16,3-4 16,-9 3-16,-7 2 0,-4-7 15,-5-5-15,-10 7 0,-7 5 0,-4-2 16,-1 0-16,-11 4 0,-6 4 15,-5-3-15,-5-2 0,-5 0 16,-2 0-16,0-4 0,-2-2 16,-7 4-16,-5 5 0,-2-3 15,-2 0-15,-4 3 0,-2 2 0,-5 0 16,-5 0-16,-2 4 16,-3 4-16,-5-3 0,-6-2 15,4 1-15,3 0 0,-11 0 16,-6-1-16,0 7 0,2 2 0,-6 1 15,-4-1-15,4 3 0,3 3 16,-9 2-16,-4 4 0,-1 2 16,2 2-16,-10 1 0,-6 2 15,6 6-15,2 0 0,-11 2 16,-6 0-16,7 1 0,8 4 16,-7-1-16,-5 2 0,11-1 15,7 0-15,-4 3 0,-4 3 16,5 0-16,2-3 0,-4 5 0,-3 1 15,5 4-15,4 2 0,-6 2 16,-5 5-16,7-2 0,5 0 0,-7 11 16,-5 7-16,5-1 15,2-2-15,-6 13 0,-3 10 16,7-1-16,4 3 0,1 18 16,0 11-16,19-27 0,14-21 0,9-13 15</inkml:trace>
  <inkml:trace contextRef="#ctx0" brushRef="#br0" timeOffset="75157.245">18851 8610 0,'0'0'0,"-6"-8"0,0-2 0,0 3 15,0-2-15,-5 1 0,-3-2 16,-5-1-16,-3 2 0,-5-2 16,-3 0-16,-2 1 0,-1 1 15,-14 0-15,-5 3 0,-1 3 0,0 5 16,-17 0-16,-5 5 0,3 1 16,4 2-16,-17 8 0,-3 6 15,-4 4-15,11 1 0,-32 17 16,13-2-16,14-6 0,9-5 15,7 7-15,7 4 0,11-2 16,8-1-16,-1 3 0,-1 2 16,5 0-16,5 0 0,2 8 15,0 4-15,4-6 0,0-3 0,3 7 16,5 6-16,4-2 0,2-1 16,0 0-16,-2 1 15,8-5-15,5-3 0,2 5 0,3 4 16,3 0-16,0 2 0,9-5 15,7-5-15,1-10 0,0-10 0,11 6 16,7 3-16,4-2 16,3-4-16,6-4 0,5-3 15,-3-6-15,0-3 0,7 1 16,6 1-16,-4-6 0,-2-3 0,8-3 16,7-2-16,-1-1 0,0 0 15,6-5-15,6-2 0,-3-2 16,-3 1-16,11-5 0,6-2 15,-10-2-15,-5 2 0,12-8 16,11-4-16,-9-1 0,-7-2 16,8-2-16,7-2 0,-9 1 15,-6 2-15,6-4 0,4-1 16,-12 1-16,-6 1 0,6-2 16,4-1-16,-12 2 0,-10 0 0,0 0 15,0-2-15,-11 3 0,-5 3 0,1-4 16,0-1-16,-5 1 15,-4 1-15,-3-4 0,-3-4 16,-4 6-16,-4 4 0,-1-5 16,1-2-16,-5 2 0,-3 1 0,2-4 15,2-1-15,-3 0 16,-3 1-16,-5 2 0,-2-1 16,-3 2-16,-3 2 0,2-8 0,1-3 15,1 5-15,2 5 0,-4-4 16,-3-1-16,-1 3 0,-2 0 15,-2-3-15,0-4 0,-4 16 0,0-3 16,-1 1-16,0-2 16,-4 0-16,-1 2 0,-2-4 15,-2-3-15,1 1 0,1 1 0,-1-1 16,-1 1-16,-1 4 0,-2 2 16,-5-5-16,-3-1 0,-1 2 15,0 4-15,-6-3 0,-3-2 16,1 1-16,0 2 0,-8-4 15,-5-1-15,9 7 0,1 2 16,-10-2-16,-3-2 0,5 4 16,2 1-16,-5 0 0,-4 0 15,4 5-15,2 3 0,-7-2 16,-3-2-16,3 2 0,0 2 0,-27-5 16,3 3-16,6 4 0,6 2 15,-8 3-15,-5 4 0,2 2 16,3 3-16,-3 2 0,-3 3 15,10-2-15,6-1 0,-10 1 16,-9 4-16,6 4 0,5 4 16,-10 5-16,-6 3 0,7 2 0,8 1 15,21-8-15,16-8 0,10-3 16</inkml:trace>
  <inkml:trace contextRef="#ctx0" brushRef="#br0" timeOffset="86269.0109">19472 8625 0,'0'0'0,"-8"-5"0,0-1 15,0 2-15,1 0 0,-5-4 16,-5 0-16,-4-4 0,1 1 15,0-3-15,0-1 0,-1 1 16,-1-1-16,-2 1 0,0-2 16,-6 0-16,1 1 0,-6 3 15,-3 1-15,0 4 0,2 0 16,-5 4-16,-2 2 0,-10 0 0,-1 1 16,-2 5-16,-2 6 0,0 0 15,3 2-15,-18 4 0,-4 1 16,4 1-16,5 1 0,-15 5 15,-1 2-15,-25 8 0,17-4 16,5 7-16,3 4 0,12 0 16,8 0-16,0 0 0,-1 1 15,6 4-15,4 4 0,3 8 16,2 6-16,5-4 0,3-2 0,5 8 16,3 5-16,8-5 0,7-2 15,6 1-15,3 1 16,4-6-16,2-6 0,8 6 0,3 2 15,3-3-15,1-2 0,6-1 16,4 0-16,-2-5 0,-2-3 0,5 1 16,4-2-16,2-5 0,3-4 15,6 0-15,3 0 16,1-4-16,1-5 0,9 0 0,6-1 16,-4-5-16,-3-2 0,9-4 15,9-2-15,2-4 0,0-3 16,9-6-16,5-4 0,-5-3 15,-4-2-15,9-11 0,5-7 16,-3 0-16,-2 0 0,8-10 16,9-5-16,-12-2 0,-6 0 0,5-7 15,4-4-15,-10 1 0,-7-1 16,6-6-16,2-2 16,-2 1-16,-4 3 0,2-7 0,3-5 15,-13 8-15,-9 4 0,3-7 16,1-6-16,-11 6 0,-7 3 0,-2-2 15,-1 1-15,-11 6 16,-7 7-16,-2-1 0,-2 2 16,-4-1-16,-4 2 0,-6 1 15,-5-1-15,-3 1 0,-4 2 0,-7-2 16,-5-1-16,-2 4 0,0 3 16,-2-3-16,0 1 0,-3 5 15,-1 4-15,-9-3 0,-6-2 16,-1 2-16,-1 0 0,-1 4 15,-2-1-15,-1 6 0,-2 2 16,-8 3-16,-6 1 0,7 3 16,3 2-16,-7 4 0,-7 0 15,2 5-15,0 2 0,-8 3 16,-5 0-16,9 4 0,4 4 0,-9 6 16,-5 2-16,4 3 0,3 2 0,-7 7 15,-5 6-15,13-2 16,8 0-16,-4 11 0,-4 9 15,8-1-15,4-3 0,19-15 16,12-10-16,8-7 0</inkml:trace>
  <inkml:trace contextRef="#ctx0" brushRef="#br0" timeOffset="88571.6759">17265 10974 0,'0'0'0,"0"0"0,0 0 15,-10 16-15,10-16 0,0 24 16,0-24-16,3 36 0,0-15 0,2 4 16,0 8-16,2 9 0,-2 1 15,2 13-15,-1 4 16,0-5-16,-2-3 0,1 8 16,-2-1-16,-1-8 0,1-8 0,-1 2 15,1-6-15,-1-8 0,2-7 16,-1-9-16,1-6 0,1-8 15,-1-5-15,3-21 0,2-15 16,-1-4-16,2-2 0,-2 10 16,-1 8-16,-3 5 0</inkml:trace>
  <inkml:trace contextRef="#ctx0" brushRef="#br0" timeOffset="89117.7409">17403 10896 0,'0'0'0,"0"0"0,0 0 0,0 0 16,0 0-16,0 0 0,5-22 15,-5 22-15,0 0 0,22-12 16,-22 12-16,20-8 0,-9 6 16,2 1-16,1 3 0,1 0 0,-1 4 15,0 3-15,1 6 16,-2 2-16,-1 0 0,2 10 16,-2 3-16,1 1 0,-2 0 0,0 11 15,-3 3-15,1-4 0,-1-2 0,0 7 16,-3-1-16,0-6 15,-3-5-15,-1-4 0,-1-4 16,-1-5-16,0-5 0,-3-5 16,-1-4-16,-1-5 0,0-2 15,-7-9-15,-5-5 0,1-2 16,2-2-16,-3-3 0,1-2 16,-1-1-16,1 0 0,-1-6 0,1-1 15,1 5-15,0 2 0,3 3 16,3 3-16,2 3 0,2 0 15,5 5-15,4 2 0,1 2 16,3 0-16,2 4 0,1 2 16,1 3-16,0 2 0,1 5 15,2 2-15,-2 6 0,-2 2 0,-2 6 16,-1 7-16,-5 2 0,-2 0 16,-3 5-16,-3 3 15,0 6-15,1-5 0,1-4 0,-1-7 16,2-6-16,1-3 0,1-6 15,1-4-15,1-3 0,2-4 16,4-9-16,2-8 0,5-7 16,3-8-16,4-11 0,1-12 15,6-9-15,-1 0 0,-1 5 0,-7 14 16,-5 9-16</inkml:trace>
  <inkml:trace contextRef="#ctx0" brushRef="#br0" timeOffset="89236.7064">17874 10882 0,'0'0'0,"0"0"0,0 0 0,0 0 16,0 0-16,0 0 0,0 0 15,0 0-15,0 0 0,0 0 16,0 0-16,0 0 0,11 28 16,-9-9-16,0 2 0,-1 5 15,0 2-15,0 15 0,-1 4 16,0 0-16,-1 1 0,-3 13 16,0 2-16,-3 9 0,-1-3 0,-1-2 15,0-2-15,-1 2 0,1-9 16,0-6-16,2-5 0,-2-9 15,1-9-15,-1-16 0,0-10 16,4-1-16,2 0 0,-1-1 16</inkml:trace>
  <inkml:trace contextRef="#ctx0" brushRef="#br0" timeOffset="89772.4845">17969 10622 0,'0'0'0,"0"0"16,0 0-16,0 0 0,0 0 16,21-19-16,-21 19 0,21-7 15,-8 4-15,1 3 16,2 1-16,-1 2 0,1 1 0,-2 5 16,0 2-16,4 4 0,1 3 15,-2 4-15,1 6 0,-1 1 16,-2 2-16,3 12 0,-2 5 15,1-1-15,-1 0 0,6 14 0,1 3 16,0-1-16,-3 1 0,4 12 16,-3 1-16,-3-2 0,0 0 15,0 11-15,-2 0 0,7 24 16,-2-16-16,-6-10 0,-6-7 16,-3-4-16,-3-4 0,1-6 15,0-4-15,-1-14 0,1-10 16,-4-6-16,-3-4 0,2-7 15,1-6-15,-1-5 0,-1-5 16,-3-3-16,-3-2 0,-4-10 0,-7-9 16,4-7-16,-1-10 0,5 10 15,2 8-15,3 4 0</inkml:trace>
  <inkml:trace contextRef="#ctx0" brushRef="#br0" timeOffset="89998.4938">18033 11151 0,'0'0'0,"0"0"16,0 0-16,0 0 0,0 0 15,0 0-15,10-22 0,-10 22 16,17-11-16,-17 11 0,29-11 16,-29 11-16,32-5 0,-15 6 15,0 3-15,-1 3 0,-2 2 0,-3 8 16,-2 7-16,-1 11 15,-4 3-15,-5 5 0,-5 5 0,-2 7 16,-2-2-16,-1 0 0,1-7 16,2-10-16,1-9 0,3-5 15,1-7-15,0-4 0,3-4 16,5-5-16,4-5 0,1-6 16,2-6-16,5-11 0,4-9 15,6-9-15,4-6 0,8-16 16,3-6-16,-4 8 0,-11 16 0,-6 12 15</inkml:trace>
  <inkml:trace contextRef="#ctx0" brushRef="#br0" timeOffset="90315.4659">18764 10492 0,'0'0'0,"0"0"0,0 0 16,0 0-16,0 0 0,0 0 15,10 32-15,-10-32 0,9 34 16,-4-9-16,2 5 0,-1-1 16,0 0-16,0 9 0,1 0 15,-1 0-15,-2-1 0,2 8 0,-1-4 16,1-3-16,-1-5 0,-1-2 16,1-4-16,-2-4 0,-2-5 15,1-7-15,1-7 0,-1-1 16,0 1-16,-1-2 0</inkml:trace>
  <inkml:trace contextRef="#ctx0" brushRef="#br0" timeOffset="91716.4855">18842 10481 0,'0'0'0,"0"0"16,0 0-16,0 0 0,14-22 16,-14 22-16,20-16 0,-6 7 15,1 0-15,4 1 0,3 2 16,-1 1-16,-1 2 0,4 1 15,-1 1-15,-1 4 0,0 5 0,-2 0 16,-4 4-16,-3 3 0,-6 3 16,-3 5-16,-4 5 0,-3 1 15,-2 3-15,-6 7 0,-2 1 16,-4-4-16,-3-3 0,-2 0 16,1-5-16,5-7 0,2-6 15,3-6-15,3-2 0,1-7 16,2-3-16,3-4 0,4-3 15,3-3-15,4-3 0,4-1 16,3-1-16,1 0 0,1-1 0,1 1 16,0 0-16,1 3 0,0 2 15,-1 1-15,-2 0 0,-1 3 16,-3 4-16,-1 1 0,-1 0 16,-2 6-16,-1 6 0,-5 4 15,-2 4-15,-5 3 0,-6 2 16,-4 4-16,-4 2 0,-1-1 15,-1 0-15,-4 3 0,-3 3 16,-7 1-16,2-3 0,2-4 16,1-3-16,2-2 0,3-2 0,1-3 15,0-3-15,4-4 0,3-2 16,2-1-16,3-1 0,4-1 16,0-1-16,3 0 0,0-1 15,3 3-15,0 2 0,2 2 16,0 3-16,3 3 0,1 3 15,1 2-15,0 4 0,0 2 0,0 1 16,0 6-16,-2-1 16,0-1-16,-2-1 0,0-2 0,0 0 15,-1-6-15,0-4 0,1-4 16,-1-3-16,-1-8 0,0-3 16,0-9-16,1-2 15,-1-3-15,0-6 0,0 3 16,1 2-16,2-6 0,2 1 15,2 2-15,2 3 0,3-4 16,3-2-16,-1 0 0,1 2 16,8-4-16,6 1 0,-1 0 15,-3 1-15,8-3 0,1 0 16,-2 3-16,-1 1 0,-1 4 0,-1 3 16,-4 2-16,-2 3 0,0-1 15,0 0-15,-3 0 16,-2 4-16,-4-2 0,-2 3 0,-4 1 15,-2 1-15,-4 2 0,-2 0 16,-8 2-16,-2-5 0,-2 1 16,-5-1-16,2 1 0,0 0 0,-7-3 15,-3-2-15,4 1 16,2-1-16,0-1 0,1 0 0,4 1 16,2 1-16,2 2 0,2 1 15,3 1-15,0 0 0,3 4 16,1 3-16,1 2 0,0 3 15,2 3-15,2 5 0,2 2 16,-1 0-16,2 5 0,1 0 16,-1 4-16,0 1 0,1 9 15,-2 2-15,-1-2 0,-3-1 0,-2 4 16,-2 1-16,1-7 0,-1-4 16,-3-2-16,-1-2 0,-2-5 15,-1-2-15,0-6 0,0-3 16,1-4-16,0-2 0,1-6 15,1-4-15,0-3 0,2-1 0,0-7 16,2-3-16,2-2 0,2-1 16,5-2-16,3-4 15,3 2-15,4 2 0,1-2 16,3-2-16,0 5 0,0 2 0,3 0 16,0 3-16,-2 3 0,-1 4 15,-3 6-15,-1 3 0,-6 5 16,-1 3-16,-2 8 0,-3 6 15,-2 4-15,-2 1 0,-2 6 16,-2 5-16,-1-3 0,-2 1 0,2 2 16,0 0-16,4-11 15,3-7-15,1-2 0,2-2 16,-1-4-16,2-2 0,3-11 0,2-7 16,0-6-16,2-6 15,6-17-15,5-11 0,3-9 0,-4 3 16,7-19-16,1-4 0,-2 0 15,-2 0-15,0-7 0,-1-4 16,-3-3-16,-7 25 0,-4 13 16,-6 12-16,-3 15 0,-3 10 0,-4 8 15,-2 5-15,3 3 0,2 1 16,1 2-16,2 1 0,-2 7 16,0 6-16,-3 9 0,-3 6 15,0 0-15,1 7 0,-2 3 16,2 4-16,-2 6 0,2-2 0,-3-3 15,1-3-15,0-6 16,2-4-16,2-6 0,1-5 16,-1-7-16,1-3 0,0-5 15,0-3-15,2-10 0,1-6 0,1-13 16,0-10-16,-1 9 0,0 5 16,-1 4-16</inkml:trace>
  <inkml:trace contextRef="#ctx0" brushRef="#br0" timeOffset="92146.4699">19785 10186 0,'0'0'0,"0"0"16,0 0-16,0 0 0,0 0 0,27-8 15,-27 8-15,32 4 0,-11-1 16,3 2-16,3 3 0,1 1 16,0 1-16,11 4 0,-1 2 15,1 1-15,1 0 0,10 6 16,2 2-16,-2 0 0,-2-1 0,10 3 15,-2-2-15,-4-2 16,-5-2-16,6 4 0,-3-2 16,-9 0-16,-4-2 0,-6-1 15,-4-2-15,-7 0 0,-4-1 0,-11-1 16,-7-2-16,1-4 0,0-3 16,0-1-16</inkml:trace>
  <inkml:trace contextRef="#ctx0" brushRef="#br0" timeOffset="92262.4829">19967 10849 0,'0'0'0,"0"0"0,0 0 0,0 0 16,0 0-16,0 0 15,36-2-15,-36 2 0,39-1 0,-16 0 16,3 1-16,1 0 0,-1 0 0,2 1 15,0 0-15,5 3 16,-3 3-16,-2 2 0,-2 2 16,-3 3-16,-3 1 0,-3 4 15,-3 4-15,-2 6 0,-3-1 0,-5 2 16,-2 2-16,-5 1 0,-1 0 16,-4 2-16,-2-1 0,-2-1 15,-2-2-15,-5-15 0,-1-15 16,5-1-16,3 0 0,2 0 15</inkml:trace>
  <inkml:trace contextRef="#ctx0" brushRef="#br0" timeOffset="92483.5187">20250 10929 0,'0'0'16,"0"0"-16,0 0 0,0 0 0,0 0 15,0 0-15,-18 22 0,18-22 16,-21 36-16,7-9 0,-2 5 15,-2 2-15,0 3 0,-6 8 16,0-2-16,-5 7 0,4-6 0,0-1 16,7-7-16,4-10 0,5-5 15,4-9-15,5-8 0,0-1 16,0 0-16,0-1 16</inkml:trace>
  <inkml:trace contextRef="#ctx0" brushRef="#br0" timeOffset="93016.527">20844 10168 0,'0'0'0,"0"0"16,0 0-16,0 0 0,23 7 15,-23-7-15,32 11 0,-12-4 16,0 1-16,2 2 0,2 1 15,6 5-15,-2 2 0,-2 1 16,-1 4-16,0-2 0,-3 0 16,5 7-16,0 0 0,-5 0 0,-3 0 15,-4 1-15,-3 3 16,-3-1-16,-4-1 0,-5 4 0,-5 1 16,-5-4-16,-2-2 0,-7 0 15,-4-1-15,-2-5 0,-2-3 0,0-7 16,-3-4-16,2-4 15,2-2-15,2-8 0,0-4 16,7-3-16,2-2 0,6-7 16,4-2-16,5-2 0,5-2 0,7-3 15,5-5-15,4-1 0,2-2 16,7-3-16,5-4 0,5-3 16,-1 3-16,4 1 0,3-1 15,3-1-15,-5 3 0,-1 5 16,0 4-16,-6 6 0,-4 3 0,10-9 15,-6 7-15,-19 13 16,-1 3-16,-3 1 0,-2 1 16,-3 3-16,-2 1 0,-3 2 15,-1 3-15,1 0 0,-2 0 0,-2 0 16,0 0-16,0 0 0,0 0 0,0 0 16</inkml:trace>
  <inkml:trace contextRef="#ctx0" brushRef="#br0" timeOffset="93236.5023">22185 9317 0,'0'0'0,"0"0"16,0 0-16,0 0 0,21 18 0,-21-18 15</inkml:trace>
  <inkml:trace contextRef="#ctx0" brushRef="#br0" timeOffset="106034.7751">27053 4582 0,'0'0'0,"7"-6"0,2-3 16,1-1-16,0 1 0,4-7 15,1-2-15,0 0 0,-2-3 16,-1 2-16,-1-3 0,-1 2 16,0 0-16,-1-6 0,-2 2 15,-2 0-15,-3 1 0,-5 0 0,-4-2 16,-5 0-16,-5 1 0,-7-4 16,-4-1-16,-6 0 15,-1 0-15,-14-7 0,-7 3 16,2-1-16,3 3 0,-18-5 0,-3 1 15,1 5-15,3 8 0,-13-5 16,1 1-16,-27-3 0,13 8 0,-1 9 16,0 5-16,12 4 15,5 4-15,-1 8 0,-3 6 16,6 2-16,6-1 0,-3 4 0,-1 5 16,8 0-16,4 3 0,-1 2 15,1 4-15,4 2 0,6 0 16,2 8-16,0 5 15,6-1-15,3-1 0,3 4 0,0 6 16,3-4-16,3-2 0,1 10 16,1 7-16,7-8 0,7-5 15,-1 6-15,1 6 0,2-6 0,3-3 16,2 3-16,3 1 16,5-4-16,4-1 0,6 1 15,5 2-15,2-10 0,0-7 0,6 6 16,5 3-16,4-7 0,4-4 15,6-6-15,3-2 0,5-6 16,4-2-16,15 0 0,9 0 16,0-9-16,1-6 0,14-2 15,8-2-15,-4-4 0,-4-2 16,15-3-16,10-2 0,-10-3 16,-6 0-16,4-7 0,6-5 15,-9 2-15,-5 2 0,7-5 0,4-3 16,-11-4-16,-7-1 0,0-4 15,-1-3-15,-9 3 0,-5 2 16,-1-8-16,-1-5 0,-15 0 16,-10 2-16,1-7 0,1-4 15,-6 3-15,-3 3 0,-6-2 0,-2-2 16,-9 4-16,-5 4 0,1-9 16,2-3-16,-3 7 0,-3 6 15,-5-3-15,-4-3 16,-4 5-16,-2 3 0,-8-4 0,-5-1 15,-3 5-15,-1 5 0,-6 0 16,-4 0-16,-5-1 0,-4-1 0,-13-4 16,-10-1-16,0 2 0,-1 1 15,-10 6-15,-7 4 16,2 6-16,1 5 0,-9-9 16,-7-4-16,1 6 0,1 5 0,-13 7 15,-9 3-15,11 1 0,6 2 16,-8 2-16,-7 2 0,8 6 15,5 5-15,-4 2 0,-4 4 16,10 0-16,5 1 0,-9 9 16,-6 3-16,11 3 0,7-1 0,-6 1 15,-6 1-15,10 2 16,6 4-16,1 7 0,0 3 16,7-1-16,6 0 0,-11 3 15,-8 3-15,9-1 0,6-1 0,-7 14 16,-5 6-16,13 1 0,7 0 15,20-22-15,14-15 0,8-11 16</inkml:trace>
  <inkml:trace contextRef="#ctx0" brushRef="#br0" timeOffset="124851.146">29147 4531 0,'0'0'15,"0"0"-15,0 0 0,0 0 0,-32-1 16,32 1-16,-32 8 16,11-4-16,-3 0 0,-5 3 0,-3 3 15,-9 4-15,1 1 0,-7 4 16,3 4-16,6-1 0,4 1 15,1 3-15,7 0 0,7-3 16,8-2-16,7-2 0,6-2 16,3-1-16,2-1 0,9 2 15,4 2-15,2-3 0,2-1 16,8 4-16,2-2 0,-1 0 0,-1 0 16,-1 4-16,-2 2 0,-4-4 15,-5-1-15,-6 1 0,-4 2 16,-6-2-16,-3 1 0,-7 2 15,-7 3-15,-6-2 0,-5-2 0,-7 1 16,-5-3-16,-1 1 16,-2-1-16,-7-1 0,0-1 15,3-2-15,2-4 0,8-1 16,5-1-16,8-3 0,5-2 0,11-22 16,8-15-16,-2 11 0,0 5 0,-1 2 15</inkml:trace>
  <inkml:trace contextRef="#ctx0" brushRef="#br0" timeOffset="125736.1373">29570 4745 0,'0'0'0,"0"0"15,0 0-15,-17 15 0,17-15 0,-29 26 16,6-6-16,-1 1 15,-2 1-15,-11 11 0,-4 6 16,-3 5-16,4-3 0,-4 10 16,2 2-16,9-6 0,8-6 15,5-1-15,5 0 0,8-8 16,5-6-16,9 1 0,8-4 16,6-7-16,5-7 0,16-7 0,11-7 15,-1-4-15,-2-5 0,5-7 16,4-5-16,-6-2 0,-5-3 15,4-12-15,-2-5 0,-9 5 16,-7 4-16,9-22 0,-9 5 16,-9 10-16,-6 8 0,-5 7 15,-3 8-15,-2 4 0,-2 3 0,-6 9 16,-2 2-16,0 0 0,0 2 16,1 3-16,-3 2 0,1 4 15,0 1-15,-4 8 0,-1 4 16,-3 2-16,-2 3 0,-3 6 15,0 6-15,-2 3 0,1 2 16,-6 4-16,-4 1 0,-2 2 16,0-3-16,3-2 0,1-1 15,3-6-15,3-4 0,-1-1 16,3-3-16,4-11 0,2-2 0,4-5 16,4-3-16,2-6 0,0-1 15,8-9-15,6-8 0,3-3 16,1-4-16,8-6 0,3-2 15,-1-5-15,-3 0 0,6-8 16,0 0-16,-2 4 0,-3 2 16,0 3-16,-1 0 0,-3 6 15,-3 2-15,-1 0 0,-2 4 16,-6 11-16,-2 5 0,-4 3 0,-1 2 16,1 4-16,-1 4 0,-1 6 15,-1 5-15,0 3 0,1 3 16,1 7-16,-1 6 0,-2 0 15,0-1-15,-3 5 0,-3 5 16,2-2-16,-1-1 0,1 8 16,-2 0-16,2-8 0,1-5 0,-1-1 15,2-1-15,1-7 16,1-4-16,0-4 0,0-4 0,0-4 16,0-5-16,6-5 0,3-2 15,6-3-15,2-1 0,3-6 16,6-7-16,2-3 0,3-4 15,6-11-15,0-5 0,-1-1 0,0 2 16,3-10-16,1-3 16,-6 9-16,-3 3 0,1-6 15,-3 0-15,-9 5 0,-7 5 0,-10-2 16,-7-1-16,0 12 0,2 7 16,1 6-16</inkml:trace>
  <inkml:trace contextRef="#ctx0" brushRef="#br0" timeOffset="125860.14">30656 4577 0,'0'0'16,"23"-2"-16,7 0 15,0 2-15,1 2 0,12 1 0,12 4 16,7 3-16,-5 0 0,-4 6 0,-4 2 16,-2 3-16,-10-2 0,-9-5 15,-7-2-15,-6-4 0</inkml:trace>
  <inkml:trace contextRef="#ctx0" brushRef="#br0" timeOffset="126285.1518">28280 6210 0,'0'0'0,"0"0"0,0 0 16,0 0-16,0 0 0,0 0 0,-8 36 15,0-16-15,-2 2 0,-3 7 16,-4 3-16,-3 4 0,-2-1 15,-11 16-15,-4 1 0,-7 11 16,1-4-16,-5 10 0,4-3 16,1-2-16,8-9 0,2-3 15,6-7-15,7-11 0,6-8 0,12-8 16,8-7-16,-1-3 0,-2-3 16,-1 0-16</inkml:trace>
  <inkml:trace contextRef="#ctx0" brushRef="#br0" timeOffset="126524.1604">28331 6382 0,'0'0'0,"0"0"16,0 0-16,0 0 0,4 32 0,-4-32 16,3 39-16,-2-14 0,-1 4 15,-1 4-15,-2 1 0,0 7 16,0-3-16,-2 6 0,1-2 15,0-6-15,0-4 0,2-7 16,1-3-16,0-4 0,1-1 0,0-6 16,1-5-16,1-5 0,3-3 15,6-9-15,5-7 16,4-4-16,2-3 0,9-12 0,2-4 16,0 0-16,0 1 0,8-8 15,0 3-15,3 0 0,-3 9 16,-7 10-16,-6 7 0,-8 6 15,-5 4-15,-4 3 0,-4 1 16,-1 2-16</inkml:trace>
  <inkml:trace contextRef="#ctx0" brushRef="#br0" timeOffset="127283.7396">28661 6736 0,'0'0'15,"11"-1"-15,5-2 0,3 2 16,1 1-16,11 4 0,4 2 15,-4 3-15,-2 1 0,-2 8 16,-5 1-16,-5 4 0,-6 4 0,-8 2 16,-5 2-16,-6-2 15,-4 0-15,-6 5 0,0-1 16,1-2-16,3-5 0,0-2 0,2-4 16,2-4-16,4-3 0,1-4 15,3-3-15,5-4 0,4-4 16,13-7-16,11-5 0,3-4 15,3-2-15,13-11 0,2-5 16,-2 0-16,-2-2 0,8-6 16,2-2-16,-8 5 0,-5 3 0,2-6 15,-6 4-15,-6 5 16,-4 5-16,-1 0 0,-5 5 0,-10 8 16,-5 1-16,-2 7 0,-1 6 15,-5 2-15,-2 1 0,-6 7 16,-3 2-16,-2 1 0,-1 1 15,-3 9-15,-3 4 0,2-1 16,-1 0-16,-4 5 0,-2 3 16,1 2-16,1 1 0,0 10 15,3-1-15,5-3 0,3-3 0,4-1 16,1 1-16,4-5 0,2-3 16,6-2-16,5-2 0,3-5 15,4 0-15,5-8 0,4-4 16,3-4-16,3-2 0,7-10 15,5-8-15,-1-1 0,-1-1 16,-2-6-16,-2-8 0,-6 0 16,-4 0-16,1-14 0,-5-3 15,-5 4-15,-4 5 0,-7 3 0,-5 1 16,-4 7-16,-2 3 0,-8-2 16,-4-1-16,-3 1 0,-3 3 15,-4 5-15,-3 4 0,1 3 16,-4 1-16,-5 2 0,-3 2 15,0 5-15,2 3 0,-1 7 16,0 4-16,3 5 0,2 2 0,-4 8 16,-3 5-16,8-8 0,8-5 15,5-4-15</inkml:trace>
  <inkml:trace contextRef="#ctx0" brushRef="#br0" timeOffset="127402.4716">30280 6802 0,'0'0'0,"0"0"0,0 0 0,-41 11 16,16-7-16,3-1 0,3-1 15,3 1-15</inkml:trace>
  <inkml:trace contextRef="#ctx0" brushRef="#br0" timeOffset="128493.3491">28360 7837 0,'0'0'0,"0"0"0,0 0 16,0 0-16,0 0 0,0 0 0,0 0 15,-15 30-15,15-30 0,-16 25 16,16-25-16,-23 27 0,9-14 0,1 0 15,0-1-15,1-1 16,1-1-16,2-1 0,0-3 0,1 1 16,2-1-16,-1-2 0,2 1 15,-1-2-15,2 0 0,1 1 16,-1-2-16,1 0 0,1 0 16,-2-1-16,1-2 0,1-2 15,2 0-15,0-2 0,1-1 16,2-2-16,2 1 0,0-2 0,2 0 15,2-1-15,1 1 0,-1 0 16,1-1-16,0 2 0,-1 0 16,-1-1-16,-2 0 0,1 1 15,0-1-15,-3 2 0,1 1 16,-2 2-16,0 1 0,-1-1 16,1 1-16,-3 3 0,-2-2 0,-4 3 15,-4 3-15,-2 2 16,-1 2-16,-4 2 0,-3 4 15,-1 1-15,-2 3 0,-8 9 16,0 4-16,-1 1 0,-1 3 0,-5 11 16,1 1-16,-3 4 0,0-4 15,6-1-15,3 3 0,1 0 16,6-5-16,6-3 0,6-3 16,3-4-16,3-2 0,7-7 15,5-2-15,8-5 0,3-4 0,10-6 16,5-4-16,3-6 0,8-6 15,18-9-15,7-6 16,1-3-16,3 0 0,8-8 0,-1-1 16,-10 3-16,-6 3 0,15-16 15,-15 5-15,-13 1 0,-9 1 16,-9 5-16,-6 1 0,-5-7 16,-3-3-16,-6 12 0,-3 9 15,-4 7-15</inkml:trace>
  <inkml:trace contextRef="#ctx0" brushRef="#br0" timeOffset="128614.353">28822 7947 0,'0'0'0,"0"0"15,0 0-15,0 0 0,0 0 16,0 0-16,0 0 0,0 0 16,0 0-16,0 0 0,0 0 15,0 0-15,0 0 0,-12 19 16,12-19-16,-15 38 0,3-15 0,-2 4 16,-2 3-16,-7 11 15,-1 3-15,-9 12 0,-1 0 16,2-4-16,1-3 0,-6 9 15,2-2-15,-1 2 0,4-8 0,5-5 16,5-5-16,6-7 0,4-6 16,3-6-16,2-6 0,4-7 15,2-4-15,8-16 0,9-10 16,-4 4-16,-2 4 0,-2 3 16</inkml:trace>
  <inkml:trace contextRef="#ctx0" brushRef="#br0" timeOffset="128955.4144">28829 8002 0,'0'0'16,"0"0"-16,0 0 0,0 0 0,0 0 15,0 0-15,0 0 0,0 0 16,8 29-16,-8-29 0,7 36 16,-5-12-16,-2 3 0,-1 3 15,0 4-15,-2 10 0,1 0 0,-1 0 16,0-1-16,-1 7 0,1-4 15,0-4-15,-1-3 16,2 2-16,1-6 0,0-7 0,0-5 16,1-4-16,0-4 0,0-5 15,0-2-15,1-4 0,1-2 16,5-4-16,4-4 0,2-2 16,6-3-16,1-4 0,1-2 15,6-7-15,2-3 0,3-4 16,1-7-16,2 1 0,3-1 0,5-9 15,0-1-15,5-2 0,1 2 16,-4 3-16,-1 0 0,3 3 16,-1 7-16,-6 8 0,-3 5 15,-10 4-15,-6 5 0,-5 3 16,-5 2-16,-5 5 0,-1 3 16,-5 5-16,-4 3 0,-8 0 15,-6 2-15,3-2 0,4-3 16,2 0-16</inkml:trace>
  <inkml:trace contextRef="#ctx0" brushRef="#br0" timeOffset="129383.3803">29459 8531 0,'0'0'0,"9"0"16,4 1-16,2 1 0,3 2 0,7 5 15,2 5-15,-3 1 16,-2 4-16,-1 4 0,-6 1 16,-5 2-16,-4 2 0,-7 4 0,-7 1 15,-2 0-15,-1-1 0,-10 9 16,-4-2-16,-1-2 0,1-3 15,-1 0-15,-3-1 0,3-3 16,1-4-16,0-1 0,3-6 16,5-5-16,6-4 0,5-1 15,2-3-15,4-1 0,4-3 16,11 0-16,11-2 0,2 0 0,5 1 16,18-1-16,7-1 15,-2-2-15,-5-1 0,8 0 0,-2-1 16,-11 0-16,-8 0 0,-5-8 15,-3-7-15,-7 5 0,-7 4 0,-2 2 16</inkml:trace>
  <inkml:trace contextRef="#ctx0" brushRef="#br0" timeOffset="129813.2184">30268 7647 0,'0'0'0,"9"4"16,1 2-16,2 2 0,1 2 0,3 7 15,-2 3-15,-3 3 0,-2 0 16,-5 8-16,-6 2 15,-6 1-15,-4 0 0,-10-1 0,-8 1 16,-1-3-16,-1 0 0,-8 5 16,-2-2-16,3-3 0,4-4 0,-1 2 15,4-4-15,10-6 16,6-4-16,5-5 0,3-2 16,5-4-16,2 1 0,12-2 0,10-3 15,8 0-15,5-1 0,13 0 16,11 1-16,-3-2 0,-1 1 15,6 1-15,-2 1 0,-12-1 16,-6-2-16,-2-1 0,-5-3 16,-11-2-16,-3-2 0,-5 3 15,-3 0-15,-3 3 0</inkml:trace>
  <inkml:trace contextRef="#ctx0" brushRef="#br0" timeOffset="130135.1949">30705 7872 0,'0'0'0,"0"0"16,0 0-16,22-6 0,-11 5 0,5 1 15,5 1-15,-1 1 16,0 2-16,6 2 0,2 2 16,-2 1-16,1-2 0,-2 1 0,1 1 15,-3-1-15,-1-3 0,3 2 16,-1 0-16,-5-3 0,-3 0 15,-7-1-15,-1 0 0,1 2 16,0 0-16,-6-3 0,-3-2 16,-6 2-16,-4-5 0,2 2 15,1 0-15,2-1 0</inkml:trace>
  <inkml:trace contextRef="#ctx0" brushRef="#br0" timeOffset="130253.2551">31270 7897 0,'0'0'0,"0"0"0,-35 4 0,35-4 15,-39 3-15,24-1 0</inkml:trace>
  <inkml:trace contextRef="#ctx0" brushRef="#br0" timeOffset="133381.5116">24620 6551 0,'0'0'0,"0"0"15,0 0-15,0 0 0,0 0 0,0 0 16,0 0-16,0 0 0,-13 29 16,13-29-16,-23 34 15,8-14-15,0 1 0,-3 6 0,0 4 16,-8 9-16,1 0 15,-4 7-15,-2 7 0,-3 5 0,3-4 16,-5 8-16,2-2 0,0 3 16,4-6-16,7-5 0,5-5 15,5-7-15,2-4 0,2-1 16,2-5-16,4-10 0,2-4 0,5-10 16,4-6-16,-2-1 0,-2 0 15,-1 0-15</inkml:trace>
  <inkml:trace contextRef="#ctx0" brushRef="#br0" timeOffset="133718.5215">24618 6528 0,'0'0'16,"0"0"-16,0 0 0,0 0 0,0 0 15,0 0-15,10 19 0,-10-19 16,10 33-16,-7-11 0,0 2 15,0 5-15,-2 2 0,-1 5 16,-1 2-16,0 15 0,-1-1 0,0 11 16,-2 0-16,0-4 0,0-2 15,1 7-15,1-5 0,0 0 16,2-9-16,0-8 0,2-8 16,-1-4-16,2-6 0,-1-6 15,1-3-15,1-8 0,0-5 16,8-5-16,6-7 0,3-8 15,4-5-15,8-9 0,6-7 16,2-7-16,2-4 0,9-10 16,0 0-16,-1 0 0,-1 4 0,3-3 15,-5 4-15,13-7 0,-12 13 16,-12 16-16,-10 7 0,-9 8 16,-6 6-16,-6 3 0,-4 6 15,-10 6-15,-6 6 0,5-4 16,2 0-16,2-3 0</inkml:trace>
  <inkml:trace contextRef="#ctx0" brushRef="#br0" timeOffset="134167.2524">25321 7184 0,'0'0'0,"0"0"15,27 4-15,-7-1 0,3 2 0,8 4 16,0 4-16,-4 0 15,0 3-15,-1 5 0,-3 1 16,-7 2-16,-8 0 0,-4 2 16,-5 1-16,-5 2 0,-4 1 0,-5 0 15,-4-1-15,0-1 0,2-1 16,-1 1-16,4-3 0,3-3 16,3-1-16,3-4 0,3-2 15,6 0-15,3-1 0,10-2 16,8 1-16,4 1 0,3 2 0,0 1 15,0 0-15,1 4 16,-6-2-16,-3 1 0,-3 1 16,-6 2-16,-4 2 0,-7 1 0,-4 2 15,-5 1-15,-5 3 0,-7 2 16,-6 0-16,-5 2 0,-4 1 16,-7-1-16,-4 1 0,-8 2 15,1-4-15,0-1 0,0 0 16,-4-3-16,3-6 0,4-10 15,5-7-15,13-1 0,7-3 0,6 0 16</inkml:trace>
  <inkml:trace contextRef="#ctx0" brushRef="#br0" timeOffset="134504.33">25854 6585 0,'0'0'0,"0"0"0,0 0 16,24-5-16,-24 5 0,29 2 15,-9 2-15,-2-2 0,0 0 0,6 1 16,0 0-16,0 0 0,-1 1 16,0 0-16,1 0 0,-1 1 15,-1-1-15,0 0 0,3-2 16,-3-1-16,-1 1 0,0 0 16,1 0-16,-4 0 0,-1 0 15,-2 0-15,0 1 0,-4-1 16,-1 1-16,-4 0 0,-1 1 15,-3-3-15,-2-1 0,0 0 0,0-2 16,0 2-16</inkml:trace>
  <inkml:trace contextRef="#ctx0" brushRef="#br0" timeOffset="134729.4018">26822 6507 0,'0'0'0,"0"0"16,0 0-16,0 0 0,0 0 16,0 0-16,-31 15 0,6-10 15,-7-3-15,4-1 0,4 0 16,3 0-16</inkml:trace>
  <inkml:trace contextRef="#ctx0" brushRef="#br0" timeOffset="142756.6116">28112 9963 0,'0'0'0,"-5"-7"0,-2 0 16,-2-2-16,-1 1 0,-7-6 0,-3-1 16,-8-5-16,-4 2 0,-5 1 15,-3 2-15,-3 1 0,-1 1 16,-14-1-16,-2 2 0,-3 3 15,-2 5-15,-14 2 0,1 5 16,2 1-16,1 5 0,-9 6 16,3 3-16,1 5 0,2 2 0,-31 14 15,10-2-15,9 1 0,9 0 16,-1 4-16,2 3 0,6 0 16,6 1-16,0 8 0,2 4 15,8-3-15,4-1 0,5 1 16,5 1-16,5 2 0,5 2 0,1-3 15,2-2-15,9-3 16,7-3-16,6 6 0,5 2 16,3-2-16,3-3 0,1-2 0,3-2 15,3 0-15,5 0 0,6-3 16,6-2-16,3-3 0,0-6 16,6 2-16,1-2 0,5 1 15,2 1-15,2-5 0,2-4 16,-1-2-16,-3-1 0,12 2 15,8-1-15,-7-6 0,-4-4 16,3-2-16,2 0 0,4-4 16,2 0-16,8-2 15,7-3-15,17-2 0,12-2 16,-25-2-16,-17-2 0,7-4 16,4-2-16,-7 1 0,-3 2 0,11 0 15,8 0-15,-14 1 16,-11-2-16,13-1 0,9-4 15,-11 1-15,-7 0 0,8 0 16,5-1-16,-10 3 0,-7 1 0,6 0 16,5 0-16,-7 2 0,-5 1 15,8 0-15,7 0 0,-12 1 16,-8 1-16,7-2 0,4-1 16,-7 0-16,-3-1 0,7-3 15,5-2-15,-8 3 0,-7 3 0,9-4 16,8-2-16,-5 2 15,-3 3-15,7 2 0,3-3 16,-8 2-16,-8-1 0,9-3 16,4-1-16,-7 2 0,-5 0 0,9-3 15,6-3-15,-12 3 0,-7 3 16,6-2-16,3-1 0,-6 1 16,-4 1-16,3-6 0,2-4 15,-6 1-15,-6 1 0,4-8 16,0-7-16,-9 5 0,-6 4 0,-1-6 15,0-3-15,-3-1 0,-1 2 16,-4-6-16,-2-4 16,-5 8-16,-4 6 0,-3-8 0,-1-5 15,-5 8-15,0 7 0,-9-11 16,-5-6-16,0 2 0,-1 3 16,-12-7-16,-8-5 15,-3 2-15,-2 1 0,-13-6 0,-8-5 16,4 8-16,2 5 0,-19-5 15,-15-5-15,11 7 0,8 2 0,-17-2 16,-10-3-16,9 8 0,4 5 16,-19 2-16,-14 1 15,12 6-15,7 5 0,-10-8 0,-9-6 16,10 10-16,6 5 0,-17 7 16,-11 2-16,14 5 0,10 5 0,-16 1 15,-11 2-15,14 4 16,10 3-16,-10 6 0,-5 5 15,16-2-15,12 1 0,-15 3 16,-9 4-16,16 0 0,12 0 0,-7 5 16,-4 5-16,13 0 0,9 1 15,-10 6-15,-7 6 0,12-6 16,9-4-16,-9 10 0,-8 6 16,16-5-16,12-2 0,-9 8 15,-6 3-15,8-5 0,8-5 0,-4 11 16,-2 9-16,15-10 15,10-5-15,-2 9 0,-2 9 16,9-8-16,5-6 0,6 4 16,6 2-16,4-2 0,4-3 0,6 5 15,2 4-15,3-10 0,3-7 16,7 6-16,5 4 0,2-5 16,-1-3-16,11 1 0,7 2 15,0-5-15,0-3 0,8-3 16,5-2-16,2-5 0,-1-1 0,14-3 15,8-1-15,1-1 0,2-2 16,8-2-16,5-1 0,-3-6 16,-1-7-16,14 2 0,9 1 15,-6-2-15,-3-3 16,14 3-16,11 1 0,-15-7 0,-12-4 16,9-2-16,9-2 0,-6 2 15,-5 1-15,8-3 0,7-2 16,-12-1-16,-7-1 0,8-3 15,8-3-15,-5 3 16,-5 0-16,21-4 0,12-5 16,-26 3-16,-18 2 0,-6-2 0,-3-5 15,2 0-15,1-2 0,0 0 16,1 1-16,-3-6 0,-3-2 16,-2-4-16,-4 0 0,-9-1 15,-6 0-15,0 2 0,0-1 16,-5-1-16,-4-2 0,-2 0 15,-3-1-15,-5 3 0,-3 1 0,-1-5 16,1-3-16,-4-2 0,-3-1 16,-8 5-16,-5 4 0,-4-6 15,-5-1-15,0-4 0,2-4 16,-3 4-16,-2 0 0,-9-1 16,-4 1-16,-6 1 0,-3 4 0,-3-3 15,0-2-15,-8-3 16,-4-1-16,-5-6 0,-5-4 15,-6 4-15,-6 4 0,-6 1 16,-2 0-16,3 6 0,4 2 0,-10 1 16,-6-1-16,-3 1 0,-1-1 15,-14 2-15,-9 1 16,15 9-16,11 5 0,-8-3 0,-4-1 16,-5 4-16,-2 5 0,-3 0 15,-1 0-15,2 5 0,2 3 0,-4 5 16,-1 5-16,3 2 15,1 3-15,1 1 0,-1 2 16,3 1-16,0 1 0,-4 5 0,-2 2 16,2 0-16,3 2 0,-4 2 15,0 3-15,4 5 0,4 5 16,1 5-16,-1 3 0,4 2 16,4 1-16,-1 5 0,-1 3 15,4 2-15,2-1 0,2 6 16,3 5-16,5-2 0,3 0 0,2 5 15,-1 3-15,8 8 0,3 3 16,-1 6-16,-3 1 0,7-1 16,5 1-16,2-10 0,3-6 15,11-21-15,6-16 0,6-9 16</inkml:trace>
  <inkml:trace contextRef="#ctx0" brushRef="#br1" timeOffset="158304.0825">10337 17158 0,'0'0'0,"0"0"0,0 0 15,0 0-15,0 0 0,0 0 0,0 0 16,0 0-16,0 0 0,36 0 16,-36 0-16,44-9 0,-19 4 15,7-2-15,7-1 0,4-2 16,4 0-16,20-3 0,3 0 16,12 0-16,-5 2 0,23 0 15,21 1-15,-10 3 0,-9 2 16,18 2-16,14 2 0,25 4 15,-14 4-15,-16 5 0,-11 3 16,-29-5-16,-19-5 0,-23 0 0,-14-3 16,-10 0-16</inkml:trace>
  <inkml:trace contextRef="#ctx0" brushRef="#br1" timeOffset="159121.3374">9791 17032 0,'0'0'0,"0"0"0,0 0 0,0 0 16,0 0-16,0 0 0,0 0 15,30 5-15,-30-5 0,22 1 0,-22-1 16,33-1-16,-13-1 0,3 0 16,2 0-16,3-1 0,1 0 15,12 0-15,2 0 0,-1-1 16,0 0-16,14 0 0,5 1 16,-4 0-16,-3 2 0,12 0 15,2 1-15,-4 0 0,-4-1 16,14 2-16,1 2 0,-8 0 0,-5 0 15,16 0-15,5-1 0,-23 0 16,-17 0-16,-13-2 16</inkml:trace>
  <inkml:trace contextRef="#ctx0" brushRef="#br1" timeOffset="161262.2179">13171 16956 0,'0'0'0,"0"0"0,0 0 0,0 0 16,0 0-16,24 2 0,-24-2 16,20 3-16,-20-3 0,24 2 15,-6-2-15,0 0 0,-1 1 0,2 0 16,1 0-16,0 0 15,1 1-15,8 0 0,5 1 16,-2 1-16,-2 1 0,2 2 0,1 0 16,-1 0-16,-2 0 0,8 1 15,-1 0-15,1 2 0,-1 1 16,1-1-16,-2 0 0,-1-1 16,1-1-16,3 3 0,0 1 15,-1-3-15,1-2 0,1 1 16,-1 0-16,0-1 0,-2 0 0,1-1 15,-2 0-15,-3-1 0,-2-3 16,3 1-16,3 0 0,-4 1 16,-3 0-16,1-2 0,2-1 15,-1 0-15,-2-1 0,1 0 16,-1 0-16,-1-1 0,-2 1 16,2 0-16,1 0 0,-2 0 15,1-2-15,1 0 0,2-1 16,-4 0-16,-1 0 0,2 0 15,1 1-15,1-1 0,1 2 0,-2-2 16,-1 1-16,-1 1 0,1 2 16,2-2-16,1 0 15,-2-1-15,-3 2 0,5 0 0,2 2 16,-2 0-16,-1 1 0,2-1 16,3 1-16,-3-1 0,-3-2 15,4 0-15,-1 0 16,0 1-16,-1 2 0,1-2 0,1-2 15,-1 1-15,-1 0 0,1 0 0,2 0 16,0 0-16,-2 1 0,6 0 16,3-1-16,-10 0 0,-3 0 15,7 0-15,2 0 0,-7 1 16,-2 0-16,8 0 0,0 0 16,-6-1-16,-1 1 0,5 1 15,-1-1-15,-5 0 0,0 1 0,6 1 16,0 0-16,-5-4 15,1-3-15,6 2 0,1 1 16,-7 3-16,-1 0 0,9-1 0,1-1 16,-6-2-16,-3-1 0,5 2 15,4 2-15,-4-1 0,-4 0 16,1 0-16,0 0 0,0 1 16,1 0-16,-5-2 0,0 0 15,0 1-15,0 0 0,2 2 16,2 1-16,-7-2 0,-2-1 0,5 0 15,4-1-15,-4 1 0,-1 0 16,2-1-16,1 0 0,-2 0 16,0 1-16,-1-2 15,-1 1-15,3 0 0,1 1 0,0-2 16,0 1-16,-5-1 0,-2 1 16,4 0-16,2-2 0,-2 0 15,0-1-15,-1 0 0,0 1 16,-1-1-16,1-1 0,0 1 15,1 0-15,-4 0 0,-2 0 0,0-2 16,1 1-16,-1-1 0,-1 1 16,1-2-16,0 1 0,-5 0 15,-2-1-15,-1-1 0,-2 0 16,-1-1-16,-1 0 0,-1 0 16,-1-1-16,0-4 0,0-3 15,-3-3-15,1-2 0,-3 3 0,-2 0 16,-2-4-16,-1-3 15,-1-1-15,-2 2 0,0-2 0,-2-2 16,-1-1-16,1-1 0,-3-1 16,-2 0-16,-6-7 0,-1 2 15,-1 0-15,1 1 0,0 0 16,1 0-16,-4 1 0,-4-1 16,-1 2-16,1 1 0,-4-6 15,1 0-15,-2 5 0,-1 4 0,-1-3 16,0 0-16,-1 2 0,-1 3 15,-6-3-15,0 0 16,6 6-16,-1 1 0,-8-7 0,-1-1 16,4 3-16,1 3 0,-6 0 15,-4-1-15,4 1 0,2 2 0,-6-2 16,-4 0-16,3 4 16,4 1-16,-28-10 0,2 1 15,8 6-15,5 6 0,-2 1 16,-2 1-16,2-2 0,1-3 0,-6 1 15,-3 1-15,7 2 0,5 3 16,-3-1-16,-2-1 16,1 3-16,1 3 0,-7-5 0,-6-3 15,5 2-15,3 1 0,-7 7 16,-3 5-16,6-3 0,6-3 16,-5-1-16,-4 0 0,6 4 15,4 3-15,-6 3 0,-6 0 16,-5-4-16,-2-3 0,-1 1 15,1 2-15,13-3 0,8-3 0,-8 5 16,-6 3-16,1 4 0,1 2 16,5-3-16,2-1 0,4 0 15,2 2-15,-1 1 0,-1 1 16,2 0-16,3 3 0,0-2 16,-1 1-16,7-3 0,3-2 0,-1 3 15,-2 2 1,7-1-16,4 0 0,-3 1 0,-3 1 15,4 2-15,3 0 0,-7 4 16,-7 4-16,9-3 0,6-1 16,-2-3-16,-2-2 0,2 0 15,2 1-15,-3 0 0,-1 0 16,3-3-16,2-3 0,-6 4 16,-4 3-16,7-2 0,2 0 0,-3-4 15,-1-2-15,18 2 0,-1 2 16,-5-1-16,-5 0 0,2-1 15,0 1-15,0 0 0,-2-1 16,2 1-16,2 0 0,4 2 16,2 2-16,-3-3 0,-1-2 0,3-1 15,-3-2-15,1 1 0,-1 1 16,-5 0-16,-4 0 16,-3 2-16,0 0 0,-6 2 0,-1 1 15,-6 4-15,-5 3 0,-15 4 16,-3 2-16,-7-1 0,-4 2 15,-10 2-15,31-8 0,21-5 16</inkml:trace>
  <inkml:trace contextRef="#ctx0" brushRef="#br1" timeOffset="162813.951">10958 15700 0,'0'0'0,"0"0"15,31-13-15,-12 7 0,4 0 0,17-1 16,8 1-16,2 2 15,0 0-15,22 1 0,23 2 16,-6 2-16,-4 2 0,15 6 16,10 7-16,1 2 0,-10 1 0,14 10 15,-14 1-15,-15 1 0,-9 4 16,4 8-16,5 6 16,-23-7-16,-15-4 0,-10-4 15,-5-3-15,-3 3 0,-4 1 0,-8 2 16,-7 1-16,-4-5 0,-3-5 15,-4 3-15,-2 2 0,-2-1 16,-2 0-16,-3 5 0,-2 2 16,-2 0-16,-2-3 0,-6-1 15,-4 0-15,2-1 0,1-2 0,3 8 16,4 4-16,3-19 16,-3 3-16,-4 7 0,-5 6 15,2 0-15,1-1 0,-10 18 16,2-6-16,6-23 0,-3-2 0,-9 12 15,1-2-15,-2-3 0,-2-1 16,-2-5-16,0-2 0,13-13 16,-5 0-16,-6 5 0,-1 2 15,0-5-15,-4-1 0,-12 1 16,-2-2-16,9-6 0,4-3 16,-27 1-16,3-1 0,9 0 0,6 1 15,-4-1-15,-2 0 16,4-4-16,3-2 0,2 1 0,0 0 15,-2 1-15,0 0 0,4-1 16,3 0-16,-1-1 0,1 1 16,1-3-16,1 0 0,1-1 15,1-1-15,0 0 0,-2-1 16,0-3-16,1-1 0,9-2 16,-6-3-16,5 1 0,0 0 0,-8 0 15,-4 1-15,3-2 0,2-1 16,-22-11-16,3-1 15,25 12-15,0-1 0,-21-12 0,3 1 16,9-2-16,4 1 0,-1-2 16,0-1-16,8 0 0,6 2 15,-8-9-15,-3-5 16,18 14-16,-3-5 0,6 3 16,4 2-16,-7-23 0,2 0 15,2 9-15,2 6 0,-1-9 16,0-8-16,5 10 0,3 6 0,3-5 15,1-5-15,2 6 0,2 5 16,5-3-16,5-3 16,2 3-16,-1 3 0,3 2 0,3 2 15,-3 5-15,-2 3 0,8-8 16,6-4-16,-7 19 0,3 2 0,13-14 16,1 1-16,-13 11 15,3 0-15,21-11 0,-1 5 16,-16 12-16,4 0 0,24-11 15,-1 0-15,-25 10 0,3 0 0,29-5 16,1 5-16,-7 4 0,-5 4 16,5 1-16,2 3 0,-2 1 15,-4 1-15,3-1 0,3-2 16,-4 1-16,-1 0 0,5 2 16,4 0-16,-6 3 0,-5 2 0,5 4 15,4 2-15,-3-3 16,-3 0-16,7 7 0,5 3 15,-10 3-15,-6 2 0,5 2 0,5 2 16,-3-3-16,-3-2 0,3 9 16,3 7-16,-11-6 0,-9-3 0,5 11 15,2 9-15,-3 3 16,-4 3-16,-3 7 0,-2 4 16,-13-7-16,-8-4 0,-8 0 15,-7 1-15,-3-6 0,-3-5 0,-13 5 16,-10 1-16,-8-8 15,-6-6-15,-8-8 0,-8-4 16,19-7-16,11-6 0,9-3 0</inkml:trace>
  <inkml:trace contextRef="#ctx0" brushRef="#br1" timeOffset="165120.97">20962 16244 0,'0'0'0,"15"-11"15,1-4-15,-3 1 0,2 0 16,7-14-16,3-8 16,3-6-16,-3 1 0,-1-11 0,-3 1 15,-4-2-15,-4-1 0,-4-9 16,-6 2-16,-5 2 0,-5 2 0,-15-10 15,-9-1-15,-4 5 0,-4 4 16,-12-5-16,-6 4 0,-23-8 16,1 13-16,-3 7 0,-2 6 15,4 8-15,0 5 0,0 6 16,-3 5-16,3 7 0,1 6 0,-8 3 16,-5 4-1,3 6-15,5 2 0,2 8 0,3 2 16,-1 5-16,1 2 0,-4 6 15,-3 5-15,4 2 0,2 2 0,1 5 16,0 4-16,2 3 0,1-1 16,-15 22-1,-12 16-15,5 6 16,2 4-16,27-22 0,17-16 0,4 14 16,4 8-16,7-7 0,4-7 0,9 10 15,5 6-15,6-11 16,4-6-16,4 5 0,3 4 15,5-10-15,3-6 0,9 7 0,7 6 16,6-14-16,3-10 0,14 3 16,10 2-16,-1-5 0,-1-4 15,17 2-15,9 1 0,-5-5 16,-4-4-16,11 0 0,5-2 16,-11-8-16,-8-4 0,11-1 15,8 2-15,-12-7 0,-9-4 0,10 2 16,7 3-16,-15-6 0,-8-2 15,7-2-15,5 1 16,7-7-16,3-6 0,-4-4 16,-4-3-16,-15-1 0,-8-2 0,5-5 15,4-3-15,2-1 0,2-1 16,1 0-16,2 1 0,0-8 16,2-4-16,-4-1 0,-2 0 15,-5 2-15,-5-1 0,4-2 16,3-2-16,-5 2 0,-3 2 0,-6-10 15,-3-5-15,-2 1 0,-2 2 16,-1-6-16,-2-3 0,-7-4 16,-5-1-16,2-2 0,3 0 15,-5 0-15,-2 0 0,-6-2 16,-4-2-16,-2 2 0,-2 2 16,-3-5-16,-1-3 0,-2 4 15,1 2-15,-2 0 0,-2 0 16,0 2-16,-1 1 0,-1 0 15,-1 0-15,-1 5 0,-2 4 0,-8-2 16,-3-3-16,-6 4 0,-1 1 16,2 1-16,2-1 0,-5 1 15,-2 2-15,-5 0 0,-3 1 16,1 2-16,3 2 0,-6 5 16,-5 4-16,-2-3 0,2-3 15,-2 5-15,-3 2 0,0 5 16,-2 3-16,-5 1 0,-4 0 15,2 3-15,1 1 0,-10 3 16,-4 1-16,4 3 0,2 4 0,-7 5 16,-3 4-16,-1 1 0,0 0 15,-15 6-15,-8 2 16,9 2-16,5 3 0,-2 5 0,-3 4 16,-5 5-16,-8 1 0,-12 13 15,-8 7-15,10 2 0,9 2 16,-4 11-16,-3 6 0,35-23 15,25-15-15,15-11 0</inkml:trace>
  <inkml:trace contextRef="#ctx0" brushRef="#br1" timeOffset="187871.0331">31975 16396 0,'0'0'0,"0"0"16,0 0-16,1-24 0,-1 24 0,-4-23 15,2 10-15,0-3 0,0 0 16,0-5-16,1-1 0,-2-7 16,0 0-16,-2-1 0,-2 2 15,-1 0-15,0 1 0,1 0 16,0 1-16,-2-5 0,1 1 16,-6 1-16,-1 2 0,-2 4 15,1 1-15,-2 1 0,-1 0 16,1 2-16,-2 2 0,-1-1 15,-1 0-15,0 3 0,1 3 0,-2-3 16,0-1-16,-2 1 0,1 3 16,-1 1-16,-2 1 0,2 0 15,-1 1-15,-1 0 0,-4 0 16,0 2-16,0 1 0,-6 0 16,-1 1-16,1-1 0,0 1 0,1-1 15,0 0-15,-2 1 0,0 0 16,1 2-16,2 0 15,-4-1-15,0-1 0,0 2 0,3 1 16,-1 1-16,1-1 0,-2 0 16,1 1-16,-3 1 0,0 1 15,-7 2-15,4 1 0,0-1 16,1-1-16,0 1 0,-1 2 16,0-1-16,2-1 0,1 0 15,1 0-15,0 1 0,-1 0 0,0 5 16,1 1-16,-2-1 0,-1-1 15,1 1-15,0-1 0,0 3 16,2 2-16,-1 0 0,0 1 16,1 2-16,-1 0 0,0 1 15,1 4-15,0-1 0,2 0 16,-4 4-16,1 0 0,3 2 16,0 2-16,2-2 0,1 0 15,4 2-15,4 1 0,-3 0 16,-1-1-16,4 1 0,1 1 0,1 3 15,1 1-15,3 1 0,3 1 16,-1 2-16,-1 3 0,4-1 16,0-2-16,1 3 0,1 0 15,3 1-15,3-1 0,2-1 16,0 0-16,3-1 0,2 1 16,1-2-16,3 0 0,1-2 15,3-1-15,2 0 0,1-1 16,1-4-16,1-4 0,0 8 0,-1 4 15,3-6-15,1-1 0,2 1 16,1 0-16,3-1 0,3 0 16,5 7-16,1 0 0,-5-6 15,2 0-15,4 2 0,0 0 16,1 0-16,1 1 0,1-6 16,3-4-16,-3-1 0,-1-2 15,3 1-15,1 2 0,-1-1 0,-1-1 16,4-3-16,3-5 0,0 4 15,0 2-15,2 0 16,2 0-16,-1-1 0,0 0 0,0-4 16,1-3-16,2-3 0,2-1 15,-1-2-15,1-1 0,-2 1 16,-2 0-16,10-1 0,2-2 16,-5 0-16,-2 0 0,16-3 15,-5-2-15,-8-5 0,-6-3 0,4 2 16,4 2-16,-1 0 0,-1-1 15,8-8-15,5-7 16,-14 1-16,-10 1 0,3-5 16,0-4-16,2-1 0,-1 0 0,-2-5 15,-2-3-15,2-3 0,-1-2 16,-3-3-16,-5-3 0,2-6 16,0-4-16,0 0 0,0-1 15,-3 2-15,-2 0 0,0-13 16,1-9-16,-8 3 0,-4 1 15,-2-3-15,-1-3 0,-3 0 16,-4 2-16,-1-8 0,-1-4 16,-6 4-16,-2 2 0,-9-5 15,-4-3-15,-3 7 0,-1 5 0,-2-2 16,0 1-16,0 3 16,3 4-16,-10 0 0,-6 0 0,-2 6 15,-1 5-15,-4 1 16,-4 3-16,-4 7 0,-2 9 0,-7-2 15,-4 1-15,5 7 0,3 4 16,-6 3-16,-5 1 0,-5 5 16,-3 4-16,-3 3 0,-4 1 15,3 6-15,4 4 0,-6 7 0,-3 5 16,1-1-16,-1 2 0,-6 8 16,-7 7-16,14 6 15,9 5-15,-1 5 0,-3 2 0,-2 5 16,0 3-16,-6 7 0,-1 6 15,7 2-15,7 1 0,-2 14 16,-1 8-16,22-26 0,14-18 16,11-13-16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26:12.21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3101 15943 0,'0'0'0,"0"0"16,0 0-16,0 0 0,0 0 0,0 0 16,-10 25-16,10-25 0,1 21 15,5-6-15,0 4 16,3 1-16,1 0 0,6 10 0,2 2 16,3 2-16,1 1 0,11 12 15,3 3-15,-4-2 0,-1-3 0,9 9 16,3-2-16,-6-8 15,-4-7-15,8 0 0,2-5 16,-8-12-16,-1-8 0,-2-8 16,2-7-16,-2-5 0,0-5 0,2-17 15,-1-9-15,2-5 0,-1-1 16,10-26-16,0-14 0,1-2 16,1-1-16,27-56 0,-3 4 15,-9 16-15,-5 13 0,6-6 16,6-5-16,-6 9 0,-6 4 15,3-2-15,2-2 0,-3 16 16,0 13-16,-7 4 0,-3 4 16,-7 13-16,-5 10 0,-7 11 15,-4 5-15,-5 14 0,-4 7 0,3 8 16,2 5-16,-4 0 0,-4 0 16,-1 12-16,-1 6 15,-3-4-15,-3-3 0,-2-3 16</inkml:trace>
  <inkml:trace contextRef="#ctx0" brushRef="#br0" timeOffset="634.6183">6334 16058 0,'0'0'0,"0"0"15,1 25-15,1-13 0,-1 1 16,5 9-16,1 6 0,4 2 15,-1 3-15,7 11 0,1 4 16,0-2-16,-2 0 0,4 12 16,4 1-16,2-3 0,2-3 0,7 11 15,-1 0-15,-4-4 0,-3-6 16,6 6-16,5-4 16,-5-6-16,-2-5 0,16 8 0,-1-11 15,-20-16-15,-3-2 0,10 3 16,-2-6-16,-10-12 0,2-3 15,0-10-15,0-5 0,1-7 16,-1-3-16,5-7 0,7-5 16,-10-1-16,-2-5 0,11-20 15,7-10-15,-6-1 0,-3 0 0,22-46 16,2 0-16,-11 11 0,-7 9 16,1-15-16,-2-10 15,3 15-15,-1 8 0,6-5 0,3-5 16,-6 5-16,-4 4 0,3-5 15,2-4-15,-2 7 0,1 5 16,7-11-16,5-9 0,-7 15 16,-3 9-16,3 0 0,0 0 15,-6 8-15,-6 4 0,3 1 16,0 1-16,-5 11 0,-3 8 0,-2 3 16,-1 5-16,1 5 0,-1 5 15,3-1-15,1-2 16,1 0-16,2 1 0,-11 12 0,-5 9 15,-8 6-15</inkml:trace>
  <inkml:trace contextRef="#ctx0" brushRef="#br0" timeOffset="785.4726">9029 13483 0,'0'0'0,"0"0"15,13 21-15,-13-21 0,22 27 0,-9-14 16,-6-2-16,1-1 16</inkml:trace>
  <inkml:trace contextRef="#ctx0" brushRef="#br0" timeOffset="12217.0729">8179 14342 0,'0'0'0,"-11"1"0,-3-1 16,-4 1-16,-2 1 0,-11-1 0,-3-1 15,-9 1-15,0 0 0,-2 0 16,-1-1-16,-6 3 0,1 2 16,-1 2-16,-1 1 0,4 0 15,1 0-15,-9 0 0,-1 1 16,6 1-16,4 0 0,-4 1 15,-5-1-15,3 0 0,2 1 16,-11 4-16,-5 0 16,7 2-16,4 0 0,-22 11 0,4 3 15,8 4-15,3 4 0,8-3 16,2-1-16,2-4 0,0-2 0,1 2 16,-3 1-16,11 0 0,8-1 15,1 3-15,1 1 0,0 1 16,1 2-16,-3 4 15,-1 4-15,7-1 0,4 0 0,3 3 16,0 2-16,-2 0 0,1 0 0,7 2 16,6 3-16,4-2 15,2 0-15,1 1 0,1 0 16,2 5-16,0 3 0,4 0 16,4-1-16,0-4 0,0-2 0,6 4 15,1 3-15,2-1 0,0-2 16,5 1-16,1 0 0,2-5 15,0-3-15,2-2 0,2-1 16,3-5-16,0-3 0,0-1 16,0 0-16,2-3 0,4-2 0,-2-1 15,4 0-15,2-4 0,4-3 16,3-1-16,4-2 0,-5-1 16,-2-1-16,8-6 0,6-6 15,2-2-15,3 0 0,-1-2 16,0-1-16,-4-4 0,-1-2 15,6-4-15,3-3 0,0-2 16,0-2-16,2-10 0,4-6 16,-8-2-16,-6-1 0,10-6 15,9-2-15,-14 0 0,-9 2 16,3-11-16,3-8 0,0-3 0,0-3 16,-4-8-16,-1-5 15,-4 0-15,-4 0 0,-2-11 0,1-6 16,-3 3-16,0 2 0,-3-1 15,-1-2-15,-7 7 0,-3 3 16,-5-9-16,-2-6 0,-4 8 16,-2 3-16,-4-2 0,-3-1 15,-5 9-15,-4 9 0,-5-4 16,-4-1-16,-6 7 0,-4 4 0,-3-1 16,-2 0-16,-1 2 0,-1 1 15,-10 4-15,-7 3 0,-1 6 16,-1 5-16,-1 1 0,-1 0 15,-3 3-15,-2 3 0,-5 5 16,-4 4-16,2 0 0,2 0 16,-8 9-16,-3 6 0,-6-2 0,-3-1 15,-3 8-15,-4 4 16,9 5-16,6 3 0,-1 5 0,-2 5 16,1 0-16,-1 1 0,-3 6 15,-5 6-15,6-4 0,2-2 16,-1 12-16,-3 10 0,3 2 15,3 3-15,4 7 0,3 5 16,7 0-16,0 0 0,6 14 16,1 8-16,11-1 0,6-1 0,5 9 15,3 7-15,6-29 16,6-22-16,2-14 0</inkml:trace>
  <inkml:trace contextRef="#ctx0" brushRef="#br0" timeOffset="15100.5107">13937 15168 0,'0'0'0,"0"0"15,0 0-15,0 0 0,2 20 0,-2-20 16,9 23-16,-9-23 16,14 30-16,-5-12 0,6 2 15,-1-1-15,0 3 0,7 6 0,1 1 16,2 1-16,1 1 0,7 11 16,1 4-16,-3-6 15,-3-2-15,4 2 0,0-2 0,-2-4 16,-3-3-16,1-3 0,0-3 15,1-4-15,-1-4 0,8-7 16,3-6-16,0-6 16,-2-5-16,1-7 0,2-5 0,8-9 15,2-6-15,3-6 0,3-5 16,-2-3-16,0-3 0,11-13 16,1-3-16,26-30 0,-7 9 15,0-2-15,0 0 0,-8 9 16,-5 7-16,2 0 0,0 0 15,-5 9-15,-3 6 0,-2 4 16,-1 1-16,-5 4 0,-3 2 0,-2 4 16,-2 2-16,-7 6 0,-6 1 15,-7 7-15,-6 2 16,-6 8-16,-5 4 0,-2 3 0,-2 4 16,-4 1-16,-2 2 0,-3 4 15,0 0-15,0 0 0,0 0 16,-2 2-16,2-2 0,0 0 15,-2 4-15,2-4 0,-3-3 16,3 3-16,-2-2 0,-1 1 16,1 1-16,2 0 0,0 0 0,0 0 15,0 0-15,0 0 0,4 1 16,2 0-16,5 0 0,-2 1 16,-1-1-16,-2 0 0</inkml:trace>
  <inkml:trace contextRef="#ctx0" brushRef="#br0" timeOffset="15269.4592">16709 14334 0,'0'0'0,"-1"3"0,2 0 16,4 1-16,3 2 0,0-1 15,-2 0-15,0-1 0</inkml:trace>
  <inkml:trace contextRef="#ctx0" brushRef="#br0" timeOffset="27617.8301">4188 3849 0,'0'0'0,"0"0"0,0 0 0,0 0 15,0 0-15,0 0 0,-20-12 0,20 12 16,0 0-16,0 0 0,0 0 16,0 0-16,0 0 0,0 0 15,0 0-15,0 0 0,0 0 0,0 0 16,0 0-16,25-5 16,-25 5-16,21 5 0,-21-5 15,29 5-15,-29-5 0,33 4 0,-33-4 16,33 3-16,-14-2 0,3-1 15,3 2-15,3-2 0,0 0 16,4 0-16,0 1 0,1 0 16,0 1-16,2-2 0,3 0 15,7 0-15,-1 1 0,2 1 16,2 2-16,-1-2 0,-3-1 0,10 0 16,0 0-16,0-1 15,-1 1-15,1 0 0,-3-1 16,8-2-16,-1 0 0,-3 1 0,0 1 15,-4 2-15,-1 1 0,3 1 16,1-2-16,7 2 0,-6-2 16,0-2-16,-1 2 0,-2-1 15,-1 0-15,2-2 0,1-2 16,1 1-16,0 0 0,1 0 16,-1 1-16,1-3 0,1 0 0,23 0 15,-7 3-15,-4-1 16,0 1-16,-6 1 0,-4-1 0,-5-1 15,-6 0-15,6 0 0,1-1 16,-2 1-16,-3 0 0,3-2 16,-2-1-16,2 0 0,0 1 15,2-2-15,2-1 0,-3 3 16,-1 2-16,0 0 0,2 1 16,1-2-16,-3-1 0,2 2 15,2 2-15,-1-4 0,0-3 16,-1 0-16,-2-2 0,0 4 0,0 3 15,3 0-15,4-1 0,-3-1 16,-2-1-16,3 2 16,0 3-16,-1 0 0,1-1 0,0 0 15,1 2-15,-3-2 0,-1 0 16,1 2-16,1 1 0,0 1 16,-2-1-16,0-1 0,2-2 15,-1-1-15,0-1 0,4 1 16,4 1-16,1 2 0,1 1 0,1-1 15,-1 1-15,-9-2 0,-5-2 16,6 4-16,6 2 16,-1-3-16,-2 1 0,-4-5 0,-1-1 15,0 2-15,1 4 0,3-4 16,3 1-16,-3-1 0,-3 0 16,0 2-16,2 0 0,-2-1 15,2 0-15,-1 0 0,1 0 16,2 2-16,2 2 0,-1 1 15,-1 0-15,-1-1 0,-2 0 0,3-2 16,3 1-16,-5 4 0,-1 3 16,-1-3-16,-1-1 0,2-4 15,-1-4-15,1 5 0,1 1 16,-2-1-16,-2 0 0,2 0 16,0 1-16,1 2 0,2 2 0,-2 0 15,1-1-15,0-3 16,1-3-16,0 2 0,2 2 0,-1-2 15,-1 1-15,1-2 0,1 0 16,-5 3-16,-3 1 0,6-1 16,3 1-16,-5-1 0,-1 0 15,0-2-15,-1 0 0,0 4 16,-1 2-16,1-2 0,2 2 16,-3-4-16,-2-1 0,1-1 15,1 0-15,1 1 0,1-1 0,2 3 16,0 4-16,-5-2 15,-3-2-15,2-3 0,1 2 0,0-1 16,0 3-16,0 1 0,0-2 16,2-2-16,2-6 0,-4 5 15,-1 3-15,-2 1 0,0-1 16,5 1-16,4-2 0,-5 1 16,-2-1-16,-3 1 0,-2 0 15,2 1-15,-1 0 0,2-4 16,2 1-16,-1-1 0,-2 3 0,3-3 15,1-1-15,-2 0 0,-1 1 16,1 2-16,1 1 0,-4 1 16,0 0-16,3-5 0,2-4 15,-1 7-15,-1 3 0,0-2 16,0 0-16,-2-5 0,-3-3 0,3 2 16,0 3-16,-2-1 15,-1-2-15,2 3 0,1 1 16,-4-2-16,-6-1 0,0 1 0,-1 1 15,-3-5-15,-2-4 0,0 2 16,0 0-16,-17 7 0,2 3 16,3-1-16,3 1 0,-5-3 15,-3-2-15,-1 2 0,0 2 16,-8-2-16,-2-1 0,-6-1 16,-7-3-16,4 0 0,0 2 0,1 0 15</inkml:trace>
  <inkml:trace contextRef="#ctx0" brushRef="#br0" timeOffset="30236.7552">12232 2891 0,'0'0'0,"0"0"15,0 0-15,0 0 0,-11-20 0,11 20 16,-13-15-16,5 7 0,-1 0 15,-5-1-15,-4 0 0,-2-2 16,-1 0-16,-12-2 0,-4-1 16,-2 2-16,0 0 0,-13 0 15,-4 0-15,0 2 0,0 0 16,-16 0-16,-2-3 0,4 2 16,3 2-16,-14 0 0,1 4 15,-4 3-15,8 2 0,-7 1 16,-2 1-16,-23 6 0,18 2 0,4-3 15,2-1-15,9-1 0,7 1 16,-3 3-16,1 5 0,8-1 16,6-1-16,-2 5 0,1 1 15,4 1-15,2-2 0,1 4 16,0 4-16,5-1 0,3-1 0,-1 4 16,0 3-16,3-2 15,2-1-15,0 4 0,2 4 16,3-4-16,3-4 0,0 4 15,2 2-15,7-1 0,5-1 0,2 1 16,1-1-16,0-3 0,2-3 16,4 3-16,3 1 0,2-2 15,1-1-15,3-7 0,3 7 16,0-6-16,2-3 0,3 5 16,1 1-16,0-3 0,1 1 0,4 2 15,4 3-15,0-2 0,0 1 16,3 1-16,3-1 0,1-2 15,2-1-15,6-2 0,1-2 16,1-5-16,-2-2 0,7 1 16,4 0-16,-3-1 0,-1-2 15,12-1-15,5 1 0,-6-5 16,-5 0-16,6 0 0,3-1 16,0 0-16,-2 1 0,4 0 15,4 1-15,-6-3 0,-3-1 0,27 2 16,-7 2-16,-7 0 0,-4-1 15,3-2-15,2 0 0,-4-2 16,-2-2-16,2 2 0,1 1 16,-1-3-16,-1-4 0,4 1 15,3 0-15,-9 1 0,-3 2 16,3-5-16,5-4 0,-4 6 16,-3 4-16,5-1 0,5 0 15,-7 0-15,-4-1 0,6-2 0,5-1 16,-8 2-16,-2-2 0,4 2 15,4 0-15,-4 0 0,-4 0 16,4-1-16,2 0 0,-3 0 16,-3 1-16,3 1 0,1 2 15,-9-4-15,-6-2 0,8-2 16,2 0-16,-5 2 0,-5 1 0,5-1 16,2-3-16,-3 2 0,-3 0 15,1-3-15,3-1 16,-5-1-16,-5-1 0,0-2 15,1 0-15,-2 1 0,-1 2 0,-4-1 16,1-2-16,-5 1 0,-4 2 16,-2-3-16,-2-1 0,-3 0 15,-3 2-15,1-3 0,1-1 16,-11 8-16,0 0 0,-4-5 16,1-3-16,-3 3 0,0 2 0,-3-4 15,0-2-15,-5-2 16,-2 0-16,-7-1 0,-6-1 0,1 0 15,1 1-15,-8-5 0,-3-3 16,-2 2-16,0 1 0,-4-1 16,-2-1-16,-2 2 0,0 3 15,-5-1-15,-5 0 0,4 1 16,2 0-16,-15-6 0,-5 0 16,4 3-16,1 3 0,-11-3 15,-2 1-15,-21-2 0,7 5 0,-6 4 16,-4 2-16,9 2 15,7 3-15,-7-3 0,-3-2 0,2 3 16,2 3-16,-8 4 16,-7 0-16,7 2 0,3 2 0,-12 2 15,-6 2-15,6 4 0,5 1 0,-14 0 16,-10-1-16,9 6 16,8 1-16,-15 9 0,-9 4 0,7-3 15,5-1-15,-10 6 0,-7 3 16,14 5-16,10 1 0,-8 8 15,-6 7-15,10-2 0,5 0 16,-9 9-16,-8 7 0,13-6 16,7-3-16,0 12 0,-2 6 15,11 1-15,9 0 0,-1 1 16,0 2-16,12-4 0,8-4 16,10 2-16,10 0 0,13-22 15,11-15-15,7-11 0</inkml:trace>
  <inkml:trace contextRef="#ctx0" brushRef="#br0" timeOffset="32084.5139">14199 3810 0,'0'0'15,"0"0"-15,19-3 0,-9 2 0,1 1 16,5 0-16,4-3 0,5 2 15,0-1-15,5 1 0,3 0 16,-2 1-16,-1 1 0,10 0 16,1 2-16,-2 0 0,-4-1 0,2 2 15,1 1-15,-1 1 16,-3-2-16,9 4 0,1-2 16,-3 0-16,-4-1 0,4 0 15,2 1-15,-2 1 0,-4 0 0,10 0 16,1-3-16,-3 2 0,-1 2 15,6-4-15,5-1 0,-5 1 16,-4 0-16,16 1 0,6-1 16,-7-3-16,-6-1 0,7 0 15,4 1-15,-9 1 0,-6 0 0,30-1 16,-2 0-16,-11 3 0,-6 1 16,-2 0-16,0-2 15,-7-3-15,-5 0 0,11 4 16,6 3-16,-7-5 0,-5-3 0,8 4 15,4 3-15,-5-1 0,-2-1 16,11 0-16,10 0 0,-14 0 16,-8 0-16,5 0 0,3 0 15,-5-1-15,-2-1 0,8 2 16,7 1-16,-10-1 0,-4-2 0,9 2 16,7-1-16,-8-3 0,-5-1 15,8 1-15,5 0 16,-6 1-16,-4 3 0,13-3 0,10 1 15,-11 0-15,-7-1 0,5-1 16,6-3-16,-10 4 0,-5 1 0,12-1 16,7 1-16,-16 0 15,-8 3-15,9-2 0,8-1 16,-7-3-16,-6-5 0,13 2 16,9-2-16,-7 2 0,-6 0 0,7 1 15,6 1-15,-12 0 0,-7 1 16,11-2-16,8-1 15,-10 1-15,-6 2 0,8 2 0,6 2 16,-11 0-16,-8 1 0,9-3 16,6-1-16,-9-1 0,-3 0 0,8 3 15,7 1-15,-9 0 0,-5 1 16,11-1-16,7 0 16,-8 2-16,-4 0 0,16-1 15,9-2-15,-11-2 0,-10-2 0,15 0 16,9 1-16,-15 1 0,-9 0 15,11-2-15,6 0 0,-9 0 16,-5 1-16,9-3 0,9-1 16,-15 1-16,-9 2 0,13 0 15,10-3-15,-10 3 0,-8 1 0,12 2 16,9 1-16,-13-1 0,-8 2 16,11-7-16,9-3 15,-12 2-15,-6 2 0,9-3 16,6-3-16,-17 6 0,-11 4 0,12 1 15,8 2-15,-13-2 0,-8-3 16,12-1-16,8 1 0,-14-1 16,-10 2-16,12 2 0,8 2 15,-11-2-15,-8-1 0,10-1 16,8 1-16,-14-1 0,-7 0 0,6 0 16,2 0-16,-5-1 0,-5 0 15,5 1-15,2 4 16,-11-1-16,-7 1 0,5 0 15,4-1-15,-5-2 0,-2-2 0,5 1 16,4 0-16,-11 1 0,-8 3 0,4-1 16,3-2-16,-8 2 15,-6 1-15,5 1 0,2 1 16,-7-3-16,-5-2 0,-1 1 16,-1 1-16,0-1 0,1-2 0,-5 1 15,-1 0-15,-3-1 0,-3 1 16,4 1-16,3-2 0,-15 2 15,-2 0-15,3 1 0,3 1 16,-3-3-16,0 0 0,-1 0 16,1 1-16,-1-3 0,-2-1 0,0 0 15,0 0-15,-2 2 16,1 0-16,-1 2 0,-1 0 16,-1-1-16,0 0 0,-1-1 15,1 1-15,0-1 0,-1 0 0,1 0 16,1 0-16,-2 0 0,1-1 15,0 0-15,0-1 0,0 2 16,-2 0-16,0-1 0,0-2 16,0 1-16,2 1 0,-1 0 15,0-1-15,0 1 0,-1 0 0,0-1 16,0 1-16,0 0 0,1 0 16,-1 0-16,0 0 15,0-2-15,0 2 0,1-1 16,-1 0-16,-2 2 0,2-2 0,-2 2 15,3-3-15,-3 3 0,3-3 16,-3 3-16,2-2 0,-2 2 16,0 0-16,0 0 0,-2-2 15,-4 1-15,-3 1 0,2 0 16,0 0-16,1 0 0</inkml:trace>
  <inkml:trace contextRef="#ctx0" brushRef="#br0" timeOffset="35884.828">20452 2796 0,'0'0'15,"0"0"-15,0 0 0,0 0 0,-22-7 16,22 7-16,-19-7 16,7 2-16,-1-1 0,-4 1 15,-2 0-15,-1 1 0,-2 1 0,-8-2 16,-4 1-16,1 1 0,0 0 15,-2 0-15,-2 1 0,-8 0 16,5 2-16,-3 0 0,-3 0 16,3 2-16,3 2 0,-12 2 15,-2 0-15,2 3 0,0-2 0,-3 3 16,-3 2-16,-5 2 0,5 1 16,-1 2-16,-2 2 15,4 1-15,2-3 0,-6 7 0,3 0 16,4-2-16,3-1 0,-27 9 15,2-2-15,15-4 0,10 0 16,6-2-16,3 0 0,5 0 16,2 0-16,-2 3 0,0 5 15,6-4-15,3 0 0,-2-1 16,-2-2-16,17-8 0,0 3 0,-5 7 16,-2 7-16,0-2 0,1 0 15,3 3-15,3 4 0,0-5 16,2-4-16,2 3 0,1 1 15,4-5-15,2-3 0,3 5 16,1 6-16,2-5 0,3-1 16,0-1-16,2-1 0,1-4 15,0 1-15,8 0 0,5 2 16,-1-4-16,-3-1 0,2 2 16,0 3-16,1-5 0,1-2 0,5 0 15,5 2-15,-1-4 0,-2-3 16,4-2-16,2 1 15,0-7-15,-4-1 0,7-1 0,4 1 16,-3-3-16,-1 0 0,3-4 16,4-1-16,-3 2 0,-1 2 15,2-4-15,2-1 0,-6-1 16,-2 0-16,-1-6 0,0-5 16,-1 9-16,0 7 0,1-4 0,1-3 15,0 1-15,-2 2 0,3-2 16,3 0-16,-3 1 0,-1 2 15,0-1-15,1 0 0,0 1 16,-2-1-16,3-1 0,0-1 16,-1 1-16,-3-1 0,3-1 15,3 1-15,-1 0 0,-2 2 16,3-1-16,2 1 0,-4-2 0,-3 1 16,5-3-16,3 1 15,-1 1-15,-1 3 0,3 0 0,3-2 16,-1 0-16,-2-1 0,6-1 15,1 0-15,-5 0 0,-2 3 0,1-2 16,0-1-16,-2 3 16,0 0-16,2 0 0,1 0 15,-2 0-15,0 0 0,4 2 16,1-2-16,-2 3 0,-3 1 0,5-2 16,4-1-16,-5 1 0,-4-2 15,4 3-15,4 1 16,-4-2-16,-3-1 0,9 1 0,2 0 15,-9 0-15,0-3 0,19 1 16,-8 2-16,-18 1 0,2-1 16,15 3-16,-3 1 0,-20 0 15,1-1-15,16 0 0,-1-1 16,-21-1-16,2-2 0,5 5 16,6-1-16,-4-1 0,-1-3 15,4 3-15,2 0 0,-4 0 0,-1 0 16,0-1-16,2 1 0,-1 0 15,-2-2-15,3 2 0,1 0 16,-3-2-16,0 0 0,1 3 16,2 1-16,-2 0 0,-3-1 15,1-1-15,0 1 0,-1-1 16,1-1-16,-2 2 0,-1 2 16,-4-1-16,0 0 0,5 1 15,3-2-15,-8 1 0,0 1 0,3-1 16,4-2-16,-4 3 0,-2 0 15,4-1-15,2-1 0,-2 0 16,-4 0-16,4-2 0,-1-1 16,-1 0-16,-1 1 0,1 0 15,-1 0-15,0 2 0,1 1 16,0 0-16,0-1 0,-2 0 16,-2 0-16,3-1 0,2-2 15,-4 2-15,-4 2 0,3 1 0,2-1 16,-6-2-16,0-1 0,5 0 15,0 1-15,-7 0 0,-1 0 16,3-1-16,4-1 0,-3 1 16,0 2-16,0 1 0,1-1 15,-2 0-15,0-1 0,0 1 16,0 0-16,-2-1 0,0 1 16,2 1-16,0 0 0,-2 1 15,0-1-15,-1 0 0,-1 1 16,-3-1-16,1 0 0,1 0 0,2-1 15,-3 1-15,-1-1 0,0 0 16,-1 0-16,1-1 0,0 1 16,-1 0-16,2 0 0,-1 1 15,-1-1-15,0 0 0,-2-1 16,0 2-16,-1-1 0,1 0 16,1-2-16,-4 1 0,1-1 0,0 1 15,2 0-15,-1 0 0,-1 0 16,0-1-16,1-2 15,0 0-15,0 1 0,2-3 0,1 1 16,1 1-16,0-2 0,-1-1 16,1 0-16,-1 0 0,-2 1 15,0-2-15,2-2 0,-2 2 0,1 1 16,0-2-16,1 0 16,-2-1-16,0 1 0,-2 0 0,0-1 15,-1 2-15,0-2 0,1 0 16,-1-1-16,-2-1 0,-2-1 15,1 1-15,0-1 0,0 1 16,0-1-16,-2 0 0,0-2 16,-1 1-16,-1 0 0,1 0 15,-1-1-15,-1 1 0,0 1 0,-1-3 16,0-1-16,1 2 16,-2 0-16,-1 0 0,-1 0 0,-1 0 15,-1 0-15,-1 0 0,1-2 16,-1 2-16,0 1 0,-2 0 15,0-1-15,-2 0 0,1 0 0,-2 0 16,-1 0-16,0 2 16,0 2-16,-2-2 0,-1-2 15,-1 1-15,0 0 0,-2-1 16,-1-1-16,0 0 0,1 2 0,-2-2 16,0 1-16,-1 1 0,-1 1 15,-5-2-15,0-2 16,5 4-16,2-1 0,-7-1 0,0 0 15,-1 1-15,-1-1 0,0 0 16,-1 0-16,2 2 0,1 0 16,-3 1-16,-1 0 0,0 0 15,3 2-15,-4-1 0,-3-1 16,1 1-16,3 3 0,-9-5 16,1-1-16,0 3 0,0 1 0,-3-1 15,-3 1-15,1 1 0,0 0 16,-3 1-16,-3-1 0,1 2 15,2 0-15,-10 0 0,-1 1 16,7 1-16,4 1 0,-5-1 16,-2 0-16,6 1 0,4 2 15,-7-2-15,-2 0 0,13-2 16,3 0-16,-13 1 0,-2 2 16,5 1-16,5-1 0,-6 1 15,-5 0-15,3 0 0,3-3 0,-5 3 16,-3 0-16,3 2 0,1 0 15,-2 0-15,-2 1 0,2-1 16,2 1-16,-1 1 0,1 2 16,4-3-16,2 0 0,-5-3 15,-1 0-15,4 0 0,3 1 16,-6 3-16,-4 1 0,5 0 0,4-2 16,-2-1-16,-3-1 15,5-1-15,4-1 0,-5 4 0,-4 2 16,4-2-16,4-3 0,-4 0 15,-1 1-15,3-3 0,2 0 16,-2 1-16,-2-1 0,5 0 16,2 0-16,-4-3 0,-2 1 15,6 2-15,5 5 0,-5-2 16,-1-3-16,2 2 0,2 0 0,-3 1 16,-1-1-16,6-2 0,0 1 15,-5 0-15,-1 0 0,3 4 16,-1 1-16,-5 1 0,-3-1 15,5-2-15,2-2 0,3 0 16,2 0-16,3 1 0,0 0 16,-4 0-16,-2-1 0,4 1 15,4-1-15,-5-1 0,-3 1 16,2 4-16,2 0 0,-3-1 16,-3 1-16,1 2 0,3 1 0,-3-1 15,-2 1-15,-1-1 0,1-4 16,-3 5-16,-2 2 0,1 0 15,2-1-15,-3 3 0,-2 0 16,2 1-16,2-1 0,-5 3 16,-4 1-16,4-3 0,4-1 0,-12 7 15,-3 3-15,8 1 16,4-3-16,-4 3 0,-1 1 16,1 3-16,4-1 0,-4 10 0,-3 6 15,5-3-15,0-4 0,-4 8 16,14-15-16,12-6 0</inkml:trace>
  <inkml:trace contextRef="#ctx0" brushRef="#br0" timeOffset="39917.8276">10148 8485 0,'0'0'0,"0"0"16,0 0-16,0 0 0,0 0 0,0 0 16,0 0-16,23-15 0,-23 15 15,0 0-15,20-5 0,-20 5 16,0 0-16,30-2 0,-17 2 16,0-2-16,2 2 0,0 2 15,2 0-15,0-1 0,2-1 16,2 0-16,1 1 0,0 1 15,-1 0-15,5-1 0,0-1 16,-1 2-16,-1 0 0,-2 0 16,-1 1-16,-2-2 0,-2 0 0,-3 2 15,-1 0-15,-2 0 0,-1 0 16,-1-1-16,-1 0 0,-3-1 16,1 0-16,-3 1 0,-1-2 15,0 1-15,-2-1 0,2 3 16,-4-1-16,-1 0 0,-2 1 0,-3-1 15,-2 0-15,0 1 16,-1-2-16,2 1 0,2 0 0,-1-1 16</inkml:trace>
  <inkml:trace contextRef="#ctx0" brushRef="#br0" timeOffset="40300.9713">10166 8621 0,'0'0'0,"0"0"0,0 0 16,0 0-16,0 0 0,0 0 16,-10 21-16,10-21 0,0 0 0,0 29 15,0-29-15,2 27 0,-1-10 16,1 2-16,2 3 0,-2 3 16,0 1-16,0 3 0,2 0 15,-2 10-15,0 0 0,0-1 16,0 0-16,-1 8 0,1-1 0,-2-1 15,0-1-15,-2-1 16,0 0-16,1 7 0,0-1 16,-1-1-16,-1-1 0,-1-3 0,1 1 15,0-3-15,-2-2 0,2 5 16,2-3-16,-1-7 0,-1-5 16,2-5-16,0-3 0,-1-7 15,0-3-15,0-3 0,0-4 16,2-1-16,3 0 0,0-8 15,3-5-15,-1-5 0,2-4 0,0-9 16,2-7-16,-2 7 0,-2 6 16,0 3-16</inkml:trace>
  <inkml:trace contextRef="#ctx0" brushRef="#br0" timeOffset="41019.3704">10354 9002 0,'0'0'0,"0"0"0,0 0 0,0 0 16,0 0-16,0 0 0,0 0 16,0 0-16,0 0 0,33 4 15,-33-4-15,28-2 0,-28 2 0,31-2 16,-14 1-16,1-1 0,0 0 15,2 1-15,0 1 16,0-2-16,-1-1 0,0-1 0,0-1 16,4-2-16,-1-1 0,0 0 15,0 0-15,-2 1 0,-2 0 16,0 0-16,0 1 0,-5-4 16,-3-1-16,-1-1 0,-2 0 15,0 1-15,-1-1 0,-2-2 16,-1 0-16,-1 0 0,0 2 0,-5-1 15,-1-1-15,-2 2 0,-1 3 16,-3-1-16,-2 2 0,-2 1 16,1 3-16,-1 0 0,0 0 15,0 2-15,2 0 0,-4 0 16,-3 2-16,1 4 0,2 1 0,-1 3 16,1 2-16,-1 0 15,3 2-15,-2 0 0,0 1 16,1 1-16,2 0 0,0 1 0,1 0 15,1 0-15,1-1 0,-1 6 16,2 2-16,2-7 0,2-1 16,3 2-16,2 1 0,0-1 15,1-1-15,1 1 0,1 0 16,2 0-16,0 0 0,2-2 16,2-2-16,-2 2 0,1 0 0,1-2 15,1 0-15,0-1 16,0-1-16,1-2 0,1-1 0,1 0 15,1 0-15,2 0 0,-1 0 16,1-2-16,-2-2 0,3-1 16,1-1-16,2 0 0,1 1 15,0-1-15,0-1 0,1-1 16,0-1-16,1 0 0,2 0 16,-1-1-16,-1-1 0,6 1 15,-1 0-15,0 1 0,-3 0 0,-4 0 16,-3 0-16,-4 1 0</inkml:trace>
  <inkml:trace contextRef="#ctx0" brushRef="#br0" timeOffset="41168.214">11231 8966 0,'0'0'0,"0"0"0,0 0 15,0 0-15,0 0 0,0 0 0,23 10 16,-23-10-16,0 0 0,24 0 16</inkml:trace>
  <inkml:trace contextRef="#ctx0" brushRef="#br0" timeOffset="42301.8394">11151 7140 0,'0'0'0,"0"0"15,0 0-15,0 0 0,0 0 0,0 0 16,0 0-16,0 0 0,0 0 16,0 0-16,0 0 0,0 0 15,0 0-15,29 3 0,-29-3 16,29 6-16,-29-6 0,28 7 16,-28-7-16,29 12 0,-16-6 0,-2 2 15,-1 0-15,-2 1 0,-3-1 16,-1 3-16,-3 1 15,-1 1-15,-1 1 0,-5 3 0,-4 1 16,-5 5-16,-2 0 0,2-1 16,-1 0-16,2-3 0,1-1 15,0 2-15,2-3 0,3-4 16,1-2-16,4-2 0,3 0 16,1-4-16,1 0 0,4-2 15,3-1-15,1-2 0,1 0 0,2 1 16,1 0-16,0 2 0,0 1 15,-1 0-15,-1 1 16,-1 0-16,-1 0 0,0 0 0,0 1 16,-2 0-16,-2 3 0,0 1 15,-1 1-15,-1 0 0,-3 0 0,-4 1 16,-3 4-16,-2 0 16,-1 1-16,-3 2 0,-2 0 15,-2-1-15,1 0 0,-4 2 16,2 3-16,2-5 0,4-3 0,3-5 15,4-5-15,6-4 16,6-3-16,-3 0 0,0 1 0,-2 0 16</inkml:trace>
  <inkml:trace contextRef="#ctx0" brushRef="#br0" timeOffset="42917.56">11796 7379 0,'0'0'0,"0"0"0,0 0 16,0 0-16,0 0 0,0 0 0,0 0 16,-11-22-16,11 22 0,0 0 15,-20-13-15,20 13 0,0 0 16,-23-5-16,13 5 0,-1 3 16,0-1-16,-2 4 0,-2 2 15,-1 4-15,1 0 0,-2 3 16,2 6-16,-4 7 0,3 1 0,0 2 15,3 0-15,2-1 0,1-1 16,0 4-16,3 0 0,3-4 16,2-2-16,1-2 0,1 0 15,1-5-15,1-3 0,3-5 16,3-1-16,1-6 0,0-5 0,3-8 16,3-4-16,2-5 15,-1-2-15,5-10 0,3-6 16,0-4-16,1-2 0,4-14 0,-3-2 15,-1 3-15,-3 1 0,0-12 16,-4-2-16,-1 10 0,-2 6 16,1-7-16,-3 2 0,-4 9 15,-3 6-15,0 4 0,-2 5 16,1 5-16,-2 5 0,0 4 16,0 3-16,-2 5 0,-1 3 15,0 5-15,0 2 0,-2 1 0,-3 4 16,1 8-16,0 6 15,-1 1-15,-3 2 0,0 6 0,1 7 16,-1-1-16,-1 0 0,4 4 16,1 4-16,1-2 0,0 0 15,1 9-15,2 0 0,2-4 16,1-5-16,3 3 0,0 2 16,1-7-16,-1-6 0,5 3 15,4 1-15,-2-3 0,-1 0 0,0-9 16,0-4-16,3-7 0,0-4 15,4-8-15,4-4 16,-2-6-16,2-7 0,-5 4 0,-4 2 16,-3 4-16</inkml:trace>
  <inkml:trace contextRef="#ctx0" brushRef="#br0" timeOffset="43217.8947">12267 6684 0,'0'0'0,"0"0"0,0 0 15,0 0-15,-10 16 0,10-16 16,0 0-16,-13 28 0,8-14 16,3 3-16,3 3 0,0-1 0,2-2 15,1 3-15,2-1 16,0 3-16,2-3 0,0-4 15,0-1-15,4-3 0,0-1 0,2-2 16,4 0-16,-1-2 0,1-3 16,2-1-16,1-3 0,0-1 15,-2-2-15,4-1 0,0-3 16,-3-1-16,-3-2 0,1 0 16,-4 2-16,-3 2 0</inkml:trace>
  <inkml:trace contextRef="#ctx0" brushRef="#br0" timeOffset="43357.9834">12524 6663 0,'0'0'0,"0"0"0,0 0 0,0 0 16,0 0-16,0 0 0,0 0 16,0 0-16,29-9 0,-29 9 0,0 0 15,0 0-15</inkml:trace>
  <inkml:trace contextRef="#ctx0" brushRef="#br0" timeOffset="43885.0944">12608 6439 0,'0'0'0,"0"0"0,0 0 15,0 0-15,0 0 0,0 0 0,-25-13 16,25 13-16,0 0 0,-26-3 16,26 3-16,-24 5 0,12 0 15,-3 4-15,-1 1 0,0 3 16,2 1-16,-5 9 0,-1 3 16,3 0-16,1 1 0,2 2 15,1 4-15,-3 5 0,3-4 0,2 2 16,1 0-16,2-2 0,2-1 15,1 3-15,4-3 16,1-4-16,3-4 0,1-3 0,4-1 16,0-6-16,3-3 0,5-2 15,3-2-15,-2-5 0,1-1 0,1-4 16,1-3-16,-2-5 16,-1-3-16,0-2 0,1-2 15,-1-2-15,-2-2 0,-4 0 16,-3-1-16,-4 1 0,-3 1 0,-2 1 15,-2 1-15,-2 1 0,0 3 16,-4 4-16,-2 1 16,-1 7-16,0 4 0,-6 3 0,-4 2 15,1 2-15,1 2 0,1 2 16,0 1-16,2-2 0,3 1 16,4 0-16,2 3 0,5-3 15,2-3-15,11-3 0,7-1 16,-2-1-16,-3-2 0,-2 0 0</inkml:trace>
  <inkml:trace contextRef="#ctx0" brushRef="#br0" timeOffset="44143.686">12988 6690 0,'0'0'0,"0"0"16,0 0-16,0 0 0,0 0 0,0 0 16,0 0-16,-14 19 0,14-19 15,0 0-15,-14 19 0,14-19 16,-7 13-16,3-7 0,2 0 16,0 0-16,1 0 0,0-2 15,1-1-15,0-3 0,3 0 0,0-1 16,1-2-16,-1-1 0,0 2 15,0-1-15</inkml:trace>
  <inkml:trace contextRef="#ctx0" brushRef="#br0" timeOffset="44724.69">13117 6692 0,'0'0'0,"0"0"15,0 0-15,0 0 0,0 0 16,0 0-16,0 0 0,0 0 16,0 0-16,-20-7 0,20 7 15,0 0-15,0 0 0,0 0 16,-23 19-16,23-19 0,-16 21 0,16-21 15,-19 35-15,9-14 0,0 1 16,-2 5-16,-1 3 0,-4 8 16,-1-1-16,3-1 0,1 0 15,-2 2-15,3-6 0,3-4 16,2-4-16,3-3 0,0-3 0,9-3 16,5-2-16,2-5 0,2-3 15,9-5-15,6-3 16,2 0-16,2-1 0,4-3 0,2-2 15,-3-1-15,-2 0 0,8-2 16,2 0-16,-6 2 0,-4 2 16,-6 2-16,-4 0 0,-5 2 15,-5-1-15,-3 2 0,-2 1 16,-4 2-16,-1 1 0,-1 0 16,-2-1-16,2 2 0</inkml:trace>
  <inkml:trace contextRef="#ctx0" brushRef="#br0" timeOffset="44984.9746">13178 6762 0,'0'0'0,"0"0"0,0 0 0,0 0 16,0 0-16,0 0 0,0 0 16,-17 13-16,17-13 0,-5 24 15,2-5-15,2 2 0,1 5 0,0 2 16,-1 2-16,1 11 0,1 1 15,0 2-15,2 4 0,-2 9 16,0-3-16,2 6 0,2-4 16,1-5-16,2-4 0,4-6 15,3-4-15,2-7 0,1-6 16,3-11-16,3-7 0,-5-1 16,-5-1-16,-3-2 0</inkml:trace>
  <inkml:trace contextRef="#ctx0" brushRef="#br0" timeOffset="45351.3272">13728 6613 0,'0'0'0,"0"0"16,0 0-16,0 0 0,0 0 0,-23-10 16,23 10-16,-19 11 0,9-1 15,0 3-15,0 4 16,1 1-16,1 3 0,-1 4 0,2 0 15,4 3-15,2 1 0,2-2 16,2 0-16,4-3 0,3-2 16,4 2-16,2-6 0,1 1 15,0-1-15,-1-1 0,2 0 16,-2-3-16,1-2 0,-2 1 16,1 0-16,-1-1 0,1-2 0,-4-2 15,-2 1-15,-4 0 16,-2-1-16,-7 4 0,-3 1 0,-5 3 15,-4 3-15,-5 2 0,-4 1 16,-8 4-16,-1-1 0,-1-3 16,-2-2-16,1-4 0,2-4 15,1-5-15,6-6 0,5-8 16,4-7-16,4 4 0,3 2 16,3 1-16</inkml:trace>
  <inkml:trace contextRef="#ctx0" brushRef="#br0" timeOffset="45701.2597">13962 6110 0,'0'0'0,"0"0"16,0 0-16,0 0 0,26-13 0,-26 13 15,35-8-15,-12 3 16,4 1-16,0 2 0,2 1 15,6 3-15,0 3 0,-6 1 16,-2 3-16,-7 3 0,-5 3 0,-7 9 16,-10 7-16,-5 0 0,-4 2 15,-7 1-15,-4 4 0,-3 2 16,0-4-16,5-3 0,3-3 16,5-7-16,2-3 0,5-5 15,2-1-15,4-3 0,3-4 0,8-4 16,7-6-16,2-3 0,3-3 15,11-3-15,10-4 16,8-3-16,0-2 0,5 5 0,3 4 16,4 0-16,-6 2 0,-11 1 15,-12 2-15,-11 2 0</inkml:trace>
  <inkml:trace contextRef="#ctx0" brushRef="#br0" timeOffset="45853.3649">15159 6131 0,'0'0'0,"0"0"0,0 0 0,0 0 16,0 0-16,16 18 0,-16-18 16,15 19-16,-15-19 0,0 0 15</inkml:trace>
  <inkml:trace contextRef="#ctx0" brushRef="#br0" timeOffset="46769.5199">11991 7275 0,'0'0'0,"0"0"0,0 0 15,0 0-15,0 0 0,0 0 16,32-7-16,-32 7 0,26-5 0,-26 5 16,32-9-16,-14 4 0,2-1 15,2-1-15,3 0 0,0-2 16,0 0-16,11-3 0,2 1 16,2-3-16,0 0 0,11-3 15,1 2-15,-2 3 0,-4 0 0,10-4 16,1-2-16,-1 2 0,0 4 15,10-5-15,0 1 16,-5 0-16,-5 1 0,6 0 0,3-1 16,4 3-16,-4 1 0,3 0 15,1 1-15,-7-3 0,-7-3 16,31-7-16,-3 1 0,-13 6 16,-8 5-16,3 0 0,3 0 15,-4 0-15,-3 0 0,1 2 16,2 0-16,-8-3 0,-4-3 0,6 4 15,5 1-15,-5 0 0,-2 3 16,1-6-16,1 0 0,-3 2 16,-2 1-16,1-1 0,1 0 15,-6 1-15,-5 0 0,0 0 16,0-2-16,-2 6 0,0 4 0,5-2 16,4-3-16,-9 0 0,-4 0 15,2-2-15,3-2 16,-4 2-16,-3-1 0,2 0 15,-1-1-15,-4-1 0,-3 1 0,-2 4 16,-3 6-16,-13-1 0,-1-1 16,2-3-16,1 1 0,-3 1 15,-1 1-15,-3 0 0,2 3 16,-2 0-16,-2 1 0,-1 0 16,-2 0-16,0 0 0,-2 0 15,1 4-15,-1 2 0,-1 2 0,-1-1 16,1-1-16,0-2 0,-1 0 15</inkml:trace>
  <inkml:trace contextRef="#ctx0" brushRef="#br0" timeOffset="48720.3887">11812 8545 0,'0'0'0,"0"0"0,0 0 15,0 0-15,0 0 0,0 0 0,0 0 16,0 0-16,2 28 0,-2-28 16,1 23-16,-1-23 0,2 23 15,0-11-15,1 2 0,1 0 16,2 2-16,-2-4 0,0 0 16,0-3-16</inkml:trace>
  <inkml:trace contextRef="#ctx0" brushRef="#br0" timeOffset="48936.9946">11678 8909 0,'0'0'15,"0"0"-15,0 0 0,0 0 16,0 0-16,0 0 0,0 0 15,18 15-15,-18-15 0,0 0 0,17 22 16,-17-22-16,12 19 0,-12-19 16,10 18-16,-6-11 0,-1 0 0,1-1 15</inkml:trace>
  <inkml:trace contextRef="#ctx0" brushRef="#br0" timeOffset="49468.6379">10290 7875 0,'0'0'0,"0"0"15,0 0-15,0 0 16,0 0-16,0 0 0,-20 15 0,20-15 16,0 0-16,-6 27 0,6-27 15,-1 21-15,1-10 0,2 0 16,2 0-16,0-2 0,-1-1 0,-1-1 16</inkml:trace>
  <inkml:trace contextRef="#ctx0" brushRef="#br0" timeOffset="49640.8608">10527 7870 0,'0'0'0,"0"0"0,0 0 15,0 0-15,0 0 0,0 0 0,4 32 16,-4-32-16,3 32 0,-3-32 15,2 28-15,-1-16 0</inkml:trace>
  <inkml:trace contextRef="#ctx0" brushRef="#br0" timeOffset="57751.9396">14955 8396 0,'0'0'16,"0"0"-16,0 0 0,0 0 0,0 0 15,0 0-15,0 0 0,-9 24 16,9-24-16,-9 20 0,9-20 16,-6 34-16,3-16 0,1 4 15,0 4-15,-1 3 0,-1 2 0,-2 12 16,-2 6-16,-2-2 0,-1-1 15,-4 13-15,-2 4 16,-1 5-16,3-8 0,-1 2 0,0-8 16,4-12-16,3-10 0,6-6 15,5-6-15,0-10 0,2-7 0,7-15 16,6-11-16,2-11 16,0-4-16,2-8 0,2-7 15,-2 5-15,-6 13 0,-3 8 16</inkml:trace>
  <inkml:trace contextRef="#ctx0" brushRef="#br0" timeOffset="58068.4237">15012 8489 0,'0'0'0,"0"0"0,0 0 0,0 0 0,0 0 15,0 0-15,0 0 0,0 0 16,0 0-16,0 0 0,0 0 16,1 26-16,-1-26 0,5 32 15,-3-10-15,1 1 0,2 3 0,0 3 16,2 3-16,0 9 15,1-1-15,2 7 0,1-2 16,0-5-16,1-3 0,-1 0 16,0-3-16,-1-4 0,0-4 0,1-2 15,-1-5-15,-2-7 0,-2-2 16,0-5-16,1-3 0,-1-10 16,2-6-16,2-11 0,1-7 15,2-9-15,3-6 0,2-1 16,3-2-16,6-9 0,0 2 15,4-8-15,-2 2 0,-3 7 16,0 5-16,0 2 0,-3 7 16,0 10-16,-1 7 0,-5 7 0,-6 5 15,-2 4-15</inkml:trace>
  <inkml:trace contextRef="#ctx0" brushRef="#br0" timeOffset="58285.3819">15621 8738 0,'0'0'0,"0"0"16,0 0-16,0 0 0,1 29 0,-1-29 15,3 32-15,-1-13 0,2 4 16,-1 0-16,1 1 0,1 7 16,-2 1-16,-1-1 0,-1-2 15,2-2-15,-1-4 0,1 2 16,0-3-16,1-9 0,0-7 15,1-8-15,1-9 0,0 4 0,-2-1 16,-1 2-16</inkml:trace>
  <inkml:trace contextRef="#ctx0" brushRef="#br0" timeOffset="58485.2854">15755 8045 0,'0'0'16,"0"0"-16,0 0 0,0 0 0,0 0 16,8 23-16,-8-23 15,15 32-15,-7-13 0,2 4 0,1 2 16,2-1-16,2-1 0,0 3 16,-2-5-16,-2-3 0</inkml:trace>
  <inkml:trace contextRef="#ctx0" brushRef="#br0" timeOffset="59318.6997">16494 8093 0,'0'0'0,"0"0"0,0 0 16,-21 6-16,21-6 0,-21 14 15,6 1-15,-2 2 0,0 1 0,-7 14 16,-3 5-16,0 3 0,3 1 16,-4 10-16,4 1 0,0 3 15,3-8-15,7 5 0,7-4 16,5-9-16,3-6 0,7-3 16,5-3-16,4-9 0,4-7 0,8-10 15,6-7-15,-2-7 16,3-5-16,12-12 0,5-9 15,-4 3-15,-4-1 0,7-12 0,-2-6 16,-6 4-16,-4 4 0,6-18 16,-11 9-16,-8 11 0,-3 7 15,-5 6-15,-3 5 0,-11 7 16,-6 3-16,-2 9 0,-3 4 16,4 4-16,0-1 0,-4 12 15,-1 8-15,-3 2 0,-1 3 0,-3 8 16,-1 6-16,2-2 0,0-3 15,-2 9-15,0 6 16,4-4-16,2-4 0,1 1 16,2-4-16,3-10 0,3-1 0,8 1 15,6-4-15,0-7 0,1-2 0,5-8 16,4-7-16,2-4 16,0-1-16,5-14 0,3-13 15,-2 4-15,-1 2 0,2-4 16,2-5-16,-8 3 0,-7 2 0,0-9 15,0 1-15,-5 10 0,-4 6 16,-6 4-16,-1 3 16,-3 6-16,0 3 0,1 5 0,2 6 15,-3 1-15,-1 1 0,-2 10 16,-1 5-16,0 2 0,-1 0 16,1 6-16,-1 4 0,2-2 15,4-2-15,1-5 0,2-3 16,2-4-16,1-4 0,2-2 15,3-3-15,0-3 0,0-3 0,-1-8 16,2-6-16,0-3 0,1-1 16,2-6-16,0-3 15,-2-3-15,-1 0 0,0-10 0,-5-2 16,-2 2-16,-3 1 0,-6-1 16,-4 0-16,-3 5 0,-1 4 0,-7-3 15,-4 3-15,-1 7 16,0 4-16,-9 7 0,-5 5 15,0 3-15,-1 4 0,-1 6 0,-3 5 16,9-1-16,8 1 0,-1 5 16,1 5-16,7-5 0,3-4 0,4-3 15</inkml:trace>
  <inkml:trace contextRef="#ctx0" brushRef="#br0" timeOffset="61502.0303">17336 7652 0,'0'0'0,"0"0"15,0 0-15,0 0 0,0 0 0,29 19 16,-29-19-16,33 15 16,-13-5-16,4 0 0,4 2 15,-1 1-15,1 3 0,7 9 16,0 3-16,-4 0 0,-3-2 0,-1 11 15,-5 3-15,-6 3 0,-6 2 16,-10 14-16,-9 3 0,-4-1 16,-4 0-16,-15 17 0,-10 2 15,-3 5-15,2-8 0,-25 28 16,3-13-16,12-24 0,7-17 16,6-6-16,3-2 0,12-14 15,7-8-15,6-7 0</inkml:trace>
  <inkml:trace contextRef="#ctx0" brushRef="#br0" timeOffset="61918.2547">16525 7696 0,'0'0'0,"-11"8"0,0 2 16,0 0-16,-1 2 0,-9 10 15,-6 8-15,0 2 0,-1 2 0,-6 16 16,-1 6-16,-4 8 16,4-3-16,-2 16 0,6 3 0,7-7 15,4-3-15,5 11 0,5-1 16,0 16-16,3-19 0,16-10 16,11-6-16,3-14 0,3-9 15,10-7-15,8-7 0,5-5 0,4-2 16,13-14-16,9-8 15,0-8-15,0-6 0,11-14 0,6-12 16,-28 15-16,-20 9 0,-13 7 16</inkml:trace>
  <inkml:trace contextRef="#ctx0" brushRef="#br0" timeOffset="62286.8484">18055 7961 0,'0'0'15,"0"0"-15,0 0 0,0 0 0,-19 10 16,19-10-16,-16 22 0,5-5 16,-1 4-16,-2 3 0,0 3 15,-6 6-15,0 1 0,4-3 16,3-1-16,-1 3 0,4-4 0,7-4 15,5-2-15,4-5 0,2-4 16,4-3-16,3-3 0,2-4 16,0-1-16,3-3 0,2-3 15,2-1-15,2-2 0,0-1 16,1-2-16,-3 0 0,-2 2 0,-1-1 16,0 1-16,-5 1 15,-1 0-15,-3 2 0,-3 1 16,-2 1-16,-1 0 0,-3 1 0,-1 2 15,1-1-15,-1 0 0,-2 0 16</inkml:trace>
  <inkml:trace contextRef="#ctx0" brushRef="#br0" timeOffset="62701.6327">17829 8460 0,'0'0'0,"0"0"0,0 0 15,0 0-15,0 0 0,0 0 16,3-23-16,-3 23 0,7-19 16,-7 19-16,15-27 0,-5 10 15,0-1-15,1 0 0,1-2 16,2 1-16,-1-1 0,8-4 15,2-2-15,1 5 0,1 1 0,1 2 16,0 1-16,5 2 0,-1 1 16,1 7-16,0 3 0,-2 4 15,0 1-15,-1 6 0,0 4 16,-2 4-16,-3 2 0,-1 5 16,-2 2-16,-2 1 0,0 0 15,3 9-15,-1 1 0,-4 1 0,-2 0 16,0 2-16,0 1 15,0-4-15,-3-2 0,0 2 0,-1-4 16,-3-8-16,0-1 0,1 0 16,0-2-16,-2-8 0,-2-2 0,0-2 15</inkml:trace>
  <inkml:trace contextRef="#ctx0" brushRef="#br0" timeOffset="62935.3493">18520 7728 0,'0'0'0,"0"0"0,0 0 0,0 0 15,0 0-15,0 0 0,0 0 16,-20 18-16,20-18 0,-19 36 16,0-4-16,-2 6 0,-2 5 0,-14 24 15,-5 10-15,-8 17 16,-9 15-16,-5 24 0,-4 21 15,-8 37-15,16-29 0,12-15 16,7-9-16,17-25 0,11-17 0,4-30 16,2-20-16,3-16 0</inkml:trace>
  <inkml:trace contextRef="#ctx0" brushRef="#br0" timeOffset="63118.4836">18906 8335 0,'0'0'0,"-10"10"16,1 4-16,3 2 0,-2 5 0,0 1 15,2-3-15,0-3 0</inkml:trace>
  <inkml:trace contextRef="#ctx0" brushRef="#br0" timeOffset="68435.8154">18947 13529 0,'0'0'0,"-3"11"0,-2 5 0,2 5 16,0 5-16,-2 13 0,1 5 15,-2 10-15,2 1 0,-3 18 16,1 6-16,-3 11 0,0-2 16,-2 14-16,-1-2 0,1-9 15,1-8-15,-3 33 0,3-11 16,3-24-16,4-16 0,3-15 15,2-10-15,3-18 0,3-10 0,-3-4 16,-2-3-16,-1-1 0</inkml:trace>
  <inkml:trace contextRef="#ctx0" brushRef="#br0" timeOffset="68801.8926">19015 13621 0,'0'0'0,"0"0"0,0 0 16,0 0-16,0 0 0,0 0 0,17 22 15,-17-22-15,20 31 0,-7-8 16,2 6-16,2 3 0,2 1 16,4 13-16,-1 4 0,3 9 15,-2-3-15,5 11 0,-2-1 16,-3-7-16,-2-4 0,3 2 15,-2-6-15,-5-10 0,-1-5 0,-3-8 16,-2-5-16,0-8 0,0-7 16,1-12-16,2-7 0,-3-10 15,-1-8-15,2-15 0,3-11 16,0-6-16,2-4 0,3-16 16,-1-1-16,1-5 0,-2 6 15,5-24-15,-2 13 0,-1 17 16,0 11-16,-4 18 0,-2 13 15,-5 9-15,0 6 0,-1 5 16,0 3-16,1 9 0,0 6 0,-5-2 16,-1-2-16,-1 0 0</inkml:trace>
  <inkml:trace contextRef="#ctx0" brushRef="#br0" timeOffset="69035.7647">19924 14122 0,'0'0'0,"0"0"16,0 0-16,0 0 0,5 23 16,-5-23-16,11 25 0,-3-8 15,1 3-15,-2 3 0,0 2 16,0 3-16,-2 1 0,2 7 16,-2-1-16,1-4 0,-2-3 0,2 5 15,-1-1-15,0-6 16,-2-5-16,1-7 0,1-8 15,-1-7-15,1-6 0,-2 3 16,0-1-16,-1 2 0</inkml:trace>
  <inkml:trace contextRef="#ctx0" brushRef="#br0" timeOffset="69234.8298">20017 13290 0,'0'0'0,"0"0"16,0 0-16,0 0 0,0 0 0,18 17 15,-18-17-15,19 17 0,-19-17 0,24 26 16,-11-8 0,0 0-16,2 1 0,-3-3 0,-1-1 15,-1-3-15</inkml:trace>
  <inkml:trace contextRef="#ctx0" brushRef="#br0" timeOffset="70569.0908">7993 16000 0,'0'0'0,"0"0"15,0 0-15,0 0 0,0 0 0,-20-9 16,20 9-16,0 0 0,-17-16 16,17 16-16,0 0 0,-12-21 15,10 11-15,2-1 0,0-3 16,0 0-16,0 0 0,2-2 16,2-3-16,1 0 0,3-1 0,1-7 15,-1 0-15,3 0 16,1 0-16,0 1 0,1 0 15,-2 5-15,0 3 0,0 4 16,1 1-16,1 5 0,2 2 0,0 2 16,3 3-16,-3 2 0,2 2 15,-1 3-15,1 2 0,0 0 16,2 1-16,2 1 0,1 2 16,3 3-16,0 1 0,-3 1 15,-1 1-15,-3-1 0,1-2 0,-1-1 16,-1 0-16,0 0 0,0 0 15,-2-2-15,-1-2 16,-2-3-16,-1 0 0,1-1 16,-1-3-16,-4-2 0,1-4 0,-3 2 15,1-1-15,-2 1 0</inkml:trace>
  <inkml:trace contextRef="#ctx0" brushRef="#br0" timeOffset="70835.6699">8391 15105 0,'0'0'15,"0"0"-15,0 0 0,0 0 16,0 0-16,0 0 0,-26 13 16,26-13-16,-13 26 0,4-7 0,-1 6 15,1 4-15,-1 2 0,-5 14 16,-1 3-16,-1 2 15,1 0-15,-6 18 0,0 2 0,-3 12 16,3-4-16,0 26 0,2 6 16,4 7-16,3-10 0,6 42 15,7-16-15,0-42 0,0-28 0,0-20 16</inkml:trace>
  <inkml:trace contextRef="#ctx0" brushRef="#br0" timeOffset="79485.4665">6641 15518 0,'0'0'0,"0"0"15,0 0-15,0 0 0,0 0 0,17-24 16,-17 24-16,20-20 0,-7 7 16,0-2-16,1-3 0,4-2 15,3-3-15,5-8 0,3-2 16,2-1-16,3-1 0,6-9 15,-1 0-15,3 0 0,1 0 0,8-9 16,-1 3-16,7-7 0,-3 3 16,4 2-16,4 3 15,-1-4-15,-5 6 0,2-4 0,2-2 16,24-18-16,-7 9 0,-2 3 16,-1 2-16,-6 5 0,-5 3 15,4 3-15,3 1 0,0 4 16,2 2-16,0-1 0,1-1 15,-3 1-15,-2-1 0,1 0 16,-2 1-16,-2 1 0,-2 3 0,1 0 16,0 0-16,-2 1 0,0 1 15,-3-2-15,-3 0 0,-3 2 16,0 0-16,-3-1 0,0-1 16,-5 10-16,-3 6 0,2-4 15,3-3-15,-8-1 0,-3 1 0,-8 6 16,-4 7-16,-3 2 0,-2 2 15,1 1-15,0 0 0,-6 0 16,-2 2-16,-2 1 16,-1-2-1,-3 7-15,1 1 0,2 0 0,0 0 16,4 3-16,4 2 0,4 0 16,4-3-16,-6 1 0,-5-1 0,-3-1 15</inkml:trace>
  <inkml:trace contextRef="#ctx0" brushRef="#br0" timeOffset="80935.5996">16093 6205 0,'0'0'16,"0"0"-16,0 0 0,0 0 0,0 0 15,26-1-15,-26 1 0,24-4 16,-24 4-16,31-4 0,-12 4 15,0 0-15,1 2 0,0-1 16,2-1-16,1 3 0,-1-1 0,7 3 16,2 0-16,-3 1 0,-4-1 15,-3 1-15,-2 1 0,-4-2 16,0-1-16,-6 2 0,-2 2 16,-4 0-16,-3 2 0,-4 3 15,-4 2-15,-3 0 0,-2 0 0,-5 0 16,-3 1-16,0 1 15,0 1-15,-6 1 0,-2 1 16,5-3-16,3-2 0,5-4 16,2-3-16,5-1 0,5-4 0,3 0 15,3 0-15,4 0 0,4-1 16,2-1-16,2-3 0,3-1 16,0-2-16,3 1 0,1 2 15,-1 0-15,0 2 0,-2 2 16,0-1-16,0 0 0,0 0 15,0 3-15,0 1 0,-4 1 0,-1 0 16,-2-1-16,-1-2 16,-3 4-16,-3 1 0,-3 2 0,-3 1 15,-4 3-15,-4 2 0,-4 2 16,-3 4-16,-4 0 0,-3 2 16,-6 6-16,1 3 0,2-5 15,-1-2-15,-1 0 0,4-5 16,6-4-16,6-4 0,5-3 15,5-3-15,7-5 0,5-2 0,7-8 16,4-5-16,-4 2 0,-3 2 16,-2 2-16</inkml:trace>
  <inkml:trace contextRef="#ctx0" brushRef="#br0" timeOffset="81902.4375">16938 6403 0,'0'0'0,"0"0"0,0 0 15,0 0-15,0 0 0,-9-21 16,9 21-16,0 0 0,-10-21 0,10 21 16,-8-16-16,3 7 0,1 2 15,-1 0-15,1 2 16,-2-2-16,1 1 0,-1 1 0,1-2 15,-2 3-15,0 1 0,-2 2 16,-1 2-16,-1 3 0,0 0 16,0 4-16,0 3 0,0 2 15,1 3-15,0 2 0,0 2 16,-2 8-16,2 1 0,1 2 16,1 1-16,3-1 0,2-1 15,-1 5-15,3-5 0,2-5 16,1-4-16,4-6 0,2-4 0,1-2 15,0-2-15,4-6 0,2-5 16,0-3-16,2-1 0,2-9 16,1-7-16,2-5 0,2-3 15,1-3-15,1-4 0,3-12 16,1-1-16,-2 0 0,-3-1 16,-1-2-16,-5 3 0,-4-3 15,-1-3-15,-3-2 0,-2 4 0,-2 5 16,0 3-16,-4 10 0,-3 5 15,-1 1-15,-2 1 0,-1 3 16,0 3-16,1 7 0,2 6 16,0 4-16,1 4 0,0 4 15,0 0-15,-2 7 0,1 4 16,0 10-16,1 7 0,-2-3 16,-2 0-16,-2 4 0,1 2 15,-1 4-15,3 3 0,1 6 16,2 4-16,0-2 0,-2-2 0,2 8 15,2 1-15,-2-1 0,-2 1 16,2-4-16,3 0 0,2-1 16,3-1-16,3 3 0,2 0 15,-4-8-15,-1-7 0,-2-2 16,2-5-16,1-5 0,2-3 16,-3-2-16,-2-2 0,2-2 0,2 3 15,-1-4-15,-2-2 16,-1-5-16,-1-1 0,0 0 0,-1 2 15,1 0-15,-2-2 0,0-2 16,1 1-16,-2-2 0,-1 0 16,-1-2-16,2 1 0,-2-1 15,2 0-15,-2 0 0,0 4 16,0-4-16,0 0 0,0 0 16,0 0-16,0 0 0,0 0 0,2 0 15,-2 0-15,0 0 0,0 0 16,2 2-16,-2-2 0,0 0 15,0-2-15,0 2 0,0 0 16,0 0-16,1 2 0,-1-2 16,0 0-16,0 0 0,0 0 15,0 4-15,0-4 0,0 2 16,0-2-16,0 0 16,2 3-16,-2-3 0,0 0 0,0 0 15,0 0-15,6 2 0,-6-2 0,7 1 16,-7-1-16,11 0 0,-11 0 15,9 0-15</inkml:trace>
  <inkml:trace contextRef="#ctx0" brushRef="#br0" timeOffset="82719.6098">17793 5851 0,'0'0'0,"0"0"16,0 0-16,0 0 0,-14-20 0,14 20 15,-15-17-15,6 7 16,0 2-16,-1 0 16,-1-2-16,1 3 0,0 1 0,-1 1 15,-1 0-15,-1 1 0,-1 0 0,-3 3 16,0 2-16,0 1 0,2 1 15,-4 5-15,1 2 0,2 2 16,-1 0-16,3 0 0,2 2 16,3 0-16,2 1 0,4-1 15,3-1-15,1 2 0,2 2 16,3 1-16,1 1 0,0 0 16,3-1-16,2 1 0,3 1 15,-1-1-15,0 0 0,3 4 16,-3 1-16,0-3 0,1 0 0,-3-2 15,-2-1-15,-2-3 0,-3-1 16,-3-2-16,-2 0 0,-2-3 16,-1 4-16,-5-3 0,-3-1 15,-2 0-15,-3-2 0,0-1 16,-2-3-16,1 0 0,-1-2 16,0-2-16,1-4 0,1 0 15,3-1-15,2-5 0,1-3 16,5 0-16,3-2 0,7 0 15,4-2-15,2-3 0,2-4 0,8-2 16,3 1-16,1 3 0,2 2 16,2 2-16,1 2 0,6 0 15,-3 4-15,0 3 0,0 2 16,-7 4-16,-6-1 0,-4 2 16</inkml:trace>
  <inkml:trace contextRef="#ctx0" brushRef="#br0" timeOffset="83068.9889">18193 5886 0,'0'0'0,"0"0"0,0 0 0,0 0 16,0 0-16,0 0 0,0 0 16,0 0-16,0 0 0,14 28 15,-14-28-15,-3 29 0,-2-8 0,-1 1 16,-4 3-16,-1 0 0,-2 2 15,-6 7-15,-2 1 0,1-2 16,1-2-16,1 4 0,2-5 16,6-6-16,4-2 0,2-6 15,3-4-15,7-1 0,4-1 16,2-6-16,2-4 0,4-1 16,3-1-16,8-4 0,5 0 15,-2-1-15,-2 1 0,0 0 16,-1 0-16,-3 2 0,0-2 0,-5 0 15,-3 2-15,-3 0 0,-3 0 16,-3 0-16,-2-2 0,-1-2 16,-4 0-16,0 2 0,-1 0 15,0 3-15</inkml:trace>
  <inkml:trace contextRef="#ctx0" brushRef="#br0" timeOffset="83285.6515">18317 5988 0,'0'0'0,"0"0"0,0 0 16,0 0-16,0 27 0,0-27 0,-1 31 16,0-9-16,0 2 0,-1 6 15,-1 4-15,-3 9 0,1 1 16,-1 1-16,0-2 0,0 13 16,0-1-16,3-4 0,2-1 15,4 0-15,3-7 0,4-7 16,3-7-16,5-8 0,1-8 0,6-13 15,2-8-15,-6 0 0,-4 2 16,-4 3-16</inkml:trace>
  <inkml:trace contextRef="#ctx0" brushRef="#br0" timeOffset="83619.14">18799 6040 0,'0'0'16,"0"0"-16,-3-15 0,1 6 15,-2-1-15,0 0 0,-2 2 16,1 2-16,-1-1 0,-1 5 15,-2 3-15,-3 6 0,-3 4 0,-1 7 16,-1 3-16,3 2 0,1 3 16,3-2-16,2-2 0,3 5 15,2 1-15,6-3 0,1 0 16,4-2-16,2 0 0,5-4 16,5-1-16,0 0 0,0 0 0,-1 0 15,1-1-15,-1-2 16,-1 2-16,-1 0 0,0-1 15,-4-1-15,-2-1 0,-4 0 0,-4 2 16,-5 0-16,-5 1 0,-6 3 16,-5 2-16,-5-2 0,-3-2 15,-2 0-15,-2-1 0,3-3 16,0-2-16,1-5 0,3-4 16,5-11-16,5-6 0,4 3 15,2 3-15,2 1 0</inkml:trace>
  <inkml:trace contextRef="#ctx0" brushRef="#br0" timeOffset="83968.9464">19060 5613 0,'0'0'0,"0"0"0,0 0 15,22-6-15,-22 6 0,30-5 16,-10 5-16,1 0 0,2-1 0,3 1 15,2 2-15,6 4 0,-2 3 16,-3 2-16,-4 1 0,-4 1 16,-3 3-16,-4 6 0,-5 4 15,-8 1-15,-5 0 0,-8 0 16,-6-1-16,-1 0 0,1-1 16,1-3-16,3-2 0,0-1 15,6-3-15,2-9 0,2-3 16,2 0-16,2 2 0,4-2 15,5-3-15,3-1 0,3-1 0,6-3 16,5-4-16,10-2 0,5 0 16,2 1-16,2-1 0,1 0 15,2 2-15,9-1 0,0 2 16,-13 1-16,-8 1 0,-9 2 16</inkml:trace>
  <inkml:trace contextRef="#ctx0" brushRef="#br0" timeOffset="84124.2743">20393 5585 0,'0'0'0,"0"0"16,0 0-16,0 0 0,0 0 0,0 0 15,15 22-15,-15-22 0,6 21 0,-6-21 16</inkml:trace>
  <inkml:trace contextRef="#ctx0" brushRef="#br0" timeOffset="85185.6027">16987 6581 0,'0'0'15,"0"0"-15,0 0 0,0 0 0,0 0 16,0 0-16,0 0 15,0 0-15,0 0 0,24-16 0,-24 16 16,23-13-16,-23 13 0,30-9 16,-10 5-16,2-2 0,1-2 15,2-2-15,2-1 0,7-3 16,0 1-16,4 0 0,2 1 16,0 1-16,-1-1 0,10-2 15,4-1-15,-1 3 0,-2 2 0,12-2 16,2-1-16,-4 2 0,-3 0 15,12-1-15,0 0 16,-4 2-16,-3 2 0,12-6 0,1 0 16,-8 2-16,-5 1 0,30-4 15,-4 2-15,-9-1 16,-9 0-16,6 2 0,4 1 0,-8 0 0,-2 1 16,2-3-16,1-2 15,-6 2-15,-6 0 0,8 1 16,3 2-16,-5 1 0,-6-1 0,4-1 15,4-3-15,-8 2 0,-4 2 16,1 0-16,1 1 0,-7 3 16,-3 2-16,3 0 0,1-3 15,-8 0-15,-5 1 0,-2 0 16,0 0-16,-3-3 0,-1-2 16,-3 3-16,-3 2 0,-4 1 0,-3 2 15,2 4-15,1 2 16,-4-1-16,-3-2 0,-11-2 0,2 1 15,0 0-15,0-2 0,0 2 16,0 0-16,-2-1 0,0-1 0,-2 2 16,0 1-16,-1-1 15,-1-1-15,0 2 0,-2 0 16,3-2-16,-3 2 0,0 0 16,0 0-16,0 0 0,0 0 15,0 0-15,0 0 0,0 0 16,0 0-16,0 0 0,0 0 0,0 0 15,0 0-15,0 0 0,0 0 16,0 0-16,0 0 0,0 0 16,0 0-16,0 0 0,0 0 15,0 0-15,0 0 0,-3-1 16,3 1-16,0 0 0,-2-1 16,2 1-16,0 0 0,0 0 15,0 0-15,0 0 0,0 0 0,0 0 16,0 0-16,0 0 0,0 0 15,-4 3-15,4-3 16,-7 9-16,3-2 0,-2-4 0,0-6 16,0 1-16,1 0 0,0 1 15</inkml:trace>
  <inkml:trace contextRef="#ctx0" brushRef="#br0" timeOffset="89537.941">4532 9542 0,'0'0'0,"0"0"0,0 0 15,0 0-15,0 0 0,0 0 0,-25-1 16,25 1-16,0 0 0,0 0 16,0 0-16,0 0 0,0 0 0,0 0 15,0 0-15,0 0 16,0 0-16,22 0 0,-22 0 16,25-2-16,-25 2 0,30-3 15,-30 3-15,39-5 0,-17 4 0,3-1 16,3 0-16,7 0 0,1 0 15,3 0-15,5 0 16,4-1-16,1 0 0,2-3 0,3-1 16,5-2-16,0 2 0,5-2 15,3-2-15,6-2 0,-6 2 0,4-2 16,7-1-16,4-2 16,-6-1-16,2 1 0,1-1 15,20-4-15,-14 6 0,-2-1 0,-2 0 16,-6 2-16,-6 1 0,-5 0 15,-3-2-15,-9 5 16,-6 3-16,-3 4 0,-5 1 0,-9 1 16,-7 0-16,-6-1 0,-3-1 15,-4 2-15,-2 1 0,-7 0 16,0 0-16,-2 0 0,2 0 16,-3-3-16,3 3 0,-2-2 15,2 2-15,0 0 0,-2 1 16,2-1-16,0 0 0,3 1 15,0-4-15,0 0 0,2 0 0,-1 1 16,-1 0-16,-2 1 0</inkml:trace>
  <inkml:trace contextRef="#ctx0" brushRef="#br0" timeOffset="102836.0587">12867 15509 0,'0'0'0,"0"0"0,19 18 15,-8-6-15,1 0 0,9 3 0,3 0 16,1 1-16,1 2 0,9 7 16,3 2-16,0-4 0,-3-4 0,3-1 15,2-1-15,6 2 16,-3-1-16,1-1 0,2-2 16,-5-1-16,-4-1 0,9-2 0,-1-3 15,-3-2-15,-4-3 0,2-4 16,1-4-16,-3-3 0,1-3 15,4-3-15,4-1 0,-3-2 16,-3-4-16,5-6 0,5-6 16,-1-2-16,-2-1 0,12-14 15,0-5-15,0 1 0,-2 1 0,34-30 16,-5 1-16,-11 8 0,-6 3 16,6 1-16,3-1 15,-12 9-15,-8 7 0,7-6 16,4-4-16,-3 2 0,-5 2 0,5 4 15,1 3-15,-11 7 0,-6 5 16,6-3-16,6-4 0,-4 7 16,-3 4-16,2-6 0,2-6 15,-3 5-15,-2 2 0,-17 13 16,-12 10-16,-8 6 0</inkml:trace>
  <inkml:trace contextRef="#ctx0" brushRef="#br0" timeOffset="116603.5467">11089 16833 0,'0'0'0,"0"0"15,0 0-15,0 0 0,-13-6 16,8 8-16,-2 2 0,2-1 15,-1-1-15,2 1 0,1-1 16,0 0-16,2 1 0,2-1 16,4 1-16,1 0 0,3 0 0,4 2 15,5 1-15,1 0 16,1-1-16,9 3 0,6 0 16,-1-1-16,0 0 0,12 1 15,5-2-15,-3 0 0,-1-1 0,10 1 16,0 1-16,-4-1 0,-3 0 15,12 3-15,3 1 0,-8-2 16,-5-3-16,5-1 0,5 0 16,-4-1-16,-3-1 0,16-2 15,4-2-15,-10-6 0,-5-2 0,35-15 16,0-6-16,-30 11 0,-19 6 16,-16 4-16</inkml:trace>
  <inkml:trace contextRef="#ctx0" brushRef="#br0" timeOffset="116986.5388">14328 16894 0,'0'0'0,"0"0"0,32 3 0,-16-1 15,3-1-15,11-1 0,5-2 0,3 1 16,5-2-16,14 0 0,1-2 16,-1 0-16,1 2 0,9 0 15,-2 1-15,8 0 0,-5 0 16,1 1-16,-1 2 0,-6 0 16,-5 2-16,8-1 0,-2-1 15,0-1-15,-1 2 0,-2 1 0,-2 1 16,-2 2-16,-4-1 0,23 1 15,-6-2-15,-15 5 0,-9 3 16,1 4-16,2 2 0,-10-7 16,-5-4-16,-14 0 0,2 2 15,0-2-15,1 0 0,-2-3 16,-1 0-16,-3-1 0,-1 1 0,-7-2 16,-1 0-16,-2-1 0</inkml:trace>
  <inkml:trace contextRef="#ctx0" brushRef="#br0" timeOffset="121503.6231">12184 7850 0,'0'0'0,"0"0"16,0 0-16,-16-18 0,9 10 0,-3 0 16,-3-2-16,-1 0 0,-2 0 15,-4-5-15,2-2 0,-3 2 16,-1 0-16,-3-1 15,-1-2-15,2-1 0,1-1 0,-6-3 16,-1 1-16,3 1 0,-1 2 16,0-1-16,0 0 0,-1 0 15,-1-3-15,2 1 0,-1-1 16,-4-4-16,1 2 0,-3 0 16,-2 0-16,2 2 0,0 1 0,-3 1 15,-2-1-15,-1 4 0,-1 1 16,-8-1-16,1 1 0,2 0 15,3 1-15,-3 2 0,-3 0 16,4 3-16,3 1 0,-1 1 16,-1-1-16,0 3 0,2 1 0,-7-3 15,0 1-15,2 2 0,0 3 16,2 1-16,0 1 16,0 1-16,2 0 0,-3 3 0,-3 1 15,4 1-15,2 2 0,-5 0 16,-2 2-16,1 1 0,1 3 15,-3 1-15,-2 2 0,3 4 16,2 2-16,-9 5 0,-3 0 16,-14 13-16,8-1 0,-1 1 15,-2 0-15,7-3 0,5-2 0,1 5 16,-1 6-16,5-1 0,3-3 16,-2 4-16,-2 3 0,4-8 15,4-4-15,0 3 0,-2 4 16,7-3-16,5-2 0,-5 4 15,-3-1-15,6 2 0,2 0 16,3 5-16,1 4 0,-1-4 16,0-3-16,0 12 0,0 7 15,5-7-15,4-4 0,-2-2 16,-2-5-16,3 8 0,-1 4 0,8 7 16,1 4-16,3-9 15,1-5-15,-4-2 0,-3 1 0,6 2 16,2 2-16,5-1 0,5 0 15,-3-4-15,2-2 0,-5 1 16,0-1-16,5 0 0,6-2 0,3 2 16,5 3-16,-2-5 0,-1-3 15,6-2-15,6-1 16,1-4-16,-1-2 0,1 1 16,1 2-16,4-3 0,5-2 0,0-2 15,0 0-15,-1-2 0,0 1 16,5 3-16,2 4 0,-2-2 15,1-3-15,6 2 0,2 1 16,-1-2-16,-1-3 0,2-2 16,3-2-16,-1 1 0,2 1 0,-1 1 15,2 0-15,3-6 0,3-2 16,2-1-16,3 2 0,-6-4 16,-5 0-16,7-3 15,5 0-15,2-5 0,1-4 0,5 0 16,5-2-16,-4-6 0,-3-5 15,6-1-15,4-3 0,-2 1 16,-1 1-16,5-4 0,4-4 16,-4 1-16,-1 1 0,4-5 15,2-1-15,-4-4 0,-4-3 0,7-3 16,5-2-16,-2-1 16,0 0-16,3-7 0,3-6 15,-13 3-15,-7 3 0,3-7 0,2-2 16,-6-2-16,-5-1 0,7 1 15,3-2-15,-7-3 0,-4-3 16,-1 2-16,-2 3 0,-5 3 16,-3 2-16,-1-5 0,-1-3 15,-3-1-15,-1 0 0,-5-1 16,-2-2-16,1 2 0,-1 1 0,0-4 16,-1-2-16,-4 4 0,-3 3 15,2-4-15,0-2 16,-4 2-16,-4 1 0,-2-3 15,-3-2-15,-4 4 0,-1 1 0,-4 0 16,-1-2-16,-4 2 0,-4 2 16,-4-2-16,-3-1 0,-2 4 15,-3 1-15,-5-3 0,-5-2 16,2 3-16,2 3 0,-5-2 16,-2-1-16,-3 5 0,-1 4 0,-7 1 15,-3 0-15,-1 5 0,2 3 16,-10-5-16,-6-4 0,1 4 15,0 1-15,0 1 0,-1 2 16,-3 3-16,-2 3 0,-1-3 16,0-1-1,2 2-15,2 2 0,-4-2 0,-3-1 0,2 1 0,-1 2 16,4 0-16,4 2 16,1 2-16,3 1 0,-6-5 0,-4-5 15,2 4-15,2 3 0,-2 3 16,0 2-16,5 2 0,4 2 15,-3 4-15,-3 4 0,9 2 16,6 3-16,-3 1 0,0 1 16,4-1-16,6-1 0,-1 10 15,0 6-15,2 6 0,2 3 16,0 8-16,0 3 0,2 1 16,2 1-16,9-5 0,-4 8 15,5-10-15,3-5 0,4-6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28:41.9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20381 7771 0,'0'0'0,"0"0"0,0 0 0,0 0 16,0 0-16,0 0 0,0 0 15,0 0-15,0 0 0,0 0 16,0 0-16,30-2 0,-30 2 16,0 0-16,30-2 0,-30 2 15,26-2-15,-10 1 0,1-3 16,0 2-16,-1-2 0,4 3 16,2 0-16,0-1 0,0 0 0,10-1 15,2-2-15,-2 2 16,-1 1-16,6-1 0,3 2 15,-2 1-15,-3 0 0,8 1 0,-1 2 16,0-2-16,0 0 0,2 0 16,2 1-16,5 0 0,-5-2 0,3 1 15,2 1-15,-2-1 0,0 0 16,7 0-16,-1 0 16,-1 0-16,1 1 0,0-2 0,2-2 15,-2 2-15,-2 2 0,8-2 16,0 2-16,-3-3 0,0-3 15,-1 3-15,0 0 0,1 2 16,-1-1-16,1 2 0,2 0 16,23-1-16,-8-1 0,-5 1 15,-3 1-15,0 2 0,-1 1 0,0-2 16,1-3-16,-2-1 16,-1-2-16,4-1 0,4 2 15,-4 0-15,-1 2 0,3 1 0,3 1 16,2-3-16,2-2 0,-2 0 15,0-3-15,-3 0 0,-3 2 16,2 0-16,0 0 0,8 3 16,2 1-16,0-2 0,-2 1 15,-7-3-15,-6-2 0,6 2 16,2 2-16,-1 0 0,-2-2 0,-1-1 16,1 1-16,-2 2 0,0 0 15,-1-2-15,0 0 0,1-2 16,0-1-16,5 3 0,2 3 15,-3 0-15,-1 1 0,1-1 16,4-2-16,-2 5 0,-2 0 16,1-3-16,-1-4 0,2 3 15,1 1-15,2-1 0,2 1 16,-4-3-16,0-2 0,1 2 16,2 2-16,-4-7 0,-2-2 0,1 5 15,0 4-15,-2 2 0,-3 0 16,4 1-16,1-1 0,-5 0 15,-1 1-15,0 1 0,-1-1 16,-1 4-16,1 3 0,-4-1 16,-3-3-16,-3 1 0,-1 0 0,2 0 15,-1 0-15,-2 1 16,-2-2-16,1 1 0,1-1 0,4 1 16,1-1-16,0 0 0,-2 0 15,1-2-15,-1 1 0,3 0 16,1 0-16,-3-1 0,-3 1 15,0-6-15,2-2 0,-4 3 16,-1 2-16,-4 3 0,-1 0 16,-3 3-16,0 3 0,1-5 15,3-1-15,-7 1 0,-4-1 0,-2-3 16,-3-4-16,0 4 0,0 3 16,0-2-16,0-1 0,-5-1 15,-5-3-15,-9 2 0,5-2 16,-3 4-16,1 1 0,-1 1 15,0-4-15,-5 1 0,-1 0 16,-3 0-16,1 1 0,-3 0 16,-1-1-16,0 1 0,2-1 15,-3-1-15,1 0 0,-1 2 16,0 0-16,0 0 0,0-1 0,0 0 16,1 0-16,0 0 0,-1 1 15,-1-1-15</inkml:trace>
  <inkml:trace contextRef="#ctx0" brushRef="#br0" timeOffset="6732.5851">28851 7053 0,'0'0'0,"0"0"0,0 0 16,0 0-16,-12-18 0,6 8 16,-2-2-16,-2 1 0,-1 0 0,-3-2 15,-4-2-15,-5-3 0,1 1 16,-6 0-16,-4 0 0,1 1 16,2 1-16,-13-6 15,-5 0-15,4 3 0,4 3 0,-11-4 16,-2-1-16,4 4 0,2 3 0,-4-3 15,-3 0-15,-7-1 16,3 0-16,-2 1 0,-3 2 16,2 1-16,3 1 0,-11-2 15,-3-1-15,6 4 0,3 1 0,-29-4 16,6 1-16,11 2 0,7-1 16,0 2-16,-1 1 0,7 2 15,3 1-15,-2 0 0,-3 1 16,5 0-16,7 0 0,-9 4 15,-4 1-15,4-1 0,2-4 16,-6 4-16,-4 2 0,4 5 0,3 3 16,-3 1-16,-2 2 15,8-3-15,6-1 0,-8 3 0,-5 3 16,9 1-16,7-1 0,-5 7 16,-3 1-16,7 1 0,3-4 15,0 5-15,1 2 0,0-2 16,2-1-16,2 5 0,2 5 15,5-6-15,6-4 0,-3 5 16,-2 3-16,7-5 0,6 0 16,1 3-16,2 2 0,0-3 15,0-2-15,4 2 0,1-1 0,7-1 16,5 0-16,0-7 0,-1 3 16,2-4-16,2 1 0,0 3 15,1 4-15,3-5 0,1-2 0,1 3 16,5 3-16,0-3 15,1-4-15,4 6 0,2 2 16,-1-3-16,2-3 0,5 2 16,5 3-16,-1-4 0,2-3 0,5-1 15,4-2-15,1 0 0,2-1 16,3 1-16,5 0 0,-4 0 16,0 0-16,12 0 0,7-3 15,-6-4-15,-2-1 0,5 3 16,3 2-16,2-1 0,-5-1 15,24 5-15,-2 0 0,-9-6 16,-8-5-16,5-3 0,3-2 16,-7 1-16,-7 1 0,9-1 15,6-2-15,-8 0 0,-6 1 0,6-3 16,5 1-16,-4 0 0,-2 2 16,7-5-16,6-5 0,-9 5 15,-7 1-15,8-1 0,5-2 16,-5-1-16,-5-1 0,4 1 15,3 1-15,-2-2 0,-2-2 0,5-1 16,3 0-16,-9 0 0,-7 0 16,3-2-16,4 0 15,-6 4-15,-5 5 0,2-7 16,1-2-16,-8-3 0,-3-3 0,2 1 16,3-2-16,-8 1 0,-6-1 0,-2 4 15,-3 1-15,-5-2 16,-4-2-16,1-3 0,1-2 15,-8 4-15,-5 3 0,-2-4 16,-2-3-16,-3 0 0,-2-1 0,-5 0 16,-1 2-16,-2 1 15,-1-1-15,-4 6 0,0-4 0,-3 1 16,0 0-16,-6-2 16,-4-3-16,2 2 0,-1 1 0,-3-2 15,-3-1-15,4 5 0,0 0 16,-6-2-16,-6 0 0,1 5 15,2 4-15,-7-4 0,-5-2 16,3 0-16,0 1 0,-7 3 16,-5 1-16,1 2 0,2 2 0,-13 1 15,-5 2-15,2 0 0,1-1 16,17 3-16,12 2 0,9 2 0</inkml:trace>
  <inkml:trace contextRef="#ctx0" brushRef="#br0" timeOffset="9800.2355">19798 6047 0,'0'0'0,"0"0"0,0 0 16,0 0-16,0 0 0,0 0 16,0 0-16,0 0 0,0 0 0,0 0 15,0 0-15,0 0 0,0 0 16,0 0-16,0 0 0,0 0 16,0 0-16,0 0 0,0 0 15,19 22-15,-19-22 0,0 0 16,23 17-16,-23-17 0,18 11 0,-11-5 15,2 1-15,-1 1 16,-1-1-16,3 2 0,0-1 16,0 0-16,0 1 0,1 1 15,1 0-15,0 0 0,1 0 0,-1 1 16,-1 0-16,0 2 0,0 0 16,0 0-16,1-1 15,0 0-15,0 2 0,4 5 0,0 0 16,1-1-16,-1-1 0,0 1 15,-1-1-15,-1 0 0,0 1 16,0-2-16,3 2 0,-1 1 16,1 0-16,-2-2 0,-1-1 15,1 0-15,0-1 0,3 4 16,-3-1-16,0-4 0,1 0 0,3 3 16,0-2-16,0 0 0,1-2 15,0-2-15,-1-1 16,1-1-16,0 2 0,0-2 0,4-1 15,-2 0-15,0-2 0,-1-1 16,-1 0-16,0-2 0,3 0 16,1-2-16,1 0 0,-1-2 15,-2-2-15,3-1 0,1-2 16,1-3-16,-1 0 0,1-2 16,-1-2-16,2-2 0,0-2 0,4-3 15,2-2-15,7-8 0,-2-3 16,3-3-16,2-4 0,1-1 15,0-2-15,8-9 0,0-3 16,1-2-16,1-1 0,8-7 16,-1-1-16,18-15 0,-10 15 15,-5 1-15,-3 0 0,-1 2 16,-2 2-16,0-2 0,1 0 16,-6 7-16,-4 6 0,3-4 15,1-4-15,3 0 0,1-1 0,0-4 16,2 0-16,-4 6 15,-2 3-15,6-3 0,3-3 0,0-1 16,3 1-16,0 2 0,2 1 16,-5 4-16,-5 3 0,1-3 15,-1-3-15,-3 5 0,-1 4 0,0 1 16,1 0-16,-5 3 16,-5-1-16,-2 5 0,-1 2 15,0 0-15,-1 1 0,0 3 0,-2 1 16,-7 3-16,-4 3 0,1 0 15,0 1-15,-1 0 0,-2 2 16,-6 2-16,-6 2 0,0 3 16,-1 2-16,-2 3 0,0 0 15,-2 2-15,-3 3 0,-3 4 16,-1 4-16,-2-2 0,-1-5 0,-1 4 16,-1 1-16,3 0 15,-2 2-15,-1 3 0,-3 2 0,-1 2 16,-2 2-16,-2 4 0,-2 5 15,1-3-15,4-4 0,1-3 16</inkml:trace>
  <inkml:trace contextRef="#ctx0" brushRef="#br0" timeOffset="18050.0779">23099 5417 0,'0'0'16,"0"0"-16,0 0 0,-10-17 0,10 17 15,-11-19-15,2 8 0,0-2 16,0 1-16,-1 0 0,1-1 16,-7-4-16,0 1 0,-2 2 15,-2 0-15,0 0 0,0 0 16,-3-2-16,-2-1 0,-1 4 15,1 3-15,-6-2 0,2 2 16,-2-1-16,0 0 0,-1 2 0,-1-1 16,-1 2-16,-1 3 0,0 0 15,-1 2-15,-1 3 0,1 0 16,-9 3-16,1 1 0,1 0 16,2 3-16,2 2 0,3 3 15,0-2-15,0-2 0,0 3 16,-1 4-16,2 0 0,1 2 15,0-3-15,-1 0 0,3 5 0,2 6 16,-3 6-16,2 0 16,2-1-16,3 0 0,0 2 15,3 1-15,1 0 0,0 0 0,5 0 16,3 3-16,2-1 0,1 1 16,2 1-16,2 0 0,0 0 15,1-2-15,3-1 0,2 0 16,1 1-16,1 1 0,5 1 15,2-2-15,2-4 0,0-2 0,4 1 16,1 1-16,3-4 0,3-1 16,0 0-16,1 3 15,3-1-15,4-2 0,1 0 0,2 1 16,3-2-16,2 1 0,2-5 16,1-2-16,1-1 0,0-2 15,5-3-15,4-2 0,8 3 16,0-1-16,-1-6 0,-1-3 15,-2 1-15,-2-2 0,2 3 16,2 1-16,-3-2 0,-2-2 0,9-3 16,0-3-16,16-3 15,-6-1-15,-7-4 0,-5-1 0,-4-4 16,-2-2-16,2-4 16,2-2-16,-2-4 0,-2-2 0,-1 2 15,-2 2-15,-1-1 0,-3-1 16,-8-2-16,-4-2 0,0 3 15,-1 0-15,-2-3 0,-2-2 16,-10 3-16,-5 1 0,-3-1 16,-2-2-16,-4 0 0,-3 1 0,-2 7 15,0-4-15,1 6 0,1 0 16,-5-3-16,0-2 0,0-1 16,-1-1-16,-4 2 0,-2 0 15,1 2-15,0-2 0,-4-1 16,-1 1-16,-4 0 0,-1 2 0,0 1 15,0 0-15,-3-3 16,-2 0-16,-2 2 0,1 2 16,1 3-16,0 3 0,-2-1 15,-3-2-15,0 6 0,0 2 16,-3-1-16,-2-2 0,1 4 0,1 2 16,-3 4-16,-3 2 0,-1 1 15,-1 1-15,-2 6 0,-2 4 16,0 1-16,1 4 0,-1 2 15,1 1-15,11-4 0,7-2 0,7-4 16</inkml:trace>
  <inkml:trace contextRef="#ctx0" brushRef="#br0" timeOffset="18566.3673">21604 4960 0,'0'0'0,"0"0"0,0 0 0,0 0 16,0 0-16,0 0 0,0 0 15,27-10-15,-27 10 0,0 0 16,36-3-16,-20 1 16,2 0-16,6 1 0,5-1 15,-1 1-15,0 0 0,8-1 0,2 0 16,-2 2-16,1 0 0,4 0 16,-1 0-16,-3 0 0,-3-2 0,-3 2 15,-3 2-15,-3-2 0,-5 0 16,-3 0-16,-4-2 0,-2 0 15,-3 0-15,-4-3 0,-1 0 16,-3-2-16,-3-3 0,2 2 16,0 1-16,0 2 0</inkml:trace>
  <inkml:trace contextRef="#ctx0" brushRef="#br0" timeOffset="18853.5553">22066 4632 0,'0'0'0,"0"0"16,0 0-16,0 0 0,0 0 15,0 0-15,-22-6 0,22 6 16,0 0-16,0 0 0,0 0 16,0 0-16,0 0 0,-16 19 15,16-19-15,0 0 0,-2 32 16,2-32-16,-3 33 0,2-15 16,1 0-16,0 2 0,-1 2 15,-2 6-15,1 1 0,1-1 16,1 1-16,-1-1 0,0 0 0,0 2 15,1 0-15,0 6 0,0-4 16,1-1-16,0-2 0,0-1 16,1-3-16,5-3 0,3-4 15,-3-3-15,0-4 0,-1-1 16</inkml:trace>
  <inkml:trace contextRef="#ctx0" brushRef="#br0" timeOffset="19761.5368">22416 4690 0,'0'0'0,"0"0"16,0 0-16,0 0 0,0 0 0,0 0 15,0 0-15,1-24 16,-1 24-16,0 0 0,0 0 16,0 0-16,0 0 0,0 0 0,0 0 15,0 0-15,21-6 0,-21 6 16</inkml:trace>
  <inkml:trace contextRef="#ctx0" brushRef="#br0" timeOffset="22649.7395">22359 4641 0,'0'0'0,"0"0"16,0 0-16,0 0 0,0 0 0,0 0 15,0 0-15,0 0 0,29-5 16,-29 5-16,26-6 15,-26 6-15,31-5 0,-13 4 16,1 1-16,1 0 0,0 0 0,-1 0 16,0 0-16,-2 1 0,0 1 15,3 1-15,-2 0 0,-2-1 16,-4 2-16,-2 0 0,-2 2 16,-4-2-16,-1 2 0,-2 2 15,-1 4-15,-2 0 0,-1 2 0,-7 5 16,-4 5-16,-1-2 15,0-1-15,-2 3 0,-1 4 16,1-5-16,1-1 0,0 2 16,4-1-16,2-3 0,1-6 0,5-1 15,3-2-15,3-1 0,2-2 16,6-2-16,5-5 0,-2-2 16,1-3-16,4-2 15,3-2-15,0 1 0,-1 2 0,6-2 16,2 2-16,-3 0 0,-2 2 0,-1-2 15,-1 0-15,-1-1 16,-1 0-16,-2 2 0,1 3 16,-2 0-16,0 1 0,-2-1 0,-1-1 15,-3 2-15,-1 2 0,0-1 16,-1-1-16,-1 0 0,1 0 16,1-1-16,2 1 0,2 1 15,2 1-15,-3 0 0,-2 0 16,-2-1-16</inkml:trace>
  <inkml:trace contextRef="#ctx0" brushRef="#br0" timeOffset="22819.7435">23647 4810 0,'0'0'0,"0"0"16,0 0-16,0 0 0,0 0 0,0 0 16,0 0-16,23-4 0</inkml:trace>
  <inkml:trace contextRef="#ctx0" brushRef="#br0" timeOffset="23633.1464">19961 5207 0,'0'0'0,"0"0"15,0 0-15,0 0 0,0 0 0,0 0 16,0 0-16,0 0 0,0 0 16,0 0-16,0 0 0,25 6 15,-25-6-15,26 3 0,-26-3 16,36 0-16,-16 0 0,1 1 0,2-1 16,1 0-16,1 0 0,8-2 15,1 0-15,-2 0 0,-1 1 0,0 0 16,0 1-16,-3-1 15,0 0-15,2-2 0,-4 1 16,-3 2-16,-2 0 0,-3 1 16,-3 2-16,-2-2 0,-3 0 0,-3 0 15,-2 0-15,-1 0 0,-4-1 0,-2 5 16,-3-1-16,2 0 16,1-1-16,-1-1 0</inkml:trace>
  <inkml:trace contextRef="#ctx0" brushRef="#br0" timeOffset="23916.8075">20260 5021 0,'0'0'16,"0"0"-16,0 0 0,0 0 16,0 0-16,0 0 0,-22 10 15,22-10-15,0 0 0,-19 15 0,19-15 16,-10 19-16,10-19 0,-4 23 15,4-10-15,0 0 0,0 0 16,0 1-16,1 1 0,0 0 16,0 0-16,1 1 0,2 0 0,-2-2 15,0 0-15,0 6 0,0 3 16,1-1-16,-1-4 0,0 1 16,0-3-16,3 1 0,0 0 0,1-2 15,-1-1-15,0-2 16,-1-1-16,3-5 0,0-3 15,-1-1-15,-1 1 0,0-2 0</inkml:trace>
  <inkml:trace contextRef="#ctx0" brushRef="#br0" timeOffset="24602.4384">20672 4895 0,'0'0'15,"0"0"-15,0 0 0,0 0 0,0 0 16,0 0-16,0 0 16,0 0-16,0 0 0,23 6 0,-23-6 15,0 0-15,29 5 0,-29-5 16,27 4-16,-27-4 0,28 8 0,-15-3 15,1 1-15,-2 1 16,-1 0-16,0 2 0,0 0 16,-1 0-16,-1-1 0,-4 3 0,-3 2 15,-2 0-15,-1 0 16,-5 5-16,-5 6 0,-6 4 16,-1-4-16,1 2 0,-1-1 0,-2 5 15,2-1-15,0-5 0,0-3 16,3-3-16,3-2 0,3-2 15,2 0-15,5-2 0,3 0 0,4-1 16,1-3-16,2-4 0,1-1 16,3-4-16,2-2 15,3 0-15,0 0 0,3-2 0,2 0 16,-1-2-16,-1-3 0,5 0 16,2 1-16,-2 1 15,1 1-15,-3 0 0,-1-1 16,0 0-16,0-1 0,0 1 15,0 0-15,-1 1 0,-1 0 0,-3-1 16,0 1-16,-2 1 0,1 0 16,-3 2-16,-1-1 0,-2 1 15,-1-1-15,-1 2 0,-1-1 16,0 1-16,0 1 0,-3 1 16,-1 0-16,1 0 0,-1 0 0,-1 1 15,0-2-15,-2 2 0,2 2 16,-2-2-16,3-2 0,-3 2 15,2-1-15,-2 1 0,2-1 16,-2 1-16,2-1 0,-2 1 16,0 0-16,0 0 0,0 0 0,0 0 15,-2 3-15,-1 4 16,-3 3-16,2-1 0,-1-1 0,2-1 16</inkml:trace>
  <inkml:trace contextRef="#ctx0" brushRef="#br0" timeOffset="25952.9008">25728 5213 0,'0'0'0,"0"0"15,0 0-15,0 0 0,0 0 0,0 0 16,0 0-16,0 0 0,0 0 16,0 0-16,0 0 0,0 0 15,0 0-15,0 0 0,0 0 16,0 0-16,0 0 0,38 0 16,-38 0-16,34 3 0,-34-3 15,42 0-15,-19-2 0,1-1 0,0-1 16,6-1-16,0 2 15,-3 2-15,0 0 0,-3 1 16,-1-1-16,-2 2 0,-2 1 16,-2-1-16,-4 1 0,-2-1 0</inkml:trace>
  <inkml:trace contextRef="#ctx0" brushRef="#br0" timeOffset="26217.3471">25968 5039 0,'0'0'16,"0"0"-16,0 0 0,0 0 0,0 0 16,0 0-16,0 0 0,6 26 0,-6-26 15,5 19-15,-5-19 0,8 22 16,-8-22-16,11 29 15,-5-12-15,-1-1 0,1 1 0,-1-2 16,1-1-16,-2 1 0,1 1 0,0-2 16,2-2-16,-2 0 0,0-2 15,-1-1-15</inkml:trace>
  <inkml:trace contextRef="#ctx0" brushRef="#br0" timeOffset="26483.2478">26362 4844 0,'0'0'0,"0"0"0,0 0 16,0 0-16,0 0 0,-18 26 16,18-26-16,-11 21 0,11-21 0,-11 28 15,8-11-15,1 0 16,1 0-16,1-1 0,2 0 15,1-1-15,1 0 0,2 3 16,3-3-16,0-3 0,1-3 0,3-1 16,2-3-16,4-3 0,3-3 15,1-1-15,3-4 0,-1 0 16,0-1-16,-4 2 0,-3 1 16,-3 0-16</inkml:trace>
  <inkml:trace contextRef="#ctx0" brushRef="#br0" timeOffset="26683.7212">26622 4804 0,'0'0'0,"0"0"0,0 0 0,-19 10 15,19-10-15,-15 14 0,4-3 16,-1 4-16,-2 2 0,-2 5 16,1 5-16,-4 10 0,1 3 0,-3 11 15,0 2-15,4 0 16,2 1-16,2 11 0,3-2 15,3-7-15,1-6 0,2-6 0,0-10 16,1-10-16</inkml:trace>
  <inkml:trace contextRef="#ctx0" brushRef="#br0" timeOffset="27583.4974">26498 4989 0,'0'0'15,"0"0"-15,0 0 0,0 0 0,-28-11 16,17 9-16,-2 1 15,-3-1-15,-1-1 0,-5 4 0,-4 2 16,-8 4-16,0 2 0,-5 4 16,-2 1-16,-10 6 0,0 2 15,-1 2-15,-1 4 0,-5 6 16,5 1-16,-8 10 0,3 1 16,8 0-16,6-2 0,-5 7 15,1 0-15,10 0 0,7-1 16,3 0-16,3 2 0,3-5 0,3-3 15,-6 22-15,2-3 16,7-7-16,6-5 0,5-2 0,2-1 16,2-6-16,2-4 0,7 5 15,4 3-15,0-3 0,2-2 16,0-3-16,1-2 0,3-7 16,2-3-16,6 1 0,5 1 15,-12-13-15,3 2 0,6 0 16,2 2-16,2-4 0,2 0 0,5-2 15,5 1-15,-3-5 0,-1-3 16,8 0-16,7-1 16,-2-1-16,-2-3 0,7-5 0,5-3 15,-3 0-15,-3-1 0,37-15 16,-2-8-16,-11 0 0,-8 0 16,3-15-16,4-8 0,-9 2 15,-6 5-15,-2-5 0,-3-4 16,-7 5-16,-4 5 0,-2-7 15,1-6-15,-10 6 0,-5 5 0,0-8 16,3-5-16,-6 4 0,-2 0 16,2-4-16,1-3 0,-9 10 15,-6 4-15,0-6 0,-2-4 16,1 5-16,3 4 0,-5-3 16,-3-4-16,-4 4 0,-3 3 0,-7 0 15,-5-2-15,0 5 16,-1 3-16,0-1 0,-1 0 15,-5 2-15,-4 3 0,-4 1 16,-4 1-16,-3 6 0,-2 5 0,-2-1 16,-3-1-16,1 6 0,-2 2 15,-8 4-15,-6 3 0,1 3 16,2 4-16,-11 5 0,-9 6 16,2 0-16,2 4 0,-9 8 15,-7 7-15,2 1 0,0 2 16,-5 11-16,-2 8 0,8-2 0,5-3 15,-9 13-15,-6 10 16,12-1-16,8 1 0,-4 6 0,-1 5 16,23-23-16,16-15 0,11-12 15</inkml:trace>
  <inkml:trace contextRef="#ctx0" brushRef="#br0" timeOffset="32051.8015">30286 5079 0,'0'0'0,"0"0"0,-26-1 16,15 0-16,-2 0 0,-3 0 0,-5 2 15,-8 1-15,-1 3 0,-2 1 16,-2 3-16,-6 2 0,3 1 16,-3 2-16,-2 1 0,1 2 15,2 1-15,-7 4 0,-1 2 16,4 1-16,2 1 0,-5 5 15,1 1-15,4 1 0,4-1 0,-3 3 16,-2-1-16,7 1 0,5-1 16,-3 4-16,1 0 15,6-2-15,2-1 0,5-1 0,1 0 16,5-2-16,2-3 0,2 0 16,2 0-16,3-3 0,-1 0 0,2 4 15,1 2-15,1-4 16,2-2-16,0 2 0,0 2 15,1-3-15,2-2 0,3 0 16,4-1-16,1-2 0,1-1 0,3 1 16,3-1-16,-4-4 0,1-1 15,5 1-15,3-1 0,0-1 16,0-3-16,4 0 0,2 1 16,-2-4-16,1 1 0,3-1 15,3-1-15,-1-1 0,2 0 0,7 1 16,0 0-16,-7-1 15,2-1-15,7 1 0,0-2 0,-2 1 16,-1-2-16,4-1 0,4-3 16,-3 2-16,-2 1 0,5-3 15,3-2-15,-3 1 16,-4 0-16,9 1 0,1-1 0,-5-1 16,-4 1-16,4 1 0,3 1 15,-5-3-15,-4-2 0,1 1 16,2 1-16,-4 2 0,-2 3 0,1-1 15,2 0-15,-13-1 16,-9-1-16,-7 1 0</inkml:trace>
  <inkml:trace contextRef="#ctx0" brushRef="#br0" timeOffset="39351.0464">26729 6370 0,'0'0'0,"16"0"15,1 0-15,3 1 0,2 0 0,13 1 16,6-1-16,11-1 15,1 1-15,13-1 0,4 1 16,-5 0-16,-4-1 0,16 3 0,2 1 16,-5 2-16,-4 1 0,14-3 15,1-3-15,-10-1 0,-8-1 16,36 5-16,-6 6 0,-12-1 16,-8 0-16,-1-1 0,0-1 15,-7-1-15,-4-1 0,4 2 16,0 1-16,-4 3 0,-4 4 0,6-4 15,4-2-15,-5-5 16,-4 0-16,5 2 0,3 4 0,0-3 16,-2 1-16,6-1 0,5 0 15,-9-2-15,-7 1 0,5 1 16,4 0-16,-5-1 0,-3-1 16,0 3-16,-1 2 0,-7-2 15,-3-1-15,5 0 0,5 1 16,-8-2-16,-4-2 0,2 0 15,2-3-15,-7 0 0,-2 0 0,1 0 16,2-1-16,-3-3 16,-2-2-16,-2 1 0,-2-1 0,-3 0 15,-2 1-15,1 0 0,-2 0 16,-4 0-16,-3 2 0,1-2 16,-2 0-16,-5-2 0,-3-1 0,-9 5 15,3-1-15,-1 1 16,-2 0-16,-5 0 0,-2 0 15,1 2-15,1-2 0,-2 1 16,0 0-16,-2 1 0,0 0 0,0 0 16,-2 1-16,-4 2 0,-1 1 15,-5 3-15,-4-1 0,5-1 16,2-1-16,2-1 0</inkml:trace>
  <inkml:trace contextRef="#ctx0" brushRef="#br0" timeOffset="40316.7566">29142 6933 0,'0'0'0,"0"0"16,0 0-16,0 0 0,2 26 0,-2-26 15,3 24-15,-1-10 16,0 2-16,2 1 0,1 2 15,1 1-15,-1 0 0,2 7 16,0 2-16,1-1 0,1-1 0,0 1 16,1 1-16,0 4 0,0 1 15,0-3-15,-1 0 0,0-2 16,0-2-16,1-1 0,0-2 16,0-2-16,-1-1 0,2-1 15,1 0-15,0-3 0,-1-5 16,2-1-16,2-1 0,-1-3 15,-1-3-15,4-4 0,1-4 16,1-1-16,1 0 0,3-6 0,4-3 16,1-1-16,3-2 0,2-5 15,2-1-15,2-2 0,1-1 16,12-7-16,2 0 0,-1 0 16,-1 0-16,9-7 0,-1-1 15,-4 4-15,-3 3 0,11-5 16,2 1-16,-8 1 0,-6 1 15,23-15-15,-8 3 0,-7 11 0,-7 6 16,-5 1-16,-4-1 16,-6 4-16,-2 1 0,-3 5 0,-1 3 15,-9 3-15,-6-1 0,-3 2 16,-2-2-16,-5 11 0,-1 1 0,1-1 16,1-1-16,-3 1 15,0 0-15,-3 0 0,0 2 16,0 3-16,0 0 0,0 0 15,0 0-15,-2 3 0,0 4 0,0-1 16,0 2-16,1-2 0,0 0 0,-1-3 16</inkml:trace>
  <inkml:trace contextRef="#ctx0" brushRef="#br0" timeOffset="40563.7762">30420 6464 0,'0'0'0,"0"0"0,0 0 16,0 0-16,0 0 0,0 0 0,13 22 16,-13-22-16</inkml:trace>
  <inkml:trace contextRef="#ctx0" brushRef="#br0" timeOffset="46350.8185">19553 14248 0,'0'0'0,"-9"0"0,-4 1 15,0 0-15,-1-1 0,-7 1 16,-4 0-16,-1-1 0,-2 2 0,0-2 16,-2 1-16,-6 1 0,-1 2 15,1-2-15,1-3 0,-1 1 16,1 1-16,1 0 0,0 1 16,-2 1-16,1 1 0,-7 2 15,1 0-15,4 1 0,2 1 16,-3 0-16,0 0 0,1 2 15,3-1-15,0 0 0,1 1 16,0 1-16,1 0 0,0 2 16,-1-1-16,0 2 0,0 1 0,1 3 15,2 3-15,-1-2 16,0-1-16,0 1 0,1 2 16,4 1-16,1 0 0,-6 6 15,-2 1-15,4-1 0,3-2 0,2 3 16,2 2-16,4-1 0,1-2 15,-2 4-15,-1 4 0,4-1 16,3-1-16,1 3 16,1 1-16,1-1 0,2-4 0,2 2 15,4 1-15,-1-1 0,0-1 16,3 1-16,2-1 0,1 0 16,0 0-16,3-3 0,1-3 15,1 5-15,3 3 0,-1-3 16,0-2-16,0-1 0,1-3 0,1 0 15,1 0-15,2-2 0,0-1 16,4 1-16,1 2 0,0-1 16,-2-1-16,0-2 0,0 1 15,0-3-15,3-1 0,5 0 16,1 1-16,-4-3 0,1-1 16,2 2-16,3 1 15,-2-3-15,1-2 0,6 0 0,0 0 16,-4-5-16,1 0 0,6 5 0,2 2 15,-2-2-15,1 0 0,0-2 16,2-3-16,1-1 16,1 1-16,1-2 0,0-1 15,1 0-15,0 0 0,1-2 0,2-1 16,-1 1-16,1 0 0,3 0 16,2-4-16,4 0 0,-1 1 15,0 0-15,0 1 0,-2-3 16,0-1-16,1-1 0,2 0 15,-1 4-15,2 2 0,6-3 0,-3-4 16,16-1-16,-6 0 0,-4 8 16,-2 5-16,-2-7 0,-2-4 15,4 0-15,2-1 0,-1 8 16,-1 5-16,-4-4 0,-4-3 16,2-4-16,2-3 0,2 1 15,2 1-15,-1 5 0,-1 2 16,-1 1-16,-1-1 0,-2-7 0,0-3 15,6 2-15,6 4 16,-6 1-16,-4 3 0,5 0 0,5 0 16,-7-3-16,-5-2 0,3 1 15,2 0-15,2 2 0,2 3 16,-1-3-16,1-2 0,-5-1 16,-4 1-16,5 1 0,2-1 15,0 4-15,0 1 0,4 3 16,0-1-16,-3-5 0,-2-4 15,2-1-15,2 2 0,-5 3 16,-5 2-16,6 2 0,3 2 16,0-5-16,1-3 0,0-1 0,3 0 15,-7 0-15,-4 2 0,3 0 16,1 0-16,0 2 0,0 3 16,3-2-16,3-2 0,-4-1 15,-2 0-15,4 3 0,4 3 16,-8-2-16,-5-1 0,4-1 15,2 0-15,1-2 0,0-1 0,-2 1 16,-1 0-16,1-1 0,2-2 16,-3-1-16,-1 0 0,0 2 15,0 2-15,6-4 0,2-2 16,-3 7-16,-2 4 0,-1-4 16,0-4-16,-2 0 0,-2 0 15,5-1-15,4 2 0,-3-6 0,-3-2 16,4 4-16,3 2 0,-6 1 15,-5 2-15,3-2 0,1-2 16,1 0-16,1 1 16,1 1-16,0 1 0,-4-2 0,-4 1 0,6-3 15,2 0 1,-4 2-16,-2 4 0,3-2 0,3-2 16,-3 0-16,-4 1 0,6-2 15,5 0-15,-7-1 0,-3-1 16,2 2-16,2 2 0,-1 0 15,-2 1-15,5-2 0,4 1 16,-5-2-16,-1 1 0,0-2 0,0-1 16,-1 3-16,-2 3 0,3-1 15,2 1-15,-1-5 0,1-5 16,1 3-16,2 0 0,-8 5 16,-5 3-16,6-2 0,4 0 15,-1-1-15,0-1 0,1 1 16,0 0-16,-4-1 0,-2 0 0,2-1 15,5 1-15,-3 1 0,-2 0 16,5 0-16,3-1 16,-5 0-16,-3 0 0,1-1 0,2 0 15,-6-3-15,-2-2 0,3 4 16,4 1-16,-2 2 16,-3 0-16,2-1 0,0 1 0,-3-6 15,-2-3-15,3 5 0,-1 2 16,1 0-16,-1 1 0,-2 0 0,-2 1 15,3-2-15,0 1 16,3 0-16,2 0 0,-6 1 0,-5 2 16,5-5-16,3-4 15,-4 5-15,-1 3 0,1 0 0,1 1 16,-3-2-16,-2-2 0,0 0 16,-1-1-16,2 1 0,1 0 15,1 1-15,1 1 0,-4-1 16,-4-1-16,1 0 0,-1 0 15,-1 1-15,0-1 0,-3 2 0,-1 1 16,2 0-16,1 0 0,-5-3 16,-3 0-16,2-1 0,0 1 15,0 2-15,-1 1 0,-1-3 16,-2-1-16,-13 1 0,5 2 16,-1-2-16,1 0 0,1 1 15,1 0-15,-2-1 0,0 0 16,-1-1-16,3 2 15,-5-3-15,1-1 0,-6 1 0,-1 1 16,1-2 0,1-2-16,-6 1 0,-1 1 0,2-7 15,-1-5-15,-3 4 0,-2 3 16,-3 2-16</inkml:trace>
  <inkml:trace contextRef="#ctx0" brushRef="#br0" timeOffset="50400.6059">22187 13211 0,'0'0'0,"0"0"15,0 0-15,0 0 0,0 0 16,0 0-16,0 0 0,0 0 15,0 0-15,0 0 0,0 0 16,0 0-16,0 0 0,0 0 16,0 0-16,18 20 0,-18-20 0,0 0 15,23 3-15,-23-3 0,20 3 16,-9-2-16,0-1 0,0 1 16,0 1-16,2-1 0,2 0 15,2-1-15,-1 1 0,2-1 16,0 2-16,-1-2 0,0 0 15,2 0-15,2 1 0,0-1 16,0 0-16,5 0 0,-1 0 16,2-1-16,-1 1 0,2-2 0,-1 2 15,0-1-15,-2-1 0,4 0 16,2 0-16,4-1 0,-2 0 16,0-2-16,1 0 0,-1 0 15,0 2-15,-1-1 0,0 1 16,-1 0-16,-2-1 0,3 1 15,2-2-15,-4 3 0,-3-1 0,9 2 16,0 0-16,0 0 0,1-2 16,-1 1-16,1-1 15,-2 2-15,-2-1 0,2 1 0,2-1 16,-2 0-16,-1-1 0,2 1 16,3-2-16,-3 1 0,0 0 15,0-1-15,2 1 0,-1-1 16,2 3-16,-1 0 0,1 0 15,-3-1-15,-2-1 0,8 0 16,0 3-16,-3-1 0,-4 1 0,3 3 16,0 2-16,-3 0 15,-3 0-15,7-1 0,5 0 16,-6-1-16,-5 0 0,3-2 0,3-2 16,-2 2-16,-1 0 0,4 0 15,3 0-15,-2 1 0,-3 0 0,4 0 16,2 0-1,1-1-15,-1 0 0,1 0 0,1 1 16,-2 0-16,-1 1 0,10 3 16,2-2-16,-8-1 0,-2 2 15,8-2-15,-1 0 0,-4-3 16,-2-4-16,3 5 0,2 2 16,-5-1-16,-2 0 0,3 2 0,3 0 15,-6-1-15,-3-2 0,2 2 16,3 1-16,-4 1 0,-2 2 15,1 0-15,0 1 0,2-2 16,0-1-16,4 5 0,1 2 16,0-4-16,-2-3 0,-2-3 15,-1 0-15,0 1 0,1 1 0,5-1 16,1 0 0,0-2-16,0-2 0,23 4 0,-5 4 15,-9-1-15,-5-1 0,-17-2 16,-12 0-16,-7-2 0</inkml:trace>
  <inkml:trace contextRef="#ctx0" brushRef="#br0" timeOffset="56906.6754">26024 14350 0,'0'0'0,"0"0"0,-21 5 0,11-2 16,0 0-16,-2 2 0,-3 2 15,-5 1-15,1 0 0,-3 6 16,-3 5-16,2 0 0,2 1 0,-7 12 15,-3 4-15,0-1 16,1-1-16,-6 13 0,-1 5 16,5-2-16,4-2 0,-5 14 15,1 0-15,5-5 0,4-5 0,-1 8 16,1 1-16,1-9 0,2-6 16,-3 27-16,6-3 0,9-7 15,6-6-15,3 6 0,3 7 16,-2-12-16,-1-6 0,10 8 15,6 6-15,2-11 0,0-6 0,3-2 16,2 0-16,7-2 0,4-2 16,-1 1-16,-4 1 15,1-11-15,0-6 0,5 2 16,4 3-16,-5-9 0,-1-5 0,9 0 16,7 1-16,-3-4 0,-4-2 15,7-6-15,6-6 0,-7-4 16,-4-3-16,8-10 0,6-7 15,-4 1-15,-2 0 0,11-7 16,6-5-16,-8-1 0,-6 0 0,7-14 16,5-9-16,-7 6 0,-7 5 15,5-10-15,6-8 0,-8 2 16,-7 1-16,8-10 0,3-7 16,-8 4-16,-5 2 0,3-9 15,1-5-15,-9 7 0,-6 4 16,3-9-16,1-6 0,-5 11 15,-5 9-15,-8-7 0,-5-5 16,-4 10-16,-4 8 0,-6-4 16,-2-2-16,-5 12 0,-5 7 0,-4-4 15,-2-2-15,-5 4 0,-2 5 16,-12 2-16,-8 2 16,4 5-16,1 4 0,-8 0 0,-6 1 15,3 5-15,3 5 0,-11-1 16,-8 0-16,5 7 0,2 5 0,-9-1 15,-7 0-15,8 5 0,5 3 16,-9 6-16,-8 4 16,7 6-16,4 5 0,-15 10 0,-10 9 15,12 3-15,7 1 0,-13 16 16,-7 11-16,12-2 0,11-2 0,-12 23 16,-9 14-16,15-5 15,9-5-15,-6 29 16,-5 21-16,24-44 0,17-29 0,10-20 15</inkml:trace>
  <inkml:trace contextRef="#ctx0" brushRef="#br0" timeOffset="112885.6123">29780 6360 0,'0'0'0,"0"0"0,0 0 16,0 0-16,0 0 0,0 0 15,0 0-15,0 0 0,0 0 0,0 0 16,0 0-16,0 0 16,0 0-16,0 0 0,0 0 15,24-7-15,-24 7 0,0 0 0,33 0 16,-33 0-16,29 4 0,-12-2 15,4 0-15,2 0 0,2-1 16,2 1-16,4 1 0,9 0 16,-1 1-16,4-1 0,4 2 15,7-2-15,-3-1 0,3 2 16,3 2-16,8-1 0,-4-3 0,1 1 16,2 1-16,6-2 15,-5-1-15,2-1 0,1-1 16,4 1-16,-7 0 0,0 0 0,1 0 15,-6-2-15,-5-1 0,28-1 16,-5 0-16,-14 2 0,-11 1 16,1-2-16,2-1 0,-5 1 15,-3 2-15,0 1 0,-2 1 16,-5-1-16,-5-2 0,5 4 16,2 2-16,-4-5 0,-4-5 0,1 2 15,1 1-15,-20 2 16,0-1-16,4 2 0,3 0 0,-2-1 15,-1-2-15,0 1 0,0 0 16,-5-1-16,0-1 0,-3 3 16,-1 0-16,0 1 0,2-1 0,-7 0 15,-1-2-15,-1 1 16,1 0-16,-4 4 0,-2 0 16,-4 1-16,-3-3 0,1 1 0,2-1 15,1 1-15</inkml:trace>
  <inkml:trace contextRef="#ctx0" brushRef="#br0" timeOffset="117372.5725">30106 14284 0,'0'0'0,"0"0"0,0 0 16,0 0-16,0 0 0,-28-5 15,28 5-15,-22-4 0,11 3 16,0 0-16,1 0 0,1 0 16,-3-1-16,4 1 0,0 0 0,1-1 15</inkml:trace>
  <inkml:trace contextRef="#ctx0" brushRef="#br0" timeOffset="118736.3295">28832 14108 0,'0'0'0,"-7"0"0,-2 0 0,-2 1 16,-1-1-16,-6 2 0,0 1 15,-3 2-15,-1 1 0,-5-1 0,-2 1 16,2 2-16,0 0 0,-8 6 15,-1 1-15,2 2 0,2-1 16,0 4-16,1 3 0,-3 2 16,-3-2-16,-2 8 0,3-1 15,2 0-15,1-1 0,0 0 16,0 0-16,5 2 0,4 0 0,-6 8 16,-2 1-16,6 0 0,3 0 15,0 3-15,1 3 16,2 0-16,1 2 0,2 3 15,3-3-15,1-2 0,2-3 0,3 0 16,4 0-16,1-1 0,3 0 16,3-2-16,1-2 0,1-3 15,0-2-15,2-1 0,0 0 16,1 1-16,0 2 0,1-1 16,1-1-16,2-1 0,2 3 15,3-1-15,1 1 0,0 0 16,0-1-16,-1 4 0,0-3 15,1-5-15,6 1 0,3 5 16,1-1-16,-4-6 0,-3-4 0,3-2 16,5-2-16,0 3 0,0 1 15,8 3-15,-1-2 16,-3-7-16,1-2 0,6 2 0,1 2 16,-2-4-16,2-2 0,0-1 15,1 0-15,-1-1 0,0 0 16,0-1-16,2 0 0,0-4 15,-1-1-15,4 0 0,2 0 16,-3 2-16,-1-1 0,5-3 16,4-2-16,-4 1 0,-2 1 0,2 0 15,3 0-15,-1-2 0,-2 0 16,1-3-16,0 0 0,0-5 16,0-2-16,29-4 15,-1 1-15,-41 4 0,-4 1 0,23-5 16,-2 2-16,-4-5 0,-3-3 0,4-3 15,2-1-15,-8 0 0,-4-2 16,2 3-16,2 1 0,-3-3 16,-1-2-16,0-6 0,-1-4 15,-1 0-15,-3 2 0,1-7 16,0-3-16,-3 0 0,-3 3 16,-1-5-16,0-3 0,2 1 15,2 4-15,-3-4 0,-4-1 16,-5 0-16,-3 1 0,0 2 15,1 2-15,-1-3 0,-1-3 0,-6 2 16,-4 2-16,-1 2 0,-2 1 16,0-2-16,-1-1 15,-2 1-15,-2 3 0,0-4 0,1-1 16,-2 2-16,-1 2 0,0-2 16,0 0-16,-2 15 0,0-3 15,-2-18-15,1-1 0,0 24 16,0-1-16,-3-4 0,-2-3 15,-3 0-15,-3 1 0,0-1 16,2 0-16,-2 0 0,0 2 0,-3 2 16,-1 2-16,-2 1 0,0-1 15,-1 1-15,-1 1 0,-3 1 16,-1 3-16,-3-1 0,-1 1 16,5 5-16,0-1 0,-2 3 15,-1 2-15,-1-1 0,-1 1 0,-5-1 16,-4 0-1,2 2-15,-1 2 0,1 3 0,1 3 16,-2-1-16,-1-1 0,-3 2 16,-2-1-16,-2 3 15,0 1-15,4 1 0,3 2 0,-10 2 16,-1 5-16,1-2 16,0 0-16,1 4 0,1 0 15,6 1-15,4-2 0,-4 3 0,-2 2 16,4 0-16,3-4 0,-2 2 15,0 2-15,3-4 0,1-1 16,1 5-16,0 4 16,1-2-16,1-1 0,2 2 0,2 0 15,6 0-15,4 0 0,6-6 16,4-4-16,3-2 0</inkml:trace>
  <inkml:trace contextRef="#ctx0" brushRef="#br0" timeOffset="121206.251">26314 6142 0,'0'0'0,"0"0"16,0 0-16,0 0 0,0 0 0,37-3 16,-37 3-16,33-4 0,-20 1 0,-2 1 15</inkml:trace>
  <inkml:trace contextRef="#ctx0" brushRef="#br0" timeOffset="122370.0438">29528 13400 0,'0'0'0,"0"0"16,0 0-16,0 0 0,-22-8 0,22 8 16,-17-1-16,6 3 15,0 2-15,-5 3 0,-3 5 16,1 1-16,-1 1 0,-10 14 0,-3 6 15,1 2-15,2 2 0,-9 16 16,1 6-16,0 7 0,9-5 0,2 5 16,6-8-16,8-9 15,7-8-15,9-5 0,9-9 16,2-10-16,0-6 0,7-12 16,8-8-16,-1 0 0,-1-2 0,12-11 15,7-9-15,-6 0 0,-3 0 16,12-12-16,7-3 15,-11 5-15,-7 4 0,20-10 0,-4 9 16,-13 8-16,-10 5 0,-8 14 16,-6 8-16,-6 4 0,-4 1 0,-6 3 15,-1 6-15,-1 4 16,0 2-16,-3 7 0,-3 6 16,1-2-16,-1-1 0,2 4 15,1 1-15,0-5 0,1-3 0,4-3 16,3-2-16,-1-4 0,2-2 15,1-4-15,3-3 0,0-3 16,1-1-16,2-10 0,3-7 16,-2-2-16,-2-1 0,4-9 15,1-5-15,-1-2 0,-3 0 0,3-3 16,1-4-16,-4 2 0,-3 1 16,-1-8-16,-1-1 15,-5 6-15,-3 6 0,-6 0 0,-4 1 16,-2 6-16,-1 5 0,-3 3 15,-3 1-15,-3 6 0,-2 4 16,-6 7-16,-3 5 0,2 4 16,2 3-16,-3 8 0,-3 6 15,7 2-15,4 0 0,7 5 16,4 3-16,3-8 0,2-7 0,2-5 16</inkml:trace>
  <inkml:trace contextRef="#ctx0" brushRef="#br0" timeOffset="122869.4273">30324 13700 0,'0'0'0,"0"0"16,0 0-16,0 0 0,31-3 0,-31 3 15,29 2-15,-13-1 16,3 1-16,5 1 0,2 3 15,-4 0-15,-2 2 0,-2 1 0,-1 1 16,-3 1-16,-1 0 0,-4 3 16,-3 3-16,-3 2 0,-3 1 0,-2 3 15,-4 2-15,-4 3 16,-3 0-16,-6 8 16,-1 0-16,1-3 0,3-5 0,-1 0 15,0-4-15,5-5 0,3-4 16,4-3-16,1-2 0,4-2 15,3 1-15,1-5 0,3-1 0,4-3 16,4-1-16,1-1 16,3 0-16,2-2 0,0-2 0,8-1 15,1-1-15,-1 0 0,1 0 16,-1 0-16,0 0 0,-1 0 16,1 2-16,0-2 0,-2 1 15,0 0-15,-1 0 0,2 1 16,-1 2-16,-1 0 0,-3 0 15,-3-1-15,-4 1 0,-2-1 16,-1 2-16,-4 1 16,0 0-16,-2 0 15,-2 1-15,-1 0 0,-2 1 0,1 0 16,2 0-16,-1 0 0,-1 0 16,1 0-16</inkml:trace>
  <inkml:trace contextRef="#ctx0" brushRef="#br0" timeOffset="123029.2254">31020 13736 0,'0'0'0,"0"0"0,0 0 0,0 0 0,0 0 16,0 0-16,0 0 15,0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30:58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12357 5054 0,'0'0'0,"0"0"0,0 0 16,0 0-16,0 0 0,0 0 15,0 0-15,0 0 0,25-19 0,-25 19 16,26-9-16,-26 9 0,32-11 15,-11 7-15,3 1 16,2 1-16,-1 0 0,11 0 0,3 0 16,0 1-16,-1-1 0,14 3 15,2 4-15,-1-4 0,-1 1 16,13-2-16,2 0 0,-4 2 16,-4 3-16,14-4 0,2-1 15,-3-1-15,-3-1 0,14 0 16,2 0-16,-6-1 0,-3-3 0,39-1 15,-6 2-15,-11 0 0,-7 1 16,3-3-16,5-1 0,-7 4 16,-3 2-16,8 1 0,7 2 15,-6-2-15,-4-1 0,7 0 16,6 0-16,-9-2 0,-5-1 16,13 0-16,9 1 0,-9 2 0,-3 1 15,2-6-15,1-3 16,-6 0-16,-4 0 0,12 1 0,8 1 15,-12 2-15,-7 2 0,10 1 16,7 2-16,-6 1 0,-3 2 16,8-4-16,8-4 0,-13-2 15,-9 0-15,14 3 0,12 3 16,-14-3-16,-7 1 0,10 0 16,9 1-16,-10-1 0,-6 0 15,3 0-15,4-1 0,-6 2 0,-4 2 16,5 0-16,3 1 15,-6-1-15,-4 0 0,10 1 0,8 1 16,-11 0-16,-7-1 0,14 1 16,10 2-16,-11-2 0,-9-2 15,8 0-15,8 1 0,-9 1 16,-4 0-16,10-4 0,6-1 16,-12 4-16,-10 3 0,8 2 15,6 3-15,-6-6 0,-6-4 0,9 2 16,6 2-16,-12-3 0,-7-1 15,4 3-15,6 1 0,-10 0 16,-6 2-16,8-1 0,7 1 16,-11-3-16,-5 0 0,10 2 15,9 2-15,-13-3 0,-6-1 16,9 2-16,9 3 0,-12-7 16,-8-3-16,10 1 0,7 1 15,-8 3-15,-7 0 0,8 1 16,4-1-16,-10-2 0,-7-2 0,8 4 15,5 4-15,-9-4 0,-7-1 16,7 0-16,4 2 0,-8 0 16,-5 2-16,9 3 0,8 2 15,-10-8-15,-4-5 0,5 3 16,4 2-16,-10 2 0,-6 2 16,10-3-16,4-2 0,-7 2 15,-5 0-15,4 1 0,3 0 16,-5-1-16,-3-1 0,5 2 0,2-2 15,-6-1-15,-3 0 0,5 0 16,3 0-16,-6 1 0,-3 1 16,6 0-16,4 2 0,-7-4 15,-6-1-15,4 1 0,4 1 16,-8 0-16,-4 1 0,3-1 16,5 1-16,-10-2 0,-5-2 15,4 2-15,4 3 0,-7-2 16,-3-1-16,2 0 0,1 0 15,-6-1-15,-3 1 0,2-4 0,2-2 16,-10 2-16,-5 0 0,2-6 16,0-4-16,-5 5 0,-2 3 15,1-8-15,0-4 0,-4-1 16,-4 1-16,2-3 0,3-2 16,-7 0-16,-5 2 0,4-3 15,2-1-15,-3-1 0,-2 1 0,-3-7 16,0-3-16,0 1 0,-2 3 15,3-6-15,3-5 0,-4-1 16,-3-2-16,2 1 0,2-2 16,-2 4-16,1 1 0,3-5 15,4-4-15,-1 8 0,-2 6 16,7 0-16,2-3 0,1 2 0,-2 0 16,1 4-16,2 6 15,-8 1-15,-6 3 0,1 2 0,0-1 16,-4 7-16,-3 3 0,-3-1 15,1-2-15,-12 10 0,-1 0 16,-4-1-16,-1 1 0,-6-2 16,-5 1-16,-10-7 0,-9-1 15,0-1-15,-3 0 0,-19-1 16,-10 1-16,-1 0 0,0-2 16,-24-3-16,-9 1 0,4-2 15,3 2-15,-51-8 0,6 5 16,12 5-16,9 3 0,-7 1 0,-5 2 15,6 0-15,6-1 0,-10-4 16,-5-1-16,7 5 0,4 2 16,-11 0-16,-7 1 0,11 2 15,7 2-15,-16-2 0,-9 1 16,11 3-16,6 0 0,-11 2 16,-7-2-16,15 1 0,10 1 15,-10 0-15,-7-2 0,13-1 0,7 0 16,-10 0-16,-6 3 15,12 0-15,7 0 0,-10-3 0,-9-2 16,11-1-16,10-1 0,-11 3 16,-10 3-16,16-3 0,9 0 15,-7-2-15,-4-2 0,6 2 16,3 1-16,-8-1 0,-5-1 16,11 5-16,7 0 0,-11 2 15,-10 0-15,14 0 0,7 0 0,-9 0 16,-6-1-16,6 1 0,5 1 15,-10-3-15,-5 1 0,10 2 16,7 1-16,-12 2 0,-10-1 16,14-2-16,8-1 0,-11 0 15,-6-1-15,8 5 0,7 0 16,-5-4-16,-2-1 0,9 2 0,7 1 16,-12 1-16,-7 1 15,11-3-15,10 0 0,-11 1 16,-7 0-16,8 4 0,5 0 0,-9 0 15,-8-2-15,8 0 0,5 0 16,-8 4-16,-5 4 0,10-3 16,6 1-16,-12 0 0,-11 3 15,14-2-15,8 0 0,-10-4 16,-6 0-16,11-2 0,9-3 16,-6 1-16,-4 2 0,9-3 0,9-2 15,-11 2-15,-6 2 16,9-2-16,6 1 0,-9 0 15,-5 0-15,8-3 0,5-1 0,-6 2 16,-5 3-16,10 0 0,7 1 16,-7-2-16,-3 1 0,8 0 15,5 0-15,-10 0 0,-7-2 16,8-5-16,7-1 0,-6 3 16,-2 4-16,9 1 0,7 0 15,-5-3-15,-4-3 0,10 1 16,6 2-16,-7-2 0,-6-2 0,6 0 15,5-2-15,-5 2 0,-5 0 16,11 2-16,7-1 0,-5 2 16,-2 1-16,7-2 0,5-1 15,-5 2-15,-2 0 0,3-1 16,3 0-16,-6-2 0,-2 0 16,12 3-16,11 1 0,-3-6 15,-1-4-15,2 3 0,0 2 0,3 1 16,0 2-16,3-1 0,2-1 15,0 0-15,-1 0 0,4-1 16,1 0-16,3 1 0,1 2 16,1-1-16,1 0 0,-1-1 15,-2-1-15,10 4 0,6 2 16,-3 2-16,-1 0 0,1-3 16,2-2-16,10 1 0,-1 1 15,0 1-15,1 0 0,4 2 0,-1 3 16,-1-3-16,0 0 0,-1 1 15,-1 0-15,-1 2 0,0-3 16,0 5-16,0 3 0,2-2 16,1 1-16,-1 3 0,1 2 15,0-1-15,0 1 0,2 3 16,-1 2-16,3 0 0,-1-1 0,2 3 16,-1 3-16,0 0 15,0 0-15,0 7 0,1 2 0,0 1 16,-1-1-16,1 7 0,0 0 15,0-1-15,-2-2 0,1 3 16,0 4-16,1-2 0,1-5 16,1 11-16,1 2 0,0-5 15,1 0-15,-1 1 0,-1 3 16,1-5-16,1-6 0,-1 9 16,-1 1-16,1-5 0,1-4 0,1 5 15,0 2-15,-1-6 0,-1-4 16,0 2-16,0 3 15,0-2-15,-1 0 0,0 0 0,0 0 16,1-10-16,1-4 0,0-4 16,1-1-16,0-5 0,-1-1 15,-1-2-15,0-2 0,0 1 16,0 1-16,0-5 0,1-4 16,-1 0-16,0 2 0,2-1 15,1 2-15,1-1 0,0-1 0,2 2 16,1 1-16,-1-5 0,-2 0 15,-1-2-15,1 1 0,-2-1 16</inkml:trace>
  <inkml:trace contextRef="#ctx0" brushRef="#br0" timeOffset="234.232">12963 4718 0,'0'0'15,"0"0"-15,0 0 0,0 0 16,0 0-16,0 0 0,0 0 16,22 16-16,-22-16 0,22 11 15,-22-11-15,35 12 0,-21-6 0,-1-2 16</inkml:trace>
  <inkml:trace contextRef="#ctx0" brushRef="#br0" timeOffset="386.9153">13765 4878 0,'0'0'0,"0"0"15,0 0-15,0 0 0,15 21 16,-15-21-16,0 0 0,15 13 16</inkml:trace>
  <inkml:trace contextRef="#ctx0" brushRef="#br0" timeOffset="582.99">14404 4935 0,'0'0'0,"0"0"15,0 0-15,0 0 0,0 0 0,0 0 16,30 16-16,-30-16 16,36 13-16,-20-7 0,-1 0 15,-2-1-15</inkml:trace>
  <inkml:trace contextRef="#ctx0" brushRef="#br0" timeOffset="767.3775">15076 4881 0,'0'0'16,"0"0"-16,0 0 0,0 0 0,0 0 15,0 0-15,20 33 0,-6-16 16,3 1-16,-3-1 0,-1-3 16,-2-1-16</inkml:trace>
  <inkml:trace contextRef="#ctx0" brushRef="#br0" timeOffset="6243.2195">17743 5241 0,'0'0'0,"0"0"0,0 0 0,0 0 15,0 0-15,22-12 0,-22 12 16,18-12-16,-7 5 0,-2 0 15,-2 1-15,1 1 0</inkml:trace>
  <inkml:trace contextRef="#ctx0" brushRef="#br0" timeOffset="7021.6444">21961 4556 0,'0'0'0,"0"0"15,0 0-15,25-3 0,-25 3 0,24-4 16,-7 1-16,1 0 16,1 2-16,4 0 0,0 1 15,1 0-15,0 1 0,3 3 16,1-2-16,-2-2 15,-4-2-15,5 2 0,4 0 16,-1 1-16,-1-1 0,-1 1 0,-4-1 16,-6 0-16</inkml:trace>
  <inkml:trace contextRef="#ctx0" brushRef="#br0" timeOffset="9868.0301">28896 2860 0,'0'0'0,"0"0"0,-19-7 16,7 3-16,-2 0 0,-4-1 15,-5-1-15,-8 1 0,0 1 0,-7 2 16,-6 0-16,-9 0 15,3 1-15,-11 7 0,-9 4 16,-3 1-16,5-3 0,-14 8 0,-2 3 16,-8 7-16,7 2 0,-38 17 15,7 0-15,18-3 0,12 0 16,-8 11-16,-5 9 0,9-5 16,5-4-16,-5 10 0,-4 7 15,11-2-15,7-1 0,0 5 16,-1 4-16,15-4 0,10-3 15,8 0-15,4-2 0,11-5 16,4-3-16,14-1 0,9 0 16,10-5-16,6-3 0,11 8 0,5 6 15,0-7-15,-2-6 0,9 4 16,8 3-16,1-2 0,-1-4 16,10 1-16,9-1 0,-1-7 15,0-5-15,9 1 0,9-1 16,-7-8-16,-5-7 0,12-10 15,8-6-15,-6-7 0,-5-3 0,10-9 16,8-6-16,-5-2 16,-2-2-16,8-12 0,6-7 15,-10-2-15,-7-1 0,8-5 0,4-5 16,-10 1-16,-8 0 0,2-5 16,1-4-16,-13 1 0,-7 2 15,0-6-15,0-1 0,-7 0 16,-4 2-16,0-12 0,-1-9 15,-3 9-15,-3 6 0,-6-2 16,-5-1-16,-9 4 0,-5 4 0,-10 3 16,-7 1-16,-7 8 15,-5 5-15,-16-3 0,-12-2 0,-9 11 16,-6 8-16,-14 4 0,-10 6 16,-1 10-16,1 9 0,-17 15 15,-12 10-15,5 7 0,2 5 0,31-11 16,20-6-16,15-6 0</inkml:trace>
  <inkml:trace contextRef="#ctx0" brushRef="#br0" timeOffset="10618.3894">26917 5610 0,'0'0'0,"0"0"0,0 0 16,0 0-16,0 0 0,0 0 15,-21 8-15,21-8 0,-21 17 0,4-2 16,-3 4-16,-1 1 16,0 2-16,-11 10 0,-3 2 0,1 1 15,1 0-15,-8 9 16,-1 0-16,7-8 0,4-5 0,2-2 16,7-4-16,6-7 0,4-3 15,7-5-15,6-2 0,5-4 16,4-1-16,6-5 0,8-3 15,1-3-15,2 0 0,7-1 0,3 2 16,4 0-16,-3 1 0,0-2 16,-2 1-16,-6 0 0,-5 1 15,-5 0-15,-3 1 0,-3 2 16,-1 0-16,-5-1 0,-5-2 16,-2 1-16,-1-1 0,-2-3 15,-2-1-15,-3-1 0,-2 1 16,-1-1-16,-1 2 0,4-1 15,0-1-15,2-6 0,1-2 16,4 0-16,4-1 0,6-10 0,4-5 16,3 2-16,3 0 0,5-2 15,3-2-15,3-2 0,-2 3 16,2 5-16,2 5 0,-5 3 16,-3 6-16,-2 1 0,-4 6 15,-6 6-15,-2 1 0,-2 6 16,-3 1-16,2 3 0,0 0 0,-4 1 15,-1 5-15,-2-1 16,-1 1-16,0 4 0,0 3 16,-1 1-16,-1 3 0,0 7 0,0 5 15,-2 1-15,1-2 0,-1 12 16,-1 2-16,2-2 0,0 1 16,2 0-16,1-1 0,0 1 15,0-5-15,1-8 0,2-4 16,-1-9-16,0-4 0,0-6 15</inkml:trace>
  <inkml:trace contextRef="#ctx0" brushRef="#br0" timeOffset="10767.5059">27247 5920 0,'0'0'15,"0"0"-15,0 0 0,0 0 0,0 0 16,0 0-16,0 0 0,0 0 16,0 0-16,0 0 0,26-16 15,-26 16-15,27-7 0,-7 1 16,4-1-16,1 0 0,-1 0 15,7-5-15,-2-1 0,-3 0 0,-5 4 16,-4 0-16</inkml:trace>
  <inkml:trace contextRef="#ctx0" brushRef="#br0" timeOffset="10985.6912">27616 5481 0,'0'0'0,"0"0"15,0 0-15,-7 23 0,7-23 0,-8 31 16,4-6-16,1 3 0,-1 2 16,-2 13-16,-2 6 15,1 1-15,1 1 0,-2 15 0,0 2 16,2 8-16,0-6 0,3 4 16,2-7-16,2-15 0,2-12 15,6-16-15,4-12 0,-1-8 0,0-5 16,-2-2-16,-3 2 15,-2 0-15</inkml:trace>
  <inkml:trace contextRef="#ctx0" brushRef="#br0" timeOffset="11318.478">28050 5616 0,'0'0'0,"0"0"15,0 0-15,0 0 0,26 8 0,-26-8 16,30 13-16,-12-3 0,2 0 15,4 1-15,3 0 16,3 2-16,2 0 0,10 4 0,1 2 16,-3-1-16,-2 0 0,5 2 15,-3 0-15,-7-3 0,-5-3 16,0 0-16,-3-2 0,-11-4 16,-3-1-16,-2-1 0,-2-3 15,-1 2-15,-3 2 0,-5-1 16,-5 0-16,-7 4 0,-6 1 0,-9 6 15,-8 2-15,-7 7 16,1 2-16,-11 5 0,-1 0 16,10-3-16,8-3 0,5 1 0,9-3 15,9-6-15,6-3 0,17-10 16,13-7-16,-8-1 0,-3 2 0,-2-1 16</inkml:trace>
  <inkml:trace contextRef="#ctx0" brushRef="#br0" timeOffset="11667.3138">29228 5832 0,'0'0'0,"0"0"16,0 0-16,0 0 0,0 0 0,0 0 16,-4 30-16,4-30 0,-3 35 15,4-12-15,2 3 0,0 1 16,1 0-16,3 5 0,2-2 15,1-4-15,1-4 0,4-4 16,2-1-16,4-6 0,2-2 0,9-8 16,4-6-16,0-7 0,0-5 15,6-8-15,3-10 0,6-8 16,-5-1-16,6-15 0,-2-4 16,-9 7-16,-6 5 0,-6-8 15,-10 0-15,-8 7 0,-7 7 16,-13-14-16,-9 12 0,5 23 0,-3 5 15,-18 8-15,-11 4 16,-8 12-16,-4 6 0,-16 17 0,-11 12 16,-10 5-16,29-14 0,21-9 15</inkml:trace>
  <inkml:trace contextRef="#ctx0" brushRef="#br0" timeOffset="11894.626">29981 4961 0,'0'0'0,"0"0"0,0 0 16,0 0-16,8 32 0,-8-32 0,5 25 16,-5-25-16</inkml:trace>
  <inkml:trace contextRef="#ctx0" brushRef="#br0" timeOffset="13790.9178">15976 4712 0,'0'0'16,"0"0"-16,0 0 0,0 0 0,0 0 16,0 0-16,0 0 15,0 0-15,0 0 0,0 0 0,0 0 16,0 0-16,-21-14 0,21 14 16,0 0-16,0 0 0,0 0 0,0 0 15,0 0-15,0 0 16,0 0-16,0 0 0,0 0 15,0 0-15,0 0 0,0 0 16,0 0-16,23 0 0,-23 0 0,0 0 16,0 0-16,0 0 0,0 0 15,0 0-15,22 0 0,-22 0 16,0 0-16,0 0 0,0 0 16,0 0-16,0 0 0,0 0 15,0 0-15,0 0 0,0 0 0,0 0 16,0 0-16,0 0 0,0 0 15,0 0-15,0 0 16,0 0-16,0 0 0,0 0 0,0 0 16,0 0-16,0 0 0,0 0 15,0 0-15,0 0 0</inkml:trace>
  <inkml:trace contextRef="#ctx0" brushRef="#br0" timeOffset="28069.7075">14523 4973 0,'0'0'0,"0"0"0,0 0 16,0 0-16,-20-9 0,20 9 15,0 0-15,0 0 0,-26-4 16,20 2-16,-2-1 0,2 0 0,-1 0 16,-1 1-16,0 0 15,1-1-15,-1 1 0,-1-2 16,-1 2-16,0-2 0,2 2 0,-1 1 16,1-1-16,0 1 0,2-1 0,-1 0 15,0 1-15,1-1 16,0-1-16,2 2 0,0 0 15,0 0-15,1 0 0,0 0 16,-1 1-16,1-1 0,1 0 0,-2 0 16,1 0-16,1-1 0,2 2 15,-2-1-15,2 1 0,-2 3 16,2-3-16,-3 1 0,3-1 16,0 0-16</inkml:trace>
  <inkml:trace contextRef="#ctx0" brushRef="#br0" timeOffset="29000.0372">18148 4798 0,'0'0'16,"0"0"-16,0 0 0,24-2 15,-24 2-15,26-1 0,-26 1 0,0 0 16</inkml:trace>
  <inkml:trace contextRef="#ctx0" brushRef="#br0" timeOffset="29200.9874">19359 4690 0,'0'0'0,"0"0"16,0 0-16,23 1 0,-23-1 0,0 0 16,29 1-16,-21-1 15</inkml:trace>
  <inkml:trace contextRef="#ctx0" brushRef="#br0" timeOffset="30319.8375">28091 4602 0,'0'0'0,"0"0"15,0 0-15,0 0 0,0 0 0,0 0 16,0 0-16,0 0 0,0 0 0,10 19 16</inkml:trace>
  <inkml:trace contextRef="#ctx0" brushRef="#br0" timeOffset="30512.8786">28026 4611 0,'0'0'15,"0"0"-15,0 0 0,0 0 0,0 0 16,0 0-16,0 0 0,0 0 16</inkml:trace>
  <inkml:trace contextRef="#ctx0" brushRef="#br0" timeOffset="30704.3844">27811 4636 0,'0'0'0,"0"0"0,0 0 16,0 0-16,0 0 0,0 0 16,0 0-16,0 0 0</inkml:trace>
  <inkml:trace contextRef="#ctx0" brushRef="#br0" timeOffset="30865.9858">27592 4662 0,'0'0'0,"0"0"15,0 0-15,0 0 0</inkml:trace>
  <inkml:trace contextRef="#ctx0" brushRef="#br0" timeOffset="31063.4155">27370 4657 0,'0'0'0,"0"0"0,0 0 15,0 0-15,0 0 0,0 0 16,0 0-16,-4 23 0</inkml:trace>
  <inkml:trace contextRef="#ctx0" brushRef="#br0" timeOffset="31256.0898">26834 4774 0,'0'0'0,"0"0"0,0 0 15,0 0-15,0 0 0,0 0 16,0 0-16,8 22 0</inkml:trace>
  <inkml:trace contextRef="#ctx0" brushRef="#br0" timeOffset="31435.0611">26712 4913 0,'0'0'15,"0"0"-15,0 0 0,0 0 16,0 0-16,0 27 0</inkml:trace>
  <inkml:trace contextRef="#ctx0" brushRef="#br0" timeOffset="31593.2961">26452 4992 0,'0'0'0,"0"0"0,0 0 16,0 0-16</inkml:trace>
  <inkml:trace contextRef="#ctx0" brushRef="#br0" timeOffset="31765.7509">25832 5170 0,'0'0'0,"0"0"0,0 0 0,0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31:39.5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14486 5383 0,'0'0'0,"0"0"0,0 0 0,0 0 16,0 0-16,0 0 0,12 18 15,-12-18-15</inkml:trace>
  <inkml:trace contextRef="#ctx0" brushRef="#br0" timeOffset="2461.7178">10285 2569 0,'0'0'15,"0"0"-15,0 0 0,0 0 0,0 0 16,25-2-16,-25 2 0,23-3 16,-23 3-16,31-8 0,-10 5 15,2 1-15,3 2 0,2 1 16,4 1-16,12 0 0,3 1 0,2 0 15,3-1-15,12 5 0,0 0 16,13-1-16,-1 0 0,0-2 16,-1 0-16,13-3 0,0-1 15,5 0-15,-6-1 0,-2-2 16,-2 0-16,26 0 0,-14-1 16,-8 4-16,-7 3 0,-5-4 15,-4-1-15,1 1 0,0 0 16,-2 0-16,-3-2 0,5 0 15,3-3-15,-1-1 0,-1 3 0,-1-4 16,-2 0-16,-11 0 0,-5 0 16,-2 8-16,-1 7 0,-8-6 15,-5-2-15,-6-7 0,-3-5 16,-8 10-16,-6 9 0,-6-2 16,-6-1-16,-3-3 0,0 0 15,-2 3-15,-2 3 0,-9-3 0,-6 0 16,-9 0-16,-7 0 15,9 1-15,6-3 0,5 1 0</inkml:trace>
  <inkml:trace contextRef="#ctx0" brushRef="#br0" timeOffset="3074.1559">7809 2153 0,'0'0'0,"0"0"16,0 0-16,0 0 0,0 0 15,-3 23-15,3-23 0,-3 30 0,1-9 16,-1 5-16,-3 1 0,1 3 15,-1 1-15,-3 15 0,-2 3 16,-1-1-16,0-1 0,-1 11 16,0 0-16,-4 9 0,0-5 0,3-4 15,1-5-15,-1 2 16,1-9-16,5-9 0,1-6 0,5-10 16,2-8-16,2-3 0,1-3 15,0-4-15,-1 1 0,-1-1 16</inkml:trace>
  <inkml:trace contextRef="#ctx0" brushRef="#br0" timeOffset="3257.164">7745 2607 0,'0'0'0,"0"0"0,0 0 16,0 0-16,24-8 0,-24 8 15,31-5-15,-15 3 0,3 0 16,1-1-16,2 0 0,-1 1 15,-1 0-15,4 1 0,-4 0 16,-2-1-16,-3 0 0,-2-1 16,-2-1-16,-4-1 0,-3-2 0,0 3 15,-3-1-15,1 2 0</inkml:trace>
  <inkml:trace contextRef="#ctx0" brushRef="#br0" timeOffset="3491.0381">8081 2231 0,'0'0'0,"0"0"0,0 0 0,0 0 16,0 0-16,0 0 0,0 0 16,0 28-16,0-28 0,1 29 15,-1-29-15,0 34 0,0-12 16,-1 2-16,-1 2 0,-2 4 0,-1 4 16,-3 13-16,-1 1 15,1 1-15,0 2 0,-4 12 16,0-1-16,0 5 0,2-9 0,5-7 15,2-7-15,6-8 0,0-10 16,1-7-16,-1-4 0,-1-6 16</inkml:trace>
  <inkml:trace contextRef="#ctx0" brushRef="#br0" timeOffset="4390.7027">8598 2377 0,'0'0'0,"0"0"16,0 0-16,0 0 0,-15 21 16,15-21-16,-28 29 0,10-9 15,0 3-15,-4 3 0,-4 3 16,-6 7-16,1-3 0,-2 5 16,4-1-16,4-8 0,3-6 0,6-5 15,4-4-15,5-6 0,7-8 16,7-6-16,4-10 0,8-4 15,7-4-15,0-5 0,3-3 16,0 4-16,0 4 0,1 1 16,-4 3-16,-8 3 0,-3 2 0,-3 5 15,-2 5-15,0 4 16,-2 4-16,0 4 0,0 4 16,-2 5-16,-1 5 0,-2 3 0,0 3 15,0 0-15,-2-1 0,-1-1 16,-1 1-16,1-4 0,1-3 15,2-3-15,1-3 0,3-3 16,1-1-16,7-7 0,7-3 16,7-8-16,5-5 0,5-7 15,2-4-15,-4-1 0,-2 0 0,-1-1 16,-6 3-16,-7 7 0,-5 4 16,-2 3-16,-5 2 15,-3 5-15,-1 3 0,-4 6 0,-2 4 16,-2 5-16,1 3 0,-2 3 15,-2 2-15,1 0 0,-1-1 16,2 1-16,0-2 0,3-1 16,1 0-16,1-2 0,2-2 15,2-2-15,3-3 0,3-4 16,3-6-16,5-4 0,2-5 0,5-7 16,4-5-16,-1-5 0,-3-3 15,-3-6-15,-3-4 0,-1-6 16,-5 2-16,-3 3 15,-3 2-15,-3 5 0,-4 3 0,-4 3 16,0 6-16,-3 7 0,-1 2 0,-4 4 16,-3 3-16,-5 4 15,-3 5-15,0 1 0,0 0 16,4 4-16,1 2 0,0 3 0,0 2 16,6-3-16,2 2 0,4 2 15,3 4-15,2 0 0,2 0 16,3-1-16,3 1 0,3-3 15,2 0-15,6-1 0,4-1 16,0 0-16,1-1 0,9 1 16,3 1-16,-1-1 0,0-3 0,0 2 15,1 0-15,-3 2 16,-2 2-16,-4 3 0,-5 1 16,-5 4-16,-3 1 0,-7 5 15,-3 3-15,-11 6 0,-7 7 0,-13 12 16,-7 4-16,-8-1 0,-6-4 15,-13 11-15,-1 1 0,-20 20 16,12-14-16,9-10 0,7-7 16,11-23-16,9-17 0,11-6 15,7-6-15,5-2 0</inkml:trace>
  <inkml:trace contextRef="#ctx0" brushRef="#br0" timeOffset="4539.1805">9724 3107 0,'0'0'15,"0"0"-15,0 0 0,0 0 0,0 0 16,0 0-16,-26 29 0,26-29 16,-21 23-16,21-23 0</inkml:trace>
  <inkml:trace contextRef="#ctx0" brushRef="#br0" timeOffset="4991.2001">8214 3275 0,'0'0'0,"0"0"0,0 0 16,0 0-16,0 0 0,32 19 15,-32-19-15,38 25 0,-16-10 16,2 3-16,4 3 0,-2 0 16,-2 1-16,1 10 0,-9 0 15,-5 5-15,-11-1 16,-21 4-16,-15 4 0,2-7 0,-2-4 15,-9 2-15,-2-4 0,-8-1 16,1-6-16,3-3 0,9-4 16,15-6-16,6-4 0,8-3 15,6-2-15,1 1 0,5-2 0,8-1 16,8-1-16,11-5 0,6-3 16,9-5-16,8-4 0,4-3 15,4-1-15,6 1 0,-3 4 16,-9 2-16,-4 0 0,-4 1 15,-9 1-15,-11 5 0,-8 2 16,-8-3-16,-6-1 0,0 2 0,0 2 16,0 2-16</inkml:trace>
  <inkml:trace contextRef="#ctx0" brushRef="#br0" timeOffset="5157.449">8315 3652 0,'0'0'0,"0"0"16,0 0-16,0 0 0,0 0 15,-19 23-15,19-23 0,-8 27 16,5-8-16,1 3 0,0 5 15,0 4-15,1 4 0,0 12 16,1 4-16,-1 11 0,-1-2 0,0-3 16,-2-3-16,2 4 15,1-6-15,1-9 0,1-7 0,1-12 16,2-12-16,-2-3 0,0-3 16,-1 0-16</inkml:trace>
  <inkml:trace contextRef="#ctx0" brushRef="#br0" timeOffset="5360.7778">8161 4041 0,'0'0'0,"-6"6"0,-4 4 15,-2 4-15,-3 6 0,-5 9 0,-4 2 16,3 1-16,2-1 0,0 3 16,1-4-16,5-6 0,3-6 15,3-6-15,4-5 0,9-9 16,7-8-16,16-17 0,11-13 15,7-8-15,3-5 0,12-20 16,-1-4-16,-7 8 0,-9 11 0,-12 17 16</inkml:trace>
  <inkml:trace contextRef="#ctx0" brushRef="#br0" timeOffset="6226.3062">8739 3436 0,'0'0'16,"0"0"-16,0 0 0,0 0 0,0 0 16,0 0-16,0 0 0,-16 26 15,3-7-15,0 3 0,-4 5 16,-3 1-16,-3 3 0,-6 8 15,1-2-15,1 2 0,5-6 16,5-9-16,5-6 0,11-8 16,11-4-16,8-10 0,9-6 0,8-4 15,7-5-15,1 0 0,0 0 16,1 0-16,-6 2 16,-8 8-16,-7 3 0,-9 9 15,-5 6-15,-10 4 0,-8 3 0,-11 8 16,-7 4-16,-8 4 0,-4 1 15,-3 2-15,-1 0 0,-5 1 16,4-4-16,9-6 0,9-2 16,5-8-16,6-3 0,7-6 15,2-2-15,13-10 0,7-4 0,11-7 16,12-7-16,2 2 0,4 0 16,6-2-16,-2 4 0,-6 5 15,-5 6-15,-7 6 0,-6 3 16,-6 5-16,-7 4 0,-11 8 15,-8 4-15,-7 0 0,-5 4 0,-5 4 16,-4 5-16,-8 9 0,-3 2 16,-5 2-16,-5 2 0,-2 4 15,7-3-15,5-5 0,4-5 16,11-13-16,6-7 0,7-7 16,5-5-16,8-9 15,6-1-15,14-17 0,12-9 0,13-12 16,9-8-16,10-7 0,7-4 15,10-6-15,-3 4 0,26-17 16,-18 11-16,-25 22 0,-15 13 0,-15 14 16,-9 9-16,-9 5 0,-7 4 15,-6 12-15,-5 10 0,-6 2 16,-5 5-16,0-7 16,-8 6-16,-6 8 0,-4 6 0,-3 1 15,-1 0-15,-2-4 0,0-3 16,2 2-16,5-3 0,-1 1 15,9-9-15,11-12 0,6-11 16,5-12-16,1-6 0,3-14 16,2-8-16,0 1 0,2-3 0,-2-6 15,0-4-15,0 2 0,-3 3 16,-3-4-16,2 4 16,0 9-16,0 4 0,1 10 0,0 6 15,0 4-15,0 3 0,-1 2 16,1 4-16,0 0 0,-1 8 15,1 5-15,0 5 0,-2 3 16,-2 5-16,1 6 0,-1 5 16,-1 13-16,1 5 0,-1 7 15,0 8-15,-1 16 0,1 3 0,2 21 16,3 7-16,3 13 16,1-3-16,8 51 0,4-2 15,3-8-15,-2-7 0,13 6 16,5 4-16,-3-24 0,-2-18 0,-13-25 15,-9-15-15,-2-29 0,-2-17 16,0-15-16</inkml:trace>
  <inkml:trace contextRef="#ctx0" brushRef="#br0" timeOffset="6397.5932">9581 5064 0,'0'0'0,"0"0"15,0 0-15,0 0 0,-23-3 0,23 3 16,0 0-16,-22 0 0</inkml:trace>
  <inkml:trace contextRef="#ctx0" brushRef="#br0" timeOffset="6779.6008">7298 5026 0,'0'0'0,"0"0"0,32-9 16,-8 5-16,1-2 0,18-3 0,7-1 15,9-1-15,5 0 0,24-5 16,24-4-16,15-3 0,-4 1 16,13-1-16,-4 0 0,36-6 15,-23 6-15,-16 3 0,-11 3 16,-12-3-16,-6-3 0,-8 5 15,-7 3-15,-5 1 0,-8 0 0,-7 1 16,-4 2-16,-5 5 0,-3 5 16,-2 2-16,0 3 15,-6 3-15,-3 4 0,-3 2 0,-1 2 16,-13-4-16,-7-4 0,-6-2 16</inkml:trace>
  <inkml:trace contextRef="#ctx0" brushRef="#br0" timeOffset="6953.9229">10517 4316 0,'0'0'0,"0"0"0,0 0 15,0 0-15,0 0 0,-9 23 16,-1-3-16,1-2 0,9-18 0,-15 30 15</inkml:trace>
  <inkml:trace contextRef="#ctx0" brushRef="#br0" timeOffset="12057.7908">7174 12134 0,'0'0'0,"0"0"0,0 0 0,0 0 15,0 0-15,0 0 0,0 0 16,-22-9-16,22 9 0,0 0 15,0 0-15,0 0 0,0 0 0,0 0 16,0 0-16,0 0 0,0 0 16,0 0-16,0 0 0,22-9 15,-22 9-15,28 4 0,-28-4 16,38 2-16,-38-2 0,45-2 16,-17 2-16,10 0 0,1 0 15,3-1-15,2-1 0,11 3 16,0 2-16,5 2 0,3 2 15,10 3-15,-3 0 0,15-2 16,2-1-16,-5-2 0,-4 0 0,17-4 16,4-3-16,-9-2 0,-3-2 15,46-10-15,-2-2 0,-16-1 16,-10 2-16,6 2 0,5 3 16,-9 3-16,-5 3 0,8 2 15,7 1-15,-12 7 0,-5 4 0,7 5 16,4 4-16,-3-2 15,-2-1-15,-5 0 0,0 0 16,-13-4-16,-8-2 0,10-1 0,7 2 16,-9-7-16,-4-5 0,0 5 15,2 2-15,-7 0 0,-5 1 16,6-5-16,4-1 0,-8 0 16,-6-2-16,14 0 0,9-1 15,-29 1-15,-21 1 0,-13 1 16</inkml:trace>
  <inkml:trace contextRef="#ctx0" brushRef="#br0" timeOffset="13641.9253">14653 10247 0,'0'0'0,"-6"-10"0,0 3 15,-1-1-15,0-1 0,-3-6 16,-1-4-16,-2 2 0,-2 2 0,-6 1 16,-4-1-16,-2 3 0,-1 0 15,-15 7-15,-5 5 0,-2 3 16,0-1-16,-16 10 0,-5 5 16,4 3-16,1 2 0,-13 15 15,2 8-15,-1 6 0,9-2 0,-24 37 16,8 3-16,18-5 15,10-4-15,10 4 0,4 2 16,13-10-16,9-7 0,9 6 16,6 2-16,4-11 0,5-8 0,8-4 15,5-3-15,5-9 16,3-6-16,12-6 0,8-3 0,0-5 16,0-1-16,7-9 0,4-4 15,0-7-15,-1-4 0,8-11 16,5-6-16,-4-6 0,-4-3 15,10-12-15,6-9 0,-13 3 0,-6 1 16,0-5-16,1-5 16,-8 0-16,-6 0 0,-3 0 15,-1 1-15,-12 6 0,-9 8 0,-9 6 16,-6 6-16,-7 5 0,-4 5 16,-9 8-16,-8 4 0,-1 5 15,-2 5-15,0 10 0,-1 6 16,-3 2-16,-2 4 0,-1 12 15,-2 9-15,17-15 0,-1 4 0,-18 25 16,0-3-16,15-9 0,10-4 16,10-4-16,8-1 15,5-13-15,6-10 0,9-11 0,7-7 16,-10-5-16,2-3 0,11-14 16,9-8-16,-3-1 0,-3 0 15,5-6-15,5-4 0,-10 7 16,-5 6-16,10-7 0,-8 11 15,-18 16-15,-5 4 0,2 5 16,1 4-16,-3 4 0,-2 5 0,-5 8 16,0 7-16,-2 3 0,0 2 15,1 5-15,1 6 0,1-4 16,3-1-16,6-5 0,6-3 16,2-9-16,1-7 0,7-7 15,3-6-15,2-8 0,3-7 0,7-13 16,7-9-16,-2-3 15,-3-4-15,12-15 0,5-6 16,-4-1-16,-4 1 0,30-37 16,-5 3-16,-17 17 0,-11 10 0,-15 9 15,-8 6-15,-15 13 0,-10 10 16,-9 9-16,-4 7 16,-1 7-16,0 5 0,-6 9 0,-6 7 15,-4 8-15,-2 7 0,-14 19 16,-10 12-16,21-19 0,-2 5 15,-16 41-15,8 4 0,8-15 0,7-9 16,12-5-16,8-3 16,11-16-16,6-9 0,8-12 0,6-8 15,4-8-15,3-10 0,10-12 16,7-11-16,0-5 0,1-4 0,6-12 16,5-6-16,-9 11 15,-5 8-15,-11 9 0,-4 5 16,-8 9-16,-4 5 0,-4 14 15,-3 11-15,-6 4 0,-5 4 0,-6 5 16,-4 12-16,-4 5 0,-2 4 16,2 6-16,0 6 0,7-7 15,3-5-15,7 12 0,7-15 16,5-18-16,3-14 0,5-8 16,5-7-16,-11-6 0,3-5 0,8-18 15,8-10-15,-2-8 16,2-4-16,3-14 0,3-11 15,1-3-15,-4 5 0,3-27 16,-9 5-16,-17 23 0,-8 13 0,-11 21 16,-6 16-16,-8 9 0,-5 7 15,-16 12-15,-11 8 0,3 12 16,0 5-16,-4 21 0,-4 10 16,6 1-16,4-1 0,14 5 15,10 5-15,10-12 0,7-8 16,15-3-16,9-2 0,1-9 15,1-6-15,10-6 0,7-3 16,0-9-16,-1-4 0,4-3 16,3-3-16,-7 4 0,-4-1 0,2 4 15,2 3-15,-7 3 0,-4 3 16,-3 9-16,-3 5 0,-4 2 16,-3 0-16,-8 15 0,-5 10 15,-8-15-15,-4 7 0,-11 45 16,-5 3-16,1-11 0,1-8 0,-11 5 15,-6 3-15,2-12 16,3-8-16,7-6 0,3-5 16,2-18-16,1-12 0,6-22 0,3-14 15,3 2-15,2 3 0,3 2 16</inkml:trace>
  <inkml:trace contextRef="#ctx0" brushRef="#br0" timeOffset="13976.013">17225 11080 0,'0'0'0,"0"0"0,25 5 0,-25-5 16,31 2-16,-6-1 0,10 1 15,12-1-15,3 0 0,21-3 16,8-1-16,11-1 0,-4-2 15,18-2-15,-1-1 0,4 0 0,-11 2 16,39-2-16,-13 1 16,-21 1-16,-14 2 0,-1 0 15,-2 2-15,-12 1 0,-9 4 0,-3-2 16,-1 1-16,-14 1 0,-9 2 16,-1 0-16,-3 0 0,-6 1 15,-4 0-15,-8 2 0,-6 1 16,-5-2-16,-2-2 0,-7-1 15,-5-1-15,-2-2 0,-4-1 0,6 0 16,3 1-16,3 0 0</inkml:trace>
  <inkml:trace contextRef="#ctx0" brushRef="#br0" timeOffset="14490.8679">18005 10258 0,'0'0'0,"0"0"16,0 0-16,-26 7 0,14-2 0,-5 6 16,-4 4-16,-7 10 15,-2 3-15,-3 3 0,-2 1 16,-5 6-16,3-2 0,-4 4 15,1-5-15,8-6 0,7-7 0,6-5 16,6-3-16,4-1 0,4-1 16,9-1-16,4-2 0,5-3 15,3-3-15,7 1 0,7 2 16,2-3-16,1-1 0,14 0 16,6-1-16,-3-1 0,-3-2 15,3 1-15,1 0 0,3 1 16,-6 1-16,-1-2 0,-3 0 15,-8-2-15,-5-3 0,-5 2 16,-1 1-16,-6 1 0,-3 0 0,-4-3 16,-3-1-16,-4-2 0,1-2 15,-6-5-15,-3-5 0,-3 0 16,-2-3-16,-2-5 0,-1-5 16,0 2-16,0 1 0,-3-3 15,-3-2-15,-2 1 0,-2 2 0,-1 4 16,0 3-16,2 5 15,2 3-15,-1 6 0,-2 4 16,0 8-16,2 5 0,3-1 0,4-1 16,2-1-16</inkml:trace>
  <inkml:trace contextRef="#ctx0" brushRef="#br0" timeOffset="14874.8863">17228 11336 0,'0'0'16,"0"0"-16,0 0 0,0 0 15,0 0-15,0 0 0,0 0 16,0 0-16,28 6 0,-28-6 0,37 2 16,-13-3-16,4-1 0,4-2 15,4-1-15,12-3 0,-2 1 0,15-3 16,0 0-16,0 3 16,-3 1-16,15 0 0,1-1 15,-6 3-15,-2 0 0,11 2 16,0 3-16,3 1 0,-6 1 15,2 1-15,1 3 0,-4-2 16,-4-1-16,30 3 0,-9-1 0,-14-1 16,-10 2-16,-20-4 0,-16 0 15,-9-1-15</inkml:trace>
  <inkml:trace contextRef="#ctx0" brushRef="#br0" timeOffset="15060.0009">19559 11090 0,'0'0'0,"0"0"0,17 30 15,-17-30-15,14 22 0,-9-13 16</inkml:trace>
  <inkml:trace contextRef="#ctx0" brushRef="#br0" timeOffset="17458.769">20801 10339 0,'0'0'15,"0"0"-15,0 0 0,-20-11 0,12 6 16,-3-1-16,-3 0 16,-1 0-16,-3 0 0,-7 0 0,-3 2 15,0 2-15,-1 1 0,-5 2 16,-4 2-16,-9 6 0,0 1 16,-4 4-16,-2 2 0,-4 5 15,5 2-15,-3 5 0,-4 4 16,-1 5-16,6-5 0,1 7 15,1 5-15,-1 2 0,5-2 0,4 4 16,4 4-16,5-5 0,7-4 16,-4 28-16,10-3 0,10-11 15,6-6-15,10-3 0,6-3 16,4-7-16,2-7 0,14-5 16,11-5-16,-3 0 0,-1-2 15,10-7-15,7-4 0,-21-7 0,4-1 16,30-2-16,-1-2 15,-23-1-15,0-2 0,21-8 16,-5-4-16,-6 2 0,-4 1 0,5-5 16,4-2-16,-10-1 0,-6-1 15,-3-6-15,0-2 0,-6 0 16,-4 0-16,-3-5 0,-1-3 16,-2 5-16,-4 4 0,-7 2 15,-4 2-15,-7 6 0,-4 4 0,-7 0 16,-4 0-16,4 10 15,-1 2-15,-6 6 0,-3 3 16,1 2-16,-2 4 0,-5 6 0,-4 3 16,3 6-16,0 3 0,-3 7 15,-5 6-15,5-1 0,1-2 16,4 5-16,2 1 0,6-2 16,1-2-16,3-1 0,4-6 15,6-10-15,4-7 0,6-3 16,5-3-16,1-7 0,3-5 15,9-7-15,8-7 0,-3-2 0,1-4 16,9-11-16,5-5 16,-6 2-16,-1 0 0,6 0 0,0 6 15,-9 5-15,-6 4 0,-5 4 16,-2 4-16,-5 4 0,-5 3 0,-4 5 16,-3 1-16,-3 3 15,-1 3-15,-2 2 0,-1 5 16,-1-1-16,1 1 0,-2 7 15,0 2-15,3-1 0,2 1 0,5 2 16,5 1-16,3-1 0,1 0 16,7-1-16,4-1 15,2-7-15,3-4 0,4-6 0,4-6 16,-1-5-16,1-5 0,2-5 16,2-5-16,-1-5 0,-1-2 15,5-8-15,-2-1 0,-4 1 16,-4-1-16,0-7 0,-3 0 15,-6 8-15,-4 2 0,-4 2 16,-5 1-16,-3 5 0,-3 5 0,-6 3 16,-4 2-16,-1 6 0,-2 3 15,1 3-15,-2 2 0,2 3 16,-1 2-16,0 6 0,-3 7 16,2 2-16,0 3 0,-2 6 15,1 5-15,2-3 0,2 2 0,2 11 16,1 5-16,1-5 15,1-2-15,4 7 0,0-2 16,2-4-16,1-3 0,2-3 0,2-4 16,1-3-16,2-5 0,4-4 15,4-3-15,-2-4 0,-2-2 16,3-8-16,1-4 0,-1-4 16,2-2-16,0-10 0,1-5 15,0-6-15,-2-1 0,7-13 16,1-6-16,-3 2 0,-4 1 0,-2-7 15,-2-4-15,-4-3 16,-4 7-16,-6 2 0,-3 2 0,-6 9 16,-5 5-16,-6 4 15,-4 0-15,-5 8 0,-2 4 0,-8 6 16,-4 4-16,-3 10 0,0 6 16,-3 10-16,-2 8 0,6 6 15,3 5-15,1 6 0,4 4 16,8-14-16,6-7 0,5-8 0</inkml:trace>
  <inkml:trace contextRef="#ctx0" brushRef="#br0" timeOffset="17757.2642">22478 10946 0,'0'0'0,"0"0"16,0 0-16,0 0 0,27 7 0,-27-7 16,34 5-16,-12-3 0,1-1 15,4 0-15,5-1 0,10 1 16,0-1-16,13-1 0,3-1 16,-4 0-16,-2 1 0,9-2 15,1 0-15,-8 1 0,-5-1 16,8-1-16,-2-1 0,-8 3 15,-4 0-15,-4-1 0,-3-1 16,-5 2-16,-5 0 0,-2-1 0,-1-1 16,-6-1-16,-4-1 0,-4 2 15,-3 1-15,0 0 0</inkml:trace>
  <inkml:trace contextRef="#ctx0" brushRef="#br0" timeOffset="18057.7083">23057 10533 0,'0'0'0,"0"0"0,-10 12 0,4-2 15,0 1-15,-1 5 0,1 3 16,-2 9-16,1 1 0,2 7 15,-1 5-15,1 7 0,0-1 0,3 3 16,1 3-16,-1 3 16,1-8-16,1 6 0,0 5 0,0 8 15,0-4-15,2 3 16,1 1-16,2-6 0,0-5 0,8 3 16,4-8-16,-5-14 0,-3-10 0,-3-8 15</inkml:trace>
  <inkml:trace contextRef="#ctx0" brushRef="#br0" timeOffset="18791.6671">24740 10413 0,'0'0'15,"0"0"-15,0 0 0,-27 6 0,27-6 16,-31 14-16,9 0 0,-2 4 16,-2 2-16,-10 13 0,-5 7 15,-6 9-15,1 1 0,-8 13 16,0 1-16,9-5 0,8-4 0,3 4 15,4 1-15,11-12 16,9-9-16,11-4 0,8-6 0,3-7 16,4-6-16,9-6 0,8-4 15,0-5-15,5-2 0,7-7 16,7-8-16,-1-3 0,1-2 16,11-11-16,1-5 0,-1 1 15,-1 2-15,26-20 0,-8 3 16,-16 10-16,-11 7 0,-7 6 15,-4 4-15,-12 5 0,-9 2 0,-11 10 16,-8 6-16,-4 0 0,-2 2 16,-4 3-16,-3 2 0,-5 5 15,-2 3-15,-2 6 0,-2 6 16,-3 5-16,-1 6 0,-3 7 16,0 5-16,2-4 0,4-2 15,3 6-15,6-1 0,5-9 16,5-5-16,7-8 0,7-3 15,1-5-15,2-5 0,9-6 16,6-4-16,-5-4 0,0-3 0,2-7 16,4-4-16,0-4 0,-1-4 15,2-8-15,0-6 0,-3-2 16,0-1-16,3-11 0,2-7 16,-3 0-16,-4 4 0,-2-2 15,-1-2-15,-6 7 0,-2 5 16,-6-17-16,-8 11 0,-4 11 15,-4 8-15,-5 3 0,-3 4 16,2 16-16,-2 5 0,-11 2 0,-7 4 16,-4 4-16,-2 4 0,-9 11 15,-6 9-15,3 4 0,3 3 16,-3 9-16,-1 5 0,11-10 16,12-12-16,11-9 0</inkml:trace>
  <inkml:trace contextRef="#ctx0" brushRef="#br0" timeOffset="19374.3667">25772 10847 0,'0'0'0,"0"0"0,0 0 16,28 5-16,-28-5 0,30 8 15,-9-4-15,3 1 0,1-1 16,10 4-16,2 4 0,-1 1 0,2 0 16,5 3-16,-3-1 0,-2 0 15,-3-1-15,-4 0 0,-3 1 16,-5 2-16,-4 1 0,-4 0 16,-4 2-16,-3 1 0,-3-1 15,-7 4-15,-6 2 0,-4 0 16,-3 1-16,-7 6 0,-3 2 15,0-4-15,-1-3 0,-1 0 16,1-3-16,4-4 0,3-4 0,3-5 16,4-2-16,2-3 0,3-1 15,1-1-15,3-2 0,2 0 16,2 2-16,3-1 0,4 2 16,3-4-16,3 0 0,3-3 15,5-3-15,3-1 0,4 0 16,13-5-16,4-3 0,2 0 15,0 0-15,14-5 0,3-1 16,-7 0-16,-4 3 0,9-2 0,0 1 16,-7 3-16,-4 3 0,2-1 15,-4 1-15,-7 1 0,-6 1 16,0 0-16,-2 2 0,-7 0 16,-4 4-16,-3-1 0,-2-1 15,-4 1-15,-2 0 0,-1 2 16,-1-1-16,-3 1 0,-2 1 15,-1-1-15,-1-1 0,-2 1 16,-2 2-16,-2-6 0,-3 0 16,0 0-16,2 2 0,0 0 0</inkml:trace>
  <inkml:trace contextRef="#ctx0" brushRef="#br0" timeOffset="20257.9648">20054 11773 0,'0'0'0,"0"0"0,0 0 16,0 0-16,0 0 0,0 0 0,0 0 16,0 0-16,0 0 0,0 0 15,27 7-15,-27-7 0,0 0 16,39 0-16,-39 0 0,37-2 16,-16 1-16,4-1 0,2-1 15,2-3-15,2 0 0,11-5 16,1-1-16,0 0 0,-2-1 15,12-2-15,2 1 0,-10 3 0,-9 2 16,-7 1-16</inkml:trace>
  <inkml:trace contextRef="#ctx0" brushRef="#br0" timeOffset="20907.5903">27943 11962 0,'0'0'0,"0"0"16,0 0-16,0 0 0,0 0 0,0 0 16,23 6-16,-23-6 0,0 0 15,0 0-15,21 3 0,-15-2 16,-2 0-16,2 1 0,0 0 15,1 0-15,-1-1 0,1 1 16,1-2-16,-2 1 0,1-1 0,2 0 16,1-1-16,0-3 0,-2-1 15,0-2-15,-1-2 0,-2 0 16,0 2-16,-1 1 0</inkml:trace>
  <inkml:trace contextRef="#ctx0" brushRef="#br0" timeOffset="21978.3605">20603 12365 0,'0'0'0,"0"0"0,0 0 15,0 0-15,0 0 0,0 0 16,0 0-16,0 0 0,0 0 0,0 0 16,0 0-16,0 0 0,0 0 15,0 0-15,0 0 0,31-13 16,-31 13-16,19-15 0,-19 15 15,25-26-15,-13 12 0,-2 1 16,-1 1-16,-2 3 0</inkml:trace>
  <inkml:trace contextRef="#ctx0" brushRef="#br0" timeOffset="24048.3239">26358 11789 0,'0'0'15,"0"0"-15,0 0 0,0 0 0,0 0 16,-28-2-16,28 2 0,0 0 16,0 0-16,-25-2 0,25 2 15,0 0-15</inkml:trace>
  <inkml:trace contextRef="#ctx0" brushRef="#br0" timeOffset="26125.2822">24272 11599 0,'0'0'0,"0"0"16,0 0-16,0 0 0,0 0 0,0 0 15,-19 16-15,19-16 0,0 0 16,6 29-16,0-12 0,5 0 15,4-1-15,5 2 0,7 2 16,12 3-16,2 0 0,7-1 16,5-4-16,13 2 0,0-3 15,15-2-15,-2-5 0,7-1 0,-6-4 16,-1 0-16,-2-1 0,3 0 16,-6-1-16,-3 1 0,-2 1 15,19 6-15,-14 2 0,-7 4 16,-3 3-16,-10 2 0,-5 0 15,-8 0-15,-6 1 0,-1-6 16,0-1-16,2 2 16,0 2-16,-13-9 0,4 0 0,12-1 15,0-7-15,-14-7 0,4-5 0,4-7 16,3-5-16,4-7 16,3-5-16,2-11 0,3-5 0,5-8 15,3-6-15,34-42 16,0-2-16,-4 4 0,-4 2 0,11-8 15,7-6-15,5 1 0,4-1 16,12-6-16,9-4 0,-40 40 16,-29 26-16,-19 17 0</inkml:trace>
  <inkml:trace contextRef="#ctx0" brushRef="#br0" timeOffset="26635.5563">29290 9465 0,'0'0'0,"0"0"0,0 0 0,0 0 15,0 0-15,0 0 0,0 0 0,-3 19 16</inkml:trace>
  <inkml:trace contextRef="#ctx0" brushRef="#br0" timeOffset="28308.5538">17161 14798 0,'0'0'0,"0"0"15,0 0-15,0 0 0,0 0 0,0 0 16,0 0-16,0 0 15,0 0-15,0 0 0,0 0 16,0 0-16,0 0 0,0 0 16,0 0-16,0 0 0,15 17 0,-15-17 15,0 0-15,0 0 0,0 0 16,0 0-16,0 0 0,20 14 16,-20-14-16,0 0 0,0 0 15,0 0-15,0 0 0,0 0 16,0 0-16,24 5 0,-24-5 15,0 0-15,0 0 0,0 0 16,0 0-16,0 0 0,0 0 0,0 0 16,0 0-16,0 0 15,0 0-15,0 0 0,18 6 0,-18-6 16,0 0-16,0 0 0,0 0 16,7 0-16,-7 0 0,0 0 15,7-1-15,-7 1 0,0 0 16,0 0-16,0 0 0,0 0 15,0 0-15,3 4 0,-3-4 0,0 0 16,0 0-16,7 2 0,-7-2 16,0 0-16,8-2 15,-8 2-15,0 0 0,9-2 0,-9 2 16,6 2-16,-6-2 0,8 1 16,-8-1-16,8 1 0,-8-1 15,0 0-15</inkml:trace>
  <inkml:trace contextRef="#ctx0" brushRef="#br0" timeOffset="28892.0212">18293 15007 0,'0'0'16,"0"0"-16,0 0 0,20 4 0,-20-4 0,0 0 15,31 5-15,-17-3 16,2 1-16,1 0 0,2 0 16,1 0-16,2 1 0,5 3 15,2-1-15,1 0 0,1-1 0,1 0 16,0 1-16,1-2 0,1 0 15,9 1-15,0-1 0,-1 0 16,0 0-16,0-1 0,-1 0 16,7 2-16,-3 1 0,-10-1 15,-7-1-15,-6-1 0</inkml:trace>
  <inkml:trace contextRef="#ctx0" brushRef="#br0" timeOffset="29858.2792">19854 15159 0,'0'0'15,"9"-1"-15,4 0 0,4 0 0,2 1 16,10-2-16,4-1 0,9 0 16,1-1-16,1-1 0,2-1 15,-1 0-15,-1 1 0,11-4 16,0 0-16,-1 2 0,0 2 0,7-1 16,-3 2-16,-5-3 0,-3-2 15,0 2-15,1 1 16,1 0-16,1 0 0,9-3 15,-1 0-15,-3-1 0,-3 1 0,1-2 16,2-1-16,-1 1 0,-3 0 16,10 0-16,2 1 0,-15 2 15,-5 2-15,19-6 0,-7 1 16,-3 2-16,-2 3 0,11 0 16,8 2-16,-9-3 15,-6 0-15,-4-3 0,-3-1 0,1 4 16,2 3-16,3-6 0,1-2 15,-5 2-15,-4 1 0,3 2 16,1 1-16,0 2 0,-1 0 0,1-3 16,0-2-16,-5 2 15,-3 2-15,6 4 0,3 3 0,-3-4 16,-3-4-16,6 0 16,4-1-16,-6 6 0,-5 2 15,3-1-15,1-1 0,2 0 0,1-1 16,-1-2-16,0 1 0,-4 2 15,0 1-15,-1 1 0,1 3 16,0-3-16,2-3 0,-2 2 16,1-1-16,-2 1 0,-1-1 0,0 2 15,-1 2-15,-2-1 0,1 1 16,2-2-16,2 1 0,-3 1 16,-2 2-16,2-1 0,2 2 15,-1-5-15,-3-1 0,7-4 16,7-1-1,-22 5-15,6 0 0,-4 0 0,-3 0 16,27-2-16,0 1 0,-13-2 16,-8 1-16,8-2 0,6 0 15,-10-1-15,-7 2 0,10-1 16,7-3-16,-9 1 0,-5 1 0,6 0 16,4 0-16,-8 2 0,-6 1 15,6-1-15,3 0 16,-5 0-16,-5 1 0,6-2 0,4 0 15,-7 0-15,-5 1 0,7 2 16,4 0-16,-8 2 0,-5 2 0,6-5 16,6-1-16,-23 1 15,-1 1-15,25-1 0,6-1 16,-25 2-16,-3 0 0,10 0 0,4 1 16,-7 0-16,-1 0 0,1 0 15,3 0-15,-5 1 0,-4-1 16,4-2-16,2-1 15,-3 1-15,-5 0 0,1 1 0,1-1 16,-6 1-16,0-1 0,2 1 16,2 0-16,-4 0 0,-2-2 0,-2 2 15,0 0-15,-3 1 0,-1-1 16,1 0-16,0-1 16,-4 1-16,0-1 0,-2 0 0,0-1 15,-1 0-15,1 1 0,0 0 16,-2 0-16,-2 2 0,0 0 0,1-3 15,-1 3-15,-2-2 16,2 2-16,0 0 0,-1-3 16,1 3-16</inkml:trace>
  <inkml:trace contextRef="#ctx0" brushRef="#br0" timeOffset="31141.2612">23057 12016 0,'0'0'0,"0"0"16,0 0-16,0 0 0,0 0 0,0 0 15,0 0-15,0 0 16,-24-3-16,24 3 0,0 0 16,0 0-16,0 0 0,0 0 0,-25 1 15,25-1-15,0 0 0,0 0 16,-21 7-16,21-7 0,-15 5 15,7-2-15,-1 1 0,1 2 16,-1-2-16,-1 0 0,0 1 16,0-1-16,1 0 0,0 0 15,2 0-15,-1 0 0,1 0 0,1 0 16,-1 0-16,0 1 16,1 2-16,-1 0 0,1 0 15,-2 0-15,-1 1 0,1-1 0,1 1 16,-1 1-16,0-1 0,-1 2 15,1 0-15,-1 1 0,0 0 16,0 0-16,0 1 0,1 0 16,-1 0-16,0 0 0,-1 2 15,0 0-15,-1-1 0,-4 4 16,-1-1 0,1 2-16,0 1 0,1 0 0,1-1 0,0 0 15,0 0-15,1 0 0,1-1 16,-1 1-16,0 1 0,-1-2 15,-2-1-15,1 1 0,1 1 16,-1 0-16,-2 1 0,3 1 0,1-1 16,-3 6-16,1-1 0,0 1 15,-2-1-15,0 2 16,-1 1-16,1-3 0,-1 0 16,1-1-16,0 0 0,2-1 0,1-1 15,-2 1-15,0 1 16,-2 0-16,0 0 0,1-3 15,3-5-15,-1 0 16,-2 0-16,2-3 0,2-1 0,2-3 16,1-4-16,1-2 0,2-2 15,0-1-15,2 0 0,1 1 16</inkml:trace>
  <inkml:trace contextRef="#ctx0" brushRef="#br0" timeOffset="32660.2773">21851 12188 0,'0'0'0,"0"0"15,0 0-15,0 0 0,6 19 0,-6-19 16,11 16-16,-4-6 0,1-1 16,2 3-16,3 2 15,-1 1-15,0-1 0,6 7 0,1-2 16,-1 1-16,1 0 0,2 1 15,2 3-15,-1-1 0,-1-3 16,8 8-16,1 2 0,-2-1 16,1-1-16,5 7 0,0-2 15,-3-2-15,-3-2 0,3 2 16,2 2-16,-5-4 0,-2-1 0,7 6 16,1 2-16,-2-6 0,-2-5 15,0 1-15,2 3 16,-3-1-16,-5-1 0,4-1 0,3 2 15,-4-3-15,-1 0 0,1 1 16,3 3-16,-5-5 0,-1-4 0,-1 3 16,0 3-16,-2-3 15,-2-1-15,0 2 0,2-1 16,-1-2-16,-2-4 0,-1-1 16,2 0-16,-3-1 0,-4-1 0,2 1 15,2-1-15,-4-3 0,-1-2 16,1 2-16,0 0 15,-1-1-15,-1-1 0,0-2 0,0-2 16,-4-2-16,1 0 0,0 1 16,-2 0-16,1-2 0,-1 0 0,0 1 15,-1 0-15,-1-1 16,1 0-16,0 1 0,0 0 16,0-2-16,-1 1 0,0-1 15,2 0-15,-2 1 0,1-1 0,-1-1 16,-1-1-1,-2 1-15,2 0 0,-2 0 16,3 0-16,0 0 16,-1 0-16,-2 0 0,2-1 0,-2 1 15,2 0-15,-2 0 0,2-1 0,-2 1 16,3 0-16,-3 0 16,2 0-16,-2 0 15,2-1-15,-2 1 0,2 0 0,-2 0 16,2 0-16,-2 0 0,0 0 15,0 0-15,0 0 0,0 0 16,0 0-16,0 0 0,0 0 16,0 0-16,0 0 0,0 0 15,0 0-15,0 0 0,0 0 0,0 0 16,0 0-16,0 0 0,0 0 16,0 0-16,0 0 15,0 0-15,0 0 0,0 0 0,0 0 16,0 0-16,0 0 0,0 0 15,0 0-15,0 0 0,0 0 0,0 0 16,0 0-16,0 0 16,0 0-16,0 0 0,0 0 15,0 0-15,0 0 0,0 0 16,0 0-16,0 0 0,0 0 0,0 0 16,0 0-16,0 0 0,0 0 15,0 0-15,0 0 0,0 0 16,0 0-16,0 0 0,0 0 15,0 0-15,0 0 0,0 0 16,0 0-16,0 0 0,0 0 0,0 0 16,0 0-16,0 0 15,0 0-15,0 0 0,0 0 16,0 0-16,0 0 0,0 0 0,0 0 16,0 0-16,7 1 0,-7-1 15,0 0-15,0 0 0,0 0 16,7 2-16,-7-2 0,0 0 15,0 0-15,6 1 0,-6-1 16,0 0-16,7 1 0,-7-1 16,0 0-16,0 0 0,0 0 0,0 0 15,2 4-15,-2-4 16,0 0-16,0 0 0,8 3 16,-8-3-16,4 4 0,-4-4 0,0 0 15,5-3-15,-5 3 0,0 0 16,0 0-16,0 0 0,0 0 15,6 1-15,-6-1 0,0 0 16,7-2-16,-7 2 0,6-2 16,-6 2-16,7-1 0,-7 1 15,7 0-15,-7 0 0,6-3 0,-6 3 16,8-6-16,-8 6 0,7-6 16,-7 6-16</inkml:trace>
  <inkml:trace contextRef="#ctx0" brushRef="#br0" timeOffset="33958.2647">22032 15252 0,'0'0'0,"-8"3"0,-2 0 0,-2 1 15,-1 0-15,-8 6 0,-4 2 16,2 2-16,1 2 0,-8 7 15,0 6-15,2 0 0,5 1 0,-4 11 16,3 4-16,3-2 16,2-4-16,3 1 0,3 0 15,5-3-15,5-3 0,2 3 0,2-2 16,2-7-16,1-7 0,5-5 16,3-4-16,0-4 0,2-1 15,5-3-15,6-3 0,-2-3 16,-1-2-16,7-5 15,5-3-15,-2 0 0,-2-1 16,-1 4-16,1 4 0,-3-2 0,-4-1 16,1 3-16,1 4 0,-2 4 15,-2 5-15,-3 7 0,-3 7 16,1 4-16,-1 3 0,-5 8 16,-4 7-16,-4 2 0,-4 2 0,-2 6 15,0-3-15,-3-8 16,1-5-16,-1-10 0,2-8 0,0-6 15,2-3-15,1-6 0,2-5 16,1-10-16,1-4 0,2-5 16,2-3-16,3-3 0,3-1 15,2-4-15,4-3 0,0 6 0,1 4 16,-1 0-16,0 3 16,-3 2-16,1 3 0,1 3 15,3 4-15,-1 2 0,1 3 0,-3 4 16,1 3-16,-4 3 0,1 1 15,-1 3-15,1 3 0,4 3 16,2 2-16,0 3 16,0 0-16,-3-2 0,-3-3 0,5 2 15,0-2-15,0-5 0,-2-4 16,-1-3-16,0-3 0,0-2 0,-2-1 16,-1-7-16,-1-3 15,-3-9-15,-3-5 0,-1-9 16,-3-6-16,0 7 0,-1 7 0,0 4 15</inkml:trace>
  <inkml:trace contextRef="#ctx0" brushRef="#br0" timeOffset="34107.9003">22640 15658 0,'0'0'0,"0"0"0,0 0 15,0 0-15,-22-4 0,22 4 16,0 0-16,0 0 0,0 0 0,0 0 16,0 0-16,0 0 0,0 0 15,16 25-15,-16-25 16,29 25-16,-11-12 0,3 3 15,3 2-15,9 11 0,1 6 0,2 0 16,-8-6-16,-5-6 0</inkml:trace>
  <inkml:trace contextRef="#ctx0" brushRef="#br0" timeOffset="34524.4577">23086 15629 0,'0'0'0,"0"0"0,0 0 16,0 0-16,0 0 0,0 0 16,2 22-16,-2-22 0,10 30 15,-4-9-15,2 6 0,0 2 16,1 2-16,5 11 0,3 2 16,7 4-16,1-6 0,-1-3 15,1-2-15,0-7 0,1-6 0,4 0 16,-1-4-16,-3-8 15,-3-5-15,1-7 0,-4-5 16,0-5-16,-1-3 0,-1-9 0,-1-6 16,-1-7-16,-2-2 0,-3-11 15,-2-6-15,-2-2 0,-2-4 16,-2-11-16,-2 0 0,-2 3 16,-1 3-16,-9 2 0,-5 12 15,-2 8-15,0 6 0,-3 2 16,0 6-16,-2 12 0,-3 6 0,-2 11 15,0 6-15,1 7 16,2 4-16,-12 22 16,-7 16-16,12 1 15,6 8-15,6-6 0,10-12 0,2-13 16,3-9-16,2-7 0</inkml:trace>
  <inkml:trace contextRef="#ctx0" brushRef="#br0" timeOffset="34991.7407">23722 15704 0,'0'0'0,"0"0"15,0 0-15,23-3 0,-23 3 0,23-7 16,-7 1-16,4 1 0,1-1 16,2 2-16,2 1 0,8-1 15,0 1-15,-2 2 0,-2 0 16,-3 2-16,-3 2 0,-3 0 15,-1 1-15,-4 1 0,-2 3 16,-6 3-16,-5 5 0,-1 3 16,-2 4-16,-3 4 0,-4 3 15,-4 8-15,-1 0 0,-3 2 16,-2 2-16,-1 5 0,1-1 0,1-3 16,2-4-16,1-4 0,2-5 15,-2-1-15,3-6 0,6-7 16,3-2-16,3-5 0,3-5 15,3 0-15,0-1 0,4-2 16,5-1-16,3-4 0,2-3 0,1 0 16,0 1-16,3-1 0,2-1 15,3-2-15,3-3 16,1 0-16,-1 1 0,6-4 16,1 0-16,-5 4 0,-2 4 0,-1-1 15,-1 0-15,-1 3 0,-1 1 16,-4 2-16,-2 3 0,-3 1 15,-2 0-15,0 0 0,0 2 16,-4-3-16,-2-2 0,-4 1 16,-1 0-16,-2 0 0</inkml:trace>
  <inkml:trace contextRef="#ctx0" brushRef="#br0" timeOffset="35309.3906">24281 15697 0,'0'0'16,"0"0"-16,0 0 0,0 0 0,0 0 16,38-4-16,-38 4 0,40-8 15,-18 3-15,7 1 16,5 0-16,0 0 0,-1 0 0,9 0 15,-1 0-15,8-1 0,0 1 16,-4 0-16,-1-3 0,-4 3 16,-4 1-16,5 1 0,-1 0 15,-6-4-15,-3-1 0,-5 1 16,-2 0-16,-3 0 0,-2 0 0,-3 1 16,-1-2-16,-2-3 0,-2-2 15,-2 2-15,-1 2 16,-3 1-16</inkml:trace>
  <inkml:trace contextRef="#ctx0" brushRef="#br0" timeOffset="35825.6216">24629 14936 0,'0'0'16,"0"0"-16,0 0 0,0 0 16,0 0-16,0 0 0,0 0 15,2 23-15,-2-23 0,9 27 16,-2-6-16,-1 1 0,1 2 0,2 5 16,1 4-16,1 8 0,-1-2 15,3 14-15,1 4 0,-2-3 16,-1-2-16,6 12 0,3 0 15,-2-6-15,0-5 0,4 15 16,1 4-16,-2-7 0,-2-4 0,2 14 16,0 3-16,-2-12 0,-3-8 15,14 26-15,1-8 16,-8-6-16,-6-5 0,0-1 0,0-1 16,-4-15-16,-2-10 0,3 10 15,4 6-15,-2-12 0,0-7 0,-3-2 16,0 1-16,-4-7 15,-3-4-15,-1-2 0,2-2 16,-3-5-16,1-5 0,-3-1 16,-1-2-16,-1-6 0,2 3 0,-2-3 15,3 4-15,1-2 0,0-1 16,-1-3-16,2-1 0,-2-3 16,0 0-16,2-3 0,0-4 15,0 4-15,-2 0 0,-1 2 16</inkml:trace>
  <inkml:trace contextRef="#ctx0" brushRef="#br0" timeOffset="37479.4297">26235 14661 0,'0'0'0,"0"0"0,0 0 0,0 0 15,0 0-15,-18-11 0,18 11 16,0 0-16,-28-9 0,16 7 15,-1 0-15,-1 2 0,1 1 0,-3 2 16,-4 1-16,-1 3 0,-1 1 16,-9 7-16,-2 2 15,2 2-15,1 0 0,-6 12 0,1 5 16,1 0-16,4 2 0,-6 11 16,4 4-16,6-3 0,3-3 15,3 18-15,4 6 0,7-7 16,2-5-16,8 12 0,6 1 15,4-12-15,2-10 0,14 19 16,4-8-16,-1-19 0,-2-13 16,8-7-16,6-5 0,-9-5 0,-5-3 15,9-9-15,7-7 16,-19 0-16,0 0 0,6-4 0,5-5 16,-6 0-16,-3-3 0,3-8 15,2-5-15,-2 3 0,-2 1 16,-1-8-16,-1-4 0,-4 4 15,-3 3-15,-1-10 0,-4-3 16,-4 10-16,-3 2 0,-4-18 16,-5 3-16,-4 26 0,-1 5 0,-4 0 15,-3 2-15,-3 5 0,-4 3 16,-5 9-16,-3 6 16,7 0-16,2 1 0,-2 12 0,-1 8 15,0 6-15,1 2 0,1 6 16,1 5-16,4-2 0,5 1 0,2 7 15,4-2-15,4-6 16,2-6-16,6-4 0,6-3 16,1-8-16,2-7 0,3-6 0,2-4 15,-3-5-15,-3-5 0,9-9 16,6-7-16,-3-2 0,-2-1 16,2-9-16,-1-6 15,-2 2-15,-2 2 0,1 3 16,1 4-16,-6 4 0,-2 3 0,-3 2 15,-2 5-15,-4 4 0,-2 3 16,1 3-16,-2 3 0,0 3 16,1 0-16,-1 6 0,1 2 15,0 3-15,3 1 0,0 2 16,0 1-16,2-1 0,0 0 0,2-4 16,2-1-16,0-5 0,1-3 15,3-6-15,2-6 0,1-7 16,1-7-16,1-8 0,0-8 15,0-6-15,2-4 0,0-18 16,-2-4-16,4-6 0,-2 6 16,-2-2-16,-4 7 0,-6 10 15,-3 7-15,-3 10 0,-3 8 16,-2 9-16,-1 6 0,-2 8 16,1 6-16,-4 9 0,-2 9 0,1 8 15,-1 6-15,2 3 0,-1 4 16,0 16-16,1 7 15,5-3-15,4-2 0,5 0 16,3-7-16,4-10 0,2-7 0,2-6 16,1-4-16,3-9 0,1-7 15,2-9-15,0-7 0,-6-3 16,-1-5-16,2-11 0,2-8 16,-4-1-16,-2-1 0,-2-9 15,0-7-15,-2-12 0,-1-2 0,-5 0 16,0 1-16,-4 16 15,-3 13-15,-3-4 0,-3 13 16,-1 13-16,-3 4 0,-1 9 0,0 6 16,-1 4-16,0 3 0,2 5 15,0 7-15,3 2 0,0 3 16,3-6-16,1-2 0,4-6 16,4-1-16,3-5 0,3-4 15,3-3-15,2-3 0,4-3 16,4-4-16,-8 1 0,0-1 15,4 0-15,1 4 0,-2 7 16,-2 5-16,-1 7 0,-1 3 16,-5 6-16,-1 7 0,1 12 15,-2 6-15,0 0 16,0 2-16,0-5 0,0-5 0,6 7 16,2 0-16,1-8 0,1-6 0,5-2 15,5 1-15,0-7 16,-2-4-16,4-1 0,3 0 15,-3-1-15,-2-1 0,6 5 16,2 5-16,-5-3 16,-2 1-16,-2 5 0,-6 0 0,-8-1 15,-1 2-15,-2 11 16,-1 6-16,-2 2 0,-2 1 0,-3 14 16,-4 3-16,-4-1 0,0-1 15,-4 3-15,-1-4 0,-2 14 16,1-8-16,-1-19 0,-1-12 15,5-13-15,1-8 0,2-6 0</inkml:trace>
  <inkml:trace contextRef="#ctx0" brushRef="#br0" timeOffset="37792.2509">28292 15272 0,'0'0'16,"0"0"-16,27-2 0,-12 1 15,4 0-15,12-5 0,5-1 0,4-2 16,3-1-16,18-2 16,4 0-16,-2 1 0,-3 1 15,10-3-15,-4 0 0,7-1 0,-5 1 16,-6 1-16,-6 2 0,2 0 15,-5 2-15,-4 1 0,-4 1 16,-9 1-16,-5 0 0,-3 3 16,-3 1-16,-5 2 0,-2 2 15,-5-2-15,-4-1 0,-4-3 0,-3-2 16,-1 2-16,1 1 16,-2 2-16</inkml:trace>
  <inkml:trace contextRef="#ctx0" brushRef="#br0" timeOffset="38225.5706">28772 14448 0,'0'0'0,"0"0"0,0 0 16,-7 24-16,7-24 0,-3 26 15,3-9-15,1-2 0,1 0 16,3-2-16,1-2 0,1-2 16,0-3-16,7-2 0,6-5 15,1-2-15,1-3 0,5-4 16,5-3-16,0-2 0,0 0 0,9-4 16,1 1-16,-2 5 0,-2 3 15,5 2-15,-4 4 0,-6 2 16,-3 3-16,-2 2 0,1 3 15,-4 3-15,-1 1 0,0 3 16,1 0-16,1-2 0,-1-2 0,8-6 16,7-5-1,-6-3-15,1-2 0,10-6 0,2-5 16,-3 0-16,0 0 0,8-3 16,1 1-16,-5 0 0,-4 3 0,2 1 15,3 2-15,-4 1 0,-1 0 16,1 3-16,2 0 0,0 2 15,-4 1-15,-12 2 0,-8 1 16,-6 2-16</inkml:trace>
  <inkml:trace contextRef="#ctx0" brushRef="#br0" timeOffset="39561.1407">30980 13512 0,'0'0'0,"0"0"0,0 0 0,-23 0 15,13 2-15,-5 3 0,-5 3 16,-1 1-16,0 3 0,-10 9 16,-2 3-16,1 5 0,1 2 0,-6 14 15,-1 6-15,1 5 16,5-6-16,6 3 0,6 1 16,2 0-16,7-8 0,4-6 0,3-3 15,6-8-15,6-7 0,1-4 16,0-3-16,3 0 0,0 1 15,2-1-15,4 0 0,-1-4 16,3 1-16,2 1 0,2 3 16,0-1-16,-4-2 0,6 4 15,3 3-15,-5-1 0,-3 0 16,-1 0-16,-3 1 0,0-4 0,-3-3 16,5-5-16,2-1 15,2-7-15,1-5 0,2-5 0,0-6 16,2-4-16,0-4 0,3-8 15,1-3-15,-2-3 0,-2 0 16,6-7-16,-2 1 0,-4 4 16,-2 3-16,-6 3 0,-3 3 15,-5 6-15,-3 4 0,-4 5 16,-2 1-16,-3 4 0,-1 2 0,-6 4 16,-4 0-16,-2 4 15,-3 1-15,0 5 0,-2 4 0,0 6 16,2 3-16,-3 5 15,-1 3-15,4-1 0,-1 3 16,1 8-16,1 2 0,5 0 0,5-2 16,2-2-16,0-3 0,5-3 15,2-2-15,6-7 0,5-4 16,1-5-16,0-4 0,4-7 16,3-6-16,3-6 0,0-6 0,-2-2 15,-2 0-15,-2 0 16,-1 1-16,-1 0 0,-2 1 15,0 4-15,-2 1 0,-4 3 16,-4 4-16,-1 0 0,-1 2 0,-1 3 16,-3 2-16,4 6 0,1 0 15,1 2-15,-1 2 0,1 0 16,-1 1-16,1 3 0,1 0 16,-1 0-16,2 0 0,2-2 15,2-2-15,5-7 0,2-8 0,5-10 16,1-7-16,-1-5 15,-1-3-15,6-11 0,0-2 16,4-8-16,0 4 0,-1-12 16,-7-1-16,-5-1 0,-5 1 0,-1 8 15,-2 7-15,-1 2 0,-2 5 16,-6 11-16,-5 7 0,-2 8 16,1 3-16,-2 6 0,-3 2 15,-2 7-15,-1 4 0,1 7 16,-1 8-16,1 7 0,2 5 0,3 1 15,0 1-15,3-1 16,2-2-16,3 1 0,4-3 0,2-11 16,3-7-16,7-8 15,6-8-15,-1-6 0,4-6 16,-3 0-16,1 0 0,3-3 16,6-1-16,-5 1 0,-1 1 15,3 4-15,0 5 0,-10 1 16,-2 3-16,0 5 0,-3 5 15,-6 1-15,-3 3 0,-2 1 16,-2 1-16,-1-2 0,1-1 0,-2 2 16,1 0-16,1-3 0,-1-2 15,2-1-15,3-2 16,2-1-16,2-1 0,7-6 0,5-3 16,-2-2-16,-1 0 0,4-3 15,5-4-15,-2-1 0,-2-2 16,1-3-16,-1-3 0,-2 3 15,-1 1-15,4-8 0,2-4 16,-5 3-16,-3 2 0,1 2 16,0-1-16,-2 0 0,-2 2 0,-2 0 15,-2 5-15,-3 6 16,0 2-16,-1 5 0,0 2 16,1 3-16,1 2 0,-1 8 0,0 7 15,-2-4-15,-2-3 0,-2-1 16</inkml:trace>
  <inkml:trace contextRef="#ctx0" brushRef="#br0" timeOffset="40091.9892">28814 16972 0,'0'0'16,"0"0"-16,22-6 0,-5 2 16,0-3-16,14-1 0,5-4 15,3 1-15,2 2 0,14-7 0,4-1 16,8-4-16,-7 0 0,-1 1 16,-3-1-16,0 3 0,-7 3 15,-3 2-15,-2 3 0,-4 1 16,-4 2-16,-5 7 0,-5 4 15,-6 0-15,-4-1 0,-5-1 16</inkml:trace>
  <inkml:trace contextRef="#ctx0" brushRef="#br0" timeOffset="40258.9385">29407 16223 0,'0'0'0,"0"0"15,0 0-15,0 0 0,-21 11 0,17-4 16,-1 3-1,3 5-15,2 5 0,3 7 0,3 5 16,5 11-16,3 0 0,17 14 16,9 2-16,-8-12 0,-6-8 0,-4-8 15</inkml:trace>
  <inkml:trace contextRef="#ctx0" brushRef="#br0" timeOffset="40875.5665">30308 15628 0,'0'0'15,"0"0"-15,0 0 0,0 0 16,0 0-16,0 0 0,-33 8 16,19 11-16,-1 10 15,0 4-15,0 4 0,-1 22 0,2 8 16,1 10-16,2-7 0,5 0 15,3-13-15,5-7 0,2-14 0,9-21 16,7-15-16,0-10 16,0-4-16,7-22 15,6-14-15,-2 2 0,-1 2 0,2-7 16,-2 2-16,-4 6 0,-3 6 0,2 3 16,-3 7-16,-6 10 0,-2 5 15,-2 11-15,-3 10 16,-1 7-16,-1 6 0,-3 8 0,-1 7 15,1 2-15,-1 3 0,2 0 16,-1 1-16,1-5 0,2-3 16,2-10-16,1-7 0,1-6 15,0-5-15,4-11 0,3-8 16,-3-3-16,0-3 0,-2-7 16,-1-3-16,1-9 0,0-7 0,2-14 15,-3-3-15,-2 1 0,-4 4 16,-3-7-16,-4 4 0,-3 10 15,0 7-15,-4 15 0,-2 9 16,-3 14-16,-1 11 0,-6 9 16,-4 8-16,3 6 0,-1 7 0,4 11 15,3 8-15,2-6 16,5-4-16,0 1 0,3-6 16,3-4-16,1-5 0,7-6 0,2-6 15,6-4-15,2-5 0,4-2 16,5-1-16,2-4 15,-1-3-15,4-7 0,1-3 0,0-8 16,-1-5-16,2-7 0,3-4 16,-9 8-16,-6 6 0,-5 6 15</inkml:trace>
  <inkml:trace contextRef="#ctx0" brushRef="#br0" timeOffset="41100.6545">30941 14907 0,'0'0'0,"0"0"0,0 0 0,0 0 16,0 0-16,0 0 0</inkml:trace>
  <inkml:trace contextRef="#ctx0" brushRef="#br0" timeOffset="41333.2904">29536 14033 0,'0'0'0,"0"0"15,0 0-15,0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32:29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11746 8020 0,'0'0'0,"0"0"15,0 0-15,-29 15 0,17-6 16,-7 2-16,-5 1 0,-8 5 15,1 2-15,-3-1 0,-3 1 16,-1 1-16,5-1 0,5-2 16,4 0-16,5-6 0,6-3 0,2-1 15,2-1-15,1-1 0</inkml:trace>
  <inkml:trace contextRef="#ctx0" brushRef="#br0" timeOffset="301.4813">11812 7989 0,'0'0'0,"0"0"16,0 0-16,0 0 0,27-7 0,-15 6 16,4 1-16,-1 1 0,1 2 15,-2 0-15,-1 1 16,-1 3-16,-1 0 0,2 4 0,-4 0 16,-1 1-16,-2-1 0,-3 5 15,-2 3-15,-1 0 0,-1 0 16,0 3-16,0 3 0,0 1 15,-1-2-15,-1 5 0,0 3 16,0 8-16,-1 1 0,1 3 16,0 3-16,-2 0 0,1-2 0,-5 12 15,-3 1-15,0-8 0,0-5 16,-4 2-16,2-6 0,2-7 16,2-6-16,1-13 0,1-10 15,3-2-15,0-1 0,2 0 16</inkml:trace>
  <inkml:trace contextRef="#ctx0" brushRef="#br0" timeOffset="583.0543">11456 8189 0,'0'0'0,"0"0"0,0 0 0,-12 21 15,12-21-15,-14 26 0,7-6 16,-1 5-16,0 1 0,0 7 16,1 2-16,-2 10 0,1 0 0,2 7 15,1-3-15,3-5 0,1-5 16,4 3-16,4-5 0,3-5 16,2-6-16,8-2 0,5-4 15,4-7-15,2-3 0,5-9 16,6-7-16,-1-6 0,-2-4 15,-8 3-15,-7 3 0,-5 3 0</inkml:trace>
  <inkml:trace contextRef="#ctx0" brushRef="#br0" timeOffset="800.1455">11828 8354 0,'0'0'0,"0"0"16,0 0-16,0 0 0,0 0 0,0 0 15,0 0-15,-17 21 0,17-21 16,-13 18-16,13-18 0,-14 27 15,9-14-15,2 1 0,5-1 16,0-2-16,1 0 0,4-3 16,3-2-16,3-2 0,2-1 0,3-8 15,2-4-15,4-6 0,-2-2 16,-1-4-16,-1-5 16,-4 0-16,-1-2 0,-1 0 15,-2 6-15,-3 3 0</inkml:trace>
  <inkml:trace contextRef="#ctx0" brushRef="#br0" timeOffset="949.7411">12033 8047 0,'0'0'0,"0"0"16,0 0-16,0 0 0,0 0 16,0 0-16,3-25 0,-3 25 0,0 0 15,8-18-15,-8 18 0,0 0 16,27-18-16,-13 11 0,2 2 16,2 1-16,5 1 0,1 2 15,0 0-15,8 1 0,1 1 16,-3-2-16,-3-2 0,-4 0 15,-4 1-15,-2 1 0</inkml:trace>
  <inkml:trace contextRef="#ctx0" brushRef="#br0" timeOffset="1349.9237">12488 7800 0,'0'0'0,"0"0"0,0 0 0,0 0 16,0 0-16,0 0 0,0 0 15,0 0-15,0 0 0,0 0 16,0 0-16,-14 31 0,14-31 0,-12 27 15,4-10-15,1 0 16,-1 1-16,3 1 0,0 1 16,2-1-16,-1 0 0,2 3 15,2 0-15,2-3 0,3-2 0,2-3 16,0-4-16,3-2 0,2-3 16,4-5-16,2-4 15,0-3-15,0-1 0,-2-4 0,1-6 16,-3-2-16,-2-1 0,1-5 15,0 0-15,-5 3 0,0 4 0,-2 0 16,-3 0-16,-2 2 16,-1 4-16,-2 0 0,-1 1 15,-4 3-15,-1 2 0,-3 3 16,-3 2-16,-2 1 0,1 0 0,1 3 16,0 1-16,3 1 0,3 1 15,2 0-15,3 0 0,5 0 16,5-2-16,6-3 0,7-3 15,1-3-15,0-2 0,-4 2 16,-2 0-16,-3 2 0</inkml:trace>
  <inkml:trace contextRef="#ctx0" brushRef="#br0" timeOffset="1833.9432">12868 7746 0,'0'0'15,"0"0"-15,0 0 16,0 0-16,0 0 0,0 0 0,0 0 16,0 0-16,0 0 0,0 0 15,0 0-15,-19 26 0,19-26 0,-13 27 16,6-11-16,1 0 15,-1 0-15,-1 4 0,0 3 16,-1-2-16,0 0 0,-2 4 16,0-4-16,1 0 0,1-2 0,2-2 15,3-4-15,2-4 0,2-3 16,3-6-16,4-6 0,1-5 16,-1-4-16,4-5 0,2 0 15,-1 4-15,-4 1 0,4-4 16,4-4-16,-3 5 0,-2 2 15,0 0-15,-2 4 0,-2 1 16,-2 2-16,0 4 0,-3 3 16,-2 2-16,2 6 0,-2 2 15,0 3-15,0 2 0,0 2 0,-1 4 16,0 1-16,0-2 0,0 0 16,2-1-16,1-2 0,1-1 15,2-3-15,0-2 0,3 0 16,1-5-16,2 0 0,5-6 15,7-5-15,-1-5 0,0-2 16,5-8-16,-2-4 0,-2-3 0,-2-4 16,-1 0-16,-1 0 15,0-1-15,-4 4 0,-2 4 0,-2 5 16,-3 3-16,-1 4 0,-4 3 16,-1 4-16,-2 7 0,-3 2 15,-5 7-15,-3 7 0,0-2 16,0 1-16,1-4 0,2-1 15,2-3-15</inkml:trace>
  <inkml:trace contextRef="#ctx0" brushRef="#br0" timeOffset="2218.3531">13438 7895 0,'0'0'0,"0"0"15,0 0-15,0 0 0,0 0 0,0 0 16,0 0-16,0 0 15,-6-18-15,6 18 0,0 0 16,-34 2-16,34-2 0,-31 9 16,14-2-16,-1 1 0,0 0 0,2 1 15,-1 2-15,2 0 0,-1-1 16,1 2-16,3 0 0,3-2 16,4-3-16,7 2 0,7-3 15,3 0-15,3-2 0,5-4 16,5-2-16,-2-3 0,1-2 15,-2-1-15,0-2 0,1-4 16,-2 2-16,-2 2 0,-2 2 16,-4 2-16,-3 1 0,-2 1 15,-4-1-15,0 4 0,-1 0 0,0 3 16,0 3-16,-1 0 0,0 2 16,1 2-16,1 1 0,-1 2 15,0 0-15,2 4 0,0 1 16,3 1-16,1 2 0,3 2 15,4 3-15,2-5 0,1-2 0,1-2 16,-5-1-16,-2-4 0</inkml:trace>
  <inkml:trace contextRef="#ctx0" brushRef="#br0" timeOffset="2399.3434">14562 7928 0,'0'0'16,"0"0"-16,0 0 0,0 0 0,0 0 15,0 0-15,-24 25 16,24-25-16,-41 22 0,21-14 0,3 0 16,1-1-16</inkml:trace>
  <inkml:trace contextRef="#ctx0" brushRef="#br0" timeOffset="3174.199">9544 7950 0,'0'0'0,"0"0"0,0 0 0,0 0 16,0 0-16,0 0 0,0 0 15,0 0-15,0 0 0,0 0 16,4 20-16,-4-20 0,0 0 0,18 22 16,-18-22-16,24 16 0,-24-16 15,30 14-15,-18-8 0,-1-1 16</inkml:trace>
  <inkml:trace contextRef="#ctx0" brushRef="#br0" timeOffset="4316.1343">10856 9540 0,'0'0'16,"0"0"-16,0 0 0,0 0 0,0 0 16,0 0-16,0 0 0,0 0 15,0 0-15,25 2 0,-25-2 16,33 4-16,-33-4 0,44 1 15,-15 0-15,2-1 0,1-1 0,13 0 16,4-3-16,-2 0 16,0 0-16,14-1 0,1-2 15,-3 0-15,-1-1 0,10-2 0,0-1 16,5 1-16,-6 3 0,-2-1 16,-2-2-16,-8 3 0,-5-1 15,2 1-15,-6 0 0,-7 2 16,-5 2-16,-3 0 0,-1 2 15,-6-1-15,-4 0 0,-6 1 16,-2 1-16,-2 0 0,-2 0 0,-1 0 16,1 0-16,-1 0 15,-2 1-15,0-1 0,-1 0 16,-2 0-16,1 0 0,-1 0 0,0 0 16,-2 0-16,0 0 15,0 0-15,0 0 0,0 0 0,0 0 16,0 0-16,0 0 0,0 0 15,0 0-15,0 0 0,0 0 16,0 0-16,0 0 0,2-1 16,-2 1-16,0 0 0,0 0 0,0 0 15,0 0-15,1-2 0,-1 2 16,0 0-16,0 0 0,0 0 16,-1 2-16,2 0 0,0 1 15,0 1-15,1-2 0,-1 0 16,0 1-16,-1-3 0</inkml:trace>
  <inkml:trace contextRef="#ctx0" brushRef="#br0" timeOffset="5430.5283">16048 8113 0,'0'0'16,"0"0"-16,0 0 0,0 0 0,0 0 16,0 0-16,25-8 0,-25 8 15,0 0-15,0 0 0,0 0 16,0 0-16</inkml:trace>
  <inkml:trace contextRef="#ctx0" brushRef="#br0" timeOffset="6116.285">16246 7763 0,'0'0'0,"0"0"16,0 0-16,0 0 0,0 0 0,0 0 15,0 0-15,0 0 16,0 0-16,0 0 0,-13 33 16,13-33-16,-14 29 0,6-9 15,-3 2-15,-3 2 0,1 2 0,-6 9 16,-1 1-16,1-1 0,0-2 16,-4 8-16,0 1 0,-1-5 15,1-3-15,2-2 0,2-4 16,2-3-16,3-2 0,-1 1 15,4-2-15,4-7 0,1-3 0,4-4 16,3-3-16,2-7 0,3-4 16,-2 1-16,1 0 0,-2 2 15</inkml:trace>
  <inkml:trace contextRef="#ctx0" brushRef="#br0" timeOffset="6499.4202">16201 7854 0,'0'0'0,"0"0"16,0 0-16,0 0 0,0 0 0,0 0 16,2 21-16,-2-21 0,2 27 15,0-8-15,0 3 16,1 2-16,-1 1 0,0 1 0,0 3 16,0 6-16,1-4 0,-1-1 15,1-2-15,-1-3 0,1-4 16,-1 1-16,0-4 0,0-5 15,0-4-15,2-2 0,0-3 16,5-4-16,4-3 0,2-6 16,1-5-16,2-4 0,2-2 0,2-6 15,3-3-15,3-9 0,-4 1 16,1-1-16,2 0 16,0-4-16,-1 5 0,-4 0 0,-3 4 15,-1 6-15,-3 8 0,-2 4 16,-5 3-16,-1 3 0,-3 3 15,-7 3-15,-7 1 0,-4 4 16,-5 3-16,-3 6 0,-3 6 16,0 2-16,2 1 0,1 0 0,5-6 15,3-1-15</inkml:trace>
  <inkml:trace contextRef="#ctx0" brushRef="#br0" timeOffset="7768.2567">16862 7942 0,'0'0'0,"0"0"0,0 0 15,0 0-15,0 0 0,0 0 0,0 0 16,-21-9-16,21 9 0,-25 2 16,25-2-16,-33 6 0,33-6 15,-34 16-15,14-6 0,0 2 16,0 0-16,-5 7 0,2 3 15,2 0-15,3-2 0,2 1 16,3-1-16,3-1 0,3-1 0,0 2 16,4-3-16,4-5 0,2 0 15,7-5-15,4 0 16,3-5-16,1-2 0,0-5 0,2-5 16,4-7-16,0-2 0,-2-1 15,-1 0-15,-4 0 0,-2 1 16,-2 2-16,-2 2 0,-4 4 15,-1 4-15,0 1 0,-1 1 16,-2 2-16,0 2 0,-2 5 16,0 3-16,0 2 0,0 1 0,0 5 15,0 2-15,1 0 0,1-1 16,0-1-16,1-1 16,4-3-16,3-3 0,6 0 0,5-3 15,1 1-15,1-3 0,11-9 16,4-8-16,-3-2 0,0-2 15,1-7-15,2-5 0,2-5 16,-3 0-16,-2 3 0,0 3 16,-7 3-16,-3 3 0,-2 2 15,-5 4-15,-5 2 0,-4 4 0,-3 4 16,-3 3-16,-3 2 0,-3 2 16,-6 2-16,-4 5 0,-2 0 15,-3 1-15,0 4 0,0 3 16,1 3-16,0 1 0,-2 5 15,0 0-15,2 0 0,4 0 0,1 5 16,3 0-16,4-3 16,2-3-16,7 0 0,6-1 15,3-3-15,0-4 0,8-1 16,7-3-16,-4-6 0,3-2 0,9-7 16,3-6-16,-4-3 0,-2-4 0,-4-8 15,-2-7-15,-3-2 16,-2-3-16,1-12 0,-1-6 15,-5 3-15,-5 5 0,-1-9 16,-1 3-16,-3 10 0,-2 8 16,-3 7-16,-1 4 0,-1 7 0,-2 6 15,1 5-15,0 4 16,-3 1-16,-3 1 0,-4 7 0,-4 4 16,1 4-16,1 3 0,1 7 15,0 3-15,1 2 0,2 0 16,0 7-16,3 4 0,0-1 15,2-1-15,1 1 0,0-1 16,2 1-16,2-5 0,1-3 16,3-3-16,0-5 0,1-5 0,11-3 15,7-5-15,-2-5 16,1-5-16,5-6 0,4-5 0,-1-5 16,-2-4-16,-1-4 15,-1-4-15,0-1 0,-2 1 0,4-3 16,-1 2-16,-7 3 0,-5 5 15,-3 4-15,-4 3 0,-4 3 16,0 3-16,-3 3 0,-1 2 16,-2 2-16,1 3 0,-2 4 15,-1 2-15,-2 4 0,-1 3 0,0 4 16,-2 1-16,0 3 0,2-1 16,0 2-16,1 3 0,2-1 15,1 0-15,2-1 0,2-3 16,3-3-16,1-3 0,4 1 15,3-3-15,1-2 0,2-4 0,4-3 16,3-2-16,0-4 16,0-4-16,2-4 0,-1-3 15,-1-3-15,-1-2 0,1-11 0,-5-6 16,-3-1-16,-4 0 0,-4-3 16,-3-1-16,-1 3 0,-2 4 15,-4 3-15,-4 1 0,-1 5 16,0 3-16,-8 3 0,-3 1 15,-1 5-15,0 4 0,-7 3 16,-5 2-16,0 1 0,0 1 0,-8 5 16,-4 4-16,4 1 15,2 1-15,-1 7 0,-3 4 0,5-1 16,8-7-16,8-3 0</inkml:trace>
  <inkml:trace contextRef="#ctx0" brushRef="#br0" timeOffset="7967.0791">19065 7965 0,'0'0'0,"0"0"0,0 0 16,0 0-16,0 0 0,0 0 0,-32 10 15,9-7-15,-6 0 0,-11-1 16,-9-2-16,-3 0 0,-3 0 15,-5 0-15,0 0 0,10 0 0</inkml:trace>
  <inkml:trace contextRef="#ctx0" brushRef="#br0" timeOffset="8366.3475">14674 8369 0,'0'0'0,"-9"2"16,-3 1-16,1-1 0,0 0 0,-3 0 16,2 0-16,2 0 0,2 1 15,1 0-15,1-1 0,4-2 16,2 0-16,4 0 0,4 0 15,2-1-15,4 0 0,11-2 16,6-1-16,3 0 0,2 0 0,17-1 16,6-1-16,0 1 0,2 0 15,19 0-15,7-1 16,12-1-16,-5 0 0,23-2 0,5-3 16,-12 4-16,-8 1 0,59-3 15,-4-1-15,-18 4 0,-13-1 16,6 2-16,3 2 0,-13-7 15,-9-4-15,12 8 0,9 3 16,-14 7-16,-8 1 0,-35 0 16,-24-1-16,-17-2 0</inkml:trace>
  <inkml:trace contextRef="#ctx0" brushRef="#br0" timeOffset="8683.6023">20117 8281 0,'0'0'0,"0"0"0,0 0 0,26 2 15,-26-2-15,21 3 0,-9-2 16,-1 1-16,0 1 0,1-1 16,0-1-16,1 0 0,-1 0 0,-1 1 15,0 0-15,-1 0 0,-2 0 16,0 0-16,-1-1 16,-2 1-16,1-1 0,-2 0 0,-2 0 15,-2-1-15,-2 3 0,0-1 16,2-2-16,-2 3 0</inkml:trace>
  <inkml:trace contextRef="#ctx0" brushRef="#br0" timeOffset="12066.9324">13816 5755 0,'0'0'0,"0"0"0,0 0 0,0 0 15,-13 17-15,13-17 0,-13 25 0,3-8 16,-4 1-16,1 6 15,-1 1-15,-5 10 0,0 3 0,1 2 16,0 2-16,-5 9 0,-1 0 16,-2 4-16,5-4 0,5-9 15,2-6-15,7-6 0,2-5 16,5-9-16,5-4 0,2-14 16,3-10-16,-3 3 0,-1 3 0,-2 1 15</inkml:trace>
  <inkml:trace contextRef="#ctx0" brushRef="#br0" timeOffset="12390.5301">13779 5885 0,'0'0'0,"0"0"16,0 0-16,0 0 0,0 0 15,0 0-15,0 0 0,0 0 16,0 0-16,19 11 0,-19-11 16,18 26-16,-9-5 0,0 1 15,-1 4-15,-1 0 0,-1 3 0,-1 7 16,1 1-16,-2-1 0,0 0 15,1 0-15,-2-6 0,0-5 16,1-6-16,-2-3 0,-1-3 16,0-4-16,0-2 0,1-7 15,3-5-15,0-7 0,3-7 16,4-7-16,4-6 0,1-5 0,3-4 16,4-13-16,1 1 15,3-5-15,0 3 0,2-1 16,-4 4-16,-4 9 0,-4 7 0,-6 8 15,-3 6-15,-3 7 0,1 4 16,-4 5-16,-2 1 0,-7 7 16,-6 5-16,-5 7 0,-4 3 15,2-10-15,2-8 0,5 0 16,2 1-16,2-1 0</inkml:trace>
  <inkml:trace contextRef="#ctx0" brushRef="#br0" timeOffset="13583.2072">14406 5953 0,'0'0'0,"0"0"0,0 0 16,0 0-16,4-24 0,-4 24 16,1-16-16,-1 6 0,-1 2 0,0 0 15,-1 0-15,-2 1 16,-2 3-16,-4 0 0,-3 4 0,-1 2 15,-2 1-15,0 3 16,-3 4-16,-5 4 0,-1 3 0,2 2 16,0 2-16,2 1 0,3-1 15,0 5-15,2 1 0,4-5 16,2-4-16,4 1 0,1-1 16,4-1-16,3-4 0,7-2 15,7-3-15,3-2 0,6-3 0,4-5 16,4-2-16,-1-3 0,-2-3 15,-2-1-15,-3 0 0,-4 0 16,-3-1-16,-3 2 0,-3 0 16,-2 3-16,-2 2 0,-3 2 15,-1-1-15,-1 2 0,0 1 16,-3 1-16,0 0 0,-3 2 0,0 1 16,-2 3-16,1 2 15,-1 2-15,2 2 0,0 0 16,1 3-16,1-3 0,1-1 0,2-2 15,2-2-15,2-4 0,0-3 16,0 0-16,-1 0 0,6-6 16,5-6-16,-1-4 0,1-2 15,-2 0-15,-1 0 0,0-1 16,1 1-16,2-3 0,1 3 0,-1 2 16,1 2-16,-2 0 15,0 3-15,-2 6 0,0 3 0,-4 4 16,0 2-16,-3 4 15,0 5-15,-3 1 0,-1 1 0,-2 3 16,-2 3-16,-2 0 0,-2 1 16,-3 3-16,1-6 0,1-2 15,3-3-15,0-3 0,1-2 16,3-3-16,2-2 0,5-5 16,4-6-16,4-4 0,5-6 0,3-5 15,4-5-15,4-10 0,-3 0 16,1-4-16,0-2 0,0-3 15,-2 4-15,-5 4 0,-2 4 16,-5 4-16,-3 5 0,-1 4 16,-3 5-16,-4 7 0,0 2 15,-4 7-15,-4 3 0,-2 3 16,-4 2-16,-5 4 0,-2 2 16,0 1-16,2 1 0,1 2 15,1 1-15,3 0 0,3-2 0,2-3 16,3 1-16,4-3 0,6-1 15,8-4-15,7-3 0,2-1 16,3 0-16,0 1 0,2 1 16,-4-2-16,-1 0 0,-5 0 15,-4 2-15,-3 4 0,-3 2 16,-4 2-16,-3 3 0,-5 0 16,-5 1-16,-6 2 0,-5 0 15,2-2-15,0-1 0,3 0 16,2 0-16,1-4 0,3-1 0,0-3 15,1-2-15,3-1 0,1-1 16,3-1-16,2-1 0,5-1 16,4-1-16,4 0 0,0 0 15,1 0-15,-2-1 0,-1 1 16,0-1-16,-2 0 0,0-1 0,-1-4 16,-2 0-16,-2-4 15,-1 0-15,-3-1 0,-2-2 16,0-4-16,-1-2 0,0-1 0,0-3 15,0 0-15,0 0 0,0-1 16,0 2-16,0-4 0,0 3 16,0 4-16,2 4 0,-1 2 15,-1 3-15,0 4 0,0 2 16,0 4-16,0 0 0,3 3 16,0 4-16,2 2 0,0 2 0,2 0 15,1 2-15,0 1 0,1-1 16,1-1-16,1 0 0,-1-1 15,-2-3-15,-2 0 0</inkml:trace>
  <inkml:trace contextRef="#ctx0" brushRef="#br0" timeOffset="13738.2053">15344 5760 0,'0'0'16,"0"0"-16,0 0 0,0 0 0,0 0 15,0 0-15,-22 22 0,22-22 16,0 0-16,-12 24 0,12-24 16,0 0-16,-5 23 0,4-17 15</inkml:trace>
  <inkml:trace contextRef="#ctx0" brushRef="#br0" timeOffset="14583.7508">15484 5809 0,'0'0'0,"0"0"0,0 0 0,0 0 15,0 0-15,0 0 0,0 0 16,-5 21-16,5-21 0,-9 23 16,9-23-16,-9 32 0,4-15 0,1 2 15,0 2-15,-1 0 16,2-1-16,1 0 0,0 0 16,-1 3-16,2-1 0,3-5 0,4-3 15,4-3-15,3-3 0,4-7 16,2-3-16,2-5 0,1-4 15,1-4-15,-1-3 0,1-8 16,-3 0-16,-4-5 0,-3-3 16,-3 2-16,-2 2 0,-1-1 15,-3 4-15,-1 5 0,0 4 0,-7 3 16,-4 5-16,-3 5 0,-3 2 16,0 1-16,-2 0 15,3 2-15,2 1 0,1 0 16,1 1-16,3 1 0,0-1 0,4 1 15,0 3-15,2-1 0,2 3 16,2 3-16,3 2 0,1 3 16,-1 2-16,0 2 0,-1 4 15,-4-1-15,-2 0 0,-3 6 16,-4 0-16,1-2 0,2 0 0,2-2 16,1-3-16,3-2 0,3-2 15,8 0-15,5-4 0,3 0 16,3-3-16,6 1 0,4 1 15,-3 0-15,-2 0 0,4 5 16,-1 2-16,-4-1 0,-4-1 16,-3 3-16,-3 1 0,-4 1 15,-4 0-15,-5 4 0,-3 1 16,-5 1-16,-5 2 0,-5 3 0,-6 3 16,1-3-16,-2-2 15,-12 0-15,-9 1 0,-10 3 0,-2-2 16,3-4-16,1-4 0,13-5 15,8-7-15,7-3 0</inkml:trace>
  <inkml:trace contextRef="#ctx0" brushRef="#br0" timeOffset="15418.8247">17008 5258 0,'0'0'0,"0"0"0,0 0 16,0 0-16,0 0 0,11 36 0,-8-13 15,0 1-15,2-2 0,-1 6 16,1 4-16,-2 1 0,-2 3 0,-1 3 16,0-6-16,-1 6 15,0-3-15,-3-5 0,0-3 16,0-6-16,-1-4 0,2-2 0,1-2 16,-1-4-16,2-4 0,-4-5 15,-4-3-15,-2-6 0,-1-3 16,-1-9-16,-2-6 0,1 3 15,1 2-15,0-3 0,1 3 16,4 2-16,1 3 0,0 3 16,2 2-16,-2 3 0,1 2 0,-2 4 15,-1 4-15,3 2 0,-1-1 16,1 2-16,2 0 16,-1-3-16,-1-2 0,6 0 0,3-2 15,7 1-15,6 0 0,8-2 16,8 1-16,1-1 0,1 0 15,-1-1-15,0-1 0,3-1 16,-4 0-16,-4-1 0,-2-1 16,-6 1-16,-3 3 0,-4 0 15,-2 1-15,-3 3 0,-5 3 0,-2 2 16,-2 3-16,0-1 0,0 2 16,-1 1-16,0-1 0,-2 1 15,1 0-15,-1 3 0,-1 4 16,1 1-16,-1 2 0,1 2 15,-1 3-15,-3 3 0,-2 1 16,-7 8-16,-3 4 0,0 0 16,-1 0-16,-9 11 0,-3 3 15,0-4-15,0-4 0,-8 11 0,0 2 16,4-8-16,1-4 0,4-2 16,7-6-16,7-11 0,5-9 15,4-4-15</inkml:trace>
  <inkml:trace contextRef="#ctx0" brushRef="#br0" timeOffset="16018.7545">17369 5333 0,'0'0'0,"0"0"0,0 0 0,0 0 15,0 0-15,0 0 0,0 0 16,0 0-16,0 0 0,0 0 16,-12 23-16,12-23 0,0 0 15,0 0-15,0 0 0,0 0 16,0 0-16,0 0 0,0 0 16,25 1-16,-25-1 0,32-12 0,-32 12 15,34-11-15,-21 6 0,-2 3 16,-2 0-16,-4 2 0,-2 2 15,-5 3-15,-4 3 0,-7 2 16,-3 0-16,-8 3 0,-3 2 16,1-3-16,0-2 0,-1 3 15,4-4-15,4 0 0,4-3 16,3-1-16,5-1 0,3-2 0,4-2 16,7 6-16,9-2 0,1 2 15,3-2-15,2 0 0,1 2 16,-3-1-16,-2-2 0,-1 3 15,-2-2-15,-3 2 0,-3 0 16,-6 1-16,-4 1 0,-3 0 16,-2 1-16,-6 0 0,-5-1 15,-2 2-15,0-1 0,-6 4 16,-3 2-16,-5 5 0,2-3 0,-2 0 16,-1 0-16,4 0 0,3-1 15,1 1-15,4-3 0,4-2 16,4-3-16,6-4 0,4-1 15,0-1-15,4-3 0,7 3 16,8 3-16,4-1 0,5-1 16,21 3-16,10 2 0,0-2 15,0-1-15,15-2 0,4-1 16,-8 0-16,-16-2 0,-12 1 0</inkml:trace>
  <inkml:trace contextRef="#ctx0" brushRef="#br0" timeOffset="16327.4393">18639 5914 0,'0'0'0,"-14"2"0,-10-1 15,3 0-15,2 0 0,2 0 0</inkml:trace>
  <inkml:trace contextRef="#ctx0" brushRef="#br0" timeOffset="18352.8899">20227 5792 0,'0'0'0,"0"0"16,0 0-16,0 0 0,-14 21 0,14-21 15,-18 30-15,6-9 0,-1 3 16,-5 5-16,-3 4 16,-8 11-16,1-3 0,-9 15 0,1 1 15,2-3-15,2-5 0,-4 6 16,4-3-16,4-2 0,6-8 15,6-6-15,5-4 0,7-9 16,4-5-16,0-5 0,0-3 16,0-3-16</inkml:trace>
  <inkml:trace contextRef="#ctx0" brushRef="#br0" timeOffset="18733.9202">20102 5949 0,'0'0'0,"0"0"15,0 0-15,0 0 0,0 0 16,0 0-16,0 0 0,0 0 16,6 26-16,-6-26 0,7 35 15,-1-14-15,1 2 0,-1 5 16,1 2-16,1 1 0,-1 2 0,1 11 16,-1-1-16,-1 5 0,0-5 15,-2-5-15,1-6 0,-2-5 16,-1-5-16,0-6 0,0-4 15,1-1-15,0-3 0,3-9 16,2-8-16,2-5 0,2-4 16,6-14-16,3-9 0,-1 0 0,0-2 15,4-12-15,0-5 16,-3 4-16,-1 2 0,2-3 0,0 7 16,-4 7-16,-3 7 0,-2 0 15,-2 7-15,-4 11 16,-2 4-16,0 4 0,-1 4 0,-3 1 15,-1 2-15,-7 7 16,-5 7-16,-3 5 0,0 5 0,3-5 16,2-4-16,2-2 0</inkml:trace>
  <inkml:trace contextRef="#ctx0" brushRef="#br0" timeOffset="19183.2949">20594 6188 0,'0'0'0,"0"0"16,0 0-16,10-19 0,-5 11 0,1 0 16,-2-2-16,0 1 0,-1-1 15,-1 0-15,-1 0 16,-1 2-16,-1 0 0,-1 1 0,-1 3 16,-3-1-16,-1 3 0,-2 4 15,-5 5-15,-1 2 0,-2 1 16,-6 9-16,-1 3 0,1 2 15,1 1-15,-4 8 0,3 0 16,3-2-16,3-2 16,2-4-16,6 0 0,2-5 0,2-2 0,7-5 15,2-1 1,5-5-16,2-5 0,8-5 0,5-8 16,1-1-16,2-3 0,-1-4 0,1-1 15,-3-1-15,-2 2 0,2-2 16,-3 4-16,-4 3 15,-5 4-15,-2 2 0,-3 1 0,-2 3 16,-2 3-16,-1 5 0,-1 3 16,-1 5-16,-1 3 0,1 2 15,0 2-15,1-2 0,1 0 16,1-1-16,2-2 0,2 1 0,2-2 16,4-3-16,4-4 15,0-6-15,3-3 0,1-2 0,-4 2 16,-4 1-16</inkml:trace>
  <inkml:trace contextRef="#ctx0" brushRef="#br0" timeOffset="19536.349">21242 5652 0,'0'0'0,"0"0"0,0 0 0,0 0 0,0 0 15,-35 0-15,14 7 0,-1 1 16,-1 1-16,-3 2 0,-1 0 15,-4 2-15,3-1 0,5-2 16,5-1-16,1-3 0,4 0 16,3-1-16,2-2 0,3 1 15,2 0-15,6 1 0,3 3 16,2 0-16,2 2 0,0 5 16,0 1-16,-3 2 0,0 0 0,-1 5 15,-3 6-15,-1 0 0,-2 0 16,-2 9-16,-1 2 15,-2-4-15,0 0 0,-2 2 0,0 1 16,2 2-16,2-6 0,3 1 16,2 0-16,3-4 0,3-4 15,3-6-15,2-1 0,3-3 0,0-3 16,9-11-16,5-5 16,-5 0-16,-7 0 0,-2 0 0</inkml:trace>
  <inkml:trace contextRef="#ctx0" brushRef="#br0" timeOffset="19768.0889">21374 5775 0,'0'0'0,"0"0"0,0 0 0,0 0 0,0 0 16,-24 29-16,8-12 0,-1 2 15,2 2-15,-4 6 16,-3 3-16,-7 9 0,1 0 0,-7 12 15,2 4-15,4-4 0,1-4 16,-4 7-16,1-1 0,8-11 16,4-9-16,8-9 0,9-13 15,0-4-15,1-2 0,0-1 16</inkml:trace>
  <inkml:trace contextRef="#ctx0" brushRef="#br0" timeOffset="20134.8039">21318 5874 0,'0'0'0,"0"0"0,0 0 16,0 0-16,0 0 0,-7 28 15,7-28-15,-3 37 0,2-15 0,0 3 16,0 5-16,1-1 0,0 1 16,0 14-16,1 4 15,0-4-15,0-1 0,-2 9 0,-1-2 16,-1-6-16,-2-5 15,-2 1-15,-2-6 0,-2-9 0,0-10 16,-1-11-16,-1-12 16,4 2-16,1 2 0,-3-21 0,-5-14 15,2 2-15,0 2 0,0-1 16,1 1-16,2 5 0,2 3 16,2 2-16,1 2 0,4 6 15,1 1-15,1 3 0,1 2 16,3 1-16,4 3 0,5 0 15,4-1-15,-2 4 0,2 1 0,6 1 16,6 0-16,-1 0 0,1-1 16,6-2-16,2-3 0,-9 1 15,-6 2-15,-4 1 0</inkml:trace>
  <inkml:trace contextRef="#ctx0" brushRef="#br0" timeOffset="20366.8784">21551 5664 0,'0'0'16,"0"0"-16,0 0 0,0 0 16,0 0-16,-9 23 0,9-23 15,-14 30-15,5-11 0,-1 4 0,-1 3 16,1 5-16,0 0 0,-3 13 16,0 0-16,2-3 0,1 0 15,2 6-15,2-1 0,3-4 16,2-7-16,2 0 0,4-10 15,2-5-15,4-7 0,7-11 16,5-7-16,-4-8 0,0-4 16,-5 4-16,-2 2 0,-2 1 0</inkml:trace>
  <inkml:trace contextRef="#ctx0" brushRef="#br0" timeOffset="21068.2356">21680 5985 0,'0'0'0,"0"0"16,0 0-16,0 0 0,0 0 0,0 0 15,0 0-15,0 0 0,0 0 16,-28 24-16,28-24 15,-20 25-15,20-25 0,-18 33 0,9-18 16,2 1-16,2 0 0,4-2 16,3-1-16,3-2 0,4-2 15,9-3-15,6-6 0,1-3 16,2-5-16,-2-3 0,1-5 16,-3 1-16,-2 0 0,1-3 0,-5 3 15,-2 1-15,-3 4 0,-3 3 16,-3 1-16,-3 2 0,-5 2 15,-1 2-15,-2 2 0,-1 0 16,1-1-16,0 0 0,3-2 16,0 1-16,2 0 0,0 0 15,5 0-15,2-1 0,2-2 0,2-1 16,2-1-16,1 0 16,0 0-16,-5 2 0,-1 0 15,-1 1-15,-2 1 0,0 2 16,-1 4-16,-2 0 0,1 2 15,-2 2-15,-1 1 0,0 1 0,0 1 16,0 1-16,1 2 16,0 2-16,1 0 0,1-1 0,1-2 15,0-2-15,2 0 0,1-2 16,3-4-16,2-1 0,2-3 0,1-2 16,2-2-16,-3-3 0,-1-1 15,-4-6-15,-4-5 0,-1 0 16,-4 0-16,-4-6 0,-2-5 15,-3 0-15,-1 0 0,-1-7 16,0 1-16,2 1 0,1 3 16,2 1-16,1 0 0,2 0 0,1 1 15,3-5-15,2 1 0,2 7 16,1 4-16,4 2 0,4 2 16,-2 6-16,0 3 0,2 4 15,3 5-15,-2 5 0,1 2 16,-1 6-16,0 4 0,-1 1 15,-2 2-15,-1 3 0,-1 4 16,-3 1-16,-1 0 0,-3 9 16,-3 2-16,-3 0 0,-4-2 0,-3 5 15,-2 1 1,-3-1-16,-3-1 0,-10 10 0,-9 2 16,1-5-16,-1-4 0,-7 1 0,-2-5 15,13-11-15,9-8 0,7-7 16</inkml:trace>
  <inkml:trace contextRef="#ctx0" brushRef="#br0" timeOffset="21600.2839">22262 6134 0,'0'0'15,"-1"4"-15,1 0 0,0 0 0,0 0 16,2 3-16,1 1 0,2-1 16,1 0-16,3 1 0,2 0 15,4 0-15,2-1 0,7 1 16,2-1-16,-4-1 0,-2-2 0,-4-4 15,-1-2-15,-4 1 0,-1 0 16,-2-1 0</inkml:trace>
  <inkml:trace contextRef="#ctx0" brushRef="#br0" timeOffset="21768.0042">22415 6056 0,'0'0'0,"0"0"0,0 0 15,0 0-15,0 0 0,0 0 16,0 0-16,-20 21 15,20-21-15,-12 23 0,12-23 0,-12 32 16,7-12-16,-1 0 16,1 3-16,-1-1 0,1 0 0,-1 8 15,1 1-15,0-5 0,3-3 16,0-4-16,0-2 0,0-4 16</inkml:trace>
  <inkml:trace contextRef="#ctx0" brushRef="#br0" timeOffset="22236.4414">22469 5459 0,'0'0'0,"0"0"16,0 0-16,0 0 0,0 0 0,29 1 15,-29-1-15,23 13 16,-23-13-16,21 14 0,-12-5 16,-1 0-16,-2 0 0,1 0 15,-1 1-15,-1 1 0,-2-1 0,-1 4 16,1 0-16,-2 3 16,0 0-16,-1 2 0,-1 2 15,0 5-15,-1-1 0,1 2 16,1 3-16,-1-1 0,0 0 0,1 5 15,1 3-15,1 6 0,2-4 16,-1 1-16,1 1 0,1-4 16,-2-1-16,3 7 0,-1 0 15,1-5-15,-1-3 0,0-1 16,0 0-16,-2-5 0,0-3 0,-1-3 16,-1-1-16,0-4 0,0-1 15,-3-2-15,-4-1 0,-1-3 16,-4 0-16,-8-3 0,-6-1 15,-10-1-15,-6 0 0,-29 0 16,-14 0-16,-1 2 0,1 1 16,7-2-16,20-1 0,14-1 0</inkml:trace>
  <inkml:trace contextRef="#ctx0" brushRef="#br0" timeOffset="24416.9081">24202 4981 0,'0'0'0,"0"0"0,0 0 16,0 0-16,0 0 0,0 0 16,6 27-16,-6-27 0,6 26 0,-6-26 15,7 36-15,-5-16 0,0 1 16,0 3-16,-2 3 16,0 0-16,-2 1 0,0 9 0,-1-2 15,0-3-15,-1-3 0,-1 3 16,-2-4-16,2-3 0,-1-4 15,0-1-15,-1-1 0,0-4 16,1-3-16,0-5 0,1-2 16,-3-1-16,-2-2 0,-3-4 15,-3-4-15,1-3 0,-2-2 0,2-2 16,1-2-16,2-3 0,2 0 16,0-2-16,2 5 0,1 2 15</inkml:trace>
  <inkml:trace contextRef="#ctx0" brushRef="#br0" timeOffset="24784.0527">23974 5286 0,'0'0'0,"0"0"15,0 0-15,0 0 0,0 0 16,0 0-16,0 0 0,0 0 16,0 0-16,0 0 0,0 0 15,0 0-15,0 0 0,0 0 0,0 0 16,0 0-16,0 0 0,0 0 16,0 0-16,16 25 0,-16-25 15,34 4-15,-9-5 0,3-1 16,0-1-16,-2 0 0,-4 1 15,7-2-15,8 0 0,6 0 16,-5 0-16,1 1 0,-8 1 16,-6 0-16,-5-1 0,-4 2 0,-4 1 15,-2 1-15,-3 3 16,-1 0-16,-2 3 0,-2 2 0,0 2 16,-4 1-16,0 1 0,-1 2 15,-1 2-15,-1 2 0,0-1 16,-5 3-16,-4 3 0,0-1 15,-1 0-15,-8 12 0,-3 5 16,-3 1-16,0 1 0,-12 11 16,-2 1-16,0 1 0,1-1 15,-8 12-15,2-1 0,-2 2 0,6-7 16,2 3-16,7-6 0,2-4 16,10-16-16,7-11 0</inkml:trace>
  <inkml:trace contextRef="#ctx0" brushRef="#br0" timeOffset="25334.4241">24623 5014 0,'0'0'0,"0"0"16,0 0-16,0 0 0,0 0 0,0 0 15,0 0-15,0 0 0,-2 23 0,2-23 16,-2 22-16,2-22 16,-2 22-16,2-22 0,-2 20 15,2-20-15,0 0 0,4 22 16,6-17-16,5-3 0,5 0 0,5 0 16,3-1-16,1 0 0,-1 1 15,6 0-15,-4 0 0,-4 3 16,-5 2-16,-5 5 0,-7 1 15,-8 0-15,-4 3 0,-8 1 16,-7 1-16,-7 5 0,-3-2 0,-3 2 16,-2 0-16,4-3 15,3-2-15,1 2 0,5-3 16,5-5-16,4-4 0,3 0 16,3-4-16,9-1 0,6 1 0,13-1 15,10 2-15,3 0 0,3 1 16,-4-3-16,-1-1 0,-2 1 15,-7-1-15,-9 3 0,-6 0 16,-6 4-16,-2 2 0,-11-1 16,-8-2-16,-2 1 0,-3 0 0,4-1 15,2-1-15,3 0 0,3-3 16,2 1-16,4-1 16,1-2-16,2 0 15,15 3-15,12 2 0,2 1 0,2 1 16,8 4-16,2 0 0,0 2 15,-2 2-15,-1-1 0,-9-4 16,-6-2-16</inkml:trace>
  <inkml:trace contextRef="#ctx0" brushRef="#br0" timeOffset="25750.7921">23729 6564 0,'0'0'0,"0"0"15,0 0-15,0 0 0,0 0 0,0 0 16,0 0-16,0 0 0,0 0 16,0 0-16,0 0 15,0 0-15,28-8 0,-28 8 0,0 0 16,0 0-16,30-10 0,-30 10 15,24-6-15,-11 4 0,0-1 0,2 2 16,-1 0-16,-1 0 16,-2 1-16,-1-1 0</inkml:trace>
  <inkml:trace contextRef="#ctx0" brushRef="#br0" timeOffset="26084.9083">23744 6441 0,'0'0'0,"0"0"0,0 0 15,0 0-15,0 0 0,0 0 16</inkml:trace>
  <inkml:trace contextRef="#ctx0" brushRef="#br0" timeOffset="27952.2391">24057 6289 0,'0'0'0,"0"0"0,0 0 0,0 0 15,0 0-15,-8 30 0,8-30 16,-1 26-16,1-26 0,-2 31 16,2-14-16,0 1 0,-1-2 0,1 1 15,1 1-15,-1-2 0,-1 1 16,-3 2-16,0-2 16,0-2-16,-1-2 0,1-4 0,-1-3 15,3-4-15,2-2 0,-2 0 16,2 0-16,0 0 0</inkml:trace>
  <inkml:trace contextRef="#ctx0" brushRef="#br0" timeOffset="28867.7138">24171 6263 0,'0'0'0,"0"0"0,0 0 16,0 0-16,15-17 0,-15 17 0,0 0 16,14-8-16,-9 6 0,0 4 15,1-1-15,-1 3 0,1 0 16,-3 5-16,-1 3 0,-3 2 15,-3 1-15,-4 1 0,-3 2 16,0-1-16,0 0 0,-6 4 16,1-3-16,-1-1 0,1-2 0,1-1 15,2-2-15,2-2 16,1-3-16,2 0 0,3 0 16,-1-1-16,1-2 0,2-1 0,0 0 15,3-3-15,-2 3 0,2-3 16,0 0-16,0 0 0,0 0 0,0 0 15,3-3-15,1 0 16,0 0-16,1 1 0,-1-2 16,0 0-16,1 1 0,-1-1 15,2 1-15,-1-2 0,1 1 0,-1 1 16,2-2-16,0 1 0,0 1 16,1-1-16,0 1 15,-2 0-15,0 0 0,-2 1 0,1 1 16,-1-1-16,-1 0 0,0 2 15,-3 0-15,2 0 0,-2 0 0,1 4 16,-2-1-16,0 1 16,-2 1-16,1 0 0,0 0 15,0 1-15,0-2 0,-1 1 0,1 1 16,0 0-16,0-1 0,0 1 16,-1 0-16,1-1 0,0 1 15,0 2-15,0 2 16,0-1-16,1 3 0,1 1 0,0 1 15,0-1-15,1-1 0,1 2 16,0-1-16,0-1 0,0-2 0,4 0 16,1-4-16,4-1 15,4-4-15,1-4 0,3-2 16,-1-1-16,-1-2 0,5-5 16,-1-1-16,-1-1 0,-2 0 0,-2 2 15,-1 1-15,-4 2 0,-2 0 16,-1 3-16,0 2 0,-2 1 15,-2 1-15,-4-1 0,-4 3 16,-4 1-16,-2 1 0,-3 4 16,-3 3-16,0 1 0,-2-2 0,-4 3 15,-2 1-15,1 0 16,1-1-16,-9 3 0,-2 0 0,0 0 16,1-1-16,0 2 0,1-2 15,1 0-15,2-2 0,1 2 16,-1 0-16,4 1 0,3-2 15,-2 4-15,1-1 0,6-3 16,3-2-16,3-1 0,3-3 16,2 0-16,2 0 0,7-2 15,6 0-15,2 0 0,4 1 0,8-2 16,7 1-16,10 2 0,2 1 16,6 4-16,6 3 15,7 2-15,-5 0 0,-3 0 0,-1 1 16,0-1-16,-7 0 0,-3-2 15,-3-2-15,-4-4 0,-6-5 16,-1-6-16,-1-4 0,-7 1 0,-6 3 16,-3 0-16</inkml:trace>
  <inkml:trace contextRef="#ctx0" brushRef="#br0" timeOffset="29468.4901">24706 6254 0,'0'0'0,"0"0"16,0 0-16,0 0 0,0 0 0,0 0 16,0 0-16,0 0 0,0 0 15,0 0-15,0 0 16,0 0-16,-17 23 0,17-23 0,0 0 16,-20 23-16,20-23 0,0 0 15,-15 19-15,15-19 0,0 0 16,0 0-16,11 17 0,-11-17 15,30 2-15,-30-2 0,46 1 16,-21-1-16,-1 1 0,2 1 16,-2 1-16,-6 1 0,-1 1 0,-6 5 15,-3 3-15,-7 1 0,-5 0 16,-8 1-16,-7 3 16,-1-2-16,-3 0 0,-10 5 0,-3 1 15,1-1-15,-1-1 0,-4 2 16,1-2-16,8-5 0,7-2 15,6-4-15,5-2 0,3 0 16,2 1-16,6-6 0,6-2 16,5 1-16,7 0 0,14-1 15,10-3-15,3 3 0,3 3 0,7 2 16,0 2-16,-10 0 16,-7 2-16,-9 4 0,-10 3 0,-11-3 15,-8 0-15,-10 2 0,-8 3 16,-1-2-16,1 0 0,-5 1 15,0-1-15,-3 1 0,-1 2 16,-4 1-16,-3 2 0,2-1 16,1-1-16,0-1 0,3-5 15,8-2-15,6-3 0,5-3 16,4-2-16,3-1 0,1 0 0,8-1 16,4 1-16,7-2 15,7 1-15,17 0 0,13 1 16,7 0-16,7 0 0,24 1 0,8-2 15,-9 1-15,-23-1 0,-17-1 16</inkml:trace>
  <inkml:trace contextRef="#ctx0" brushRef="#br0" timeOffset="29767.5472">26626 6849 0,'0'0'0,"4"12"16,-1 10-16,-5 0 0,-5 0 0,-23-2 15,-20-5-15,8-3 0,7-1 0,5-3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33:35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19226 6058 0,'0'0'0,"0"0"0,0 0 15,32-6-15,-32 6 0,43-6 0,-13 5 16,3-2-16,2 1 0,13 1 16,3 1-16,6 1 0,-5 1 15,-4 2-15,-3 1 0,-2 3 16,-8 2-16,-11 6 0,-8 6 15,-11 1-15,-8 3 0,-11 9 16,-9 6-16,-9 1 0,-7 3 0,-17 10 16,-7 0-16,-3 4 0,-3 0 15,-11 11-15,-1-2 16,-20 18-16,19-16 0,14-14 0,11-10 16,14-14-16,10-9 0,13-8 15,8-6-15,8-3 0,6-3 16,11-5-16,8-3 0,7-5 15,7-3-15,0-3 0,13-5 16,9-4-16,3-3 0,7-1 16,6 0-16,-1-2 0,-8 6 0,7-9 15,-14 5-15,-11 7 0,-7 6 16,-11 5-16,-6 5 0,-5 6 16,-4 5-16,-3 6 0,-1 6 15,-6 0-15,0 5 0,-1 7 16,-2 4-16,-3-3 0,-1 4 0,-1-2 15,1-3-15,-1-2 16,-1-2-16,2-6 0,0-4 16,2-3-16,1-3 0,2-6 0,1-2 15,3-4-15,1-5 0,12-7 16,7-6-16,-1-2 0,2-6 16,9-9-16,4-3 0,-4 2 15,-2 2-15,0 0 0,-3 7 16,-7 8-16,-3 5 0,-6 6 15,-3 5-15,0 4 0,-1 2 0,-3 4 16,-2 5-16,0 1 0,-3 3 16,0 2-16,0 3 0,-2 1 15,-1 2-15,-1 2 0,-1 2 16,1 1-16,1 0 0,1 0 16,1 0-16,3-3 0,4 2 15,5 0-15,5-1 0,4-7 16,4-6-16,3-13 0,3-7 15,-7 0-15,-5 3 0,-5 0 16</inkml:trace>
  <inkml:trace contextRef="#ctx0" brushRef="#br0" timeOffset="735.8991">20861 6122 0,'0'0'0,"0"0"0,0 0 16,0 0-16,-22 21 0,7-5 16,-2 6-16,-3 1 0,-3 2 0,-10 16 15,-4 7-15,2-1 0,2 1 16,-6 14-16,-5 15 0,9-12 16,7-7-16,5 3 0,8-6 15,6-11-15,3-10 0,14-3 16,10-7-16,6-16 0,7-9 15,12-15-15,9-10 0,-4-4 16,-3-4-16,5-12 0,-2-5 16,-10 6-16,-5 5 0,5-10 15,-12 14-15,-4 10 0,-4 6 0,-7 8 16,-6 5-16,-5 7 0,0 0 16,-2 3-16,-3 4 0,-4 3 15,-2 1-15,-1 8 0,-2 7 16,1 3-16,1 1 0,-1 2 15,0 3-15,3-1 0,2-3 16,2 5-16,5-4 0,5-5 0,2-3 16,10-5-16,6-3 15,2-9-15,6-6 0,9-12 0,9-10 16,-4-5-16,-3-5 16,8-16-16,2-7 0,-10 2 0,-7 1 15,-2-9-15,-6 0 0,-7 13 16,-6 8-16,-4-5 0,-7 14 15,-8 8-15,-6 5 0,-9 12 16,-12 4-16,0 5 0,0 2 0,-2 5 16,0 3-16,9-3 0,1 0 15,3 7-15,6 3 16,6 1-16,3 2 0,6 4 0,3 2 16,4 2-16,3 2 0,3 2 15,1 4-15,-1-4 0,-1-4 16,-1 2-16,-1 1 0,0-2 15,-2-1-15,1 3 0,1 1 16,0-1-16,0-2 0,5 1 16,5 0-16,-3-1 0,0 0 0,0-1 15,2 2-15,-3-2 0,-1-2 16,-6 3-16,0 1 0,-5-2 16,-2 0-16,-10 6 0,-10 6 15,-8-2-15,-5-2 0,-16 0 16,-8-3-16,4-11 0,3-5 0,15-6 15,9-5-15,7-2 0</inkml:trace>
  <inkml:trace contextRef="#ctx0" brushRef="#br0" timeOffset="982.6977">21922 6706 0,'0'0'0,"0"0"0,0 0 15,0 0-15,0 0 0,0 0 0,18 26 16,-18-26-16,18 28 0,-9-10 16,-1 0-16,2-1 0,0-1 15,2-1-15,3-2 0,-2-1 16,-2-2-16,-1 0 0</inkml:trace>
  <inkml:trace contextRef="#ctx0" brushRef="#br0" timeOffset="1690.3193">22540 5992 0,'0'0'0,"15"0"0,13 2 0,2 1 16,3 3-16,15 6 0,5 2 15,9 7-15,-4 0 0,2 5 16,-8 1-16,-7 3 0,-12 1 0,-12 2 16,-9 2-16,-15 1 0,-11 0 15,-11 3-15,-8 4 16,-10 2-16,-7 2 0,-18 10 0,-7 2 15,-3 0-15,-3 2 0,-31 25 16,13-8-16,21-21 0,17-14 16,22-16-16,16-11 0,12-8 15,9-5-15,2-3 0,4 3 16,15-11-16,8-5 0,27-11 16,18-5-16,-16 8 0,14-7 0,48-17 15,-4 1-15,-13 7 0,-11 4 16,-14 6-16,-10 4 0,-13 2 15,-10 3-15,-10 5 0,-6 3 16,-5 2-16,-3 1 0,-9 2 16,-7 0-16,-3 5 0,0 0 0,-3 2 15,-1 1-15,-6 4 16,-4 4-16,-1 2 0,-4 3 16,0 5-16,1 3 0,-3 0 0,-1 2 15,1-6-15,3 0 0,4-4 16,6 2-16,2-7 0,2-3 15,3-3-15,2-1 0,9-4 16,8-3-16,6-4 0,6-5 16,2-6-16,3-6 0,5-5 15,1-2-15,-3 2 0,-4 2 16,-2-1-16,-6 4 0,-6 4 0,-4 5 16,-5 4-16,-4 3 15,-2 6-15,-1 4 0,-2 7 0,1 6 16,-2-2-16,-1 2 0,-1 3 15,-2 1-15,1 3 0,0 0 16,0 1-16,-1 1 0,2-1 16,0 0-16,0-2 0,1-1 15,1-3-15,3-4 0,4-4 16,6-5-16,5-9 0,7-10 0,-6 3 16,-4 3-16,-3 1 0</inkml:trace>
  <inkml:trace contextRef="#ctx0" brushRef="#br0" timeOffset="1883.5163">23942 6187 0,'0'0'0,"0"0"15,0 0-15,0 0 0,0 0 16,-13 29-16,7-11 0,-1 4 0,-3 3 16,0 2-16,1 3 15,-2 11-15,1 2 0,2 1 0,2 0 16,2 9-16,4-1 0,8-8 15,8-8-15,-2-1 0,-3-8 16,-2-5-16</inkml:trace>
  <inkml:trace contextRef="#ctx0" brushRef="#br0" timeOffset="2985.3933">24163 6464 0,'0'0'0,"0"0"16,0 0-16,0 0 15,-14 21-15,14-21 0,-14 25 0,14-25 16,-15 35-16,8-17 0,0 4 16,2-1-16,0 0 0,3 6 15,3-3-15,3-1 0,1-2 0,4-4 16,2-3-16,6-5 0,2-4 16,1-10-16,1-5 0,-2-7 15,-1-4-15,1-9 0,-1-5 16,-4 0-16,-1-1 0,1-4 15,-1 2-15,-4 8 0,-2 4 16,-2 3-16,-1 4 0,1 5 16,-2 5-16,-1 1 0,1 1 15,-2 1-15,0 2 0,0 0 16,-1 1-16,0 3 0,3-2 16,4 2-16,3 0 0,1 1 15,1-1-15,2 2 0,2 0 0,-2 1 16,0 0-16,-2-1 0,-1 0 15,-2-1-15,-1-1 0,-1 2 16,-2-1-16,0-1 0,-2 0 16,-1 0-16,0 1 0,-2-1 15,2 1-15,-2-1 0,0 0 16,0 0-16,3 2 0,-3-2 0,0 0 16,0 0-16,0 0 0,0 0 15,0 0-15,0 0 0,0 0 16,0 0-16,0 0 0,0 0 15,0 0-15,0 0 0,0 0 16,0 0-16,0 0 0,0 0 16,0 0-16,1-5 0,-1 5 0,0-10 15,0 10-15,0-8 16,0 8-16,0-9 0,0 7 16,0-2-16,0 2 0,0-1 15,0 3-15,0-3 0,0 3 0,0 0 16,0 0-16,0 0 0,0-5 15,0 5-15,0 0 0,0 0 16,-5 3-16,5-3 0,0 12 16,-1-3-16,0 2 0,-1 1 15,0 3-15,0 2 0,-1 2 16,1 1-16,0 4 0,0 0 16,-2 2-16,0 6 0,1 1 15,0-4-15,1 0 0,0-1 16,0-1-16,1-3 0,0-4 0,0-4 15,-1-1-15,1-3 0,0-2 16,0-8-16,1-2 0,-1-11 16,1-3-16,1-2 0,1-1 15,2-2-15,1-1 0,2 3 16,-1 1-16,1 3 0,0 1 0,-2 1 16,1 2-16,-1 2 0,1 0 15,-1 1-15,1 1 0,-1 1 16,2 1-16,2 0 0,2 1 15,2 2-15,2 0 0,4 0 16,1 0-16,-1-4 0,-3 1 16,0-5-16,-2-2 0,-2-1 15,-1-3-15,-3-3 0,-4-4 16,-2 1-16,0-2 0,-2-1 16,-2-2-16,1 4 0,1 0 0,1-1 15,1 4-15,-1 2 0,0 3 16,-1 5-16,0 0 0,-1 3 15,0 3-15,-2 4 0,0 6 16,0 5-16,-1 4 0,2 5 16,1 3-16,0 3 0,0 4 0,0 15 15,2 7-15,1 0 16,1 4-16,0 12 0,-2-2 16,-3-6-16,-2-5 0,2 2 15,1-11-15,0-10 0,0-10 0,0-6 16,1-7-16,0-2 0</inkml:trace>
  <inkml:trace contextRef="#ctx0" brushRef="#br0" timeOffset="3249.5487">24897 5746 0,'0'0'0,"12"1"15,5 4-15,1 0 0,3 2 16,11 8-16,5 6 0,6 8 16,-3 2-16,7 14 0,-3 5 0,-6-1 15,-3-1-15,-5 15 0,-6 4 16,-9-4-16,-6-1 16,-13 7-16,-8 7 0,-5-3 15,-3-12-15,-21 13 0,-4-15 16,-7-13-16,-5-7 0,-16-11 15,-9-7-15,26-7 0,18-4 0,11-3 16</inkml:trace>
  <inkml:trace contextRef="#ctx0" brushRef="#br0" timeOffset="3501.7093">25857 6718 0,'0'0'0,"0"0"15,0 0-15,-4 33 0,4-33 16,-19 31-16,4-11 0,-4 2 16,-3-1-16,-7 6 0,-1 0 15,4-3-15,2-2 0,-2 1 16,4-1-16,6-4 0,4-4 16,7 1-16,7-1 0,15 3 15,12 3-15,12 2 0,12 2 16,6 2-16,4-1 0,13 5 15,0 0-15,4 0 0,-8-2 0,-11-4 16,-17-7-16,-14-5 0</inkml:trace>
  <inkml:trace contextRef="#ctx0" brushRef="#br0" timeOffset="4383.6488">21854 5590 0,'0'0'0,"0"0"0,30 8 16,-11-3-16,0 4 0,14 8 0,6 4 16,-3 4-16,-1 4 0,2 12 15,-4 6-15,-7 8 0,-12 1 16,-17 2-16,-15 3 0,-12 9 15,-6-3-15,-23 7 0,-10-3 16,4-7-16,3-6 0,-12 17 16,20-12-16,16-13 0,9-10 0,15-9 15,7-6-15,5-10 0,3-5 0,12-4 16,9-4-16,10 1 16,8 2-16,5-5 0,19-1 15,4 1-15,4 2 0,53 5 16,-1 5-16,-15 3 0,-9 2 0,-10 6 15,-5 4-15,-27-9 0,-17-5 16,-13-4-16</inkml:trace>
  <inkml:trace contextRef="#ctx0" brushRef="#br0" timeOffset="4635.902">23363 7108 0,'0'0'0,"0"0"0,0 0 15,22 20-15,-22-20 0,-2 23 16,2-23-16,-27 26 0,27-26 0,-21 18 16</inkml:trace>
  <inkml:trace contextRef="#ctx0" brushRef="#br0" timeOffset="5018.6077">21453 6387 0,'0'0'0,"0"0"0,0 0 16,0 0-16,0 0 0,0 0 15,0 0-15,21 16 0,-21-16 0,18 33 16,-8-6-16,-1-2 0,-1-5 16,-1-1-16</inkml:trace>
  <inkml:trace contextRef="#ctx0" brushRef="#br0" timeOffset="5292.3807">23283 7695 0,'0'0'0,"0"0"0,0 23 15,0-23-15,-25 28 0,10-16 0,3-2 16,1-1-16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35:12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29781 11337 0,'0'0'0,"13"6"0,7 2 16,4 5-16,0 4 0,12 5 15,2 4-15,5 10 0,-2 4 0,-1 1 16,-1 4-16,3 4 0,-4-2 16,-2 6-16,-1 4 0,3 8 15,-3-1-15,-4 4 0,-2 6 16,-3 5-16,-4-3 0,7 33 16,-2-2-16,-7-6 0,-6-6 15,-8 2-15,-5 0 0,-7-7 16,-5-2-16,-7 2 0,-5 4 0,-7-6 15,-4-6-15,-8-6 0,-4-2 16,3-17-16,2-10 0,-7 0 16,-3 0-16,-4-8 0,-3-5 15,-7-1-15,-5 1 0,2-3 16,4-2-16,-14-10 0,-9-6 16,2-6-16,0-5 0,-11-3 15,-7-1-15,6-6 0,5-4 16,-5-8-16,-3-5 0,-3-4 0,0-2 15,-5-9-15,-3-8 0,8-2 16,2 0-16,-7-7 0,-5-5 16,2-5-16,1-5 0,10 0 15,5-2-15,4 2 0,3 3 16,-1-10-16,1-6 0,12 2 16,8 2-16,5 0 0,4 2 15,16 3-15,11 3 0,8-3 16,5-3-16,7 5 0,5 4 0,9-7 15,7-1-15,4 5 0,3 1 16,6 1-16,6 0 16,7 4-16,5 3 0,12 1 0,8 0 15,0 6-15,0 5 0,9 3 16,6 1-16,2 10 0,1 4 16,11 4-16,7 2 0,-1 3 15,1 3-15,5 3 0,2 5 16,-6 6-16,-4 6 0,4 6 15,3 3-15,-1 7 0,2 4 0,4 6 16,3 5-16,-10 2 0,-7 1 16,-3 9-16,-2 4 0,-3 0 15,-2 1-15,-4 2 0,-1 4 16,-8-2-16,-5 2 0,-10 3 16,-7 2-16,-6 0 0,-5 0 0,-8 8 15,-6 3-15,-7-21 16,-4-14-16,-2-11 0</inkml:trace>
  <inkml:trace contextRef="#ctx0" brushRef="#br0" timeOffset="2747.666">29153 14965 0,'0'0'0,"0"0"0,0 0 15,0 0-15,0 0 0,10-19 16,-10 19-16,0 0 0,6-23 0,-7 16 15,-1-1-15,-1-1 0,0 0 16,-4-1-16,-1 0 0,-7-1 16,-3 0-16,-6 0 15,-2 1-15,-2 2 0,1 1 0,-13-1 16,-2 3-16,-7 1 0,1 2 16,-2 2-16,-2 3 0,4 2 15,4-1-15,-6 6 0,1 4 16,8-2-16,6 4 0,6-1 15,5 3-15,4 0 0,5 1 0,4 1 16,3 2-16,5 2 16,2 2-16,5 2 0,6 2 15,8-3-15,5-1 0,2 2 0,3 1 16,1-1-16,4-1 0,2-3 16,-4-6-16,-6-7 0,-4-5 15,-4-6-15,-2-5 0,-5 2 16,-3 0-16,-1 0 0</inkml:trace>
  <inkml:trace contextRef="#ctx0" brushRef="#br0" timeOffset="3029.8981">27958 14161 0,'0'0'16,"0"0"-16,0 0 0,0 0 0,0 0 16,0 0-16,0 0 0,0 0 15,-22 23-15,22-23 0,-21 24 16,9-8-16,-1 1 0,-5 4 16,-3 3-16,1 2 0,-1-1 0,-9 9 15,-1 2-15,1-4 0,3-3 16,-4 7-16,2 0 15,3-4-15,1-4 0,0-1 16,3-4-16,9-10 0,4-5 0,1-2 16,2 0-16,1-1 0</inkml:trace>
  <inkml:trace contextRef="#ctx0" brushRef="#br0" timeOffset="3196.2226">27801 14540 0,'0'0'0,"0"0"0,0 0 16,0 0-16,0 0 0,0 0 0,25-1 15,-25 1-15,21 2 0,-21-2 16,28 3-16,-13-1 0,0 0 0,1 1 16,-1-1-16,3 0 15,1 0-15,-1-2 0,2 0 16,-3-1-16,-3 1 0,-1 0 16</inkml:trace>
  <inkml:trace contextRef="#ctx0" brushRef="#br0" timeOffset="3495.9176">28363 14236 0,'0'0'0,"0"0"0,0 0 0,0 0 16,0 0-16,0 0 0,0 0 16,0 0-16,0 0 0,0 0 15,0 0-15,0 0 0,-25 20 0,25-20 16,-30 36-16,12-12 15,1 4-15,-5 3 0,-4 3 16,-9 14-16,-3 2 0,-12 19 16,-5 6-16,-9 10 0,3-6 0,-7 15 15,-6 10-15,5-5 16,7-5-16,-29 37 0,7-10 16,16-15-16,11-11 0,4-7 0,1-5 15,8-10-15,5-6 0,4-10 16,2-5-16,10-18 0,7-10 15,5-7-15</inkml:trace>
  <inkml:trace contextRef="#ctx0" brushRef="#br0" timeOffset="3995.2423">27920 15003 0,'0'0'16,"0"0"-16,0 0 0,0 0 0,0 0 16,24 2-16,-24-2 15,0 0-15,27 6 0,-27-6 0,19 7 16,-9-2-16,0 2 0,0 1 15,0 1-15,-3 1 0,-3 1 16,-5 1-16,-3 1 0,-3-2 16,-2 0-16,-6-1 0,-7-3 15,-7 2-15,0 0 0,-2-1 16,-2 1-16,4-2 0,3-1 0,1 2 16,5 1-16,5 0 15,3 1-15,7 7 0,7 5 16,7 2-16,4-1 0,6 5 0,5 3 15,-3-4-15,-2-3 0,4 7 16,-1 0-16,-4-5 0,-5-3 0,-8 0 16,-9 0-1,-5-3-15,-4-1 0,-7-4 0,-5-1 16,-4-4-16,-2-3 0,1-2 16,-4 0-16,0-4 15,-2-2-15,4-1 0,3-1 0,5-1 16,3-1-16,5 2 0,3 0 15,4 0-15</inkml:trace>
  <inkml:trace contextRef="#ctx0" brushRef="#br0" timeOffset="4362.8365">29158 15409 0,'0'0'0,"0"0"15,0 0-15,0 0 0,0 0 16,31-4-16,-31 4 0,32 3 16,-32-3-16,38 5 0,-10-2 15,2 3-15,1 0 0,16 3 16,7 0-16,0 0 0,0 1 0,28 6 16,10 5-1,13 2-15,-7 0 0,19 3 0,14 2 16,-36-8-16,-28-5 0,-18-5 15</inkml:trace>
  <inkml:trace contextRef="#ctx0" brushRef="#br0" timeOffset="7328.8299">29570 11162 0,'0'0'0,"-13"-9"16,-1-2-16,-3 0 0,-1-1 0,-10-4 15,-12-6-15,-1 3 16,1 3-16,-13-5 0,-2 0 16,2 4-16,1 1 0,-11 3 15,-2 2-15,4 3 0,3 2 0,-14 3 16,-2 2-16,6 4 0,4 2 15,-5 2-15,-4 2 0,-25 5 16,11-1-16,2 2 0,2 2 16,12-1-16,9 0 0,-3 5 15,0 6-15,4 0 0,4 1 16,4 3-16,3 5 0,4-1 16,3 2-16,-4 6 0,-2 4 15,8-5-15,6-5 0,3 13 16,2 7-16,1-6 0,2-2 0,3 7 15,0 4-15,6-1 16,2 1-16,0 5 0,-1 3 0,3-8 16,1-5-16,7 5 0,7 3 15,4-7-15,2-3 0,4 5 16,3 7-16,0-8 0,2-4 0,5 8 16,5 3-16,3-5 15,5-5-15,5 6 0,5 5 16,3-5-16,0-3 0,11 4 0,9 3 15,-2-8-15,-1-4 0,9 4 16,8 3-16,-3-4 0,-2-3 0,9 5 16,7 3-16,-9-6 15,-3-5-15,6 0 0,3-1 16,-8-10-16,-6-5 0,7-1 16,5 1-16,-6-6 0,-5-5 0,4-2 15,5-2-15,-6-7 0,-7-3 16,7 1-16,2-1 15,-8-6-15,-7-3 0,4-3 0,1-4 16,-4-2-16,-3-3 0,3-8 16,1-6-16,-10 1 0,-5 0 15,0-7-15,-1-3 0,-5-2 16,0-1-16,-1-8 0,1-8 16,-6 5-16,-4 1 0,-3-6 15,-2-4-15,-4-2 0,-1 1 0,-3-1 16,-3 0-16,-2 1 0,-3 1 15,-5-8-15,-3-5 0,-6 4 16,-3 4-16,-5-11 0,-3-7 16,-1 8-16,-1 5 0,-9-4 15,-5-2-15,-1 1 0,2 0 16,-4-2-16,0-4 0,-4 7 16,-2 1-16,-4 1 0,-3-2 15,1 8-15,-1 5 0,-4-1 16,-2-1-16,2 8 0,2 5 0,-4-5 15,-4-4-15,4 11 0,2 8 16,-8-4-16,-5-3 0,7 7 16,6 6-16,-7 0 0,-4 2 15,1 4-15,-1 3 0,0 0 16,-2 0-16,6 4 0,3 1 16,-7 1-16,-5-1 0,7 7 0,3 7 15,-5 1-15,-5 2 16,6-2-16,3-1 0,-5 2 0,-4 2 15,8 2-15,6 4 0,-7-2 16,-4-1-16,4 2 0,3 0 16,0 2-16,0 1 0,4-1 15,3 2-15,1-2 0,1 1 16,4 4-16,2 3 0,1 0 16,0 0-16,2-2 0,2 0 0,-3-3 15,-2 0-15,9 2 0,5 3 16,1 0-16,0-2 15,8-5-15,-3 3 0,-2 1 0,0 0 16,2-1-16,2 1 0,0 0 16,-2 0-16,2-2 0,1-1 15,2-1-15,2 0 0,3-3 16,1 0-16,-1 2 0,0-1 16,0-1-16,2-2 0,2-1 0,2-1 15,-3 4-15,3-4 0,-2 3 16,2-1-16,0-2 0,0 0 15,2 1-15,2-3 16,-4 2-16,1-2 0,-1 2 0,2-2 16,-2 2-16,2-1 0,0-1 15,2 1-15,-1 0 0,0 0 0,2 2 16,0 0-16,0 0 0,-1-1 16,-1 2-16</inkml:trace>
  <inkml:trace contextRef="#ctx0" brushRef="#br0" timeOffset="8313.0359">30345 11918 0,'0'0'0,"0"0"0,0 0 0,0 0 15,13 22-15,-13-22 0,0 0 16,14 28-16,-9-14 0,1 1 0,-1 3 16,1 0-16,-1 2 0,1 7 15,-1 1-15,0 0 0,-1-3 16,-1 5-1,1 4-15,-2 3 16,0 1-16,0-2 0,1-4 0,-2 8 16,0-1-16,0-1 0,0-2 15,-2 4-15,0-1 0,0-6 0,0-2 16,-1 2-16,0 2 16,-1 1-16,-1-3 0,-2 1 15,-1 0-15,1-4 0,-1-2 0,-2 1 16,-1 1-16,1-2 0,0-1 15,0-1-15,0 0 0,0-2 16,0 0-16,-1 0 16,1 1-16,-1 4 15,0 2-15,0-3 0,1-3 0,-1-2 16,0 1-16,0-3 0,0-3 16,0 0-16,-1 0 0,1-2 15,2-3-15,-2 3 0,-1 2 16,2-4-16,0 0 0,1 1 15,2 0-15,-2-2 0,1-1 0,-1 0 16,-2-1-16,0 0 16,0 0-16,1 0 0,0 1 15,3-3-15,0-1 0,-1 0 16,1 1-16,1-1 0,1-2 16,1 0-16,-1 0 15,2-2 1,0 0-16,0-2 0,1 0 0,1-2 0,-1 4 15,1-1-15,0 0 0,0-3 16,3 2-16,-1-2 0,-2 0 0,3-6 16,0-3-16,-1-1 0,0 1 15,0 0-15,0 1 16,-1 2-16</inkml:trace>
  <inkml:trace contextRef="#ctx0" brushRef="#br0" timeOffset="9129.4563">30801 11940 0,'0'0'0,"0"0"0,0 0 0,0 0 0,0 0 15,0 0-15,0 0 0,19 18 16,-19-18-16,0 0 16,11 28-16,-7-16 0,-1 1 0,-2 1 15,-1 2-15,0 2 0,0 0 16,0 2-16,0 1 0,-2 7 16,0-1-16,-3 3 15,0 1-15,-1 0 0,1 0 16,-2 10-16,1 1 15,-1 0-15,-1-1 16,2-3-16,0-7 0,-1 2 0,0 1 16,-3 4-16,0-2 0,-1 1 0,0 0 15,0-3-15,-2-1 0,-1 1 16,1 1-16,1-3 0,1-2 0,0 1 16,0 1-16,0-2 15,-1 2-15,-3 3 16,0 1-16,-3-1 0,0-2 15,-3 3-15,2-2 0,1 2 0,3-2 16,-4 0 0,-2-3-16,-2 4 0,-1 3 0,2-6 15,3-4-15,-1 0 0,0 0 16,2-3-16,1 0 0,-4 2 16,-2 2-16,2-6 0,2-3 0,-3 2 15,-1 3-15,0-4 16,0-3-16,1 3 0,0 2 15,1-4-15,1-4 0,-1 5 16,-1 4-16,4-8 0,1-2 16,-3 5-16,1 0 0,1-2 0,1-2 15,4-2-15,0-2 0,2 1 16,1-1-16,1-1 16,-1-1-16,1-2 0,1-1 0,1-3 15,1-2-15,0-1 0,1-1 16,0 0-16,2 0 15,1 0-15</inkml:trace>
  <inkml:trace contextRef="#ctx0" brushRef="#br0" timeOffset="9596.5329">29847 13529 0,'0'0'0,"0"0"0,0 0 16,0 0-16,0 0 0,0 0 0,0 0 15,0 0-15,0 0 0,0 0 16,0 0-16,0 0 0,2 29 16,-2-29-16,-2 24 0,2-24 15,-4 26-15,4-26 0,-8 29 16,3-12-16,0 0 0,-1 2 15,1 0-15,-2 2 0,1-1 0,-4 7 16,0 1-16,-1-4 0,0 0 16,0 0-16,-1 2 0,-1-1 15,0 1-15,1-2 0,1-2 16,-1 3-16,2-4 0,0-2 16,0-1-16,2-3 0,2-2 15,1-5-15,1-1 0,1-1 16,1-2-16,0 1 0,2 0 15,3 0-15,0-1 0,4-1 0,4 1 16,2-1-16,2 1 0,8-2 16,4 0-16,0-1 0,3 0 15,2 0-15,1-1 0,-1-1 16,0-1-16,7-4 0,-2-3 16,0-2-16,-1-4 0,-6 4 15,-6 1-15,-4 3 0</inkml:trace>
  <inkml:trace contextRef="#ctx0" brushRef="#br0" timeOffset="10379.5795">30780 13775 0,'0'0'0,"0"0"16,0 0-16,0 0 0,0 0 0,0 0 15,-9 24-15,9-24 16,-15 26-16,4-12 0,-3 2 16,0 1-16,-1 1 0,1 3 15,0 2 1,-2 0-16,1 0 0,-3 3 0,4-4 16,2-3-16,1-1 0,2-4 15,2-1-15,4-2 0,3-1 16,2-2-16,4 0 0,4-4 15,3-2-15,2-1 0,2-3 0,3-2 16,2-4-16,-1 2 0,-1 2 16,4 0-16,-1 0 0,-4 2 15,-4 1-15,-3 0 0,-2-1 16,-3 2-16,-2 0 0,-2 3 16,-3 2-16,-3 2 0,-1 2 0,-2 1 15,-1 2-15,0-1 16,2 0-16,-1-1 0,1 0 15,0-2-15,1-1 0,0-1 16,2-2-16,0-1 0,2-3 0,0 0 16,7 0-16,0-6 0,2-2 0,4-4 15,5-3-15,5-6 16,0 1-16,6-4 0,3-2 16,3-4-16,-3 3 0,7-2 15,-1 3-15,-3 6 0,-5 4 0,-1 5 16,-1 4-16,-4 0 0,-2 3 15,-1 1-15,1 2 16,-4 1-16,-3 2 0,0 2 0,1 4 16,-5-1-16,-2 0 0,-3 8 15,0 5-15,-2 3 0,1-1 0,-5 8 16,-3 4 0,-1 0-16,-3-2 0,-7 13 15,-5 8-15,2-6 0,-1-5 0,-5 9 16,-1-1-1,-3-5-15,-1-6 0,3-6 0,5-4 16,1-4-16,0-2 16,1-4-16,2-1 0,-5-6 0,-2-2 15,4-4-15,3-2 0,0-4 16,0-2-16,4-4 0,2-3 0,1-7 16,1-8-16,2-2 15,2 0-15,3-12 0,3-8 16,3 0-16,3 0 0,-1 6 15,-2 10-15,0 7 0</inkml:trace>
  <inkml:trace contextRef="#ctx0" brushRef="#br0" timeOffset="10579.0566">31077 14158 0,'0'0'15,"0"0"-15,0 0 0,0 0 0,0 0 16,0 0-16,0 0 0,0 0 16,0 0-16,0 0 0,-14 28 0,14-28 15,-21 17-15,21-17 0,-26 17 16,9-7-16,-3 0 15,-1-1-15,-1 0 0,-6 1 16,0-2-16,0 0 0,1-3 0,1-3 16,1 0-16,3-4 15,3-1-15,6-2 0,5-2 0,5 0 16,4-1-16,0 1 0,0 1 16,0 1-16</inkml:trace>
  <inkml:trace contextRef="#ctx0" brushRef="#br0" timeOffset="10729.3606">31045 14369 0,'0'0'0,"6"6"0,0 2 15,2 6-15,2 3 0,3 8 16,1 2-16,-1 4 0,1 1 16,3 6-16,-2-2 0,-1-4 15,0-3-15,-3-4 0,-1-3 16,1-1-16,0-7 0,0-10 16,1-6-16,3-3 0,3-3 15,-4 2-15,-2 0 0,-2 2 16</inkml:trace>
  <inkml:trace contextRef="#ctx0" brushRef="#br0" timeOffset="11129.3636">31522 14417 0,'0'0'16,"0"0"-16,0 0 0,0 0 15,0 0-15,0 0 16,3 23-16,-3-23 0,-9 32 16,4-14-16,-1 0 0,-4 4 15,-2 3-15,-1-1 0,-2-2 16,-3 3-16,-1-3 0,4-4 15,2-2-15,1-5 0,0-4 16,3-2-16,3-2 0,3-4 0,6-2 16,2-5-16,4-3 0,9-6 15,7-4 1,3 1-16,0 3 16,0 4-16,-1 5 0,6 0 0,1 4 15,-6 3-15,-1 4 0,-3 3 16,-1 4-16,-1 1 0,-2 1 0,-5-2 15,-2 0 1,-5 1-16,-2 1 0,-5-3 0,-4 0 0,-3 0 16,-3 0-16,-5 1 15,-5-1-15,-1 0 0,1 0 16,1-2-16,2-1 0,3 0 0,2 0 16,3 0-16,3 0 0,1 0 15,0 0-15,5 0 0,4-1 16,2-4-16,3-2 0,-1 0 15,-1 1-15,-1-1 0</inkml:trace>
  <inkml:trace contextRef="#ctx0" brushRef="#br0" timeOffset="11997.1807">26596 15285 0,'0'0'15,"0"0"-15,0 0 0,0 0 16,0 0-16,0 0 0,15 22 15,-15-22-15,27 34 0,-4-7 0,9 9 16,5 0-16,5 2 0,29 20 16,30 21-16,15 4 0,-6-10 15,57 20-15,17-3 0,-9-13 16,-26-17-16,-3-4 0,1-2 16,-22-17-16,-16-10 0,12-10 15,9-5-15,-14-8 0,-9-5 0,-1-19 16,-2-12-16,-22-1 0,-16-3 15,6-20-15,3-15 16,-17 6-16,-9 4 0,-16-7 16,-10-3-16,-8-2 0,-6-2 0,-2-6 15,-3-5-15,-3 4 16,-1 2-16,-13-9 0,-9-7 0,0 9 16,1 7-16,-10-5 0,-6-2 15,-2 9-15,-1 7 0,-8 0 16,-7 2-16,0 4 0,1 4 15,-10-1-15,-6 0 0,0 6 16,-1 4-16,-12 3 0,-7 2 16,-1 5-16,-2 5 0,-7 7 0,-7 4 15,1 8-15,1 4 0,-8 7 16,-6 5-16,5 6 0,6 5 16,-2 10-16,-1 6 0,5 5 15,1 3-15,-9 22 16,-6 12-16,6 10 15,5 7-15,33-17 0,23-12 0,15 8 16,9 5-16,9-4 0,7-4 16,11 12-16,10 5 0,5-6 15,4-6-15,19 14 0,10 8 16,-1-3-16,-1-4 0,18 19 16,13 13-16,-3-9 0,-3-7 0,6 17 15,6 9-15,-26-38 16,-18-25-16,-10-20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410 74,'-1'0,"1"0,0 0,0 0,0 0,0 0,-1 0,1 0,0 0,0 0,-1 0,1 0,-1 0,1 0,-2 0,1 0,0 0,0 0,0 1,-1-1,0 1,1-1,-1 1,0 0,2-1,-2 2,0-1,-1 0,1 0,1 1,-1-1,0 0,1 0,-1 1,0-1,1 1,-1 0,1-1,0 1,0-1,0 0,1 0,-1 0,1 0,0 0,0 0,0 0,0 0,0 1,0-2,1 1,-1 0,0 0,1 0,-1 1,1-1,0 1,0-1,-1 1,1-1,-1 0,1 1,0 0,0 0,-1 0,0 0,1 0,-1 0,0-1,0 0,0 1,0-1,0-1,1 2,-1 0,-1 0,1-2,0 2,0-1,0 0,-1 0,1 0,-1 0,0 0,1 0,-1 0,0 0,1-1,-1 1,1-1,-1 0,1 1,0-1,0 0,-1 0,1 0,0 0,-1 0,1 0,0 0,0 0,-1 0,1 0,-1 0,1 0,-1-1,0 1,1 0,0 1,-1-1,0 0,0 0,0 0,1 0,-1 1,0-1,0 0,0 0,0 0,0 1,1-1,-1 0,0 0,0 0,1 1,-1-1,1 0,-1 0,1 0,0 0,-1 0,1 1,0-1,0 0,0 0,0 0,0 0,0 0,0 0,0 0,0 0,0 0,0 0,0 0,0 0,0 0,0 0,0 0,0 0,0 0,0 0,0 0,0 1,0-1,0 0,0 0,0 0,0 0,1 0,-1 1,0-1,0 0,1 0,-1 1,0-1,1 1,-1-1,0 1,1 0,-1 0,1 0,-1-1,1 1,-1 0,1 0,-1-1,1 2,-1-1,1 0,0 0,0 0,-1 0,1 0,-1 0,1 0,-1 0,1 0,0 0,-1 0,0-1,1 1,-1 0,1 0,-1-1,0 1,1-1,-1 1,0 0,1-1,-1 1,0-1,1 0,-1 0,0 1,0-1,0 0,1 0,-1 0,0 0,1 1,-1-1,1 1,-1-1,0 1,1-1,0 1,-1 0,1-1,0 1,-1 0,1-1,0 1,-1 0,1-1,0 1,-1-1,1 1,-1-1,1 0,0 1,0-1,-1 0,1 0,0 0,-1 0,1 1,0-1,-1 0,0 0,1 0,0 0,0 0,1 0,-2 0,2 0,-1 0,1 0,0 0,-1 0,0 0,0 0,0 0,0 1,0-1,0 0,-1 0,1 0,0 0,0 1,-1-1,1 0,-1 0,1 0,0 0,0 0,0 0,-1 0,1 0,-1 0,1 0,-1 0,1 0,-1 0,1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417 337,'-1'0,"1"0,0 0,0 0,0 0,0 0,-1 1,1-1,0 0,-1 1,1-1,-1 1,1-1,0 0,-1 1,0-1,1 1,-1-1,0 1,0-1,0 1,0 0,0-1,-1 3,-1 0,-1 0,4-3,-3 3,1-1,-1 0,0 0,0 1,0 0,0 0,3-3,-3 3,1-1,0 0,2-1,-2 1,1 1,-1-1,1 1,1-2,-2 2,1 1,0 0,1-3,-1 3,1 1,0-1,1 0,0-1,0 0,0 0,-1-2,2 2,1 0,-1 0,-2-2,3 2,-1 0,1 0,-1 0,0-1,0 1,-1-2,1 1,-1 0,0-1,0 0,0 0,-1-1,0 1,0-1,0 0,0 0,0 0,0 1,0-1,-1 0,1 1,0-1,-1 1,0-1,1 1,-1 0,-1 1,0-1,0 0,1 1,-2-1,1 1,-1-1,1 0,0 0,0 0,1 0,-1 0,1-1,0 1,0-1,0 0,0 1,1-1,-1 0,1 0,0 0,0 0,-1 1,1-1,0 0,0 0,-1 0,1 0,-1 0,1 0,0 0,-1 0,1 0,0 0,0 0,0 1,-1-1,1 0,0 0,0 1,0-1,0 0,0 0,0 1,0-1,0 0,0 0,0 1,0 0,0 0,0-1,0 1,1 0,-1 0,0 0,0 0,0-1,1 1,-1 0,0 0,1-1,-1 1,0-1,0 0,0 1,0-1,1 1,-1-1,0 0,0 1,0 0,1 0,-1 0,0 0,0 0,0-1,0 1,0 0,0 1,1-1,-1 1,0 0,0-1,0 1,0 0,0 0,0 0,0 0,0 0,0-1,-1 0,1 1,0 0,0-1,0 0,0 0,-1 1,1 0,0-2,-1 2,1 0,0-1,-1 1,1-1,-1 1,1 0,-1-1,1 1,0 0,-1 0,1-1,0 2,-1 0,1 1,0-1,0 0,0 0,-1-1,1 2,0-1,0 0,0 0,0 0,1 0,-1-1,0 0,1 1,-1-1,0-1,0 1,1-1,-1 1,0-1,0-1,1 1,-1 0,0 0,0 0,0-1,1 1,-1 0,0-1,0 1,0-1,0 1,0-1,0 1,1 0,-1 0,0-1,1 1,-1 0,0 0,1 0,0 0,-1 1,1 0,0 0,0 1,0-1,0 0,0 1,0 0,0 0,0 1,0 0,1 0,-1 1,1 0,-1 0,1 0,-1 0,1-1,-1 1,1-2,-1 1,0 0,0-1,0-2,0 2,1 0,-1-1,-1-1,1 1,0-1,0 1,-1-1,1-1,-1 1,1-1,-1 1,1-1,-1 0,1 0,0 0,0 0,0 0,-1 0,1 0,1 0,-1 0,1 0,0 0,0 0,-1-1,0 1,0 0,1 0,-1-1,0 1,0 0,0-1,0 1,0 0,0 0,0 0,-1 0,1 0,-1 0,0 0,0 0,1 0,-1 0,1 0,-1 0,0 0,1 0,-1-1,1 1,-1 0,0 0,1 0,-1 0,0-1,0 1,1 0,-1 0,0 0,0 0,1 0,-1 0,0 0,1 0,-1 0,0 0,1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08:22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1950 6357 0,'0'0'0,"0"0"0,0 0 16,0 0-16,0 0 0,0 0 15,0 0-15,0 0 0,0 0 0,0 0 16,0 0-16,0 0 0,26-6 16,-26 6-16,22 3 15,-22-3-15,28 4 0,-28-4 0,36 2 16,-17 1-16,6-2 0,-2 0 16,2 0-16,3 0 0,0-1 15,10 0-15,-1 0 0,2 0 16,-2-1-16,12 1 0,1-1 15,-3 0-15,-2-2 0,9 2 16,1 1-16,-3-1 0,-2 1 16,2 1-16,2 2 0,-5-2 0,-4 2 15,15-2-15,3 0 16,-4 0-16,-5 3 0,6-3 0,0 0 16,7-2-16,-7 0 0,5-1 15,3 4-15,-8-4 0,-4 2 16,27 0-16,-1 2 15,-10-2-15,-2 1 0,0 1 0,5 1 16,-11 2-16,-5-1 0,5 1 16,5 1-16,-6-2 0,-1-1 15,5-1-15,4-1 0,-2-1 16,-3 0-16,5-4 0,4-3 16,-8 6-16,-5 2 0,4 2 0,7-3 15,-6 1-15,-3-1 16,7-1-16,4-1 0,-6 1 0,-6 0 0,6 1 15,6-2-15,-9 2 16,-3 0 0,8 2-16,5 3 0,-6-4 0,-3-1 0,4-4 15,3-2-15,-4 5 0,0 4 0,7-1 16,6-1-16,-9-1 0,-6-1 16,6 1-16,3 2 0,-2-3 15,-6-1-15,7 0 0,5-1 16,-9 4-16,-6 2 0,7-1 15,4-1-15,-6-4 0,-2-1 16,6 4-16,5 2 0,-7 1 16,-4 0-16,6-1 0,4-1 15,-7 2-15,-3 1 0,9-4 16,4-4-16,-7 0 0,-6-3 0,6 5 16,3 4-16,-3-1 0,-3 0 15,8 1-15,6-1 0,-10 1 16,-5-1-16,7-4 0,6 1 15,-10 3-15,-7 3 0,8-1 16,5 0-16,-8-6 0,-3-3 16,4 5-16,6 1 0,-6 3 15,-5 0-15,6-2 0,4-1 16,-6-1-16,-6 0 0,5 0 0,4 1 16,-4-4-16,-2 0 0,5 1 15,4 0-15,-10 6 0,-6 1 16,7-4-16,7-3 15,-6-2-15,-6-1 0,5 4 0,4 2 16,-5 1-16,-3-1 0,5 0 16,1-2-16,-5 1 0,-5 0 0,7 1 15,5 1-15,-9 0 16,-5-2-16,4 2 0,5 0 0,-3 4 16,-1 2-16,3-6 0,2-2 15,-7 0-15,-5-3 0,7 1 16,5 0-16,-6 4 0,-4 2 15,5 0-15,4 2 0,-7-2 16,-6-1-16,7-4 0,4-1 16,-5 2-16,-4 0 0,6 1 15,4 0-15,-8 1 0,-7 2 0,7-3 16,4-3-16,-5 2 16,0 2-16,4 0 0,6 1 15,-9 2-15,-4 2 0,7-4 0,4-2 16,-5-3-16,-5-3 0,5 3 15,3 3-15,-5 0 0,-2 0 16,2-2-16,-1-2 0,-3 3 0,-2 0 16,5 0-16,3-1 15,-7 0-15,-4 1 0,4 1 0,3 1 16,-4 1-16,-2-1 0,2-2 16,2-2-16,-3 3 0,-2 0 15,2 1-15,4 2 0,-8-2 16,-3 1-16,8-4 0,6-2 15,-8 0-15,-3 1 0,4 3 16,3 3-16,-7 1 0,-4 0 16,4-3-16,1-1 0,-1-1 0,-3 1 15,4 1-15,1 0 16,-5-1-16,-2-1 0,2 2 0,1 0 16,-4-2-16,-3-3 0,6-2 15,1 0-15,-5 4 0,-5 3 16,1 4-16,2 3 0,-3-8 15,0-6-15,6 2 0,3 0 16,-22 3-16,1 1 0,5 0 16,4-2-16,-1 1 0,-1-1 0,2 4 15,2 1-15,-1-3 16,-1-2-16,0 0 0,1 1 16,-2 1-16,-2-1 0,3 1 0,3-2 15,-9 4-15,0 0 0,3-1 16,3-3-16,-4 2 0,-1 0 15,-2 0-15,1 0 0,-2 0 16,-1 0-16,2 1 0,0 0 16,-6-1-16,-1 0 0,1 0 15,0 1-15,-1-1 0,2-1 0,0 0 16,0 0-16,-3 0 0,-3 1 16,1 0-16,-2 1 0,-2 0 15,-1-2-15,2 1 0,2 1 16,-3 0-16,0-1 0,-1 1 15,0 1-15,-1-1 0,-1 1 16,-3-2-16,0 0 0,-1 0 16,1-1-16,-2 0 0,1 1 15,-2 0-15,0 1 0,-3-1 16,3 3-16,-3-3 0,-1 3 0,-6-4 16,-4-1-16,2-2 0,1 2 15,1 0-15</inkml:trace>
  <inkml:trace contextRef="#ctx0" brushRef="#br0" timeOffset="1432.4179">9896 4843 0,'0'0'0,"0"0"0,0 0 16,0 0-16,0 0 0,-22-4 15,22 4-15,-28 0 0,11 2 0,-1 0 16,-4 1-16,-1 1 16,-3 1-16,-8 4 0,-2 4 15,-1 1-15,1 2 0,-10 6 0,-2 0 16,4 1-16,1-1 0,-7 9 15,3 2-15,4-2 0,4 0 16,-4 5-16,3 2 0,3-3 16,3-1-16,3 5 0,1 3 15,5-2-15,3-2 0,3 1 16,3 2-16,1 0 0,1 0 0,1 8 16,2 1-16,2-8 0,2-2 15,2 0-15,1 2 0,2-2 16,4-1-16,2 0 0,3 0 15,0-3-15,2 0 0,1 0 16,2 3-16,1-6 0,2-3 16,5 3-16,4 1 0,-1-4 0,0-4 15,2 0-15,4 1 16,0-4-16,-1-3 0,3 0 0,2-1 16,-5-5-16,1-2 0,7 1 15,4-1-15,-6-4 0,0-1 16,8-2-16,2-3 0,-4 0 15,2-1-15,5-5 0,3-4 16,-5-1-16,-2 0 0,3-6 16,3-4-16,-4-1 0,-3-3 0,-1-2 15,-1 0-15,-1 1 0,-3 0 16,1-8-16,-1-2 16,-1-2-16,0 2 0,-1-8 0,0-3 15,-4 2-15,-4 0 0,16-30 16,0-2-16,-8 10 0,-5 5 15,-8 2-15,-6 2 0,-1 6 16,2 4-16,-4 2 0,-2-1 16,-1 2-16,0 1 0,-4-2 15,-2 2-15,-4 4 0,-3 4 16,-4-5-16,-1-3 0,-2 4 0,-1 4 16,-3 1-16,-2-2 15,4 6-15,1 4 0,-7-7 0,-4-2 16,10 19-16,-2 1 0,-2-2 15,-2-2-15,0 0 0,2 0 0,-4 3 16,-1 1-16,2 3 16,-1 1-16,0 0 0,1 0 15,2 6-15,3 2 0,-3 0 16,-2 2-16,5 0 0,0 0 0,-3 3 16,-1 1-16,3-1 0,1 1 15,0 3-15,-1 1 0,1 0 16,-1 1-16,-2 3 0,-1 2 15,2-1-15,0 2 0,-1 3 16,1 3-16,2-4 0,3-3 0,2-3 16</inkml:trace>
  <inkml:trace contextRef="#ctx0" brushRef="#br0" timeOffset="2399.3232">8310 4830 0,'0'0'0,"0"0"0,0 0 0,0 0 15,-22-8-15,22 8 0,-28-7 16,9 3-16,-1 1 0,-5 1 16,-6 2-16,-8 0 0,2 0 0,-5 2 15,-3 3-15,-6 2 0,3-1 16,2 1-16,0-1 16,-3 3-16,7 0 0,-1 5 0,2 1 15,1 2-15,5 0 0,-1 4 16,1 3-16,0-1 0,4-2 0,-5 6 15,2 1-15,4-1 16,0-2-16,1 5 0,0 5 16,5-3-16,3-2 0,1 4 15,3 3-15,0-1 0,1-2 16,-1 1-16,2 1 0,0-2 0,1-1 16,3 5-16,3 2 0,2-3 15,1-3-15,3 4 0,2 1 16,0-2-16,0-1 0,6 7 15,5 3-15,-5-10 0,1 0 0,5 6 16,0 2-16,0-6 16,0-6-16,5 0 0,3 0 15,0-5-15,1-1 0,4 0 16,1 0-16,-1-8 0,-1-2 0,8-3 16,6 0-16,-3-2 0,0-1 15,4-3-15,5-4 0,-3-2 16,0-3-16,10 0 0,2-1 15,-1-3-15,0-3 0,3-7 16,1-4-16,-3-1 0,-2-2 0,1-2 16,6-2-16,-4-1 15,-6-1-15,25-17 0,-7 1 16,-12 5-16,-7 6 0,-6-5 16,-2-4-16,-8-1 0,-6-1 0,-4-4 15,-2-1-15,-5 2 0,-2 3 16,-3-6-16,-4-3 0,-1 6 15,-1 6-15,-3-4 0,-2-2 16,-3 8-16,-2 4 0,-5-2 16,-2 1-16,-2 3 0,0 4 0,-2 2 15,-1 1-15,-1 4 0,-1 2 16,-13 6-16,-9 4 16,13 8-16,-5 3 0,-12 7 0,-9 6 15,-2 4-15,1 3 0,-10 4 16,20-9-16,18-4 0</inkml:trace>
  <inkml:trace contextRef="#ctx0" brushRef="#br0" timeOffset="3565.5915">6597 5098 0,'0'0'16,"-1"-9"-16,-2 1 0,-1 0 15,2 0-15,-2-2 0,-2-1 16,0-1-16,-4 1 0,-2-5 0,-2-1 16,-1 2-16,-4 0 0,-5 0 15,-3 1-15,0 2 0,-2 1 16,-9 1-16,-5 4 0,0-1 15,0-1-15,-1 4 0,-2 1 16,-3 5-16,2 1 0,2 4 16,0 2-16,4 0 0,0-1 15,-4 6-15,1 4 0,3 0 0,1 0 16,-1 5-16,-2 5 16,3 1-16,3 1 0,-3 4 0,-2 2 15,5-1-15,1 0 0,-5 8 16,1 3-16,7-2 0,7-3 0,1 2 15,3 4-15,3-4 16,4-2-16,-7 23 0,2-1 16,11-26-16,2 2 0,-4 26 15,4-3-15,1-5 0,5-4 16,-1 1-16,1 0 0,4-8 0,0-5 16,5 6-16,4 3 0,0-4 15,0-4-15,3-1 0,-1-3 16,1-5-16,-1-2 0,1 1 15,5 0-15,-1-4 0,-2-3 0,8-6 16,4-2-16,-12-9 16,2 0-16,7 1 0,6 1 15,-1-4-15,-2-1 0,7-1 16,5-1-16,-3-3 0,-2-1 0,7-3 16,4-1-16,-4-1 0,-3-2 15,2-2-15,3-3 16,-3-3-16,0-1 0,0-4 0,4-1 15,-8 3-15,0 2 0,-1-4 16,5-1-16,-4-4 0,-6-1 0,3-2 16,3-2-16,-1 0 0,-3 0 15,3-4-15,0-3 16,-3 3-16,-5 2 0,12-20 16,-4 2-16,-17 21 0,-1-2 0,12-18 15,-2 2-15,-11 17 0,-1 1 16,-1-21-16,-3-1 0,-6 20 15,-2 1-15,2-19 0,-1 0 16,-5 21-16,0-3 0,-1-6 16,-1-2-16,0 6 0,-2 0 0,-1-10 15,-5-1-15,3 13 16,-1 3-16,-6-2 0,-5-2 0,0 3 16,1 1-16,-2-2 0,0-4 15,3 6-15,-3 4 0,-3-1 16,-2 1-16,1 4 0,0 3 15,3-3-15,2-1 0,-1 6 16,0 3-16,-3-4 0,-3-1 16,2 3-16,1 1 0,-1 1 15,-2 1-15,1 2 0,0 2 0,-5 1 16,-1 1-16,2 4 0,-1 2 16,-8 4-16,-4 3 15,4 0-15,1 2 0,-11 8 0,-7 5 16,0 2-16,-1 2 0,-7 9 15,-4 7-15,-4 7 0,4 2 0,-29 31 16,11 2-16,27-27 16,17-18-16,14-12 0</inkml:trace>
  <inkml:trace contextRef="#ctx0" brushRef="#br0" timeOffset="9282.9633">5191 6439 0,'0'0'0,"0"0"0,0 0 15,0 0-15,28-8 0,-28 8 16,35-4-16,-12 1 0,3 0 16,6 0-16,3 1 0,12 0 0,-1 1 15,15-2-15,4-1 0,-2 2 16,-1 0-16,11 2 0,-3 3 15,-4-1-15,-5-1 0,13-1 16,0-2-16,-7 1 0,-4 0 16,12 1-16,-1 0 0,-6 2 15,-7 2-15,31-3 0,-3-1 16,-11-1-16,-8 0 0,0 0 0,-3-1 16,-12 0-16,-8 0 0,1-1 15,3-1-15,-10 1 0,-7-3 16,-3 2-16,-4 2 0,-3-2 15,-2-1-15,-1 0 0,0 0 16,-13 3-16,-1 1 0,-3 0 16,-1 0-16,0-1 0,-1 0 0,-2 2 15,2-2-15,-2 2 0,0-2 16,0 2-16,0 0 16,0 0-16,0 0 0,0 0 0,0 0 15,0 0-15,0 0 0,-6 0 16,-1 1-16,0-1 0,2 1 0,0-1 15</inkml:trace>
  <inkml:trace contextRef="#ctx0" brushRef="#br0" timeOffset="10383.2891">7783 4854 0,'0'0'15,"0"0"-15,0 0 0,0 0 16,-24 0-16,10 1 0,-4 0 16,-3 3-16,-2 1 0,-14 9 15,-6 6-15,0 0 0,0 2 0,-15 15 16,-2 10-16,-4 6 16,7-1-16,-9 16 0,5 4 0,5 4 15,16-8-15,-1 35 16,15-4-16,13-20 0,7-11 0,6 2 15,6 2-15,5-10 0,4-7 16,12 2-16,10 3 0,-4-12 16,-3-7-16,9 4 0,6 3 15,-6-10-15,-4-5 0,8-3 16,6-2-16,-6-5 0,-5-4 0,13-6 16,8-3-16,-3-5 0,-4-4 15,18-8-15,10-7 0,-7-8 16,-6-5-16,16-10 0,11-9 15,-14-2-15,-8-1 0,2-7 16,3-6-16,-13 9 0,-12 6 0,-7-14 16,-6-10-16,-7 9 0,-6 5 15,-7-10-15,-5-5 16,-6 7-16,-5 6 0,-5-2 16,-5-1-16,0 7 0,-2 6 0,-12-2 15,-9 1-15,0 7 0,0 5 16,-8 1-16,-6-1 0,3 8 15,1 7-15,-10 0 0,-9 4 16,6 6-16,5 5 0,-12 3 16,-6 5-16,5 0 0,4 1 15,-8 11-15,-6 5 0,19 0 16,11 0-16,2 10 0,2 5 16,4 4-16,1 0 0,11-11 0,6-8 15,5-4-15</inkml:trace>
  <inkml:trace contextRef="#ctx0" brushRef="#br0" timeOffset="10550.754">7932 4996 0,'0'0'0,"0"0"15,0 0-15,0 0 0,0 0 0,0 0 16,0 0-16,0 0 0</inkml:trace>
  <inkml:trace contextRef="#ctx0" brushRef="#br0" timeOffset="11206.8188">7074 3951 0,'0'0'0,"0"0"0,0 0 16,0 0-16,0 0 0,0 0 16,0 0-16,0 0 0,0 0 15,0 0-15,0 0 0,0 0 0</inkml:trace>
  <inkml:trace contextRef="#ctx0" brushRef="#br0" timeOffset="11386.2116">7177 4063 0,'0'0'0,"0"0"0,0 0 0,0 0 15,0 0-15,0 0 0,0 0 16,0 0-16</inkml:trace>
  <inkml:trace contextRef="#ctx0" brushRef="#br0" timeOffset="11901.2885">6943 3903 0,'0'0'0,"0"0"0,0 0 16,0 0-16,0 0 0,11 22 0,-11-22 15,0 0-15</inkml:trace>
  <inkml:trace contextRef="#ctx0" brushRef="#br0" timeOffset="12080.9312">7367 4067 0,'0'0'0,"0"0"16,0 0-16,24 10 0,-24-10 0,21 7 15,-21-7-15,0 0 0</inkml:trace>
  <inkml:trace contextRef="#ctx0" brushRef="#br0" timeOffset="12263.4654">8232 4092 0,'0'0'0,"0"0"16,0 0-16,0 0 0,0 0 0,39 10 15,-21-5-15,-18-5 0,33 9 16,-19-5-16</inkml:trace>
  <inkml:trace contextRef="#ctx0" brushRef="#br0" timeOffset="12434.2358">8946 4153 0,'0'0'0,"0"0"0,0 0 15,0 0-15,0 0 0,26 7 16,-26-7-16,28 10 0,-28-10 0,22 7 16</inkml:trace>
  <inkml:trace contextRef="#ctx0" brushRef="#br0" timeOffset="12615.6151">10202 4217 0,'0'0'0,"0"0"0,0 0 16,-24 10-16,24-10 0,0 0 0</inkml:trace>
  <inkml:trace contextRef="#ctx0" brushRef="#br0" timeOffset="37452.5766">12137 10621 0,'0'0'0,"0"0"0,0 0 16,0 0-16,0 0 0,0 0 0,0 0 15,24-7-15,-24 7 0,22-3 16,-22 3-16,34-3 0,-16 2 16,4 0-16,6-1 15,-1 1-15,1-1 0,13 1 0,3 0 16,0-1-16,-1 2 0,15-1 15,4 1-15,-4-1 0,-2 1 0,13-2 16,4-1-16,3 2 16,-7 1-16,12 0 0,-2-2 15,-11 0-15,-7 1 0,6 0 0,6-2 16,-7 3-16,-4 0 0,35 2 16,-3-1-16,-17-1 0,-10-4 0,6 4 15,4 1-15,-7-1 16,-7-2-16,7-1 0,4 0 15,-9 2-15,-7 1 0,10 0 16,4 0-16,-8-3 0,-5-1 0,6 1 16,4 2-16,-7 1 0,-7 2 15,8-4-15,5-3 0,-8-2 16,-7 0-16,8 6 0,7 3 16,-7-3-16,-3-3 0,3 0 15,6 1-15,-11 3 0,-7 3 16,10-3-16,5-3 15,-10-2-15,-7-3 0,8 4 0,5 3 16,-7-2-16,-5-1 0,5 3 16,3 0-16,-8 0 0,-6 0 15,8 1-15,8 0 0,-6 1 16,-5 0-16,3 0 0,1-1 16,-5-1-16,-4 0 0,5 2 0,4 1 15,-4-1-15,-3 0 0,6 0 16,3 1-16,-6-1 0,-3 0 15,-1-1-15,-1 1 0,-2-2 16,-3 1-16,7 0 0,5 1 16,-7 0-16,-6-1 0,4 1 15,2 1-15,-4-1 0,-1 2 16,-1 1-16,2 1 0,-12-3 0,5 0 16,5 0-16,5-1 0,-8 1 15,0 0-15,3-1 0,1 0 16,-1-1-16,2 0 0,0-1 15,2-1-15,-1 2 0,-1 0 0,2 0 16,1 0-16,-2-1 0,0-1 16,1 1-16,1 0 0,0 0 15,1 0-15,1 1 0,3 1 16,-5 0-16,0 0 0,1-1 16,2 0-16,-2 0 0,-2 0 15,3 1-15,2 0 0,-4 0 16,-3 1-16,3 0 0,1-1 15,-2 1-15,-2 1 0,5 1 16,3 0-16,-6-3 0,-1-1 0,2 1 16,2 0-16,-3 0 0,-1 2 15,3-2-15,2 0 0,-3-2 16,-5 0-16,5 1 0,2 0 16,-4 0-16,-2-2 0,2 4 15,0-1-15,-1-1 0,-2 1 16,2-1-16,0-1 0,0 1 15,-2-1-15,4-1 0,1 0 16,-7 2-16,-1 2 0,8 1 16,2-2-16,-7 1 0,2 1 0,3-3 15,0-4-15,-7 3 16,1 2-16,6 1 0,2 2 0,-7-1 16,-1 0-16,6-3 15,0-1-15,-6 1 0,0 2 0,7 1 16,1 0-16,-8-2 0,1 1 15,5-2-15,2-1 0,-7 2 16,-2 2-16,2-1 0,3-1 16,-3 3-16,-2 1 0,4 1 0,3-2 15,-3 0-15,-1 0 0,1-2 16,3 0-16,-3 0 0,-4 1 16,4 0-16,4-1 0,-3 1 15,-3 2-15,4-2 0,2-1 16,-5 0-16,-3-1 0,5 1 15,3-1-15,-6 4 0,-3 2 16,5-2-16,3-1 0,-5-1 16,-3-2-16,3-1 0,2 0 15,-3 0-15,-2 2 0,3 0 0,-1 0 16,-2-1-16,-2-1 0,1 3 16,1 1-16,-1-1 0,-1-1 0,1 0 15,1-1-15,-5-1 16,-1-1-16,3 1 0,3 1 15,-2-1-15,-3 0 0,0-1 16,-1 0-16,-3 0 0,-1 1 0,2 0 16,1 1-16,-2-1 15,-2 1-15,3-2 0,3 0 16,-1 0-16,-1 2 0,-1-2 0,0 0 16,1 0-16,-1-1 0,3 1 15,1 0-15,-2 0 0,-3 1 0,4 1 16,2-1-16,-2 1 15,-2 2-15,1-2 0,0 1 16,0 0-16,0 0 0,2-1 16,0 0-16,-2 1 0,-1-2 0,1 1 15,2 0-15,-3 1 0,0 0 16,-1-1-16,0-1 16,0 1-16,-1 3 0,2-2 0,2-2 15,-5 0-15,-3 0 0,0 0 16,-1 0-16,-4 1 0,0-1 0,-1 2 15,-2 0-15,0 0 16,0 0-16,1 0 0,1-1 16,-1-1-16,-1-2 0,-3 1 15,-2 0-15,-1 0 0</inkml:trace>
  <inkml:trace contextRef="#ctx0" brushRef="#br0" timeOffset="38818.134">24860 10772 0,'0'0'0,"0"0"15,0 0-15,35 4 0,-19-2 0,11 0 16,4 2-16,2 0 16,2 1-16,12 2 0,3 2 0,0-2 15,-1-1-15,15 0 16,2-1-16,-3-1 0,-3 1 0,12 3 16,1 0-16,-3-3 0,-4-3 15,12 2-15,1 0 0,-4 1 16,-3 2-16,34 0 0,-7 0 15,-13-1-15,-9 0 0,3 0 16,0-4-16,-7 1 0,-5-1 0,5-6 16,4-2-16,-6-3 0,-5-1 15,5 0-15,7-1 16,-9 4-16,-4 3 0,1-7 0,0-5 16,-7 1-16,-7 2 0,1-6 15,0-2-15,-7 1 0,-4 0 0,2-5 16,1-3-16,-6-2 15,-5 0-15,1-2 0,3-2 16,-8 1-16,-4 2 0,1-7 16,1-4-16,-6 3 0,-4 2 0,-3-5 15,-1-4-15,-4 2 0,-3 3 16,0-4-16,-1-2 0,-4 0 16,-3-2-16,-2 0 0,-3-1 15,2 7-15,0 3 0,-6-5 16,-5-4-16,-1 5 0,-2 4 0,-5-3 15,-3-2-15,0 2 16,2 1-16,-10-3 0,-7-2 16,0 6-16,2 4 0,-13-3 15,-8-3-15,1 1 0,-1 1 0,-8 2 16,-8 1-16,5 5 16,4 5-16,-18-1 0,-13-2 0,7 5 15,5 3-15,-8-1 0,-6-1 16,6 7-16,2 3 0,-10 3 15,-10 3-15,11 2 0,6-1 16,-9 7-16,-6 1 0,8 9 0,3 2 16,-9 1-16,-8 2 15,10 2-15,6 2 0,0 6 0,-1 3 16,11-2-16,10-3 0,-2 5 16,0 3-16,9 2 0,6 0 0,-1 7 15,0 5-15,12-5 16,10-5-16,-4 5 0,-2 3 15,9 0-15,7 1 0,-2 3 16,1 4-16,7-5 0,5-2 0,0 2 16,3 5-16,5-5 0,2-1 15,2 3-15,2 1 16,2-4-16,2-4 0,5 6 0,7 3 16,3-6-16,3-4 0,3 1 15,4-1-15,-1-2 0,2-2 16,4 3-16,4 3 0,1-2 15,3-2-15,6 0 0,3 1 16,1-5-16,-1-5 0,11-1 16,7-2-16,-5 1 0,-5 0 0,10-1 15,5-2-15,-4-2 0,-1-2 16,13-3-16,7-3 16,-4-3-16,-3-1 0,7 2 0,5 0 15,-7-1-15,-6-2 0,8-2 16,4-2-16,-6 1 0,-3-1 15,5-2-15,5-2 0,-10-2 16,-8 1-16,3 2 0,2 1 16,-11 2-16,-6 3 0,0-3 15,1-1-15,-7 0 0,-5-2 0,-5 1 16,-3-1-16,-9-1 0,-6 1 16,-3 1-16,0 0 0,-2 0 15,-2-1-15,-4-1 0,-5-1 16,-3 1-16,0 0 0,0 0 15,0 0-15,0 0 0,-3 1 0,-6-2 16,-5-1-16,3 1 0,2 1 16,2-1-16</inkml:trace>
  <inkml:trace contextRef="#ctx0" brushRef="#br0" timeOffset="38980.1418">26580 10393 0,'0'0'0,"0"0"0,0 0 16,0 0-16,0 0 0,-26 3 0,26-3 16,0 0-16</inkml:trace>
  <inkml:trace contextRef="#ctx0" brushRef="#br0" timeOffset="41134.1987">5835 10262 0,'0'0'0,"-13"-2"16,-7-2-16,-6-2 0,-1 2 0,-15-4 16,-7-1-16,-2 0 15,-3 2-15,-14-3 0,-3-1 16,-5 0-16,4 2 0,-10 0 0,-3 2 16,10 2-16,7 3 0,-35-3 15,7 0-15,11 5 0,11 4 0,-4 0 16,-1 2-16,6-4 15,1-3-15,-5 5 0,-5 3 16,13 3-16,12 0 0,-8 1 16,-3-1-16,4 3 0,5 0 0,-4 4 15,-1 4-15,8-1 0,5 2 16,0 2-16,-3 1 0,7-1 16,3-2-16,-8 10 0,-3 5 15,9-1-15,6-1 0,0 5 16,0 4-16,1-1 0,1 0 15,4 5-15,2 1 0,4 2 16,1 1-16,3 7 0,1 4 16,5-4-16,7 0 0,0 5 0,1 4 15,4-5-15,2-4 0,4-3 16,4-2-16,-2-1 0,2-1 16,5 3-16,1 0 0,5-6 15,4-4-15,10 5 0,5 4 16,-4-6-16,-5-5 0,13 3 15,7 2-15,-4-1 0,-4-1 16,13-1-16,8-1 0,1-8 0,1-5 16,10 1-16,3 1 15,-4-4-15,-5-4 0,23 1 16,14 0-16,-6-1 0,-3-3 16,16-4-1,14-2-15,15-4 0,10-1 16,-34-4-16,-26 0 0,4 0 0,4-2 15,3 3-15,1 0 0,4-3 16,5-1-16,-7-4 0,-4-4 0,5-5 16,4-4-16,-5 1 0,-1 0 15,-1-4-15,1-4 16,-8-1-16,-4 0 0,8-5 16,10-4-16,-17-1 0,-11 2 0,17-9 15,11-3-15,-15-1 16,-10 0-16,-6 2 0,-4 0 0,-1 0 15,-2-2-15,2-4 0,0-3 16,-3-2-16,-3 0 0,-4-5 16,-3-1-16,-7-1 0,-6 1 15,3-1-15,3-1 0,-10 4 16,-7 3-16,-1-6 0,0-1 16,-7 4-16,-3 4 0,-8-2 0,-3-1 15,-5 5-15,-3 2 0,-6 1 16,-4 0-16,-7 2 0,-6 2 15,-5 0-15,-7 1 0,2 3 16,0 3-16,-10 0 0,-9 1 16,-2 2-16,0 1 0,0 2 15,2 2-15,-7 0 0,-1 0 0,-6-1 16,-1 1-16,7 9 16,4 4-16,-7 2 0,-4 1 15,-2 3-15,-3 1 0,-4 3 0,-5 2 16,-1 4-16,0 2 0,-4 7 15,-2 4-15,0 6 0,2 2 16,-9 11-16,-5 5 0,8 6 16,1 3-16,-2 6 0,0 3 15,5 4-15,5 4 0,1 9 16,5 6-16,9 1 0,6 2 16,7 5-16,5 6 0,15-30 0,10-20 15,6-13-15</inkml:trace>
  <inkml:trace contextRef="#ctx0" brushRef="#br0" timeOffset="45450.8726">8833 11972 0,'0'0'0,"0"0"0,0 0 0,0 0 16,0 0-16,0 0 0,0 0 16,0 0-16,0 0 0,24 5 15,-24-5-15,0 0 0,0 0 0,23 8 16,-23-8-16,0 0 15,22 8-15,-12-7 0,2 0 16,2 1-16,1 1 0,0 0 16,1-2-16,0 2 0,1 0 0,3 0 15,3 1-15,-1 0 0,-1-1 16,8 2-16,0 2 0,3-1 16,-2 0-16,1-1 0,1-1 15,0 0-15,0 0 0,7 0 16,-2 0-16,2-1 0,-1 0 15,1-1-15,0 0 0,0 1 0,-1-2 16,8 1-16,0-1 16,-1-1-16,-1-1 0,1 0 15,-1-1-15,-4 2 0,-1 1 0,6-1 16,-1-1-16,-1 0 0,-1 1 16,0 0-16,1 0 15,-7 0-15,-4 0 0,6-1 0,4 0 16,-1 0-16,-1 0 0,1 0 15,1-1-15,-7 0 0,-4-1 0,6 3 16,3 0-16,-4 0 0,-3 0 16,3 0-16,4 2 15,-4-2-15,-2-3 0,1 2 0,-1 1 16,1 0-16,1 0 16,5 1-16,3 2 0,-6-2 0,-5 0 15,0-2-15,0 1 0,2-1 16,3 1-16,-4 0 0,-1 0 15,0 1-15,0-1 0,1 1 16,0 1-16,-2-2 0,-2 1 0,4-1 16,5 1-1,-4 0-15,-2 0 0,0 2 0,2-1 16,-3 0-16,-2 1 0,4 0 16,0-1-1,-1 1-15,3-1 0,-5 2 0,-3-1 16,4-1-16,0 1 0,-5-1 15,-4 0-15,-1-1 0,0 0 16,-5 0-16,-2 2 0,2-3 16,-1-3-16,1 3 0,-2 1 0,1 1 15,0-1-15,-4-1 0,-1 0 16,0 0-16,-1-1 0,-1 1 16,-1 0-16,-1 0 0,-1 2 15,-1-1-15,-1 0 0,0-1 16,1 1-16,-2-1 0,0-1 0,0 2 15,-1 1-15,-2-2 0,-1 4 16,-3-3-16,-2 0 16,-3 0-16,-2 0 0,1-1 0,2 1 15,1-1-15</inkml:trace>
  <inkml:trace contextRef="#ctx0" brushRef="#br0" timeOffset="46417.175">8997 11965 0,'0'0'0,"0"0"0,0 0 16,-24-3-16,15 2 0,-1 0 15,-1-1-15,-1 0 0,0 0 16,-1-1-16,-2 0 0,3 1 15,0 0-15,-1 1 0,1-2 16,2 1-16,1 0 0,3 1 16,0-1-16,0 1 0,2-1 0,1 2 15,0 0-15,1 0 0,1 0 16,1 0-16,0 0 16,0 0-16,1-1 0,4 2 0,1-1 15,2 0-15,1 2 0,2-1 16,1 2-16,1-2 0,0-1 15,4 0-15,3 2 0,1-1 0,0 2 16,9-1-16,4 0 16,-1-1-16,-1-1 0,3 2 15,3-1-15,8 1 0,-2-4 0,1 2 16,5 2-16,-6-2 0,-1 0 16,12-2-16,2 2 0,-4-1 15,-2-1-15,9 1 0,1 2 16,-6-2-16,-3-2 0,2 2 15,1-2-15,-2 3 0,-2 0 16,4-1-16,3 0 16,-5 0-16,-4 1 0,8 1 0,0 1 0,-3-1 15,-2-1-15,10-1 16,1 0-16,-10 0 0,0 0 16,22 2-16,-11 0 0,-9 1 15,-8 1-15,4 0 0,2 0 16,-5 0-16,-1-1 0,2-1 15,2 0-15,-13-1 16,11 1-16,-8 0 0,-6 0 0,26-2 16,-3 0-16,-11 1 0,-7 2 15,8 1-15,4 1 16,-9-3-16,-6-1 0,7 1 0,4 3 16,-24-2-16,-1 1 0,25-1 15,4 1-15,-25-1 0,-3 3 0,6-2 16,5 0-16,-4-1 15,-4 1-15,0 1 0,-1 2 16,-2-3-16,0-2 0,-1 2 16,1 2-16,-6-4 0,-3-1 0,-3 0 15,-1 0-15,-2 1 0,-2 0 16,-2-1-16,1 0 16,-2 1-16,-1 1 0,0-2 0,-1-1 15,0 2-15,-1 1 0,1 2 16,2 0-16,0-2 0,2 0 0,-2-1 15,-1 0-15,1 0 0</inkml:trace>
  <inkml:trace contextRef="#ctx0" brushRef="#br0" timeOffset="47723.182">13398 12085 0,'0'0'16,"0"0"-16,0 0 0,0 0 0,0 0 16,0 0-16,0 0 15,0 0-15,0 0 0,0 0 0,0 0 16,0 0-16,0 0 0,0 0 16,30-2-16,-30 2 0,0 0 15,21 2-15,-21-2 0,0 0 16,32 2-16,-19 0 0,1-1 15,1 1-15,-2 0 0,4 1 16,1-1-16,0 0 0,0 0 0,0 0 16,2 1-16,-1-1 0,0 0 15,7 1-15,3 0 16,-2 0-16,-1-1 0,0 0 0,2 1 16,-3 0-16,-2 0 0,8-1 15,2-1-15,-9 0 0,0 1 0,7-1 16,3-1-16,-4-1 15,-1 1-15,1 0 0,1 0 16,-1 0-16,-3 0 0,2 0 16,2 0-16,-3 0 0,0 1 0,8-1 15,3 0-15,-11-1 0,-1-1 16,8 2-16,4 1 0,-4-1 16,-3 0-16,2-1 0,3 1 15,-3-1-15,-2 0 0,1-2 16,2 2-16,-3 0 0,-2 0 0,3 0 15,2 0-15,-2 0 16,-2 0-16,9 0 0,2-2 16,-9 2-16,-2 1 0,8-1 0,3-1 15,-5 0-15,-4 0 0,6-1 16,7 0-16,-8 3 0,-5 3 16,6-3-16,4-3 0,-6-2 15,-1-1-15,3 2 0,4 1 16,-4 1-16,-4-1 0,6 0 15,4 1-15,-4 0 0,-4 0 0,13 2 16,4 1-16,-12 1 16,-2-2-16,8-1 0,3-2 15,-5 3-15,-4 1 0,3 0 0,3 1 16,-5-2-16,-5-2 0,7 1 16,4 0-16,-6 2 0,-3 1 15,7-2-15,6-2 0,-6 1 16,-1 1-16,22 1 0,-4 2 15,-29-2-15,0 0 0,26 1 16,-1 0-16,-24-2 0,-1 1 0,21-1 16,2 1-16,-24-1 0,-2 2 15,24 0-15,4 3 16,-26-2-16,-3 1 0,22 1 0,3-3 16,-8-1-16,-5-2 0,4 3 15,2 2-15,-20-1 0,0 1 0,18-4 16,0-4-16,-23 2 15,-3-1-15,19-1 0,3 2 16,-20-1-16,-2 2 0,5-2 16,1-1-16,-2 1 0,-3 1 0,2 0 15,2-1-15,-7 1 0,-2 0 16,2-4-16,5-2 16,-6 2-16,-1 2 0,1 0 0,0 1 15,-4-1-15,-3 2 0,0 0 16,-2 0-16,0 0 0,-1-1 0,-1 2 15,-2 1-15,1-2 0,-1-1 16,1 1-16,-2 1 16,-1 1-16,0-2 0,-3 2 15,-1 4-15,-2-2 0,0 1 0,1-2 16,0 2-16,-1-2 0</inkml:trace>
  <inkml:trace contextRef="#ctx0" brushRef="#br0" timeOffset="72569.503">7829 13273 0,'0'0'0,"0"0"0,-18-15 15,4 4-15,-3-2 0,-11-3 16,-4-2-16,-5-2 0,-8 1 16,-16-5-16,-4 2 0,-11-2 15,1 5-15,-15 1 0,-2 4 16,5 2-16,3-1 0,-38 5 0,-7 5 16,21 4-16,15 3 0,2 2 15,-1 2-15,10 3 0,4 5 16,0 5-16,-1 6 0,9-1 15,7 0-15,-4 3 0,-4 2 16,12-1-16,10 0 0,-4 3 16,-3 1-16,-3 10 0,-3 5 15,10 8-15,5 5 0,5-16 16,8-12-16,0 13 0,2 7 16,0 4-16,2 2 0,2 3 15,2 2-15,3-2 0,2 0 0,8-1 16,5 1-16,4-3 0,2 1 15,5 1-15,1 2 0,3-6 16,1-6-16,9 3 0,7 1 16,2-4-16,3-4 0,1 0 15,2-1-15,2-3 0,5-2 0,2 0 16,3-1-16,4-3 0,3-2 16,6-2-16,5-2 15,-2 0-15,0-1 0,6-2 0,5-2 16,4-3-16,4-2 0,18 5 15,15 2-15,-13-6 16,-8-7-16,5-2 0,2-3 16,-7-2-16,-7-2 0,3 1 0,3 0 15,2-2-15,-4-3 0,7-2 16,1-2-16,4-1 0,-1-1 16,-1-5-16,-1-2 0,-5-3 15,-4 1-15,0-3 0,0-3 16,-1-2-16,1-3 0,-1-2 15,0-2-15,-7-2 0,-4-2 0,6-4 16,3-4-16,-10 4 0,-8 4 16,1-7-16,-2-4 15,-5-2-15,-4-1 0,-1-1 0,-2-1 16,-3 3-16,-1 2 0,-8-3 16,-5 0-16,-2 0 0,-2 2 15,-5-4-15,-1-1 0,-11 0 16,-6 1-16,-4-4 0,-4-2 15,-2 4-15,-2 3 0,-4-2 0,-2-2 16,-6-2-16,-5 0 0,-8-5 16,-6-2-16,2 4 0,2 2 15,-8-4-15,-7-2 0,-2 4 16,1 4-16,-8-1 0,-4 0 16,-6 2-16,-3 0 0,-7 2 15,-4 3-15,3 4 0,4 2 0,-10 4 16,-5 1-16,3 2 0,0 0 15,-5 0-15,-4 3 0,0 3 16,2 3-16,-2 3 0,0 3 16,-1 3-16,4 1 0,-7 4 15,-4 3-15,7-1 0,3-1 16,-3 8-16,-4 4 0,4 4 16,4 4-16,-6 2 15,0 3-15,-9 8 0,-6 4 16,24-5-16,16-4 0,-5 13 15,-2 8-15,4-6 0,6-4 0,-2 5 16,-2 4-16,14 0 16,8 0-16,-4 8 0,-3 5 15,11-6-15,6-6 0,-3 7 0,-1 3 16,9-2-16,7-2 0,-5 9 16,-2 6-16,8-9 0,3-6 0,7 12 15,5 8-15,3-8 16,1-6-16,-2 5 0,1 3 15,4-8-15,3-6 0,6 11 16,0 8-16,1-6 0,-1-4 0,8 2 16,3 3-16,2-9 0,-2-5 15,10 8-15,7 6 0,-2-11 16,-3-9-16,12 7 0,6 3 16,-5-5-16,-4-3 0,9-1 15,8-1-15,1-7 0,2-6 0,11 6 16,8 2-16,-4-8 0,-4-7 15,19-2-15,12-1 16,-4-4-16,-4-3 0,-28-4 0,-20-1 16,-14-3-16</inkml:trace>
  <inkml:trace contextRef="#ctx0" brushRef="#br0" timeOffset="73384.3657">9814 14705 0,'0'0'0,"0"0"15,0 0-15,0 0 0,0 0 0,0 0 16,30-4-16,-30 4 0,25-2 15,-4 0-15,7-1 16,3 0-16,3 2 0,12-1 0,3 1 16,1 2-16,2 1 0,15 1 15,3 1-15,10 3 0,0 3 16,6-1-16,6 2 16,17 2-16,1-2 0,-6 2 0,-16-1 15,44 3-15,-4-2 16,-25-2-16,-15-1 0,1-8 15,0-4-15,-13-3 0,-9 0 0,7 1 16,4 0-16,-7-1 0,-6 0 16,4-4-16,3-2 0,-7 2 15,-3 1-15,3 0 0,3 0 16,-12 0-16,-7 1 0,7 3 16,5 2-16,-5 5 0,-2 3 0,3-3 15,4-2-15,-8 3 16,-6 0-16,2 4 0,0 2 15,-7-3-15,-5 0 0,-2 0 0,-1 1 16,-3-1-16,-1-1 0,-4 0 16,-1 0-16,-9-3 0,-4-2 0,-5 1 15,-4 1 1,-3-3-16,-3-2 0,-5-11 0,-4-8 16,-2 1-16,-3-2 0,4 5 15,3 5-15,3 3 0</inkml:trace>
  <inkml:trace contextRef="#ctx0" brushRef="#br0" timeOffset="74618.5712">8063 13157 0,'0'0'0,"0"0"0,0 0 15,-26-23-15,10 14 0,-6-3 16,-6-1-16,-16-4 0,-5 2 0,-7 1 16,-7 0-16,-13-1 0,3 3 15,-20 2-15,-16 3 0,5 4 16,-1 5-16,-16 3 0,-15 2 16,-18 9-16,19 4 0,10 9 15,4 7-15,9-1 0,5-2 0,-9 9 16,-5 5-1,12 3-15,7 1 0,14 1 0,9 1 16,8-3-16,5-2 0,2 9 16,5 7-16,6-3 0,3-3 15,1-3-15,0-4 0,10 6 16,9 3-16,9 2 0,6 3 16,2-10-16,3-7 0,-1 2 15,3 3-15,6 0 0,4 0 0,7 0 16,6 0-16,-2-3 0,1-1 15,6 2-15,8 0 0,4-3 16,5-1-16,-4 4 0,0 4 16,6-6-16,5-4 0,5-2 15,5-2-15,-3-1 0,0 1 0,7 0 16,5 0-16,0-7 0,-1-3 16,9 0-16,8 0 0,-3-6 15,0-6-15,5 1 0,5 0 16,1-3-16,-1 0 0,6-3 15,2-2-15,-3-6 0,0-3 16,5-3-16,3-2 0,2 0 16,2 0-16,5-4 0,2 0 15,-5-6-15,-3-1 0,4-6 16,2-1-16,-5 0 0,-3 4 0,-2-8 16,-1-4-16,-4 0 0,-5-1 15,-2-3-15,-1-1 0,-7-3 16,-3-3-16,-3-4 0,-2-2 15,-8 2-15,-7 2 0,-3-7 16,-1-4-16,-7 4 0,-3 5 16,-6-3-16,-3-1 0,-9-4 15,-7 0-15,-2-4 0,-4 0 16,-5-3-16,-5-1 0,-4-4 16,-3-3-16,-2 5 0,-1 2 0,-7-5 15,-9-4-15,-6 1 0,-3 1 16,-1 3-16,-1 2 15,-1 0-15,-2-2 0,-5 1 0,-3 0 16,-2 7-16,-2 5 0,-5-2 16,-8 1-16,6 1 0,4 1 0,-10 0 15,-8 1-15,0 6 16,1 5-16,-9-3 0,-4-1 16,-3 6-16,-2 4 0,-13 4 15,-6 4-15,3 4 0,5 4 0,-11 3 16,-4 2-16,2 4 0,3 4 15,-8 10-15,-5 6 0,3 3 16,1 1-16,-6 12 0,-4 8 16,4 6-16,3 5 0,-17 18 15,-11 12-15,13 4 0,8 2 16,1 19-16,1 15 0,41-38 0,26-24 16,20-19-16</inkml:trace>
  <inkml:trace contextRef="#ctx0" brushRef="#br0" timeOffset="81384.8754">10263 12693 0,'0'0'0,"0"0"0,0 0 15,28-7-15,-28 7 0,35-5 16,-8 4-16,5 1 0,2 3 0,15 1 15,2 2-15,-1 4 16,0 2-16,12 9 0,-2 2 16,-1 2-16,-12-3 0,-5 7 15,-12 3-15,-13 0 0,-8 2 0,-13 3 16,-12 2-16,-5 1 0,-4-2 16,-10 3-16,-8 3 0,0-1 15,-1 0-15,-4 4 0,3 1 16,9-5-16,4-3 0,-8 13 15,9-6-15,15-19 0,3-1 0,12 5 16,7 3-16,5-6 16,5 0-16,8-5 0,3-2 15,8-3-15,6-3 0,12-4 0,10-2 16,4-8-16,5-8 0,4-6 16,2-6-16,31-24 0,-14-7 15,-30 16-15,-20 9 0,-14 9 16</inkml:trace>
  <inkml:trace contextRef="#ctx0" brushRef="#br0" timeOffset="81651.5333">11823 12628 0,'0'0'0,"0"0"16,0 0-16,0 0 0,0 0 0,0 0 15,0 0-15,-17 22 0,17-22 0,-22 34 16,7-6-16,-2 5 16,0 4-16,-9 19 0,-1 7 15,-4 12-15,1-1 0,-1 18 0,2 4 16,1 7-16,2-9 0,2 11 16,3-2-16,0 12 0,7-29 15,12-23-15,7-16 0,4-26 16,2-19-16,-3 0 0,-4-1 15,0 0-15</inkml:trace>
  <inkml:trace contextRef="#ctx0" brushRef="#br0" timeOffset="82068.1799">11808 12530 0,'0'0'0,"0"0"0,0 0 16,0 0-16,0 0 0,0 0 15,0 0-15,0 0 16,0 0-16,9 32 0,-5-9 0,0 6 16,1 4-16,2 9 15,1 5-15,4 28 16,2 12-16,2 11 0,-2-8 0,1 15 16,2 12-16,-2-9 0,-1-19 15,3 17-15,0-21 0,-3-26 16,-1-19-16,1-17 0,-2-11 15,1-6-15,0-6 0,7-15 16,7-10-16,-11 2 0,3-5 0,6-24 16,6-16-16,-5 2 0,-1 3 15,17-57-15,0-4 16,-6 13-16,-2 10 0,1-4 16,2-4-16,-1 19 0,2 16 0,1 5 15,3 5-15,-9 13 0,-5 10 16,-3 14-16,-2 7 0,-7 6 15,-6 2-15,-10 14 0,-6 12 16,-5 2-16,-3 0 0,4-4 0,3-4 16,3-3-16</inkml:trace>
  <inkml:trace contextRef="#ctx0" brushRef="#br0" timeOffset="82351.636">12806 13025 0,'0'0'0,"0"0"0,0 0 0,0 0 16,-16 24-16,16-24 0,-30 33 16,11-11-16,-1 0 0,-5 6 15,-5 5-15,-5 10 0,2-1 0,-9 15 16,0 5-16,0 7 15,6-4-15,3 4 0,6-6 16,8-10-16,6-8 0,2-5 16,3-8-16,6-13 0,2-6 0,7-18 15,4-13-15,-2 5 0,-3 3 16,-1 3-16</inkml:trace>
  <inkml:trace contextRef="#ctx0" brushRef="#br0" timeOffset="82574.6911">12712 13036 0,'0'0'0,"0"0"0,0 0 16,0 0-16,0 0 0,0 0 15,0 0-15,0 35 0,0-35 16,5 44-16,0-13 0,1 1 16,-2 1-16,3 13 0,1 2 15,2 13-15,-1 2 0,0 2 0,-1 0 16,0 8-16,-1-6 0,1 7 15,-2-5-15,-3-10 0,-2-8 16,-4-6-16,-5-10 0,-4-17 16,-5-10-16,5-2 0,3-2 15,3 0-15</inkml:trace>
  <inkml:trace contextRef="#ctx0" brushRef="#br0" timeOffset="82769.4275">12265 13459 0,'0'0'16,"0"0"-16,0 0 0,0 0 15,33-8-15,-9 5 16,9 0-16,10 0 0,9 1 16,-2-1-16,-3 2 0,24 0 15,22 2-15,-4 0 16,-20 1-16,-15-1 0</inkml:trace>
  <inkml:trace contextRef="#ctx0" brushRef="#br0" timeOffset="82987.1562">14398 12845 0,'0'0'0,"0"0"0,0 0 16,-30 4-16,30-4 0,-43-2 0,43 2 16,-33-3-16</inkml:trace>
  <inkml:trace contextRef="#ctx0" brushRef="#br0" timeOffset="86885.4446">15116 14612 0,'0'0'15,"0"0"-15,0 0 0,0 0 16,0 0-16,0 0 0,0 0 16,0 0-16,0 0 0,0 0 15,0 0-15,0 0 0,26-1 0,-26 1 16,30-2-16,-30 2 0,45 0 16,-13 2-16,8 1 15,2 1-15,1 0 0,19 1 0,17 1 16,1 1-16,2 1 0,17 0 15,-1 1-15,11 1 0,-5-2 0,11 2 16,-6 1-16,32 2 16,-19-1-16,-1-3 0,-2-1 15,-16-4-15,-9-3 0,-4 6 16,-3 2-16,-10-1 0,-9-1 0,-6 0 16,-5-3-16,-5-1 0,-3-1 15,-7 1-15,-4-2 0,-10 1 16,-6-1-16,-4-1 0,-5-3 15,1 2-15,-1 0 0,-6 2 16,-2 0-16,-3-1 0,-2 0 16,0 0-16,0 0 0,0 0 15,-1 2-15,1-2 0,2-1 16,-2 1-16,0 0 0,0 0 16,0 0-16,-2 1 0,2-1 0,0 0 15,0 0-15,0 0 0,0 0 16,0 0-16,0 0 0,0 0 15,0 0-15,0 0 0,0 0 16,0 0-16,0 0 0,0 0 16,-2 1-16,2-1 0,0 0 0,-2 2 15,-2-2-15,-1-2 16,-3 0-16,-1-3 0,0-2 16,2 1-16,0 1 0,2 0 15</inkml:trace>
  <inkml:trace contextRef="#ctx0" brushRef="#br0" timeOffset="88835.0305">17507 14095 0,'0'0'0,"0"0"16,10-22-16,-2 6 0,1-2 0,-4-3 15,-2-3-15,-3-10 0,-2-2 16,-6-4-16,-4-4 0,-10-7 16,-5 1-16,-17-7 0,-9 2 15,-6 4-15,-3 1 0,-20-3 16,-7 6-16,-14 0 0,3 8 0,-48-7 16,9 11-16,19 13 0,11 11 15,1 5-15,-1 5 0,8 4 16,6 5-16,6 5 0,4 5 15,4 2-15,2 0 0,7 4 16,3 2-16,9 3 0,6 2 16,1-1-16,0 0 0,5 3 15,4 2-15,3 6 0,3 4 16,7 5-16,5 4 0,0-1 16,1 1-16,3 0 0,2-1 0,7 5 15,4 2-15,4 0 16,5-1-16,8 5 0,5 1 0,4-2 15,3-2-15,8-1 0,9-2 16,4-1-16,4-1 0,9-7 16,5-5-16,1-6 0,-1-4 15,10 1-15,7 1 0,3-3 16,4-3-16,6-3 0,6-3 16,0-8-16,0-5 0,16 0 15,12 0-15,-9-5 0,-6-2 16,-2-7-16,-2-2 0,-1-6 0,1-2 15,-2-5-15,1-3 16,-7-2-16,-6-1 0,5-8 16,4-5-16,-15-7 0,-10-4 0,-7-1 15,-5-2-15,-8 0 0,-6-1 16,-8-5-16,-6-4 0,-12 1 16,-7 1-16,-11-8 0,-6-4 15,-4 3-15,-3 3 0,-10-6 16,-9-3-16,-7 2 0,-5 2 0,-5 1 15,-5 2-15,2 3 0,-1 2 16,-8-2-16,-7-4 16,0 12-16,1 8 0,-3 1 15,-1 1-15,-2 6 0,1 4 0,-10 1 16,-7 2-16,7 9 0,3 6 16,-2 2-16,-3 0 0,1 7 15,1 0-15,-4 8 0,-2 4 16,-1 7-16,1 5 0,-8 5 15,-7 3-15,5 7 0,5 5 16,-1 2-16,1 3 0,4 2 16,2 2-16,3 9 0,1 7 15,10-3-15,10-2 0,1 7 16,2 2-16,2 3 0,2 2 0,13 1 16,8 1-16,7-1 0,4-2 15,2 0-15,4-2 0,8-3 16,8-3-16,11 3 0,6 3 15,5-5-15,1-4 0,9 1 16,7 3-16,3-7 0,3-3 16,12-3-16,7 1 0,0-5 15,0-2-15,9 1 0,7 0 0,-4-7 16,-2-5-16,9-2 0,5 0 16,-2-5-16,-2-4 0,-1-3 15,3-2-15,-2-2 0,0 0 16,9-8-16,10-4 15,11-13-15,9-10 0,-28 4 16,-18 2-16,14-9 0,9-5 16,-12-6-16,-8-3 0,-1-13 15,-1-6-15,-8 7 0,-7 6 0,4-7 16,4-6-16,-17 2 16,-11 0-16,3-6 0,1-6 0,-9 8 15,-7 5-15,-2-11 0,0-9 16,-5 8-16,-4 4 0,-8-5 15,-7-3-15,-6 5 0,-3 4 16,-4-5-16,-4-3 0,-5 8 16,-2 6-16,-12-6 0,-7-4 15,3 10-15,1 8 0,-15-8 16,-8-5-16,3 9 0,2 8 0,-13 1 16,-8-1-16,7 6 0,4 3 15,-16 3-15,-11 0 16,7 11-16,6 7 0,-16-3 0,-13-3 15,13 3-15,10 2 0,-13 7 16,-9 6-16,14 2 0,10 3 0,-11 11 16,-7 8-16,11-7 0,8-5 15,-7 12-15,-3 7 16,9 1-16,6 1 0,-6 6 0,-5 5 16,11-3-16,8 0 0,-6 7 15,-4 5-15,12-6 0,9-2 16,-3 11-16,-2 8 0,11-7 15,11-5-15,-4 11 0,-2 8 16,10-10-16,8-7 0,3 7 16,2 5-16,3-7 0,2-3 0,6 6 15,5 3-15,3-5 0,1-4 16,4 6-16,4 4 16,0-9-16,1-8 0,5 5 0,4 2 15,-1-7-15,-2-3 0,12 4 16,6 3-16,1-11 0,0-6 15,13 1-15,9 3 0,-7-6 16,-6-2-16,12-6 0,8-3 16,-3-7-16,-3-1 0,13 1 15,8 2-15,-10-4 0,-7-4 0,11-1 16,6-3-16,-6-4 0,-3-3 16,7-4-16,5-1 15,-9 0-15,-7 0 0,9-5 0,7-4 16,-8 1-16,-7 2 0,6-6 15,3-4-15,-3-2 0,-4-2 0,6-4 16,4-4-16,-11 7 16,-9 4-16,1-7 0,-1-4 15,-8 4-15,-7 1 0,-1-3 0,0-5 16,-8 10-16,-4 7 0,-5-1 16,-6-1-16,-6 1 0,-5 1 15,-3-1-15,-1 2 0,-2 9 16,0 8-16,-2-1 0,-1 1 15,0 0-15,0 2 0,0 2 16,0 2-16,0-2 0,0 0 0,0 0 16,0 0-16,0 0 15,0 0-15,0 0 0,-1 3 16,1-3-16,-2 2 0,2-2 0,-2 4 16,2-2-16,0 1 0,0 3 15,0 1-15,0 3 0,1 0 16,1 3-16,0 2 0,0-1 15,1-1-15,-1 1 0,0 1 16,0 0-16,-1 2 0,-2 1 16,-1 1-16,-1-5 0,-2-4 0,2-2 15,0-1-15,1-1 0</inkml:trace>
  <inkml:trace contextRef="#ctx0" brushRef="#br0" timeOffset="89768.2007">11654 16384 0,'0'0'0,"0"0"0,0 0 16,0 0-16,0 0 0,0 0 16,0 0-16,0 0 0,0 0 0,0 0 15,0 0-15,33 5 0,-33-5 16,29 2-16,-29-2 16,38 0-16,-14 0 0,3-2 0,5-1 15,2 0-15,4 0 0,15-3 16,4-2-16,11-2 0,-3 2 15,18-3-15,2-1 0,-6 0 16,-3 1-16,19 0 0,2 2 16,4 0-16,-10 2 0,45-1 15,-5 1-15,-15 4 0,-9 3 0,6-1 16,7 0-16,-14-1 0,-10-1 16,10-1-16,6-1 0,-7 0 15,-7-2-15,25 5 16,15 2-16,-17 0 0,-13 2 0,21 0 15,14 1 1,-2 4-16,0 3 0,-40-2 16,-29-1-16,19 11 0,11 6 15,-18-1-15,-12 0 0,-2 1 16,0 0-16,-15-6 0,-9-4 0,-6-8 16,-4-4-16,-8-6 0,-5-5 15,-8 3-15,-4 2 0,-3 1 16</inkml:trace>
  <inkml:trace contextRef="#ctx0" brushRef="#br0" timeOffset="90219.9786">15555 14564 0,'0'0'0,"0"0"0,0 0 16,0 0-16,0 0 0,-26-5 0,26 5 15,-37 0-15,15 1 0,-8 2 16,-5 0-16,-5 1 0,-4 2 15,-18 5-15,-3 4 0,-15 6 16,-2 0-16,-18 10 0,-3 3 16,-2 3-16,14-3 0,-34 23 15,-3 10-15,16-3 0,9-2 16,8-4-16,4-2 0,15-4 0,10-3 16,10 1-16,6-1 0,6-6 15,3-3-15,7-2 0,4-1 16,4-5-16,2-1 0,4-6 15,2-4-15,6-7 0,4-3 16,4-6-16,3-2 0,1-3 16,0 0-16,3-10 0,6-5 15,2-7-15,5-10 0,-5 10 16,-2 5-16,-3 6 0</inkml:trace>
  <inkml:trace contextRef="#ctx0" brushRef="#br0" timeOffset="90768.5818">13679 14707 0,'0'0'0,"0"0"15,0 0-15,0 0 0,0 0 0,0 0 16,0 0-16,0 0 0,0 0 16,0 0-16,0 0 15,0 0-15,-4 32 0,4-32 0,-10 30 16,3-9-16,1 3 15,-2 2-15,0 3 0,-1 2 0,0 1 16,-8 9-16,-2 1 0,-2 8 16,1 0-16,2-4 0,0-3 15,-1 4-15,3-3 0,0-5 16,2-4-16,1-4 0,2-3 0,1-2 16,1-3-16,2-5 0,3-2 15,2-4-15,1-3 0,1-3 16,1 1-16,3-1 0,4-3 15,4-2-15,4-1 0,8-5 16,8-2-16,5-3 0,5 0 16,9-2-16,7-2 0,16-4 15,1 0-15,19-3 0,2 1 16,-5 4-16,-4 0 0,9 3 16,-4 0-16,21-1 0,-18 1 0,-9 6 15,-4 4 1,-21 1-16,-13 0 0,-22 1 15,-12-1-15,-7 1 0,-2 0 16,-3 1-16,0 0 0,-2 0 16,0 0-16,0-3 0,0 1 0,0 2 15,0 0-15,0 0 0,0 0 16,0 0-16,0 0 16,0 0-16,0 0 0,0 0 0,0 0 15,0 0-15,-2-1 0,2 1 16,-2 1-16,2-1 0</inkml:trace>
  <inkml:trace contextRef="#ctx0" brushRef="#br0" timeOffset="92253.5305">11864 16344 0,'0'0'0,"0"0"15,0 0-15,0 0 0,0 0 0,0 0 16,0 0-16,0 0 0,0 0 16,0 0-16,0 0 15,0 0-15,0 0 0,0 0 0,0 0 16,0 0-16,0 0 0,0 0 15,0 0-15,0 0 0,0 0 16,0 0-16,0 0 0,0 0 16,0 0-16,0 0 0,0 0 15,0 0-15,0 0 0,0 0 16,0 0-16,0 0 0,28 11 0,-28-11 16,0 0-16,34 8 15,-34-8-15,36 7 0,-12-4 16,0-1-16,0-1 0,4-1 15,4-1-15,11-1 0,1 1 0,5-3 16,3-1-16,16 0 16,-1-2-16,15 0 0,0-2 0,1 0 15,1-1-15,15-1 0,0 0 16,11 3-16,-4 3 0,49 0 16,-9 4-16,-12-3 0,-10 1 0,1 5 15,-1 4-15,-7 2 16,-4 2-16,1-4 0,2-3 15,-1 2-15,-2 3 0,3 0 0,1 1 16,-9-1-16,-6-2 0,0 3 16,0 1-16,-9-4 0,-6-5 15,-5 4-15,-3 2 0,-12-1 16,-7 0-16,-7 1 0,-5-1 16,-6-4-16,-3-3 0,-6 5 15,-4 3-15,-10-2 0,-5 1 0,-2-5 16,-2-2-1,-3 1-15,0 3 16,-7-3-16,0 0 0,-2-2 0,2 2 16,0 0-16,0 0 0,0 0 15,0 0-15,0 0 16,0 0-16,-1-3 0,1 3 0,0 0 16,0 0-16,0 0 0,0 0 15,0 0-15,-1 3 0,1-3 16,0 0-1,0 0-15,0 0 0,0 0 0,0 0 0,0 0 16,0 0-16,0 0 16,0 0-16,0 0 0,0 0 15,0 0-15,0 0 0,0 0 0,0 0 16,0 0-16,0 0 0,0 0 16,0 0-16,0 0 0,0 0 15,2-2-15,-2 2 0,0 0 16,0 0-16,0 0 0,0 0 15,0 0-15,0 0 0,0 0 16,0 0-16,0 0 0,0 0 0,0 0 16,0 0-16,0 0 0,0 0 15,0 0-15,4-2 16,-4 2-16,0 0 0,0 0 16,6-4-16,-2 0 0,2 1 0,-2-1 15,-4 4-15,7-5 0</inkml:trace>
  <inkml:trace contextRef="#ctx0" brushRef="#br0" timeOffset="94052.1701">25017 16005 0,'0'0'0,"0"0"0,17 5 16,-5-1-16,2 1 0,6 3 15,5 3-15,11 3 0,0 2 0,20 9 16,10 3 0,-1-1-16,0 0 0,18 7 0,2 0 15,12 5-15,-3-2 0,13 5 0,-2-2 16,38 13-16,-18-8 0,8-5 15,4-5-15,-20-8 16,-14-8-16,-1-4 0,1-3 0,-4 0 16,-2-1-16,3-10 0,3-7 15,-6-4-15,-4-3 0,-2-1 16,0-1-16,-4-3 0,-1-3 16,11-12-16,6-8 15,-16 5-15,-12 3 0,-7 2 0,-6-1 16,1-4-16,1-2 0,-4-4 15,-2-2-15,-5 3 0,-3 1 0,-5-7 16,-3-6-16,-7 10 0,-3 7 16,-6-3-16,-2-3 0,-10-3 15,-4-2-15,-6 0 0,-4 0 16,-7 0-16,-7 0 0,-5-4 16,-6-3-16,-6 0 0,-4 2 15,-15-3-15,-8-1 0,-1 5 16,-1 3-16,-8-3 0,-6-2 15,-2 6-15,0 2 0,-11 5 0,-7 5 16,-1 8-16,-1 7 0,-1-1 16,1 0-16,7 7 0,4 5 15,-7 9-15,-3 7 0,2 4 16,3 2-16,-2 6 0,-1 6 16,7 6-16,7 5 0,0 6 15,-2 4-15,7 0 0,4 0 0,-2 5 16,0 4-16,3 0 0,1-1 15,3 3-15,2 1 0,4-2 16,4-1-16,1 1 0,1 2 16,3-3-16,0-3 0,8 3 15,7 1-15,5-7 0,6-4 16,4 0-16,3 1 0,11-3 16,6-4-16,3 4 0,3 0 15,2-4-15,5-3 0,12-1 16,9-1-16,7-1 0,4 0 0,6 2 15,5 2-15,1-7 0,3-4 16,12 7-16,7 5 16,-7-6-16,-5-3 0,1-6 0,1-2 15,-7 2-15,-3 2 0,-4-2 16,-2 0-16,-5-5 0,-1-3 16,-9-6-16,-2-3 0,-5-2 15,0-2-15,-9 1 0,-4 1 16,-8 0-16,-5 1 0,-2-5 15,-3-2-15,0 2 0,0 0 0,0-2 16,0 2-16,0 0 0,0 0 16,0 0-16,0 0 0,0 0 15,0 0-15,0 0 0,0 0 16,0 0-16,0 0 0,0 0 16,0 0-16,0 0 0,0 0 15,0 0-15,0 0 0,0 0 16,0 0-16,0 0 0,0 0 15,0 0-15,0 0 0,0 0 0,0 0 16,0 0-16,0 0 0,0 0 16,0 0-16,0 0 0,0 0 15,2 1-15,-2-1 0,2-1 16,-2 1-16,0 0 0,0 0 16,0 0-16,0 0 0,2-1 15,-2 1-15,0 0 0,0 0 0,0 0 16,3-5-16,0 0 15,1-2-15,0 0 0,-1 1 0,0 1 16</inkml:trace>
  <inkml:trace contextRef="#ctx0" brushRef="#br0" timeOffset="94720.1014">28919 16160 0,'0'0'16,"0"0"-16,0 0 0,0 0 0,27 6 16,-11-4-16,5 0 15,2 0-15,2 0 0,17 0 16,9-1-16,-1 2 0,1-1 15,15 2-15,3 0 0,12 1 0,0 2 16,11-1-16,-2-1 0,-4 3 16,-4 2-16,11 1 0,-3 1 15,30 7-15,-14-1 0,-10-2 16,-5-1-16,-5-4 0,-5-3 16,-1 0-16,-2-1 0,-9 0 15,-5 0-15,0-5 0,0-2 16,-5 0-16,-7-4 0,0-1 15,0-2-15,-4 0 0,-4 0 16,-6 0-16,-4 0 0,-3 0 0,-2 0 16,-3 2-16,1 2 0,-8 3 15,-5 1-15,-2-6 0,-1-5 16,-4 6-16,1 0 0,0 5 16,-1 3-16,-2-3 0,0-1 15,-2 0-15,0 0 0,0-2 16,-1-2-16,-2 4 0,0 0 15,0 0-15,0 0 0,-4 0 0,-2-1 16,-2 0-16,-1 1 0,-3 2 16,-3 2-16,-5-3 0,-3-2 15,3-1-15,3 0 0,3 1 16</inkml:trace>
  <inkml:trace contextRef="#ctx0" brushRef="#br0" timeOffset="95702.1253">28857 16541 0,'0'0'0,"0"0"0,0 0 0,0 0 16,0 0-16,0 0 0,0 0 15,-3-25-15,3 25 0,-19-15 16,1 5-16,18 10 0,-39-17 16,13 11-16,-4 0 0,-7 0 15,1 0-15,-3 3 0,-2 3 16,-3 4-16,4 3 0,7 1 16,6 3-16,6 3 15,5 4-15,11 6 0,7 5 16,6-1-16,5-1 0,11 9 0,7 1 15,3 0-15,3 2 0,-1-4 16,0-1-16,1 0 0,-5-4 16,-7-7-16,-4-5 0,-7-1 15,-4-2-15,-11-4 0,-8-3 16,-3-2-16,-4-3 0,-3 0 0,-3 0 16,-4-3-16,-5 0 0,0-1 15,-1 0-15,0 0 0,0 1 16,1 1-16,2 1 0,4 1 15,3 1-15,3-1 0,3 0 16,1 0-16,3-1 0,3 0 16,4-1-16,4 2 0,3 3 0,11-1 15,9 2 1,6-2-16,3-3 0,0-2 0,-1-1 16,10-4-16,8-2 0,2-5 15,-5-3-15,6-5 0,4-2 16,3-2-16,-7 3 0,0-2 15,0-1-15,-7 4 0,-4 0 16,-3-2-16,-5 1 0,-7 6 16,-4 4-16,-3 1 0,-1 1 15,-6 4-15,-3 2 0,-4 1 16,-4 2-16,-4-2 0,2 3 0,-6 7 16,-3 4-16,2 3 15,-4 2-15,-5 7 0,-7 6 16,1-1-16,1 2 0,-5 9 0,2 4 15,-2 5-15,1 4 0,-6 15 16,0 5-16,2-5 0,1-3 16,-2 8-16,1-1 0,-8 29 15,4-7-15,5-5 0,1-3 16,3-7-16,3-4 0,-1-8 16,0-6-16,5-13 0,6-7 0,3-3 15,4-1-15,2-9 0,2-6 16,3-13-16,2-7 15,4-12-15,2-8 0,7-12 0,5-8 16,-7 8-16,2-8 0,-5 11 16,-3 8-16,-3 6 0</inkml:trace>
  <inkml:trace contextRef="#ctx0" brushRef="#br0" timeOffset="96035.4751">29017 16802 0,'0'0'0,"6"-7"0,1 0 16,3 0-16,3-1 0,7-2 0,2 3 16,2 1-16,3 3 0,1 2 15,2 3-15,7 6 0,-2 5 0,-3 2 16,-1 2-16,-6-2 16,-3-1-16,-6 0 0,-7 0 15,-2 0-15,-5 0 0,-6-1 0,-7 0 16,-3-1-16,-4 0 0,-4-1 15,-4-2-15,-1 1 0,-2 1 16,1 0-16,-1-1 0,-1 1 16,0-1-16,-6 4 0,1 0 15,3 0-15,3 1 0,2 1 16,0 0-16,2-2 0,0-3 0,5-3 16,2-1-16,4-3 15,3-1-15,1-9 0,2-5 0,5-6 16,1-7-16,1 5 15,0 3-15,0 3 0</inkml:trace>
  <inkml:trace contextRef="#ctx0" brushRef="#br0" timeOffset="96369.0517">29715 16556 0,'0'0'0,"7"0"16,4 2-16,2 0 0,-1 0 0,2 3 15,3 2-15,5 3 0,1 2 16,-2 1-16,-3 0 0,-2 1 16,-4 0-16,-2 0 0,-4 0 15,-3 0-15,-4 0 0,-6 0 16,-4-1-16,-4-2 0,-3-1 0,-4-1 16,-5-2-16,-5 0 15,2 0-15,0-1 0,2-1 0,2 0 16,1-1-16,5 1 0,2 1 15,2-2-15,4-3 0,4 2 16,2 0-16,9 3 0,7 3 0,5 2 16,4 3-16,8 3 15,4 4-15,16 7 0,7 4 16,2-1-16,3 1 0,-3-3 16,-13-5-16,-9-6 0</inkml:trace>
  <inkml:trace contextRef="#ctx0" brushRef="#br0" timeOffset="109371.3757">6414 16383 0,'0'0'0,"0"0"0,0 0 0,0 0 16,0 0-16,0 0 0,29-4 15,-29 4-15,0 0 0,42 0 0,-20-2 16,3 0-16,3-1 0,5 0 16,4 0-16,13 0 0,2 1 15,16 1-15,2 1 0,3 2 16,3 1-16,19 1 0,3 2 15,12-2-15,-4 0 0,14-2 16,-3-1-16,38 0 0,-20 0 16,-6-1-16,-7 0 0,-7 2 15,-2 1-15,16-2 0,11 0 16,-18-3-16,-11-1 0,0 1 16,-1 2-16,0 0 0,0 0 0,11-1 15,7 0-15,-16-1 16,-8 1-16,3 3 0,3 1 15,-8 0-15,-5-1 0,22-1 16,16 2-16,-24-2 0,-16 2 16,-11-2-16,-9 1 0,-6 0 0,-3 3 15,4-2-15,3 1 16,-14-2-16,-8 0 0,-11-5 0,-8-3 16,-10 1-16,-7 2 0,-5 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389 854,'-1'0,"1"0,0 0,0 0,0 0,0 0,-1 0,1 0,0 0,-1 0,1 0,0 0,-1 0,1 0,0 0,0 0,-1 1,0-1,-1 1,0 0,0 1,0-1,-1 0,1 1,-2 0,1 0,3-2,-4 2,0 1,0-1,3-2,-2 2,1-1,0 1,0-1,0 0,0 0,1 0,1 0,-1-1,1 1,0-1,0 0,0 1,0-1,0 0,0 0,0 0,0 1,0-1,0 0,1 0,-1 1,0-1,0 1,0-1,1 1,-1 0,0 0,1 0,-1-1,0 1,0 0,0 1,0-2,0 1,0 1,0-1,0 0,0 1,-1-1,1 1,-1-1,1 0,-2 1,0-1,0 1,0 0,0-1,0 0,0 0,0 0,0 0,1-1,0 1,0-1,-1 0,1 1,0-1,0 0,0 0,1 0,-1 1,1-1,0 0,0-1,-1 1,1 0,0 0,-1 0,1 0,0 0,0 0,-1 0,1-1,0 1,0 0,0 0,0 0,0 0,0 0,0-1,1 1,-1 1,0-1,0 0,1 0,-1 0,0 0,0 0,1 0,-1 0,0 0,1 0,-1 0,0 0,1 0,-1 1,1-1,0 0,-1 0,1 1,0-1,0 1,0-1,0 1,0-1,0 1,1 0,-1 0,1 0,-2-1,1 1,1 0,-1 0,0 0,-1-1,1 1,0 0,0-1,0 1,0 0,0 0,0 0,0 1,0-1,1 0,-1 0,-1 0,1 0,-1-1,1 1,-1 0,1 0,-1-1,0 1,0 0,1 0,-1-1,0 1,0 0,0-1,1 1,-1 0,0 0,0-1,0 1,0-1,1 1,-1 0,0 0,0 0,1 0,-1 0,0-1,0 1,1 0,-1-1,0 1,0-1,0 1,1-1,-1 0,0 0,0 1,1-1,-1 1,1-1,0 1,0-1,0 1,1-1,0 1,-2-1,3 1,0 0,1 0,-1 0,0-1,0 1,0-1,0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10:42.8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4922 14485 0,'0'0'16,"-11"-3"-16,-7 0 0,-4-1 0,0 1 15,-17 0-15,-14 0 16,0 2-16,2-2 0,-18 2 0,-5 1 16,1 1-16,2 2 0,-18 2 15,-2 3-15,-5 4 0,9 3 0,-41 7 16,8-1-16,16 0 15,13 1-15,-1 6 0,1 4 16,6-2-16,6-2 0,-4 4 0,-5 3 16,12-2-16,8-2 0,-1 6 15,-1 2-15,8 0 0,2-3 16,-1 3-16,-1 3 0,8-4 16,9-3-16,-4 4 0,-3 1 15,8-1-15,4-1 0,1 5 16,-4 3-16,7-3 0,8-4 15,-8 9-15,-1 8 0,5-9 16,6-5-16,1 6 0,0 4 0,1-2 16,0 0-16,2 5 0,0 2 15,8-5-15,4-6 0,3 10 16,1 8-16,0-8 0,3-6 16,2 1-16,-1 1 0,2 2 15,2 1-15,4 3 0,2 1 16,0-8-16,0-5 0,2 5 15,4 4-15,5-7 0,6-2 0,-2 0 16,2 2-16,-4 0 0,-1-1 16,2 4-16,6 1 0,1-4 15,3-3-15,-4 6 0,1 7 16,-2-6-16,-1-3 0,9 1 16,6 2-16,0-4 0,-1-2 15,2 5-15,0 3 0,1-5 16,-2-5-16,6 2 0,5-1 15,-2-5-15,-6-4 0,3-1 16,2 1-16,-2-5 0,0-1 0,7-1 16,5 0-16,-5 1 0,-5 1 15,4-3-15,1 0 0,0-3 16,0-2-16,7-5 0,3-3 16,-3 0-16,-3 1 0,10 1 15,2-1-15,2-5 0,-3-3 0,5-3 16,4-2-16,-6 2 0,-2 0 15,9-1-15,6-2 16,-8-3-16,-5-1 0,5 1 0,7 1 16,-8-3-16,-7-2 0,7-1 15,6 1-15,-9-4 0,-8-3 16,4-1-16,4-2 0,-5 2 16,-4 0-16,4-5 0,5-4 15,-11-1-15,-6 0 0,5-4 16,2-4-16,-6 1 0,-4 2 15,4-9-15,5-5 0,-8 2 16,-5 1-16,1-11 0,3-8 16,7-2-16,1-2 0,-5 3 15,-6 2-15,-6 7 0,-5 6 0,2-7 16,1-5-16,1-2 0,-3-2 16,2 2-16,1 1 0,-3-3 15,-3-3-15,-1-6 0,-3-4 16,-3 6-16,-3 3 0,-4-3 15,-2-1-15,-5 3 0,-3 2 0,-4 1 16,-2 0-16,-1 3 0,-3-1 16,1 0-16,0-2 15,-1 2-15,-1 2 0,-5-7 0,-3-5 16,-3 4-16,1 2 0,0 1 16,2-1-16,-3 1 0,-1-1 15,-8-7-15,-3-3 0,-3 1 16,-2 2-16,1 0 0,1-2 15,-6 5-15,-4 3 0,-4 0 16,-3 0-16,0 1 0,0 3 0,-7-4 16,-6-3-16,-4 4 0,-1 3 15,-5-2-15,-2 1 16,3 4-16,3 2 0,-7 4 0,-6 2 16,-3 2-16,0 1 0,-4-2 15,-3 0-15,7 4 0,3 4 16,-3 3-16,-3 3 0,2 5 15,3 4-15,-5 1 0,2 4 16,6 3-16,3 4 0,-4 1 16,-4 0-16,3 3 0,2 3 0,-2 0 15,0 2-15,3 3 0,1 4 16,1 5-16,2 2 0,3 4 16,3 1-16,-6 1 0,-3 0 15,3 1-15,3 0 0,2 7 16,-1 3-16,7 0 0,4 1 15,-15 11-15,-10 8 16,6 0-16,9-1 0,7-3 0,6-1 16,0 0-16,0 1 0,-2 8 15,-2 7-15,9 0 0,3 1 16,-5 5-16,-6 6 0,7 1 16,3 4-16,-1 10 0,3 8 15,5 0-15,4-1 0,-1 16 16,2 11-16,10-37 0,6-26 0,4-16 15</inkml:trace>
  <inkml:trace contextRef="#ctx0" brushRef="#br0" timeOffset="4181.4164">17818 5560 0,'0'0'16,"-10"-11"-16,-2-3 0,0 4 0,-3 0 0,-11-7 15,-7-3 1,-9-4-16,0 4 0,-11-3 0,-9 2 16,-9-1-16,1 3 0,-20-2 15,-7 3-15,-3 4 0,8 5 0,-48 5 16,7 6-16,24 5 15,16 4-15,-8 7 0,-8 5 16,12 3-16,8 2 0,-10 5 16,-7 5-16,11-1 0,8 1 0,-13 9 15,-9 7-15,15-7 0,11-3 16,-8 13-16,-7 9 0,13-5 16,9-3-16,-7 13 0,-4 6 15,15-7-15,11-4 0,-13 11 16,-9 9-16,14-8 0,8-6 0,-5 13 15,-5 9-15,8-8 16,5-3-16,-4 11 0,-1 6 16,12-8-16,8-6 0,-7 14 15,-4 8-15,13-12 0,11-10 0,-4 12 16,-2 8-16,4-13 0,3-5 16,7 10-16,4 8 0,1-7 15,-2-4-15,0 1 0,2 3 16,3-10-16,5-4 0,2 11 15,1 7-15,4-11 0,1-8 0,3 5 16,2 2-16,1-8 16,2-5-16,2 9 0,2 9 15,-1-11-15,-2-8 0,4 6 0,3 4 16,-1-8-16,0-5 0,0 6 16,-2 6-16,1-11 0,1-7 15,8 5-15,7 4 0,-2-8 16,-2-6-16,0 6 0,1 4 15,0-7-15,3-5 0,2 4 16,2 1-16,-5-5 0,-2-5 0,8 7 16,6 5-16,-7-3 0,-6-3 15,9 2-15,4 2 16,-4-9-16,-6-3 0,5 0 0,1 0 16,-2-5-16,0-4 0,2-1 15,0-1-15,0-5 0,1-3 16,6 0-16,4 0 0,1-4 15,-1-4-15,11-3 0,9-1 16,-15-7-16,-7-6 0,3-1 16,4-2-16,6 0 15,3-1-15,3 1 0,3 0 0,-2-4 0,0-3 16,7-1-16,3-2 0,-6 2 16,-4-1-16,5 2 0,2 0 15,-2-1-15,0 1 0,-1-1 16,-1-1-16,-4-1 0,-2-1 0,1 0 15,0-2-15,-3 0 16,1-1-16,3-2 0,3-2 0,-3-5 16,-2-3-16,7-6 15,5-4-15,-3 2 0,-3 2 0,4-13 16,3-6-16,-3 0 0,-1 1 16,7-4-16,5-4 0,-3-2 15,0-3-15,1-2 0,3 0 16,-3-3-16,-3 1 0,4-4 15,1 0-15,-4-4 0,-4 0 16,4-4-16,4-2 0,-5-1 0,-3 0 16,2-4-16,4-2 15,-7 1-15,-1 2 0,1-7 16,1-4-16,-8 4 0,-5 4 0,1-8 16,0-5-16,-5 7 0,-4 4 15,2-5-15,2-6 0,-10 4 16,-4-1-16,0-8 0,2-5 15,-10 1-15,-5 3 0,2-4 16,3-3-16,-4 7 0,-1 5 0,-5-8 16,-3-5-16,-3 9 0,-3 8 15,2-10-15,1-7 16,-4 7-16,-1 6 0,-9-8 16,-4-2-16,-2 6 0,-1 1 0,-6-4 15,-5-8-15,-2 13 0,-1 9 16,-6-7-16,-4-4 0,0 3 15,3 2-15,-10-5 0,-5-1 16,-2 10-16,2 6 0,-5-4 16,-2-1-16,1 4 0,2 3 0,-11-5 15,-6-2-15,3 13 0,2 12 16,-6-2-16,-2-2 0,0 5 16,0 1-16,-5 3 0,-4 0 15,-2 5-15,0 3 0,-3 3 16,-3 0-16,3 2 0,3 3 15,-5 3-15,-4 6 0,0 6 16,2 5-16,-7 0 0,-5 2 16,4 3-16,2 2 0,-4 1 15,-2-1-15,2 6 0,4 0 0,-5 8 16,-4 4-16,6 0 0,4 1 16,-6 3-16,-5 3 0,1 5 15,2 4-15,-1-1 0,1-1 16,1 6-16,2 5 0,-7 4 15,-4 3-15,-1 4 0,1 4 0,-14 12 16,-9 8-16,2 11 0,2 5 16,-10 25-16,-7 15 0,43-37 15,30-25-15,18-18 0</inkml:trace>
  <inkml:trace contextRef="#ctx0" brushRef="#br0" timeOffset="6981.3895">21458 11080 0,'0'0'16,"0"0"-16,0 0 0,0 0 0,0 0 15,0 0-15,0 0 16,0 0-16,0 0 0,-21-16 0,21 16 16,-16-17-16,16 17 0,-24-32 15,6 4-15,-1-4 0,-1-4 16,-5-21-16,-1-9 0,-3-17 15,3 1-15,-3-17 0,0 0 16,1-1-16,6 11 0,1-8 16,5 4-16,-1-18 0,5 21 0,3-1 15,3 3-15,1 8 0,2 7 16,6-6-16,5-5 0,4 10 16,3 7-16,10 0 0,6 2 15,1 8-15,1 5 0,9 2 16,6-1-16,-5 9 0,-3 5 0,3 3 15,3 3-15,-8 6 0,-6 8 16,-2 5-16,-2 5 16,-2 5-16,-3 4 0,-3 7 0,-3 6 15,-3 0-15,-2 1 0,-5 8 16,-2 6-16,-4-9 0,0 0 16,-1 11-16,0 5 0,-1 0 15,-1-2-15,-3 9 0,-1 6 16,-6-3-16,0-1 0,-6 2 15,-6 4-15,0-4 0,-1 1 0,-23 22 16,-2-5-16,3-12 0,3-8 16,-7 2-16,-7 3 15,11-11-15,6-6 0,-1-7 0,-2-2 16,9-5-16,6-2 0,5-7 16,3-4-16,7-9 0,5-3 0,2 1 15,3 1-15,0 1 0</inkml:trace>
  <inkml:trace contextRef="#ctx0" brushRef="#br0" timeOffset="7247.6902">21778 9443 0,'0'0'0,"0"0"15,0 0-15,0 0 0,0 0 0,37-5 16,-37 5-16,49-3 0,-21 1 16,5 0-16,5-1 0,10 0 15,-3 0-15,10 1 0,-1 1 16,-7 0-16,-4 1 0,5 3 16,-4 1-16,-9 2 0,-7-2 0,-15 3 15,-11 2-15,0-2 0,-1-1 16,1-2-16</inkml:trace>
  <inkml:trace contextRef="#ctx0" brushRef="#br0" timeOffset="7431.3523">21715 9925 0,'0'0'0,"0"0"15,0 0-15,26 1 0,-26-1 0,37 1 16,-7 0-16,4-1 0,3-1 15,20-2-15,7-2 16,-2 0-16,0-2 0,16-1 0,13-2 16,-21 2-16,-14 1 0,-13 2 15</inkml:trace>
  <inkml:trace contextRef="#ctx0" brushRef="#br0" timeOffset="9614.6768">15885 11756 0,'0'0'15,"0"0"-15,0 0 0,0 0 16,0 0-16,0 0 0,0 0 15,0 0-15,0 0 0,-8-24 16,8 24-16,0 0 0,-4-20 0,4 20 16,0 0-16,-5-24 15,2 16-15,1-1 0,-1-1 0,0 0 16,-1 2-16,0 0 0,-2-2 16,0 2-16,-1-1 0,-2 3 15,-1 0-15,1 2 0,-1 1 0,-1 1 16,-2 4-16,1 1 15,-1 3-15,-2 3 0,-2 1 16,1 0-16,-1 2 0,-3 7 0,1 1 16,3-1-16,2 1 0,0 2 15,3 1-15,1-1 16,3-1-16,1-2 0,3-1 16,1-3-16,-1-4 0,3-1 0,3-2 15,2-1-15,3-1 0,4-4 16,3-2-16,2-2 0,0-3 0,-1-2 15,2-4-15,-2-1 16,1-1-16,2-2 0,-2 1 16,-4 4-16,0 1 0,0-2 15,-2-1-15,-2 4 0,-3 1 0,-1 3 16,-2 0-16,-1 1 0,0 2 16,1 0-1,-1 2-15,0 0 0,0 3 16,0-1-16,1 0 0,-1 1 15,1 3-15,0 0 0,1 3 0,0 1 16,1 1-16,-1 1 16,1-2-16,3 1 0,1 1 15,3 3-15,0 0 0,0-2 0,2-2 16,-1 0-16,1-2 0,1 2 16,-1-1-16,2-3 0,4 0 15,-3-3-15,-4 0 0,-2-1 16</inkml:trace>
  <inkml:trace contextRef="#ctx0" brushRef="#br0" timeOffset="10547.5681">17703 11176 0,'0'0'0,"0"0"16,0 0-16,0 0 0,0 0 0,0 0 15,0 0-15,0 0 0,0 0 0,-2-25 16,2 25-16,0 0 0,0 0 16,-10-22-16,10 22 0,0 0 15,-10-19-15,6 13 0,-2 2 16,1-2-16,-1 2 0,0 2 16,-2 1-16,-1 1 0,-1 1 15,-1 3-15,0 1 0,0 2 16,1 0-16,0 0 0,0 3 0,0-1 15,2 2-15,-1 2 16,1 1-16,0 1 0,2-1 0,-1 3 16,2 0-16,0-4 0,2-2 15,2 0-15,1 0 0,1 0 16,2-1-16,2-3 0,1-3 16,2-1-16,1 1 0,2-4 15,2-3-15,-1 0 0,0 0 16,3-4-16,-1-1 0,-1 0 0,0 0 15,1-2-15,-2 2 16,-1 0-16,0 0 0,-2 1 0,-3 2 16,1-1-16,-2 2 0,0 0 15,-1 1-15,0 1 0,-1-1 16,-1 2-16,-2 1 0,2-3 16,-2 3-16,2 0 0,-2 0 15,4 4-15,-2 0 0,0 0 16,1 2-16,1 1 0,-1 0 0,1 1 15,1 2-15,-1 0 0,1-2 16,-1 2-16,1 1 0,-1-1 16,0-1-16,2 1 0,-2 0 15,1-1-15,-1 1 0,1-1 16,0-1-16,-1-1 0,1 0 16,-1-2-16,1 1 0,-1-1 15,0 0-15,0-1 0,-1 1 16,-1-2-16,1 0 0,-1 0 15,0 0-15,-2-3 0,2 4 0,-2-4 16,2 3-16,-2-3 0,0-2 16,0 2-16,0-4 0,0 4 15</inkml:trace>
  <inkml:trace contextRef="#ctx0" brushRef="#br0" timeOffset="10706.9122">18408 11196 0,'0'0'0,"0"0"16,0 0-16,0 0 0,0 0 16,0 0-16</inkml:trace>
  <inkml:trace contextRef="#ctx0" brushRef="#br0" timeOffset="11981.6271">14570 7329 0,'0'0'0,"0"0"15,0 0-15,0 0 0,0 0 16,-24 9-16,24-9 0,-18 12 16,18-12-16,-19 18 0,8-5 15,2 0-15,0 0 0,-1 7 16,0 2-16,1-1 0,0-2 0,-4 9 15,0 4-15,0-2 0,0 1 16,0 6-16,2 1 16,1-3-16,2-3 0,3-2 0,2 2 15,2-4-15,3-3 0,3 1 16,2 1-16,1-1 0,-1-2 16,3 3-16,2-3 0,-2-5 15,0-1-15,3 7 0,2 2 16,-3-6-16,-1 1 0,0 6 15,-1 1-15,-5-2 0,-2-3 0,-6 5 16,-1 4-16,-3-2 0,0 0 16,-5 5-16,-3 4 15,0-4-15,-3-1 0,-8 11 0,-5 1 16,5-3-16,4-2 0,-1 1 16,-1 0-16,6-10 0,5-9 0,3-6 15</inkml:trace>
  <inkml:trace contextRef="#ctx0" brushRef="#br0" timeOffset="12548.2466">14149 9278 0,'0'0'0,"0"0"0,0 0 16,0 0-16,3 24 0,-3-24 15,5 26-15,-1-8 0,2 0 0,-1 4 16,2 5-16,-2-2 0,1 0 16,-1 12-16,1 4 0,-1-4 15,0 0-15,0 10 0,0 5 16,-2-4-16,0-2 0,1 12 16,-1 0-16,-1-2 0,0-4 15,0 11-15,1 0 0,-1-4 16,0-5-16,0 5 0,-1 0 15,0-6-15,1-2 0,0 4 0,1 4 16,0-5-16,1-4 0,-1 4 16,1 4-16,1-1 0,0-5 15,1 16-15,-1-5 16,-1-9-16,-2-6 0,0 5 0,0 2 16,2-6-16,0-4 0,0-3 15,0 0-15,-1-4 0,0-1 0,2-1 16,-1 0-16,-2-5 15,-1-4-15,-2-10 0,0 4 16,1 1-16,0-1 0,1-2 0,0-2 16,1-1-16,-2-2 0,1 1 15,1 0-15,-2-1 0,0-2 0,-1-1 16,-1-2-16,-2-1 16,1 2-16,0-3 0,-1-1 15,2-1-15,1-2 0,0 0 16,0-1-16,1-2 0,-2 3 15,2-3-15,0 0 0,0 0 16,0 0-16,-3-4 0,2-3 0,0-2 16,0-4-16,0-1 0,0 1 15,0 4-15</inkml:trace>
  <inkml:trace contextRef="#ctx0" brushRef="#br0" timeOffset="16618.3806">18273 8381 0,'0'0'15,"0"0"-15,0 0 0,0 0 0,0 0 16,0 0-16,28-1 0,-28 1 16,0 0-16,26 8 0,-26-8 15,19 14-15,-10-5 0,-1 4 16,-2 3-16,0 0 0,-2 2 16,-1 0-16,0 1 0,-3 6 15,-3 0-15,1 2 0,0 2 16,0 0-16,0 1 0,-2 2 15,0 0-15,-1 7 0,1-1 0,1-1 16,-1 0-16,1-2 0,0-3 16,1 9-16,1 1 0,1-5 15,2-5-15,3-2 0,3-2 16,4-1-16,2-1 0,3-1 16,1-2-16,-1-1 0,0-3 0,-3-7 15,-1-3-15,-3-3 16,-2-1-16,-1 0 0</inkml:trace>
  <inkml:trace contextRef="#ctx0" brushRef="#br0" timeOffset="16931.2581">18454 9388 0,'0'0'16,"0"0"-16,0 0 0,0 0 15,-8 23-15,8-23 0,-7 32 16,3-14-16,1 2 0,0 3 15,-1 2-15,1-1 0,0 2 0,-1 9 16,2 2-16,0-2 0,0-1 16,0 9-16,-2 2 0,2-3 15,0 1-15,1-1 0,0 1 16,-3 4-16,0-3 0,1 0 16,-1 0-16,1-2 0,1-4 15,-3 0-15,0-3 0,-2-2 16,1-2-16,-2 3 0,1 0 15,2-8-15,-1-4 0,-1-2 16,-1-1-16,-3-3 0,-3-3 0,-6-9 16,-6-8-16,7 1 0,3 2 0,4-2 15</inkml:trace>
  <inkml:trace contextRef="#ctx0" brushRef="#br0" timeOffset="17397.9076">19261 9036 0,'0'0'0,"0"0"0,0 0 0,0 0 15,0 0-15,-29 0 0,29 0 16,-30 6-16,30-6 0,-37 14 15,12-1-15,1 0 0,-1 2 0,-7 7 16,-1 3-16,2 0 0,3 0 16,-3 6-16,3 4 0,5-5 15,4-1-15,4 2 0,5-1 16,6-5-16,5-3 0,13-3 16,10-3-16,4-5 0,3-3 0,15-10 15,12-6-15,1 0 0,-1 2 16,17-7-16,6-6 15,-14-1-15,-10-2 0,10-4 0,-15 5 16,-15 6-16</inkml:trace>
  <inkml:trace contextRef="#ctx0" brushRef="#br0" timeOffset="17540.0495">19936 8971 0,'0'0'16,"0"0"-16,0 0 0,0 0 0,-28 12 16,28-12-16,-23 5 0,23-5 15</inkml:trace>
  <inkml:trace contextRef="#ctx0" brushRef="#br0" timeOffset="22181.3469">17909 11082 0,'0'0'0,"0"0"0,0 0 0,0 0 15,0 0-15,0 0 0,0 0 16,0 0-16,0 0 0,0 0 15,0 0-15,0 0 0,0 0 0,0 0 16,0 0-16,0 0 16,0 0-16,0 0 0,0 0 15,0 0-15,0 0 0,0 0 0,14 23 16,-14-23-16,0 0 0,3 24 16,-3-24-16,-1 21 0,1-21 0,-3 24 15,-1-11-15,1 1 16,0 1-16,-2-1 0,0 2 15,-1-3-15,1-1 0,-1 1 16,0 0-16,0 0 0,1-1 0,0-2 16,1 0-16,0-2 0,1-1 15,1-2-15,0 0 16,0-2-16,-1 0 0,3-3 0,1-4 16,1-1-16,-1-2 0,3-2 15,3 0-15,-1-3 0,2-1 0,1-1 16,2-2-16,1-5 0,0 1 15,-1-1-15,0 0 16,-1 2-16,0 4 0,-1-1 0,0 2 16,-2 2-16,0 1 0,0 2 15,-2 1-15,-1 1 0,0 2 16,-1 0-16,-1 1 0,0 2 16,0 0-16,-2 2 0,2-3 15,-2 3-15,2 0 0,-1 3 16,0 1-16,0 1 0,0 1 15,1 1-15,-1 1 0,0 1 16,0 0-16,-1 1 0,0 3 16,0-1-16,0 3 0,0 0 0,0-1 15,0 1-15,0-2 0,0 2 16,1 0-16,0 3 0,0-1 16,1-1-16,2-1 0,-2-2 15,-1-2-15,1 0 0,1-1 16,1-3-16,0 0 0,2-2 15,1 0-15,2-1 0,1-2 0,3-2 16,4-2-16,2-1 0,1-1 16,4-3-16,-2-3 15,-3 2-15,-3 1 0,-3 1 0</inkml:trace>
  <inkml:trace contextRef="#ctx0" brushRef="#br0" timeOffset="23382.0933">18269 11067 0,'0'0'0,"0"0"0,0 0 16,0 0-16,0 0 0,0 0 0,0 0 16,0 0-16,0 0 0,0 0 15,0 0-15,0 0 0,23 13 16,-23-13-16,0 0 0,9 23 16,-9-23-16,4 22 0,-4-22 15,2 27-15,0-11 0,-2-1 16,-2 1-16,1-1 0,-1 1 0,-1 0 15,0-1-15,-2 1 0,1 0 16,-1-1-16,1 0 0,-2-2 16,1-2-16,0 0 0,1-1 15,1-3-15,-1 0 0,2-1 16,0-1-16,0-1 0,0 0 0,2-4 16,-1-3-16,2-2 15,1-1-15,1-3 0,3-2 16,0-3-16,2 0 0,3-2 0,2-3 15,5-3-15,1-2 0,-1 1 16,2 2-16,-1-2 0,-1 2 16,4-2-16,-1 4 0,-4 2 15,-1 3-15,-3 4 0,-2 2 16,-3 2-16,-2 0 0,0 2 16,-1 3-16,1 1 0,-2 3 0,-1 1 15,0 3-15,-2 3 0,-1 1 16,0 3-16,-1 0 15,-2 2-15,0 1 0,-1 3 0,-1 0 16,1 0-16,0-1 0,-1 0 16,1-2-16,-1 0 0,2 0 15,0-3-15,-1-2 0,1-1 16,1 1-16,0-4 0,1-2 16,-1 0-16,1-1 0,1-5 15,5-2-15,-1-4 0,2 1 0,3-5 16,2 0-16,3-7 0,1-2 15,2-3-15,0-1 0,3 1 16,1 0-16,6-3 0,-2-1 16,-2 3-16,-3 3 0,-1 1 15,-2 1-15,-1 3 0,-2 3 0,-2 3 16,-3 2-16,-1 1 16,-3 1-16,1 4 0,1 3 15,-2 3-15,-1 0 0,1 3 0,-1 2 16,0 2-16,-1 2 0,0 2 15,-1 1-15,1 2 0,-1 1 16,0 1-16,1 2 0,1-2 16,-1 3-16,1 4 0,2 1 15,-1-1-15,1-3 0,-1-3 16,2-1-16,1-2 0,-1 1 0,2-1 16,2-1-16,0-1 0,1-2 15,1-4-15,-1-1 0,-2-3 16,-2 0-16,-1-3 0</inkml:trace>
  <inkml:trace contextRef="#ctx0" brushRef="#br0" timeOffset="24632.2495">16118 11580 0,'0'0'0,"0"0"0,0 0 15,0 0-15,0 0 0,0 0 0,0 0 16,0 0-16,0 0 0,0 0 16,0 0-16,0 0 0,0 0 0,0 0 15,0 0-15,0 0 16,0 0-16,0 0 0,0 0 15,0 0-15,0 0 0,0 0 16,0 0-16,0 0 0,0 0 0,0 0 16,0 0-16,0 0 0,0 0 15,0 0-15,0 0 16,0 0-16,0 0 0,0 0 0,0 0 16,0 0-16,0 0 0,0 0 15,0 0-15,0 0 0,0 0 0,0 0 16,0 0-16,0 0 0,0 0 15,0 0-15,0 0 16,0 0-16,0 0 0,0 0 16,0 0-16,0 0 0,2 29 0,-2-29 15,0 0-15,3 26 0,-3-26 16,0 0-16,0 31 0,-1-18 16,0 0-16,0 2 0,-1 1 15,0 0-15,-2-2 0,1 2 16,0 1-16,0 0 0,-1-2 0,-1 4 15,-2 1-15,2-4 0,-1-2 16,2 0-16,-1-3 16,1-1-16,1-2 0,0-1 0,1-1 15,1-2-15,0 0 0,0-1 16,1-3-16,0 0 0,0 0 16,3-7-16,2-2 0,0-1 15,2-1-15,1-3 0,3-2 16,1-2-16,0 0 0,4-5 15,2-2-15,-1 1 0,0 2 0,4-3 16,0 1-16,-3 4 0,-2 2 16,-2 4-16,-1 4 15,-4-1-15,0 2 0,-2 3 0,-2 1 16,0 2-16,-1 2 0,0 2 16,-1 2-16,-1 2 0,0 0 15,-1 2-15,0 4 16,1 0-16,-2 1 0,-2 3 0,1 2 15,-1-1-15,1-3 0,-1 4 16,0 1-16,-1 0 0,1-1 0,2 3 16,2-2-16,1 0 0,-1-2 15,1 0-15,0-1 0,2-1 16,0-2-16,4-2 0,2 0 16,1-1-16,0-3 0,4-2 15,2-2-15,-2-4 0,0-1 0,-1-3 16,-1-4-16,-2 2 15,-1 1-15,-2 2 0</inkml:trace>
  <inkml:trace contextRef="#ctx0" brushRef="#br0" timeOffset="25581.7531">16631 11639 0,'0'0'0,"0"0"15,0 0-15,0 0 0,0 0 0,0 0 16,0 0-16,0 0 0,0 0 16,0 0-16,11 26 0,-11-26 15,0 0-15,6 21 0,-6-21 16,5 19-16,-4-9 0,0-1 15,0 2-15,0 2 0,-1 1 0,0 3 16,-1 0-16,0 0 0,-1 0 16,-1-2-16,1-1 0,0 0 15,0 2-15,-3 4 0,1-1 16,0-4-16,-1-2 0,0 2 16,0-2-16,0-1 0,-1 0 15,2-2-15,-1-2 0,2-2 16,1-1-16,0-1 0,1-1 15,-1 1-15,1 0 0,0-2 16,0 1-16,1-3 0,0 0 0,0 0 16,3-4-16,1-2 0,0-1 15,2-4-15,0-2 16,2 0-16,1 0 0,1-2 0,0-2 16,1 0-16,2-1 0,4-3 15,-1 1-15,-2 2 0,1 3 0,-2-1 16,-1 1-16,-1 1 15,-2 1-15,-1 2 0,-2 2 16,0 2-16,-2 1 0,-1 2 16,1 1-16,-1 3 0,-1 3 15,1 0-15,-2 1 0,0 0 16,0 3-16,0 0 0,0 4 0,-1 1 16,0 3-16,-1-3 15,-1 0-15,0 1 0,-2 2 0,0 3 16,-1 0-16,1-1 0,0-1 15,0-3-15,1-1 0,1-2 16,0-1-16,0-2 0,1-2 16,0-3-16,1-2 0,0 0 15,4-7-15,0 0 0,1-3 0,3-3 16,1-3 0,3-4-16,2 0 0,5-4 0,0 2 15,-3 1-15,1 0 0,2-3 16,-3 0-16,-1 5 0,-3 4 15,-2 1-15,-2 3 0,-2 2 0,-3 2 16,0 2-16,-1 2 16,1 1-16,0 0 0,1 4 0,-2 2 15,-1 0-15,-1 4 0,0 0 16,1 2-16,0-1 0,0 0 16,0 5-16,0 3 0,1 3 15,-1 0-15,1-1 0,0-2 16,0 0-16,-1 0 0,0 2 15,-1 3-15,2-1 0,1 1 0,0-2 16,2-1-16,-1-3 0,0-3 16,2 1-16,1 2 0,-2-1 15,-1-2-15,1-5 16,-2-5-16,1-2 0,-2 1 0,0 0 16</inkml:trace>
  <inkml:trace contextRef="#ctx0" brushRef="#br0" timeOffset="25734.6786">17519 11671 0,'0'0'0,"0"0"0,0 0 16,0 0-16,0 0 0,0 0 15,0 0-15,0 0 0,0 0 0,0 0 16</inkml:trace>
  <inkml:trace contextRef="#ctx0" brushRef="#br0" timeOffset="27415.4595">30430 9158 0,'0'0'0,"2"-9"0,1-4 16,0-3-16,0-1 0,2-5 0,0-1 15,1-7-15,-2-2 0,-2 3 16,-2 0-16,-2 0 0,0-1 16,-3 3-16,0 3 0,-4 3 15,-3 4-15,-4 2 0,-2 1 16,-2 6-16,-2 5 0,2 5 16,-1 4-16,-2 4 0,-1 4 0,-6 5 15,0 1-15,4 3 0,1 2 16,3 2-16,1 1 0,5-2 15,2 2-15,4 0 0,2-1 16,2 1-16,3 0 0,4-4 16,5-4-16,0 0 0,1-3 15,2-2-15,1-3 0,0-3 16,1-3-16,0-3 0,1-3 16,1-2-16,0-4 0,0-2 15,1-3-15,-3-2 0,-2-2 16,-1-1-16,1-1 0,-1 1 0,0-1 15,-3 3-15,1 2 16,-2 0-16,-1 3 0,1 2 0,-2 2 16,-1 2-16,0-1 0,-1 4 15,0 7-15,0 3 0,0 5 16,-1 4-16,-1 2 0,-2 3 16,0 2-16,0 3 0,-2 4 15,-2 11-15,1 2 0,0 1 16,2 1-16,-3 9 0,-1 1 0,0 2 15,1 3-15,2 6 0,3-4 16,-2 1-16,0-2 0,-2 4 16,-1-4-16,4 1 0,1 0 15,-1-5-15,0-2 0,-3 22 16,1-10-16,0-13 0,1-9 16,-3-4-16,-2-1 0,-3-10 15,-3-3-15,-5-7 0,-2-5 16,10-8-16,-1-1 0,-3-3 15,-2-3-15,-3-5 0,-2-2 0,0-2 16,-3-2-16,1 0 0,1-2 16,-1-5-16,1-2 0,3-4 15,2-2-15,2-4 0,3-1 16,5-3-16,6-4 0,7-5 16,6-3-16,5-2 0,6 0 0,6-4 15,6-3-15,5 3 0,2 1 16,11-7-16,3-1 15,-1 5-15,-2 4 0,21-14 16,-9 10-16,-14 7 0,-7 6 0,-13 13 16,-10 7-16,-4 6 0</inkml:trace>
  <inkml:trace contextRef="#ctx0" brushRef="#br0" timeOffset="27648.204">30546 9626 0,'0'0'0,"0"0"16,0 0-16,0 0 0,23 20 0,-23-20 15,23 28-15,-8-12 0,-1 2 16,2 2-16,3 1 0,-1-1 15,-2-3-15,2 2 0,-3-3 16,-1-2-16</inkml:trace>
  <inkml:trace contextRef="#ctx0" brushRef="#br0" timeOffset="28732.467">31399 9303 0,'0'0'16,"0"0"-16,0 0 0,0 0 0,0 0 16,-21-3-16,21 3 15,-25 3-15,25-3 0,-31 8 0,13 2 16,1 2-16,-1 3 0,-2 4 15,-1 3-15,-3 7 0,2 0 0,-4 10 16,0 4-16,4-3 16,2-1-16,-2 8 0,1-2 15,6-6-15,4-6 0,4-2 16,4-1-16,2-5 0,3-2 0,7-5 16,4-2-16,3-7 0,1-5 15,11-6-15,8-3 16,-1-5-16,1-3 0,2-8 0,3-6 15,-2 3-15,-4 1 0,7-8 16,0-2-16,-7 2 0,-4 5 0,0-3 16,-4 0-16,-7 8 0,-2 3 15,-4 1-15,-3 2 16,-2 5-16,-1 3 0,-4 1 16,-2 1-16,-1 2 0,-1 3 0,-2 3 15,-1 6-15,-2 0 0,1 1 16,-4 6-16,-1 2 0,2 2 15,-1 2-15,-1 5 0,-2 2 16,0-1-16,1-1 0,-3 6 16,0 1-16,1-6 0,1-6 0,1 0 15,0-2-15,1-5 0,1-3 16,3-2-16,1-2 16,3-2-16,1-3 0,4-5 0,0-6 15,3-4-15,2-2 0,4-8 16,3-5-16,2 2 0,1 2 15,4-5-15,4-4 0,-1 5 16,-4 2-16,5-4 0,2 1 16,-4 4-16,-1 1 0,-5 5 15,-1 2-15,-5 3 0,-4 3 0,-1 3 16,-1 2-16,-2 3 0,-2 1 16,-3 6-16,-1 4 15,-3 2-15,-2 1 0,0 5 0,-2 3 16,1 1-16,1 0 0,-2 5 15,-2 2-15,1-1 0,0-2 0,2 2 16,-1 2-16,0-4 16,2-2-16,-2 2 0,0-1 15,3-5-15,-1-3 0,3-5 16,1-3-16,2-5 0,1 0 0,2-7 16,3-5-16,1-1 0,3 0 15,4-9-15,5-4 16,1-3-16,1-2 0,2 0 0,4-1 15,-3 4-15,-2 0 0,5-5 16,2 1-16,-5 2 0,-3 4 0,-1 2 16,-2 5-16,-5 0 15,-2 3-15,-3 3 0,-3 4 16,1 1-16,-1 0 0,-2 5 16,-3 2-16,0 4 0,-2 3 0,0 4 15,-1 3-15,1-2 0,0 2 16,-2 7-16,1 5 0,1-1 15,0-3-15,-1 5 0,1 4 16,0-3-16,0-3 0,-1 6 16,1 0-16,1-4 0,1-2 0,0-4 15,0 1-15,0-5 16,0-3-16,1-3 0,1-2 16,2-5-16,0-1 0,0-1 0,-2 0 15,0-2-15</inkml:trace>
  <inkml:trace contextRef="#ctx0" brushRef="#br0" timeOffset="28981.7512">32150 9039 0,'0'0'16,"0"0"-16,0 0 0,24-4 16,-13 1-16,5 3 0,2 0 15,2 1-15,1-1 0,7 3 16,0 0-16,0-1 0,0 0 0,-3-1 16,-1 0-16,-3 0 0,-2 2 15,-4-2-15,-1 0 0,-3-1 16</inkml:trace>
  <inkml:trace contextRef="#ctx0" brushRef="#br0" timeOffset="29433.7666">32623 8790 0,'0'0'0,"0"0"0,0 0 15,0 0-15,24 0 0,-24 0 0,0 0 16,24 3-16,-24-3 0,18 6 16,-7-5-16,-1 2 0,0 2 0,0 1 15,-1-1-15,0 1 16,-2 1-16,0 1 0,-2-1 16,-2 2-16,-2-2 0,-2 2 0,-3 2 15,0 0-15,-1 1 0,0-2 16,-2 0-16,2-1 0,-1 0 15,1 0-15,-1 0 0,1 0 16,0-1-16,2 1 0,2 0 16,1 1-16,1-1 0,3 3 15,3 1-15,1 0 0,1 0 0,3 5 16,1 1-16,0-2 16,0-1-16,0 1 0,-2 2 15,-3 0-15,0-3 0,-3 1 0,-3 0 16,-3 1-16,-5 0 0,-6 1 15,-5 1-15,-2-4 0,-3-1 0,-13 3 16,-5-1-16,-3 0 16,-2-2-16,-10 4 0,-2 1 15,13-3-15,10-6 0,6-1 16</inkml:trace>
  <inkml:trace contextRef="#ctx0" brushRef="#br0" timeOffset="29619.5057">32794 9612 0,'0'0'0,"0"0"15,0 0-15,0 0 0,0 0 16,0 0-16,-30-2 0,30 2 15</inkml:trace>
  <inkml:trace contextRef="#ctx0" brushRef="#br1" timeOffset="42616.9847">17015 10847 0,'0'0'0,"0"0"0,0 0 16,0 0-16,0 0 0,0 0 16,0 0-16,0 0 0,0 0 0,0 0 15,0 0-15,0 0 0,0 0 16,0 0-16,0 0 0,0 0 15,0 0-15,0 0 0,0 0 16,0 0-16,0 0 0,0 0 16,0 0-16,0 0 0,-13 20 15,13-20-15,-4 25 0,4-25 16,-8 29-16,4-15 0,-1 1 16,1-1-16,-2 2 0,1 1 0,-1 1 15,1-1-15,-1 0 0,-2 6 16,1 0-16,-1 1 0,0 2 15,0-1-15,-1-2 0,0 1 16,1-2-16,0 0 0,2 2 16,-1-3-16,1-1 0,-2 2 15,1-1-15,2-5 0,0-1 16,1-1-16,1-3 0,-1-1 0,1-5 16,1 2-16,0 0 15,1-2-15,-1-3 0,2-2 0,2-4 16,-1-1-16,0-1 0,1-3 15,1-5-15,2 0 0,-1-2 16,2-6-16,-1-1 0,4-1 0,1 0 16,1-1-16,0 0 15,-1 1-15,-1 1 0,2-5 16,0-1-16,-1 4 0,-2 4 16,1-4-16,-1 0 0,-1-1 0,-2-1 15,1 2-15,-1 2 16,-1 3-16,1 2 0,-2 3 0,1 2 15,-2 1-15,0 3 0,0 1 16,0 3-16,-1 0 0,1 1 16,-1 1-16,0 1 0,-1 2 15,0 0-15,0 0 0,0 0 16,-4-1-16,2 2 0,1 3 16,0 3-16,-1 1 0,0 2 0,-1 2 15,0 4-15,-1 0 0,-1-1 16,-1 6-16,-1 3 0,0-2 15,1-1-15,-1 0 0,2 2 16,-1-2-16,1-1 0,-2 2 16,0 0-16,2-1 0,-1-1 15,1-3-15,-1-1 0,3-3 16,1-2-16,1-2 0,1-1 16,-1-1-16,0-1 0,-1-2 15,1 0-15,1-4 0,-1 2 0,1-5 16,0-2-16,1-3 0,2-1 15,0-4-15,0-1 0,0-1 16,1-2-16,1-5 0,2 0 16,-2 1-16,1-1 0,2 2 15,-1 0-15,1 0 0,-1 1 0,-2 0 16,0 0-16,-1 1 0,-1 3 16,1 2-16,-1 2 15,0 2-15,1 0 0,-2 3 0,0 1 16,-1 1-16,0 0 0,-1 4 15,0 0-15,1 5 0,-2 1 16,0 2-16,0 3 0,-2 0 16,-3 2-16,1 4 0,0 1 15,1-2-15,-1 1 0,1 1 16,0 1-16,-1-3 0,1-1 0,-2 0 16,0 0-16,1 0 0,2 0 15,1-2-15,0-2 0,-1-3 16</inkml:trace>
  <inkml:trace contextRef="#ctx0" brushRef="#br1" timeOffset="43549.1551">16473 10879 0,'0'0'0,"0"0"16,0 0-16,0 0 0,0 0 0,0 0 15,0 0-15,0 0 0,0 0 16,0 0-16,0 0 0,18 21 16,-18-21-16,8 19 0,-8-19 15,8 24-15,-5-10 0,1 0 16,-2 2-16,0 1 0,0 0 0,-1 1 16,1 1-16,-1-1 0,0 2 15,-1-1-15,0 2 0,-1 4 16,0 0-16,-1-4 0,1 0 15,-1-3-15,0 0 0,0-2 16,0-1-16,-1-2 0,1-3 16,0-1-16,1-1 0,0-1 15,0 1-15,1-4 0,0-2 16,-1 1-16,-1 0 0,2-3 16,0 0-16,2-4 0,-1-1 0,0-3 15,1-1-15,0-2 0,0 0 16,1-1-16,0-1 0,1-1 15,1 1-15,0-1 0,1 0 16,-1 1-16,1 0 0,1-3 16,2 2-16,-1-1 0,-1 0 0,0 2 15,1 0-15,0-1 0,-1 1 16,2 1-16,0 0 16,-1 1-16,0 2 0,-2 1 15,1 0-15,-3 2 0,1 0 0,-1 1 16,0 1-16,1-2 0,-1 2 15,1-1-15,-1 0 0,-1 1 16,0 1-16,-1 1 0,0-2 16,0 1-16,0 1 0,1 0 15,-1 0-15,-2 2 0,2-3 0,-2 3 16,2-2-16,-2 2 0,0 0 16,0 0-16,0 0 0,2-2 15,-2 2-15,0 0 0,0 0 16,0 0-16,0 0 0,0-3 15,0 3-15,0 0 0,0 0 16,0 0-16,0 0 0,0 0 16,0 0-16,0 0 0,0 0 15,0 0-15</inkml:trace>
  <inkml:trace contextRef="#ctx0" brushRef="#br1" timeOffset="45798.7672">17052 10849 0,'0'0'16,"0"0"-16,0 0 0,0 0 0,0 0 15,0 0-15,0 0 0,0 0 16,0 0-16,0 0 0,0 0 16,0 0-16,0 0 0,0 0 0,0 0 15,0 0-15,0 0 0,0 0 16,0 0-16,0 0 0,0 0 15,0 0-15,0 0 0,0 0 16,0 0-16,0 0 0,0 0 16,0 0-16,0 0 0,0 0 15,0 0-15,-20 15 0,20-15 16,0 0-16,-10 21 0,10-21 16,-7 19-16,2-8 0,-2 1 15,1 0-15,-1 0 0,0-1 16,1-1-16,-1 1 0,1 0 0,0 2 15,1-1-15,-2 2 0,-1-1 16,2 1-16,1-1 0,0-1 16,-2 0-16,0 1 0,1-1 15,-1 1-15,2-1 0,-1 2 16,2 0-16,-2 0 0,1-2 16,-1 1-16,1-4 0,-1 3 15,2-1-15,-2-1 0,1-2 16,-2 1-16,1 2 0,0-3 15,2 0-15,-1-1 0,2 1 0,-2 0 16,1-2-16,1 1 0,1-2 16,-1 0-16,1-1 0,1-1 15,0-1-15,0 1 0,0-1 16,0 1-16,1-3 0,-3 4 16,3-4-16,-1 1 0,1-1 0,0 0 15,3-1-15,-1-5 0,0-2 16,1 1-16,2 1 15,-1-2-15,0-2 0,1-5 0,0-2 16,1 1-16,1 0 0,0 0 16,3 0-16,0-1 0,0-1 15,2-4-15,0 0 0,1 1 16,1 2-16,-2-1 0,0 0 16,-1-1-16,-1 0 0,0 0 15,0-1-15,0 2 0,1 2 0,-2 3 16,-2 1-16,0 1 0,-1 1 15,1-2-15,0 0 0,-1 1 16,1 0-16,-2 1 0,0 2 16,-2 1-16,0 0 0,1 1 15,-1 2-15,0 1 0,1 0 0,-3 2 16,-1 3-16,1-4 16,-1 3-16,0 1 0,0-4 15,0 4-15,0 0 0,-1 5 16,-1-1-16,-2 2 0,1 1 0,0 1 15,-1 1-15,0-2 0,0-2 16,-2 3-16,-1 3 0,2 2 16,-1 1-16,1 2 0,-1 0 15,1-1-15,-1 0 0,0 1 16,-2 0-16,-1 4 0,1 0 16,1 0-16,-1-1 0,0 0 15,1-1-15,-1-1 0,-1-1 16,1 0-16,2 1 0,-1 2 15,1 0-15,-1-1 0,0-3 0,2-1 16,-1 0-16,1-3 0,-1 0 16,2-3-16,1 0 0,-1 0 15,1-1-15,0-1 0,0-1 16,2-2-16,0-1 0,1-2 16,-2 4-16,2-4 0,0 3 0,0-3 15,0 0-15,0 0 16,0-3-16,1-2 0,1-1 15,0-5-15,1-3 0,1 1 0,2-1 16,-1-2-16,1 0 0,-1-1 16,1 0-16,0 0 0,1 1 15,1-5-15,-1 2 0,1-1 16,0 1-16,-1-1 0,1 0 16,-1 1-16,-2 1 0,0 0 15,-1 3-15,1 1 0,-1 2 0,-1 1 16,-1 1-16,2 2 0,-1 2 15,-2 2-15,-1 1 0,1 0 16,0 0-16,1 1 0,-2-1 16,0 3-16,0 0 0,0 0 15,-4 3-15,2 0 0,1 2 0,-2 1 16,-2 1-16,2 2 16,0 2-16,-2 0 0,1-1 15,-2 1-15,0 0 0,0 1 16,1 0-16,0-1 0,1 0 0,-2 0 15,1 2-15,0-2 0,1-1 16,0 0-16,-1 0 0,1-3 16,-1-1-16,1-1 0,1 0 15,-1-1-15</inkml:trace>
  <inkml:trace contextRef="#ctx0" brushRef="#br1" timeOffset="46665.4143">16373 10853 0,'0'0'0,"0"0"15,0 0-15,0 0 0,0 0 0,0 0 16,0 0-16,0 0 16,0 0-16,0 0 0,0 0 15,0 0-15,0 0 0,0 0 16,0 0-16,0 0 0,23-4 0,-23 4 16,0 0-16,15 12 0,-15-12 15,0 0-15,17 25 0,-11-15 16,1 1-16,0 0 0,-1 1 15,1 0-15,-1 1 0,0 1 16,-1 2-16,1-2 0,-1 3 16,0-1-16,-1 2 0,0 0 15,-1 0-15,-1 2 0,0 2 16,-1 1-16,1-1 0,-2-1 0,0-1 16,0-1-16,-2-1 0,1 0 15,0-1-15,0 0 0,-1-2 16,0 0-16,0-1 0,-1-2 15,0-1-15,1-1 16,0-2-16,0 0 0,1-3 16,0-1-16,1-1 0,0-3 15,0 3-15,1-6 0,0-3 0,2-2 16,-1-1-16,1-3 16,1-1-16,0-2 0,0-1 0,3-7 15,2 0-15,1-2 0,1 0 16,3-1-16,3 1 0,-2 0 15,-1-1-15,3-1 0,-1 4 16,1-2-16,-1-1 0,3-1 16,1-4-16,-1 7 0,-3 3 0,1 5 15,-2 3-15,-1 0 0,-2 0 16,0 2-16,0 0 0,-1 1 16,0 3-16,-2-1 0,-1 2 15,-3 3-15,-1-1 0,1 1 16,-2 0-16,0 2 0,1-1 15,-2 0-15,-2 2 0,2-3 16,-2 3-16,2-2 0,-2 2 16,0 0-16,0 0 0,0 0 15,0 0-15,0 0 0,0 0 0,0 0 16,0 0-16,0 0 0,0 0 16,0 0-16,0 0 0,0 0 15,0 0-15,0 0 0,0 0 16,0 0-16,0 0 0,0-2 15,0 2-15,0 0 0,-4 3 16,-4 3-16,-4 2 0,1-1 16,2-1-16,2-1 0</inkml:trace>
  <inkml:trace contextRef="#ctx0" brushRef="#br1" timeOffset="47949.1941">22039 14776 0,'0'0'0,"0"0"0,0 0 0,0 0 16,0 0-16,0 0 0,0 0 16,0 0-16,0 0 0,-7-30 15,7 30-15,-8-30 0,3 9 0,-2-4 16,-3-6-16,-1-3 0,-1-4 16,-6-21-16,-2-7 0,-5-15 15,-1 3-15,-6-18 0,1 3 16,0-3-16,6 13 0,2-7 15,6 7-15,-3-12 0,4 19 16,4 4-16,2 4 0,6 9 0,3 5 16,2-2-16,2-1 15,4 4-15,2 2 0,3 3 0,3 2 16,5-1-16,3 2 0,8-1 16,5 0-16,-1 5 0,-3 1 15,7 9-15,5 3 0,-7 7 16,-6 6-16,-2 0 0,1 1 15,-5 2-15,0 2 0,-7 5 16,-3 4-16,-9 5 0,1 2 16,6 3-16,5 5 15,-4-1-15,-1 2 0,-3 3 0,-2 4 16,-1 3-16,-1 4 0,-2 1 16,-3 2-16,-5 0 0,-3 1 0,-5 2 15,-5 2-15,-1 2 0,1 1 16,-10 2-16,-6 3 15,-1 0-15,-1 1 0,-14 4 0,-4-2 16,3-3-16,1 1 0,-20 12 16,7-9-16,9-7 0,6-3 15,7-10-15,5-6 0,10-7 16,9-5-16,5-4 0</inkml:trace>
  <inkml:trace contextRef="#ctx0" brushRef="#br1" timeOffset="48249.6756">22497 13104 0,'0'0'0,"0"0"15,0 0-15,0 0 0,0 0 0,0 0 16,0 0-16,0 0 15,0 0-15,0 0 0,34-14 16,-34 14-16,34-8 0,-12 5 16,6 0-16,2 0 0,3 1 0,15 1 15,6 1 1,0 1-16,1 0 0,8 4 0,-4 2 16,2 5-16,-6 0 0,-12 1 15,-7 2-15,-9-4 0,-6-3 16,-4-1-16</inkml:trace>
  <inkml:trace contextRef="#ctx0" brushRef="#br1" timeOffset="48465.6584">22545 13637 0,'0'0'0,"0"0"16,0 0-16,0 0 0,0 0 0,0 0 15,31-4-15,-31 4 0,39-3 16,-11 0-16,8-2 0,5 0 16,4 1-16,18-1 0,3-1 15,16 2-15,0 2 0,15 3 16,-1 3-16,4 1 0,-10-2 0,-16 0 16,-19 0-16,-17-2 0</inkml:trace>
  <inkml:trace contextRef="#ctx0" brushRef="#br1" timeOffset="48949.4433">24975 13590 0,'0'0'0,"0"0"0,0 0 16,31-2-16,-18 1 0,4 1 16,3 0-16,2 0 0,2-1 15,11 1-15,5-1 0,0 2 0,0 0 16,14 1-16,3-3 16,-2 2-16,-1 1 0,12 2 0,1 2 15,-1-2-15,0 0 0,14 1 16,0 0-16,-5 0 0,-4-2 0,17 3 15,4 0-15,-13 0 16,-7 1-16,35 4 0,-7 0 16,-14-2-16,-9-1 0,9-1 15,4-1-15,-8-1 0,-7-2 16,11-1-16,9-2 16,-9 0-16,-7 1 0,-4 0 0,-2 1 15,-1 0-15,-1 1 0,3-1 16,1-1-16,-2 1 0,-3 1 0,4 2 15,1-1-15,-3 1 0,-3 1 16,5-1-16,2 0 0,-1-1 16,-2-3-16,-5 1 0,-3-2 15,-19 0-15,-16 0 0,-9 0 16</inkml:trace>
  <inkml:trace contextRef="#ctx0" brushRef="#br1" timeOffset="49480.3542">30368 13426 0,'0'0'16,"0"0"-16,0 0 0,-23 4 15,23-4-15,0 0 0,0 0 0,-24 3 16</inkml:trace>
  <inkml:trace contextRef="#ctx0" brushRef="#br1" timeOffset="131044.5336">4434 9490 0,'0'0'0,"0"0"0,0 0 16,0 0-16,0 0 0,0 0 16,0 0-16,0 0 0,0 0 0,0 0 15,0 0-15,0 0 0,0 0 16,0 0-16,0 0 0,0 0 16,0 0-16,0 0 0,0 0 15,0 0-15,0 0 0,7 25 16,-7-25-16,0 0 0,0 0 15,11 18-15,-11-18 16,0 0-16,0 0 0,17 20 0,-17-20 0,0 0 16,14 16-16,-11-11 0</inkml:trace>
  <inkml:trace contextRef="#ctx0" brushRef="#br1" timeOffset="132612.9934">3587 9232 0,'0'0'0,"0"0"0,0 0 0,0 0 0,0 0 16,0 0-16,0 0 0,0 0 0,0 0 15,0 0-15,0 0 0,0 0 16,0 0-16,29-4 0,-29 4 16,0 0-16,22 4 0,-22-4 15,0 0-15,27 2 0,-27-2 16,18 2-16,-6 0 0,1-2 16,0 1-16,2 0 0,1 1 15,0-1-15,0-2 0,-1 2 16,0 1-16,2-1 0,-2 2 15,0-1-15,0 0 0,3-1 16,-3 1-16,2 0 0,-2 0 16,-2 0-16,0 0 0,-2 0 15,0 0-15,-4 0 0,1 0 0,0-1 16,-2 0-16,0 1 0,-2 0 16,1-1-16,-2 1 0,0-2 15,-3 0-15,1-2 0,-1 2 16,0 0-16</inkml:trace>
  <inkml:trace contextRef="#ctx0" brushRef="#br1" timeOffset="135354.6828">3787 9317 0,'0'0'0,"0"0"0,0 0 16,0 0-16,0 0 0,0 0 15,0 0-15,0 0 0,0 0 0,0 0 16,0 0-16,0 0 0,15 20 16,-15-20-16,10 20 0,-10-20 15,9 21-15,-6-9 0,-2 2 16,2 0-16,0 1 0,-3 2 16,0 1-16,0-1 0,0 1 0,-2-2 15,1-1-15,1 2 0,0 3 16,-4 2-16,2-3 15,1 1-15,-2-2 0,-1 1 16,2 0-16,-1-3 0,1-3 0,1 2 16,-2 0-16,3-3 0,0-1 15,0-11-15,0-3 0,0-1 16,0 1-16,0 1 0</inkml:trace>
  <inkml:trace contextRef="#ctx0" brushRef="#br1" timeOffset="138818.8985">3799 9550 0,'0'0'0,"0"0"0,0 0 16,0 0-16,0 0 0,0 0 15,0 0-15,0 0 0,0 0 0,0 0 16,0 0-16,0 0 0,0 0 16,25 3-16,-25-3 0,0 0 15,30-5-15,-30 5 0,29-5 16,-14 3-16,3-1 0,-2 0 16,0-2-16,-1 1 0,-1 0 0,-2 1 15,1 2-15,-1-2 0,-1 2 16,0 0-16,-1 0 15,-2 1-15,-1-2 0,0 2 16,0 1-16,-4-2 0,2-2 0,-1 1 16,-1 0-16,0 1 0</inkml:trace>
  <inkml:trace contextRef="#ctx0" brushRef="#br1" timeOffset="145560.5403">3604 9556 0,'0'0'15,"0"0"-15,0 0 0,0 0 16,0 0-16,0 0 0,0 0 0,0 0 15,0 0-15,0 0 0,0 0 16,0 0-16,1 25 0,-1-25 16,0 0-16,0 0 0,-3 25 15,3-25-15,-1 20 0,1-20 16,-3 22-16,2-11 0,1 1 0,0-1 16,0-1-16,-2 0 15,1 1-15,1 0 0,0-1 0,0 0 16,0 0-16,0 0 15,0 0-15,0-2 0,0 0 16,0-1-16,0 0 0,0-1 0,0 0 16,0-1-16,0 0 0,0-1 15,0-1-15,0 1 0</inkml:trace>
  <inkml:trace contextRef="#ctx0" brushRef="#br1" timeOffset="147235.6951">5506 8968 0,'0'0'16,"0"0"-16,0 0 0,0 0 15,0 0-15,0 0 0,-16-24 0,16 24 16,0 0-16,-19-25 0,19 25 16,-15-20-16,7 9 0,1 0 15,-1-1-15,-1 0 0,2-2 16,-1-3-16,0-1 0,2 0 15,0 0-15,-3-6 0,2-2 16,1 0-16,0-1 0,2 1 16,-1 0-16,3 3 0,0 0 0,2-3 15,0-2-15,1 2 0,1 2 16,5-6-16,2 5 0,0 0 16,0 4-16,2-1 0,4 4 15,-1-1-15,2 3 0,-1 1 16,2 1-16,0 3 0,-1 2 0,0 2 15,3 3-15,0 2 16,-1 2-16,1 1 0,-5 0 16,1 1-16,-2 1 0,-1 2 15,-3 2-15,-2 0 0,-1 3 0,-1 0 16,-2 1-16,-2 0 0,-1 0 16,0 2-16,-1 3 15,-1 0-15,0-2 0,-5 3 0,0 2 16,0-1-16,-1 0 0,-2-4 15,-1 0-15,0-1 0,0-1 0,0-1 16,2-2-16,-1 1 16,0-1-16,1-2 0,-2-3 15,1 3-15,3 0 0,-4 1 0,0-3 16,1 0-16,1 0 0,-1-8 16,2-7-16,2 1 0,1 2 0,0 1 15</inkml:trace>
  <inkml:trace contextRef="#ctx0" brushRef="#br1" timeOffset="147636.5875">5910 8437 0,'0'0'0,"0"0"0,0 0 15,0 0-15,0 0 0,0 0 16,0 0-16,27 0 0,-27 0 0,0 0 16,24-4-16,-24 4 0,0 0 15,33-1-15,-33 1 16,30-3-16,-15-1 0,2 3 0,-4-2 16,1 3-16,0 0 0,-2-1 15,-1 0-15,-1 0 0,-2-2 0,1 1 16,-2 0-16,-1 1 0</inkml:trace>
  <inkml:trace contextRef="#ctx0" brushRef="#br1" timeOffset="147792.9468">6101 8531 0,'0'0'0,"0"0"16,0 0-16,0 0 0,0 0 0,0 0 16,-23 3-16,23-3 0,0 0 0,0 0 15,0 0-15,0 0 16,0 0-16,0 0 0,0 0 15,0 0-15,0 0 0,0 0 16,0 0-16,20 5 0,-20-5 0,0 0 16,24 0-16,-24 0 0</inkml:trace>
  <inkml:trace contextRef="#ctx0" brushRef="#br1" timeOffset="148886.2696">6938 7467 0,'0'0'15,"0"0"-15,0 0 0,0 0 0,0 0 16,0 0-16,0 0 0,0 0 16,0 0-16,0 0 0,16-18 15,-16 18-15,0 0 0,0 0 16,0 0-16,0 0 0,0 0 0,0 0 15,0 0-15,0 0 0,0 0 16,19 21-16,-19-21 16,-4 25-16,4-25 0,-10 31 15,1-14-15,1 1 0,3-1 0,-1 0 16,1-1-16,0 4 0,1-4 0,5 1 16,3-1-16,2-4 15,0-1-15,7-2 0,1-1 16,4-1-16,1-1 0,3-1 15,3-1-15,0 0 0,0-1 0,10 0 16,0-3-16,-3 0 0,-4 1 16,3-1-16,1 1 15,-4-2-15,-4 1 0,-3-1 16,-3 2-16,-4-1 0,-2 1 0,-2 0 16,-1-2-16,-5 1 15,0 0-15,-4 0 16,-6-5-16,4 3 0,-1 0 0,-1-1 0</inkml:trace>
  <inkml:trace contextRef="#ctx0" brushRef="#br1" timeOffset="149218.5011">7271 7540 0,'0'0'0,"0"0"0,0 0 16,0 0-16,0 0 0,-4 21 16,4-21-16,0 0 0,-1 27 0,1-27 15,-2 27-15,1-10 0,0-2 16,1 2-16,0 1 0,-1 1 16,0 1-16,-2 1 0,2 2 15,-2 4-15,-1-2 0,-1 1 16,1 1-16,0-2 0,2 0 0,-1-3 15,0 0-15,-1-3 0,2-2 16,0-1-16,0-3 16,0 2-16,0-2 0,1-2 15,1-2-15,0-1 0,-1 0 0,2-4 16,3-4-16,-2 0 0,0 0 16,-2 0-16</inkml:trace>
  <inkml:trace contextRef="#ctx0" brushRef="#br1" timeOffset="149697.3822">7611 7679 0,'0'0'0,"0"0"16,0 0-16,0 0 0,0 0 0,0 0 15,17 23-15,-17-23 0,0 0 16,22 22-16,-22-22 0,22 17 16,-11-6-16,1-2 0,1 4 15,-3-1-15,2-1 0,-1 2 16,2 1-16,-1-2 0,0 1 0,2 0 15,0 0-15,0 0 16,-1-4-16,-2 0 0,-2 0 16,-2-2-16,0 1 0,-4-7 0,0-2 15,-3 1-15,2-2 0,-2 2 16,0-3-16,0 3 0</inkml:trace>
  <inkml:trace contextRef="#ctx0" brushRef="#br1" timeOffset="150019.3651">7817 7696 0,'0'0'0,"0"0"0,0 0 15,0 0-15,0 0 0,-14 23 16,14-23-16,-9 19 0,5-8 15,-3 3-15,0 1 0,-2 1 0,-1 1 16,0-1-16,0-2 16,1 1-16,1 0 0,-1 3 15,-1 0-15,1-1 0,1-3 0,1-2 16,1-2-16,0 0 0,2-2 16,1 0-16,-1-3 0,2-1 15,1-2-15,1-2 0,2 1 16,0-9-16,1-6 0,0 1 15,-3 2-15,1 2 0</inkml:trace>
  <inkml:trace contextRef="#ctx0" brushRef="#br1" timeOffset="150665.176">8290 7464 0,'0'0'0,"0"0"16,0 0-16,0 0 0,0 0 0,6 21 16,-6-21-16,0 0 0,3 24 15,-3-24-15,2 23 0,0-12 16,0 2-16,-1 1 0,-1 2 15,0 1-15,0 1 0,0 1 16,0 2-16,-1 0 16,-1 3-16,-2 5 0,1 0 0,-3-1 15,3 0-15,0-2 0,0 1 16,-1-1-16,1-2 0,0 0 16,-1-2-16,2-2 0,0-1 0,0 4 15,-1-5-15,1-4 0,0-3 16,0-1-16,1 0 0,0-2 15,0-2-15,1-1 0,0-3 16,0-2-16,-4-2 0,4 2 16,0-2-16,0 2 0</inkml:trace>
  <inkml:trace contextRef="#ctx0" brushRef="#br1" timeOffset="151686.0915">8502 7502 0,'0'0'0,"0"0"0,0 0 16,0 0-16,0 0 0,0 0 16,0 0-16,0 0 0,0 0 0,0 0 15,0 0-15,0 0 0,0 0 16,0 0-16,0 0 16,0 0-16,0 0 0,0 0 0,18 20 15,-18-20-15,0 0 0,17 20 16,-17-20-16,0 0 0,20 22 0,-14-15 15,-1 4-15,0-1 16,-1 1-16,-1 2 0,1 3 16,-2-1-16,-1 1 0,-2 3 15,-2 2-15,0 0 0,-2 2 0,-5 5 16,-3 1-16,0-2 16,0-3-16,1 2 0,0 0 15,1-2-15,2-2 0,0 1 16,3-2-16,0-2 0,2-3 0,0 0 15,0-1-15,3-5 16,1 0-16,2-1 0,3-1 16,1-2-16,3-1 0,3-1 15,3 1-15,-1-3 0,0-1 0,2-1 16,1-1-16,3 0 0,1 0 16,0-2-16,-1 0 0,-1 0 15,-3 0-15,-1 1 0,-2 0 16,-1 1-16,0 0 0,-2 1 0,0 0 15,-2-1-15,-3 0 0,1 0 16,-2-1-16,-2 1 0,0-1 16,0 0-16,-2-1 0,0 3 15,0-3-15,0 3 0</inkml:trace>
  <inkml:trace contextRef="#ctx0" brushRef="#br1" timeOffset="158768.9389">6562 8396 0,'0'0'0,"0"0"16,0 0-16,0 0 0,0 0 0,0 0 15,0 0-15,0 0 0,0 0 16,0 0-16,0 0 0,0 0 16,0 0-16,0 0 0,32 2 15,-32-2-15,0 0 0,25 3 16,-25-3-16,28 1 0,-28-1 0,35 6 15,-15-3-15,1-1 0,0-1 16,3 0-16,4 0 16,6 1-16,-1 0 0,4-1 0,3 0 15,-1 2-15,-1 0 0,12-1 16,2 0-16,-2-1 0,-1 1 16,12 0-16,3 0 0,-5-1 15,-7-1-15,14 0 0,2 1 16,-6 1-16,-6 2 0,13-2 15,-2-1-15,-4 3 0,-4 2 0,33-1 16,-4-4-16,-36-2 0,-6-1 16,30 2-16,0 1 15,-6 4-15,-10 3 0,5-3 16,2-2-16,-13-1 0,-8-1 0,7 1 16,4 2-16,-6-2 0,-4 0 15,0 3-15,2-1 0,-8 2 16,-6 1-16,1-7 0,2-3 15,-7 0-15,-4 0 0,4 6 16,6 3-16,-10-4 0,-3 0 0,-3-3 16,-1 0-16,-12 1 0,0 1 15,2 0-15,2 1 16,-3-2-16,-3 1 0,1-1 16,0 0-16,-2-1 0,-3 0 0,0 1 15,-2 0-15,2 0 0,-2 0 0,0 0 16,-3 0-16,-1 0 0,-2-1 15,2 0-15,1 0 16,0 1-16</inkml:trace>
  <inkml:trace contextRef="#ctx0" brushRef="#br1" timeOffset="159536.0058">8651 8804 0,'0'0'0,"0"0"0,0 0 16,0 0-16,0 0 0,1 28 0,-1-28 16,4 24-16,-4-24 0,5 27 15,-3-10-15,-1 0 0,0 2 0,0 2 16,0 3-16,-1-1 15,-1-1-15,0 9 0,0 1 16,0-3-16,-1-2 0,0 1 16,-1 0-16,1 5 0,0-4 0,0-1 15,-1-1-15,0-5 0,1-1 16,0-3-16,0-1 0,0-3 16,-1-2-16,2-2 0,0-2 15,0-3-15,0-2 0,1-3 16,0 0-16,0 0 0,2-5 0,0-12 15,3-8-15,-2 5 0,0 3 16,0 1-16</inkml:trace>
  <inkml:trace contextRef="#ctx0" brushRef="#br1" timeOffset="159952.1549">8702 8785 0,'0'0'15,"0"0"-15,0 0 0,0 0 16,0 0-16,11 25 0,-11-25 15,10 20-15,-6-9 0,3 1 16,0 2-16,1 0 0,0 1 0,0 2 16,0-1-16,2 2 0,1 1 15,4 7-15,0 0 0,0-1 16,-2-3-16,0 3 0,1 0 16,-1 0-16,1-1 0,3 1 15,2-1-15,-2-3 0,-3 0 0,-1-1 16,-1-2-16,-1 0 15,-2 0-15,-1-4 0,-2-3 16,0-2-16,-2-4 0,0 1 16,-2-1-16,-2-5 0,0 0 0,-1-5 15,-3-5-15,1 2 0,1 1 16,0 1-16</inkml:trace>
  <inkml:trace contextRef="#ctx0" brushRef="#br1" timeOffset="160336.2861">9096 8774 0,'0'0'0,"0"0"15,0 0-15,0 0 0,0 0 0,1 25 16,-1-25-16,3 19 0,-3-19 16,1 25-16,0-9 15,0 0-15,0 1 0,0 2 0,0 3 16,0 0-16,-1 0 0,0 8 16,0 1-16,0-2 0,0-4 15,0 8-15,0-3 0,0-3 16,0-2-16,1 0 0,2-1 15,-2-2-15,1-3 0,0 1 16,0-1-16,1-3 0,0-1 0,-3-1 16,1-1-16,-1-3 0,0-3 15,1-1-15,2-2 16,0-1-16,-1-1 0,-1 1 0</inkml:trace>
  <inkml:trace contextRef="#ctx0" brushRef="#br1" timeOffset="160818.7798">9376 9058 0,'0'0'0,"0"0"16,0 0-16,0 0 0,0 0 0,0 0 15,0 0-15,0 0 0,0 0 0,0 0 16,0 0-16,0 0 15,0 0-15,0 0 0,-24 17 16,24-17-16,0 0 0,-16 28 16,16-28-16,-11 25 0,5-11 0,-1 1 15,1 1-15,-1 0 0,1 1 0,1 0 16,-1 0-16,1 1 16,1 2-16,-2 3 0,1 0 15,0-3-15,1 0 0,-1-1 16,1 1-16,1-4 0,-1-2 0,1-3 15,1-2-15,0 1 0,0 1 16,0-4-16,1-2 16,1-1-16,0-2 0,0-2 15,-2-3-15,1-1 0,0 2 0,0 0 16</inkml:trace>
  <inkml:trace contextRef="#ctx0" brushRef="#br1" timeOffset="161219.13">9412 9058 0,'0'0'0,"0"0"16,0 0-16,0 0 0,0 0 0,0 0 15,10 23-15,-10-23 16,0 0-16,11 22 0,-11-22 0,10 18 16,-4-7-16,1 1 15,-1 2-15,0-1 0,-1 1 0,1 0 16,-1 1-16,0 0 0,-1 0 16,1 2-16,0 0 0,0-1 15,-1 1-15,1 4 0,0-1 16,-1-2-16,1-1 0,-1-1 15,1-2-15,-2-2 0,0-1 16,0-1-16,1 0 0,-2-3 16,0-1-16,-1-3 0,0 0 15,-1-3-15,0 0 0,-1-5 0,-1 0 16,0 1-16,0 1 0,1-1 16</inkml:trace>
  <inkml:trace contextRef="#ctx0" brushRef="#br1" timeOffset="161375.3176">9329 9318 0,'0'0'0,"0"0"15,0 0-15,0 0 0,0 0 0,0 0 16,0 0-16,0 0 0,0 0 16,23-5-16,-23 5 0,0 0 15,23-2-15,-23 2 0,21-3 16,-12 2-16,-1 0 0,-1-1 15</inkml:trace>
  <inkml:trace contextRef="#ctx0" brushRef="#br1" timeOffset="165319.934">6783 10856 0,'0'0'0,"0"0"16,0 0-16,0 0 0,0 0 0,0 0 16,0 0-16,0 0 15,-7 25-15,7-25 0,0 0 16,0 0-16,-15 27 0,15-27 15,0 0-15,-16 21 0,16-21 0,-13 12 16,7-5-16,1-1 16,0 1-16,0-1 0,0 1 15,2-3-15,1 1 0,2 0 0,2-1 16,2 1-16,5 1 0,-1-2 16,3-1-16,-1 1 15,2 0-15,1 2 0,4-1 16,0 0-16,-1-2 0,-1 0 0,2-1 15,-4 0-15,2-1 0,1 0 16,-2 0-16,1-1 0,-4 0 0,-4-1 16,0-2-16,-3-1 15,1 2-15,-1 0 0</inkml:trace>
  <inkml:trace contextRef="#ctx0" brushRef="#br1" timeOffset="165586.4216">6888 10940 0,'0'0'0,"0"0"0,0 0 0,0 0 16,0 0-16,0 0 0,0 0 15,0 0-15,0 0 0,3 28 16,-3-28-16,0 0 0,0 0 0,11 26 16,-11-26-16,6 20 0,-6-20 15,7 18-15,-4-7 0,0-2 16,1 1-16,-3 0 0,1 1 15,0-2-15,0 1 0,-1-2 16,0-1-16,1-1 0,-1 0 0,0-2 16,0 0-16,-1-4 0,0 3 15,1-1-15,0 4 16,0-1-16,-1 0 0,0-2 0</inkml:trace>
  <inkml:trace contextRef="#ctx0" brushRef="#br1" timeOffset="165954.2174">6539 10753 0,'0'0'0,"0"0"0,0 0 15,0 0-15,0 0 0,0 0 16,29 0-16,-29 0 0,0 0 0,31 1 16,-31-1-16,26 3 0,-11-2 15,2 1-15,2-2 0,1 0 16,1 0-16,3-1 0,4 0 16,5 0-16,-2 0 0,1 0 15,2 1-15,-3 0 0,0 1 0,3 0 16,-3 0-16,-4 0 15,-2 0-15,-2 1 0,-2 0 16,-2-1-16,-4 1 0,-3-1 16,-3 0-16,-2-1 0,-4 0 0,-3 0 15,0-4-15,-3 0 0,-4-2 16,3 1-16,0 2 0,1-1 16</inkml:trace>
  <inkml:trace contextRef="#ctx0" brushRef="#br1" timeOffset="166555.456">6804 10361 0,'0'0'0,"0"0"0,0 0 16,0 0-16,0 0 0,0 0 16,0 0-16,0 0 0,0 0 0,0 0 15,0 0-15,0 0 0,0 0 16,0 0-16,0 29 0,0-29 16,0 0-16,0 29 0,0-29 15,-2 25-15,2-25 0,-2 26 16,1-15-16,0 2 0,0 3 0,0 0 15,-2 0-15,1-1 16,0-1-16,0-2 0,1 1 16,-3-2-16,1-1 0,-3-1 15,1-1-15,1-3 0,-3 0 0,-1-2 16,2 0-16,-1-2 0,-1-1 16,1-1-16,-1 0 0,1-3 15,1 1-15,0-2 0,-1 0 16,0-1-16,1-1 0,1 0 15,1 1-15,-1 0 0,-1 0 0,1 0 16,-1 1-16,1 1 16,-1 1-16,1 0 0,-1 1 15,0 0-15,-2 1 0,1 2 0,1 1 16,-1 1-16,2 1 0,-1 1 16,1 2-16,-1 0 0,2 0 15,-1 1-15,2-1 0,0 0 16,-1 0-16,1 0 0,1 0 15,0-1-15,-1 0 0,1-1 16,1 0-16,0-1 0,1 1 0,1-3 16,1 0-16,1 1 0,-1-2 15,-2-1-15</inkml:trace>
  <inkml:trace contextRef="#ctx0" brushRef="#br1" timeOffset="167085.9026">6962 10349 0,'0'0'0,"0"0"16,0 0-16,0 0 0,0 0 0,0 0 15,0 0-15,0 0 16,0 0-16,18 15 0,-18-15 0,0 0 16,0 0-16,-3 26 0,3-26 15,-7 21-15,7-21 0,-11 22 16,11-22-16,-17 21 0,9-11 0,2 0 16,-1-2-16,1 0 15,1 1-15,2-2 0,2 0 16,1 1-16,1 0 0,1 1 15,2 0-15,1-1 0,2-1 0,-3 0 16,1-1-16,2 1 0,0-2 16,0 2-16,2-2 0,-1 1 15,0 0-15,-1-1 0,1 1 16,0-2-16,-2 1 0,1 0 16,-4 1-16,1 1 0,-3-3 15,-1 1-15,-1-1 0,-2 1 16,0-1-16,-1 1 0,-1 0 15,0-1-15,-1 1 0,-1-1 16,-2 1-16,0-3 0,-4 0 0,1 0 16,-1 1-16,1-1 0,0-2 15,2-1-15,1-1 16,2-1-16,0 1 0,2 0 0</inkml:trace>
  <inkml:trace contextRef="#ctx0" brushRef="#br1" timeOffset="167404.7521">6804 10272 0,'0'0'15,"0"0"-15,0 0 0,0 0 0,0 0 16,0 0-16,0 0 16,31-10-16,-31 10 0,23-2 15,-23 2-15,30 1 0,-14 0 0,1-2 16,4 0-16,0-1 0,0 0 16,1-1-16,1 1 0,0 0 15,2 0-15,4 1 0,1-2 16,-3 1-16,-3 0 0,-2 0 15,0 1-15,0 0 0,-4 1 0,-3 0 16,-1 0-16,-4 0 0</inkml:trace>
  <inkml:trace contextRef="#ctx0" brushRef="#br1" timeOffset="174721.0436">7590 10704 0,'0'0'0,"0"0"16,0 0-16,0 0 0,0 0 15,0 0-15,0 0 0,0 0 16,0 0-16,0 0 0,9-23 15,-9 23-15,0 0 0,0 0 0,0 0 16,4-27-16,-4 27 0,0 0 16,-3-20-16,3 20 0,0 0 15,-5-20-15,5 20 0,-10-12 16,3 7-16,0 2 0,-1 3 16,-3 0-16,1 2 0,0 2 15,-1 2-15,1 2 0,1 1 16,0 0-16,1 0 0,0 0 15,2-1-15,0 2 0,1 1 16,2 0-16,0-2 0,0 2 0,2 0 16,0-2-16,1 0 0,1 0 15,2-2-15,-1 0 0,0-2 16,2-1-16,3 0 0,-3-2 16,3-1-16,1 0 0,2-1 15,0-2-15,0-2 0,1-1 16,0-2-16,-2 2 0,0 0 0,0-1 15,-2 0-15,-1 0 16,0 1-16,-2 1 0,1 0 16,-2 1-16,0-1 0,0 2 0,-1 1 15,0 1-15,1 1 0,-2 0 16,2 3-16,-3 0 0,0 0 16,0 0-16,0 1 0,-3 1 15,2 0-15,1-1 0,0 0 16,0 2-16,0 0 0,0 0 15,1 0-15,2-1 0,-2 0 0,2-1 16,1-1-16,1-2 16,0 0-16,0 1 0,1-1 0,2-1 15,2 1-15,-1-2 0,1 0 16,-1 3-16,-2 6 0,2-2 16,-3-1-16,-1-1 0</inkml:trace>
  <inkml:trace contextRef="#ctx0" brushRef="#br1" timeOffset="175886.4991">7685 10344 0,'0'0'0,"0"0"0,0 0 16,0 0-16,0 0 0,0 0 0,0 0 16,0 0-16,0 0 0,0 0 15,26 6-15,-26-6 0,0 0 16,0 0-16,0 0 0,27 6 16,-27-6-16,0 0 0,0 0 15,22 7-15,-22-7 0,0 0 16,15 11-16,-12-8 0,-1 0 0,0 2 15,-1 1-15,0 0 0,-1 0 16,-1-1-16,-1 2 16,-1-1-16,0 2 0,-4-2 15,0 1-15,2-3 0,-3 0 0,1 0 16,0 2-16,0 1 0,0-2 16,2 1-16,-1-1 0,2 0 15,0 0-15,0 0 0,2 0 16,0 0-16,1-2 0,2 1 15,2-1-15,3 1 0,0-1 0,2-2 16,3-1-16,-2-1 16,2 0-16,1-2 0,1 1 0,2 1 15,1-1-15,-3 1 0,1 1 16,-2-1-16,-1-1 0,-1 0 16,0 1-16,-4 0 0,1 1 15,-2-1-15,0-1 0,-3 1 16,-2 1-16,2-1 0,-2 1 0,2-1 15</inkml:trace>
  <inkml:trace contextRef="#ctx0" brushRef="#br1" timeOffset="186121.2783">6037 10596 0,'0'0'0,"0"0"0,0 0 15,0 0-15,0 0 0,0 0 0,0 0 16,0 0-16,0 0 0,0 0 16,0 0-16,0 0 0,0 0 15,0 0-15,0 0 0,0 0 16,0 0-16,0 0 0,0 0 16,0 0-16,0 0 0,29 7 15,-29-7-15,18 12 0,-18-12 0,16 17 16,-16-17-16,0 0 15,19 24-15,-16-15 0,-2 0 16,1 0-16,-2 2 0,-3 2 16,-4 0-16,1-1 0,0-1 0,-4 1 15,-1 1-15,1-1 0,0 2 16,-3 0-16,0-1 0,1 0 16,-3-1-16,4 0 0,-1-1 15,2-2-15,2-3 0,1 1 16,4-1-16,-1-3 0,1-2 0,3-1 15,0 0-15,3 1 0,1-1 16,0-1-16,3-2 0,0 1 16,3 0-16,-1-1 0,2-2 15,1 1-15,2 1 0,0 0 16,-1 0-16,0 0 0,-1 1 0,1 0 16,-4-1-16,4 1 0,-3-1 15,-1 0-15,0 2 0,-1-1 16</inkml:trace>
  <inkml:trace contextRef="#ctx0" brushRef="#br1" timeOffset="186489.4627">6317 10578 0,'0'0'15,"0"0"-15,0 0 0,0 0 0,0 0 16,0 0-16,0 0 16,0 0-16,0 0 0,0 0 0,0 0 15,0 0-15,0 0 0,17 25 16,-17-25-16,12 16 0,-12-16 0,14 20 15,-4-10-15,-1-1 16,0 1-16,-1 0 0,2-2 16,-3 2-16,1 1 0,-1-2 15,-2-1-15,0 1 0,1 0 0,-2 0 16,0-1-16,-1-1 16,0-1-16,-1-1 0,-1-2 15,-1 6-15,0 3 0,0-2 0,0 0 16,0-2-16</inkml:trace>
  <inkml:trace contextRef="#ctx0" brushRef="#br1" timeOffset="186752.9431">6420 10610 0,'0'0'0,"0"0"0,0 0 16,0 0-16,0 0 0,0 0 0,0 0 15,0 0-15,0 0 0,0 0 16,0 0-16,-17 24 0,17-24 16,-12 19-16,12-19 0,-13 22 15,6-12-15,0 2 0,2 0 16,-2 0-16,2-2 0,-1 1 0,2-1 16,-3 0-16,3-1 0,-2 0 15,1 0-15,-1-2 0,2 0 16,1-2-16,-1-1 0,1 1 15</inkml:trace>
  <inkml:trace contextRef="#ctx0" brushRef="#br1" timeOffset="197638.3839">8125 10633 0,'0'0'0,"0"0"0,0 0 15,0 0-15,0 0 0,0 0 16,0 0-16,0 0 0,0 0 0,0 0 16,27 16-16,-27-16 0,0 0 15,0 0-15,24 15 16,-24-15-16,0 0 0,22 17 0,-14-9 16,-2-1-16,1-1 0,1 1 15,-3 0-15,1-1 0,-1-1 0,1 0 16,-1-1-16,1-1 15,-2-2-15,0-1 0,2-1 16,-3-1-16,1-2 0,0 1 16,0 1-16,1-2 0,-1 1 0,1-3 15,-2 0-15,0 0 0,1 1 16,-2 0-16,-1 2 0,1-1 16,-2 0-16,0 2 0,0-2 15,0 2-15,0 2 0,0-3 16,0 3-16,-3 0 0,-1 0 0,0 2 15,-2 1-15,2 1 16,0-1-16,-2 1 0,1 1 16,-1 0-16,1 1 0,-3 1 15,-1 1-15,0-1 0,0 1 0,0-1 16,-3 1-16,3-1 0,-1-1 16,1 1-16,1 0 15,1-2-15,2 0 0,1 0 0,0 1 16,2-1-16,2-1 0,0-2 15,0 1-15,0-1 0</inkml:trace>
  <inkml:trace contextRef="#ctx0" brushRef="#br1" timeOffset="198518.72">8724 10541 0,'0'0'0,"0"0"0,0 0 0,0 0 15,0 0-15,0 0 0,0 0 16,0 0-16</inkml:trace>
  <inkml:trace contextRef="#ctx0" brushRef="#br1" timeOffset="198970.7039">8745 10551 0,'0'0'0,"0"0"0,0 0 0,0 0 16,0 0-16,0 0 0,0 0 16,0 0-16,0 0 0,0 0 15,0 0-15,0 0 0,0 0 0,0 0 16,0 0-16,0 0 15,0 0-15,0 0 0,0 0 16,0 0-16,-19-17 0,19 17 0,0 0 16,-27 4-16,27-4 0,-17 12 15,17-12-15,-19 19 0,11-8 0,1 2 16,-1 0-16,2-1 16,2 1-16,2 0 0,-1 1 15,0-2-15,2 0 0,1-1 16,2 1-16,1-1 0,0-1 0,2 1 15,2-1-15,2-2 0,-1-2 16,4 1-16,0 0 16,-3-3-16,1 0 0,3-1 15,2 0-15,1 0 0,-4-3 0,3 2 16,2 3-16,-3 0 0,-2-2 16,-2 0-16</inkml:trace>
  <inkml:trace contextRef="#ctx0" brushRef="#br1" timeOffset="200438.8951">8310 10462 0,'0'0'0,"0"0"0,0 0 16,0 0-16,0 0 0,0 0 0,0 0 15,0 0-15,0 0 0,33 2 16,-33-2-16,0 0 16,22 13-16,-22-13 0,15 15 15,-9-7-15,1 2 0,0 1 0,-2 1 16,1 1-16,-1-1 0,0 3 15,-1 1-15,-1 0 0,1 0 16,-2 0-16,-1 1 0,0 0 16,-1-2-16,-2 7 0,-3-1 15,-2-1-15,-2-3 0,-2 0 0,-2 0 16,0-1-16,2-3 0,0 0 16,3-1-16,0-2 0,1-1 15,3-3-15,1 0 0,0-2 16,3-1-16,0-3 0,1 1 15,4-2-15,0 0 0,3-1 16,2-1-16,1-1 0,0 1 0,1-1 16,1 0-16,1 0 0,-1 1 0,1-1 15,-2 0-15,-1 1 16</inkml:trace>
  <inkml:trace contextRef="#ctx0" brushRef="#br1" timeOffset="202221.07">9057 10539 0,'0'0'0,"0"0"16,0 0-16,0 0 0,0 0 0,0 0 16,0 0-16,0 0 0,0 0 15,0 0-15,0 0 0,0 0 16,0 0-16,0 0 0,22 16 16,-22-16-16,0 0 0,20 23 15,-20-23-15,15 21 0,-5-9 0,-2 0 16,2 1-16,-1-2 0,1-1 15,0 0 1,-2 1-16,0-2 0,-2 1 0,1-2 0,0 1 16,-2-2-16,2-2 0,-3-1 15,1-1-15,-1 0 0,-1-2 16,-1-2-16,2-3 0,-4 0 16,1 1-16,0 0 0</inkml:trace>
  <inkml:trace contextRef="#ctx0" brushRef="#br1" timeOffset="202472.9368">9269 10551 0,'0'0'0,"0"0"0,0 0 0,0 0 15,0 0-15,0 0 0,-17 21 16,17-21-16,0 0 0,-20 25 15,9-12-15,0-2 0,0-2 0,-1 1 16,0 1-16,0-2 0,-1 0 16,2 0-16,0-2 0,0 0 15,1 1-15,0 0 0,-1 0 16,3 0-16,0-3 0,1 2 16</inkml:trace>
  <inkml:trace contextRef="#ctx0" brushRef="#br1" timeOffset="205703.8117">9652 10425 0,'0'0'0,"0"0"0,0 0 0,0 0 15,-7 19-15,7-19 0,-4 21 16,4-21-16,-4 24 0,2-10 0,1 3 16,0 0-16,0 0 15,-1 0-15,0 2 0,0 3 16,-1 1-16,1-1 0,1 0 16,-2-2-16,1 0 0,-1-2 0,1 0 15,1-2-15,0-3 0,0-1 16,0-2-16,1 0 0,0 0 15,0 0-15,0-3 0,1 0 16,0-3-16,-1-4 0,0 0 16,0 0-16,0 0 0,2-4 0,1 1 15,0 0-15,-1 1 0,0-1 16</inkml:trace>
  <inkml:trace contextRef="#ctx0" brushRef="#br1" timeOffset="206254.1303">9837 10467 0,'0'0'16,"0"0"-16,0 0 0,0 0 0,0 0 16,0 0-16,0 0 0,0 0 15,0 0-15,0 0 0,-8 26 16,8-26-16,0 0 0,-8 24 15,8-24-15,-3 25 0,2-12 0,2 0 16,3 1-16,-1-1 0,1-1 16,1-1-16,0-1 15,2-1-15,0 0 0,0 0 0,3-1 16,0-3-16,0-1 0,2-1 16,3-2-16,-1 1 0,-1-2 15,-1-2-15,0-2 0,-1-1 16,-1-1-16,0-3 0,-1-1 15,-3 2-15,-2-1 0,-1-2 16,-2-2-16,-2 2 0,-2 0 0,-5 0 16,-3 0-16,-2 1 15,-1 2-15,-1 1 0,1 2 0,1 2 16,0 3-16,-3 1 0,-1 0 16,-1 1-16,0 1 0,2 3 15,0 1-15,3 2 0,1 0 0,2-1 16,1-1-16,1-1 15</inkml:trace>
  <inkml:trace contextRef="#ctx0" brushRef="#br1" timeOffset="207573.5836">10007 10339 0,'0'0'0,"0"0"15,0 0-15,0 0 0,0 0 0,0 0 16,0 0-16,24-8 0,-24 8 15,0 0-15,27-2 16,-27 2-16,22-1 0,-22 1 16,23-1-16,-12 1 0,-1-1 15,-1 0-15,-1 0 0,0-1 0,-1 1 16,-2 0-16</inkml:trace>
  <inkml:trace contextRef="#ctx0" brushRef="#br1" timeOffset="208012.0622">10323 10104 0,'0'0'0,"0"0"15,0 0-15,0 0 0,0 0 0,0 0 16,0 0-16,0 0 0,0 0 16,0 0-16,0 0 0,0 0 15,0 0-15,0 0 0,13 20 16,-13-20-16,0 0 0,-10 22 15,10-22-15,0 0 0,-15 23 0,15-23 16,0 0-16,-9 22 16,9-22-16,0 15 0,2-7 15,1-1-15,1 1 0,2-1 0,0 1 16,1-1-16,0 0 16,1-1-16,2 1 0,0 0 0,0 1 15,0-2-15,-1 1 0,-1-1 16,-2 0-16,-1 2 0,-3 1 15,-2 0-15,-1 1 0,-3 0 16,-1 1-16,-2-2 0,1 0 16,-2 0-16,-1 1 0,-1-1 15,0 0-15,-3 1 0,0-1 16,3-2-16,1-1 0,-3 2 0,0-1 16,3-4-16,1 0 0,2-1 15,-1 1-15,2-1 0,0 0 0,5-2 16,0 0-16,-1-3 15,1 3-15,0 0 0</inkml:trace>
  <inkml:trace contextRef="#ctx0" brushRef="#br1" timeOffset="208353.6564">10571 10331 0,'0'0'0,"0"0"16,0 0-16,0 0 0,0 0 0,0 0 16,0 0-16,4 22 0,-4-22 15,0 0-15,0 0 0,9 19 16,-9-19-16,0 0 0,21 11 16,-21-11-16,19 2 0,-9-3 15,1-1-15,0-2 0,0 0 16,1-1-16,2 0 15,-2-1-15,-1 1 0,-1-1 0,-1-1 16,-4 1-16,0-1 0,-3 0 16,-2 1-16,-1-1 0,-2 1 0,-2 1 15,-3 0-15,0 2 0,0 2 16,-3-1-16,-3-2 0,0 2 16,0 2-16,-3-1 0,4 1 15,1-1-15</inkml:trace>
  <inkml:trace contextRef="#ctx0" brushRef="#br1" timeOffset="211721.094">7035 8711 0,'0'0'0,"0"0"15,0 0-15,0 0 0,0 0 0,0 0 16,0 0-16,0 0 0,0 0 15,0 0-15,0 0 16,0 0-16,0 0 0,0 0 0,0 0 16,0 0-16,-7 26 0,7-26 15,-2 21-15,2-21 0,-2 27 0,2-11 16,0 1-16,-1 3 0,1 0 16,-3 2-16,3 1 0,-1 1 15,1 0-15,-3 7 0,1-2 16,0-1-16,-1-3 0,0 0 15,-1 0-15,0-2 0,1-2 0,-1 2 16,-1-3-16,2-5 0,1-2 16,0-3-16,-1 0 15,2-3-15,1-1 0,-3-1 0,0-2 16,-1-2-16,1-3 0,-1 0 16,-1-2-16,-1-2 0,1 0 15,-1-2-15,-1-2 0,0 0 16,0 0-16,-2-3 0,0 0 15,1 0-15,3-1 0,-2 1 16,-3-1-16,2 2 0,2 1 0,-1 0 16,1 0-16,-1 3 15,1 0-15,1 3 0,-1-2 16,3 4-16,1 0 0,-4 3 16,1 2-16,-1 0 0,2 2 0,0 2 15,-3 1-15,-1 0 0,2 1 16,1 0-16,-1 1 0,2 1 15,2 1-15,-1 0 0,-1 0 16,1 0-16,0-1 0,1 1 16,1-1-16,-3-1 0,2 0 0,0-2 15,0 0-15,1-2 0,-1 1 16,2-1-16,0 0 0,0 0 16,0-1-16,0-1 0</inkml:trace>
  <inkml:trace contextRef="#ctx0" brushRef="#br1" timeOffset="212287.826">7251 8793 0,'0'0'0,"0"0"16,0 0-16,0 0 0,0 0 0,0 0 16,17 11-16,-17-11 0,0 0 15,0 0-15,15 16 0,-15-16 16,0 0-16,9 18 0,-8-12 15,0 0-15,-1 2 0,0-1 16,-1 1-16,0 0 0,0-2 0,-2 3 16,1 2-16,0-1 0,0-1 15,-1 0-15,2 0 0,-1-2 16,1 0-16,1 1 0,1-1 16,1 1-16,-1-1 0,3 2 15,0 1-15,2-1 0,1 0 16,2 0-16,1 1 0,0 1 0,-1-1 15,1 0 1,-2 0-16,-1-1 0,0-1 0,0 1 16,-5 2-16,-1-2 0,-2 0 0,-1 0 15,-2 1-15,0-1 0,-1 0 16,-1-1-16,-1 0 16,-1-2-16,2 1 0,-2-2 0,0-1 15,0-1-15,-1 0 0,0-3 16,-1-3-16,0-1 0,0-2 15,1-1-15,-2 0 0,2-1 16,2 3-16,0 0 0</inkml:trace>
  <inkml:trace contextRef="#ctx0" brushRef="#br1" timeOffset="212537.1517">7034 8742 0,'0'0'0,"0"0"0,0 0 0,22 2 16,-22-2-16,22-1 0,-22 1 15,36 1-15,-16-2 0,4 1 16,2-1-16,6-1 0,-2 2 15,2-1-15,-2 1 16,-2 0-16,-2-1 0,1 0 0,-5 0 16,-5 1-16</inkml:trace>
  <inkml:trace contextRef="#ctx0" brushRef="#br1" timeOffset="213840.8403">7769 9014 0,'0'0'0,"0"0"0,0 0 16,0 0-16,0 0 0,9-21 0,-9 21 16,3-17-16,-1 9 0,-1 0 15,1-1-15,-2 1 16,0 0-16,-2 1 0,0 1 0,-1 1 15,0 1-15,-4 1 0,-3 1 16,0 1-16,0 1 0,-1 3 16,-1 1-16,1 2 0,-1 2 0,2 3 15,1 3-15,1-1 16,1 0-16,-1 5 0,1 1 16,2-2-16,2-1 0,0-2 0,2-2 15,2-1-15,3 0 0,-1-2 16,3-2-16,0-1 0,3-1 15,1-3-15,2-2 0,0-1 16,1-3-16,-3 0 0,2 1 16,-1-1-16,0 0 0,-1-1 0,3 1 15,-2-1-15,-2 1 0,0 1 16,-1 1-16,-3 1 0,0 0 16,0 2-16,1 0 0,-3 2 15,-1 1-15,1 2 0,-1-1 16,0 2-16,1 0 0,0 0 15,0 1-15,0 0 0,0-1 16,2 1-16,-1-1 0,1 0 0,-1 1 16,1-2-16,-1-2 15,0 0-15,1 1 0,-2-3 16,0-2-16,1-1 0,-2-1 0,0 1 16,-2 1-16,2-4 0</inkml:trace>
  <inkml:trace contextRef="#ctx0" brushRef="#br1" timeOffset="214304.4009">7918 8625 0,'0'0'16,"0"0"-16,0 0 0,0 0 0,0 0 0,0 0 15,0 0-15,0 0 0,0 0 16,12 21-16,-12-21 0,0 0 16,0 0-16,18 25 0,-18-25 15,0 0-15,16 22 0,-13-12 16,-1 1-16,-2-1 0,-2-1 0,0 3 15,-2 1-15,-1 0 16,1 0-16,-2-2 0,2 0 16,-1 0-16,0-3 0,2 0 15,1 1-15,-1-3 0,2 0 0,1-1 16,1-1-16,2 0 0,0-2 16,2 0-16,3-2 0,0 1 15,1 0-15,3-1 0,2-1 16,-2 0-16,2 0 0,-1 1 15,0 1-15,-1-1 0,0 1 0,0-1 16,0-1-16,0 1 16,-3 1-16,0-1 0,-1 0 0,0 0 15</inkml:trace>
  <inkml:trace contextRef="#ctx0" brushRef="#br1" timeOffset="214837.9894">8331 8994 0,'0'0'0,"0"0"0,0 0 0,0 0 16,0 0-16,0 0 0,0 0 16,0 0-16,0 0 0,0 0 0,-4-25 15,4 25-15,0 0 0,0 0 16,-23 2-16,23-2 0,-21 11 16,21-11-16,-30 21 0,30-21 15,-33 25-15,19-11 0,0 1 16,3 0-16,1-2 0,2 5 15,2-1-15,3-1 0,3-3 0,3-1 16,6-1-16,1-1 16,2 0-16,1-3 0,1-1 15,2-1-15,2-2 0,1 0 0,6-1 16,-5 1-16,-4-2 0,-2 1 16</inkml:trace>
  <inkml:trace contextRef="#ctx0" brushRef="#br1" timeOffset="217363.5245">9009 7668 0,'0'0'16,"0"0"-16,0 0 0,0 0 15,0 0-15,28 13 0,-28-13 16,0 0-16,25 19 0,-14-10 16,1 2-16,0 0 0,1 0 0,-1 0 15,0 2-15,-1-1 0,-1 0 16,2 2-16,-1-2 0,-3-4 16,-1-1-16,-2-2 0,0-1 15,0 0-15,-1-2 0,-1 2 16</inkml:trace>
  <inkml:trace contextRef="#ctx0" brushRef="#br1" timeOffset="217587.446">9274 7758 0,'0'0'0,"0"0"16,0 0-16,0 0 0,0 0 16,0-20-16,0 20 0,0 0 0,0 0 15,0 0-15,1-21 0,-1 18 16,-1 0-16,-1 2 0,-1 1 0,0 0 16,-1 3-16,-1-1 15,1 3-15,-2 0 0,0 1 16,-1 1-16,-1 2 0,-1 2 15,-3 0-15,0 1 0,1 0 16,0 0-16,-2 1 0,2 1 0,1-2 16,-1 2-16,0 0 15,2-5-15,2-2 0,1-2 0,2 1 16,1-4-16,1 1 0,0-1 16</inkml:trace>
  <inkml:trace contextRef="#ctx0" brushRef="#br1" timeOffset="217954.5767">9480 7400 0,'0'0'0,"0"0"0,0 0 0,0 0 15,0 0-15,0 0 0,0 0 16,6 24-16,-6-24 0,3 23 0,-3-23 16,1 33-16,-1-15 0,-1 2 15,0 2-15,-1 2 0,-2-2 16,0 8-16,-2 1 0,1 0 16,-1 0-16,1 0 0,-2 0 15,2-2-15,-1-2 0,1 3 16,0-2-16,2-3 0,1-2 0,-1-2 15,1-1-15,0-5 16,1 0-16,0-4 0,0-2 16,1-5-16,0-1 0,3-6 0,1-4 15,1 1-15,-2 1 0,1 1 16</inkml:trace>
  <inkml:trace contextRef="#ctx0" brushRef="#br1" timeOffset="218337.516">9649 7821 0,'0'0'0,"0"0"0,0 0 16,0 0-16,0 0 0,-1 24 16,1-24-16,0 0 0,6 23 15,-6-23-15,0 0 0,18 16 16,-12-14-16,3 0 0,1-4 15,1 0-15,0-1 0,2-1 16,3-4-16,-1 1 0,0-1 0,-2-1 16,-1-1-16,1-1 15,-2 2-15,-1-2 0,-2-1 0,-3 3 16,0 1-16,-3-3 0,-2 0 16,-1 4-16,-2 0 0,-4 3 15,-3-1-15,-1 2 0,-1 0 0,-3 3 16,-1 0-16,2 3 15,1 0-15,-2 0 0,1 1 16,0 0-16,0 1 0,3-2 16,1 0-16,3-1 0,1 2 0,3 1 15,2-1-15,1-2 0,0-2 16,2 3-16,-2-3 0,1 3 16</inkml:trace>
  <inkml:trace contextRef="#ctx0" brushRef="#br1" timeOffset="218877.1078">9886 7233 0,'0'0'0,"0"0"0,0 0 16,0 0-16,0 0 0,0 0 0,0 0 16,0 0-16,0 0 0,24-12 15,-24 12-15,0 0 0,0 0 16,26 2-16,-26-2 0,0 0 16,0 0-16,14 17 0,-14-17 15,0 0-15,-8 23 0,8-23 16,-11 18-16,11-18 0,-12 18 0,12-18 15,-11 19-15,5-10 0,2 1 16,1-1-16,-1 0 16,2-1-16,0 1 0,1 0 0,2-2 15,0 0-15,1-1 0,4-1 16,1 1-16,1 0 0,0 0 0,2-1 16,2-2-16,-1 0 15,0 2-15,-2-2 0,-2 0 16,0 0-16,-1 0 0,-2 2 15,-1 1-15,-1 1 0,0-2 0,-4 2 16,-1 0-16,-2 0 0,-2 0 16,-2 0-16,-1 1 15,0 0-15,2-2 0,-1 0 0,1-1 16,1-1-16,2-1 0,0 0 16,2-3-16,1-1 0,1-2 0,2-1 15,2-3-15,1 1 16,-2 1-16,0 0 0</inkml:trace>
  <inkml:trace contextRef="#ctx0" brushRef="#br1" timeOffset="219287.2784">10134 7544 0,'0'0'0,"0"0"15,0 0-15,0 0 0,0 0 0,0 0 16,-6 20-16,6-20 16,0 0-16,0 0 0,0 0 15,17 19-15,-17-19 0,0 0 16,23 2-16,-23-2 0,18-2 0,-7-2 15,2-1-15,0-1 0,0-1 16,1-1-16,-1-5 16,-1 4-16,-2 2 0,1-6 0,-1 1 15,-4 3-15,0 0 0,-2-2 16,0 1-16,-3 3 0,-1 0 16,-2 2-16,-3-1 0,0 0 15,-2 2-15,-2 1 0,-1 1 16,0 0-16,1 1 0,1 2 15,-1 3-15,0-1 0,1 1 0,-1 0 16,3-1-16,0 1 0</inkml:trace>
  <inkml:trace contextRef="#ctx0" brushRef="#br1" timeOffset="245104.9838">9414 7834 0,'0'0'0,"0"0"0,21-8 15,-7 2-15,2-2 0,14-5 0,10-4 16,0-1-16,1-1 0,17-7 16,8-1-16,-5 2 0,-4 2 15,15-8-15,13-6 0,-11 6 16,-7 5-16,7-1 0,-5 2 16,-12 7-16,-8 5 0,3-3 15,-18 3-15,-14 5 0,-9 2 0,-14 7 16,-6 1-16,-8 3 0,-5 1 15,-11 2-15,-10 5 16,0 1-16,0 1 0,-11 6 0,-8 4 16,4-1-16,2 1 0,-16 7 15,-3 4-15,-15 9 0,17-3 0,3-6 16,3-2-16,16-6 16,13-4-16,7-4 0,6-7 15,8-4-15,7-3 0,8-4 16,6-1-16,5-3 0,3-1 0,5-3 15,5-2-15,0-3 0,2-1 16,13-4-16,9-4 0,0 0 16,1 2-16,13-10 0,7-2 15,-10 2-15,-8 3 0,4 0 16,3 1-16,-9 3 0,-8 2 0,12-7 16,-11 5-16,-15 4 15,-8 5-15,-14 0 0,-9-1 16,-2 8-16,-7 3 0,-6 0 15,-5 1-15,-6 1 0,-3 0 0,-12 4 16,-7 1-16,5 2 0,4 1 16,-13 7-16,0 4 0,10-2 15,10-2-15,2-2 0,3-2 16,8-3-16,6-2 0,7-4 16,6-1-16,3 0 0,3 2 0,10-5 15,7-3-15,-3-2 0,0 0 16,10-4-16,4-3 15,1 1-15,-1 0 0,-2 1 0,-1 1 16,-3 3-16,-3 2 0,-3 1 16,-4 2-16,-5 2 0,-2 0 15,-7 7-15,-7 7 0,0-1 16,-1 3-16,-5 2 0,-5 0 16,3-2-16,4-3 0,2-3 15</inkml:trace>
  <inkml:trace contextRef="#ctx0" brushRef="#br1" timeOffset="245506.0168">10592 7613 0,'0'0'0,"0"0"0,0 0 16,0 0-16,0 0 0,0 0 15,-15 21-15,15-21 0,0 0 0,-13 28 16,13-28-16,-9 24 0,3-10 15,1 1-15,-2 3 0,1 1 16,-1-1-16,-1 1 0,1 2 16,-2 0-16,1-2 0,-3 6 15,-1 1-15,2-3 0,0-2 16,1-3-16,2 0 0,0-2 16,1-2-16,1-2 0,0-2 15,3 0-15,1-4 0,3-2 16,4-4-16,-2 0 0,0 0 0,-1 0 15</inkml:trace>
  <inkml:trace contextRef="#ctx0" brushRef="#br1" timeOffset="245939.0721">10785 7918 0,'0'0'0,"0"0"0,0 0 0,0 0 15,0 0-15,0 0 0,19 17 16,-19-17-16,0 0 0,24 2 16,-24-2-16,27-5 0,-10 2 0,2-5 15,1-2-15,0 0 0,0-1 16,6-6-16,1 0 15,-4 1-15,-2 4 0,-4 1 0,-2 2 16,-4 1-16,-2 1 0,-7 0 16,-4 1-16,-3 1 0,0-2 15,-5 4-15,-2 1 0,-1 0 16,1 1-16,-3 2 0,-4-1 16,1 3-16,2-1 0,-1 2 15,1 0-15,0-1 0,3 0 16,1 0-16,1 1 0,1 1 0,1 0 15,3 0-15,1-1 16,2-2-16,2 1 0,1-3 0,5-4 16,0 2-16,0-3 0,1 2 15,-2 0-15,0 1 0</inkml:trace>
  <inkml:trace contextRef="#ctx0" brushRef="#br1" timeOffset="246389.3856">11132 7374 0,'0'0'16,"0"0"-16,0 0 0,0 0 0,0 0 15,0 0-15,0 0 0,0 0 16,0 0-16,0 0 0,0 0 16,0 0-16,0 0 0,0 0 15,0 0-15,27-2 0,-27 2 16,0 0-16,18 10 0,-18-10 16,0 0-16,12 18 0,-12-18 15,0 0-15,1 20 0,-1-20 16,-6 20-16,6-20 0,-8 18 0,1-7 15,-1-1-15,-1 0 0,1 0 16,-1 0-16,1-1 16,1 1-16,2-1 0,1-1 0,-1 1 15,3 0-15,1-2 0,3 0 16,2 1-16,2-1 0,1-4 16,0 0-16,2-1 0,2 0 15,0-2-15,3-2 0,3-1 16,-2 1-16,-1 0 0,-3-1 0</inkml:trace>
  <inkml:trace contextRef="#ctx0" brushRef="#br1" timeOffset="246788.254">11312 7285 0,'0'0'0,"0"0"0,0 0 16,0 0-16,0 0 0,0 0 15,0 0-15,0 0 0,26-2 0,-26 2 16,0 0-16,20 4 0,-20-4 15,0 0-15,26 6 16,-26-6-16,20 5 0,-11-3 0,-1 1 16,0 0-16,-1 2 0,-2 2 15,1 2-15,-2-1 0,0 0 16,-3 2-16,-2 1 0,-2 0 16,0 0-16,-2 3 0,-1-1 15,-1 2-15,0 0 0,-1 1 16,-1 1-16,-1 4 0,2-3 0,1-1 15,0 0-15,2-1 0,0-3 16,2-1-16,1-2 0,0-2 16</inkml:trace>
  <inkml:trace contextRef="#ctx0" brushRef="#br1" timeOffset="249656.8815">12022 8242 0,'0'0'16,"0"0"-16,0 0 0,0 0 0,1-20 15,-1 20-15,0 0 0,0-27 16,0 17-16,1-1 0,1 0 16,0 0-16,1 0 0,0 0 15,1-1-15,-1 0 0,0-1 0,1 1 16,-1 1-16,0-1 0,1 1 15,-2 1-15,0 0 0,0 1 16,-1 1-16,0 0 0,0-1 16,-1 2-16,0 0 0,0 0 15,0 0-15,0 2 0,-1-1 16,0 1-16,0 1 0,0 0 16,0 0-16,0 1 0,0 0 15,-1 2-15,-1 0 0,1 0 16,0 0-16,0-1 0,0 2 0,-1 0 15,1 2-15,0-2 16,0 1-16,2-1 0,-2 1 16,2-1-16,-3 2 0,3-2 0,0 4 15,0-1-15,0 0 0,1 1 16,2 0-16,-2 1 0,0 1 16,0 1-16,0 3 0,-1-1 15,0 0-15,-1 1 0,0 0 16,0 1-16,-1-1 0,0 0 15,1 1-15,0-1 0,0 1 0,0-1 16,0 1-16,0-2 0,0 0 16,0-1-16,-1 0 15,1-1-15,0-2 0,1-2 0,0-3 16,0 3-16,0-3 0,0 0 16,0-3-16,0 0 0,0 0 15,0-1-15,0-3 0,0 1 16,0-1-16,0 1 0,1-1 15,0-1-15,1 0 0,-1-2 16,0 1-16,0-1 0,0-1 0,1 1 16,0 0-16,0 1 0,-1 0 15,0 1-15,0-1 0,-1 2 16,0-1-16,-1 3 0,0-2 16,1 1-16,1-1 0,0 2 15,0-1-15,0 4 0,-1 2 16,0 0-16,-2 5 0,2-5 15,-2 1-15,2-1 0,0 0 16,-1 3-16,1-3 0,0 0 0</inkml:trace>
  <inkml:trace contextRef="#ctx0" brushRef="#br1" timeOffset="250773.1749">11359 7266 0,'0'0'0,"0"0"15,0 0-15,0 0 0,0 0 0,-5 26 16,5-26-16,-1 21 16,1-21-16,0 26 0,0-10 15,0-1-15,1 0 0,-1 3 16,-1 1-16,1 0 0,0-1 0,-1 5 15,0-2-15,0 0 0,0-2 16,-2 1-16,2-2 0,0-2 16,0-2-16,0-1 0,0-1 15,1-1-15,0-2 0,0-2 16,0-2-16,0-2 0,0-3 0,0 0 16,0 0-16,2-4 15,-1 0-15,0-2 0,0-1 16,1-1-16,-1-1 0,0-1 15,0-2-15,0-1 0,0-1 0,1 0 16,1-3-16,-1 1 0,0 0 16,0-6-16,0 1 0,1 0 15,0 3-15,-1 1 0,-1-1 16,0 3-16,0 0 0,0 2 16,1 0-16,-2 3 0,0 1 15,0 1-15,0 1 0,0 0 16,0 3-16,0 1 0,-2 0 15,2 1-15,0 2 0,0 0 0,0 0 16,0 5-16,0 0 0,0 1 16,0 2-16,0 0 0,2 1 15,-1 1-15,0 1 0,-1 0 16,0 0-16,0 2 0,1 1 16,0-2-16,0 1 0,0-2 15,0 1-15,-1-2 0,-1 0 0,1-1 16,1 1-16,0-2 15,-1 0-15,1-2 0,-1-1 16,2 0-16,-1-2 0,-1 1 0,0 0 16,0-4-16,0 0 0,0 0 15,0-5-15,0-1 0,0-3 16,0 0-16,0-1 0,0-1 16,0 1-16,0-2 0,0 0 15,0-1-15,0 1 0,-1-2 16,-1 0-16,1 0 0,0 2 0,0-1 15,1 1-15,-1 1 0,0 1 16,0 2-16,0 2 0,0-1 16,1 1-16,-1 2 0,-1 0 15,1 1-15,1 3 0,0 0 16,-3 0-16,2 4 0,0 1 0,0 1 16,0 3-16,-2 0 15,2 1-15,0 2 0,0 1 16,0 1-16,0 0 0,-1 3 0,0 1 15,-1 0-15,1 0 0,-1 5 16,1-2-16,-1 1 0,1-1 0,-1-1 16,1-1-16,-1-2 15,1-1-15,0-1 0,1-1 16,0-2-16,0-3 0,0 0 16,0-1-16,1-2 0,0-3 0,0-3 15,0 0-15,0-3 0,0-3 16,0-1-16,0-3 15,0 2-15,0 0 0,0 1 0,0 0 16,0 2-16</inkml:trace>
  <inkml:trace contextRef="#ctx0" brushRef="#br1" timeOffset="264608.7241">10269 10189 0,'0'0'0,"0"0"0,0 0 0,0 0 15,0 0-15,-22 3 0,22-3 16,0 0-16,-32 7 0,32-7 15,-38 10-15,17-4 0,0 0 0,-6 2 16,-3 0-16,-9 5 0,1 2 16,-1 0-16,-3 1 0,-4 2 15,5-3-15,2 0 0,4-1 16,5-1-16,5-4 0,3 2 16,5-2-16,10-2 0,4-1 15,9-2-15,6-2 0,4-1 16,4 0-16,9-4 0,8-2 0,5 0 15,5 0-15,13-1 0,4-1 16,-4 1-16,-5 2 0,10 0 16,-1 1-16,-6-1 0,-3 1 15,-3 1-15,-9 0 0,-12 1 16,-8 0-16,-7-1 0,-7 0 16,-6 1-16,-3 1 0,-11 4 15,-9 2-15,-1 0 0,-4-1 0,-8 2 16,-7 1-16,1 1 0,1-2 15,-6 4-15,-5 3 0,-4 1 16,5 1-16,0-1 0,2 0 16,9-2-16,5-1 0,7-3 15,5-1-15,6-1 0,4 1 16,6-2-16,5 0 0,3-2 16,3-2-16,11-2 0,9-1 15,2-4-15,2-1 0,8-3 16,8-1-16,1 0 0,3 1 0,13-4 15,3 0-15,-9 1 0,-5 1 16,6-1-16,-2 2 0,-12 2 16,-7 1-16,-10 3 0,-5 0 15,-8 2-15,-5 1 0,-7-1 16,-3 2-16,-4 0 0,-4 2 16,-11 0-16,-9 0 0,-4 2 15,-2 0-15,-8 5 0,-7 2 16,-2 0-16,-2 0 0,-14 5 0,-2 3 15,6 0-15,6-1 0,-6 2 16,5-2-16,9 1 0,6-1 16,3-3-16,3-1 0,8-3 15,7-1-15,7-3 0,4-4 16,5 0-16,3-1 0,8-4 16,6-2-16,5-2 0,3-1 0,8-3 15,6-4-15,2 0 16,3 0-16,6-3 0,6-2 15,2-2-15,-2 0 0,4 0 0,3 0 16,-4 3-16,-3 4 0,3-2 16,-2-1-16,-11 4 0,-7 3 0,-2 3 15,-3 0-15,-8 2 16,-6 1-16,-8 2 0,-6 2 16,-9-3-16,-5 2 0,-6 4 15,-8 1-15,-4 0 0,-3 0 0,-10 3 16,-10 3-16,1 1 0,0 2 15,-13 4-15,-3 1 16,8-1-16,6 0 0,-9 5 0,1 0 16,14-4-16,11-5 0,-3 6 15,13-3-15,17-9 0,5-3 16,6-6-16,4-5 0,4 2 16,3 0-16,11-5 0,7-3 15,-2 4-15,0 0 0,12-5 16,9-1-16,1-1 0,0 0 0,14-5 15,3-1-15,-6 2 0,-2 3 16,5-2-16,0 3 0,-13 3 16,-10 2-16,-7 2 0,-10 2 15,-9 4-15,-6 1 0,-6 0 16,-4-2-16,-9 2 0,-7 1 0,-9 2 16,-8 2-16,2 3 15,-2 0-15,-14 6 0,-3 3 16,4-3-16,2-1 0,0 2 0,-1 2 15,7 0-15,4-1 0,4 0 16,7 0-16,9-4 0,5-2 16,3-1-16,4-1 0,4 1 15,2-2-15,6-2 0,8 1 16,5-2-16,4-1 0,6-1 16,4 0-16,0 0 0,1 1 0,-7-1 15,-6 1-15,-6 0 0</inkml:trace>
  <inkml:trace contextRef="#ctx0" brushRef="#br1" timeOffset="267022.3475">9828 11116 0,'0'0'0,"0"0"0,0 0 0,0 0 16,0 0-16,0 0 0,0 0 15,-8 24-15,8-24 0,0 0 16,-9 29-16,9-29 0,-9 25 0,5-10 15,-2 1-15,-1-1 0,1 2 16,-2 1-16,0 2 0,1-1 16,-1 2-16,-3 4 0,0-2 15,0-2-15,1-2 16,1-2-16,1 0 0,3-3 0,0-3 16,4-3-16,4-2 0,1-3 15,1-2-15,2-4 0,1-2 16,-2 0-16,0 2 0,-2 0 15</inkml:trace>
  <inkml:trace contextRef="#ctx0" brushRef="#br1" timeOffset="267361.8653">9878 11336 0,'0'0'15,"0"0"-15,0 0 0,0 0 0,0 0 16,0 0-16,0 0 0,0 0 15,0 0-15,10 23 0,-10-23 16,0 0-16,23 5 0,-23-5 16,25-4-16,-25 4 15,28-7-15,-14 2 0,1 0 16,-1-1-16,0 2 0,-2-3 0,1-1 16,-4 0-16,0-1 0,0 1 15,-1-1-15,-4 0 0,-3 1 0,-3-1 16,-2 2-16,-2-1 0,1 2 15,-2-1-15,0 0 16,0 3-16,-2 0 0,-1 1 0,-1 0 16,0 1-16,1 1 0,1 0 15,0 0-15,1 1 0,-1 0 16,2 0-16,2 0 0,1 0 16,2 0-16,2 0 0,-2-3 15,2 3-15,-2-3 0,2 3 16</inkml:trace>
  <inkml:trace contextRef="#ctx0" brushRef="#br1" timeOffset="267687.1149">10134 11069 0,'0'0'0,"0"0"0,0 0 0,0 0 16,0 0-16,0 0 0,0 0 15,0 0-15,0 0 0,0 0 16,0 0-16,26 2 0,-26-2 0,0 0 15,26-2-15,-26 2 0,0 0 16,29 0-16,-29 0 0,19-4 16,-11 0-16,-2 0 0,0 1 15,-2 0-15</inkml:trace>
  <inkml:trace contextRef="#ctx0" brushRef="#br1" timeOffset="268122.0337">10356 10919 0,'0'0'0,"0"0"0,0 0 15,0 0-15,0 0 0,0 0 16,0 0-16,31 7 0,-31-7 16,20 5-16,-20-5 0,22 5 0,-11-4 15,0 3-15,0 1 16,-1-1-16,-1 1 0,-1 0 15,-2 1-15,0 0 0,-1 1 0,0 2 16,-2 0-16,-1 1 0,-1 0 16,-2 0-16,-1 1 0,-1 0 15,-2 0-15,0-2 0,-2 2 16,0 0-16,-1-1 0,1 0 16,1 0-16,-1-1 0,1-2 0,2-2 15,0-1-15,0-2 0,1 1 16,1 0-16</inkml:trace>
  <inkml:trace contextRef="#ctx0" brushRef="#br1" timeOffset="273162.3874">5943 11169 0,'0'0'0,"0"0"0,0 0 15,26 1-15,-14-1 0,5 0 16,7 1-16,1-1 0,3-1 0,8 0 16,6-2-16,1 1 0,1-1 15,12 0-15,1 2 0,-3-3 16,-3-1-16,14 0 0,5-2 15,-6 2-15,-2 2 0,12-4 16,-1 1-16,-8 2 0,-5-2 16,10 2-16,2-1 0,-13 2 15,-8 1-15,3 1 0,-3 0 16,-17 1-16,-6 2 0,-5 0 0,-5-1 16,-3 1-16,-4-1 0,-5 0 15,1 1-15,-4-2 0,-2-2 16,-1 2-16,0 0 0,0 0 15,3 0-15,-3 0 0,0 0 16,0 0-16,0 0 0,0 0 16</inkml:trace>
  <inkml:trace contextRef="#ctx0" brushRef="#br1" timeOffset="280022.8508">8236 11037 0,'0'0'0,"0"0"0,0 0 16,0 0-16,0 0 0,0 0 15,0 0-15,0 0 0,0 0 0,7 21 16,-7-21-16,0 0 0,0 0 15,15 17-15,-15-17 0,0 0 16,34 10-16,-17-9 0,3-2 16,4-1-16,4-4 0,4 0 15,0-3-15,12-1 0,0 0 0,11-5 16,0-2-16,-3-1 16,-5 0-16,7-6 0,-2 0 0,-5 2 15,-6 2-15,-4 0 16,-6-1-16,-5-1 0,-4 0 0,-3-2 15,-2-4-15,-5 0 0,-2-1 16,-6-3-16,-4 0 0,-3 0 16,-4-1-16,-6 0 0,-5-1 15,-5 3-15,-5 1 0,-9-2 16,-3 0-16,0 6 0,-2 2 0,-4 4 16,-1 3-16,2 6 0,2 3 15,-9 5-15,-1 4 0,6 7 16,3 4-16,-2 6 0,0 4 15,7 2-15,5 2 0,2 2 16,1 1-16,5 0 0,2-1 16,6 1-16,5 2 0,2 0 15,2 0-15,1 2 0,4 2 16,4-1-16,3-1 0,6-3 16,1 3-16,3-2 0,2 0 0,0-1 15,3 0-15,3-3 0,-2-3 16,7-3-16,4-2 0,-8-4 15,-6-4-15,-4-3 0</inkml:trace>
  <inkml:trace contextRef="#ctx0" brushRef="#br1" timeOffset="280205.5265">8889 11009 0,'0'0'0,"0"0"0,0 0 16,0 0-16,0 0 0,0 0 15,0 0-15,0 0 0,0 0 0,0 0 16,0 0-16,0 0 0</inkml:trace>
  <inkml:trace contextRef="#ctx0" brushRef="#br1" timeOffset="283706.5864">9383 10992 0,'0'0'0,"0"0"0,0 0 0,0 0 16,0 0-16,0 0 0,0 0 15,0 0-15,0 0 0,0 0 16,0 0-16,7 27 0,-7-27 0,-9 24 16,9-24-16,-21 32 15,9-13-15,-3 4 0,0 4 0,1 0 16,0 0-16,-2 7 0,0 2 15,3-4-15,2-3 0,3 5 16,7-3-16,4-1 0,1 0 16,10-6-16,8-4 0,3-4 15,0-4-15,-4-2 0,-5-2 16,-1-1-16</inkml:trace>
  <inkml:trace contextRef="#ctx0" brushRef="#br1" timeOffset="284090.1106">10774 11040 0,'0'0'0,"0"0"15,0 0-15,0 0 0,20 17 0,-20-17 16,11 18-16,-11-18 16,8 19-16,-5-8 0,-1 2 0,1 1 15,-1-1-15,-1 3 0,-1 3 16,-1-1-16,0-2 0,-1 5 15,-3 1-15,0-1 0,-2-1 16,-2 0-16,-2-1 0,-1 0 16,0-2-16,0 1 0,0-1 15,-1-2-15,1 1 0,-3-5 16,-3-1-16,3-2 0,2-1 0,2-2 16</inkml:trace>
  <inkml:trace contextRef="#ctx0" brushRef="#br1" timeOffset="284555.8614">10921 10538 0,'0'0'0,"0"0"16,0 0-16,0 0 0,0 0 0,23 0 15,-23 0-15,0 0 0,0 0 16,22 2-16,-22-2 16,0 0-16,0 0 0,0 0 15,0 0-15,0 0 0,0 0 0,0 0 16,-15 19-16,15-19 0,0 0 15,-20 16-15,20-16 0,0 0 16,-14 17-16,14-17 0,0 0 16,0 20-16,0-20 0,0 0 15,17 27-15,-8-20 0,0 0 0,-1 2 16,-1 0-16,0 0 0,-1-2 16,0 3-16,-3 0 15,1 0-15,-2-1 0,-3 2 0,-3-1 16,-1 0-16,-2 0 0,-2 0 15,0-2-15,0 0 0,1-2 0,-1 1 16,3-1 0,0-3-16,1-2 0,1 0 0,1-1 15,1 1-15</inkml:trace>
  <inkml:trace contextRef="#ctx0" brushRef="#br1" timeOffset="315841.6345">16042 6148 0,'0'0'15,"0"0"-15,0 0 0,0 0 16,0 0-16,0 0 0,0 0 16,-3-19-16,3 19 0,0 0 15,0 0-15,0 0 0,0 0 0,-7-19 16,7 19-16,0 0 0,0 0 16,0 0-16,0 0 0,0 0 15,0 0-15,0 0 0,-23-1 16,23 1-16,0 0 0,-20 9 15,20-9-15,0 0 0,-23 16 0,15-11 16,0 2-16,1-1 0,-1-2 16,1 3-16,1-2 15,-1 3-15,2-1 0,-1 1 16,2-1-16,-1 1 0,2 1 0,0-1 16,0 2-16,1 0 0,0-1 15,1 1-15,0 0 0,1-1 16,0 0-16,1 0 0,0 0 15,1 0-15,2-2 0,-1 0 16,0 0-16,0-2 0,1 0 0,1 0 16,3 0-16,0-2 15,-1 0-15,1-1 0,1-1 16,0 1-16,0-2 0,1-1 0,-1-2 16,1 1-16,0-2 0,1-1 15,1 1-15,1 0 0,-1-2 0,0 1 16,0-2-16,-1-1 15,-1 1-15,0 1 0,0-1 16,-1-1-16,-2 0 0,0-2 16,-2 0-16,0 2 0,-2-1 0,-1 0 15,-1-1-15,1 0 16,-2 2-16,-2-2 0,1 1 0,-1 0 16,0 2-16,-1-1 0,-2 0 15,2 2-15,1 2 0,-2 0 16,0-2-16,0 2 0,-1-1 0,0 2 15,-2 0-15,0 1 16,1 1-16,-1 0 0,1 1 16,-1 1-16,1 0 0,1 2 0,-1 0 15,2 1-15,0 1 0,0 0 16,2 1-16,0-1 0,1-1 16,0-1-16</inkml:trace>
  <inkml:trace contextRef="#ctx0" brushRef="#br0" timeOffset="318524.4528">16216 6145 0,'0'0'0,"0"0"0,0 0 0,-3-24 15,2 15-15,0-1 0,1-2 16,0 0-16,0 0 0,0-4 16,0 1-16,0 1 0,0 0 0,0 2 15,0 1-15,-2 1 16,1 2-16,-2 3 0,-1 1 0,-4 3 16,-2 2-16,-5 6 15,-6 1-15,1 3 0,1-1 0,-5 7 16,0 2-16,1 2 0,4-1 15,-2 7-15,3 0 0,5-3 16,2-1-16,2 0 0,2-1 16,3 0-16,2-1 0,2-2 15,2-2-15,3-2 0,3-4 0,2 0 16,2-2-16,1-1 0,2-3 16,4-1-16,4-3 15,1-4-15,2-4 0,1-5 16,0-3-16,1-3 0,0-2 0,-2-1 15,-1-3-15,-4 0 0,-2 0 16,-1-6-16,-3 3 0,-4 3 16,-3 3-16,-4 0 0,-3 2 15,-3 2-15,-1 3 0,-5 2 16,-4 0-16,-2 3 0,-3 3 0,-1 3 16,0 2-16,0 2 0,2 4 15,1 2-15,3 4 16,6 0-16,3 2 0,2-2 0,0-3 15,0 0-15</inkml:trace>
  <inkml:trace contextRef="#ctx0" brushRef="#br0" timeOffset="318990.9483">17979 6041 0,'0'0'0,"0"0"0,0 0 15,0 0-15,0 0 0,0 0 16,0 0-16,0 0 0,0 0 15,-13 21-15,13-21 0,-15 19 16,15-19-16,-21 25 0,21-25 16,-23 30-16,13-13 0,2 0 0,0 1 15,2-1-15,3 0 0,2 3 16,2-2-16,4-1 0,4-3 16,5-3-16,2-2 0,4-1 15,2-2-15,2-3 0,3-5 16,-3-2-16,-1-2 0,5-7 15,-2-4-15,-2 0 0,-2 0 16,-3 1-16,-2 1 0,-4 0 16,-3 2-16,-5-1 0,-2 2 15,-7 2-15,-3 1 0,-7 1 0,-3 3 16,-4 1-16,-4 3 0,-4 7 16,-4 4-16,-4 0 0,-1 1 15,7-1-15,5-3 0,5 0 16</inkml:trace>
  <inkml:trace contextRef="#ctx0" brushRef="#br0" timeOffset="319391.2324">16833 7048 0,'0'0'0,"0"0"16,0 0-16,0 0 0,0 0 15,0 0-15,0 0 0,0 0 0,-22 17 16,22-17-16,-19 20 0,19-20 16,-21 25-16,11-8 0,1 2 15,1-1-15,2 1 0,0-2 16,3 0-16,2 3 0,3 1 15,4-4-15,4-1 16,4-4-16,2-4 0,6-2 0,5-5 16,0-2-16,1-2 0,5-5 15,-1-1-15,-2-5 0,-2 0 0,-5-5 16,-4-2-16,-3-1 16,-3 3-16,-9-1 0,-6 2 0,-7 2 15,-5 2-15,-13 2 0,-10 4 16,-4 3-16,-2 3 0,2-1 15,9 2-15,7 0 0</inkml:trace>
  <inkml:trace contextRef="#ctx0" brushRef="#br0" timeOffset="319877.1898">14706 6975 0,'0'0'16,"0"0"-16,0 0 0,0 0 16,0 0-16,-29 22 0,29-22 15,-25 30-15,13-14 0,-2 5 16,1 1-16,1 1 0,1 0 0,0 5 16,2-3-16,4-3 0,1-2 15,4-2-15,2-3 16,3-1-16,1-5 0,8-4 0,6-5 15,-1-3-15,2-3 0,7-8 16,1-4-16,-3-1 0,-2-5 0,-1 0 16,0-2-16,-5 3 15,-2 1-15,-3-1 0,-3 2 16,-2 7-16,-4 3 0,-6 6 16,-6 1-16,-5 4 0,-5 4 0,-5 9 15,-5 9-15,-1 3 0,-3 2 0,2 0 16,7-6-1,4-6-15</inkml:trace>
  <inkml:trace contextRef="#ctx0" brushRef="#br0" timeOffset="320540.509">14901 11347 0,'0'0'0,"0"0"0,0 0 16,0 0-16,0 0 0,0 0 0,-13-23 16,13 23-16,0 0 0,-25-20 15,14 14-15,-1 1 0,-1-1 16,-4 4-16,-2 2 0,-2 1 0,-3 3 16,1 1-16,0 3 0,-4 4 15,0 2-15,2 4 0,-1 5 16,5 1-16,4 0 0,3 9 15,6 1-15,7-4 0,5-5 16,7-1-16,6-2 0,3-4 16,3-4-16,6-4 0,2-5 15,-1-3-15,0-6 0,1-4 16,1-4-16,-5 0 0,-4-1 16,-2-2-16,-2 0 0,-3 1 0,-4 1 15,-5-5-15,-2-3 0,-4-1 16,-2 0-16,-3 0 15,0 2-15,1 6 0,-1 3 16,2 0-16,0 4 0,1 1 0,0 3 0,0-1 16</inkml:trace>
  <inkml:trace contextRef="#ctx0" brushRef="#br0" timeOffset="321007.8923">16830 11389 0,'0'0'0,"0"0"0,0 0 0,0 0 15,-24 13-15,24-13 0,-24 15 16,24-15-16,-24 15 0,15-5 16,0 2-16,2 0 0,3 1 0,5 1 15,5 0-15,3-2 0,2-1 16,10 1-16,6-1 0,0-2 15,3-3-15,1-3 0,1-1 16,4-3-16,-2-1 0,-3-4 16,-3-3-16,-5 0 0,-3-1 15,-5-3-15,-2 0 0,-3-4 16,-2-3-16,-5-1 0,-3-2 16,-2 2-16,-2 0 0,-3-3 15,-2-4-15,7-1 0,4-1 0,1 2 16,-1 7-16,-1 3 0</inkml:trace>
  <inkml:trace contextRef="#ctx0" brushRef="#br0" timeOffset="321391.6871">18143 10477 0,'0'0'0,"0"0"16,0 0-16,0 0 0,0 0 0,0 0 15,0 0-15,-25 4 16,25-4-16,-20 15 0,20-15 0,-19 26 16,12-10-16,1 1 15,2 2-15,1 0 0,3-1 0,5-1 16,4-1-16,2 3 0,1-2 15,5-5-15,5-3 16,1-3-16,0-4 0,-1-3 0,0-3 16,-2-4-16,-2-3 0,4-7 15,-1-7-15,-3 0 0,-4 0 0,-4-6 16,-4-1-16,-6 3 16,-5 4-16,-9-5 0,-7 0 0,-7 4 15,-3 3-15,-16 7 0,-9 4 16,-1-7-16,-3-6 0,7 3 15,14 6-15,9 2 0</inkml:trace>
  <inkml:trace contextRef="#ctx0" brushRef="#br0" timeOffset="321707.7443">16114 10276 0,'0'0'0,"0"0"0,0 0 16,0 0-16,0 0 0,-32 7 15,32-7-15,-30 20 0,12-7 16,-1 1-16,2 2 0,1 0 15,3 1-15,-1 4 0,2-2 16,3-1-16,2-2 0,7 0 16,7-3-16,4-2 0,4-4 0,11-3 15,8-5-15,-6 1 16,-3 0-16,-5 0 0</inkml:trace>
  <inkml:trace contextRef="#ctx0" brushRef="#br0" timeOffset="322893.2767">21867 6138 0,'0'0'0,"-1"-6"16,-1-2-16,-1-2 0,-2 0 0,-5-4 15,-2-3-15,-2 3 16,-3 1-16,-2 2 0,-5 0 16,-2 5-16,-2 4 0,-8 4 15,-2 7-15,3 2 0,2 2 0,3 5 16,3 3-16,6 0 0,5 0 16,9 7-16,8 3 0,4-1 15,4 0-15,7 1 0,6 1 16,1 0-16,2-2 0,4 1 15,3 1-15,-2 0 0,-2-2 0,5 11 16,-2 4-16,-7-4 16,-4-4-16,-9 0 0,-6 1 15,-9-4-15,-4-1 0,-7-4 16,-4 0-16,1-6 0,0-2 0,-7-7 16,-6-5-16,1-3 15,1-5-15,3-7 0,1-7 16,4-4-16,3-4 0,8-8 0,7-10 15,5 2-15,6-2 0,14-6 16,10-5-16,6 0 0,6 2 16,21-9-16,9 1 0,-5 5 15,-4 5-15,37-16 0,-1 9 16,-18 8-16,-10 7 0,-6 3 0,-4 3 16,-20 9-16,-13 9 0,24-12 15,17-5-15,-21 4 0,-13 3 16,-17 10-16,-12 8 0,-4 5 15,-4 1-15,-1 7 0,-5 2 16,-2 9-16,-1 5 0,-9 11 0,-7 5 16,3-12-16,-4 3 0,-10 11 15,-7 9-15,-1 1 0,-1-1 16,-23 35-16,4-1 0,11-6 16,8-6-16,4-3 0,3-4 15,6-15-15,4-11 0,8-8 16,5-5-16,8-8 0,7-4 0,0-4 15,0-3-15,0-3 0</inkml:trace>
  <inkml:trace contextRef="#ctx0" brushRef="#br0" timeOffset="323107.3174">22260 5987 0,'0'0'0,"0"0"0,0 0 0,0 0 15,0 0-15,0 0 0,19 24 16,-19-24-16,17 34 0,-5-10 16,3 3-16,0 2 0,2 0 0,6 12 15,1 2-15,0-2 0,2 0 16,9 9-16,3-2 0,3 5 16,-3-6-16,-8-11 0,-7-6 15,-6-8-15</inkml:trace>
  <inkml:trace contextRef="#ctx0" brushRef="#br0" timeOffset="323308.2881">22780 6181 0,'0'0'0,"0"0"0,19-11 0,-3 4 15,5-2-15,20 0 0,11-1 16,5 2-16,4 3 0,23 1 15,19 0-15,-9 2 0,-8 0 16,7 6-16,3 7 0,-18-2 16,-13 0-16,3 2 0,-20-2 15,-16-4-15</inkml:trace>
  <inkml:trace contextRef="#ctx0" brushRef="#br0" timeOffset="323724.3323">23228 6264 0,'0'0'16,"0"0"-16,0 0 0,-21-2 0,21 2 15,0 0-15,-31 8 0,18-1 16,-2 0-16,0 3 0,-1 3 16,2 0-16,1 2 0,-1 4 15,3 5-15,2-2 0,2 0 0,6 3 16,4 3-16,3 0 15,3-1-15,5 7 0,4 1 16,-1-2-16,1 1 0,3 0 16,3 0-16,1 3 0,-2-2 15,-4 1-15,-1 1 0,-5-1 16,-3-2-16,-4 0 0,-4 2 16,-4-3-16,-3-1 0,-8-1 15,-8-1-15,-1-2 0,-1-4 0,-12-1 16,-5-3-16,4-7 0,1-4 15,2-5-15,0-4 0,3-6 16,3-4-16,4-8 0,4-7 16,7-7-16,5-5 0,9-9 15,8-7-15,8 0 0,5 0 0,10-9 16,7-7-16,2-6 0,-4 2 16,7-7-16,-15 24 0,-9 17 15</inkml:trace>
  <inkml:trace contextRef="#ctx0" brushRef="#br0" timeOffset="324007.7104">23316 4891 0,'0'0'0,"0"0"0,0 0 15,0 0-15,0 0 0,0 0 16,-9 29-16,9-29 0,-12 35 16,3-12-16,-3 6 0,0 1 15,-1 0-15,-4 19 0,0 5 16,0 0-16,2-1 0,-3 19 16,-2 14-16,1-4 0,2-4 0,2 16 15,5 13-15,3-29 0,1-23 16,3-14-16</inkml:trace>
  <inkml:trace contextRef="#ctx0" brushRef="#br0" timeOffset="324257.6511">23804 6246 0,'0'0'0,"0"0"16,0 0-16,32-11 0,-12 9 0,11-3 16,10 1-16,14-2 15,2 3-15,17-2 0,2 2 16,4-1-16,-11-2 0,0 1 0,-9-1 16,-11 1-16,-10 0 0,-6 1 15,-4 2-15,-8-1 0,-5 2 16,-3 0-16</inkml:trace>
  <inkml:trace contextRef="#ctx0" brushRef="#br0" timeOffset="324524.2819">24274 5568 0,'0'0'0,"0"0"0,0 0 0,0 0 16,0 0-16,-4 25 0,4-25 16,-7 35-16,4-15 0,-1 7 15,1 3-15,0 2 0,-1 2 0,1 13 16,0 7-16,-2 12 0,1-2 16,1 18-16,2 1 0,-2-4 15,1-3-15,0 15 0,1-2 16,2-1-16,2-12 0,1 7 15,-2-26-15,0-19 0</inkml:trace>
  <inkml:trace contextRef="#ctx0" brushRef="#br0" timeOffset="324725.6397">25756 6578 0,'0'0'0,"0"0"15,0 0-15,0 0 0,2 26 0,-2-26 16,-38 20-16,17-13 0,21-7 16,-33 14-16</inkml:trace>
  <inkml:trace contextRef="#ctx0" brushRef="#br0" timeOffset="326325.576">25141 5514 0,'0'0'0,"0"0"0,0 0 16,0 0-16,-12 25 0,12-25 15,-13 32-15,4-12 0,0 1 0,-5 5 16,-2 3-16,-3 8 0,1-3 16,2 9-16,4-3 0,4-4 15,5-5-15,9-2 16,10-1-16,4-3 0,3-6 15,18 3-15,14-1 0,6 1 0,-2-2 16,8-3-16,-2-5 0,-10-5 16,-5-3-16,-4-9 0,-8-7 15,-11 4-15,-7 1 0,-6 3 0</inkml:trace>
  <inkml:trace contextRef="#ctx0" brushRef="#br0" timeOffset="326541.2503">25454 5709 0,'0'0'0,"0"0"15,0 0-15,0 0 0,-14 30 0,14-30 16,-13 33-16,3-11 0,-1 4 16,-1 6-16,0 5 0,-5 13 15,2 2-15,-3 13 0,2 1 16,-2 9-16,3-4 0,0-9 15,2-6-15,2 2 0,3-7 0,3-13 16,1-9 0,0-7-16</inkml:trace>
  <inkml:trace contextRef="#ctx0" brushRef="#br0" timeOffset="326807.3474">26090 5873 0,'0'0'0,"0"0"15,0 0-15,0 0 0,0 0 0,-16 24 16,16-24-16,-26 34 0,7-12 16,-4 4-16,-5 6 0,-8 9 15,0 2-15,-13 7 0,-2-1 16,4-3-16,2-1 0,-6 2 15,5-3-15,-1-3 0,8-8 0,10-11 16,9-9-16,5-3 0,4-3 16,2-2-16</inkml:trace>
  <inkml:trace contextRef="#ctx0" brushRef="#br0" timeOffset="327007.6593">25626 5881 0,'0'0'15,"0"0"-15,0 0 0,0 0 16,0 0-16,0 0 0,16 17 0,-16-17 16,24 27-16,-7-9 0,3 4 15,1 0-15,2 2 0,6 7 16,-1 4-16,0-3 16,-1 1-16,4 6 0,-1-3 0,-4-7 15,-1-7-15,-7-2 0,-2-6 16,-3-2-16</inkml:trace>
  <inkml:trace contextRef="#ctx0" brushRef="#br0" timeOffset="327174.02">26391 5918 0,'0'0'0,"15"-1"0,7 2 15,12 1-15,5 2 0,16 6 16,6 4-16,5 2 0,-7-1 15,-2 3-15,-12 0 0,-14-5 16,-10-2-16,-6-4 0,-4-1 16,-2-2-16</inkml:trace>
  <inkml:trace contextRef="#ctx0" brushRef="#br0" timeOffset="327407.8816">26437 6078 0,'0'0'0,"0"0"0,0 0 0,0 0 0,-17 24 15,17-24-15,-17 32 16,5-13-16,-3 4 0,-1 3 16,-2 1-16,-4 10 0,1 0 0,4-3 15,1-2-15,1 4 16,3-5-16,5-3 0,5-2 16,6-3-16,6-2 0,11-3 0,10-2 15,7-2-15,8 1 0,10-3 16,2-4-16,-7-10 0,-7-7 15,-4 1-15,-10 1 0,-7 3 0</inkml:trace>
  <inkml:trace contextRef="#ctx0" brushRef="#br0" timeOffset="327591.0477">26705 6292 0,'0'0'0,"0"0"0,0 0 16,0 0-16,0 0 0,0 0 15,0 0-15,0 0 0,-12 20 16,12-20-16,-15 24 0,15-24 15,-18 38-15,7-13 0,0 5 16,1 5-16,0 4 0,-5 17 16,0 6-16,-6 17 0,-1 2 0,-4 19 15,-1 2-15,-7 15 0,0-3 16,4-18-16,9-27 16,6-19-16</inkml:trace>
  <inkml:trace contextRef="#ctx0" brushRef="#br0" timeOffset="327974.0485">26811 4899 0,'0'0'0,"0"0"16,0 0-16,0 0 0,0 0 15,0 0-15,-6 21 0,6-21 16,-12 22-16,12-22 0,-19 38 15,9-15-15,-1-1 0,-3 7 16,-2 5-16,-5 10 0,1 3 0,-6 19 16,1 6-16,1-3 0,1-2 15,2 13-15,3 9 16,5-22-16,3-15 0,2-15 16</inkml:trace>
  <inkml:trace contextRef="#ctx0" brushRef="#br0" timeOffset="328190.9158">27248 6020 0,'0'0'0,"14"-3"0,4 1 15,6 3-15,3 1 0,19 3 16,21 1-16,-3 1 0,-2 1 0,7-1 15,-6-1-15,-3-2 16,-10-2-16,-12-4 0,-8-2 16,-11-3-16,-8-2 0,-3 3 0,-3 1 15,0 2-15</inkml:trace>
  <inkml:trace contextRef="#ctx0" brushRef="#br0" timeOffset="328427.6482">27616 5606 0,'0'0'0,"0"0"16,0 0-16,0 0 0,0 0 0,0 0 15,-16 26-15,16-26 16,-11 27-16,11-27 0,-13 38 16,6-15-16,1 3 0,-3 5 0,-1 4 15,-4 12-15,-3 2 0,-2 14 16,3 5-16,-1-3 0,2 0 15,-1 12-15,2-2 0,1 7 16,2-7-16,2 7 0,2-4 16,2-21-16,1-17 0,1-11 0</inkml:trace>
  <inkml:trace contextRef="#ctx0" brushRef="#br0" timeOffset="328841.2431">28319 5685 0,'0'0'16,"15"3"-16,4 1 0,0 4 0,0 2 16,6 6-16,7 5 0,-2 3 15,-2-1-15,-8 7 16,-8 6-16,-8 0 0,-8-1 0,-10 5 16,-8-2-16,-8 0 0,-6 0 0,-12 5 15,-2-3-15,2-3 0,4-2 16,3-3-16,3-3 0,1-1 15,9-4-15,8-6 0,7-4 16,3-4-16,3-1 0,12-3 16,7 0-16,10-2 0,9-1 15,2-4-15,6-1 0,2-5 16,0-6-16,-5 4 0,-8 0 16,-7 4-16</inkml:trace>
  <inkml:trace contextRef="#ctx0" brushRef="#br0" timeOffset="329074.2947">29174 5907 0,'0'0'0,"0"0"0,0 0 16,0 0-16,0 0 0,0 0 16,-21 17-16,21-17 0,-27 19 15,8-5-15,-3 1 0,-4 2 16,-4 4-16,-2 3 0,-2 4 0,-11 10 15,-1 2-15,-9 9 0,0 0 16,-2 2-16,6-8 0,1 1 16,7-6-16,10-10 0,8-7 15,6-6-15,5-3 0,3-3 16</inkml:trace>
  <inkml:trace contextRef="#ctx0" brushRef="#br0" timeOffset="329274.1614">28811 5915 0,'0'0'0,"0"0"0,0 0 0,0 0 15,0 0-15,0 0 0,0 24 16,0-24-16,5 28 0,1-8 16,1 4-16,2 3 0,1 3 0,1 1 15,0 4-15,2 8 16,0-2-16,1 7 0,-1-6 0,-2-7 15,-2-7-15,-1-4 16</inkml:trace>
  <inkml:trace contextRef="#ctx0" brushRef="#br0" timeOffset="329474.5151">29346 6051 0,'0'0'0,"14"2"0,4 4 0,6 2 16,4-1-16,15 9 0,7 2 16,5 3-16,-5 0 0,0 1 15,-8 0-15,-11-4 0,-9-2 16,-11-5-16,-8-6 0,0 0 16,-1-3-16,-1 0 0</inkml:trace>
  <inkml:trace contextRef="#ctx0" brushRef="#br0" timeOffset="329757.7619">29274 6266 0,'0'0'0,"0"0"15,0 0-15,0 0 0,0 0 16,0 0-16,0 0 0,0 0 16,0 0-16,12 25 0,8-13 15,2 2-15,2 0 0,-1 2 16,-1 1-16,5 5 0,-3 1 0,-4 1 16,-5-1-16,-2 7 15,-5 2-15,-6-1 0,-4 1 16,-3-2-16,-3-1 0,-4-2 15,-4 0-15,0-2 0,-2 0 0,-3 3 16,0-1-16,5-5 0,2-3 16,5-2-16,2 1 0,5-5 15,2 0-15,9 0 0,6 1 16,7-2-16,6 0 0,5-4 16,4-4-16,2-4 0,1-3 0,8-14 15,-2-7-15,-9 4 0,-9 5 16,-6 4-16</inkml:trace>
  <inkml:trace contextRef="#ctx0" brushRef="#br0" timeOffset="330024.6346">29834 5372 0,'0'0'0,"0"0"16,0 0-16,0 0 0,0 0 0,0 0 16,0 0-16,0 0 15,0 0-15,-14 27 0,14-27 0,-8 31 16,4-13-16,1 8 16,0 4-16,-2 4 0,1 2 0,-3 18 15,1 5-15,-3 13 0,1-2 16,-6 12-16,-4 0 15,3-9-15,4-19 0,2-14 0</inkml:trace>
  <inkml:trace contextRef="#ctx0" brushRef="#br0" timeOffset="330386.8968">27160 7649 0,'0'0'0,"0"0"0,0 0 0,0 0 0,0 0 16,36 0-16,-11-3 15,7 2-15,5 1 0,10-1 16,7 1-16,15 2 0,-1 3 0,16 2 16,12 6-16,-14-2 0,-13-1 15,-2 1-15,-11-1 0,-17-4 16,-10-4-16,-5 1 0,-7-2 15,-5 0-15</inkml:trace>
  <inkml:trace contextRef="#ctx0" brushRef="#br0" timeOffset="330607.4524">27706 7258 0,'0'0'0,"0"0"0,0 0 16,0 0-16,0 0 0,0 0 15,-4 31-15,4-31 0,-6 36 0,2-11 16,-2 4-16,-1 3 0,1 1 16,-6 13-16,-3 4 15,1 3-15,0 1 0,-4 16 16,-2 11-16,3-9 0,1-9 16,3-6-16,3-15 0,2-10 0</inkml:trace>
  <inkml:trace contextRef="#ctx0" brushRef="#br0" timeOffset="330894.2843">28664 7258 0,'0'0'0,"0"0"15,0 0-15,0 0 0,0 0 0,-2 22 16,2-22-16,-4 37 0,2-12 16,-1 6-16,-1 4 15,-2 5-15,-1 2 0,-4 22 0,-1 9 16,-2 18-16,1 1 0,-7 32 16,-4 30-16,-8 7 0,-3-14 15,-33 70-15,-8-12 0,24-63 16,16-45-16,12-29 0</inkml:trace>
  <inkml:trace contextRef="#ctx0" brushRef="#br0" timeOffset="336424.7311">23099 9964 0,'0'0'0,"0"0"0,0 0 0,0 0 0,0 0 16,0 0-16,27 3 15,-27-3-15,22 1 0,-22-1 16,43 4-16,-16-2 0,3 0 16,7 1-16,7-1 0,11 0 15,-2 0-15,21 2 0,7-2 16,7 2-16,-8 1 0,18 3 0,2 1 16,-1-3-16,-12 0 0,36 4 15,-8 1-15,-21-1 0,-14-1 16,3 0-16,2 1 0,-15 0 15,-8 2-15,-7 0 0,-4 2 16,-19-4-16,-12-3 0,-7-2 0,-4-1 16,-3-2-16</inkml:trace>
  <inkml:trace contextRef="#ctx0" brushRef="#br0" timeOffset="336924.5286">23598 10470 0,'0'0'0,"0"0"0,0 0 0,22-3 15,-22 3-15,28-5 0,-6 3 16,1 0-16,1 1 0,4 2 15,2 1-15,5 3 0,-2 0 16,-2 3-16,-1 1 0,2 3 16,-5-1-16,-7 5 0,-7 4 15,-7 3-15,-5 2 0,-9 3 0,-5 2 16,-7-1-16,-4 0 0,-12 6 16,-3 2-16,-2-2 0,-2 0 15,-10 4-15,-2-4 0,8-6 16,5-5-16,0 1 0,5-5 15,8-7-15,4-4 0,9-4 16,5-2-16,4-1 0,3-1 0,6 0 16,6-1-16,2-1 0,3-1 15,10-4-15,9-1 0,1 0 16,0 1-16,11-1 0,8-3 16,2 3-16,2 2 0,14-2 15,0 0-15,-6 1 0,-4 1 0,6 1 16,-1 1-16,-10 2 15,-6 1-15,-3-3 0,-2 0 16,-11-1-16,-9-3 0,-6 4 16,-6-1-16,-3 3 0</inkml:trace>
  <inkml:trace contextRef="#ctx0" brushRef="#br0" timeOffset="337859.0159">23330 9767 0,'0'0'0,"0"0"0,0 0 16,0 0-16,0 0 0,0 0 15,0 0-15,0 0 0,0 0 0,0 0 16,9-28-16,-9 28 0,2-25 16,-2 25-16,-2-36 15,1 15-15,0 0 0,-1-4 0,-1-1 16,1-1-16,0 0 0,-1-7 15,-1 0-15,2 3 0,0 2 0,0-5 16,0 4-16,1 5 0,-1 3 16,1 5-16,1 3 15,0 3-15,0 2 0,0 4 0,1 2 16,-1 3-16,4 1 0,-1 6 16,3 5-16,0 3 0,3 3 15,0 7-15,0 4 0,1 0 16,1 0-16,3 6 0,1 0 15,-1-3-15,-2-4 0,1 2 16,-1-3-16,-1-6 0,0-2 0,-2-6 16,-1-3-16,-4-2 15,0-2-15,0-4 0,-1-4 0,-1-4 16,-1-5-16,0-10 0,2-12 16,-2 0-16,0-1 0,-1-11 15,-1-6-15,0 1 0,1 0 0,2-13 16,1-13-16,4 9 15,2 7-15,1-3 0,-1 3 16,3 10-16,-1 8 0,1 2 16,1 3-16,-2 4 0,-2 4 0,6 2 15,5 2-15,1 4 0,-1 5 16,5 1-16,3 2 0,-4 3 16,0 2-16,8 2 0,6 3 15,-5 3-15,-2 1 0,6 3 16,6 2-16,-4 1 0,-3 1 0,5 1 15,3 2-15,-5-1 16,-4-1-16,10 3 0,2 1 16,-8-3-16,-6-2 0,5 3 15,2 2-15,-7-2 0,-4-1 0,-6 6 16,-4 2-16,-8-2 0,-3 0 16,-3-5-16,0-2 0,-2-3 15</inkml:trace>
  <inkml:trace contextRef="#ctx0" brushRef="#br0" timeOffset="338508.4293">23884 8901 0,'0'0'0,"0"0"0,0 0 16,0 0-16,27-4 0,-27 4 0,30 1 16,-12 0-16,0 2 0,1 1 15,0 3-15,-1-2 0,-3 3 16,2 1-16,-4 2 16,-2-1-16,-4 0 0,-3 2 0,-4 3 15,-5-1-15,-2 1 0,-7 2 16,-3-1-16,-2 0 0,0-1 0,-1 1 15,1 1-15,-5 1 16,4-2-16,3-2 0,3-3 16,3 0-16,3-2 0,6 0 15,4 0-15,1-2 0,2-1 0,3 1 16,6 1-16,1-1 0,3 0 16,3 0-16,4 1 0,-3-2 15,-1 1-15,3 2 0,-1-1 16,-3 0-16,-1 1 0,-4-1 15,-2 0-15,-3 2 0,-3 0 0,-3 0 16,-4 3-16,-3 1 0,-1 1 16,-3 1-16,-1 2 15,-4 0-15,-1-2 0,-9 5 0,-4 1 16,1 0-16,3-3 0,-5 4 16,-4 3-16,0 0 0,0 0 15,-6 1-15,-1-4 0,10-5 0,4-4 16,7-3-16</inkml:trace>
  <inkml:trace contextRef="#ctx0" brushRef="#br0" timeOffset="340391.7537">26060 10028 0,'0'0'0,"0"0"15,0 0-15,5-21 0,-5 21 16,6-23-16,-2 8 0,0 2 16,-2-1-16,-2-2 0,-1 1 15,-1-3-15,-2 2 0,-3 1 16,-6 3-16,0 1 0,-2 1 0,-4 5 15,-2 2-15,0 3 16,0 3-16,-4 2 0,-4 5 16,-2 4-16,4-1 0,-4 6 15,-2 3-15,4-1 0,3 1 0,-2 7 16,3 1-16,5-3 0,3-5 0,5-1 16,3 1-16,3-4 15,1-2-15,3-2 0,2-1 16,2-3-16,2-2 0,7-3 15,6-4-15,2-1 0,2-1 0,7-6 16,5-4-16,-1-3 0,0-1 16,5-6-16,0-3 15,-4 1-15,-3 2 0,-2-1 0,-3-1 16,-5 3-16,-4 3 0,-2-1 16,-3 2-16,-3 5 0,-3 2 0,0 2 15,-2 1-15,-1 2 16,0 1-16,-2 3 0,3 0 15,-3 0-15,0 4 0,-2 1 16,1 3-16,0 1 0,0 2 0,1 5 16,0 6-16,0 1 0,1 0 15,1 10-15,2 3 16,0-2-16,2-4 0,1 4 16,3 3-16,2-6 0,3-2 0,5 1 15,3-3-15,-1-8 0,0-6 16,-4-2-16,-5-3 0,-2-2 0</inkml:trace>
  <inkml:trace contextRef="#ctx0" brushRef="#br0" timeOffset="340741.0182">26411 9236 0,'0'0'0,"0"0"15,0 0-15,26 3 0,-26-3 0,28 8 16,-28-8-16,35 16 0,-18-8 16,1 5-16,0 4 0,2 6 15,-4 1-15,-5 2 0,-5 0 16,-5 2-16,-3-2 0,-6 8 15,-3-4-15,-2-1 0,-2-2 0,-2-1 16,-2 0-16,2-5 0,2-1 16,2-3-16,2-2 15,2-3-15,2-1 0,9-2 0,7 0 16,8-3-16,6-1 0,13 0 16,11-2-16,0 0 0,0-1 15,-1-1-15,-11 1 0,-8-1 0</inkml:trace>
  <inkml:trace contextRef="#ctx0" brushRef="#br0" timeOffset="341151.9252">26780 10384 0,'0'0'0,"0"0"16,0 0-16,0 0 0,0 0 0,0 0 15,0 0-15,0 0 0,0 0 16,0 0-16,0 0 0,18 17 15,-18-17-15,0 0 0,0 0 16,20 20-16</inkml:trace>
  <inkml:trace contextRef="#ctx0" brushRef="#br0" timeOffset="343283.6277">18207 8913 0,'0'0'0,"0"0"0,0 0 16,0 0-16,0 0 0,0 0 0</inkml:trace>
  <inkml:trace contextRef="#ctx0" brushRef="#br0" timeOffset="345076.3097">14761 7363 0,'0'0'0,"0"0"0,0 0 0,0 0 15,-24-1-15,13 2 0,-4 2 16,-1 2-16,-2 0 0,-4 4 16,-3 2-16,-7 6 0,1 2 0,-2 3 15,-1 5-15,-4 5 16,4-2-16,2 4 0,2 3 16,1 4-16,6-4 0,3 4 0,4 5 15,3-1-15,3 0 0,0 10 16,2 2-16,4-5 0,0-2 15,4-4-15,3-3 0,-1-1 16,0-5-16,1 5 0,1-4 0,-1-7 16,0-1-16,2 4 0,1 0 15,1-5-15,1-1 0,-1 1 16,2 3-16,-1-2 0,-2 0 16,0 9-16,0 8 0,-5 0 15,-2-1-15,-7 6 0,-7 7 16,-3 7-16,-2-2 0,-10 2 15,-6-2-15,-3 2 0,4-6 0,-11 5 16,3-13-16,13-18 16,10-9-16,-14 13 0,-10 9 0,10-17 15,7-10-15,8-9 0,6-4 16,8 3-16,3 0 0,4 1 16,1-1-16,-1-7 0,-1 0 15,2 2-15,2 0 0,-2 1 16,2-1-16,2 7 0,3 4 15,-1-3-15,0 2 0,1 6 16,1 6-16,-2-2 0,-2 1 0,0 7 16,0 6-16,-2 3 0,0 0 15,-1 7-15,-1 5 16,1 6-16,-1-2 0,0 2 0,0 4 16,0 3-16,-2-4 0,-1 2 15,-1 2-15,0-9 0,1-6 16,1 27-16,0-4 0,-2-10 15,0-8-15,2 2 0,2 2 16,-1 0-16,-1-1 0,0 1 16,-1 1-16,2-6 0,-1-5 0,-2 7 15,-1 5-15,1-10 0,-1-5 16,0-2-16,1 0 0,0-4 16,0-4-16,-2-1 0,2 0 15,0-7-15,1-4 0,0-1 16,0 0-16,1-4 0,1-5 0,0-1 15,-1-2-15,0-9 16,-1 0-16,0 0 0,1 0 16,-1 0-16,0-1 0,0-3 0,0 3 15,0-3-15,0 4 0,0-4 16,0 2-16,0-2 0,0 0 16,0 0-16,0 0 15,0 0-15,0 0 0,0 0 0,1 3 16,-1-3-16,0 0 0,0 0 15,0 0-15,0 0 0,0 0 16,0 0-16,0 0 0,0 0 16,0 0-16,0 0 0,0 0 0,0 0 15,0 0-15,0 0 16,0 0-16,0 0 0,0 0 0,0 0 16,0 0-16,0 0 0,0 0 15,0 0-15,0 0 0,0 0 16,0 0-16,0 0 0,0 0 15,0 0-15,0 0 0,0 0 16,0 0-16,0 0 0,0 0 0,0 0 16,0 0-16,0 0 0,0 0 15,0 0-15,0 0 0,0 0 16,0 0-16,0 0 16,0 0-16,0 0 0,0 0 0,0 0 15,0 0-15,0 0 0,0 0 16,0 0-16,0 0 0,0 0 15,0 0-15,0 0 0,0 0 16,0 0-16,0 0 0,0 0 16,0 0-16,2-6 0,-2 6 0,12-6 15,-2-3-15,-1 1 16,-1 2-16,-2-1 0</inkml:trace>
  <inkml:trace contextRef="#ctx0" brushRef="#br0" timeOffset="346059.8283">18135 6304 0,'0'0'0,"0"0"16,0 0-16,0 0 0,30-12 0,-11 10 16,6 1-16,3 1 0,3 1 15,12 3-15,3 4 16,-3 0-16,-3 2 0,6 5 0,-3 0 16,-7 3-16,-5 2 0,-3 7 15,-7 1-15,-9 0 0,-5-2 16,-9 6-16,-4 1 0,-3 0 15,-1-1-15,-4 2 0,-5 4 16,1-2-16,1-1 0,-4 10 16,1 3-16,3-5 0,3-4 0,0 6 15,-1 4-15,4-2 0,3-5 16,1 9-16,3 0 0,2-4 16,4-5-16,4 7 0,4 6 15,3-6-15,2-1 0,9 6 16,7 5-16,-3-5 0,-1-2 15,18 25-15,-2-9 0,-8-13 0,-5-11 16,-11-6-16,-9-3 0,-5-7 16,-2-4-16,-2-7 15,0-6-15,-1-3 0</inkml:trace>
  <inkml:trace contextRef="#ctx0" brushRef="#br0" timeOffset="346458.5833">18670 8538 0,'0'0'0,"0"0"0,2 30 15,-1-16-15,1 3 0,0 12 0,1 6 16,0 1-16,1-1 0,1 12 16,3 3-16,-1 0 0,-1 0 15,2 12-15,0-2 0,-2-2 16,0-3-16,-1 8 0,0 0 15,-1-6-15,-1-5 0,1 8 16,-2-3-16,0-5 0,0-5 0,0-3 16,1 1-16,-1-8 15,0-4-15,0 3 0,-1 2 0,2-3 16,-1-3-16,0 5 16,0 2-16,-1-4 0,0-3 0,-1 1 15,0-1-15,0-3 0,2-1 16,-2 5-16,0 3 0,0-6 0,0-2 15,-2 3-15,1 3 0,-1-3 16,-1-1-16,-4 3 0,-2 1 16,-5-1-16,-4-2 0,-11-1 15,-10-2-15,-5-6 0,-3-5 16,6-2-16,12-5 0,8-2 16</inkml:trace>
  <inkml:trace contextRef="#ctx0" brushRef="#br0" timeOffset="348708.2634">27745 9849 0,'0'0'0,"0"0"15,0 0-15,27-9 0,-16 8 0,1 1 16,3 2-16,-1 0 0,0-1 16,6 5-16,0 2 15,-1 1-15,-3 0 0,-3 3 0,-2 3 16,-4 3-16,-3 0 0,-6 4 16,-4 1-16,-4 1 0,-3 1 15,-6 6-15,-3-2 0,1-3 16,0-1-16,-1-1 0,0-2 15,3-2-15,4-4 0,0 1 16,4-3-16,5-5 0,0 0 0,5 1 16,4 0-16,6 1 0,4 1 15,8-1-15,8 0 16,-6-1-16,-4-3 0,-4-1 0</inkml:trace>
  <inkml:trace contextRef="#ctx0" brushRef="#br0" timeOffset="348991.7117">28394 9986 0,'0'0'0,"0"0"16,0 0-16,-22 13 0,13-8 0,-5 5 16,-5 4-16,1-1 0,1 0 15,-2 8-15,2 3 0,5-2 16,3 0-16,12 6 0,9-2 16,7 0-16,5-2 0,-5-3 15,-4-4-15,-2-4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17:12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2684 8421 0,'0'0'0,"0"0"16,0 0-16,22 17 0,-12-9 0,8 1 16,7 2-16,11-1 0,1-2 15,12-2-15,8-2 16,16-5-16,0-3 0,21-6 0,6-4 15,9-2-15,-6 3 0,21-9 16,1-5-16,31-11 16,-24 1-16,-9-1 0,-5 0 0,-18-1 15,-14 0-15,0-7 0,-2-6 16,-18 2-16,-11-1 0,-1-6 16,-1-6-16,-6 6 0,-3 5 0,-8-7 15,-4-4-15,-11 2 16,-8 2-16,-4-9 0,-3-7 0,-9 7 15,-5 3-15,-9-4 0,-11-4 16,-6 6-16,-5 4 0,-11-2 16,-10-2-16,4 9 0,1 5 15,-10-2-15,-8-5 0,2 10 16,2 7-16,-11 0 0,-6 0 16,5 5-16,2 4 0,-10 0 15,-6 3-15,5 5 0,1 6 0,-13 4 16,-8 4-16,5 4 15,8 2-15,-2 10 0,-4 5 0,5 3 16,7 2-16,-8 12 0,-5 8 16,12-1-16,4 2 0,2 5 15,-2 6-15,18-2 0,7 1 16,0 13-16,-4 11 0,5-1 16,7-1-16,2 7 0,6 6 15,5-2-15,2-2 0,10 9 16,8 5-16,0-12 0,0-9 0,7 2 15,5 4-15,3-1 0,5-2 16,17-4-16,8-4 0,3-10 16,1-6-16,14 6 0,8 4 15,0-9-15,2-8 0,15 2 16,8 3-16,4-8 0,2-6 0,23-5 16,15-1-16,-4-8 15,-5-3-15,18-2 0,8-1 16,-14-9-16,-11-6 0,-34 1 0,-22 0 15,-19 0-15</inkml:trace>
  <inkml:trace contextRef="#ctx0" brushRef="#br0" timeOffset="581.7277">5598 8159 0,'0'0'0,"18"0"15,4 0-15,-1 0 0,3 0 0,17 1 16,6 2-16,12 2 0,2-1 15,17 5-15,3 2 0,-4 0 16,-2 0-16,18 3 0,15 0 16,-13 0-16,-7-2 0,40 7 15,-9-1-15,-15-7 0,-8-3 0,4 3 16,3 4-16,-5-3 16,-6-2-16,14-4 0,8-5 15,-6 3-15,-6 4 0,12-6 0,6-2 16,-12 4-16,-10 3 0,12-1 15,9-1-15,-6-6 0,-5-3 16,8 3-16,5 1 0,-12 2 16,-8 1-16,14 3 0,10 2 15,-10-5-15,-5-4 0,7-1 16,8 0-16,-12 3 0,-10 1 0,11-1 16,5-1-16,-8 1 15,-6 1-15,6 0 0,5-1 16,-8 5-16,-7 3 0,6-2 0,4-2 15,-13 0-15,-8 2 0,4 3 16,2 2-16,-10-1 0,-6-2 16,-2-4-16,-1-1 0,-16 2 15,-9-2-15,-6-4 0,-4-3 16,-13-6-16,-10-4 0,-7 6 16,-3 0-16,-4 4 0</inkml:trace>
  <inkml:trace contextRef="#ctx0" brushRef="#br0" timeOffset="1549.231">6291 5976 0,'0'0'0,"24"-2"16,1 1-16,4-1 0,1-1 16,15 2-16,9 0 0,15-1 0,4-2 15,14 5-15,5 3 0,-1-1 16,1 1-16,45 7 0,-6-1 16,-12 0-16,-7 0 0,1 2 15,-4 4-15,-2-5 0,-3-2 16,8-2-16,2-1 0,0 0 15,-4 1-15,0-2 0,1 0 16,-3-1-16,-2 2 0,2 1 0,2 3 16,-2-5-16,-2 0 0,4-3 15,4 0-15,-8 2 0,-3 3 16,-1-3-16,1-3 0,-2-1 16,0 0-16,-1 0 0,-1 2 15,-7-2-15,-6-1 0,-1 1 16,-2 0-16,-1 1 0,-1 0 0,-1 5 15,2-1-15,-2 1 0,-2-4 16,2 1-16,0 0 16,-5 2-16,-4 1 0,0-5 0,1-1 15,-2 5-15,-2 3 0,-3-2 16,-1-3-16,-2-1 0,-2-2 16,5 3-16,5-1 0,-6 0 15,-3-1-15,-1-1 0,-2-1 16,-1 0-16,-1 1 0,4-1 15,4 0-15,-4 0 0,-3 1 0,-2-1 16,-1-1-16,3 1 0,1 0 16,-1 1-16,1 0 0,-8 0 15,-3 1-15,6-1 0,3 0 16,2 0-16,2 1 0,-6 1 16,-2-1-16,0-1 0,0-1 15,2 4-15,3 3 0,-9-2 16,-6-4-16,4 1 0,2 3 15,-4 1-15,-3 2 0,5 2 16,5 0-16,-6-20 0,-3-15 0,-14 6 16,-8 8-16,-6 4 0</inkml:trace>
  <inkml:trace contextRef="#ctx0" brushRef="#br0" timeOffset="3087.0356">17750 5107 0,'0'0'0,"0"0"16,-10-18-16,4 10 0,0-2 0,-2-1 15,-2-1-15,-2-1 0,-4 2 16,-9-7-16,-5 0 0,-1 1 16,-2 1-16,-13-3 0,-5 5 15,-1 1-15,1 3 0,-17 0 16,-2 3-16,4 5 0,3 4 16,-14 7-16,-2 5 0,11 2 15,7 2-15,-9 12 0,-2 5 16,9 2-16,6-2 0,-20 30 15,10 2-15,7-5 0,7-4 0,5 5 16,4 3-16,7-7 0,7-4 16,5 8-16,2 6 0,6-5 15,6-1-15,6 2 0,3-1 16,4-3-16,2-4 0,4 4 16,2 3-16,1-13 0,1-6 0,3-5 15,4-4-15,0-8 16,1-6-16,3-5 0,2-7 15,6-1-15,3-2 0,14-6 0,9-2 16,1-4-16,1-2 0,13-4 16,8-2-16,-5-3 0,-4-3 15,6-3-15,3-5 0,-4-3 16,-3-2-16,1-3 0,0-5 16,-9 4-16,-7 0 0,0-2 15,-2-1-15,-4-2 0,-4-5 0,0-4 16,-2-6-16,-3 6 15,-2 4-15,-6-8 0,-3-3 0,-2 8 16,-2 3-16,-1 0 16,-3-1-16,-9 2 0,-5 5 0,-4-2 15,-3 1-15,-1 2 0,-2 4 16,-3 2-16,-1 2 0,-1 4 16,1 3-16,-8-3 0,-7 1 15,-1 0-15,0 0 0,-7 0 16,-5 0-16,-1 5 0,-1 3 0,-6-2 15,-3-2-15,16 12 0,-2 2 16,-10 0-16,-6 1 16,2 0-16,1 1 0,-25-2 0,3 5 15,27 2-15,0-1 0,-24 4 16,5 2-16,20 2 0,-2 0 16,-11 8-16,4 0 0,22-5 15,1-1-15,-3 6 0,-4 4 16,4 0-16,2 0 0,-3 1 15,0 0-15,3 0 0,2 1 0,-2 2 16,0 2-16,4-3 0,0 2 16,-2 1-16,-1 4 0,4-3 15,4-1-15,4 3 0,4 2 16,4 1-16,6 0 0,-2-7 16,0-6-16,-1-4 0</inkml:trace>
  <inkml:trace contextRef="#ctx0" brushRef="#br0" timeOffset="3903.0692">20322 6054 0,'0'0'0,"0"0"15,0 0-15,0 0 0,0 0 0,0 0 16,27-7-16,-27 7 0,33 0 16,-10 0-16,6 2 0,3-2 15,3 1-15,16 0 0,4 1 16,-1 2-16,0 1 0,18 0 16,3-2-16,8-1 0,-6-1 15,15 3-15,0-1 0,-11 1 16,-7 0-16,10-2 0,-1-1 15,-7 1-15,-5 2 0,29 2 16,-12 0-16,-16-5 0,-12-2 0,-2 2 16,-2 3-16,-9-2 0,-6-2 15,-1-1-15,-2 0 0,-6-1 16,-3 0-16,-6 3 0,-3 2 16,-1 1-16,-1-2 0,-14-1 15,-4-1-15,0 0 0,0 0 16,-6 0-16,-2 5 0,-4-3 15,-3 0-15,-16-4 0,-12-4 16,10 2-16,6 0 0,8 1 0</inkml:trace>
  <inkml:trace contextRef="#ctx0" brushRef="#br0" timeOffset="4701.2914">20402 6056 0,'0'0'0,"0"0"0,0 0 16,0 0-16,0 0 0,0 0 0,29-5 15,-29 5-15,46-4 0,-12 3 16,7 0-16,4-1 0,5 0 16,23 1-16,6-1 0,16 0 15,-4 4-15,22-1 0,17 1 16,2 1-16,-14 2 0,43-1 15,-14-1-15,-25 0 0,-17-1 0,-11 4 16,-8 4-16,-17-2 0,-11 0 16,-11 0-16,-9 0 0,-16-3 15,-10-1-15,-14 0 0,-11 1 16,-10-1-16,-7 0 0,-25-8 16,-18-6-16,-8 2 0,-6-1 0,-25-2 15,-17-2-15,8 7 16,4 4-16,-14 1 0,-9 2 15,15-2-15,12 0 0,1 6 16,3 5-16,16 1 0,11-1 0,17-5 16,12 1-16,18-3 0,13-1 15,14 0-15,11-1 0,4-6 16,2-3-16,19-3 0,15-1 16,22-6-16,15-1 0,26 3 15,18 2-15,-3 4 0,-1 3 16,10 1-16,9 2 0,-17 3 0,-12 2 15,-6 4-15,-5 5 16,-23-4-16,-16-1 0,-16-1 0,-10 1 16,-15 0-16,-11-1 0,-14 2 15,-11 2-15,-11-2 0,-9-2 16,-27 1-16,-18 0 0,-5-3 16,-4-2-16,-27-3 0,-17-2 15,6 2-15,5 3 0,-6 5 16,-4 3-16,20 0 0,16 3 0,15-5 15,11-1-15,24-2 16,16 1-16,19-2 0,13-2 16,4-5-16,4 1 0,15-4 0,10-3 15,20-3-15,13-2 0,31 1 16,22 3-16,-6-1 0,-5 1 16,14 3-16,10 4 0,-14 1 15,-10 2-15,-7 0 0,-5 1 16,-18 4-16,-12 6 0,-14 2 15,-11 4-15,-14-7 0,-7-3 0,-11 3 16,-8 1-16,-8 2 0,-2 1 16,-15 5-16,-8 3 0,-11-4 15,-6-5-15,-22-2 0,-14-2 16,27-1-16,18-2 0,13-2 16</inkml:trace>
  <inkml:trace contextRef="#ctx0" brushRef="#br0" timeOffset="4888.7434">22353 6070 0,'0'0'0,"0"0"15,0 0-15,0 0 0,0 0 0,0 0 16,-22 26-16,22-26 0,-23 17 15,23-17-15</inkml:trace>
  <inkml:trace contextRef="#ctx0" brushRef="#br0" timeOffset="10268.3002">21195 6195 0,'0'0'0,"13"-1"0,6-1 16,4 1-16,4-1 0,18-2 16,15-2-16,3 1 0,2-2 15,18-4-15,15-5 0,-11-2 0,-9-2 16,10-8-16,-3-5 15,18-13-15,-17 4 0,-12-8 0,-8-2 16,-9 1-16,-5 0 0,-1-2 16,-3-2-16,-7 2 0,-7 1 15,-6-2-15,-5-2 0,-3 4 16,-3 5-16,-6-6 0,-3-3 16,-6 8-16,-4 7 0,-10-7 15,-6-5-15,0 3 0,-3 2 0,-10 1 16,-8 0-16,1 5 15,-2 3-15,-12 1 0,-10 0 16,2 8-16,1 4 0,-13 2 0,-11 2 16,5 4-16,3 1 0,-10 12 15,-8 9-15,10 0 0,7 3 16,-5 6-16,-4 4 0,10 3 16,7 2-16,-6 7 0,-2 3 15,10 3-15,6 1 0,-4 5 16,-3 5-16,4-1 0,5-1 0,0 10 15,3 5-15,8-2 16,5-2-16,0 4 0,-1 2 16,7-3-16,4-1 0,4 4 0,5 0 15,7-11-15,6-7 0,9 7 16,7 6-16,2-10 0,0-8 0,12 1 16,8 0-16,6-6 15,5-3-15,9-2 0,7-1 16,-3-4-16,-3-3 0,11-2 15,10-1-15,-1-4 0,1-4 0,5 0 16,4-1-16,-9 0 16,-4-1-16,3-3 0,4-1 0,-10-1 15,-7-4-15,-1-5 0,0-2 16,-8-1-16,-4 0 0,-1-2 16,-2-2-16,-8 5 0,-6 1 15,1-4-15,-1-5 0,-5 2 0,-3 1 16,-4 2-16,-2-1 15,-3 3-15,-3 2 0,-5 5 0,-1 3 16,1-3-16</inkml:trace>
  <inkml:trace contextRef="#ctx0" brushRef="#br0" timeOffset="10470.9982">22405 5665 0,'0'0'0,"0"0"16,0 0-16,0 0 0,0 0 0,0 0 16,-28 14-16,28-14 0,-24 14 15,24-14-15</inkml:trace>
  <inkml:trace contextRef="#ctx0" brushRef="#br0" timeOffset="20199.9065">1196 2053 0,'0'0'16,"0"0"-16,0 0 0,0 0 0,28 4 15,-28-4-15,25-3 0,-25 3 16,39-1-16,-17-1 0,5-3 0,2 1 16,6-1-16,9-1 0,4 0 15,0 0-15,5-1 0,11-1 16,1 2-16,11-2 0,-3 0 15,-4 1-15,1 1 0,7 1 16,-2 1-16,-3 3 0,0 4 16,4-3-16,-3 0 0,-2 1 15,0 0-15,28 2 0,-15-1 0,-3-1 16,-1-2-16,-4 0 0,-3-3 16,-3 4-16,-1 3 0,1-2 15,-1 0-15,2 0 0,1 2 16,-2 0-16,-4 1 0,1-2 15,2 1-15,-5 0 0,-1 3 16,3-2-16,0-1 0,0 0 16,-4 1-16,3 3 0,-3 2 15,2-5-15,-1-1 0,3 0 16,1 0-16,-5 2 0,-1-1 0,6 3 16,5 1-16,-3-4 0,-1-2 15,-3 1-15,-1 1 0,-2-4 16,-2-1-16,4 1 0,3 2 15,-2 1-15,-1 1 0,-1 1 16,0 0-16,-1-1 0,-1 0 0,3-2 16,2-2-16,-3 0 0,-4 0 15,2 1-15,-1 1 16,-2-1-16,1 2 0,-2-6 0,0-1 16,0 3-16,-1 3 0,-3-1 15,-4-2-15,-1-1 0,-1-3 16,2 0-16,0-1 0,-3 2 15,-3 3-15,-2-2 0,0 0 16,-4 2-16,-2 1 0,-4-1 16,0-1-16,2-5 0,-1-2 0,-1 4 15,-2 3-15,-12 0 0,2-2 16,4-1-16,3 1 16,1-2-16,-2 1 0,3-1 0,2 0 15,-5-1-15,1-4 0,1 1 16,0-2-16,0 1 0,-1 1 15,-1-1-15,1-3 0,-3 1 16,-1-1-16,2-1 0,3-2 16,-2-1-16,-1-1 0,-5 5 15,-1 2-15,-1-4 0,0-2 0,-1-3 16,0-2-16,-2 2 0,-3 2 16,1-3-16,2-1 15,-3-1-15,-3 1 0,-2-1 0,-3 2 16,-1-2-16,1 1 0,-6-2 15,1 0-15,-3 0 0,-3 2 0,-4-1 16,-4-1-16,1 0 0,0 0 16,-6 1-16,-2-1 15,-5 1-15,0-2 0,-2 1 16,-4 1-16,-2 1 0,-3-1 0,-4 1 16,-4-3-16,-7-2 0,1 2 15,-1 2-15,-3 0 16,-1 2-16,0 0 0,-9-1 0,1 2 15,-3 2-15,1-1 0,-35-6 16,5 3-16,7 3 0,4 2 16,0 3-16,-2 1 0,0 1 0,-2-1 15,0 4-15,1 4 0,2-1 16,-1 0-16,-2 1 0,-1 3 16,1-1-16,2 2 0,-3 2 15,4 1-15,1 2 0,0 4 16,-4 4-16,0 2 0,1 0 15,1 1-15,-2-1 0,-3 2 16,6 0-16,4 3 0,3 4 0,2 3 16,3-1-16,1-2 0,5-2 15,0-2-15,6 1 0,2 1 16,11 1-16,3-1 0,5 2 16,6 0-16,1-4 0,4-1 15,2 1-15,0 2 0,1 1 16,5 1-16,1 4 0,1 2 15,-3 0-15,2 2 0,-1 2 16,2 3-16,5-2 0,5-1 16,6-4-16,3-3 0,2 0 15,-1 0-15,4 0 0,2 0 16,2-8-16,3 4 0,3-2 16,5 1-16,2 4 0,0 4 0,0-7 15,1-1-15,1 0 16,1 0-16,1 2 0,2 0 0,2-2 15,-1-1-15,2-1 0,1-1 16,3 0-16,3-1 0,0-2 16,2-2-16,1 0 0,6 0 15,1-1-15,5-1 0,3-2 16,4 0-16,-1 0 0,0 1 0,10-2 16,1-3-16,-2 1 0,-2-2 15,0-1-15,2 0 0,23 4 16,-10 2-16,-5-4 0,-1-4 15,-2-1-15,-3-3 0,2 3 16,-3 0-16,-1-4 0,1-1 0,4 0 16,0-1-16,-3 2 0,0-1 15,0-1-15,4-1 0,-3 3 16,-2 3-16,-3-3 0,-3-1 16,0-1-16,-3-1 0,3 1 15,-3 1-15,-3 2 0,-1 2 16,-8 1-16,-2 2 15,0-3-15,0-4 0,-1 3 0,-1-2 16,-4 6-16,1 3 0,-2-3 16,3-1-16,-4-1 0,-2-2 15,-2 3-15,0 3 0,-9-2 0,-9 0 16,-3 0-16</inkml:trace>
  <inkml:trace contextRef="#ctx0" brushRef="#br0" timeOffset="21099.0819">3843 2017 0,'0'0'0,"0"0"0,0 0 0,0 0 15,0 0-15,0 0 0,25 11 16,-25-11-16,19 4 0,-19-4 15,32 2-15,-15-2 0,3-1 16,4 2-16,2 0 0,4-1 0,0 0 16,14-3-16,3-1 0,3 0 15,-2 0-15,17-2 16,1 0-16,7-1 0,-3-2 0,-1 3 16,1-1-16,9 1 0,-5 0 0,-1-1 15,-2 2-15,2-5 0,-6-1 16,2 1-16,1 2 15,0 1-15,-1 1 16,14 3-16,11 2 0,19-2 16,-23-1-16,-9 1 0,-4 1 0,0 0 15,-3 4-15,1-4 0,1 0 16,-2 2-16,-2 0 0,1 0 16,2 1-16,-5-3 0,-2-2 0,-4 2 15,-1-2-15,-3 3 0,0 1 16,0-1-16,1 1 0,-5-3 15,-1-1-15,0 4 0,0 3 16,-8 0-16,-8-1 0,-4 0 16,-1-1-16,-9-1 0,-6-1 0,-9 0 15,-6-1-15,-4 2 0,-2 2 16,-7-1-16,-8-1 16,-7-1-16,-7 0 0,11 1 0,5-1 15,5 1-15</inkml:trace>
  <inkml:trace contextRef="#ctx0" brushRef="#br0" timeOffset="21799.5035">4244 1918 0,'0'0'0,"0"0"16,0 0-16,22-4 0,-22 4 15,26-5-15,-6 2 0,2 0 16,0 1-16,3 0 0,6-1 16,8 0-16,-1 1 0,15 0 15,3 0-15,-2 0 0,-5 2 16,8 2-16,8-1 0,5 0 15,-9 0-15,10-1 0,-3-1 0,-3 0 16,-2 0-16,10-2 16,-2 1-16,-3 1 0,-5-2 0,1 2 15,2-3-15,-3 4 0,-1 3 16,29-1-16,-8 1 0,-12-3 16,-5 0-16,-3 0 0,-3 1 15,-5-1-15,-2 1 0,-1 0 16,1 2-16,-6-1 0,-2 1 0,-2-2 15,0 0-15,-1-1 16,-3 1-16,4-1 0,3 0 16,-12 3-16,-6-1 0,-6-2 0,0-2 15,3 3-15,4 3 0,-17-1 16,2 1-16,-2-4 0,-1-2 16,-2 1-16,2 2 0,-4 0 15,1-1-15,-4 1 0,-1 0 16,1 0-16,-1 0 0,-3-1 15,1 5-15,-3-3 0,0 1 0,-5 1 16,-3-1-16,1-2 16,-4-1-16,2 0 0,2 0 15,1 0-15</inkml:trace>
  <inkml:trace contextRef="#ctx0" brushRef="#br0" timeOffset="22009.957">6589 2004 0,'0'0'0,"0"0"0,0 0 0,0 0 15,0 0-15,0 0 0,0 0 16,0 0-16,-3 22 15,3-22-15,0 0 0,0 0 0</inkml:trace>
  <inkml:trace contextRef="#ctx0" brushRef="#br0" timeOffset="22219.23">6532 2024 0,'0'0'0,"0"0"0,0 0 16,0 0-16,0 0 0,14 20 16,-14-20-16,0 0 0,4 22 0,-4-22 15</inkml:trace>
  <inkml:trace contextRef="#ctx0" brushRef="#br0" timeOffset="22432.8138">6554 2217 0,'0'0'15,"0"0"-15,0 0 0,0 0 0,0 0 16,17 30-16,-17-30 16,0 35-16,0-35 0,-4 32 0,1-19 15,1-1-15</inkml:trace>
  <inkml:trace contextRef="#ctx0" brushRef="#br0" timeOffset="37343.4347">21523 10181 0,'0'0'0,"0"0"0,0 0 16,-23-8-16,23 8 0,-22-8 0,8 5 16,2-1-16,1 0 0,1 1 15</inkml:trace>
  <inkml:trace contextRef="#ctx0" brushRef="#br0" timeOffset="37866.6517">20920 10105 0,'0'0'0,"0"0"16,0 0-16,0 0 0,0 0 0,0 0 0,0 0 15,0 0-15,0 0 0,0 0 16,0 0-16,30 8 0,-30-8 15,25 2-15,-25-2 0,31 1 16,-12 1-16,2-1 0,2-1 16,2 2-16,3-1 0,1-1 15,2 0-15,8 2 0,1-1 0,2 2 16,2 0-16,10 0 16,0-1-16,1 0 0,1-1 0,7-1 15,-4 0-15,0 0 0,3 1 16,-5-1-16,-3 0 0,8-1 15,-4-1-15,-1 2 0,-2 0 16,-1 0-16,-1-2 0,5 1 16,-2 1-16,1-1 0,-2 0 15,-4 3-15,-2 1 0,1-2 16,0-2-16,1 1 0,1 1 0,-1 1 16,-1 1-16,-1-1 0,-3 0 15,3 2-15,0 0 0,-1-1 16,-2 1-16,0-1 0,1 0 15,-1-2-15,1-2 0,0 2 16,-1 3-16,-1-2 0,-1 0 16,1-1-16,3 0 0,-3 1 0,-3 0 15,1 1-15,2 0 16,-2 0-16,0 1 0,3 0 16,4-1-16,-3 0 0,-1 0 0,-13-1 15,-10 0-15,-7-1 0</inkml:trace>
  <inkml:trace contextRef="#ctx0" brushRef="#br0" timeOffset="39733.6986">25719 10106 0,'0'0'0,"0"0"0,0 0 0,0 0 16,0 0-16,0 0 0,0 0 15,0 0-15,0 0 0,0 0 16,0 0-16,0 0 0,0 0 16,0 0-16,0 0 0,22-13 0,-22 13 15,0 0-15,24-5 16,-24 5-16,26-5 0,-9 3 0,1 1 15,1 0-15,1 1 0,3-1 16,2 1-16,1 0 0,-2 0 16,10 0-16,3 0 0,-3 0 15,-1 1-15,9 1 0,1-2 16,-5 0-16,-1-2 0,1 2 16,3 0-16,-4 1 0,0 0 0,8 1 15,1 1-15,-3-2 16,-2-2-16,2 2 0,2 0 15,-2 0-15,-3-1 0,3 0 0,3 0 16,-4-1-16,-3-2 0,9 3 16,2 1-16,-6 0 0,-3 0 15,3 0-15,3 0 0,-5 1 16,-4-4-16,4 4 0,2 0 16,-2-2-16,-4-1 0,6 1 15,5 4-15,-4-3 0,-3-3 0,9 0 16,0 1-16,-2 1 0,-4 0 15,1 3-15,3 2 0,-2-5 16,1-2-16,1-1 0,3 1 16,-3 2-16,-3 2 0,2-1 15,3 0-15,-3-3 0,-2-2 16,4-1-16,4 2 0,-8 0 16,-4-1-16,11 1 0,3-2 15,-13 0-15,-5 0 0,23-6 16,-4-1-16,-27 5 0,-1 0 0,3-3 15,2-2-15,-3 1 0,-1 0 16,-1-3-16,1 0 0,-1-1 16,-2-1-16,0 0 0,-1-2 15,-4 0-15,-1 2 0,1 1 16,4-1-16,-2 2 0,-2 0 0,-2-2 16,-2-2-16,-3 1 0,-1 1 15,2 1-15,0-1 16,-3 3-16,1-1 0,-2-2 0,-1 1 15,-3 0-15,-2 1 0,-1-4 16,-2-1-16,-2 2 0,-3 2 16,0-5-16,-2-5 0,-1 6 15,-3-1-15,-3-2 0,-1-2 16,-1 2-16,-1 0 0,-8-6 16,-5-1-16,-1 4 0,0 4 15,-4-5-15,-3-3 0,1 4 0,-1 3 16,-12-4-16,-5 1 0,4 0 15,5 2-15,-7 1 0,-5 0 16,-2 2-16,0 2 0,-12-3 16,-3 2-16,6 1 0,4 1 15,-35-6-15,2 2 0,10 5 16,8 4-16,-6 0 0,-4 0 16,6-1-16,2 0 0,-3 5 15,-4 3-15,5 5 0,6 4 0,-8-1 16,-6 1-16,10 0 0,5 1 15,-3 3-15,-2 4 0,1 2 16,2-1-16,-4 1 0,-4-1 16,4-1-16,1 0 0,-3 4 15,-3 3-15,5 0 0,5-2 0,-6 5 16,-5 5-16,8-5 0,6-3 16,-5 6-16,-4 3 15,7-3-15,5-2 0,-4 7 16,-2 3-16,12-2 0,8-4 0,-2 6 15,-2 3-15,4-3 0,4 0 16,2 2-16,3 2 0,6-2 16,5-2-16,3 2 0,2 0 15,6-1-15,4 2 0,3 3 16,3 5-16,3-12 0,2-5 0,5-2 16,4 2-16,5 0 15,4-2-15,5 1 0,6 1 16,-1-2-16,-1-2 0,7 2 0,7 1 15,2-4-15,0-4 0,-5-5 16,5 2-16,-1-2 0,3 1 16,8 0-16,6 1 0,1-4 15,0-3-15,36 6 0,2 0 16,-7-2-16,-6-2 0,7-4 16,5-2-16,-8 0 0,-4 2 0,10-4 15,8-3-15,-6 1 0,-4 0 16,10 0-16,6 1 0,-6-1 15,-5-1-15,9 2 0,7 1 16,-7-3-16,-5-1 0,8 1 16,6 0-16,-11 1 0,-7 2 15,5 1-15,4 1 0,-12 0 16,-9 1-16,3 0 0,1-1 16,-10-3-16,-7-1 0,-20 0 0,-13 0 15,-10 0-15</inkml:trace>
  <inkml:trace contextRef="#ctx0" brushRef="#br0" timeOffset="41233.9897">31632 8946 0,'0'0'0,"0"0"16,0 0-16,0 0 0,0 0 0,0 0 15,0 0-15,0 0 0,0 0 16,0 0-16,0 0 16,0 0-16,3 21 0,-3-21 15,0 0-15,-15 24 0,15-24 0,-16 24 16,6-8-16,-1 0 0,-1 1 15,-4 2-15,-3 4 16,0 0-16,2 1 0,-10 9 0,-2 3 16,-5 6-16,1 0 0,0 1 15,0 4-15,-6 5 0,3-1 16,2 0-16,2 4 0,-2 4 16,2-5-16,-4 0 0,0 0 15,1 3-15,6-5 0,0 4 0,1 1 16,1-6-16,3-4 0,-10 19 15,5-8-15,8-10 0,5-8 16,-1-4-16,1-5 0,2-4 16,3-4-16,5-8 0,-2 4 15,4-9-15,-1-1 0,1-2 16,-2-1-16,3-4 0,1-1 16,1-8-16,1-5 0,0 4 0,0 1 15,0 2-15</inkml:trace>
  <inkml:trace contextRef="#ctx0" brushRef="#br0" timeOffset="41802.5116">30669 8711 0,'0'0'0,"0"0"0,0 0 0,0 0 16,0 0-16,0 0 0,0 0 15,0 0-15,0 0 0,0 0 16,0 0-16,0 0 0,0 0 0,0 0 16,17 16-16,-17-16 15,14 37-15,-5-12 0,1 3 16,0 2-16,1 2 0,5 15 0,3 3 15,5 12-15,0-3 0,3 14 16,0 3-16,-1-3 0,1-3 16,5 12-16,4 8 15,-5-7-15,-4-5 0,15 30 0,0-8 16,-5-18-16,-4-11 0,-1 2 16,-2 1-16,-1-10 0,-1-5 0,0-6 15,2-2-15,-5-10 16,-1-6-16,0 3 0,1 2 15,-3-5-15,-2-3 0,-3-9 0,-2-4 16,-4-3-16,-2-2 0,-2-4 16,-3-3-16,0-3 0,0-1 15,-4-3-15,2 2 0,-2-2 16,0 0-16,0 0 0,0 0 16,0 0-16,0 0 0,0 0 0,0 0 15,0 0-15,0 0 0,0 0 16,0 0-16,0 0 0,0 0 15,0 0-15,-2-2 0,-1 0 16,1 1-16,-2 2 16,-3 0-16,-3-3 0,-2-2 0,1 1 15,1 0-15,1 0 0</inkml:trace>
  <inkml:trace contextRef="#ctx0" brushRef="#br0" timeOffset="42449.1033">21266 12191 0,'0'0'0,"0"0"0,0 0 16,0 0-16,0 0 0,0 0 15,0 0-15,0 0 0,0 0 16,0 0-16,0 0 0,0 0 0,0 0 15,0 0-15,24 16 0,-24-16 16,27 9-16,-6-3 16,7-2-16,-2 0 0,1 0 0,11-1 15,3 0-15,-7 0 0,-5-1 0,-5 0 16</inkml:trace>
  <inkml:trace contextRef="#ctx0" brushRef="#br0" timeOffset="44176.3388">28970 12400 0,'0'0'0,"0"0"0,0 0 15,0 0-15,0 0 0,0 0 0,0 0 16,0 0-16,0 0 0,0 0 16,0 0-16,0 0 0,0 0 15,0 0-15</inkml:trace>
  <inkml:trace contextRef="#ctx0" brushRef="#br0" timeOffset="46233.4183">29095 12350 0,'0'0'0,"0"0"0,0 0 16,0 0-16,0 0 0,0 0 16,0 0-16,0 0 0,0 0 0,0 0 15,23 5-15,-23-5 0,0 0 16,0 0-16,0 0 0,0 0 15,15 22-15,-15-22 0,0 0 16,0 0-16,7 19 0,-7-19 16,0 0-16,0 0 0,5 24 15,-5-24-15,2 15 0,-1-8 16,0 0-16,0 1 0,0 1 16,0 0-16,0 1 0,1-1 15,-1-1-15,0 0 0,0 0 0,0 0 16,1 2-16,0 0 0,1 2 15,-1 0-15,0 1 0,0 0 16,0 0-16,1 0 0,0 0 16,0 1-16,1 1 0,-1 1 15,1 0-15,0 0 0,-2 0 0,1-2 16,2 2-16,0 2 16,1-2-16,-1 0 0,1-1 15,-2-3-15,-1 0 0,2 0 16,-1-1-16,1 1 0,-1-1 0,-1-3 15,1 1-15,-1-1 0,0-2 16,0 0-16,1 2 0,-1-2 16,-1 1-16,0-2 15,1 1-15,-2-1 0,0 0 0,0-1 16,0 0-16,0-1 0,0 0 16,0 0-16,1 0 15,-1-1-15,0 1 0,0-1 16,0 0-16,-1-2 0,1 3 0,-1-3 15,0 4-15,0-4 0,0 0 16,0 1-16,0-1 0,0 0 16,0 0-16,0 0 15,0 0-15,0 0 0,0 0 0,0 0 16,0 0-16,0 0 0,0 0 0,0 0 16,0 0-1,0 0-15,0 0 0,0 0 0,0 0 16,0 0-16,0 0 15,0 0-15,0 0 0,0 0 0,0 0 16,0 0-16,0 0 0,0 0 16,0 0-16,0 0 0,0 0 15,0 0-15,0 0 0,0 0 16,0 0-16,0 0 0,2 5 16,-2-5-16,0 0 0,0 0 15,0 0-15,0 0 0,0 0 0,0 0 16,0 0-16,0 0 0,0 0 15,0 0-15,0 0 0,0 0 16,0 0-16,0 0 0,0 0 16,0 0-16,0 0 0,0 0 15,0 0-15,0 0 0,0 0 0,0 0 16,0 0-16,0 0 16,0 0-16,0 0 0,0 0 15,0 0-15,0 0 0,0 0 16,0 0-16,0 0 0,0 0 0,0 0 15,0 0-15,0 0 0,0 0 16,0 0-16,0 0 0,0 0 16,0 0-16,0 0 0,0 0 15,0 0-15,0 0 0,0 0 16,0 0-16,0 0 0,0 0 0,0 0 16,0 0-16,0 0 0,0 0 15,0 0-15,0 0 16,0 0-16,0 0 0,0 0 0,0 0 15,0 0-15,0 0 0,0 0 16,0 0-16,0 0 0,0 0 16,0 0-16,0 0 0,0 0 15,0 0-15,0 0 0,0 0 16,0 0-16,0 0 0,0 0 16,0 0-16,0 0 0,0 0 0,0 0 15,0 0-15,0 0 0,0 0 16,0 0-16,0 0 15,0 0-15,0 0 0,0 0 0,0 0 16,0 0-16,0 0 0,0 0 16,0 0-16,0 0 0,0 0 0,0 0 15,0 0-15,0 0 16,0 0-16,0 0 0,0 0 16,0 0-16,0 0 0,0 0 15,0 0-15,0 0 0,0 0 0,0 0 16,0 0-16,0 0 0,0 0 15,0 0-15,0 0 0,0 0 16,0 0-16,0 0 0,0 0 16,0 0-16,0 0 0,0 0 15,0 0-15,0 0 0,0 0 0,0 0 16,0 0-16,0 0 16,0 0-16,0 0 0,0 0 15,0 0-15,0 0 0,0 0 16,0 0-16,0 0 0,0 0 0,0 0 15,0 0-15,0 0 0,0 0 16,0 0-16,0 0 0,0 0 16,0 0-16,0 0 0,0 0 15,0 0-15,6-3 0,-6 3 16,7-6-16,-2 2 0,0-1 0,4 0 16,2-1-16,2 0 15,1-3-15,1 0 0,2 0 16,0 0-16,2-1 0,3-1 0,2-2 15,6-3-15,-1-1 0,4-2 16,3-1-16,-2 1 0,-2 1 16,12-7-16,5-2 0,-4 1 15,-1 1-15,11-6 0,2 2 16,-4 1-16,-3 2 0,14-6 16,3 0-16,-6 4 0,-6 3 0,11-8 15,2-5-15,-10 5 0,-5 6 16,25-20-16,-4 2 15,-13 5-15,-9 4 0,0 0 0,5 2 16,-10 1-16,-6 3 0,0-3 16,-1-1-16,-4 3 0,-5 2 0,-1-4 15,1-2-15,-3 6 16,-2 5-16,2-5 0,1-2 16,-6 6-16,-3 5 0,-1-1 15,1 0-15,0 0 0,0-1 0,-2 0 16,-2-1-16,-8 15 0,0 2 15,-1-2-15,1-3 0,1 0 16,0 0-16,-3 2 0,0 2 16,-2 0-16,1 1 0,-2 1 15,0 1-15,-1-2 0,1 0 0,-1 0 16,1 1-16,-1 1 16,1 1-16,-2 1 0,-1 2 15,2-3-15,-1 1 0,-1-1 0,0 3 16,1-3-16,-1 3 0,0 0 15,0 0-15,2-1 0,-2 1 16,0 0-16,0 0 0,0 0 16,0 0-16,0-3 0,0 3 15,-2 1-15,2-1 0,-3 5 16,1 0-16,-1-1 0,1 0 0,-1 2 16,-2 0-16,0 1 0,-2-1 15,2-1-15,-1 0 0,2-1 16</inkml:trace>
  <inkml:trace contextRef="#ctx0" brushRef="#br0" timeOffset="51183.6391">28515 15455 0,'0'0'0,"0"0"15,0 0-15,0 0 0,0 0 0,32 6 16,-32-6-16,24 2 16,-24-2-16,26 2 0,-12-1 15,4 1-15,2-1 0,-1 0 16,1-1-16,9 2 16,3 0-16,0 0 0,0 0 0,2 1 15,2 0 1,2 1-16,2 1 0,5-2 0,-3-1 15,2 0-15,2 0 16,-1 1-16,-1 2 0,8-3 0,-1-4 16,-3 2-16,1 1 0,1-1 15,0-2-15,5 2 0,-2 0 16,-1-1-16,0-1 0,-2 1 16,-3 1-16,1-1 0,1-1 15,-2 0-15,1 0 0,9-2 16,2 1-16,-5-1 0,-3 1 0,-1 0 15,0-1-15,-3-3 0,-1-2 16,3-2-16,0-1 16,-2 1-16,-3 2 0,1-4 0,0-4 15,-3 3-15,-2 2 0,4-5 16,2-3-16,-5 2 16,-4 3-16,-1-5 0,-3-5 0,-1 4 15,-1 3-15,1-6 16,1-3-16,-8 0 0,-4 1 15,-1 3-15,0 1 0,-5-2 0,-2-2 16,-1 0-16,1-2 16,-2 3-16,0-2 0,-3-1 15,-1-2-15,-1 2 0,-2 1 0,-3 1 16,-2 1-16,-3-2 0,-3 1 16,-4 0-16,-3-2 0,-1 3 15,0 0-15,-3-1 0,-2-2 16,-4 0-16,-3 0 0,-3 2 15,-1 2-15,-3-1 0,-4 1 0,0 3 16,-2 1-16,-2 1 0,-1 1 16,-2 3-16,0 4 0,-2 0 15,0 0-15,-11 1 0,-2 1 16,2 3-16,1 1 0,-3 2 16,-3-2-16,1 1 0,0-1 15,-9 0-15,-1 1 0,-13 2 0,11 0 16,4 5-16,1 2 15,5 3-15,4 1 0,-3 0 0,-1 1 16,1-2-16,0-1 0,2 1 16,-1-1-16,2 4 0,2 4 15,-4 2-15,-1 2 0,7 3 16,4 4-16,3 2 0,1 2 16,3-1-16,3 2 0,0 0 15,0 3-15,5-1 0,3 0 0,-2 11 16,0 5-1,4-1-15,5-4 0,-5 5 0,-4 1 16,2 3-16,0 3 0,-6 0 16,-3-2-16,14-16 0,9-12 0,5-8 15</inkml:trace>
  <inkml:trace contextRef="#ctx0" brushRef="#br0" timeOffset="59236.7641">22830 15376 0,'0'0'0,"0"0"15,0 0-15,0 0 0,0 0 16,0 0-16,30-1 0,-30 1 15,34 0-15,-9-1 0,6 0 16,1-1-16,2 0 0,16-1 16,4 0-16,-1 1 0,0 2 15,14-2-15,1 1 0,7 1 16,-5 0-16,0-1 0,3-1 16,2 2-16,-8 3 0,14 0 0,1 1 15,-6-1-15,-5 0 0,39 2 16,-2-1-16,-5 3 0,-4 1 15,-4-2-15,-4-2 0,-15 1 16,-11 0-16,14-4 0,8-1 16,-8 1-16,-6 0 0,7-1 15,7 0-15,-6-2 0,-6 1 0,6-3 16,5 0-16,-5 1 16,-6-2-16,3-2 0,3-1 0,-9 3 15,-3 2-15,2-7 0,3-3 16,-10 0-16,-5 1 0,4-2 15,2-1-15,-1-2 0,-1-1 16,-6-3-16,-5 0 0,-6 4 16,-3 3-16,-4-2 0,0 0 15,-5-4-15,-2-3 0,-3-2 16,-2-2-16,-7 8 0,-4 5 0,-1-4 16,2-4-16,-10-1 0,-3-2 15,-9-2-15,-5-2 0,-2 0 16,0 0-16,1 6 0,-4-6 15,-5 2-15,-4 1 0,-12-8 16,-7-6-16,-2 6 0,-1 5 16,-16-11-16,-5-6 0,-17-10 0,9 6 15,-11 1-15,-8 0 16,7 6-16,3 3 0,-9-3 16,-8-1-16,6 7 0,3 6 0,-12 1 15,-7 1-15,5 2 0,4 2 0,-6 0 16,-6-1-16,-2 5 15,-2 2-15,-4 6 0,-3 5 16,21 4-16,13 3 0,-15 5 16,-9 2-16,6 2 0,5 2 0,-3 5 15,-3 4-15,8-1 16,6-1-16,-3 5 0,-3 4 0,2 5 16,4 3-16,5 0 0,3-1 15,14-3-15,9-2 0,-8 5 16,-5 4-16,14-4 0,9-1 0,1 4 15,1 3-15,7-4 16,4-2-16,3 5 0,3 3 16,9-6-16,8-4 0,5 6 15,3 4-15,3 0 0,5-1 16,5 2-16,5 1 0,1-5 0,0-4 16,7 4-16,4 2 0,8-1 15,6 2-15,5 1 0,2 0 16,5-4-16,3-4 0,4 2 15,3-1-15,1-2 0,2-3 0,18 1 16,13 0 0,-11-3-16,-6-2 0,2 2 0,2 0 15,9 2-15,5 1 0,4-1 16,3 1-16,-7 2 0,-4 2 0,1-1 16,1 0-16,-14-5 15,-10-3-15,-20-8 0,-13-6 0,-10-4 16</inkml:trace>
  <inkml:trace contextRef="#ctx0" brushRef="#br0" timeOffset="60518.7498">21163 14139 0,'0'0'0,"22"11"0,4 3 16,2 4-16,2 1 0,16 16 16,7 7-16,8 12 0,-4 1 0,6 14 15,-5 3-15,-2 1 0,-8-8 16,4 33-16,-15-4 16,-14-16-16,-10-9 0,-13 0 0,-8 1 15,-9-6-15,-4-4 0,-12-6 16,-8-3-16,-5-6 0,-4-5 15,-11 4-15,-9 2 0,3-6 0,3-4 16,-18-8-16,-10-5 16,5-1-16,3-1 0,-15-5 15,-10-4-15,5-10 0,4-6 0,-14-6 16,-9-3-16,10-2 0,7-1 16,-12-6-16,-8-2 0,8-5 15,5 0-15,-7-9 0,-7-3 16,9 0-16,6 0 0,-13-5 15,-7-4-15,12 4 0,6 2 0,-4-5 16,-2-4-16,13 5 16,9 6-16,4-3 0,4-1 15,17 5-15,14 2 0,6-5 0,4-5 16,14 9-16,9 5 0,10-4 16,6-3-16,8 2 0,5 0 15,11-6-15,7-5 0,7 3 16,4 3-16,18-4 0,11-2 15,3 3-15,2 3 0,15 2 16,8 1-16,0 4 0,1 4 0,17 4 16,11 4-16,-8 7 15,-5 5-15,7 5 0,6 5 0,7 10 16,5 5-16,-1 3 16,-1 2-16,-30 1 0,-19 1 0,0-1 15,0 2-15,-3 4 0,-1 0 16,-6 1-16,-2 0 0,-7-1 15,-7-2-15,-12 2 0,-8 1 16,-7-8-16,-3-4 0,-5-4 16,-3-2-16,-6-1 0,-3-1 0,-3-3 15,-3-1-15,3 0 0,0 1 16,-6 1-16,0 2 16,1-4-16,2 0 0,-1-3 0,1 3 15,0 0-15,0 0 0,0 0 16,0 0-16,0 0 0,0 0 15,0 0-15,0 0 0,0 0 16,-1 3-16,1-3 0,0 2 16,0-2-16,0 0 0,0 3 15,0-3-15,0 0 0,0 0 0,0 0 16,0 0-16,0 0 0,2-2 16,-2 2-16,0 0 0,1-3 15,-1 3-15,0 0 0,-2 0 16,2 0-16,0 0 0,0 0 15,0-3-15,0 3 0,3-1 16,-3 1-16,0 0 0,0 0 16,0 0-16,0 0 0,0 0 15,0 0-15,0 0 0,0 0 16,0 0-16,0 0 0,0 0 0,0 0 16,0 0-16,0 0 0,0 0 15,7 1-15,-7-1 0,6 5 16,0 2-16,-1-1 0,0-1 15,-2-1-15</inkml:trace>
  <inkml:trace contextRef="#ctx0" brushRef="#br0" timeOffset="61917.4728">28730 15538 0,'0'0'15,"0"0"-15,20 7 0,-7-1 16,3 0-16,5 1 0,5 2 16,13 2-16,1-2 0,17 1 15,3-1-15,0-2 0,-2-1 0,17-2 16,2 0-16,6 0 16,-8 2-16,10 0 0,-1 2 15,-5-2-15,-2 3 0,34 0 0,-9 1 16,-14-1-16,-8-2 0,0 1 15,1-1-15,-6 0 0,-4 0 0,0-2 16,-1-2-16,-5 1 0,-2 0 16,1-1-16,-1-1 15,-6-4-15,-5-2 0,4 1 16,3 0-16,-8 2 0,-6 1 0,-1-1 16,1-4-16,-5 1 0,-3 0 15,-3 1-15,-2 1 0,-3 0 16,-1 0-16,1 1 0,3 1 15,-7 2-15,-6 2 0,-8-3 16,3-1-16,-3 2 0,0 0 0,0 0 16,1 1-16,-2-3 0,0 0 15,-1 0-15,-1 0 0,-1 1 16,0 2-16,-2-2 16,-1 1-16,0-1 0,-2-1 0,0 1 15,0-1-15,1 1 0,-1-1 16,-2 0-16,3 2 0,-3-2 15,2 0-15,-2 0 0,3 0 16,-3 0-16,2 2 0,-2-2 16,2 2-16,-2-2 0,2 2 0,-2-2 15,2 3-15,-1-1 0,2 1 16,-2 0-16,0 1 0,0-2 16,0 0-16,0 1 0,-1-3 15,2 4-15,-1-2 0,-1 0 16,-1 1-16,0-1 0,-1 1 15,-3-1-15,-3 1 16,-1-2-16,-1-1 0,1 0 16,2 1-16,0 0 0</inkml:trace>
  <inkml:trace contextRef="#ctx0" brushRef="#br0" timeOffset="62778.5166">18533 16633 0,'0'0'0,"0"0"16,0 0-16,0 0 15,0 0-15,0 0 0,0 0 0,0 0 16,0 0-16,0 0 0,0 0 15,0 0-15,0 0 0,0 0 16,0 0-16,-6-22 0</inkml:trace>
  <inkml:trace contextRef="#ctx0" brushRef="#br0" timeOffset="64333.939">16784 16539 0,'0'0'0,"0"0"16,0 0-16,0 0 0,0 0 15,0 0-15,0 0 0,0 0 16,0 0-16,0 0 0,0 0 16,0 0-16,0 0 0,0 0 15,0 0-15,0 0 0,0 0 0,0 0 16,0 0-16,0 0 0,0 0 16,0 0-16,0 0 0,0 0 15,0 0-15,0 0 0,0 0 16,0 0-16,0 0 0,0 0 15,0 0-15,0 0 0,0 0 0,27-5 16,-27 5-16,21-4 0,-21 4 16,37-3-16,-15-1 15,5 1-15,6 1 0,4 0 16,4 2-16,7 0 0,-4 0 0,15 3 16,1 0-16,2 2 0,2 1 15,13 0-15,0 0 0,6 0 16,-6 1-16,-1 0 0,0 0 15,7 2-15,-5 2 0,-1-1 16,1-1-16,26 2 0,-11-2 0,-6 0 16,-3-2-16,-11-1 0,-8 0 15,1-1-15,2-1 0,-22-2 16,-14 0-16,-10-1 0</inkml:trace>
  <inkml:trace contextRef="#ctx0" brushRef="#br0" timeOffset="69519.2933">24803 15085 0,'0'0'16,"0"0"-16,0 0 0,0 0 0,0 0 16,0 0-16,0 0 0,0 0 15,29-2-15,-29 2 0,32 0 16,-32 0-16,42 1 0,-15 0 15,7 1-15,3 1 0,0 0 0,18 4 16,7 1-16,13 2 0,-2-1 16,22 3-16,4 0 15,9 2-15,-7-1 0,12 3 16,-4-2-16,8 1 0,-7-2 16,32 2-16,-8-4 0,-26 0 0,-17 0 15,3-3-15,2-2 0,-10-1 16,-6-1-16,6 2 0,5 2 15,-10-4-15,-6-2 0,2 0 16,2 1-16,-1 4 0,-1 4 16,1 0-16,1 0 0,-18-4 15,-9 0-15,-4 3 0,-5 3 16,-1-3-16,-1-2 0,-1-1 16,-1 2-16,-5-1 0,-3 2 0,-3-5 15,-1-1-15,-3-2 0,-2-1 16,-5 0-16,-5 0 0,-1-1 15,-1-1-15,1 1 0,0 0 16,-8 0-16,-3 0 0,5 0 16,-1 0-16,0 0 0,0 0 0,-2 0 15,0 0-15,0 0 0,1-1 16,-3 1-16,2 1 0,-2-1 16,2 0-16,-2 0 0,0 0 15,0 0-15,0 0 0,-3 1 16,-2-1-16,1 1 0,-2 0 15,2 1-15,0-1 0,0-1 0</inkml:trace>
  <inkml:trace contextRef="#ctx0" brushRef="#br0" timeOffset="70685.2594">29335 14987 0,'0'0'0,"0"0"16,0 0-16,0 0 0,0 0 0,0 0 15,7 29-15,-7-29 16,8 28-16,-3-7 0,2 5 16,-1 3-16,1 2 0,3 15 0,1 3 15,-1-1-15,-2-1 0,2 12 16,-2 2-16,2 2 0,-1-5 16,2 1-16,2 0 0,3 3 15,-2-8-15,3-3 0,0-4 16,1-6-16,1-3 0,3-4 15,0-7-15,-3-9 0,-2-5 0,7 0 16,5-1-16,-2-6 16,-2-4-16,10-4 0,8-3 15,1-6-15,2-5 0,4-7 0,4-8 16,2-2-16,3-5 0,14-11 16,3-5-16,30-26 0,-11 6 15,-4-2-15,-4-1 0,-11 6 16,-8 5-16,7 2 0,5-2 15,-7 7-15,-4 6 0,-3-2 16,-1-2-16,-3 7 0,-4 4 0,1 3 16,-2 2-16,-7 2 0,-7 2 15,-1 2-15,-1 2 0,-4 4 16,-3 3-16,-3 0 0,-1 1 16,-4 2-16,-2 2 0,-4 5 15,-3 3-15,-5 2 0,-3 0 0,0 0 16,-1 1-1,-3 6-15,-5 4 0,2-3 0,0 0 16,-2 1-16,0 2 0,-1-3 16,1 3-16,0 0 0,3-3 15,-3 3-15,3-3 0,-3 3 16,0 0-16,-3 0 0,3 0 16,0 0-16,0 0 0,0 0 0,0 0 15,0 0-15,0 4 0,0-4 16,-1 3-16,1 0 0,-1 0 15,-1 2-15,-1 2 0,-1 0 16,0 0-16,1-1 16,-1-1-16,1 0 15</inkml:trace>
  <inkml:trace contextRef="#ctx0" brushRef="#br0" timeOffset="72301.3908">17846 16196 0,'0'0'0,"0"0"0,0 0 15,-14 8-15,11-5 0,-1 1 16,-1 1-16,2 1 0,0-2 0,0 3 15,2 3-15,2-1 0,3 2 16,6 1-16,4 1 0,4-3 16,2 1-16,14-1 0,5-2 15,5-2-15,6 0 0,16 0 16,5 0-16,14 1 0,-1 0 0,27 2 16,6-1-1,-13 0-15,-8-2 0,35 2 0,-3 0 16,-14-1-16,-11-1 0,4-2 15,3-3-15,-13-6 16,-9-5-16,-29-4 0,-18-3 0,6-17 16,5-13-16,-11 0 0,-9-1 15,0-14-15,-1-11 16,-5 5-16,-2 1 0,-10-9 0,-5-9 16,-8 11-16,-6 8 0,-17 1 15,-12 1-15,-3 10 0,-3 8 16,-15 8-16,-11 8 0,-2 3 15,-1 5-15,-10-2 0,-8 0 16,-1 5-16,2 5 0,-14 8 16,-9 4-16,3 7 0,2 2 0,-10 8 15,-9 6-15,11 0 0,5 3 16,-6 4-16,-5 2 16,13 2-16,10 1 0,-3 4 0,-2 5 15,14 1-15,8 1 0,-12 15 16,-9 8-16,23-12 15,14-8-15,11 0 0,7 0 0,7 5 16,4 5-16,8-3 0,7 0 16,2-4-16,3-3 0,15 3 15,12 2-15,5-8 0,4-6 0,14 2 16,8 0-16,6-4 16,3-4-16,13-1 0,9 0 15,6-3-15,4-2 0,11-4 0,6-1 16,1-5-16,-2-5 0,9-2 15,4-2-15,19-7 0,12-5 16,2-1-16,2-1 0,-46 1 16,-34 3-16,-21 0 0</inkml:trace>
  <inkml:trace contextRef="#ctx0" brushRef="#br0" timeOffset="72751.456">21841 16368 0,'0'0'0,"0"0"0,0 0 15,0 0-15,0 0 0,0 0 16,0 0-16,0 0 0,0 0 0,0 0 16,20 16-16,-20-16 0,0 0 15,34 10-15,-34-10 0,34 4 16,-14-1-16,4-3 0,5 1 16,2-1-16,3-1 0,15 1 15,7-3-15,-9 2 0,-7 0 0,-7 0 16</inkml:trace>
  <inkml:trace contextRef="#ctx0" brushRef="#br0" timeOffset="73121.1852">24576 16366 0,'0'0'0,"13"1"16,6 0-16,7-1 0,3 0 0,12-2 15,4 1-15,8-1 16,-1 0-16,1 0 0,2-2 16,-3 0-16,-4-2 0,6-2 15,-2-1-15,-6 0 0,-4-1 0,-3 1 16,-3 0-16,-5 2 0,-3 1 16,-1 1-16,0 1 0,-3 1 15,-3 0-15,-2 1 0,-3-1 16,-5 1-16,-1 0 0,-2 0 15,-2 1-15,0 0 0,-2 0 0,-1 1 16,-1 1-16,0-1 0,0-1 16,-2 1-16,2-1 0,-2 1 15,3 0-15,-3 0 0,0 0 16,0 0-16,0 0 0,0 0 16,0 5-16,-1-2 0,-1 0 15,1-1-15,1-2 0,-2 4 16,2-4-16,-2 3 0</inkml:trace>
  <inkml:trace contextRef="#ctx0" brushRef="#br0" timeOffset="74601.4335">27180 16112 0,'0'0'0,"0"0"0,0 0 0,0 0 16,0 0-16,0 0 0,7 27 16,-7-27-16,0 0 0,6 29 15,-6-29-15,5 23 0,-3-11 16,0 0-16,0 2 0,-1 0 15,2 0-15,-2 2 0,0 2 16,0-1-16,-1-1 0,1 1 16,0 0-16,0 2 0,0 2 0,-1 6 15,1-1-15,1-2 0,0-1 16,0 0-16,0 1 0,-1-1 16,1-1-16,1-1 0,-1-1 15,0-1-15,0 0 0,1-1 16,-1 1-16,-1-1 0,0 1 15,1-2-15,0 0 0,1-1 0,-1-2 16,0-2-16,0-1 16,1-2-16,1 0 0,-1-1 0,-1 0 15,0 0-15,1 0 0,1-1 16,2-1-16,-2-2 0,0 0 16,3-2-16,1 0 0,-1-1 15,1-2-15,3-1 0,2-2 16,2 0-16,1-1 0,7-6 15,3-5-15,0-2 0,2-1 0,2-2 16,2 0-16,6-6 16,0 0-16,0 0 0,1 0 15,4-1-15,-3 2 0,1-2 0,4-1 16,-7 1-16,-2 2 0,10-3 16,0 3-16,-5 2 0,-5 1 15,3 1-15,0-1 0,-2 4 16,-3 2-16,-1 1 0,-1 1 15,0 1-15,-1 0 0,1-1 16,1-2-16,-7 4 0,-4 2 0,-1 1 16,0 0-16,-3 1 0,-3 2 15,-4 0-15,-3 0 0,-6-2 16,-3-2-16,-10-3 0,-6-2 16,2 4-16,4 2 0,2 3 15</inkml:trace>
  <inkml:trace contextRef="#ctx0" brushRef="#br0" timeOffset="75140.7092">19662 16573 0,'0'0'0,"0"0"16,0 0-16,0 0 0,0 0 15,28 2-15,-28-2 0,27 2 16,-27-2-16,40 0 0,-14 0 15,1 0-15,3-1 0,14 0 16,6 0-16,2-1 0,5 0 16,15-2-16,5 0 0,4 0 0,-7 0 15,18-2-15,1 1 0,0 3 16,-3 2-16,24 2 16,4 0-16,36 3 0,-22 0 0,1-2 15,-1 0-15,-2-1 0,-1 0 16,0 1-16,-1 0 0,-40-1 15,-27 0-15,-19-1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2049 2513,'0'0,"0"0,0 0,17 18,1-1,0 1,17 17,0 0,17 0,-17-18,0 18,18 0,-18 0,18-17,-36 17,18-18,0 1,-17-1,0-17,-1 18,18-1,-17-17,-1 0,18 18,0-18,0 0,1 0,-1 0,0 0,0 0,17 0,-17 0,18 0,0 0,-36 0,36 0,0 0,34-18,-17 18,18 0,-18-17,0 17,1-18,-36 1,17 17,-34-18,17 18,-18-17,18-1,-17 1,0-1,-1 1,18-1,0-17,-17 0,17 0,0 18,0-18,0 0,-17 0,17 17,0-17,-18 0,18 0,-17 0,17 0,-17 0,-1 0,1 0,-1 18,1-18,-1 17,1-17,-18 18,17-1,-17 1,18-1,-18-17,17 18,-17-1,0-17,0 18,0-18,0 17,0-17,0 18,-17-18,17 0,-18 0,1 0,17 17,-18-17,-17 0,18 0,-1 18,-17-18,18 17,-1 1,-17-18,0 17,17-17,-34 18,17-18,-18 0,0 0,1 17,-1 1,0-18,1 17,-1-17,1 18,-1-1,-17-17,17 18,1-1,-1 1,0-1,1 1,17 17,0-18,0 1,-1 17,1 0,-17-18,17 18,-18-17,18 17,0-18,0 18,-18-17,18-1,-18 18,18-17,0 17,18 0,-1-18,1 18,-18 0,17 0,-17 0,17-17,1 17,-18 0,0 0,17 0,-17 0,18 0,-1 17,1-17,-1 0,0 0,1 18,-18-18,17 0,1 17,-1-17,1 0,-1 18,-17-18,18 17,-1-17,-17 18,17-1,1-17,-18 18,17-1,1 1,-1-18,1 17,-1 1,0-1,1 1,-18 17,0-18,0 18,17-17,-17 17,0-18,17 18,1-17,-18 17,17-18,1 18,-1-17,1 17,-1 0,1-18,17 18,-18 0,1 0,17 0,0-17,-18 17,18 0,0 0,0 0,0-18,0 18,0-17,0 17,18-18,-18 1,0-1,0 18,0-17,17-1,-17 1,0-1,18 1,-1 17,-17-18,18 1,-1-1,1 1,-1-1,1 1,-18-1,17 1,1-1,-1 1,1-1,0-17,-1 18,-17-18,18 17,-1-17,1 18,-1-18,-17 17,18-17,-1 18,1-18,-1 17,1-17,-1 0,1 0,0 18,-1-18,-17 0,18 0,-1 17,-17-17,0 0,18 0,-18 0,0 0,0 0,0 0,0 0,17 0,-17 0,0 0,0 0,0 0,0 0,0 0,0 18,0-18,0 0,18 0,-18 0,0 0,0 0,0 0,0 0,0 0,17 0,-17 0,18 17,-1-17,1 0,0 18,-18-18,17 0,1 17,-1-17,-17 0,0 0,18 0,-18 0,0 0,0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2710 919,'-18'0,"18"0,0 0,-17 0,0 17,-18 17,0 0,0 0,-17 0,0 17,-17 1,16-1,-16 17,-18 0,0 0,0 17,-17-17,35 0,-18 1,17-1,1-17,34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1574 931,'0'0,"0"0,0 0,17 17,1-17,-1 18,0-1,1 0,16 18,-16-18,16 18,1-18,-18 18,18-1,0 1,34 17,-17-1,0 1,17 0,-17 0,0 0,0 0,0 0,-17-18,0 1,-1-18,1 18,-18-18,1-17,-18 17,17-17,-17 0,17 0,-17 0,0 0,0 0,0 0,18 18,-18-18,0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19T08:18:38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4561 8058 0,'0'0'16,"0"0"-16,0 0 0,0 0 0,0 0 15,0 0-15,0 0 0,0 0 16,0 0-16,25 4 0,-25-4 16,22 2-16,-22-2 0,29 2 15,-29-2-15,37 4 0,-15-3 16,4-1-16,2 0 0,-4 0 0,-2 0 15,-4 0-15</inkml:trace>
  <inkml:trace contextRef="#ctx0" brushRef="#br0" timeOffset="774.1776">6315 8265 0,'0'0'0,"12"1"16,5 3-16,2-4 0,2 0 0,2 0 16,2 0-16,-7 0 0</inkml:trace>
  <inkml:trace contextRef="#ctx0" brushRef="#br0" timeOffset="1560.3152">8448 6849 0,'0'0'0,"0"0"16,0 0-16,0 0 0,-8 23 0,8-23 16,-2 33-16,2-14 0,-2 3 0,2 3 15,0 5-15,0 7 16,2 1-16,0 4 0,4 3 15,-1 9-15,0-3 0,0 5 16,1 4-16,-1 9 0,0-4 0,0 14 16,0-1-16,-2-5 0,0-5 15,2 11-15,0 2 16,0-10-16,-5-4 0,3 30 0,0-7 16,5-11-16,3-8 0,-4-1 15,-2-2-15,-2-11 0,-1-6 16,0 1-16,1 1 0,-2-5 15,2-2-15,0-4 0,-1-4 16,-2-8-16,0-8 0,0-3 0,1-2 16,0-5-16,-1-3 0,0-9 15,0 0-15,1-11 0,0-2 16,0 5-16,0 2 0,-1 2 16</inkml:trace>
  <inkml:trace contextRef="#ctx0" brushRef="#br0" timeOffset="4018.3853">8889 6768 0,'0'0'0,"0"0"0,0 0 16,28-7-16,-16 4 0,7 1 0,5-1 15,1 1-15,2 0 0,11-1 16,5 2-16,1-1 0,1 2 0,15-2 16,2-1-16,6 0 15,-5 2-15,4-1 0,4 1 16,5-1-16,-5 1 0,10-2 15,-1 2-15,-8-4 0,-6-2 16,8 4-16,4 0 0,26-3 0,-14 0 16,4-3-16,3 1 0,-11 5 15,-6 4-15,8-1 0,7 1 16,-8-3-16,-5-2 0,8-1 16,3 0-16,-6 2 0,-4 2 15,6 0-15,4 1 0,-7 0 16,-4-1-16,8-5 0,7-2 15,-8 4-15,-4-1 0,7 3 16,4 0-16,-7 1 0,-3-1 0,4-3 16,5-1-16,-9 2 0,-4 3 15,8-3-15,6 2 0,-6-3 16,-4 1-16,8-1 0,4-1 16,-5 1-16,-4 2 0,10-4 15,7-1-15,-11 5 0,-8 4 16,6-4-16,4 0 0,-6-2 15,-4-1-15,8 1 0,4 2 16,-7 1-16,-4-1 0,9-2 16,6 1-16,-12 0 0,-6 3 0,8-4 15,4-3-15,-6 3 0,-3 2 16,5 2-16,3 1 0,-5-2 16,-2-2-16,6-2 0,8 0 15,-14 1-15,-8 2 0,9-1 16,8 0-16,-8 1 0,-7 1 15,7-5-15,3-3 0,-3 4 0,-3 2 16,2-4-16,3-2 16,-11 5-16,-5 1 0,9-1 0,6 0 15,-8-2-15,-3 0 0,3 2 16,6 2-16,-9 1 0,-5-2 16,8 1-16,5 0 0,-8-1 15,-5 0-15,6 0 0,4 2 16,-7-1-16,-3 0 0,2-1 15,4 1-15,-6 0 0,-3 1 0,6 1 16,2 1-16,-8-1 0,-7 0 16,8 0-16,5-3 0,-7 3 15,-2 1-15,0 0 0,1 0 16,-3-2-16,-2-1 0,8 2 16,5 2-16,-6 1 0,-4 2 15,-1-2-15,1-1 0,-10-1 16,-6-1-16,6-1 0,5-1 15,-3 3-15,-3 2 0,0 1 16,1-2-16,-7-1 0,-2 0 0,4 1 16,3 0-16,-5-1 0,-4-1 15,1 2-15,-2 4 0,-6-4 16,-5-2-16,3 0 0,3 1 16,-4 1-16,-3 1 0,-3 2 15,0 2-15,-6-3 0,-4-1 16,-1 3-16,0 0 0,-3 1 15,1 0-15,-8-2 0,1 4 16,1-1-16,1 3 0,-2-2 0,0 3 16,-2 0-16,-1 1 0,-1 3 15,2 3-15,-2-3 0,0-2 0,0 5 16,0 1-16,1 2 16,-1 0-16,0 3 0,0 3 15,-1-2-15,1 2 0,-3 5 16,-2 4-16,2-1 0,0-4 15,0 6-15,1 4 0,-2-2 16,1 0-16,-1 11 0,-1 0 16,0-1-16,0-3 0,1 5 0,-1 6 15,-1-3-15,0-3 0,-1 13 16,0 0-16,1-3 0,1-4 16,-2 5-16,-1 3 0,0 0 15,0-6-15,-1 22 0,-1-2 16,0-8-16,2-4 0,3 2 15,2 3-15,-1-8 0,-1-6 0,3 5 16,2 3-16,0-7 16,-2-5-16,1 3 0,0 4 15,-1-5-15,-1-3 0,2 2 0,1 0 16,-2-3-16,-1-1 0,2-1 16,1 0-16,-2-9 0,2-6 15,-1 1-15,1 1 0,-4-2 16,-3-1-16,0-3 0,0-3 15,0-2-15,0-1 0,-5-1 16,-4-1-16,0-6 0,1-3 16,1-6-16,-3 2 0,1 0 0,0-1 15,-3 0-15,-3-1 0,-3-1 16,-2-3-16,-3 1 0,-2-1 16,1-2-16,-1-2 0,-6-1 15,-4-3-15,-4 1 0,0-1 0,-16-5 16,-7-3-16,1-3 15,3-1-15,-10-1 0,-5-1 16,-9-5-16,4 0 0,-49-7 0,0 4 16,17 1-16,10-1 0,-8 0 15,-7-1-15,7 7 0,4 4 16,-14-3-16,-11-1 16,15 0-16,8 2 0,-15-4 0,-12-1 15,12 4-15,9 5 0,-15-1 16,-10 0-16,11-3 0,8 1 0,-15 3 15,-9 4-15,6 2 0,5 1 16,-11-4-16,-7-3 16,13 3-16,8 2 0,-13 1 0,-10 3 15,11-2-15,9-1 0,-12 1 16,-8 2-16,13-1 0,9 1 16,-11 1-16,-7 1 0,12 3 15,7 1-15,-11-1 0,-8 0 16,13-1-16,8 1 0,-8 0 15,-8 0-15,13-3 0,9 0 0,-12 0 16,-9 2-16,14 2 0,10 0 16,-11 0-16,-7-1 15,13 0-15,10 0 0,-13 2 16,-8 2-16,8-2 0,6-1 0,-3-1 16,-3 0-16,14-2 0,9-1 0,-13 2 15,-7 2-15,10-3 16,10-1-16,-5 2 0,-1 2 15,10-1-15,6 1 0,-10-5 16,-8-5-16,14 6 0,9 3 0,-3-4 16,-4 0-16,8-4 15,5-3-15,-3 3 0,-1 2 16,7 0-16,5-3 0,-4 4 0,-3 1 16,9-3-16,4 0 0,-6-2 15,-2 1-15,9 2 0,6 0 16,-6-3-16,-5 0 0,5 5 15,3 2-15,-2 0 0,-2 0 16,8 1-16,3 0 0,-2-2 16,-6-4-16,6 1 0,1 0 0,-3 3 15,-3 6-15,11-3 0,5 1 16,-4-3-16,-1-1 0,1 2 16,3 1-16,-1 1 0,1 1 15,3-4-15,1-2 0,0 0 16,-1-3-16,6 3 0,2 1 0,-1 0 15,-2-1-15,4 0 0,3 2 16,0-3-16,-3 1 0,7 1 16,0-1-16,-1 1 0,0 0 15,4-1-15,2 2 0,13-3 16,-4-2-16,0 3 0,-2 3 0,0 0 16,0-2-16,4 2 15,1 1-15,1-2 0,-2-1 16,4 1-16,-1 1 0,-2 3 15,-4 3-15,-1 5 0,-1 1 0,4-3 16,3-1-16,2-1 0</inkml:trace>
  <inkml:trace contextRef="#ctx0" brushRef="#br0" timeOffset="9535.7628">8737 8529 0,'0'0'0,"0"0"0,0 0 15,0 0-15,-31 0 0,31 0 0,0 0 16,-30-2-16,20 3 0,2-1 15,0 1-15,1 1 0,2-1 0,0 1 16,1 2-16,1 1 0,-1 1 16,3 1-16,2 2 15,2 1-15,0 1 0,5 2 0,3 1 16,1 1-16,1-1 0,9 7 16,4-1-16,2 1 0,1-3 15,4 0-15,5-2 0,9 0 16,-3-3-16,5-2 0,5-1 15,9-1-15,-2-2 0,4-3 16,4-4-16,6 2 0,-5-1 0,12-6 16,1-4-16,-10-3 0,-8-2 15,31-12-15,-7-3 0,-14 5 16,-11 4-16,1-6 0,2-5 16,-5 2-16,-2-1 0,-1 0 15,1-3-15,-9 3 0,-4 2 16,2-6-16,3-4 0,-9 2 15,-6 3-15,1-4 0,2-2 16,-9-4-16,-6-2 0,-2-2 16,-3-3-16,-2 7 0,-3 5 0,-4-10 15,-2-6-15,-3 7 0,-2 2 16,-8-3-16,-8-2 16,-1 2-16,-1 3 0,-6-3 0,-4-4 15,2 5-15,1 3 0,-10-1 16,-7 0-16,3 6 0,2 5 0,-12-5 15,-9-3-15,3 6 16,4 1-16,-8 8 0,-6 2 16,-1 2-16,1 2 0,-10-1 0,-5-3 15,4 9-15,4 2 0,-6 3 16,-3 1-16,5 4 0,5 4 0,-9 4 16,-6 4-16,7 2 15,7-1-15,-6 6 0,-4 5 16,10 0-16,5 1 0,-1 4 15,-1 1-15,10 2 0,6 0 0,-3 5 16,-1 3-16,5 2 0,3 3 16,4 6-16,0 6 15,2-7-15,3-5 0,2 5 0,1 2 16,4 2-16,4 0 0,1 4 16,0 1-16,5-5 0,3-3 15,4 7-15,-1 6 0,5-4 16,4-3-16,0-1 0,4 0 15,4-2-15,-3 1 0,8 1 16,3 0-16,-1-7 0,-1-5 0,8 7 16,5 4-16,1-8 0,-1-5 15,3 1-15,3 0 16,1-3-16,-1-2 0,5-1 0,2 2 16,-4-1-16,-2-5 0,8 1 15,6 0-15,-2-5 0,-1-3 16,4-2-16,5-2 0,-3-1 15,0-2-15,2 0 0,3-2 16,-4-4-16,0-2 0,8-2 0,6 1 16,-6-3-16,-4-2 0,5-3 15,5-3-15,1 0 0,1-3 16,3-6-16,2-5 0,-6 0 16,-4-1-16,4-4 0,3-3 15,-5-2-15,-3 1 0,6-2 16,4-2-16,-8 1 0,-7 0 0,4-8 15,3-3-15,-4 5 16,-3 1-16,-4-3 0,0-3 16,-5-2-16,-3-2 0,-2 1 0,0 0 15,-8 1-15,-5 0 0,-3-5 16,-3-3-16,-3 6 0,-3 6 16,-4-8-16,-2-5 0,-4 6 15,-2 5-15,-2-4 0,-2-4 16,-5 6-16,-1 3 0,-6-10 15,0-5-15,-8 8 0,-3 7 0,-7-3 16,-4 0-16,7 3 0,2 3 16,-10-1-16,-9-1 0,3 4 15,3 4-15,-12-1 0,-7-1 16,1 6-16,-2 6 0,-6 1 16,-4 0-16,1 3 0,3 2 0,-13 5 15,-9 3-15,5 4 16,4 5-16,-14 2 0,-9 2 15,6 2-15,5 3 0,-1 7 16,-4 4-16,7 1 0,5-2 0,-8 11 16,-4 5-16,11 2 0,8-1 15,1 3-15,1 1 0,6-2 16,2-1-16,4 7 0,0 6 16,12-3-16,5 0 0,-2 4 15,0 2-15,9-4 0,6-3 16,2 10-16,0 2 0,6-5 0,4-4 15,5 6-15,1 3 16,4-4-16,2-2 0,4 4 16,2 2-16,1-8 0,2-6 0,4 7 15,2 3-15,2-5 0,0-4 16,3 3-16,3 1 0,-1-5 16,2-1-16,5-3 0,5 0 15,-3-6-15,0-2 0,1-1 16,2 1-16,3-5 0,-1-3 0,2 0 15,2-1-15,-1-4 16,-5-2-16,12 0 0,6 1 16,-6-5-16,-3-2 0,2 2 0,0 0 15,-17-6-15,-1 0 16,3-3-16,-1 1 0,1 1 0,1 0 16,-1 1-16,-1-1 0,-6-4 15,-2-2-15,1 2 0,-6 2 16,1 0-16,-1-2 0,-5 1 15,1-1-15,0 0 0,0-1 0,-3 0 16,2 0-16,-2 0 0,2-1 16,-2 1-16,0 0 15,0 0-15,0 0 0,0 0 0,0 0 16,0 0-16,0 0 0,0 0 16,0 2-16,0-2 0,0 0 15,0 0-15,0 0 0,0 0 16,0 0-16,0 0 0,0 0 15,0 0-15,0 0 0,2 2 16,3 0-16,1-1 0,3 0 0,-1-1 16,-2 1-16,0 0 0</inkml:trace>
  <inkml:trace contextRef="#ctx0" brushRef="#br0" timeOffset="10635.331">11405 8461 0,'0'0'0,"0"0"0,0 0 16,0 0-16,0 0 0,0 0 0,0 0 16,0 0-16,0 0 0,0 0 15,0 0-15,0 0 0,0 0 16,0 0-16,23-10 0,-23 10 16,21-6-16,-21 6 0,30-7 15,-30 7-15,39-9 0,-14 4 16,1-1-16,3 1 0,2 1 0,12-1 15,2 1-15,0 0 0,0-1 16,14-1-16,0 1 16,-1-1-16,-2 2 0,12-2 0,2 0 15,-8 2-15,-4 1 0,10-1 16,1 1-16,-10 1 0,-6 1 16,5 1-16,-2 1 0,-10 0 15,-8 1-15,1-2 0,0 0 16,-6 1-16,-4 2 0,-4-1 15,-5 1-15,-6-1 0,-1 0 16,-2 0-16,-2-1 0,-2 1 0,-3-1 16,-1 0-16,1-1 15,-2 0-15,0 0 0,-2 0 0,0 0 16,0 0-16,0 0 0,0 0 16,0 0-16,2-1 0,-2 1 0,0 0 15,0 0-15,0 0 16,0 0-16,0 0 0,0 0 15,0 0-15,0 0 0,0 0 16,0 0-16,0 0 0,0 0 0,0 0 16,0 0-16,0 0 0,-2-1 15,2 1-15,0 0 0,0 0 16,0 0-16,0 0 0,0 0 16,0 0-16,0 4 0,0-4 15,0 0-15,0 0 0,0 0 16,0 0-16,0 0 0,0 0 0,0 0 15,0 0-15,0 0 16,0 0-16,0 0 0,0 0 0,0 0 16,0 0-16,0 0 0,0 0 15,0 0-15,0 0 0,0 0 16,0 0-16,0 0 16,0 0-16,0 0 0,0 0 0,0 0 15,0 0-15,0 0 0,0 0 16,0 0-16,0 0 0,0 0 15,0 0-15,0 0 0,0 0 0,0 0 16,-1001 0-16,2002 0 0,-1001 0 16,0 0-16,0 0 0,0 0 15,0 0-15,0 0 0,0 0 16,0 0-16,0 0 0,-2-5 16,2 5-16,0 0 0,-6 5 15,6-5-15,-7 1 0,7-1 16,-10 4-16,3-3 0,-3 0 15,-3 0-15,0 0 0,-2-1 0,3 0 16,1 0-16,2 0 0</inkml:trace>
  <inkml:trace contextRef="#ctx0" brushRef="#br0" timeOffset="11567.619">14809 7743 0,'0'0'0,"14"0"0,5-1 16,9 0-16,1 0 0,13 1 0,5 0 15,11 2-15,0 2 0,0-2 16,1 0-16,6-2 0,-3-3 16,-2-2-16,-3 1 0,-4 1 15,-2 1-15,4-1 0,-3-2 16,-7 1-16,-4 0 0,-5-3 0,-2 0 16,-4 1-16,-3 0 0,-1 0 15,2 1-15,-6 0 0,-1 0 16,-2-1-16,0-1 0,0 3 15,0 1-15,-5 0 0,0 2 16,0-1-16,-2 0 0,-1 1 16,0 0-16,-3 1 0,-2 1 0,0-2 15,0 0-15,0 1 0,-2 0 16,-2-1-16,1-1 16,-1 1-16,0 0 0,0 1 15,-2 0-15,2 1 0,-2-1 0,3-1 16,-3 1-16,2-1 0,-2 1 15,2 0-15,-2 0 0,2 1 16,-2-1-16,2 1 0,-2-1 16,3-2-16,-3 2 0,2-2 15,-2 2-15,2-2 0,-2 2 0,0 0 16,2-2-16,-2 2 0,0 0 16,0 0-16,2 1 0,-2-1 15,3 1-15,-3-1 0,0 0 16,0 0-16,0 0 0,0 0 15,0 0-15,0 0 0,0 0 0,0 0 16,0 0-16,0 0 0,0 0 16,0 0-16,0 0 15,-4 5-15,4-5 0,-7 5 16,0-4-16,0 1 0,7-2 0,-10 3 16</inkml:trace>
  <inkml:trace contextRef="#ctx0" brushRef="#br0" timeOffset="12570.0811">12318 7529 0,'0'0'0,"0"0"0,0 0 16,0 0-16,0 0 0,0 0 0,36 0 15,-36 0-15,30 0 0,-30 0 16,41 2-16,-18-1 0,1 0 16,4 1-16,1-1 0,10 0 15,1 0-15,4 1 0,4 2 16,11-2-16,-2-3 0,5-1 15,3-1-15,8 1 0,-6 0 0,14 1 16,2-1-16,-5 0 0,-2-3 16,14 1-16,-2 3 15,-8-1-15,-3 0 0,37-2 0,-4-1 16,-16 0-16,-10 1 0,5 1 16,3 2-16,-10-3 0,-6 1 15,7 1-15,5 1 0,-6 2 16,-5 2-16,7-3 0,5-1 15,-9 1-15,-7 1 0,6 2 0,3 3 16,-7-4-16,-5-2 0,3 1 16,2 1-16,-9-1 0,-7 1 15,5 1-15,3 2 0,-6 0 16,-5 0-16,1-2 0,-1-1 16,-6 2-16,-2 2 0,-1 2 15,1 1-15,-8-2 0,-3-4 16,-2-1-16,-1 0 0,-5 2 0,-5 1 15,-3 1-15,-2 2 16,-4-6-16,-1-3 0,-2 2 0,0 1 16,-7 0-16,1 0 0,-1 0 15,1 0-15,-1-1 0,0 1 16,-1 0-16,0-2 0,-2 1 16,0 3-16,0-3 0,0-2 15,-2 1-15,3-1 0,-3 1 16,2 0-16,-2 0 0,2 4 0,-1-1 15,0-1-15,-1-2 0,3 1 16,-3-1-16,0 0 16,2 3-16,-2-3 0,2 0 0,-2 0 15,0 0-15,0 0 0,0 2 16,0-2-16,0 0 0,0 0 16,0 0-16,0 0 0,0 0 15,0 0-15,0 0 0,0 0 16,0-2-16,0 2 0,0 0 15,0 0-15,0 0 0,-2-3 16,-1 2-16,0 1 0,0 0 16,-2-1-16,-1 1 0,-3 1 15,0-1-15,-1 0 0,-2 0 0,-2 0 16,-3 0-16,0 0 0,1-1 16,3 1-16,1 0 0</inkml:trace>
  <inkml:trace contextRef="#ctx0" brushRef="#br0" timeOffset="13029.4582">14678 7948 0,'0'0'0,"0"0"0,0 0 0,0 0 16,0 0-16,0 0 0,0 0 15,0 0-15,0 0 0,0 0 16,0 0-16,0 0 0,0 0 0,0 0 15,0 0-15,0 0 0,0 0 16,0 0-16,0 0 16,0 0-16,0 0 0,0 0 0,0 0 15,0 0-15,0 0 0,0 0 16,0 0-16,0 0 0,0 0 16,0 0-16,0 0 0,0 0 15,0 0-15,0 0 0,0 0 16,0 0-16,0 0 0,0 0 0,0 0 15,0 0-15,0 0 0,0 0 16,0 0-16,0 0 0,10 20 16,-10-20-16,0 0 0,0 0 15</inkml:trace>
  <inkml:trace contextRef="#ctx0" brushRef="#br0" timeOffset="14701.0385">16753 8481 0,'0'0'0,"0"0"0,0 0 16,0 0-16,0 0 0,0 0 0,0 0 16,0 0-16,0 0 0,0 0 15,0 0-15,0 0 0,0 0 0,0 0 16,0 0-16,0 0 15,0 0-15,0 0 0,25-4 0,-25 4 16,0 0-16,0 0 0,0 0 16,27-6-16,-27 6 0,0 0 15,0 0-15,26-2 0,-18 2 16,0 0-16,0 1 0,0-1 16,0 0-16,0 0 0,-1 0 15,1 1-15,0-1 0,2 1 16,1-1-16,-2 3 0,-2-1 15,2 0-15,0 0 0,0 0 0,-2 0 16,3-1-16,1 0 0,2 0 16,-1 0-16,0-1 0,1 0 15,0 1-15,0-1 0,2 2 16,0 0-16,2-2 0,0 0 16,3 0-16,2 0 0,-1-1 15,0 1-15,9-1 0,1-1 16,0 2-16,-2 0 0,2 0 15,1 0-15,-1 0 0,-1 0 0,6 3 16,0-2-16,-1-1 0,-1-1 16,-1 1-16,0 1 15,-3-1-15,-4 0 0,2 0 0,1 0 16,-4 1-16,-2 1 0,-2 0 16,-2 0-16,-1 1 0,-3-2 15,-1 0-15,-2 0 0,-1-1 16,-1-1-16,-1 1 0,0-1 15,-4 2-15,1 0 0,0 0 16,-1-1-16,1-1 0,-2 0 0,-1 0 16,1 0-16,-2 1 0,0 0 15,0 0-15,-2 0 0,2 0 16,-2 0-16,3-1 0,-3 1 16,2-2-16,-2 2 0,0 0 15,2-1-15,-2 1 0,2 0 16,-2 0-16,0 0 0,0 0 15,0 0-15,0 0 0,0 0 16,0 0-16,0 0 0,0 0 16,0 0-16,0 0 0,0 0 0,0 0 15,0 0-15,0 0 0,0 0 16,0 0-16,0 0 0,0 0 16,0 0-16,0 0 0,0 0 15,0 0-15,0 0 0,0 0 16,0 0-16,0 0 0,0 0 0,0 0 15,0 0-15,0 0 16,0 0-16,0 0 0,0 0 16,0 0-16,0 0 0,0 0 0,0 0 15,0 0-15,0 0 0,0 0 16,0 0-16,0 0 0,0 0 16,0 0-16,0 0 0,0 0 15,0 0-15,0 0 0,0 0 16,0 0-16,0 0 0,0 0 15,0 0-15,0 0 0,0 0 0,0 0 16,0 0-16,0 0 0,0 0 16,0 0-16,0 0 0,0 0 15,0 0-15,0 0 0,0 0 16,0 0-16,0 0 0,0 0 16,0 0-16,0 0 0,0 0 15,0 0-15,0 0 0,0 0 16,0 0-16,0 0 0,0 0 15,0 0-15,0 0 0,0 0 16,0 0-16,0 0 0,0 0 0,0 0 16,0 0-16,0 0 0,0 0 15,0 0-15,0 0 0,0 0 16,0 0-16,0 0 0,0 0 16,-2-4-16,2 4 0,0 0 15,0 0-15,0 0 0,0 0 0,0 0 16,0 0-16,0 0 15,0 0-15,0 0 0,0 0 16,0 0-16,0 0 0,0 0 0,0 0 16,0 0-16,0 0 0,0 0 15,0 0-15,0 0 0,0 0 16,8 1-16,-2-1 16,1 1-16,-7-1 0,10 1 0</inkml:trace>
  <inkml:trace contextRef="#ctx0" brushRef="#br0" timeOffset="17118.7199">19356 8457 0,'0'0'0,"0"0"0,0 0 16,31 3-16,-17 0 0,6-1 0,4 1 16,10 0-16,3 1 0,5-1 15,5 1-15,9 1 0,-1 0 16,15-1-16,2 1 0,-4-1 0,-3-1 15,14-1-15,3-2 16,-7 0-16,-5 1 0,14-4 0,1-1 16,-11-4-16,-8-2 0,31-10 15,-8-1-15,-13 0 0,-8 3 16,-4-4-16,0 0 0,-6 0 16,-2-3-16,2-4 0,-1-3 15,-7 4-15,-5 1 0,3-4 16,4-6-16,-2 2 0,-3 0 15,-3-3-15,-3-2 0,-7 7 0,-4 4 16,2-6-16,2-5 0,-5 1 16,-4 0-16,-6-5 0,-5-6 15,-2 8-15,-2 4 0,-5-7 16,-3-6-16,-5 4 0,-4 1 16,-4-3-16,-3-2 0,-2 4 15,1 2-15,-13-2 0,-7-1 16,-3 6-16,0 4 0,-6-8 15,-3-4-15,4 4 0,4 3 0,-14-1 16,-9 0-16,-1 6 0,-1 4 16,-10-4-16,-5-1 0,6 7 15,5 1-15,-7 6 0,-4 0 16,2 4-16,4 1 0,-12 2 16,-9 1-16,10 7 0,7 6 15,-6 2-15,-3 4 0,8 2 16,5 3-16,-8 7 0,-6 4 15,8 1-15,8-1 0,-3 4 16,-1 5-16,10-1 0,6-2 0,-5 10 16,-3 5-16,7-4 0,2 0 15,1 5-15,0 5 16,5-2-16,4-3 0,1 3 0,0 4 16,4-1-16,4-2 0,3 5 15,0 2-15,2 1 0,1 1 16,5-3-16,4 0 0,2-5 15,1 0-15,-2 4 0,0 5 16,4-4-16,5-3 0,3 2 0,3 1 16,3 0-16,2 0 0,1-2 15,0 1-15,1-6 0,2-3 16,1 5-16,2 5 0,0-4 16,1-1-16,4-3 0,1-3 15,5-4-15,0-3 0,4 4 16,3 5-16,-2-6 0,-1-4 0,2 0 15,1 0-15,4-4 0,1-3 16,4 0-16,3-1 16,-1-3-16,1-3 0,5 2 0,4 3 15,-15-13-15,5 0 0,25 6 16,1-2-16,-23-6 0,5 0 16,31 0-16,0-5 0,-3 0 15,-5 0-15,6-1 0,5-1 16,-7-4-16,-4-3 0,10-2 15,8 0-15,-6-1 0,-3 0 0,4-5 16,2-4-16,-4 3 0,-3 2 16,5-6-16,4-3 15,-8 0-15,-4-1 0,8 0 0,7-3 16,-10 0-16,-7 0 0,1-6 16,2-4-16,-6 5 0,-4 0 0,4-2 15,3-3-15,-7-1 16,-6 0-16,1-2 0,0-1 15,-7 3-15,-6 0 0,-2-4 16,0-1-16,-6 2 0,-4 2 0,-1-8 16,-3-5-16,-5 6 0,-6 5 15,1-5-15,-2-2 0,-1-1 16,1 0-16,-7-1 0,-3-4 16,-4 7-16,-4 5 0,-4-3 15,-5 0-15,-1-2 0,-2-2 0,-3 4 16,-1 1-16,-4 3 0,-2 0 15,-8-5-15,-7-3 16,-2 7-16,-2 6 0,-9-2 16,-5-2-16,2 2 0,3 4 0,-11-1 15,-7 0-15,1 3 0,3 3 16,-13 5-16,-6 2 0,3 1 16,4 2-16,-13 2 0,-6 3 15,4 9-15,4 3 0,-12 6 16,-8 1-16,13 2 0,7 1 0,-8 9 15,-7 4-15,9 0 16,6-1-16,-5 9 0,-2 8 16,9 0-16,8-1 0,-6 14 0,-4 8 15,14 0-15,9 0 0,-2 8 16,1 5-16,6-6 0,6-3 16,4 13-16,3 9 0,5-3 15,4-6-15,5 7 0,2 5 16,2-6-16,2-3 0,4 8 15,1 7-15,8-9 0,3-5 16,6 3-16,1 3 0,6-7 16,4-3-16,7 2 0,4 3 15,6-10-15,3-7 0,12 0 16,6 1-16,4-7 0,1-6 0,11-1 16,9-3-16,-1-7 0,0-5 0,16-2 15,10-3-15,-2-4 16,-2-3-16,15-10 0,12-6 15,-11-1-15,-6 1 0,10-5 16,7 1-16,-6-4 0,-3-3 0,10-8 16,9-4-16,-10-1 0,-6-1 15,0-3-15,2-5 0,-13 2 16,-9 0-16,2-10 0,2-7 16,-9 6-16,-5 1 0,2-4 15,1-4-15,-9 1 0,-7 1 0,1-7 16,1-6-16,-11 6 0,-7 5 15,3-9-15,2-6 16,-9 1-16,-8 3 0,-1-5 16,-2-5-16,-6 7 0,-2 3 0,-5-3 15,-3-2-15,-1-2 0,-2 1 16,-2-3-16,-4 0 0,-1 6 16,-3 5-16,-10-7 0,-6-5 15,0 4-15,1 2 0,-6-4 16,-5 0-16,-5 4 0,-2 4 0,-8-7 15,-4-2-15,-2 6 16,-1 7-16,-7-8 0,-4-5 16,0 10-16,0 6 0,-10-2 15,-5-2-15,4 6 0,3 3 0,-11 4 16,-6 1-16,8 1 0,5 1 16,-13 0-16,-8-1 0,2 6 15,3 4-15,-11 4 0,-5 2 16,8 2-16,4 2 0,-10 5 15,-8 1-15,4 6 0,4 3 0,-13 3 16,-9 2-16,17 9 16,10 5-16,-6 3 0,-4 4 0,8 2 15,6 0-15,2 6 0,0 5 16,8 1-16,5 0 0,3 2 16,2 2-16,15-2 0,10 0 15,-3 4-15,-1 4 0,7-2 16,6-2-16,1 3 0,0 1 15,2-8-15,3-4 0,6 8 16,4 4-16,5-7 0,4-3 0,1 1 16,-2 2-16,2 0 15,3 0-15,2 4 0,0 3 0,4-7 16,1-4-16,3 5 0,3 6 16,-1-1-16,-1 2 0,-2 8 15,1 4-15,-3-4 0,0-1 0,-1 10 16,0 7-16,-2-23 0,0-18 15,0-9-15</inkml:trace>
  <inkml:trace contextRef="#ctx0" brushRef="#br0" timeOffset="155792.7068">27127 14375 0,'0'0'0,"0"0"16,0-20-16,0 20 0,-2-16 0,-4 4 16,-1 1-16,-2-2 0,0 0 15,-6-6-15,-3-1 16,-3 1-16,-2 1 0,-4 3 0,0 2 16,-11-3-16,0 0 0,-6 2 15,-5 1-15,-1 2 16,-3 3-16,-16 0 0,-2 0 0,-13 6 15,1 6-15,-11 3 16,-7 3-16,-7 4 0,6 2 16,-33 15-16,18 2 0,20 2 0,14 1 15,5 4-15,3 5 16,8 2-16,6 0 0,3 1 0,0 0 16,7 2-16,4 3 0,2 2 15,3 1-15,1 1 0,2 0 16,3 7-16,3 6 0,7-5 15,3-2-15,3 3 0,1 3 16,3 0-16,0 1 0,3 6 16,1 4-16,5-6 0,4-5 0,4 8 15,3 4-15,4-1 0,2-3 16,8 3-16,4 2 0,1-11 16,1-7-16,9 5 0,8 2 15,0-9-15,-1-7 0,5-1 16,3 0-16,2-3 0,-1 0 0,10-4 15,4-2-15,-3-8 0,0-5 16,4-2-16,3-2 0,1-6 16,2-4-16,5 2 0,4-1 15,-6-2-15,-5-1 0,14-2 16,9-1-16,3-5 16,3-3-16,-23-7 0,-16-4 0,20-1 15,13-2-15,-9 0 16,-7 0-16,7-5 0,7-3 15,-1-4-15,0-2 0,0-1 16,0 0-16,-12 1 0,-8 0 16,1-8-16,3-7 0,2-8 0,1-5 15,5-2-15,5 0 0,-6-1 16,-4 1-16,0-8 0,0-4 16,-7-3-16,-6-4 0,0-2 15,0-1-15,-11 4 0,-10 2 16,0 2-16,-2 3 0,-10 4 15,-6 4-15,-6-5 0,-2-2 16,-7 1-16,-1-2 0,-1-1 16,-1-2-16,-2 6 0,1 4 0,-4-2 15,-3-3-15,-2 5 0,-3 4 16,-3-7-16,-2-2 0,2 3 16,2 3-16,-3 2 0,-2 1 15,-6 3-15,-3 0 0,-2 3 16,1-2-16,4 5 0,2 1 15,-4-5-15,-3 0 0,-1 2 16,-2 3-16,1 1 0,-2 3 16,-4 0-16,-3 2 0,-2-2 0,0 3 15,-4 5-15,-2 6 0,-3-2 16,-1-2-16,3 5 0,0 2 16,0 2-16,-1 1 0,-3 1 15,0 1-15,1-1 0,3 0 16,3 4-16,3 4 0,-9-6 15,-4-2-15,7 5 0,4 3 0,-5 5 16,-3 1-16,0 2 0,3 1 16,-3 2-16,-2 1 0,6 0 15,3 1-15,0 4 0,1 0 16,-5 3-16,0-1 0,1-2 16,2-3-16,3 4 0,4 1 15,-3 2-15,0 1 0,14-4 16,-1-1-16,-4 1 0,-2 3 15,2 0-15,3 0 0,-4 3 0,-1 2 16,0 0-16,0 2 0,-4 0 16,-3 2-16,5-2 0,2 0 15,3 0-15,4-1 0,-1 1 16,1 1-16,1 0 0,1 0 16,3-4-16,1-1 0,3 1 15,2 1-15,1-2 0,0-1 0,-3-2 16,-1 0-1,4-2-15,2 0 0,1 1 0,1-2 16,2-1-16,2-1 0,0-1 16,3-1-16,0 1 0,0 1 0,1-1 15,-1 0-15,2-1 0,2-1 16,-1 0-16,1 0 0,0 0 16,1 0-16,1 1 0,-2-1 15,0 2-15,0 3 0,-2 2 16,-1 1-16,0 3 0,-1 1 0,-1 3 15,0 0-15,3-1 0,3 1 16,1-2-16,2 0 16,1-3-16,2-4 0,-1 0 15,-2-2-15,0-1 0</inkml:trace>
  <inkml:trace contextRef="#ctx0" brushRef="#br0" timeOffset="162287.7952">26186 14604 0,'0'0'0,"0"0"0,-14 16 16,6-6-16,-2 1 0,-5 7 0,-1 2 16,3-4-16,2-2 0,1-3 15</inkml:trace>
  <inkml:trace contextRef="#ctx0" brushRef="#br0" timeOffset="163555.9578">25809 15307 0,'0'0'0,"-1"8"0,-1 4 15,0 0-15,0 1 0,-1 9 16,-2 3-16,1 2 0,1 3 0,-1 10 16,2 2-16,0 0 0,-1 0 15,0 8-15,3-4 0,0 0 16,-1-1-16,5-2 0,1-1 16,1-3-16,-1 0 0,6 7 15,3-1-15,-1-2 0,-1-1 0,0-4 16,0-2-16,0 2 15,-1-1-15,5-1 0,1 0 16,2-3-16,1 0 0,1 0 16,2-1-16,-3 0 0,-2-1 0,4 2 15,4 0-15,0-5 0,2-3 16,-2 3-16,1 2 0,-1-1 16,2 0-16,7 0 0,4-1 15,-7-7-15,0-3 0,6 1 16,2-3-16,-6-4 0,0-1 0,7 2 15,1 0-15,-6-3 0,1-1 16,8-1-16,1-2 16,-5 0-16,0-1 0,6 0 0,-1-1 15,0-2-15,-2-4 0,1 3 16,0 1-16,1-2 0,2-2 16,0-2-16,1-1 0,-1-5 15,1-4-15,2 0 0,2-1 16,-6 0-16,-3 0 0,3-4 15,4-4-15,-2 0 0,-3-1 0,20-18 16,-7-1-16,-1-1 16,0-1-16,-5-3 0,-5-3 15,-10 6-15,-5 5 0,4-5 0,1-2 16,-1-4-16,-1-1 0,3-10 16,0-6-16,-2 5 0,-3 3 15,1-1-15,1 1 0,-9 3 16,-5 5-16,-1-8 0,-1-5 15,2 1-15,2 3 0,-1-2 16,1 0-16,-7 5 0,-2 3 0,-7-3 16,0-2-16,-2-1 0,-2-1 15,3 1-15,1 0 16,-2 4-16,-2 2 0,-4-1 0,-2 0 16,0 3-16,1 1 0,-5-3 15,-3-2-15,1 5 0,-2 3 16,0-2-16,-1-2 0,-6 6 15,-3 6-15,-3 1 0,-2 2 16,-2 6-16,0 5 0,-6-10 16,-4-6-16,1 10 0,1 6 0,-3 1 15,-1 0-15,0 0 0,0-1 16,-2 3-16,-4 2 0,4 0 16,0 0-16,-1-2 0,-1-1 15,1 3-15,1 3 0,-5 3 16,-5 1-16,5 3 0,1 1 0,-5 2 15,-3 2-15,1 2 16,0 2-16,-2 4 0,-2 5 16,-1 1-16,-2 3 0,0-1 15,-1-1-15,5 3 0,5 2 0,-2 3 16,-1 1-16,1-3 0,1 0 16,4 0-16,1 3 0,0-2 15,2-1-15,1-2 0,1-2 16,2 3-16,0 2 0,-1 4 15,-1 4-15,-1 1 0,-1 3 0,0-1 16,0 3-16,1 2 0,0 2 16,5 1-16,5-1 0,-1 2 15,-1 2-15,2 3 0,2 2 16,6 1-16,2 0 0,-4 0 16,-1 0-16,2 0 0,1 0 15,3 9-15,3 6 0,0-9 16,-1-6-16,-3 9 15,-2 7-15,6 1 0,4 2 0,5-2 16,2-5-16,4-10 0,0-10 16,2-2-16,0-1 0,0 2 15,-1 4-15,3-6 0,3-4 16,-1 0-16,0 0 0,-1 3 16,0 3-16,0-13 0,2 3 0,-1 7 15,-1 3-15,2 3 0,3 0 16,4 6-16,3 3 0,-2-1 15,0-2-15,2-3 0,3-3 16,-1-2-16,2-2 0,-1-2 16,2-1-16,2-7 0,0-5 15,-4-6-15,-5-2 0,-3-4 0</inkml:trace>
  <inkml:trace contextRef="#ctx0" brushRef="#br0" timeOffset="163899.2638">27179 16580 0,'0'0'15,"-3"12"-15,0-1 0,2 2 16,2-2-16,3-1 0,2-3 15,4-7-15,4-5 0,2-5 0,5-5 16,-3 2-16,-4 3 0,-2 2 16</inkml:trace>
  <inkml:trace contextRef="#ctx0" brushRef="#br0" timeOffset="164139.281">27546 16427 0,'0'0'0,"-4"9"0,-1 4 0,1 1 16,-1 2-16,0 3 0,-1-3 15,2 0-15,2-3 0,3-6 16,3-5-16,3-5 0,3-3 0,-2 0 15,-2 0-15,0 2 0</inkml:trace>
  <inkml:trace contextRef="#ctx0" brushRef="#br0" timeOffset="164356.4945">27664 16372 0,'0'0'0,"-3"7"0,-3 3 0,1 2 16,0-1-16,1 0 0,1-2 15,3-6-15,2-5 0,0 0 16,0 1-16,-2 1 0</inkml:trace>
  <inkml:trace contextRef="#ctx0" brushRef="#br0" timeOffset="165004.1846">27683 16434 0,'0'0'0,"0"0"0,0 0 15,0 0-15,0 0 0,0 0 16,0 0-16,0 0 0,0 0 15,0 0-15,0 0 0,0 0 16</inkml:trace>
  <inkml:trace contextRef="#ctx0" brushRef="#br0" timeOffset="165239.8498">27709 16292 0,'0'0'0,"0"0"0,0 0 15,-2 19-15,2-19 0,-3 14 0,1-8 16,0 0-16,2-1 0,2-2 16,1-2-16,1-3 0,2-5 15,-2 1-15,1 1 0,-2 1 0</inkml:trace>
  <inkml:trace contextRef="#ctx0" brushRef="#br0" timeOffset="165414.0682">27698 16352 0,'0'0'0,"0"0"0,0 0 16,0 0-16,0 0 0,0 0 0,0 0 16,15-19-16,-15 19 0,0 0 15</inkml:trace>
  <inkml:trace contextRef="#ctx0" brushRef="#br0" timeOffset="165589.1514">27734 16355 0,'0'0'0,"0"0"0,0 0 16,0 0-16,0 0 0,6-23 15</inkml:trace>
  <inkml:trace contextRef="#ctx0" brushRef="#br0" timeOffset="166587.5291">27549 16541 0,'0'0'0,"-1"8"16,0 3-16,0-1 0,-1-1 0,1-3 16,0-4-16,1-2 0,0 4 15,0-4-15</inkml:trace>
  <inkml:trace contextRef="#ctx0" brushRef="#br0" timeOffset="166775.9466">27541 16529 0,'0'0'0,"0"0"0,0 0 16,0 0-16,0 0 0,0 0 16,0 0-16,0 0 0</inkml:trace>
  <inkml:trace contextRef="#ctx0" brushRef="#br0" timeOffset="168405.841">27947 12725 0,'0'0'0,"0"0"15,0 0-15,0 0 0,-25-3 16,25 3-16,-18-1 0,10-1 16,-1 1-16,-1 0 0,-1 0 15,-2 0-15,-1 0 0,1 1 16,0 2-16,0 2 0,-1 0 0,-5 2 15,-2 4-15,0-2 0,-1 0 16,-3 6-16,0 5 16,1 0-16,2 0 0,-12 9 0,-5 4 15,5-1-15,3-1 0,-8 15 16,-1 9-16,0-6 0,2-3 0,-6 15 16,1 3-16,5-8 15,4-5-15,0 8 0,8 0 16,5-11-16,4-7 0,0 18 15,5-2-15,5-22 0,3-4 0,5 10 16,4-7-16,-1-15 0,0-3 16,5 3-16,3 1 0,0-3 15,1-2-15,8-2 0,7-2 16,-5 0-16,-1 1 0,3-4 16,5-2-16,0-1 0,0-2 0,4-2 15,3 0-15,-2-4 16,-5-2-16,6-1 0,3-2 15,1-1-15,-1-1 0,3-9 16,3-5-16,-2 0 0,-2 2 0,11-12 16,7-5-16,-13 2 0,-7 3 15,11-16-15,6-5 0,-9 8 16,-5 7-16,15-17 0,-5 2 16,-11 7-16,-9 5 0,-2 2 15,-3 1-15,-4 7 0,-2 5 0,0 0 16,0-1-16,-8 5 0,-6 2 15,-4 6-15,-2 6 16,-1 4-16,0 3 0,-2 0 0,-1-1 16,0 3-16,-1 4 0,-1 1 15,-3 3-15,0-4 0,1-1 0,-2 8 16,-1 8-16,1 2 16,0 0-16,2 8 0,0 5 15,-1-4-15,-1-2 0,3 6 16,2 3-16,0-1 0,0-1 0,3 4 15,3 5-15,0-5 0,-1-3 16,2 4-16,3 0 16,3-3-16,2-2 0,2-1 0,1 1 15,-1-5-15,1-4 0,3-1 16,4-1-16,-3-6 0,-3-4 16,6-2-16,4-3 0,-6-6 15,1-2-15,3-3 0,3-3 16,-2 0-16,0 0 0,5-7 15,2-7-15,-5-2 0,-3-4 16,8-6-16,1 0 0,-4-2 0,-4 2 16,0-3-16,1 0 0,-4-1 15,-4 1-15,2-1 0,1 0 16,-4 0-16,0-2 0,-3 2 16,-1 1-16,-1-1 0,-1 3 15,-4-2-15,-4 2 0,-1 0 16,-1 0-16,-3 4 0,-3 3 15,-3 4-15,-2 3 0,-2-1 16,-1-1-16,-3 5 0,-1 3 0,-3 2 16,-3 2-1,1 1-15,-1 0 0,-3 1 0,0 2 16,-3 5-16,-1 6 0,-2 1 16,-1 4-16,0 3 0,0 2 0,-1 3 15,2 1-15,-4 4 0,3 1 16,-2 2-16,1 2 0,5 2 15,6 0-15,3 1 0,2 1 16,7-5-16,5-3 0,0-6 16,3-5-16,0-2 0</inkml:trace>
  <inkml:trace contextRef="#ctx0" brushRef="#br0" timeOffset="168612.1288">28676 13284 0,'0'0'0,"0"0"0,0 0 16,0 0-16,0 0 0,0 0 0</inkml:trace>
  <inkml:trace contextRef="#ctx0" brushRef="#br0" timeOffset="169973.1839">21207 15681 0,'0'0'0,"1"9"0,1 3 15,0-1-15,0-2 0,-1-1 16</inkml:trace>
  <inkml:trace contextRef="#ctx0" brushRef="#br0" timeOffset="170165.4498">21387 15891 0,'0'0'0,"-5"7"0,1 2 16,-1-1-16,2-1 0,3-4 0,2-4 16,0 0-16,1-1 0,-3 2 15</inkml:trace>
  <inkml:trace contextRef="#ctx0" brushRef="#br0" timeOffset="170346.2412">21257 15731 0,'0'0'0,"0"0"0,0 0 0,9-29 15,-9 29-15,0 0 0</inkml:trace>
  <inkml:trace contextRef="#ctx0" brushRef="#br0" timeOffset="170539.85">21007 15772 0,'0'0'0,"0"0"0,0 0 16,0 0-16,0 0 0,0 0 0,0 0 15,20-5-15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4T20:27:47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680 532,'0'-17,"0"17,0 0,0 0,0 0,0 0,0 0,0 0,18 0,-18 0,0 0,0 0,0 0,17 0,-17 0,0 0,0 0,0 0,18 0,-18 0,18-18,-1 18,1 0,17-17,-17 17,17 0,0-18,-17 18,17 0,0 0,18 0,0 0,-17-17,16 17,1 0,0 0,-17 0,17 0,-1 0,-16 0,-1 0,0 0,-17 0,0 0,-1 0,1 0,-1 0,1 0,0 0,-1 0,19 0,-19 0,19 0,-1 0,0 0,0 17,18-17,-17 0,16 0,-16 18,17-18,0 17,-1-17,-16 18,17-18,-18 17,18-17,-18 0,0 0,18 18,-17-18,-1 0,18 0,-18 0,0 0,1 0,-1 0,0 0,0 0,1 0,-1 0,-17 0,-1 0,1 0,0 0,17 0,-18 0,-17 0,18 0,0 0,-1 0,1 0,0 0,-1 0,1 0,0 0,17 0,0 0,-17 0,17 0,0 0,1 0,-1 0,0 0,0 0,1 0,-1 0,0 0,0 0,1 0,-1 0,-17 0,17 0,-17 0,-1 0,1 0,0 0,-1 0,-17 0,18 0,-1 0,-17 0,18 0,0 0,-18 0,17-18,19 18,-19 0,19 0,-19 0,18 0,1 0,-1 0,18 0,-18 0,0 0,1 0,-1 0,0 0,-17 0,17 0,-35 0,18 0,-1 0,1 0,0 0,-1 0,1-17,-18 17,35 0,-17 0,0 0,-1 0,1 0,-18 0,17 0,1 0,17 0,-17 0,0 0,17-18,-17 18,-1 0,1 0,-1 0,-17 0,18-17,-18 17,18 0,-18 0,17 0,-17 0,0 0,0 0,18 0,-18 0,18 0,-18 0,17 0,-17 0,18-18,0 18,-1 0,1 0,-1 0,1 0,0 0,-1 0,1 0,0 0,-1 0,-17 0,18 0,0 0,-18 0,17 0,-17 0,18 0,-18 0,0 0,18 0,-18 0,17 0,-17 0,0 0,18 0,-18 0,0 0,0 0,17 0,-17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customXml" Target="../ink/ink1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customXml" Target="../ink/ink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1.png"/><Relationship Id="rId7" Type="http://schemas.openxmlformats.org/officeDocument/2006/relationships/customXml" Target="../ink/ink1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png"/><Relationship Id="rId2" Type="http://schemas.openxmlformats.org/officeDocument/2006/relationships/tags" Target="../tags/tag9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3.xml"/><Relationship Id="rId7" Type="http://schemas.openxmlformats.org/officeDocument/2006/relationships/image" Target="../media/image55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10" Type="http://schemas.openxmlformats.org/officeDocument/2006/relationships/image" Target="../media/image57.png"/><Relationship Id="rId4" Type="http://schemas.openxmlformats.org/officeDocument/2006/relationships/tags" Target="../tags/tag94.xml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9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9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56.png"/><Relationship Id="rId5" Type="http://schemas.openxmlformats.org/officeDocument/2006/relationships/tags" Target="../tags/tag100.xml"/><Relationship Id="rId10" Type="http://schemas.openxmlformats.org/officeDocument/2006/relationships/image" Target="../media/image1.png"/><Relationship Id="rId4" Type="http://schemas.openxmlformats.org/officeDocument/2006/relationships/tags" Target="../tags/tag99.xml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2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61.png"/><Relationship Id="rId5" Type="http://schemas.openxmlformats.org/officeDocument/2006/relationships/tags" Target="../tags/tag109.xml"/><Relationship Id="rId10" Type="http://schemas.openxmlformats.org/officeDocument/2006/relationships/image" Target="../media/image60.png"/><Relationship Id="rId4" Type="http://schemas.openxmlformats.org/officeDocument/2006/relationships/tags" Target="../tags/tag108.xml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3.xml"/><Relationship Id="rId7" Type="http://schemas.openxmlformats.org/officeDocument/2006/relationships/image" Target="../media/image63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5.xml"/><Relationship Id="rId10" Type="http://schemas.openxmlformats.org/officeDocument/2006/relationships/image" Target="../media/image65.png"/><Relationship Id="rId4" Type="http://schemas.openxmlformats.org/officeDocument/2006/relationships/tags" Target="../tags/tag114.xml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66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__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customXml" Target="../ink/ink19.xml"/><Relationship Id="rId4" Type="http://schemas.openxmlformats.org/officeDocument/2006/relationships/image" Target="../media/image7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8.png"/><Relationship Id="rId5" Type="http://schemas.openxmlformats.org/officeDocument/2006/relationships/tags" Target="../tags/tag88.xml"/><Relationship Id="rId15" Type="http://schemas.openxmlformats.org/officeDocument/2006/relationships/image" Target="../media/image11.emf"/><Relationship Id="rId10" Type="http://schemas.openxmlformats.org/officeDocument/2006/relationships/image" Target="../media/image7.png"/><Relationship Id="rId4" Type="http://schemas.openxmlformats.org/officeDocument/2006/relationships/tags" Target="../tags/tag87.xml"/><Relationship Id="rId9" Type="http://schemas.openxmlformats.org/officeDocument/2006/relationships/image" Target="../media/image6.png"/><Relationship Id="rId1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16.emf"/><Relationship Id="rId5" Type="http://schemas.openxmlformats.org/officeDocument/2006/relationships/image" Target="../media/image12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9.xml"/><Relationship Id="rId11" Type="http://schemas.openxmlformats.org/officeDocument/2006/relationships/image" Target="../media/image21.emf"/><Relationship Id="rId5" Type="http://schemas.openxmlformats.org/officeDocument/2006/relationships/image" Target="../media/image17.emf"/><Relationship Id="rId10" Type="http://schemas.openxmlformats.org/officeDocument/2006/relationships/customXml" Target="../ink/ink10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5129047" y="536"/>
            <a:ext cx="8209902" cy="6778201"/>
            <a:chOff x="5647764" y="705110"/>
            <a:chExt cx="6544234" cy="6152891"/>
          </a:xfrm>
        </p:grpSpPr>
        <p:sp>
          <p:nvSpPr>
            <p:cNvPr id="5" name="平行四边形 6"/>
            <p:cNvSpPr/>
            <p:nvPr>
              <p:custDataLst>
                <p:tags r:id="rId4"/>
              </p:custDataLst>
            </p:nvPr>
          </p:nvSpPr>
          <p:spPr>
            <a:xfrm rot="19586943">
              <a:off x="6539379" y="1636995"/>
              <a:ext cx="386384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  <a:gd name="connsiteX0-47" fmla="*/ 1459511 w 5733922"/>
                <a:gd name="connsiteY0-48" fmla="*/ 1287609 h 1287609"/>
                <a:gd name="connsiteX1-49" fmla="*/ 1050665 w 5733922"/>
                <a:gd name="connsiteY1-50" fmla="*/ 902355 h 1287609"/>
                <a:gd name="connsiteX2-51" fmla="*/ 0 w 5733922"/>
                <a:gd name="connsiteY2-52" fmla="*/ 0 h 1287609"/>
                <a:gd name="connsiteX3-53" fmla="*/ 5733922 w 5733922"/>
                <a:gd name="connsiteY3-54" fmla="*/ 2926 h 1287609"/>
                <a:gd name="connsiteX4-55" fmla="*/ 5415347 w 5733922"/>
                <a:gd name="connsiteY4-56" fmla="*/ 1277227 h 1287609"/>
                <a:gd name="connsiteX5-57" fmla="*/ 1459511 w 5733922"/>
                <a:gd name="connsiteY5-58" fmla="*/ 1287609 h 1287609"/>
                <a:gd name="connsiteX0-59" fmla="*/ 1459511 w 5733922"/>
                <a:gd name="connsiteY0-60" fmla="*/ 1287609 h 1287609"/>
                <a:gd name="connsiteX1-61" fmla="*/ 1531017 w 5733922"/>
                <a:gd name="connsiteY1-62" fmla="*/ 544015 h 1287609"/>
                <a:gd name="connsiteX2-63" fmla="*/ 0 w 5733922"/>
                <a:gd name="connsiteY2-64" fmla="*/ 0 h 1287609"/>
                <a:gd name="connsiteX3-65" fmla="*/ 5733922 w 5733922"/>
                <a:gd name="connsiteY3-66" fmla="*/ 2926 h 1287609"/>
                <a:gd name="connsiteX4-67" fmla="*/ 5415347 w 5733922"/>
                <a:gd name="connsiteY4-68" fmla="*/ 1277227 h 1287609"/>
                <a:gd name="connsiteX5-69" fmla="*/ 1459511 w 5733922"/>
                <a:gd name="connsiteY5-70" fmla="*/ 1287609 h 1287609"/>
                <a:gd name="connsiteX0-71" fmla="*/ 1459511 w 5733922"/>
                <a:gd name="connsiteY0-72" fmla="*/ 1287609 h 1287609"/>
                <a:gd name="connsiteX1-73" fmla="*/ 1531017 w 5733922"/>
                <a:gd name="connsiteY1-74" fmla="*/ 544015 h 1287609"/>
                <a:gd name="connsiteX2-75" fmla="*/ 854662 w 5733922"/>
                <a:gd name="connsiteY2-76" fmla="*/ 311936 h 1287609"/>
                <a:gd name="connsiteX3-77" fmla="*/ 0 w 5733922"/>
                <a:gd name="connsiteY3-78" fmla="*/ 0 h 1287609"/>
                <a:gd name="connsiteX4-79" fmla="*/ 5733922 w 5733922"/>
                <a:gd name="connsiteY4-80" fmla="*/ 2926 h 1287609"/>
                <a:gd name="connsiteX5-81" fmla="*/ 5415347 w 5733922"/>
                <a:gd name="connsiteY5-82" fmla="*/ 1277227 h 1287609"/>
                <a:gd name="connsiteX6" fmla="*/ 1459511 w 5733922"/>
                <a:gd name="connsiteY6" fmla="*/ 1287609 h 1287609"/>
                <a:gd name="connsiteX0-83" fmla="*/ 1459511 w 5733922"/>
                <a:gd name="connsiteY0-84" fmla="*/ 1287609 h 1287609"/>
                <a:gd name="connsiteX1-85" fmla="*/ 1531017 w 5733922"/>
                <a:gd name="connsiteY1-86" fmla="*/ 544015 h 1287609"/>
                <a:gd name="connsiteX2-87" fmla="*/ 492945 w 5733922"/>
                <a:gd name="connsiteY2-88" fmla="*/ 516134 h 1287609"/>
                <a:gd name="connsiteX3-89" fmla="*/ 0 w 5733922"/>
                <a:gd name="connsiteY3-90" fmla="*/ 0 h 1287609"/>
                <a:gd name="connsiteX4-91" fmla="*/ 5733922 w 5733922"/>
                <a:gd name="connsiteY4-92" fmla="*/ 2926 h 1287609"/>
                <a:gd name="connsiteX5-93" fmla="*/ 5415347 w 5733922"/>
                <a:gd name="connsiteY5-94" fmla="*/ 1277227 h 1287609"/>
                <a:gd name="connsiteX6-95" fmla="*/ 1459511 w 5733922"/>
                <a:gd name="connsiteY6-96" fmla="*/ 1287609 h 1287609"/>
                <a:gd name="connsiteX0-97" fmla="*/ 966566 w 5240977"/>
                <a:gd name="connsiteY0-98" fmla="*/ 1284683 h 1284683"/>
                <a:gd name="connsiteX1-99" fmla="*/ 1038072 w 5240977"/>
                <a:gd name="connsiteY1-100" fmla="*/ 541089 h 1284683"/>
                <a:gd name="connsiteX2-101" fmla="*/ 0 w 5240977"/>
                <a:gd name="connsiteY2-102" fmla="*/ 513208 h 1284683"/>
                <a:gd name="connsiteX3-103" fmla="*/ 191133 w 5240977"/>
                <a:gd name="connsiteY3-104" fmla="*/ 5694 h 1284683"/>
                <a:gd name="connsiteX4-105" fmla="*/ 5240977 w 5240977"/>
                <a:gd name="connsiteY4-106" fmla="*/ 0 h 1284683"/>
                <a:gd name="connsiteX5-107" fmla="*/ 4922402 w 5240977"/>
                <a:gd name="connsiteY5-108" fmla="*/ 1274301 h 1284683"/>
                <a:gd name="connsiteX6-109" fmla="*/ 966566 w 5240977"/>
                <a:gd name="connsiteY6-110" fmla="*/ 1284683 h 1284683"/>
                <a:gd name="connsiteX0-111" fmla="*/ 1517487 w 5791898"/>
                <a:gd name="connsiteY0-112" fmla="*/ 1284683 h 1284683"/>
                <a:gd name="connsiteX1-113" fmla="*/ 1588993 w 5791898"/>
                <a:gd name="connsiteY1-114" fmla="*/ 541089 h 1284683"/>
                <a:gd name="connsiteX2-115" fmla="*/ 0 w 5791898"/>
                <a:gd name="connsiteY2-116" fmla="*/ 509160 h 1284683"/>
                <a:gd name="connsiteX3-117" fmla="*/ 742054 w 5791898"/>
                <a:gd name="connsiteY3-118" fmla="*/ 5694 h 1284683"/>
                <a:gd name="connsiteX4-119" fmla="*/ 5791898 w 5791898"/>
                <a:gd name="connsiteY4-120" fmla="*/ 0 h 1284683"/>
                <a:gd name="connsiteX5-121" fmla="*/ 5473323 w 5791898"/>
                <a:gd name="connsiteY5-122" fmla="*/ 1274301 h 1284683"/>
                <a:gd name="connsiteX6-123" fmla="*/ 1517487 w 5791898"/>
                <a:gd name="connsiteY6-124" fmla="*/ 1284683 h 1284683"/>
                <a:gd name="connsiteX0-125" fmla="*/ 1517487 w 5791898"/>
                <a:gd name="connsiteY0-126" fmla="*/ 1284683 h 1284683"/>
                <a:gd name="connsiteX1-127" fmla="*/ 1024276 w 5791898"/>
                <a:gd name="connsiteY1-128" fmla="*/ 532320 h 1284683"/>
                <a:gd name="connsiteX2-129" fmla="*/ 0 w 5791898"/>
                <a:gd name="connsiteY2-130" fmla="*/ 509160 h 1284683"/>
                <a:gd name="connsiteX3-131" fmla="*/ 742054 w 5791898"/>
                <a:gd name="connsiteY3-132" fmla="*/ 5694 h 1284683"/>
                <a:gd name="connsiteX4-133" fmla="*/ 5791898 w 5791898"/>
                <a:gd name="connsiteY4-134" fmla="*/ 0 h 1284683"/>
                <a:gd name="connsiteX5-135" fmla="*/ 5473323 w 5791898"/>
                <a:gd name="connsiteY5-136" fmla="*/ 1274301 h 1284683"/>
                <a:gd name="connsiteX6-137" fmla="*/ 1517487 w 5791898"/>
                <a:gd name="connsiteY6-138" fmla="*/ 1284683 h 1284683"/>
                <a:gd name="connsiteX0-139" fmla="*/ 1517487 w 5797578"/>
                <a:gd name="connsiteY0-140" fmla="*/ 1278989 h 1278989"/>
                <a:gd name="connsiteX1-141" fmla="*/ 1024276 w 5797578"/>
                <a:gd name="connsiteY1-142" fmla="*/ 526626 h 1278989"/>
                <a:gd name="connsiteX2-143" fmla="*/ 0 w 5797578"/>
                <a:gd name="connsiteY2-144" fmla="*/ 503466 h 1278989"/>
                <a:gd name="connsiteX3-145" fmla="*/ 742054 w 5797578"/>
                <a:gd name="connsiteY3-146" fmla="*/ 0 h 1278989"/>
                <a:gd name="connsiteX4-147" fmla="*/ 5797578 w 5797578"/>
                <a:gd name="connsiteY4-148" fmla="*/ 35636 h 1278989"/>
                <a:gd name="connsiteX5-149" fmla="*/ 5473323 w 5797578"/>
                <a:gd name="connsiteY5-150" fmla="*/ 1268607 h 1278989"/>
                <a:gd name="connsiteX6-151" fmla="*/ 1517487 w 5797578"/>
                <a:gd name="connsiteY6-152" fmla="*/ 1278989 h 1278989"/>
                <a:gd name="connsiteX0-153" fmla="*/ 1517487 w 5727449"/>
                <a:gd name="connsiteY0-154" fmla="*/ 1278989 h 1278989"/>
                <a:gd name="connsiteX1-155" fmla="*/ 1024276 w 5727449"/>
                <a:gd name="connsiteY1-156" fmla="*/ 526626 h 1278989"/>
                <a:gd name="connsiteX2-157" fmla="*/ 0 w 5727449"/>
                <a:gd name="connsiteY2-158" fmla="*/ 503466 h 1278989"/>
                <a:gd name="connsiteX3-159" fmla="*/ 742054 w 5727449"/>
                <a:gd name="connsiteY3-160" fmla="*/ 0 h 1278989"/>
                <a:gd name="connsiteX4-161" fmla="*/ 5727450 w 5727449"/>
                <a:gd name="connsiteY4-162" fmla="*/ 42556 h 1278989"/>
                <a:gd name="connsiteX5-163" fmla="*/ 5473323 w 5727449"/>
                <a:gd name="connsiteY5-164" fmla="*/ 1268607 h 1278989"/>
                <a:gd name="connsiteX6-165" fmla="*/ 1517487 w 5727449"/>
                <a:gd name="connsiteY6-166" fmla="*/ 1278989 h 12789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95" y="connsiteY6-96"/>
                </a:cxn>
              </a:cxnLst>
              <a:rect l="l" t="t" r="r" b="b"/>
              <a:pathLst>
                <a:path w="5727449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27450" y="4255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8681015">
              <a:off x="8162044" y="2386969"/>
              <a:ext cx="999067" cy="861264"/>
            </a:xfrm>
            <a:prstGeom prst="triangl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6"/>
              </p:custDataLst>
            </p:nvPr>
          </p:nvSpPr>
          <p:spPr>
            <a:xfrm flipH="1">
              <a:off x="5647764" y="2478001"/>
              <a:ext cx="6544234" cy="4380000"/>
            </a:xfrm>
            <a:prstGeom prst="rt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 rot="19800000">
              <a:off x="7958175" y="5532634"/>
              <a:ext cx="830245" cy="7157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8"/>
              </p:custDataLst>
            </p:nvPr>
          </p:nvSpPr>
          <p:spPr>
            <a:xfrm rot="8681015">
              <a:off x="10780357" y="4269744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平行四边形 6"/>
            <p:cNvSpPr/>
            <p:nvPr>
              <p:custDataLst>
                <p:tags r:id="rId9"/>
              </p:custDataLst>
            </p:nvPr>
          </p:nvSpPr>
          <p:spPr>
            <a:xfrm rot="19586943">
              <a:off x="6833246" y="3110664"/>
              <a:ext cx="4683257" cy="1284684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683257" h="1284683">
                  <a:moveTo>
                    <a:pt x="408846" y="1284683"/>
                  </a:moveTo>
                  <a:lnTo>
                    <a:pt x="0" y="899429"/>
                  </a:lnTo>
                  <a:lnTo>
                    <a:pt x="395466" y="0"/>
                  </a:lnTo>
                  <a:lnTo>
                    <a:pt x="4683257" y="0"/>
                  </a:lnTo>
                  <a:lnTo>
                    <a:pt x="4364682" y="1274301"/>
                  </a:lnTo>
                  <a:lnTo>
                    <a:pt x="408846" y="12846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7"/>
            <p:cNvSpPr/>
            <p:nvPr>
              <p:custDataLst>
                <p:tags r:id="rId10"/>
              </p:custDataLst>
            </p:nvPr>
          </p:nvSpPr>
          <p:spPr>
            <a:xfrm rot="19800000">
              <a:off x="7039343" y="3815290"/>
              <a:ext cx="4513841" cy="694900"/>
            </a:xfrm>
            <a:custGeom>
              <a:avLst/>
              <a:gdLst>
                <a:gd name="connsiteX0" fmla="*/ 0 w 830245"/>
                <a:gd name="connsiteY0" fmla="*/ 715728 h 715728"/>
                <a:gd name="connsiteX1" fmla="*/ 415123 w 830245"/>
                <a:gd name="connsiteY1" fmla="*/ 0 h 715728"/>
                <a:gd name="connsiteX2" fmla="*/ 830245 w 830245"/>
                <a:gd name="connsiteY2" fmla="*/ 715728 h 715728"/>
                <a:gd name="connsiteX3" fmla="*/ 0 w 830245"/>
                <a:gd name="connsiteY3" fmla="*/ 715728 h 715728"/>
                <a:gd name="connsiteX0-1" fmla="*/ 0 w 830245"/>
                <a:gd name="connsiteY0-2" fmla="*/ 715728 h 715728"/>
                <a:gd name="connsiteX1-3" fmla="*/ 415123 w 830245"/>
                <a:gd name="connsiteY1-4" fmla="*/ 0 h 715728"/>
                <a:gd name="connsiteX2-5" fmla="*/ 657633 w 830245"/>
                <a:gd name="connsiteY2-6" fmla="*/ 377683 h 715728"/>
                <a:gd name="connsiteX3-7" fmla="*/ 830245 w 830245"/>
                <a:gd name="connsiteY3-8" fmla="*/ 715728 h 715728"/>
                <a:gd name="connsiteX4" fmla="*/ 0 w 830245"/>
                <a:gd name="connsiteY4" fmla="*/ 715728 h 715728"/>
                <a:gd name="connsiteX0-9" fmla="*/ 0 w 2580493"/>
                <a:gd name="connsiteY0-10" fmla="*/ 715728 h 715728"/>
                <a:gd name="connsiteX1-11" fmla="*/ 415123 w 2580493"/>
                <a:gd name="connsiteY1-12" fmla="*/ 0 h 715728"/>
                <a:gd name="connsiteX2-13" fmla="*/ 2580493 w 2580493"/>
                <a:gd name="connsiteY2-14" fmla="*/ 59334 h 715728"/>
                <a:gd name="connsiteX3-15" fmla="*/ 830245 w 2580493"/>
                <a:gd name="connsiteY3-16" fmla="*/ 715728 h 715728"/>
                <a:gd name="connsiteX4-17" fmla="*/ 0 w 2580493"/>
                <a:gd name="connsiteY4-18" fmla="*/ 715728 h 715728"/>
                <a:gd name="connsiteX0-19" fmla="*/ 0 w 3845273"/>
                <a:gd name="connsiteY0-20" fmla="*/ 715728 h 715728"/>
                <a:gd name="connsiteX1-21" fmla="*/ 415123 w 3845273"/>
                <a:gd name="connsiteY1-22" fmla="*/ 0 h 715728"/>
                <a:gd name="connsiteX2-23" fmla="*/ 2580493 w 3845273"/>
                <a:gd name="connsiteY2-24" fmla="*/ 59334 h 715728"/>
                <a:gd name="connsiteX3-25" fmla="*/ 3845273 w 3845273"/>
                <a:gd name="connsiteY3-26" fmla="*/ 468958 h 715728"/>
                <a:gd name="connsiteX4-27" fmla="*/ 0 w 3845273"/>
                <a:gd name="connsiteY4-28" fmla="*/ 715728 h 715728"/>
                <a:gd name="connsiteX0-29" fmla="*/ 0 w 3845273"/>
                <a:gd name="connsiteY0-30" fmla="*/ 759143 h 759143"/>
                <a:gd name="connsiteX1-31" fmla="*/ 415123 w 3845273"/>
                <a:gd name="connsiteY1-32" fmla="*/ 43415 h 759143"/>
                <a:gd name="connsiteX2-33" fmla="*/ 3478291 w 3845273"/>
                <a:gd name="connsiteY2-34" fmla="*/ 0 h 759143"/>
                <a:gd name="connsiteX3-35" fmla="*/ 3845273 w 3845273"/>
                <a:gd name="connsiteY3-36" fmla="*/ 512373 h 759143"/>
                <a:gd name="connsiteX4-37" fmla="*/ 0 w 3845273"/>
                <a:gd name="connsiteY4-38" fmla="*/ 759143 h 759143"/>
                <a:gd name="connsiteX0-39" fmla="*/ 0 w 3478291"/>
                <a:gd name="connsiteY0-40" fmla="*/ 759143 h 759143"/>
                <a:gd name="connsiteX1-41" fmla="*/ 415123 w 3478291"/>
                <a:gd name="connsiteY1-42" fmla="*/ 43415 h 759143"/>
                <a:gd name="connsiteX2-43" fmla="*/ 3478291 w 3478291"/>
                <a:gd name="connsiteY2-44" fmla="*/ 0 h 759143"/>
                <a:gd name="connsiteX3-45" fmla="*/ 3214485 w 3478291"/>
                <a:gd name="connsiteY3-46" fmla="*/ 582952 h 759143"/>
                <a:gd name="connsiteX4-47" fmla="*/ 0 w 3478291"/>
                <a:gd name="connsiteY4-48" fmla="*/ 759143 h 759143"/>
                <a:gd name="connsiteX0-49" fmla="*/ 564192 w 3063168"/>
                <a:gd name="connsiteY0-50" fmla="*/ 703460 h 703460"/>
                <a:gd name="connsiteX1-51" fmla="*/ 0 w 3063168"/>
                <a:gd name="connsiteY1-52" fmla="*/ 43415 h 703460"/>
                <a:gd name="connsiteX2-53" fmla="*/ 3063168 w 3063168"/>
                <a:gd name="connsiteY2-54" fmla="*/ 0 h 703460"/>
                <a:gd name="connsiteX3-55" fmla="*/ 2799362 w 3063168"/>
                <a:gd name="connsiteY3-56" fmla="*/ 582952 h 703460"/>
                <a:gd name="connsiteX4-57" fmla="*/ 564192 w 3063168"/>
                <a:gd name="connsiteY4-58" fmla="*/ 703460 h 703460"/>
                <a:gd name="connsiteX0-59" fmla="*/ 889430 w 3388406"/>
                <a:gd name="connsiteY0-60" fmla="*/ 703460 h 703460"/>
                <a:gd name="connsiteX1-61" fmla="*/ 0 w 3388406"/>
                <a:gd name="connsiteY1-62" fmla="*/ 41966 h 703460"/>
                <a:gd name="connsiteX2-63" fmla="*/ 3388406 w 3388406"/>
                <a:gd name="connsiteY2-64" fmla="*/ 0 h 703460"/>
                <a:gd name="connsiteX3-65" fmla="*/ 3124600 w 3388406"/>
                <a:gd name="connsiteY3-66" fmla="*/ 582952 h 703460"/>
                <a:gd name="connsiteX4-67" fmla="*/ 889430 w 3388406"/>
                <a:gd name="connsiteY4-68" fmla="*/ 703460 h 703460"/>
                <a:gd name="connsiteX0-69" fmla="*/ 938296 w 3437272"/>
                <a:gd name="connsiteY0-70" fmla="*/ 703460 h 703460"/>
                <a:gd name="connsiteX1-71" fmla="*/ 0 w 3437272"/>
                <a:gd name="connsiteY1-72" fmla="*/ 153498 h 703460"/>
                <a:gd name="connsiteX2-73" fmla="*/ 3437272 w 3437272"/>
                <a:gd name="connsiteY2-74" fmla="*/ 0 h 703460"/>
                <a:gd name="connsiteX3-75" fmla="*/ 3173466 w 3437272"/>
                <a:gd name="connsiteY3-76" fmla="*/ 582952 h 703460"/>
                <a:gd name="connsiteX4-77" fmla="*/ 938296 w 3437272"/>
                <a:gd name="connsiteY4-78" fmla="*/ 703460 h 703460"/>
                <a:gd name="connsiteX0-79" fmla="*/ 903360 w 3402336"/>
                <a:gd name="connsiteY0-80" fmla="*/ 703460 h 703460"/>
                <a:gd name="connsiteX1-81" fmla="*/ 0 w 3402336"/>
                <a:gd name="connsiteY1-82" fmla="*/ 173668 h 703460"/>
                <a:gd name="connsiteX2-83" fmla="*/ 3402336 w 3402336"/>
                <a:gd name="connsiteY2-84" fmla="*/ 0 h 703460"/>
                <a:gd name="connsiteX3-85" fmla="*/ 3138530 w 3402336"/>
                <a:gd name="connsiteY3-86" fmla="*/ 582952 h 703460"/>
                <a:gd name="connsiteX4-87" fmla="*/ 903360 w 3402336"/>
                <a:gd name="connsiteY4-88" fmla="*/ 703460 h 703460"/>
                <a:gd name="connsiteX0-89" fmla="*/ 738040 w 3402336"/>
                <a:gd name="connsiteY0-90" fmla="*/ 747757 h 747757"/>
                <a:gd name="connsiteX1-91" fmla="*/ 0 w 3402336"/>
                <a:gd name="connsiteY1-92" fmla="*/ 173668 h 747757"/>
                <a:gd name="connsiteX2-93" fmla="*/ 3402336 w 3402336"/>
                <a:gd name="connsiteY2-94" fmla="*/ 0 h 747757"/>
                <a:gd name="connsiteX3-95" fmla="*/ 3138530 w 3402336"/>
                <a:gd name="connsiteY3-96" fmla="*/ 582952 h 747757"/>
                <a:gd name="connsiteX4-97" fmla="*/ 738040 w 3402336"/>
                <a:gd name="connsiteY4-98" fmla="*/ 747757 h 747757"/>
                <a:gd name="connsiteX0-99" fmla="*/ 738040 w 3402336"/>
                <a:gd name="connsiteY0-100" fmla="*/ 747757 h 747757"/>
                <a:gd name="connsiteX1-101" fmla="*/ 0 w 3402336"/>
                <a:gd name="connsiteY1-102" fmla="*/ 173668 h 747757"/>
                <a:gd name="connsiteX2-103" fmla="*/ 3402336 w 3402336"/>
                <a:gd name="connsiteY2-104" fmla="*/ 0 h 747757"/>
                <a:gd name="connsiteX3-105" fmla="*/ 3048487 w 3402336"/>
                <a:gd name="connsiteY3-106" fmla="*/ 577548 h 747757"/>
                <a:gd name="connsiteX4-107" fmla="*/ 738040 w 3402336"/>
                <a:gd name="connsiteY4-108" fmla="*/ 747757 h 747757"/>
                <a:gd name="connsiteX0-109" fmla="*/ 738040 w 3534041"/>
                <a:gd name="connsiteY0-110" fmla="*/ 733828 h 733828"/>
                <a:gd name="connsiteX1-111" fmla="*/ 0 w 3534041"/>
                <a:gd name="connsiteY1-112" fmla="*/ 159739 h 733828"/>
                <a:gd name="connsiteX2-113" fmla="*/ 3534041 w 3534041"/>
                <a:gd name="connsiteY2-114" fmla="*/ 0 h 733828"/>
                <a:gd name="connsiteX3-115" fmla="*/ 3048487 w 3534041"/>
                <a:gd name="connsiteY3-116" fmla="*/ 563619 h 733828"/>
                <a:gd name="connsiteX4-117" fmla="*/ 738040 w 3534041"/>
                <a:gd name="connsiteY4-118" fmla="*/ 733828 h 733828"/>
                <a:gd name="connsiteX0-119" fmla="*/ 738040 w 3604397"/>
                <a:gd name="connsiteY0-120" fmla="*/ 801899 h 801899"/>
                <a:gd name="connsiteX1-121" fmla="*/ 0 w 3604397"/>
                <a:gd name="connsiteY1-122" fmla="*/ 227810 h 801899"/>
                <a:gd name="connsiteX2-123" fmla="*/ 3604397 w 3604397"/>
                <a:gd name="connsiteY2-124" fmla="*/ 0 h 801899"/>
                <a:gd name="connsiteX3-125" fmla="*/ 3048487 w 3604397"/>
                <a:gd name="connsiteY3-126" fmla="*/ 631690 h 801899"/>
                <a:gd name="connsiteX4-127" fmla="*/ 738040 w 3604397"/>
                <a:gd name="connsiteY4-128" fmla="*/ 801899 h 801899"/>
                <a:gd name="connsiteX0-129" fmla="*/ 738040 w 3604397"/>
                <a:gd name="connsiteY0-130" fmla="*/ 801899 h 801899"/>
                <a:gd name="connsiteX1-131" fmla="*/ 0 w 3604397"/>
                <a:gd name="connsiteY1-132" fmla="*/ 227810 h 801899"/>
                <a:gd name="connsiteX2-133" fmla="*/ 3604397 w 3604397"/>
                <a:gd name="connsiteY2-134" fmla="*/ 0 h 801899"/>
                <a:gd name="connsiteX3-135" fmla="*/ 3108516 w 3604397"/>
                <a:gd name="connsiteY3-136" fmla="*/ 635293 h 801899"/>
                <a:gd name="connsiteX4-137" fmla="*/ 738040 w 3604397"/>
                <a:gd name="connsiteY4-138" fmla="*/ 801899 h 801899"/>
                <a:gd name="connsiteX0-139" fmla="*/ 738040 w 4142939"/>
                <a:gd name="connsiteY0-140" fmla="*/ 801899 h 801899"/>
                <a:gd name="connsiteX1-141" fmla="*/ 0 w 4142939"/>
                <a:gd name="connsiteY1-142" fmla="*/ 227810 h 801899"/>
                <a:gd name="connsiteX2-143" fmla="*/ 3604397 w 4142939"/>
                <a:gd name="connsiteY2-144" fmla="*/ 0 h 801899"/>
                <a:gd name="connsiteX3-145" fmla="*/ 4142939 w 4142939"/>
                <a:gd name="connsiteY3-146" fmla="*/ 564843 h 801899"/>
                <a:gd name="connsiteX4-147" fmla="*/ 738040 w 4142939"/>
                <a:gd name="connsiteY4-148" fmla="*/ 801899 h 801899"/>
                <a:gd name="connsiteX0-149" fmla="*/ 738040 w 4361967"/>
                <a:gd name="connsiteY0-150" fmla="*/ 876918 h 876918"/>
                <a:gd name="connsiteX1-151" fmla="*/ 0 w 4361967"/>
                <a:gd name="connsiteY1-152" fmla="*/ 302829 h 876918"/>
                <a:gd name="connsiteX2-153" fmla="*/ 4361967 w 4361967"/>
                <a:gd name="connsiteY2-154" fmla="*/ 0 h 876918"/>
                <a:gd name="connsiteX3-155" fmla="*/ 4142939 w 4361967"/>
                <a:gd name="connsiteY3-156" fmla="*/ 639862 h 876918"/>
                <a:gd name="connsiteX4-157" fmla="*/ 738040 w 4361967"/>
                <a:gd name="connsiteY4-158" fmla="*/ 876918 h 876918"/>
                <a:gd name="connsiteX0-159" fmla="*/ 738040 w 4295215"/>
                <a:gd name="connsiteY0-160" fmla="*/ 868876 h 868876"/>
                <a:gd name="connsiteX1-161" fmla="*/ 0 w 4295215"/>
                <a:gd name="connsiteY1-162" fmla="*/ 294787 h 868876"/>
                <a:gd name="connsiteX2-163" fmla="*/ 4295215 w 4295215"/>
                <a:gd name="connsiteY2-164" fmla="*/ 0 h 868876"/>
                <a:gd name="connsiteX3-165" fmla="*/ 4142939 w 4295215"/>
                <a:gd name="connsiteY3-166" fmla="*/ 631820 h 868876"/>
                <a:gd name="connsiteX4-167" fmla="*/ 738040 w 4295215"/>
                <a:gd name="connsiteY4-168" fmla="*/ 868876 h 868876"/>
                <a:gd name="connsiteX0-169" fmla="*/ 738040 w 4295215"/>
                <a:gd name="connsiteY0-170" fmla="*/ 868876 h 868876"/>
                <a:gd name="connsiteX1-171" fmla="*/ 0 w 4295215"/>
                <a:gd name="connsiteY1-172" fmla="*/ 294787 h 868876"/>
                <a:gd name="connsiteX2-173" fmla="*/ 4295215 w 4295215"/>
                <a:gd name="connsiteY2-174" fmla="*/ 0 h 868876"/>
                <a:gd name="connsiteX3-175" fmla="*/ 4188203 w 4295215"/>
                <a:gd name="connsiteY3-176" fmla="*/ 580316 h 868876"/>
                <a:gd name="connsiteX4-177" fmla="*/ 738040 w 4295215"/>
                <a:gd name="connsiteY4-178" fmla="*/ 868876 h 868876"/>
                <a:gd name="connsiteX0-179" fmla="*/ 738040 w 4295215"/>
                <a:gd name="connsiteY0-180" fmla="*/ 868876 h 868876"/>
                <a:gd name="connsiteX1-181" fmla="*/ 0 w 4295215"/>
                <a:gd name="connsiteY1-182" fmla="*/ 294787 h 868876"/>
                <a:gd name="connsiteX2-183" fmla="*/ 4295215 w 4295215"/>
                <a:gd name="connsiteY2-184" fmla="*/ 0 h 868876"/>
                <a:gd name="connsiteX3-185" fmla="*/ 4177876 w 4295215"/>
                <a:gd name="connsiteY3-186" fmla="*/ 651991 h 868876"/>
                <a:gd name="connsiteX4-187" fmla="*/ 738040 w 4295215"/>
                <a:gd name="connsiteY4-188" fmla="*/ 868876 h 868876"/>
                <a:gd name="connsiteX0-189" fmla="*/ 235834 w 4295215"/>
                <a:gd name="connsiteY0-190" fmla="*/ 905001 h 905001"/>
                <a:gd name="connsiteX1-191" fmla="*/ 0 w 4295215"/>
                <a:gd name="connsiteY1-192" fmla="*/ 294787 h 905001"/>
                <a:gd name="connsiteX2-193" fmla="*/ 4295215 w 4295215"/>
                <a:gd name="connsiteY2-194" fmla="*/ 0 h 905001"/>
                <a:gd name="connsiteX3-195" fmla="*/ 4177876 w 4295215"/>
                <a:gd name="connsiteY3-196" fmla="*/ 651991 h 905001"/>
                <a:gd name="connsiteX4-197" fmla="*/ 235834 w 4295215"/>
                <a:gd name="connsiteY4-198" fmla="*/ 905001 h 905001"/>
                <a:gd name="connsiteX0-199" fmla="*/ 467072 w 4526453"/>
                <a:gd name="connsiteY0-200" fmla="*/ 905001 h 905001"/>
                <a:gd name="connsiteX1-201" fmla="*/ 0 w 4526453"/>
                <a:gd name="connsiteY1-202" fmla="*/ 533938 h 905001"/>
                <a:gd name="connsiteX2-203" fmla="*/ 4526453 w 4526453"/>
                <a:gd name="connsiteY2-204" fmla="*/ 0 h 905001"/>
                <a:gd name="connsiteX3-205" fmla="*/ 4409114 w 4526453"/>
                <a:gd name="connsiteY3-206" fmla="*/ 651991 h 905001"/>
                <a:gd name="connsiteX4-207" fmla="*/ 467072 w 4526453"/>
                <a:gd name="connsiteY4-208" fmla="*/ 905001 h 905001"/>
                <a:gd name="connsiteX0-209" fmla="*/ 467072 w 4513842"/>
                <a:gd name="connsiteY0-210" fmla="*/ 694900 h 694900"/>
                <a:gd name="connsiteX1-211" fmla="*/ 0 w 4513842"/>
                <a:gd name="connsiteY1-212" fmla="*/ 323837 h 694900"/>
                <a:gd name="connsiteX2-213" fmla="*/ 4513842 w 4513842"/>
                <a:gd name="connsiteY2-214" fmla="*/ 0 h 694900"/>
                <a:gd name="connsiteX3-215" fmla="*/ 4409114 w 4513842"/>
                <a:gd name="connsiteY3-216" fmla="*/ 441890 h 694900"/>
                <a:gd name="connsiteX4-217" fmla="*/ 467072 w 4513842"/>
                <a:gd name="connsiteY4-218" fmla="*/ 694900 h 69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513842" h="694900">
                  <a:moveTo>
                    <a:pt x="467072" y="694900"/>
                  </a:moveTo>
                  <a:lnTo>
                    <a:pt x="0" y="323837"/>
                  </a:lnTo>
                  <a:lnTo>
                    <a:pt x="4513842" y="0"/>
                  </a:lnTo>
                  <a:lnTo>
                    <a:pt x="4409114" y="441890"/>
                  </a:lnTo>
                  <a:lnTo>
                    <a:pt x="467072" y="694900"/>
                  </a:lnTo>
                  <a:close/>
                </a:path>
              </a:pathLst>
            </a:custGeom>
            <a:solidFill>
              <a:srgbClr val="1F497D">
                <a:alpha val="66000"/>
              </a:srgb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1"/>
              </p:custDataLst>
            </p:nvPr>
          </p:nvSpPr>
          <p:spPr>
            <a:xfrm rot="8681015">
              <a:off x="8987370" y="396830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菱形 10"/>
            <p:cNvSpPr/>
            <p:nvPr>
              <p:custDataLst>
                <p:tags r:id="rId12"/>
              </p:custDataLst>
            </p:nvPr>
          </p:nvSpPr>
          <p:spPr>
            <a:xfrm>
              <a:off x="8873921" y="1085460"/>
              <a:ext cx="3296383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-1" fmla="*/ 0 w 3296384"/>
                <a:gd name="connsiteY0-2" fmla="*/ 1032087 h 2064173"/>
                <a:gd name="connsiteX1-3" fmla="*/ 1621298 w 3296384"/>
                <a:gd name="connsiteY1-4" fmla="*/ 0 h 2064173"/>
                <a:gd name="connsiteX2-5" fmla="*/ 3296384 w 3296384"/>
                <a:gd name="connsiteY2-6" fmla="*/ 1045534 h 2064173"/>
                <a:gd name="connsiteX3-7" fmla="*/ 1621298 w 3296384"/>
                <a:gd name="connsiteY3-8" fmla="*/ 2064173 h 2064173"/>
                <a:gd name="connsiteX4-9" fmla="*/ 0 w 3296384"/>
                <a:gd name="connsiteY4-10" fmla="*/ 1032087 h 2064173"/>
                <a:gd name="connsiteX0-11" fmla="*/ 0 w 3296384"/>
                <a:gd name="connsiteY0-12" fmla="*/ 1032087 h 2010385"/>
                <a:gd name="connsiteX1-13" fmla="*/ 1621298 w 3296384"/>
                <a:gd name="connsiteY1-14" fmla="*/ 0 h 2010385"/>
                <a:gd name="connsiteX2-15" fmla="*/ 3296384 w 3296384"/>
                <a:gd name="connsiteY2-16" fmla="*/ 1045534 h 2010385"/>
                <a:gd name="connsiteX3-17" fmla="*/ 1621298 w 3296384"/>
                <a:gd name="connsiteY3-18" fmla="*/ 2010385 h 2010385"/>
                <a:gd name="connsiteX4-19" fmla="*/ 0 w 3296384"/>
                <a:gd name="connsiteY4-20" fmla="*/ 1032087 h 2010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1"/>
            <p:cNvSpPr/>
            <p:nvPr>
              <p:custDataLst>
                <p:tags r:id="rId13"/>
              </p:custDataLst>
            </p:nvPr>
          </p:nvSpPr>
          <p:spPr>
            <a:xfrm>
              <a:off x="8809015" y="1683636"/>
              <a:ext cx="2554710" cy="1416849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-1" fmla="*/ 79456 w 1802902"/>
                <a:gd name="connsiteY0-2" fmla="*/ 1295824 h 1295824"/>
                <a:gd name="connsiteX1-3" fmla="*/ 0 w 1802902"/>
                <a:gd name="connsiteY1-4" fmla="*/ 201706 h 1295824"/>
                <a:gd name="connsiteX2-5" fmla="*/ 1802902 w 1802902"/>
                <a:gd name="connsiteY2-6" fmla="*/ 0 h 1295824"/>
                <a:gd name="connsiteX3-7" fmla="*/ 1478946 w 1802902"/>
                <a:gd name="connsiteY3-8" fmla="*/ 1295824 h 1295824"/>
                <a:gd name="connsiteX4-9" fmla="*/ 79456 w 1802902"/>
                <a:gd name="connsiteY4-10" fmla="*/ 1295824 h 1295824"/>
                <a:gd name="connsiteX0-11" fmla="*/ 79456 w 1478946"/>
                <a:gd name="connsiteY0-12" fmla="*/ 1524424 h 1524424"/>
                <a:gd name="connsiteX1-13" fmla="*/ 0 w 1478946"/>
                <a:gd name="connsiteY1-14" fmla="*/ 430306 h 1524424"/>
                <a:gd name="connsiteX2-15" fmla="*/ 740585 w 1478946"/>
                <a:gd name="connsiteY2-16" fmla="*/ 0 h 1524424"/>
                <a:gd name="connsiteX3-17" fmla="*/ 1478946 w 1478946"/>
                <a:gd name="connsiteY3-18" fmla="*/ 1524424 h 1524424"/>
                <a:gd name="connsiteX4-19" fmla="*/ 79456 w 1478946"/>
                <a:gd name="connsiteY4-20" fmla="*/ 1524424 h 1524424"/>
                <a:gd name="connsiteX0-21" fmla="*/ 79456 w 2554711"/>
                <a:gd name="connsiteY0-22" fmla="*/ 1524424 h 1524424"/>
                <a:gd name="connsiteX1-23" fmla="*/ 0 w 2554711"/>
                <a:gd name="connsiteY1-24" fmla="*/ 430306 h 1524424"/>
                <a:gd name="connsiteX2-25" fmla="*/ 740585 w 2554711"/>
                <a:gd name="connsiteY2-26" fmla="*/ 0 h 1524424"/>
                <a:gd name="connsiteX3-27" fmla="*/ 2554711 w 2554711"/>
                <a:gd name="connsiteY3-28" fmla="*/ 905859 h 1524424"/>
                <a:gd name="connsiteX4-29" fmla="*/ 79456 w 2554711"/>
                <a:gd name="connsiteY4-30" fmla="*/ 1524424 h 1524424"/>
                <a:gd name="connsiteX0-31" fmla="*/ 1625868 w 2554711"/>
                <a:gd name="connsiteY0-32" fmla="*/ 1349612 h 1349612"/>
                <a:gd name="connsiteX1-33" fmla="*/ 0 w 2554711"/>
                <a:gd name="connsiteY1-34" fmla="*/ 430306 h 1349612"/>
                <a:gd name="connsiteX2-35" fmla="*/ 740585 w 2554711"/>
                <a:gd name="connsiteY2-36" fmla="*/ 0 h 1349612"/>
                <a:gd name="connsiteX3-37" fmla="*/ 2554711 w 2554711"/>
                <a:gd name="connsiteY3-38" fmla="*/ 905859 h 1349612"/>
                <a:gd name="connsiteX4-39" fmla="*/ 1625868 w 2554711"/>
                <a:gd name="connsiteY4-40" fmla="*/ 1349612 h 1349612"/>
                <a:gd name="connsiteX0-41" fmla="*/ 1666209 w 2554711"/>
                <a:gd name="connsiteY0-42" fmla="*/ 1376506 h 1376506"/>
                <a:gd name="connsiteX1-43" fmla="*/ 0 w 2554711"/>
                <a:gd name="connsiteY1-44" fmla="*/ 430306 h 1376506"/>
                <a:gd name="connsiteX2-45" fmla="*/ 740585 w 2554711"/>
                <a:gd name="connsiteY2-46" fmla="*/ 0 h 1376506"/>
                <a:gd name="connsiteX3-47" fmla="*/ 2554711 w 2554711"/>
                <a:gd name="connsiteY3-48" fmla="*/ 905859 h 1376506"/>
                <a:gd name="connsiteX4-49" fmla="*/ 1666209 w 2554711"/>
                <a:gd name="connsiteY4-50" fmla="*/ 1376506 h 1376506"/>
                <a:gd name="connsiteX0-51" fmla="*/ 1666209 w 2554711"/>
                <a:gd name="connsiteY0-52" fmla="*/ 1416848 h 1416848"/>
                <a:gd name="connsiteX1-53" fmla="*/ 0 w 2554711"/>
                <a:gd name="connsiteY1-54" fmla="*/ 470648 h 1416848"/>
                <a:gd name="connsiteX2-55" fmla="*/ 713691 w 2554711"/>
                <a:gd name="connsiteY2-56" fmla="*/ 0 h 1416848"/>
                <a:gd name="connsiteX3-57" fmla="*/ 2554711 w 2554711"/>
                <a:gd name="connsiteY3-58" fmla="*/ 946201 h 1416848"/>
                <a:gd name="connsiteX4-59" fmla="*/ 1666209 w 2554711"/>
                <a:gd name="connsiteY4-60" fmla="*/ 1416848 h 1416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2"/>
            <p:cNvSpPr/>
            <p:nvPr>
              <p:custDataLst>
                <p:tags r:id="rId14"/>
              </p:custDataLst>
            </p:nvPr>
          </p:nvSpPr>
          <p:spPr>
            <a:xfrm rot="19800000">
              <a:off x="11079595" y="1649002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-1" fmla="*/ 0 w 986856"/>
                <a:gd name="connsiteY0-2" fmla="*/ 766613 h 766613"/>
                <a:gd name="connsiteX1-3" fmla="*/ 550336 w 986856"/>
                <a:gd name="connsiteY1-4" fmla="*/ 0 h 766613"/>
                <a:gd name="connsiteX2-5" fmla="*/ 986856 w 986856"/>
                <a:gd name="connsiteY2-6" fmla="*/ 766613 h 766613"/>
                <a:gd name="connsiteX3-7" fmla="*/ 0 w 986856"/>
                <a:gd name="connsiteY3-8" fmla="*/ 766613 h 766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15"/>
              </p:custDataLst>
            </p:nvPr>
          </p:nvSpPr>
          <p:spPr>
            <a:xfrm rot="16200000">
              <a:off x="10320261" y="2265800"/>
              <a:ext cx="2010385" cy="17330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16"/>
              </p:custDataLst>
            </p:nvPr>
          </p:nvSpPr>
          <p:spPr>
            <a:xfrm rot="8980743">
              <a:off x="10537379" y="2975282"/>
              <a:ext cx="510208" cy="4398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17"/>
            <p:cNvSpPr/>
            <p:nvPr>
              <p:custDataLst>
                <p:tags r:id="rId17"/>
              </p:custDataLst>
            </p:nvPr>
          </p:nvSpPr>
          <p:spPr>
            <a:xfrm rot="16200000">
              <a:off x="10460051" y="882436"/>
              <a:ext cx="510208" cy="444385"/>
            </a:xfrm>
            <a:custGeom>
              <a:avLst/>
              <a:gdLst>
                <a:gd name="connsiteX0" fmla="*/ 0 w 533921"/>
                <a:gd name="connsiteY0" fmla="*/ 460277 h 460277"/>
                <a:gd name="connsiteX1" fmla="*/ 266961 w 533921"/>
                <a:gd name="connsiteY1" fmla="*/ 0 h 460277"/>
                <a:gd name="connsiteX2" fmla="*/ 533921 w 533921"/>
                <a:gd name="connsiteY2" fmla="*/ 460277 h 460277"/>
                <a:gd name="connsiteX3" fmla="*/ 0 w 533921"/>
                <a:gd name="connsiteY3" fmla="*/ 460277 h 460277"/>
                <a:gd name="connsiteX0-1" fmla="*/ 0 w 533921"/>
                <a:gd name="connsiteY0-2" fmla="*/ 465039 h 465039"/>
                <a:gd name="connsiteX1-3" fmla="*/ 283629 w 533921"/>
                <a:gd name="connsiteY1-4" fmla="*/ 0 h 465039"/>
                <a:gd name="connsiteX2-5" fmla="*/ 533921 w 533921"/>
                <a:gd name="connsiteY2-6" fmla="*/ 465039 h 465039"/>
                <a:gd name="connsiteX3-7" fmla="*/ 0 w 533921"/>
                <a:gd name="connsiteY3-8" fmla="*/ 465039 h 465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921" h="465039">
                  <a:moveTo>
                    <a:pt x="0" y="465039"/>
                  </a:moveTo>
                  <a:lnTo>
                    <a:pt x="283629" y="0"/>
                  </a:lnTo>
                  <a:lnTo>
                    <a:pt x="533921" y="465039"/>
                  </a:lnTo>
                  <a:lnTo>
                    <a:pt x="0" y="465039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18"/>
              </p:custDataLst>
            </p:nvPr>
          </p:nvSpPr>
          <p:spPr>
            <a:xfrm rot="5400000">
              <a:off x="11046827" y="933561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8"/>
            <p:cNvSpPr/>
            <p:nvPr>
              <p:custDataLst>
                <p:tags r:id="rId19"/>
              </p:custDataLst>
            </p:nvPr>
          </p:nvSpPr>
          <p:spPr>
            <a:xfrm rot="19800000">
              <a:off x="9270797" y="705110"/>
              <a:ext cx="1131998" cy="756406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-1" fmla="*/ 0 w 1104855"/>
                <a:gd name="connsiteY0-2" fmla="*/ 1031212 h 1031212"/>
                <a:gd name="connsiteX1-3" fmla="*/ 535860 w 1104855"/>
                <a:gd name="connsiteY1-4" fmla="*/ 0 h 1031212"/>
                <a:gd name="connsiteX2-5" fmla="*/ 1104855 w 1104855"/>
                <a:gd name="connsiteY2-6" fmla="*/ 981026 h 1031212"/>
                <a:gd name="connsiteX3-7" fmla="*/ 0 w 1104855"/>
                <a:gd name="connsiteY3-8" fmla="*/ 1031212 h 1031212"/>
                <a:gd name="connsiteX0-9" fmla="*/ 0 w 1128890"/>
                <a:gd name="connsiteY0-10" fmla="*/ 1031212 h 1031212"/>
                <a:gd name="connsiteX1-11" fmla="*/ 535860 w 1128890"/>
                <a:gd name="connsiteY1-12" fmla="*/ 0 h 1031212"/>
                <a:gd name="connsiteX2-13" fmla="*/ 1128890 w 1128890"/>
                <a:gd name="connsiteY2-14" fmla="*/ 967702 h 1031212"/>
                <a:gd name="connsiteX3-15" fmla="*/ 0 w 1128890"/>
                <a:gd name="connsiteY3-16" fmla="*/ 1031212 h 1031212"/>
                <a:gd name="connsiteX0-17" fmla="*/ 0 w 1131999"/>
                <a:gd name="connsiteY0-18" fmla="*/ 1031212 h 1031212"/>
                <a:gd name="connsiteX1-19" fmla="*/ 535860 w 1131999"/>
                <a:gd name="connsiteY1-20" fmla="*/ 0 h 1031212"/>
                <a:gd name="connsiteX2-21" fmla="*/ 1131999 w 1131999"/>
                <a:gd name="connsiteY2-22" fmla="*/ 966567 h 1031212"/>
                <a:gd name="connsiteX3-23" fmla="*/ 0 w 1131999"/>
                <a:gd name="connsiteY3-24" fmla="*/ 1031212 h 1031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31999" h="1031212">
                  <a:moveTo>
                    <a:pt x="0" y="1031212"/>
                  </a:moveTo>
                  <a:lnTo>
                    <a:pt x="535860" y="0"/>
                  </a:lnTo>
                  <a:lnTo>
                    <a:pt x="1131999" y="966567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19"/>
            <p:cNvSpPr/>
            <p:nvPr>
              <p:custDataLst>
                <p:tags r:id="rId20"/>
              </p:custDataLst>
            </p:nvPr>
          </p:nvSpPr>
          <p:spPr>
            <a:xfrm rot="8948101">
              <a:off x="7883134" y="1250858"/>
              <a:ext cx="2092085" cy="772724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-1" fmla="*/ 0 w 1582162"/>
                <a:gd name="connsiteY0-2" fmla="*/ 1000333 h 1000333"/>
                <a:gd name="connsiteX1-3" fmla="*/ 593885 w 1582162"/>
                <a:gd name="connsiteY1-4" fmla="*/ 0 h 1000333"/>
                <a:gd name="connsiteX2-5" fmla="*/ 1444124 w 1582162"/>
                <a:gd name="connsiteY2-6" fmla="*/ 0 h 1000333"/>
                <a:gd name="connsiteX3-7" fmla="*/ 1582162 w 1582162"/>
                <a:gd name="connsiteY3-8" fmla="*/ 552153 h 1000333"/>
                <a:gd name="connsiteX4-9" fmla="*/ 0 w 1582162"/>
                <a:gd name="connsiteY4-10" fmla="*/ 1000333 h 1000333"/>
                <a:gd name="connsiteX0-11" fmla="*/ 0 w 1582162"/>
                <a:gd name="connsiteY0-12" fmla="*/ 1009487 h 1009487"/>
                <a:gd name="connsiteX1-13" fmla="*/ 552357 w 1582162"/>
                <a:gd name="connsiteY1-14" fmla="*/ 0 h 1009487"/>
                <a:gd name="connsiteX2-15" fmla="*/ 1444124 w 1582162"/>
                <a:gd name="connsiteY2-16" fmla="*/ 9154 h 1009487"/>
                <a:gd name="connsiteX3-17" fmla="*/ 1582162 w 1582162"/>
                <a:gd name="connsiteY3-18" fmla="*/ 561307 h 1009487"/>
                <a:gd name="connsiteX4-19" fmla="*/ 0 w 1582162"/>
                <a:gd name="connsiteY4-20" fmla="*/ 1009487 h 1009487"/>
                <a:gd name="connsiteX0-21" fmla="*/ 0 w 1582162"/>
                <a:gd name="connsiteY0-22" fmla="*/ 1000333 h 1000333"/>
                <a:gd name="connsiteX1-23" fmla="*/ 515475 w 1582162"/>
                <a:gd name="connsiteY1-24" fmla="*/ 134 h 1000333"/>
                <a:gd name="connsiteX2-25" fmla="*/ 1444124 w 1582162"/>
                <a:gd name="connsiteY2-26" fmla="*/ 0 h 1000333"/>
                <a:gd name="connsiteX3-27" fmla="*/ 1582162 w 1582162"/>
                <a:gd name="connsiteY3-28" fmla="*/ 552153 h 1000333"/>
                <a:gd name="connsiteX4-29" fmla="*/ 0 w 1582162"/>
                <a:gd name="connsiteY4-30" fmla="*/ 1000333 h 1000333"/>
                <a:gd name="connsiteX0-31" fmla="*/ 0 w 1582162"/>
                <a:gd name="connsiteY0-32" fmla="*/ 1055658 h 1055658"/>
                <a:gd name="connsiteX1-33" fmla="*/ 515475 w 1582162"/>
                <a:gd name="connsiteY1-34" fmla="*/ 55459 h 1055658"/>
                <a:gd name="connsiteX2-35" fmla="*/ 1430191 w 1582162"/>
                <a:gd name="connsiteY2-36" fmla="*/ 0 h 1055658"/>
                <a:gd name="connsiteX3-37" fmla="*/ 1582162 w 1582162"/>
                <a:gd name="connsiteY3-38" fmla="*/ 607478 h 1055658"/>
                <a:gd name="connsiteX4-39" fmla="*/ 0 w 1582162"/>
                <a:gd name="connsiteY4-40" fmla="*/ 1055658 h 1055658"/>
                <a:gd name="connsiteX0-41" fmla="*/ 0 w 2069478"/>
                <a:gd name="connsiteY0-42" fmla="*/ 1055658 h 1055658"/>
                <a:gd name="connsiteX1-43" fmla="*/ 515475 w 2069478"/>
                <a:gd name="connsiteY1-44" fmla="*/ 55459 h 1055658"/>
                <a:gd name="connsiteX2-45" fmla="*/ 1430191 w 2069478"/>
                <a:gd name="connsiteY2-46" fmla="*/ 0 h 1055658"/>
                <a:gd name="connsiteX3-47" fmla="*/ 2069478 w 2069478"/>
                <a:gd name="connsiteY3-48" fmla="*/ 1024051 h 1055658"/>
                <a:gd name="connsiteX4-49" fmla="*/ 0 w 2069478"/>
                <a:gd name="connsiteY4-50" fmla="*/ 1055658 h 1055658"/>
                <a:gd name="connsiteX0-51" fmla="*/ 0 w 2092085"/>
                <a:gd name="connsiteY0-52" fmla="*/ 1077477 h 1077477"/>
                <a:gd name="connsiteX1-53" fmla="*/ 538082 w 2092085"/>
                <a:gd name="connsiteY1-54" fmla="*/ 55459 h 1077477"/>
                <a:gd name="connsiteX2-55" fmla="*/ 1452798 w 2092085"/>
                <a:gd name="connsiteY2-56" fmla="*/ 0 h 1077477"/>
                <a:gd name="connsiteX3-57" fmla="*/ 2092085 w 2092085"/>
                <a:gd name="connsiteY3-58" fmla="*/ 1024051 h 1077477"/>
                <a:gd name="connsiteX4-59" fmla="*/ 0 w 2092085"/>
                <a:gd name="connsiteY4-60" fmla="*/ 1077477 h 1077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2085" h="1077477">
                  <a:moveTo>
                    <a:pt x="0" y="1077477"/>
                  </a:moveTo>
                  <a:lnTo>
                    <a:pt x="538082" y="55459"/>
                  </a:lnTo>
                  <a:lnTo>
                    <a:pt x="1452798" y="0"/>
                  </a:lnTo>
                  <a:lnTo>
                    <a:pt x="2092085" y="1024051"/>
                  </a:lnTo>
                  <a:lnTo>
                    <a:pt x="0" y="107747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8705" y="836065"/>
            <a:ext cx="31427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19636" y="3702007"/>
            <a:ext cx="6075366" cy="0"/>
          </a:xfrm>
          <a:prstGeom prst="line">
            <a:avLst/>
          </a:prstGeom>
          <a:ln>
            <a:solidFill>
              <a:srgbClr val="5087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>
          <a:xfrm>
            <a:off x="263790" y="2349096"/>
            <a:ext cx="10971086" cy="4606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元素化合物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694355" y="2438296"/>
            <a:ext cx="2021367" cy="2203198"/>
            <a:chOff x="1549501" y="3558594"/>
            <a:chExt cx="1466688" cy="1598623"/>
          </a:xfrm>
        </p:grpSpPr>
        <p:sp>
          <p:nvSpPr>
            <p:cNvPr id="30" name="矩形 10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549501" y="3645756"/>
              <a:ext cx="1277901" cy="1392000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矩形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549822" y="3558594"/>
              <a:ext cx="1466367" cy="1598623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8795599" y="2682992"/>
            <a:ext cx="1818356" cy="1712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6705" y="25717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制备</a:t>
            </a:r>
          </a:p>
          <a:p>
            <a:r>
              <a:rPr lang="en-US" altLang="zh-CN" sz="2800"/>
              <a:t>CO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6000" contrast="24000"/>
          </a:blip>
          <a:stretch>
            <a:fillRect/>
          </a:stretch>
        </p:blipFill>
        <p:spPr>
          <a:xfrm>
            <a:off x="1412240" y="257175"/>
            <a:ext cx="7031990" cy="1196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2000" contrast="36000"/>
          </a:blip>
          <a:stretch>
            <a:fillRect/>
          </a:stretch>
        </p:blipFill>
        <p:spPr>
          <a:xfrm>
            <a:off x="306705" y="1454150"/>
            <a:ext cx="5057775" cy="3477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5676900" y="2386965"/>
            <a:ext cx="6337935" cy="2711450"/>
          </a:xfrm>
          <a:prstGeom prst="rect">
            <a:avLst/>
          </a:prstGeom>
        </p:spPr>
      </p:pic>
      <p:pic>
        <p:nvPicPr>
          <p:cNvPr id="6" name="图片 -2147482624"/>
          <p:cNvPicPr>
            <a:picLocks noChangeAspect="1"/>
          </p:cNvPicPr>
          <p:nvPr/>
        </p:nvPicPr>
        <p:blipFill>
          <a:blip r:embed="rId5">
            <a:lum bright="-12000" contrast="35999"/>
          </a:blip>
          <a:srcRect l="50090" t="51560"/>
          <a:stretch>
            <a:fillRect/>
          </a:stretch>
        </p:blipFill>
        <p:spPr>
          <a:xfrm>
            <a:off x="6721475" y="5098415"/>
            <a:ext cx="5151120" cy="810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624"/>
          <p:cNvPicPr>
            <a:picLocks noChangeAspect="1"/>
          </p:cNvPicPr>
          <p:nvPr/>
        </p:nvPicPr>
        <p:blipFill>
          <a:blip r:embed="rId5">
            <a:lum bright="-12000" contrast="35999"/>
          </a:blip>
          <a:srcRect l="27681" t="3387" b="65820"/>
          <a:stretch>
            <a:fillRect/>
          </a:stretch>
        </p:blipFill>
        <p:spPr>
          <a:xfrm>
            <a:off x="7373620" y="1905000"/>
            <a:ext cx="6984365" cy="481965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6432480" y="1319040"/>
              <a:ext cx="5530320" cy="462168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23120" y="1309680"/>
                <a:ext cx="5549040" cy="464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tretch>
            <a:fillRect/>
          </a:stretch>
        </p:blipFill>
        <p:spPr>
          <a:xfrm>
            <a:off x="1460500" y="955675"/>
            <a:ext cx="9043670" cy="643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9435" y="3670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>
                <a:sym typeface="+mn-ea"/>
              </a:rPr>
              <a:t>工业制CO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8800" y="2332355"/>
            <a:ext cx="1064577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/>
              <a:t>【22浙江1月】工业生产水煤气时,通常交替通入合适量的空气和水蒸气与煤炭反应,其理由是？</a:t>
            </a:r>
          </a:p>
          <a:p>
            <a:pPr>
              <a:lnSpc>
                <a:spcPct val="120000"/>
              </a:lnSpc>
            </a:pP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水蒸气与煤炭反应吸热，氧气与煤炭反应放热，交替通入空气和水蒸气有利于维持体系热量平衡，保持较高温度，有利于加快化学反应速率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448520" y="1014480"/>
              <a:ext cx="6447240" cy="1276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9160" y="1005120"/>
                <a:ext cx="6465960" cy="129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8390890" y="257175"/>
            <a:ext cx="3179445" cy="3114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6705" y="257175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制备</a:t>
            </a:r>
          </a:p>
          <a:p>
            <a:r>
              <a:rPr lang="en-US" altLang="zh-CN" sz="2800"/>
              <a:t>CO</a:t>
            </a:r>
            <a:r>
              <a:rPr lang="en-US" altLang="zh-CN" sz="2800" baseline="-25000"/>
              <a:t>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-18000" contrast="42000"/>
          </a:blip>
          <a:stretch>
            <a:fillRect/>
          </a:stretch>
        </p:blipFill>
        <p:spPr>
          <a:xfrm>
            <a:off x="3583305" y="349250"/>
            <a:ext cx="3904615" cy="1794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lum bright="-18000" contrast="48000"/>
          </a:blip>
          <a:stretch>
            <a:fillRect/>
          </a:stretch>
        </p:blipFill>
        <p:spPr>
          <a:xfrm>
            <a:off x="541020" y="3810635"/>
            <a:ext cx="9147810" cy="1398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2574720" y="775080"/>
              <a:ext cx="9311040" cy="537552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5360" y="765720"/>
                <a:ext cx="9329760" cy="539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50" y="85270"/>
            <a:ext cx="11654075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(5)</a:t>
            </a:r>
            <a:r>
              <a:rPr lang="zh-CN" altLang="en-US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碳的含氧酸及盐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8000" contrast="54000"/>
          </a:blip>
          <a:srcRect l="715"/>
          <a:stretch>
            <a:fillRect/>
          </a:stretch>
        </p:blipFill>
        <p:spPr>
          <a:xfrm>
            <a:off x="361315" y="759460"/>
            <a:ext cx="11551920" cy="33318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24000" contrast="60000"/>
          </a:blip>
          <a:stretch>
            <a:fillRect/>
          </a:stretch>
        </p:blipFill>
        <p:spPr>
          <a:xfrm>
            <a:off x="755650" y="4411345"/>
            <a:ext cx="4805680" cy="19094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435840" y="1793160"/>
              <a:ext cx="6152400" cy="16444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6480" y="1783800"/>
                <a:ext cx="6171120" cy="166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2000" contrast="36000"/>
          </a:blip>
          <a:stretch>
            <a:fillRect/>
          </a:stretch>
        </p:blipFill>
        <p:spPr>
          <a:xfrm>
            <a:off x="484505" y="535305"/>
            <a:ext cx="10881360" cy="24072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6795720" y="2012400"/>
              <a:ext cx="2669400" cy="7876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6360" y="2003040"/>
                <a:ext cx="2688120" cy="80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353060"/>
            <a:ext cx="7800975" cy="819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3535680"/>
            <a:ext cx="1742440" cy="1457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bright="-12000" contrast="36000"/>
          </a:blip>
          <a:stretch>
            <a:fillRect/>
          </a:stretch>
        </p:blipFill>
        <p:spPr>
          <a:xfrm>
            <a:off x="436880" y="2164715"/>
            <a:ext cx="11336020" cy="773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lum bright="-12000" contrast="24000"/>
          </a:blip>
          <a:stretch>
            <a:fillRect/>
          </a:stretch>
        </p:blipFill>
        <p:spPr>
          <a:xfrm>
            <a:off x="595630" y="3302000"/>
            <a:ext cx="8968740" cy="4629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85" y="1472565"/>
            <a:ext cx="10219055" cy="4356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9536040" y="3912120"/>
              <a:ext cx="1902600" cy="195552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26680" y="3902760"/>
                <a:ext cx="1921320" cy="197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4665" y="528955"/>
            <a:ext cx="5080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14141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还原性</a:t>
            </a:r>
            <a:r>
              <a:rPr lang="en-US" altLang="zh-CN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与高锰酸钾：</a:t>
            </a:r>
          </a:p>
          <a:p>
            <a:endParaRPr lang="zh-CN" altLang="en-US" sz="2400">
              <a:solidFill>
                <a:srgbClr val="14141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反应离子方程式：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" y="2209800"/>
            <a:ext cx="9775190" cy="373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410" y="42227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800"/>
              <a:t>配位：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55" y="1360805"/>
            <a:ext cx="3398520" cy="10458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30" y="204470"/>
            <a:ext cx="2482850" cy="2673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lum contrast="18000"/>
          </a:blip>
          <a:stretch>
            <a:fillRect/>
          </a:stretch>
        </p:blipFill>
        <p:spPr>
          <a:xfrm>
            <a:off x="678815" y="3322320"/>
            <a:ext cx="9946640" cy="68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57910"/>
          <a:stretch>
            <a:fillRect/>
          </a:stretch>
        </p:blipFill>
        <p:spPr>
          <a:xfrm>
            <a:off x="7988300" y="19685"/>
            <a:ext cx="2127885" cy="2306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64095" y="2413317"/>
            <a:ext cx="5080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141414"/>
                </a:solidFill>
                <a:latin typeface="微软雅黑" panose="020B0503020204020204" charset="-122"/>
                <a:ea typeface="微软雅黑" panose="020B0503020204020204" charset="-122"/>
              </a:rPr>
              <a:t>改进：草酸受热熔化升华分解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88300" y="3233420"/>
            <a:ext cx="3868420" cy="319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14141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【</a:t>
            </a:r>
            <a:r>
              <a:rPr lang="en-US" altLang="zh-CN" sz="2400">
                <a:solidFill>
                  <a:srgbClr val="141414"/>
                </a:solidFill>
                <a:latin typeface="Times New Roman" panose="02020603050405020304" charset="0"/>
                <a:ea typeface="DroidSerif-Regular"/>
                <a:cs typeface="Times New Roman" panose="02020603050405020304" charset="0"/>
              </a:rPr>
              <a:t>19</a:t>
            </a:r>
            <a:r>
              <a:rPr lang="zh-CN" altLang="en-US" sz="2400">
                <a:solidFill>
                  <a:srgbClr val="14141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浙江】草酸受热产生的气体通过灼热的氧化铜，若出现黑色变红色现象，则说明产生的气体中一定有</a:t>
            </a:r>
            <a:r>
              <a:rPr lang="en-US" altLang="zh-CN" sz="2400">
                <a:solidFill>
                  <a:srgbClr val="141414"/>
                </a:solidFill>
                <a:latin typeface="Times New Roman" panose="02020603050405020304" charset="0"/>
                <a:ea typeface="DroidSerif-Regular"/>
                <a:cs typeface="Times New Roman" panose="02020603050405020304" charset="0"/>
              </a:rPr>
              <a:t>CO</a:t>
            </a:r>
            <a:r>
              <a:rPr lang="zh-CN" altLang="en-US" sz="2400">
                <a:solidFill>
                  <a:srgbClr val="14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？</a:t>
            </a:r>
            <a:endParaRPr lang="en-US" altLang="zh-CN" sz="2400">
              <a:solidFill>
                <a:srgbClr val="141414"/>
              </a:solidFill>
              <a:latin typeface="Times New Roman" panose="02020603050405020304" charset="0"/>
              <a:ea typeface="DroidSerif-Regular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endParaRPr lang="zh-CN" altLang="en-US" sz="2400">
              <a:solidFill>
                <a:srgbClr val="141414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141414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【不能，草酸易升华且自身有还原性】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8355" y="105529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硅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单质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RJ461X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55" y="752475"/>
            <a:ext cx="6834505" cy="51352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678884" y="669106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硅酸盐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6616897" y="669280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氧化物</a:t>
            </a:r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026408" y="2452527"/>
          <a:ext cx="38623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5" imgW="3931285" imgH="796925" progId="Word.Document.8">
                  <p:embed/>
                </p:oleObj>
              </mc:Choice>
              <mc:Fallback>
                <p:oleObj name="Document" r:id="rId5" imgW="3931285" imgH="796925" progId="Word.Document.8">
                  <p:embed/>
                  <p:pic>
                    <p:nvPicPr>
                      <p:cNvPr id="0" name="图片 206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6408" y="2452527"/>
                        <a:ext cx="3862387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2" name="Picture 2" descr="7b0a202020202266696c746572223a202238220a7d0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4560" y="4253230"/>
            <a:ext cx="5760720" cy="21005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1226503" y="600710"/>
            <a:ext cx="9738360" cy="3061970"/>
          </a:xfrm>
          <a:prstGeom prst="rect">
            <a:avLst/>
          </a:prstGeom>
          <a:noFill/>
        </p:spPr>
        <p:txBody>
          <a:bodyPr vert="horz"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碳硅</a:t>
            </a:r>
          </a:p>
        </p:txBody>
      </p:sp>
      <p:pic>
        <p:nvPicPr>
          <p:cNvPr id="332" name="20M48.eps" descr="id:2147490642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20" y="1880235"/>
            <a:ext cx="7604760" cy="4069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393640" y="2358000"/>
              <a:ext cx="4716000" cy="3818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4280" y="2348640"/>
                <a:ext cx="4734720" cy="383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8852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2023·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湖北卷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工业制备高纯硅的主要过程如下：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69441" y="2531883"/>
            <a:ext cx="45402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39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ea typeface="华文细黑" panose="02010600040101010101" pitchFamily="2" charset="-122"/>
                <a:cs typeface="Times New Roman" panose="02020603050405020304" charset="0"/>
              </a:rPr>
              <a:t>B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charset="0"/>
              <a:ea typeface="华文细黑" panose="0201060004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9541" y="1554386"/>
          <a:ext cx="11353800" cy="410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Document" r:id="rId3" imgW="11505565" imgH="4168775" progId="Word.Document.8">
                  <p:embed/>
                </p:oleObj>
              </mc:Choice>
              <mc:Fallback>
                <p:oleObj name="Document" r:id="rId3" imgW="11505565" imgH="4168775" progId="Word.Document.8">
                  <p:embed/>
                  <p:pic>
                    <p:nvPicPr>
                      <p:cNvPr id="0" name="图片 307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541" y="1554386"/>
                        <a:ext cx="11353800" cy="410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6210" y="238760"/>
            <a:ext cx="11656695" cy="13544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alphaModFix amt="32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11393170" y="0"/>
            <a:ext cx="798830" cy="752475"/>
          </a:xfrm>
          <a:prstGeom prst="rect">
            <a:avLst/>
          </a:prstGeom>
        </p:spPr>
      </p:pic>
      <p:pic>
        <p:nvPicPr>
          <p:cNvPr id="100033" name="图片 100033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36360" y="1725930"/>
            <a:ext cx="5361305" cy="3821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3855" y="2125980"/>
            <a:ext cx="5745480" cy="3223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3690" y="1835785"/>
            <a:ext cx="6511290" cy="32962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6210" y="238760"/>
            <a:ext cx="11656695" cy="13544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alphaModFix amt="32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11393170" y="0"/>
            <a:ext cx="798830" cy="752475"/>
          </a:xfrm>
          <a:prstGeom prst="rect">
            <a:avLst/>
          </a:prstGeom>
        </p:spPr>
      </p:pic>
      <p:pic>
        <p:nvPicPr>
          <p:cNvPr id="100033" name="图片 100033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77660" y="1616710"/>
            <a:ext cx="5238750" cy="3733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3690" y="5443855"/>
            <a:ext cx="11141710" cy="897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76011"/>
            <a:ext cx="2879090" cy="706755"/>
            <a:chOff x="0" y="176011"/>
            <a:chExt cx="2879090" cy="706755"/>
          </a:xfrm>
        </p:grpSpPr>
        <p:sp>
          <p:nvSpPr>
            <p:cNvPr id="43" name="TextBox 13"/>
            <p:cNvSpPr txBox="1"/>
            <p:nvPr>
              <p:custDataLst>
                <p:tags r:id="rId1"/>
              </p:custDataLst>
            </p:nvPr>
          </p:nvSpPr>
          <p:spPr>
            <a:xfrm>
              <a:off x="123825" y="176011"/>
              <a:ext cx="275526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6000" b="1">
                  <a:solidFill>
                    <a:srgbClr val="0446C0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4000" b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Arial" panose="020B0604020202020204" pitchFamily="34" charset="0"/>
                </a:rPr>
                <a:t>18 </a:t>
              </a:r>
              <a:r>
                <a:rPr lang="zh-CN" altLang="en-US" sz="3200" b="0">
                  <a:solidFill>
                    <a:schemeClr val="tx1"/>
                  </a:solidFill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  <a:sym typeface="Arial" panose="020B0604020202020204" pitchFamily="34" charset="0"/>
                </a:rPr>
                <a:t>题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0" y="251594"/>
              <a:ext cx="888768" cy="555608"/>
              <a:chOff x="0" y="251594"/>
              <a:chExt cx="888768" cy="555608"/>
            </a:xfrm>
          </p:grpSpPr>
          <p:sp>
            <p:nvSpPr>
              <p:cNvPr id="47" name="矩形 46"/>
              <p:cNvSpPr/>
              <p:nvPr>
                <p:custDataLst>
                  <p:tags r:id="rId2"/>
                </p:custDataLst>
              </p:nvPr>
            </p:nvSpPr>
            <p:spPr>
              <a:xfrm>
                <a:off x="0" y="251594"/>
                <a:ext cx="580571" cy="555608"/>
              </a:xfrm>
              <a:prstGeom prst="rect">
                <a:avLst/>
              </a:prstGeom>
              <a:solidFill>
                <a:srgbClr val="009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矩形 47"/>
              <p:cNvSpPr/>
              <p:nvPr>
                <p:custDataLst>
                  <p:tags r:id="rId3"/>
                </p:custDataLst>
              </p:nvPr>
            </p:nvSpPr>
            <p:spPr>
              <a:xfrm>
                <a:off x="718395" y="251594"/>
                <a:ext cx="170373" cy="555608"/>
              </a:xfrm>
              <a:prstGeom prst="rect">
                <a:avLst/>
              </a:prstGeom>
              <a:solidFill>
                <a:srgbClr val="0092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3" name="文本框 112"/>
          <p:cNvSpPr txBox="1"/>
          <p:nvPr/>
        </p:nvSpPr>
        <p:spPr>
          <a:xfrm>
            <a:off x="889000" y="1083945"/>
            <a:ext cx="10224770" cy="5132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charset="0"/>
              </a:rPr>
              <a:t>1</a:t>
            </a: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）连接仪器，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检查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气密性</a:t>
            </a: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；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分</a:t>
            </a:r>
            <a:endParaRPr lang="zh-CN" sz="2400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B</a:t>
            </a: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中无固体剩余且</a:t>
            </a:r>
            <a:r>
              <a:rPr lang="en-US" altLang="zh-CN" sz="2400" b="1">
                <a:solidFill>
                  <a:schemeClr val="tx1"/>
                </a:solidFill>
                <a:ea typeface="宋体" panose="02010600030101010101" pitchFamily="2" charset="-122"/>
              </a:rPr>
              <a:t>C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冷凝管下口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不再有</a:t>
            </a:r>
            <a:r>
              <a:rPr lang="zh-CN" sz="2400" b="1">
                <a:solidFill>
                  <a:schemeClr val="tx1"/>
                </a:solidFill>
                <a:ea typeface="宋体" panose="02010600030101010101" pitchFamily="2" charset="-122"/>
              </a:rPr>
              <a:t>无色</a:t>
            </a:r>
            <a:r>
              <a:rPr 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液体滴下</a:t>
            </a:r>
            <a:r>
              <a:rPr 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；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 1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分</a:t>
            </a:r>
            <a:endParaRPr lang="zh-CN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endParaRPr lang="zh-CN" sz="2400" b="1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400" b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①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之间</a:t>
            </a:r>
            <a:r>
              <a:rPr lang="zh-CN" altLang="en-US" sz="2400" b="1">
                <a:solidFill>
                  <a:srgbClr val="0945A5"/>
                </a:solidFill>
                <a:ea typeface="宋体" panose="02010600030101010101" pitchFamily="2" charset="-122"/>
              </a:rPr>
              <a:t>缺少</a:t>
            </a: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气体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干燥装置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②</a:t>
            </a: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末端缺少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氢气</a:t>
            </a:r>
            <a:r>
              <a:rPr lang="zh-CN" altLang="en-US" sz="2400" b="1">
                <a:solidFill>
                  <a:srgbClr val="000000"/>
                </a:solidFill>
                <a:ea typeface="宋体" panose="02010600030101010101" pitchFamily="2" charset="-122"/>
              </a:rPr>
              <a:t>处理装置</a:t>
            </a:r>
            <a:r>
              <a:rPr lang="en-US" altLang="zh-CN" sz="2400" b="1">
                <a:solidFill>
                  <a:srgbClr val="000000"/>
                </a:solidFill>
                <a:ea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各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ea typeface="宋体" panose="02010600030101010101" pitchFamily="2" charset="-122"/>
              </a:rPr>
              <a:t>分</a:t>
            </a:r>
            <a:endParaRPr lang="zh-CN" altLang="en-US" sz="2400" b="1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/>
            <a:endParaRPr lang="zh-CN" altLang="en-US" sz="2400" b="1" baseline="-250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zh-CN" altLang="en-US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zh-CN" altLang="en-US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22515" y="1362075"/>
            <a:ext cx="3773805" cy="10147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液体不再增多，</a:t>
            </a:r>
          </a:p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液体的量不再增多，</a:t>
            </a:r>
          </a:p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液体体积或质量不增加都可以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33575" y="3314065"/>
            <a:ext cx="4511040" cy="10147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写出仪器的：</a:t>
            </a:r>
          </a:p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冷凝管、蒸馏烧瓶、具支烧瓶均给分</a:t>
            </a:r>
          </a:p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圆底烧瓶、锥形瓶等不给分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70455" y="5374005"/>
            <a:ext cx="407416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2000">
                <a:solidFill>
                  <a:srgbClr val="0945A5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应该有（增加）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6210" y="238760"/>
            <a:ext cx="11656695" cy="13544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alphaModFix amt="32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11393170" y="0"/>
            <a:ext cx="79883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0715" y="1849755"/>
            <a:ext cx="9733280" cy="56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grayscl/>
            <a:lum bright="-12000" contrast="36000"/>
          </a:blip>
          <a:stretch>
            <a:fillRect/>
          </a:stretch>
        </p:blipFill>
        <p:spPr>
          <a:xfrm>
            <a:off x="1299845" y="2524125"/>
            <a:ext cx="9533255" cy="746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13255" y="3540125"/>
            <a:ext cx="6889750" cy="1306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8295" y="292735"/>
            <a:ext cx="11535410" cy="24314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print">
            <a:alphaModFix amt="32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11393170" y="0"/>
            <a:ext cx="798830" cy="752475"/>
          </a:xfrm>
          <a:prstGeom prst="rect">
            <a:avLst/>
          </a:prstGeom>
        </p:spPr>
      </p:pic>
      <p:pic>
        <p:nvPicPr>
          <p:cNvPr id="100035" name="图片 100035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79845" y="2292350"/>
            <a:ext cx="5013325" cy="16592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80035" y="4127500"/>
            <a:ext cx="11631930" cy="2494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文本框 112"/>
          <p:cNvSpPr txBox="1"/>
          <p:nvPr>
            <p:custDataLst>
              <p:tags r:id="rId1"/>
            </p:custDataLst>
          </p:nvPr>
        </p:nvSpPr>
        <p:spPr>
          <a:xfrm>
            <a:off x="802005" y="481965"/>
            <a:ext cx="10224770" cy="2916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altLang="en-US" sz="2400" b="1" baseline="-25000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煅烧、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加热、高温、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灼烧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、焙烧均可以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</a:p>
          <a:p>
            <a:pPr inden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</a:p>
          <a:p>
            <a:pPr inden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冷却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</a:p>
          <a:p>
            <a:pPr indent="0"/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endParaRPr lang="en-US" altLang="zh-CN" sz="24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altLang="zh-CN" sz="24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AC    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分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7839075" y="497840"/>
            <a:ext cx="3773805" cy="89154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</a:rPr>
              <a:t>带仪器的仪器错了不对</a:t>
            </a:r>
          </a:p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</a:rPr>
              <a:t>蒸发、蒸干之类暗示有水的不对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952105" y="1402080"/>
            <a:ext cx="3773805" cy="89154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</a:rPr>
              <a:t>降温给分，多带干燥给分</a:t>
            </a:r>
          </a:p>
          <a:p>
            <a:pPr algn="l">
              <a:lnSpc>
                <a:spcPct val="130000"/>
              </a:lnSpc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微软雅黑" panose="020B0503020204020204" charset="-122"/>
              </a:rPr>
              <a:t>多带结晶、过滤、冷凝不给分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2549525" y="3030220"/>
            <a:ext cx="3773805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选对一个</a:t>
            </a:r>
            <a:r>
              <a:rPr lang="en-US" altLang="zh-CN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分，错选或多选</a:t>
            </a:r>
            <a:r>
              <a:rPr lang="en-US" altLang="zh-CN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0</a:t>
            </a:r>
            <a:r>
              <a:rPr lang="zh-CN" altLang="en-US" sz="2000">
                <a:solidFill>
                  <a:srgbClr val="FF0000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分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6705" y="3582035"/>
            <a:ext cx="11306175" cy="2518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4685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二氧化硅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3074" name="Picture 2" descr="RJ460X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5" y="499622"/>
            <a:ext cx="6024084" cy="5904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324185" y="1642695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高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6077429" y="1643608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大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5183926" y="2425405"/>
            <a:ext cx="221170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4864181" y="3095381"/>
            <a:ext cx="11709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CaSiO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5191389" y="3718401"/>
            <a:ext cx="23583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2381308" y="4967589"/>
            <a:ext cx="40703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4HF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=SiF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2472343" y="5747151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光导纤维</a:t>
            </a:r>
            <a:endParaRPr lang="zh-CN" altLang="en-US" sz="2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825" y="368300"/>
            <a:ext cx="4758055" cy="1183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930" y="4459605"/>
            <a:ext cx="5872480" cy="391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220" y="2134870"/>
            <a:ext cx="3910330" cy="1151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6404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硅酸和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硅酸盐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689490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4098" name="Picture 2" descr="RJ462X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95" y="1143372"/>
            <a:ext cx="8866630" cy="41755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468725" y="1228700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弱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8040374" y="1769421"/>
            <a:ext cx="270446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↓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48358" y="2296294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文档" r:id="rId4" imgW="5339715" imgH="795020" progId="Word.Document.12">
                  <p:embed/>
                </p:oleObj>
              </mc:Choice>
              <mc:Fallback>
                <p:oleObj name="文档" r:id="rId4" imgW="5339715" imgH="795020" progId="Word.Document.12">
                  <p:embed/>
                  <p:pic>
                    <p:nvPicPr>
                      <p:cNvPr id="0" name="图片 41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8358" y="2296294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177700" y="3664446"/>
            <a:ext cx="520509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2HCl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↓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2NaCl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7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4731" y="798526"/>
            <a:ext cx="11654075" cy="43218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硅酸盐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——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硅酸钠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性质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硅酸钠是白色、可溶于水的粉末状固体，其水溶液俗称水玻璃，有黏性，水溶液显碱性。写出下列反应的离子方程式：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与盐酸反应：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水溶液反应：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用途：黏合剂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矿物胶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，耐火阻燃材料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495759" y="3207841"/>
          <a:ext cx="53292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文档" r:id="rId3" imgW="5339715" imgH="596900" progId="Word.Document.12">
                  <p:embed/>
                </p:oleObj>
              </mc:Choice>
              <mc:Fallback>
                <p:oleObj name="文档" r:id="rId3" imgW="5339715" imgH="596900" progId="Word.Document.12">
                  <p:embed/>
                  <p:pic>
                    <p:nvPicPr>
                      <p:cNvPr id="0" name="图片 1334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759" y="3207841"/>
                        <a:ext cx="53292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472542" y="3820939"/>
          <a:ext cx="753268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Document" r:id="rId5" imgW="7663180" imgH="596900" progId="Word.Document.8">
                  <p:embed/>
                </p:oleObj>
              </mc:Choice>
              <mc:Fallback>
                <p:oleObj name="Document" r:id="rId5" imgW="7663180" imgH="596900" progId="Word.Document.8">
                  <p:embed/>
                  <p:pic>
                    <p:nvPicPr>
                      <p:cNvPr id="0" name="图片 133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2542" y="3820939"/>
                        <a:ext cx="7532687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5445" y="1556792"/>
            <a:ext cx="11197337" cy="28390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掌握碳、硅单质及其重要化合物的主要性质及应用。</a:t>
            </a: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了解碳、硅单质及其重要化合物对环境的影响。</a:t>
            </a: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了解常见的无机非金属材料。</a:t>
            </a: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了解碳、硅单质及其重要化合物的制备方法。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4115906" y="0"/>
            <a:ext cx="3780483" cy="909472"/>
          </a:xfrm>
          <a:prstGeom prst="flowChartManualOperation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60055" y="193126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复习目标</a:t>
            </a:r>
            <a:endParaRPr lang="zh-CN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731" y="1133271"/>
            <a:ext cx="11654075" cy="4921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一般情况下，非金属单质为绝缘体，但石墨为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、硅为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非金属单质一般不与酸反应，但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既能与</a:t>
            </a:r>
            <a:r>
              <a:rPr lang="en-US" altLang="zh-CN" sz="2600" b="1" kern="100" dirty="0" err="1">
                <a:latin typeface="Times New Roman" panose="02020603050405020304"/>
                <a:cs typeface="Courier New" panose="02070309020205020404"/>
              </a:rPr>
              <a:t>NaOH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溶液反应又能与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HF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反应，与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HF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反应的方程式为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(3)SiO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既能与酸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(HF)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反应，又能与碱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600" b="1" kern="100" dirty="0" err="1">
                <a:latin typeface="Times New Roman" panose="02020603050405020304"/>
                <a:cs typeface="Courier New" panose="02070309020205020404"/>
              </a:rPr>
              <a:t>NaOH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反应，但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两性氧化物，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属于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氧化物。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(4)SiO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能与氢氟酸反应，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用玻璃容器盛放氢氟酸，可以用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刻蚀玻璃。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(5)________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的酸酐，但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不溶于水，也不与水反应制备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5122" name="Picture 2" descr="微思考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7" b="-3614"/>
          <a:stretch>
            <a:fillRect/>
          </a:stretch>
        </p:blipFill>
        <p:spPr bwMode="auto">
          <a:xfrm>
            <a:off x="385763" y="832485"/>
            <a:ext cx="1101438" cy="3645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905734" y="1256234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导体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10488603" y="1256234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半导体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5848594" y="1843911"/>
            <a:ext cx="45783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Si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4872023" y="2386458"/>
            <a:ext cx="405892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Si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</a:rPr>
              <a:t>4HF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</a:rPr>
              <a:t>=SiF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↑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</a:rPr>
              <a:t>2H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↑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9298938" y="3021091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不是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2699257" y="3598068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酸性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4364816" y="42201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不能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10197424" y="4221088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氢氟酸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1008642" y="5384829"/>
            <a:ext cx="8216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SiO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605155" y="104775"/>
            <a:ext cx="10151745" cy="6209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146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传统硅酸盐材料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314992"/>
            <a:ext cx="11397613" cy="4921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陶瓷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陶瓷以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主要成分为含水的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为主要原料，经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烧结而成的。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玻璃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普通玻璃的主要成分为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CaSiO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，它是以纯碱、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为主要原料，经混合、粉碎，在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中熔融，发生复杂的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变化和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变化而制得的，玻璃可用于生产建筑材料、光学仪器和各种器皿，还可制造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，用于高强度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等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4539" y="202550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黏土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5767500" y="2048322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铝硅酸盐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10022224" y="203488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高温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4494947" y="3788127"/>
            <a:ext cx="129667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Na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8127402" y="3789040"/>
            <a:ext cx="80391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SiO</a:t>
            </a:r>
            <a:r>
              <a:rPr lang="en-US" altLang="zh-CN" sz="2600" baseline="-250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717463" y="4401769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石灰石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2386173" y="4402682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石英砂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8439611" y="4412060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玻璃窑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1835160" y="4987211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</a:t>
            </a:r>
            <a:endParaRPr lang="zh-CN" altLang="en-US" sz="2600" dirty="0"/>
          </a:p>
        </p:txBody>
      </p:sp>
      <p:sp>
        <p:nvSpPr>
          <p:cNvPr id="14" name="矩形 13"/>
          <p:cNvSpPr/>
          <p:nvPr/>
        </p:nvSpPr>
        <p:spPr>
          <a:xfrm>
            <a:off x="4202102" y="5000650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5657915" y="5578949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玻璃纤维</a:t>
            </a:r>
            <a:endParaRPr lang="zh-CN" altLang="en-US" sz="2600" dirty="0"/>
          </a:p>
        </p:txBody>
      </p:sp>
      <p:sp>
        <p:nvSpPr>
          <p:cNvPr id="16" name="矩形 15"/>
          <p:cNvSpPr/>
          <p:nvPr/>
        </p:nvSpPr>
        <p:spPr>
          <a:xfrm>
            <a:off x="9665310" y="5601766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复合材料</a:t>
            </a:r>
            <a:endParaRPr lang="zh-CN" altLang="en-US" sz="2600" dirty="0"/>
          </a:p>
        </p:txBody>
      </p:sp>
      <p:sp>
        <p:nvSpPr>
          <p:cNvPr id="2" name="文本框 1"/>
          <p:cNvSpPr txBox="1"/>
          <p:nvPr/>
        </p:nvSpPr>
        <p:spPr>
          <a:xfrm>
            <a:off x="269875" y="235585"/>
            <a:ext cx="4734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非金属材料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39652"/>
            <a:ext cx="11654075" cy="3121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水泥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普通硅酸盐水泥的主要原料是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</a:t>
            </a:r>
            <a:r>
              <a:rPr lang="en-US" altLang="zh-CN" sz="2600" kern="100" dirty="0" smtClean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，二者与其他辅料经混合、研磨后在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中煅烧，发生复杂的物理变化和化学变化，加入适量石膏调节水泥</a:t>
            </a: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，再研成细粉得到普通水泥。混凝土是水泥、沙子和碎石等与水混合得到的。</a:t>
            </a:r>
            <a:endParaRPr lang="zh-CN" altLang="en-US" sz="2600" kern="1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370" y="4197781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生产硅酸盐水泥和普通玻璃都需要用到的主要原料是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，石英玻璃化学稳定性强、膨胀系数小，是一种特殊玻璃，石英玻璃的主要成分是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填化学式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7" name="Picture 2" descr="微思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4" y="3923189"/>
            <a:ext cx="1160405" cy="3518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872023" y="1412776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黏土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6659697" y="1437828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石灰石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1796098" y="2025505"/>
            <a:ext cx="1833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水泥回转窑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2298591" y="2639147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硬化速率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8124909" y="4317235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石灰石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767566" y="5469363"/>
            <a:ext cx="8216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SiO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12000" contrast="36000"/>
          </a:blip>
          <a:srcRect l="33131" b="51836"/>
          <a:stretch>
            <a:fillRect/>
          </a:stretch>
        </p:blipFill>
        <p:spPr>
          <a:xfrm>
            <a:off x="1085850" y="198120"/>
            <a:ext cx="10415270" cy="63360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190750" y="469900"/>
              <a:ext cx="450850" cy="8890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2190750" y="469900"/>
                <a:ext cx="450850" cy="889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2209800" y="2139950"/>
              <a:ext cx="533400" cy="25527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2209800" y="2139950"/>
                <a:ext cx="533400" cy="2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936750" y="5422900"/>
              <a:ext cx="533400" cy="8001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936750" y="5422900"/>
                <a:ext cx="533400" cy="8001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-9889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新型无机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非金属材料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526548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硅和二氧化硅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新型陶瓷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010" y="316865"/>
            <a:ext cx="5263515" cy="23393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5670" y="4547399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碳纳米材料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类型：富勒烯、碳纳米管、石墨烯等。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用途：在能源、信息、医药等领域有广阔的应用前景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12000" contrast="24000"/>
          </a:blip>
          <a:srcRect l="46916" t="55774" r="9730" b="20182"/>
          <a:stretch>
            <a:fillRect/>
          </a:stretch>
        </p:blipFill>
        <p:spPr>
          <a:xfrm>
            <a:off x="1349375" y="1750060"/>
            <a:ext cx="5461635" cy="2655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639869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碳及其化合物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5" y="1227735"/>
            <a:ext cx="11397613" cy="4772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碳族元素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碳、硅、锗、锡、铅均属于第</a:t>
            </a: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Ⅳ</a:t>
            </a:r>
            <a:r>
              <a:rPr lang="en-US" altLang="zh-CN" sz="24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族元素，又称碳族元素，其价电子排布式为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4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碳的单质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碳单质的存在形式有金刚石、石墨、无定形碳、足球烯，它们互为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r>
              <a:rPr lang="zh-CN" altLang="zh-CN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化学性质相似，物理性质差异很大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几种单质的结构特点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金刚石：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空间网状结构；石墨：平面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层状结构，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60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是由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60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个碳原子形成的足球状分子</a:t>
            </a:r>
            <a:r>
              <a:rPr lang="zh-CN" altLang="en-US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；碳纳米管：石墨片层卷成的管状物；石墨烯：单层石墨。</a:t>
            </a:r>
          </a:p>
        </p:txBody>
      </p:sp>
      <p:sp>
        <p:nvSpPr>
          <p:cNvPr id="4" name="矩形 3"/>
          <p:cNvSpPr/>
          <p:nvPr/>
        </p:nvSpPr>
        <p:spPr>
          <a:xfrm>
            <a:off x="1127607" y="2395836"/>
            <a:ext cx="1021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s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i="1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n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p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897572" y="3801030"/>
            <a:ext cx="1833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同素异形体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1859406" y="4876818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正四面体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133317" y="4947581"/>
            <a:ext cx="1503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正六边形</a:t>
            </a:r>
            <a:endParaRPr lang="zh-CN" altLang="en-US" sz="2600" dirty="0"/>
          </a:p>
        </p:txBody>
      </p:sp>
      <p:sp>
        <p:nvSpPr>
          <p:cNvPr id="8" name="文本框 7"/>
          <p:cNvSpPr txBox="1"/>
          <p:nvPr/>
        </p:nvSpPr>
        <p:spPr>
          <a:xfrm>
            <a:off x="269875" y="2355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一、碳硅及其化合物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墨迹 8"/>
              <p14:cNvContentPartPr/>
              <p14:nvPr/>
            </p14:nvContentPartPr>
            <p14:xfrm>
              <a:off x="702000" y="1405080"/>
              <a:ext cx="10693440" cy="5215680"/>
            </p14:xfrm>
          </p:contentPart>
        </mc:Choice>
        <mc:Fallback>
          <p:pic>
            <p:nvPicPr>
              <p:cNvPr id="9" name="墨迹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640" y="1395720"/>
                <a:ext cx="10712160" cy="523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lum bright="-6000" contrast="24000"/>
          </a:blip>
          <a:stretch>
            <a:fillRect/>
          </a:stretch>
        </p:blipFill>
        <p:spPr>
          <a:xfrm>
            <a:off x="548640" y="386080"/>
            <a:ext cx="2030730" cy="1891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grayscl/>
            <a:lum bright="-24000" contrast="60000"/>
          </a:blip>
          <a:stretch>
            <a:fillRect/>
          </a:stretch>
        </p:blipFill>
        <p:spPr>
          <a:xfrm>
            <a:off x="3040380" y="626110"/>
            <a:ext cx="1965960" cy="1651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lum bright="-12000" contrast="30000"/>
          </a:blip>
          <a:stretch>
            <a:fillRect/>
          </a:stretch>
        </p:blipFill>
        <p:spPr>
          <a:xfrm>
            <a:off x="161290" y="3681730"/>
            <a:ext cx="6866890" cy="25565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243830" y="2126615"/>
            <a:ext cx="1344295" cy="2454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906260" y="81280"/>
            <a:ext cx="1744345" cy="19615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922385" y="187325"/>
            <a:ext cx="1675130" cy="15227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墨迹 5"/>
              <p14:cNvContentPartPr/>
              <p14:nvPr/>
            </p14:nvContentPartPr>
            <p14:xfrm>
              <a:off x="634320" y="1760760"/>
              <a:ext cx="11187000" cy="492768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4960" y="1751400"/>
                <a:ext cx="11205720" cy="494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8000" contrast="48000"/>
          </a:blip>
          <a:stretch>
            <a:fillRect/>
          </a:stretch>
        </p:blipFill>
        <p:spPr>
          <a:xfrm>
            <a:off x="346710" y="263525"/>
            <a:ext cx="11762105" cy="56724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430560" y="230400"/>
              <a:ext cx="11064960" cy="58561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200" y="221040"/>
                <a:ext cx="11083680" cy="587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8000" contrast="36000"/>
          </a:blip>
          <a:stretch>
            <a:fillRect/>
          </a:stretch>
        </p:blipFill>
        <p:spPr>
          <a:xfrm>
            <a:off x="809625" y="2363470"/>
            <a:ext cx="9693275" cy="3983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" y="846455"/>
            <a:ext cx="3676650" cy="11226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7330" y="238760"/>
            <a:ext cx="60960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  <a:sym typeface="+mn-ea"/>
              </a:rPr>
              <a:t>(3)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  <a:sym typeface="+mn-ea"/>
              </a:rPr>
              <a:t>碳单质化学性质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9112250" y="5181600"/>
              <a:ext cx="1111250" cy="77470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5"/>
            </p:blipFill>
            <p:spPr>
              <a:xfrm>
                <a:off x="9112250" y="5181600"/>
                <a:ext cx="1111250" cy="774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9925050" y="5835650"/>
              <a:ext cx="419100" cy="3556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7"/>
            </p:blipFill>
            <p:spPr>
              <a:xfrm>
                <a:off x="9925050" y="5835650"/>
                <a:ext cx="419100" cy="355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994900" y="5911850"/>
              <a:ext cx="355600" cy="3175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9994900" y="5911850"/>
                <a:ext cx="355600" cy="31750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1641960" y="2263680"/>
              <a:ext cx="8847360" cy="391572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32600" y="2254320"/>
                <a:ext cx="8866080" cy="393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-30000" contrast="78000"/>
          </a:blip>
          <a:stretch>
            <a:fillRect/>
          </a:stretch>
        </p:blipFill>
        <p:spPr>
          <a:xfrm>
            <a:off x="2580005" y="175260"/>
            <a:ext cx="3801110" cy="12204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50" y="85270"/>
            <a:ext cx="11654075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(4)CO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与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endParaRPr lang="zh-CN" altLang="zh-CN" sz="2400" kern="100" dirty="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5640" y="1513142"/>
          <a:ext cx="1137031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Document" r:id="rId4" imgW="11493500" imgH="4229100" progId="Word.Document.8">
                  <p:embed/>
                </p:oleObj>
              </mc:Choice>
              <mc:Fallback>
                <p:oleObj name="Document" r:id="rId4" imgW="11493500" imgH="4229100" progId="Word.Document.8">
                  <p:embed/>
                  <p:pic>
                    <p:nvPicPr>
                      <p:cNvPr id="0" name="图片 71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640" y="1513142"/>
                        <a:ext cx="11370310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032250" y="3122295"/>
              <a:ext cx="1657350" cy="381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032250" y="3122295"/>
                <a:ext cx="1657350" cy="38100"/>
              </a:xfrm>
              <a:prstGeom prst="rect"/>
            </p:spPr>
          </p:pic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2954" t="1065" r="28390" b="45443"/>
          <a:stretch>
            <a:fillRect/>
          </a:stretch>
        </p:blipFill>
        <p:spPr>
          <a:xfrm>
            <a:off x="5616575" y="2756535"/>
            <a:ext cx="1722120" cy="2895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lum bright="-36000" contrast="66000"/>
          </a:blip>
          <a:stretch>
            <a:fillRect/>
          </a:stretch>
        </p:blipFill>
        <p:spPr>
          <a:xfrm>
            <a:off x="7029450" y="175260"/>
            <a:ext cx="4715510" cy="1151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75380" y="5802630"/>
            <a:ext cx="8515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C00000"/>
                </a:solidFill>
                <a:effectLst/>
              </a:rPr>
              <a:t>碳达峰：不再增加碳排放</a:t>
            </a:r>
            <a:r>
              <a:rPr lang="en-US" altLang="zh-CN" sz="2000" b="1">
                <a:solidFill>
                  <a:srgbClr val="C00000"/>
                </a:solidFill>
                <a:effectLst/>
              </a:rPr>
              <a:t>  </a:t>
            </a:r>
            <a:r>
              <a:rPr lang="zh-CN" altLang="en-US" sz="2000" b="1">
                <a:solidFill>
                  <a:srgbClr val="C00000"/>
                </a:solidFill>
                <a:effectLst/>
              </a:rPr>
              <a:t>碳中和：节能减排、植树造林</a:t>
            </a:r>
            <a:r>
              <a:rPr lang="en-US" altLang="zh-CN" sz="2000" b="1">
                <a:solidFill>
                  <a:srgbClr val="C00000"/>
                </a:solidFill>
                <a:effectLst/>
              </a:rPr>
              <a:t>——</a:t>
            </a:r>
            <a:r>
              <a:rPr lang="zh-CN" altLang="en-US" sz="2000" b="1">
                <a:solidFill>
                  <a:srgbClr val="C00000"/>
                </a:solidFill>
                <a:effectLst/>
              </a:rPr>
              <a:t>抵消排放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1998360" y="479160"/>
              <a:ext cx="9578880" cy="599868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9000" y="469800"/>
                <a:ext cx="9597600" cy="601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24000" contrast="54000"/>
          </a:blip>
          <a:stretch>
            <a:fillRect/>
          </a:stretch>
        </p:blipFill>
        <p:spPr>
          <a:xfrm>
            <a:off x="719455" y="766445"/>
            <a:ext cx="9281795" cy="5324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9725" y="3060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/>
              </a:rPr>
              <a:t>金属羰基化合物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112760" y="934560"/>
              <a:ext cx="8799120" cy="52909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3400" y="925200"/>
                <a:ext cx="8817840" cy="530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VjYWZhMmNiMzYwZGE4ODUyYTliZDAxMGI4YjcyZ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5228131f-d5fc-40d5-b5a6-4b553b37af98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83418d5a-ec62-4058-a4e6-86b8922e7de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PICID" val="{e5010ba2-9988-4556-b792-94e551f7143f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bf33d0f7-3438-44b9-bae8-0cd37b35fc46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172ef681-73fb-4293-93da-11f414e3fad6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66f8708c-a4f1-4c9e-94b0-2fc64e8bfd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9f82cf41-7334-49d9-a059-f0ce870bad64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b153521f-d5e5-4be3-9d67-66c08e9bd4f5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e95421c6-3fcd-49d6-8d74-9e8bf207025f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9a1e72cb-deae-4632-b2ab-46581821dbfb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5a6f1d94-ba90-4c82-afc0-83dd56836a32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1cfe3fdb-beb3-4c38-96ac-c95f65ded69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87fed491-3c5c-4dcd-9bae-38f4ba4bb0bc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0e98049f-cfe9-418f-a716-d3051ac61335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1094</Words>
  <Application>Microsoft Office PowerPoint</Application>
  <PresentationFormat>宽屏</PresentationFormat>
  <Paragraphs>147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DroidSerif-Regular</vt:lpstr>
      <vt:lpstr>黑体</vt:lpstr>
      <vt:lpstr>华文细黑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WPS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192</cp:revision>
  <dcterms:created xsi:type="dcterms:W3CDTF">2019-06-19T02:08:00Z</dcterms:created>
  <dcterms:modified xsi:type="dcterms:W3CDTF">2026-01-19T10:21:08Z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678260C7831F4907B5BEE3CA0F97FC8C_13</vt:lpwstr>
  </property>
</Properties>
</file>