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86.xml" ContentType="application/vnd.openxmlformats-officedocument.presentationml.tags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tags/tag89.xml" ContentType="application/vnd.openxmlformats-officedocument.presentationml.tags+xml"/>
  <Override PartName="/ppt/ink/ink17.xml" ContentType="application/inkml+xml"/>
  <Override PartName="/ppt/tags/tag90.xml" ContentType="application/vnd.openxmlformats-officedocument.presentationml.tags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70" r:id="rId4"/>
    <p:sldId id="271" r:id="rId5"/>
    <p:sldId id="272" r:id="rId6"/>
    <p:sldId id="269" r:id="rId7"/>
    <p:sldId id="274" r:id="rId8"/>
    <p:sldId id="273" r:id="rId9"/>
    <p:sldId id="285" r:id="rId10"/>
    <p:sldId id="298" r:id="rId11"/>
    <p:sldId id="299" r:id="rId12"/>
    <p:sldId id="297" r:id="rId13"/>
    <p:sldId id="276" r:id="rId14"/>
    <p:sldId id="287" r:id="rId15"/>
    <p:sldId id="359" r:id="rId16"/>
    <p:sldId id="360" r:id="rId17"/>
    <p:sldId id="300" r:id="rId18"/>
    <p:sldId id="301" r:id="rId19"/>
    <p:sldId id="302" r:id="rId20"/>
    <p:sldId id="277" r:id="rId21"/>
    <p:sldId id="278" r:id="rId22"/>
    <p:sldId id="288" r:id="rId23"/>
    <p:sldId id="279" r:id="rId24"/>
    <p:sldId id="293" r:id="rId25"/>
    <p:sldId id="294" r:id="rId26"/>
    <p:sldId id="289" r:id="rId27"/>
    <p:sldId id="290" r:id="rId28"/>
    <p:sldId id="291" r:id="rId29"/>
    <p:sldId id="292" r:id="rId30"/>
    <p:sldId id="296" r:id="rId31"/>
    <p:sldId id="256" r:id="rId32"/>
    <p:sldId id="286" r:id="rId33"/>
    <p:sldId id="321" r:id="rId34"/>
    <p:sldId id="322" r:id="rId35"/>
    <p:sldId id="303" r:id="rId36"/>
    <p:sldId id="323" r:id="rId37"/>
    <p:sldId id="324" r:id="rId38"/>
    <p:sldId id="325" r:id="rId39"/>
    <p:sldId id="326" r:id="rId40"/>
    <p:sldId id="327" r:id="rId41"/>
    <p:sldId id="331" r:id="rId42"/>
    <p:sldId id="332" r:id="rId43"/>
    <p:sldId id="328" r:id="rId44"/>
    <p:sldId id="304" r:id="rId45"/>
    <p:sldId id="305" r:id="rId46"/>
    <p:sldId id="306" r:id="rId47"/>
    <p:sldId id="330" r:id="rId48"/>
    <p:sldId id="329" r:id="rId49"/>
    <p:sldId id="307" r:id="rId50"/>
    <p:sldId id="308" r:id="rId51"/>
    <p:sldId id="309" r:id="rId52"/>
    <p:sldId id="320" r:id="rId53"/>
    <p:sldId id="353" r:id="rId54"/>
    <p:sldId id="354" r:id="rId55"/>
    <p:sldId id="355" r:id="rId56"/>
    <p:sldId id="356" r:id="rId57"/>
    <p:sldId id="357" r:id="rId58"/>
    <p:sldId id="358" r:id="rId59"/>
    <p:sldId id="351" r:id="rId60"/>
    <p:sldId id="261" r:id="rId61"/>
    <p:sldId id="262" r:id="rId62"/>
    <p:sldId id="263" r:id="rId63"/>
    <p:sldId id="264" r:id="rId64"/>
    <p:sldId id="265" r:id="rId65"/>
    <p:sldId id="266" r:id="rId66"/>
    <p:sldId id="268" r:id="rId67"/>
  </p:sldIdLst>
  <p:sldSz cx="12192000" cy="6858000"/>
  <p:notesSz cx="6858000" cy="9144000"/>
  <p:custDataLst>
    <p:tags r:id="rId6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iyingzhu" initials="q" lastIdx="0" clrIdx="0"/>
  <p:cmAuthor id="1" name="杨晶" initials="杨" lastIdx="1" clrIdx="0"/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31" d="100"/>
          <a:sy n="31" d="100"/>
        </p:scale>
        <p:origin x="212" y="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837 425,'0'0,"0"0,0 0,0 0,0 0,1 0,-1 0,0 0,1 0,-1 0,1 0,-1 0,1 0,-1 0,1 0,-1 0,1 0,-1 0,0 0,1 0,1 0,-1 0,0 0,0 0,1 1,0-1,0 0,-2 0,3 0,-1 0,0 0,1 0,-1 1,0-1,0 0,-2 0,1 0,2 0,0 0,0 0,-2 0,1 0,0 0,0 0,-1 0,0 0,1 0,-1 0,0 0,0 0,0 0,-1 0,1 0,0 0,0 0,0 0,0 0,1 0,0 0,0 0,-1 0,1 0,0 0,0 0,-1 0,1 0,-1 0,1 0,0 0,0 0,0 0,-1 0,1 0,-1 0,-1 0,2-1,-1 1,0 0,0 0,0 0,0-1,0 1,1 0,-1 0,0 0,0-1,0 1,1 0,-1-1,0 1,1-1,-1 1,1 0,-1-1,1 1,-1 0,1-1,0 1,-1 0,1-1,0 1,0 0,0-1,0 1,-1-1,1 1,-1 0,1 0,-1-1,0 1,0 0,1-1,-1 1,0 0,1-1,-1 1,0 0,1-1,-1 1,0 0,0-1,0 1,0 0,0-1,0 1,-1 0,0 0,1-1,0 1,-1-1,1 0,0 0,1 1,-1-1,0 0,0 0,1 0,-1 0,0 0,1 0,-1 0,0 0,0 1,0-1,0 0,0 0,-1 1,2-1,-1 0,0 0,-1 1,1-2,0 1,0 0,0 0,0-1,-1 1,1 0,0-1,0 1,-1-1,1 2,0-2,-1 1,1-1,-1 2,0-2,1 1,-1-1,0 1,0-1,0 0,0 1,0-1,0 1,0-1,-1 1,1 1,0-2,0 1,-1 0,1 1,0-1,-1-1,0 1,1 0,-1-1,0 1,0 0,0 0,1 0,-1 0,-1 0,1 0,-1-1,1 1,-1 0,1 0,1 1,-2-1,0 0,0 0,0 0,1 1,-1-1,0 0,2 1,-3-2,1 1,0 0,-1 0,1 0,-1 0,1 1,2 0,-2-1,-1 0,1 0,0 1,2 0,-3-1,1 0,0 1,-1-1,0 0,0 1,3-1,-3 1,0-1,1 0,0 1,-1 0,1-1,-1 1,1 0,-1 0,1 0,0 0,-1 0,0 0,1 0,-1 0,0 0,1 0,0 0,0 0,0 0,1 0,-1 0,2 0,-2 0,1 0,0-1,-1 1,1 0,-1 0,0 0,0 0,1 0,-1 0,0 0,1 0,-1 0,0 0,1 0,-1 0,1 0,-1 0,1 0,0 0,-1 0,1 0,0 0,-1 0,1 0,-1 0,1 0,0 0,0 0,0 1,0-1,0 1,0-1,0 0,-1 1,1-1,0 1,-1-1,1 0,0 0,0 1,1-1,0 0,-1 0,1 0,-2 0,1 1,-1-1,1 0,0 0,0 1,0-1,0 0,1 0,-1 1,0-1,1 0,-1 0,0 0,1 1,-1-1,0 0,0 0,1 1,-1-1,0 0,0 0,0 0,1 0,-1 0,0 1,1-1,-1 0,1 0,-1 0,1 0,0 1,-1-1,1 0,0 0,-1 1,1-1,-1 0,1 0,-1 1,1-1,-1 1,0-1,1 0,-1 0,0 1,1-1,-1 1,0-1,1 0,-1 1,1-1,-1 0,0 1,0-1,0 1,1 0,-1-1,0 1,0-1,1 1,-1-1,1 1,-1 0,0 0,1-1,-1 1,1 0,-1 0,1 0,-1 0,1 0,-1 0,1-1,0 0,-1 1,0 0,1 1,-1-1,1 0,-1 0,1 0,0 0,0 0,0 0,-1-1,1 1,0 0,0 0,0 1,0-1,0 0,0 1,0-1,0 0,0 0,0 0,0 0,0 0,0 0,0 0,0 0,0 0,0-1,0 1,0 0,1 0,-1 0,0 0,0 0,1 0,-1 0,1 0,-1 0,0 0,1 0,-1-1,0 1,1 0,-1 0,0 0,1-1,-1 1,0 0,0-1,1 1,-1 0,0 0,1-1,-1 1,0-1,0 1,1 0,-1-1,1 1,-1 0,1 0,-1 0,1 0,0 0,-1 0,1 0,-1-1,1 1,0 0,-1 0,1-1,-1 1,1 0,-1-1,1 1,0 0,-1-1,1 1,0 0,-1 0,1-1,0 1,-1 0,1-1,-1 1,1-1,-1 0,1 1,-1-1,1 0,-1 0,1 0,-1 1,0-1,1 0,-1 0,0 0,1 1,-1-1,1 0,0 1,-1-1,1 1,-1-1,1 1,0 0,-1-1,1 1,-1 0,0-1,1 0,-1 1,0-1,1 0,-1 1,0-1,0 0,1 1,-1-1,0 0,1 0,-1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925 120,'0'0,"0"0,0 0,0 0,0 0,0 1,0-1,0 0,1 1,-1-1,0 0,0 1,0-1,0 1,1 0,-1 0,1 1,-1-2,0 2,1 1,0-1,0 0,0 0,0 1,-1-3,1 2,-1-1,1 0,0 0,-1 0,0-1,0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11179 1280 428,'48'-7'130,"4"-2"-83,46-12 1,-43 4-165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10344 1328 344,'83'28'168,"-33"64"-148,-50-36-14,-13-1-1,-18-1 1,-19 2 1,-40 18 15,39-44 5,131-13 102,-15-21-130,1 0-8,7 4-10,-21 0-8,17-5-26,-8-6-34,-11 4-133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11717 1376 250,'107'-9'313,"-2"1"-264,-21-1-30,-36 5-10,16-3 21,-1-1-18,-13 0-3,11-6 0,-7 0-10,-105-4-595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12090 1194 222,'48'37'217,"27"17"-200,-51 9-222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11789 1528 314,'69'-17'72,"9"-1"-33,0 6-13,-20 3 6,2 1-9,29 0-5,-37 18-57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11807 1568 320,'33'77'174,"-5"-30"-139,30 26-47,11-29-85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12744 1130 401,'11'59'164,"-6"29"-143,-5-31-10,-4 27 6,1-33-8,0 1-1,0 1 0,0 19 6,0 3-3,3-20-3,1 6-5,3-5-23,-1-128-318,-6 16 122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12806 1209 210,'51'0'54,"7"10"-28,-1 15 12,-2 55 17,-61-31-21,-17 9 16,-32 25 45,-13-24-38,21-41-130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13075 1173 217,'4'67'94,"-3"3"-60,-1 3 5,-3-4 8,-2 4 2,1-25-8,-2 38 25,65-160 9,-8 33-74,3 21-1,7 24 3,-28 44 14,-48 23 9,-22-22-2,-13-11-3,-15-16-6,-8-30-26,21-26-46,33-22-161,33-15-151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13555 1260 587,'-59'0'173,"1"31"-164,-8 24 2,30 10-8,11 18 0,24-19-1,7-2 1,29 2-2,17-30-3,16-25-8,5-52-36,14-59-162,-42 25 70,-18 26-86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1531 199,'0'-1,"0"1,0 0,0 0,0 0,0 0,0-1,0 1,0 0,0 0,0-1,0 1,0 0,0-1,0 1,0-1,0 1,1-1,-1 1,0-1,0 1,0-1,0 0,1 0,-1 1,0-1,1 0,0 0,-1 0,1 0,0 0,0 0,-1 0,1 1,0-1,0 0,0 0,-1 0,1 0,0 1,0-1,-1 1,1-1,0 0,0 1,0-1,0 0,0 1,0 0,-1 0,1-1,0 1,-1 0,0 0,1 0,-1 0,0 0,1 0,0 0,-1 0,1 0,0 0,-1 0,1 1,0-1,-1 0,1 1,0-1,-1 1,1-1,-1 1,1 0,-1 0,1 0,-1-1,0 1,0 1,1-1,-1 1,0-1,0 1,0-2,1 2,-1 0,0 0,0 0,-1 0,1 1,0-1,0-2,-1 4,-1-1,0 0,2-2,-2 3,1-1,-1 0,1 0,-1-1,1 0,0 0,0 0,1 0,-1-1,1 0,-1 0,1 1,-1-1,0 0,1 0,-1 0,0 1,0-1,1 0,-1 0,0 0,1 0,-1 0,0 0,1 1,0-2,-1 2,0 0,1-1,-1 1,1 0,-1-1,1 0,0 1,-1-1,1-1,0 0,-1 2,1 0,-1-1,1 1,0-1,-1 0,1-1,0 1,0 0,0 0,0 0,-1-1,1 1,0 0,0 0,0-1,0 1,0-1,0 1,0-1,0 0,0 0,0 0,0 1,0-1,0 0,0 0,0 0,0 0,0 0,0 0,0 0,0 0,0 0,0 1,0-1,0 0,1 0,-1 1,0 0,0 0,1-1,-1 1,0 0,0-1,0 1,0-1,1 1,-1-1,0 1,0-1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13656 1228 477,'1'58'147,"-2"37"-103,-2-26-10,-5 15-11,1-23-1,-6 17-32,1-14-27,1-8-148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13802 1408 450,'-27'88'120,"4"-34"-115,-7 4-1,63 8 67,36-86-55,-4-3-6,-15 5-10,6 2-19,-17-32-401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13891 1436 232,'-4'48'197,"-6"26"-138,2-17-16,0 2-22,1 38-61,11-49-195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14023 1159 392,'75'8'109,"5"3"-82,-17 69-19,-59-17-2,-5-11 1,1 23 2,3 32 6,-1-26-2,1-12 0,-3-4 6,1-2 4,3 0 16,3-8 5,-7 4 1,-8 0-11,-67-43-35,-5-28-40,-5-14-30,-15-7-33,16 4-158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12911 1076 474,'-52'27'93,"2"-1"-86,-37 17-3,35-26 5,-31 11 38,73 40-39,2 10 0,4-16 0,-3 21 1,-2-5 1,-2 0 0,-1 13 0,3-27-2,-4 3-2,2 4 1,13-11 1,118-2-10,-29-55-5,7-16-11,-18-1-12,-22 5 8,13-2-16,0 0-9,17-4-99,-39 11 15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14163 951 577,'48'7'77,"4"7"-64,-3 9-1,-5 88 18,-77-52-12,-19-6-4,0-2 2,25 1 1,92-27-8,5-29-4,-12-8-4,1-9-188,-11 20-248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14308 1063 513,'75'-8'210,"-13"4"-176,10 2-17,0 1-10,-14 1 6,-4 16-416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24241 14794 533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9461 2311 289,'70'-16'148,"12"12"-131,-12 35-1,-12 47 3,-33-24-2,-21 32 24,-20-38-6,-65 4-116,45-152-129,37 47 171,-1-1-108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9650 2096 229,'-4'52'56,"-2"20"-35,-4 14 17,2-36-13,1 1-3,-4 17 19,-1 6-10,10-22-8,3-4-20,57-44-223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1532 321,'0'0,"0"0,0 0,0 0,0 0,0 0,1 0,-1 0,0 0,1 0,-1 1,0-1,0 0,1 1,-1-1,0 1,0 0,1-1,-1 1,0-1,0 0,0 1,0-1,1 0,-1 0,0 0,0 0,0 0,0 0,0 0,-1 0,1 1,0-1,0 0,0 0,0 0,0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9764 2263 157,'33'51'86,"-10"-1"-38,-7 0 36,28-108 60,41-6-122,-37 59-12,18 64 54,-86-10-14,-22-1 5,-56 3-3,27-63-137,34-79-338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10356 2076 474,'12'55'33,"7"48"-21,-6-23-1,1 12 1,-2 19 10,-8-35-4,3-15 0,-7 40 45,-15-46-8,-34-24-20,-9-81-74,20-5 2,-1-16-71,-7-19-33,18 29 27,-2-4-93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10138 2328 202,'56'-4'106,"12"22"-81,-28 34 3,-71 44 54,-31-23 11,-33-20-24,87-116-254,54-7 83,-8 15-110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10535 2238 195,'-57'69'288,"-17"15"-202,140-30 0,-11-37-54,-5 18-4,1 14-53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11072 2303 224,'100'2'499,"-3"1"-484,-35-3-8,0 1-2,21 0 20,-3-2-21,-19-1-1,3-2 1,-2-1 1,-121 2-409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11410 2128 525,'-48'32'226,"-18"13"-213,-2 7-9,19-17 2,-2-6-4,-4 3 1,-2-3 3,5 2 3,65 39 0,43-34-7,10 0 1,1-8-1,-5-5-6,-4-10-59,-7 18-474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9723 2865 372,'61'-13'118,"40"-6"-101,-37 13-9,18 4 6,-20 60 24,-61 7-7,-14-5 3,-36 30 19,-29-15-74,31-132-270,34-9 192,4 19-86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9910 2723 230,'-6'78'109,"-7"7"-56,0-20 12,-9 9-1,5-22-12,2 1-17,9-2-56,55-55-280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10089 2889 241,'78'-32'299,"8"29"-290,-9 52 15,-62 6 13,-76 41 92,0-73-82,-3-35-34,7-38-72,33-24-105,19 25-82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10545 2764 266,'-11'66'222,"-1"-1"-189,-5 13 1,0-12 1,3-5-10,4-7-8,2 1-6,53-92-653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635 232,'-1'0,"1"0,0 0,0 0,0 0,0 0,0 1,-1-1,1 0,0 1,0-1,-1 0,1 1,-1 0,1 0,-1 1,0 0,-1 0,1 0,1-2,-2 2,1-1,0 1,0-1,0 0,0 0,0 0,0 0,1-1,-1 1,1 0,0-1,-1 0,1 0,0 1,-1-1,1 0,0 1,0-1,0 1,-1-1,1 0,0 1,0-1,0 0,0 0,0 1,-1-1,1 0,0 0,0 1,0-1,0 0,0 0,0 1,-1-1,1 0,0 1,0-1,0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10536 2770 240,'20'63'84,"2"8"-62,-4-16 7,6 6-1,9 20 18,4-19 32,27-100 122,-47-13-167,-2-11-6,2-11-10,-3 0-2,-3 4-9,16 17-425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10970 2901 353,'-60'-44'215,"-21"99"-176,54 3-31,12-3-2,22-2-3,73-63-2,-44-52 3,-8-1 2,-4 10 4,0 165 17,-18-56-36,12 7-76,19-10-364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11165 2834 411,'-52'56'167,"25"-4"-161,5 2 6,24 42 0,86-38-37,-37-70 2,28-63-9,-43 7-16,-14 15-2,-6-15-3,-5 4-3,4 15 71,-10 128 164,-5-18-141,-1 10-9,-2-20-8,0 2-10,0 4-12,4-7-27,-9 1-136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11674 2725 398,'-75'94'208,"44"-43"-176,4 19-10,12-8 1,16-4-13,13-1-5,9 5-3,13-10-14,12-7-29,5-34-172,3-51-116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11774 2779 263,'36'51'58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11766 2943 245,'-8'66'241,"-13"23"-187,94-144-2,-44-4-64,0-6-2,-1 14-1,11 107 69,12-96-53,43-26 2,-39 40-2,-1 12 0,3 81-21,-89-10-14,-38-4-181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11994 2709 228,'-4'56'135,"-13"46"-47,-7-16-20,-12 13 11,2-10-32,103-140-501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11949 2969 227,'-1'59'134,"-5"22"-21,33 10 24,25-72-125,36-91-14,-47 20 2,15-36 8,-59 32 30,-49 56-2,60 86-30,46-66-11,-4 0-20,1-8-540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12375 2790 311,'44'68'176,"-24"-14"-106,-11 14 6,-6-16-16,-15 8-19,-7-7-12,-29 19-25,-54-2-125,26-43-1,27-15-4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12574 2944 244,'84'2'413,"-32"-1"-378,21-1-11,-10 0 9,-5-2-19,13-2 1,-7 7-5,-3 4-7,-10 17-405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610 248,'0'0,"0"0,0 0,0 0,0 0,0 0,0 1,0-1,0 0,0 1,0-1,0 1,0-1,0 1,-1-1,1 1,0-1,0 1,0-1,0 1,0 0,0 0,0-1,-1 1,1 0,0 0,0 0,-1 0,1 0,-1 1,1-1,0 0,0 0,0 0,-1-1,1 1,0-1,0 1,0-1,0 0,0 0,0 0,0 0,0 0,0 0,0 0,0 0,0 0,0 0,0 0,0 0,0 0,0-1,0 1,0 0,0 0,0 0,0 0,0 0,0 0,0 0,0 1,0-1,0 0,0 0,0 0,0 0,0 0,0 0,0 0,0 0,0 0,0 0,0 0,0 0,0 0,0 0,1 0,-1 0,0 0,0 0,1-1,-1 1,1 0,0 0,-1 0,1 0,-1-1,1 1,-1 0,1-1,0 1,-1-1,1 1,0 0,-1-1,1 1,0 0,-1-1,0 1,1 0,0 0,-1 0,1-1,-1 1,1 0,-1 0,1 0,-1 0,0 0,1-1,-1 1,0 0,1 0,0-1,-1 1,1 0,-1 0,1-1,-1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12846 2803 335,'90'44'395,"-37"-22"-373,11 0 7,-4-3-19,1-2 3,-6 15 8,-108 21 4,-10-23-23,3-2-2,-4 2-8,-9 5-27,-1 6-76,26-33-243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7607 11672 211,'49'0'114,"15"-4"-73,-4 4-11,22 7-1,3 4-4,0-3-3,21 4-4,-54-6-10,2-2-2,9-2 1,45 9 6,-56-5-6,5 1 0,11 2 0,-17-5 0,16-5 0,-7 5 0,-2-1 0,16 1-1,-22-1 0,12-3 0,-6 2 0,1 4-1,10-1 0,-17-1 0,18-5 0,-4-1 0,5 2-1,10-2 0,-23-1 0,18-1 0,-11 1 0,-1 5 0,13 4 0,-17 2 0,22 0-2,-8-1 0,0 0-1,15-4 0,-22-2 0,23-2 1,-40 1-1,22 1 0,21 2 1,-42-2-1,21 2 0,13-1 0,-5 1 0,5 1 1,-30-4-1,1 0 0,23-4 0,-26 1 0,2-1 0,7-2-1,30-7 1,-33 5 0,4-1-1,2 0 1,27-5 0,-36 6-1,3 1 1,2 1-1,23 0 1,17 4 1,-46 2-2,23 0 2,24 1-1,-46-2 0,21-1 0,19 1 0,-44-2-1,23 0 1,21-1-1,-12 0 0,1 0 1,12 2 0,-27-2 0,16-4 0,-8 1 0,2 0-1,17-2 2,-25 3-1,21-3-1,-9 4 1,0-1 0,15 2-1,-28 0 1,21 1-1,-11 1 1,-1-1-1,0 0 0,-21 2 0,30-3 0,-33 1 1,21-1-1,18 0 0,-10-1 0,1 0 0,18-1 0,-26 2 1,-24 3-1,3-1 0,4 1 0,22-2-1,21 3 2,-44-1-1,24 0 0,-31-2-1,5 0 1,6-1 0,25-2 0,-34 2 0,2-2 0,-1 1 1,23-3-1,18 1 0,-10 4 0,-3 2 1,8 0-1,-27 1 0,11 2 0,-17 2-1,-2-2-6,-120 3-145,7-2 93,-30-1-44,11 4 55,26-3-12,-11-1-92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8582 11536 244,'-30'84'87,"5"-15"-81,-6 16 1,12-30 1,-3 3-1,-1 1-1,1 0 1,-1-2 0,-8 19 9,-4 6-4,4 2 3,25-12 7,60-79-8,14-35-2,5-13 0,10-10 3,-32 25-6,5 1-1,22-14 7,8-1-1,10-9 4,-43 34-10,-68-19 82,-49 53-69,-9 0-4,-24-3-3,23-2-2,-22-7 0,11-1-2,9 1-1,10 3-2,2 6 2,95 54-26,25-14 14,18 20 2,-14-15 0,17 19 2,-13-9-1,-5-2 1,2 0 0,37 33 3,-44-54 4,-40-112 14,-52-13-12,-15-4-2,8 18-1,11 26-4,-2-5 0,-1-2-1,-14-25 3,-2-6-1,12 18-1,14 14-2,1-8-4,43 1-116,14 16-393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7360 1152 221,'-16'108'299,"3"-31"-291,-6 10 0,0-6 0,6-28 12,-2 3-15,-2-4-1,0-2 0,-23 53 5,6-9 4,133-162-13,-28-6 0,-19 19 0,17-13 1,16-18-1,-37 32 1,30-30 5,-65-5 102,-98 91-88,-6-1-4,8-4-9,22 2-1,-20-3-3,11 5 0,9 1-2,4 2-1,-10 6 1,83 62-15,47-21 11,-11-11 2,22 18 1,-3-8 1,0-1 1,7 2-1,-23-19 0,-2 0 1,-5-2 0,6-5 2,-48-105 17,-35-8-18,-6 0-1,7 17-1,-20-34-1,22 48 0,-10-22 1,-3-7-1,10 24-1,1 5 1,-2 169-263,44-61 84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14783 3702 322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13686 8501 169,'12'64'466,"-2"-14"-442,0 17-6,2-15-7,7-3 1,12 6 3,3-7-4,12 4-2,62 29 8,-58-56-11,3-6 0,5-3-2,2 1-1,0-2-3,-4-16-656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14152 8787 406,'63'78'251,"17"0"-215,-6-1 5,-134-29 29,-3-11-65,7-6-4,-19 8-5,-5-8-16,11-23-254,21-40-44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13429 5707 154,'76'-6'418,"-18"-5"-370,2-2-7,-1-2-28,-5 9-8,-1 23-496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13549 5537 227,'-5'80'134,"5"-22"-116,0 16-5,2-25-13,8 15-15,16-8-106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13818 5543 261,'-18'53'82,"-6"11"-62,-1 7 0,4 4-8,2 1-7,26-16-75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664 322,'0'-1,"0"1,0 0,0 0,1-1,0 1,-1-1,1-1,0 1,0 0,-1 0,1 0,0-1,0 1,0 0,0 0,0 0,-1 0,1 0,0 0,0 1,-1-1,1 0,0 0,-1 0,1 0,0 0,-1 1,1-1,-1 1,1 0,-1-1,0 1,1-1,-1 1,1 0,-1 0,1-1,-1 1,0 0,0-1,1 1,-1 0,0-1,0 1,0 0,1-1,-1 1,0 0,0 0,0-1,1 1,-1 0,0-1,1 1,-1 0,0-1,0 1,1-1,-1 1,0 0,0 0,0-1,0 1,1 0,-1 0,0 0,0 0,0 0,0 0,0 0,0 0,0 0,0 0,0 0,0 0,0 0,0 0,0 0,0 0,0 0,0 0,0 0,0 0,-1 0,1 0,0 0,0 0,0 0,0 0,0 0,0 0,0 0,-1 0,1 0,0 0,0 0,0 1,0-1,-1 0,1 0,0 0,0 0,0 0,0 0,-1 0,1 1,-1-1,1 0,0 0,-1 1,0-1,1 1,-1-1,1 1,-1-1,1 0,0 0,-1 1,0-1,1 1,-1-1,1 0,-1 1,1-1,0 0,-1 0,1 1,-1-1,1 0,-1 0,1 1,-1-1,1 1,-1-1,1 0,-1 0,0 1,0-1,0 1,1-1,-1 0,1 1,-1-1,1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13789 5465 234,'16'61'100,"-5"-12"-86,0 7-2,7 22 8,2 3-5,1-14 5,17-6 31,-7-153 113,-18 18-109,-5 18-14,-2-9-17,5-3-7,5 10-11,36 123-643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14183 5643 273,'-67'-25'367,"-7"125"-361,49-38-4,13 2-2,17-2 1,70-16 1,-42-105 6,-11-17 0,-9 12-2,2-4 4,39 192 10,-39-59-58,33-46-403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14355 5547 421,'-45'81'145,"29"-24"-134,9 38-3,43-19-21,42-74-50,-16-87-89,-34 15 69,-7 16-84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14478 5520 173,'5'63'306,"-2"10"-276,2-23-1,3 6-20,6 36-14,-6-44-28,-11 0-190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14682 8880 276,'-83'34'496,"14"10"-490,-11 56 19,63-19-24,28-7-1,27-12 0,21-15-1,14-23-4,-12-27-2,7-37-41,-4-57-185,-42 19 96,-8 25-83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14793 8810 329,'0'75'120,"-2"-23"-92,-4 26 15,-1 22 6,1-33-27,-1-10-7,1-9-6,2 0-10,-1 8-12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14859 9041 492,'92'16'246,"-37"4"-224,-26 32-6,-70 17-11,-49 16 0,93 6 29,78-98-24,-9-4-4,-7 6-14,-15 16-274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3618 11900 268,'-52'1'285,"-6"8"-256,-19 22-17,-14 26 15,58 9-21,16-6-1,17 0 1,15-4 0,18-3 4,74 12 4,-53-51-14,5-7-6,-1-15-6,3-15-19,16-57-125,-45 14-34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3674 11816 240,'1'48'111,"-1"1"-78,4 41 2,-1-39-20,0 22 29,-3 15-13,-1 14-3,3-45-20,6-2-9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3779 12032 238,'67'16'287,"26"8"-219,-36 45-25,-85-18-34,-55 26 4,36-45-7,55 19 72,57-59-63,-9 1-7,3-2 1,9-2-2,-9 7-2,-11 18-273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690 294,'0'0,"0"0,0 0,0 0,0 0,0 0,0 0,0 0,0 0,0 0,0 1,0-1,0 0,0 0,0 0,0 0,0 1,0-1,0 0,0 0,0 0,0 1,0-1,0 0,0 0,0 1,0-1,0 1,0-1,0 1,0-1,0 0,0 1,0-1,0 0,0 0,0 1,0-1,0 1,0-1,0 0,0 0,0 1,0-1,0 0,0 0,0 1,0-1,0 0,0 0,0 0,0 0,0 1,0-1,0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3129 8869 407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16562 7125 533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14402 3653 282,'-29'98'450,"7"-23"-436,-4 11-3,5-23 16,-9 11-22,9-14-1,-5 12 2,4-13-1,1 0-2,4-1-11,37-124-55,1-4-89,3-28 13,-8 34-91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14284 3665 301,'40'64'244,"-9"0"-204,5 4-8,7 29 20,-19-38-30,-9-7-5,-5-1 2,-7 11-5,-57-50-425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14202 4019 263,'73'-4'350,"-25"0"-316,12-1 7,-9 1-35,9 0-11,-7 1-18,4 2-46,18-30-253,-38-30 204,-45-5 416,-61 111-144,17 49-110,50-41-27,52-24-1,0-56 9,-19-24-10,-2-11 1,-4 9 1,-5 116-3,-12 1-12,-1 12 0,-3 14 0,-1-25 0,-7 0 1,-7-1 2,-18-6 4,-35-35-4,-1-42-8,8-38-20,37-5-86,27 9-38,11 5 16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14823 3693 547,'-23'48'124,"-2"9"-115,1 4-5,10 3 1,13-1 7,12-12-9,17-2-4,20-28-23,5-61-3,12-65-45,-28 3-17,-21 29 33,-1 0-1,-14 132 269,-1-12-183,1 5-8,2 8-1,2-2-12,1-5-17,-6 3-57,-16-5-522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15080 3836 362,'45'71'308,"-81"-8"-296,-13 37 16,102-76 44,8-44-61,-6-20-142,-15-12-266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15153 3586 550,'51'-11'175,"10"2"-167,-6 16-5,-20 56 16,-21-4-11,-3 5-4,-7 12 0,2-15-1,0 16 1,-2-9-1,2 6 3,0-5 7,3-10 13,-63-11-4,-11-35-47,-2 3-20,-10 0-52,25-5-110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14362 3586 496,'-56'11'191,"-13"7"-171,20 0-14,-8 2 9,5-3-3,15 44 4,26 15-10,5-19-2,-1 19 1,3-8-1,3-6 0,1 1-1,-1 3 1,1 5-2,1-7-1,11 2-3,46-40-1,26-42 0,-14-4-1,-17-2 0,12-7-11,12-9 0,-27 12 2,10-6-22,15-9-13,-26 13-9,34-18-169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15374 3578 582,'61'-6'203,"12"-2"-190,-11 3-10,0 12-45,-13 14-343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1050 143,'0'0,"0"0,0 0,0 0,18-23,-1 23,1 0,17 0,-17 0,-1 0,18 0,-17 0,0 0,17 0,17-24,-16 24,34 0,-17 0,17 0,1 0,34 0,18 0,0 0,-105 0,123-23,0 23,-18 0,-106 0,142 0,-19 0,-17 0,-105 0,105 0,0 0,1 0,-107 0,71 0,0 0,0 0,-18 0,54 0,-19 0,-87 0,87 0,18 0,-17 0,-1 0,-34 0,17 0,-18 0,-52 0,-1 0,54 0,-1 0,1 0,-36 0,17 0,1 0,-18 0,-35 0,53 0,-18 23,1-23,-1 0,-18 0,1 0,17 0,0 0,1 0,-36 0,52 0,-17 0,1 0,-1 0,0 0,0 0,0 0,-35 0,18 0,17 0,0 0,18 0,-18 0,18 0,0 0,-18 0,35 0,-17 0,18 0,-71 0,70 0,-17 0,0 0,-1 0,-52 0,53 0,0 0,-18 0,18 0,-18 0,18 0,17 0,1 0,17 0,-18 0,0 0,1 0,-1 24,-17-24,0 0,-1 0,-16 23,-1-23,0 0,-18 0,1 0,0 0,-1 0,-17 0,18 0,-18 0,17 0,-17 0,18 0,-18 0,18 0,-18 0,17 0,-17 0,18 0,-18 0,0 0,17-23,-17 23,0 0,18 0,-18 0,18 0,-1 0,1 0,-1 0,19 0,-19 0,18 0,-17 0,0 0,-1 0,1 0,-1 0,1 0,-1 0,1 0,0 0,-1 0,-17 0,0 0,18 0,-18 0,0 0,17 0,-17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14206 2993 267,'88'-2'288,"-33"1"-262,-7-1 6,2-1-10,-2-1-1,14-3 16,-6-3-5,-1 3-36,-107 28-299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14285 2991 201,'3'69'104,"-4"20"-64,-2-35-20,0 20 17,-2 12-2,1 13 9,5-42-21,5 34 11,25-10-84,7-132-330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14333 3348 268,'57'-7'200,"23"-4"-143,-22 2-13,19-9-13,-16 0 2,27-31 4,-71-4-25,-54-6-2,-72 19 22,60 77-16,19 17-6,11 0 0,10 16 1,19-1-1,25-11-6,14-19-6,23-25-18,-3-33-40,-11-28-112,1-26-27,-27 24-43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14889 2962 521,'-36'50'177,"-10"32"-149,17-20-9,9 12-9,20-9 4,28-7-13,27-22-13,6-37-28,23-100-40,-56 45 17,2-30-18,-16 36 44,3-22-24,-5-4 23,-4 15 27,-13 110 250,-10 28-189,0-5-9,5-3-8,6 1-11,4-1-6,6-12-20,18-2-121,-20-6-322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15119 3094 418,'49'84'300,"-63"-23"-280,35 0 19,38-52-31,-18 46 3,-56 24-1,-20-29-5,-10-2-1,-8-8-9,-9-9-87,4-12-126,11-10-165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16496 4503 306,'-107'-36'403,"39"19"-379,-25 1-6,23 9 6,-12 19-17,12 10-2,3 10-2,-6 14 1,20-9-1,-10 12 0,11-2 0,8 1-1,4-2 1,0 9 0,3 11 0,4 6 0,9-10-1,8 9 0,7 9 0,10-5 1,24-3-1,17-24-1,23 14 1,-13-24 0,21 6 0,-9-21-1,-2-4 1,9-6-1,21-8 1,-22-3 0,30-10-1,-9-3 1,-2-5-1,0-7 1,-28 5-1,5-10 0,4-10 1,-7-9-1,-6-14 0,-16-7 0,-5-17 0,-11 15-1,-2-6 1,-6-3-1,-6 5 0,-12-3 1,-14-5-1,-12 11 1,-6 16 0,-11 7-1,-9 3 1,-3 7-1,-23 1 1,-15 9-1,14 13 0,12 11 1,-13 7-1,13 6 0,-14 7 0,10 3 0,-14 10 0,16 3 0,-10 11 0,20 1 0,-5 11 0,20-4 0,-2 9-1,12-4 0,13 7-2,38 5-224,37-40-335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16632 1882 137,'-60'92'686,"20"-16"-684,14-21 0,-1 2-2,-1 2 1,2 3 0,2-4-1,-1 1-1,76-111-161,-9-26-5,-13 20 32,4-10 9,-11 20-44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16588 1810 285,'49'52'283,"-15"7"-262,-11-10 1,-1 12-10,-11-13-1,-2 18 2,-7-16-2,-6 9-1,-5-8-12,-9 1-60,-27-60-481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16414 2090 350,'88'-20'231,"10"2"-183,-42 11-30,4 6-8,-13 2-7,4 6-10,1 18-640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17003 1984 372,'-71'-15'287,"27"47"-266,-5 68-4,73-49-8,28-70 1,-21-38-4,-7 1 1,-12 120 2,-16 1-5,-2 7 2,-2 16 3,-3-24-3,-2-4 2,-5 6 0,-9-10 2,-27-70-67,45-51-38,11-9-17,0 24-129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13946 7615 874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17078 2084 311,'-23'87'283,"-47"-18"-241,144-94 114,-13 18-184,6-13-135,14-22-215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17396 1930 495,'-62'78'212,"34"-28"-201,36 7-20,43-35 5,5-5 8,-20 72 47,-83-25-40,-50 16-20,29-68-166,14-18-407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16781 1227 392,'-9'120'345,"0"-42"-322,-5 0-18,-1 8-1,6-26-1,0 0-1,5 2 0,6-4-2,54-100-264,-34-31-22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16758 1228 300,'72'32'204,"2"21"-150,-50-1-31,-26 0-12,-20-2-4,-45 11-12,-21-38-267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17032 1214 365,'-2'81'115,"-2"-19"-85,-1 12-2,0-22-7,4 11-6,0-14-4,-3 13-1,-5-10 0,23-103 109,23 0-107,18 18-4,9 42 14,-59 49-14,-30 6-2,-17-12-1,-12-19-4,-22-68-88,52-15-23,15-8-5,9 10-147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17494 1347 287,'-74'-43'478,"15"60"-474,2 23-3,41 19-1,118 27 0,-53-54 1,16 68 10,-91-39-2,-36-24-4,-3-37-8,2-42-49,3-39-447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17324 2640 162,'13'64'83,"-4"-16"-73,1 8-2,4 29 8,-6-26-8,-2-4-1,-6 0-1,-3 21 8,-10 16-5,2-44-4,-4 20 3,-7 20 2,-1-12-2,-6 0 2,-10 8 4,11-25 3,-7 13 6,-10 21 15,9-25-12,-15 15 9,12-19-17,-6 23 5,11-31-10,4-8-1,-34 40 24,24-38-8,-27 38 11,1 9-13,40-48-11,89-146-446,-50 47 225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16677 3863 296,'-21'105'380,"9"-51"-358,-4 3-10,0-1 0,0-1 3,-4 2 7,16 2-11,70-66-3,7-15-3,3-5-1,-9 3-2,-12 6-5,3-2-19,-1-5-271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17843 3824 186,'87'-2'500,"-15"1"-468,-16-1 16,11-2-33,-2-2-11,-95 64-387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17890 3836 289,'-1'73'134,"-3"-11"-86,0 16 9,-1-22-5,-1 9-1,-1-13-7,-2 22 9,0-17-20,1 5-15,1 1-14,8-3-49,24-118-378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14385 7696 318,'-104'-35'17,"50"21"-9,-5-1 0,-5 2-2,-4 1 1,-7 2-1,19 9-5,0 2 1,2 2-1,-1 1 1,-2 3-2,-1 1 1,1 1 0,-2 0-1,-2 3 0,0 2 0,-2 0-1,0 1 1,-1 1 0,0 0-1,0 2 1,-1 0 0,-40 18-1,-1 3 0,3 6 0,5 9 0,2 3 0,6 9 0,4 1 0,0 5 1,2 5-1,-1 10-1,6 12 1,42-26 0,10 2-1,13 3 1,12 3 1,21-25-1,0-1 0,26 52 0,15-10 0,19-13 0,9-3 1,8-5-1,2-8 2,10-9 0,-48-37-1,2 0 0,44 2 1,-51-14-1,3 1 1,-1-3-1,2-1 0,1-2 1,-2-1-1,6-1 0,0 0 0,0-2 1,3 0-1,-12-1 0,1 0 0,0 0 0,0 0 0,1 0 0,2-1 0,-1 0 0,1-1 0,0 1 0,-1 0 0,2-1 0,-1 1 0,1-2 0,0 2 0,0-2 0,1 1 0,2 0 0,0-1 0,1 2 0,-1-2 0,1 3 0,-2 0 0,1 2-1,0-2 1,-1 2 0,1 1 0,-2 0 0,2 0-1,-2 1 1,1 0 0,0 0 0,1 0 0,0-2 0,-1 2 0,1 0 0,0-1 0,-1 1 0,1-1 0,-2-1 0,2 2 0,-3 0 0,1 0 1,-1 2-1,0-2 0,0 1 0,1 0 0,0-1 0,0 2 1,1-2-1,-1 0 0,2-2 0,-1 1 1,2 0-1,-1-2 0,0-1 0,-1 0 1,0-1-1,-1-1 0,0 1 1,-1-2-1,-1-1 0,0 0 1,-2 0-1,-1 0 0,0-1 1,12-4-1,-3-1 0,-1 0 1,0-1-1,-2-2 0,-1-3 1,-2-1-1,1 1 0,-3-4 0,1 2 0,-2-2 1,-2-2-1,14-2 0,-1 0 0,-4 2 0,-5 1 1,0 1-1,-4 2 0,12-10 1,-5-3 0,23-44 1,-37-30 2,-45 28 3,-4-3-1,-10 2 4,-6 1-1,-26-28 4,16 50-7,-34-34 1,-12-6 1,1 11-5,-6-3 0,-9 5-1,-8 7-1,-4 7 0,44 40 0,-1 3-1,0 0 0,-4 2 1,0 1-1,-48-7 1,53 16-1,0-1 0,-2 2 0,0 0 0,-2-1 0,0 1-1,-2 0 0,0 0 1,-1 0-1,0 0 1,5 1-1,-1 2 0,0-1 1,-1 1-1,0 0 0,-1-1 1,-2 2-1,9 2 0,-2-1 1,0 0-1,1 2 0,-1 0 1,0-2-1,0 2 1,-2-1-1,4 2 0,-2-1 1,0 0-1,0-1 1,0 2-1,1-1 0,-1 0 1,1-1-1,-1 1 1,0 0-1,0-1 1,2 1-1,-2 0 1,0-1-1,1-1 1,-1 2-1,1-2 1,1 1 0,-2-1 0,2 0-1,-54-6 1,0 0-1,51 6 1,0 0 0,-1 2 0,2 0 0,0-1 0,1 2 0,1 0-1,-6 4 1,0 2-1,2 0 1,1 2-1,0 2 1,1 0-1,-52 20-1,0 6-1,1 4 1,2 7-10,2 3 0,3 8 1,41-21-7,3 1 0,-46 31-18,23-12-13,4 4-11,-15 13-1,-17 16 1,48-38 29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17885 4188 359,'109'4'298,"-48"-8"-252,0-5-13,-1-5 6,-1-14-21,-17-23-12,-38-15-1,-53 18 3,-20 72-4,11 26-1,26 6 1,8 7 0,24 17 4,26-14-1,25-14-1,7-23-9,5-38-38,-9-33-299,-12-21-46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18524 3898 192,'-81'8'528,"16"31"-510,23 14-2,22 4-8,13 13 1,18-8-4,14-5-2,25-24-3,9-41-6,5-45-14,-11-14-34,-16-2-72,-15 15 14,4-15-93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18637 3777 266,'-14'56'190,"3"2"-147,-8 31-9,10-41-18,-3 15 11,3 0-2,5-16-6,-3 10-2,2-2-12,-3-6-71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18665 4047 425,'88'41'317,"-68"12"-281,-44 1-27,-29-4-3,-1-15 9,119-21 34,5-17-48,-4-5-2,-14 19-291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18949 4169 318,'36'72'226,"-33"-24"-765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19388 3953 149,'-37'-72'663,"-25"52"-655,3 49-7,38 36-3,56-6 0,14-20 2,12-3-1,-9 4 2,-27 21 3,-53 4 1,-28-22-1,-12-25-1,-9-22-7,17-29-105,25-17-326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18517 2841 250,'-16'85'293,"-2"-26"-276,-6 20 0,4-19 10,-12 15-15,2-9-2,5-5 0,-3 7-1,-16 37 9,24-50-8,50-104-139,-3-11 56,-2-2-158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18449 2816 331,'27'84'146,"-3"-3"-122,-6-18-5,1 11-2,-2-11-3,-1-9-3,-1-2-2,-2 4 0,-2 46 3,-54-32-208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18302 3251 301,'85'5'283,"-31"1"-257,12-3-17,1-6-3,-20 1-2,16-5-2,-9-1 0,11-6 0,-15-5-1,15-58 28,-122 56 19,7 58-42,-4 24-1,20-9-2,16 4 2,35-1 0,35-30-1,7-51 4,13-68 4,-44 39-5,-14 113 0,-15 26-5,6-14-1,2 7 1,-7-8 1,-1-9-1,-11 8 4,-32-11 5,-33-29-5,-5-25-4,-4-25-8,18-4-16,2-3-191,20 3-1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19263 3046 207,'-102'55'467,"36"-14"-428,-8 27-25,31-3 19,25-2-29,16-5-2,14 1 1,16-8-3,23-13-1,13-33-8,1-32-4,-14-14-1,27-55-26,-49 26-7,-11 18-21,-12-21-31,-2-24-39,-1 37 66,1 7 11,7-6 140,3 144 135,-14 15-179,-1-21-15,-3-14-4,1-1-3,-1 5-3,-6 37 4,3-53-19,34-116-508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376 592,'-1'-1,"1"1,0 0,0 0,0 0,0 0,0 0,0 0,0 0,-1 0,1 0,0 0,0-1,0 1,-1 0,1 0,0 0,0 0,0 0,-1-1,1 1,0 0,0 0,-1-1,0 1,0-1,0 1,1-1,-1 1,-1-1,1 1,-2-1,0 0,0 1,1-1,0 0,-1 1,1-1,0 1,0-1,0 1,1 0,0 0,-1 0,1-1,0 1,-1 0,1 0,0-1,0 1,-1 0,2 0,-1 0,0 0,-1 0,1 0,1 0,-2 0,0-1,1 1,-1 0,1 0,-1 0,1 0,-1 1,1-1,0 0,0 0,0 0,-1 0,1 0,-1 0,1 0,0 0,0 0,0 0,0 0,-1 0,1 0,-1 1,1-1,0 0,0 1,-1-1,1 0,0 1,-1-1,1 0,0 1,0-1,0 0,0 1,0-1,0 0,0 1,1 0,-1-1,0 1,-1 0,1-1,0 1,-1 0,1 0,-1-1,1 1,-1 0,1 0,0 0,0 0,0 0,0-1,0 1,0 0,0-1,0 1,1-1,-1 1,0 0,0 0,0-1,0 1,0 0,0 0,0 0,1 0,-1-1,1 1,-1 0,1 0,0 0,0 0,-1 0,1-1,0 1,0 0,0 0,0 0,0-1,0 1,0-1,0 0,0 0,0 1,0 0,0 0,0-1,0 1,0 0,0-1,0 0,0 1,0 0,0 0,1 0,-1-1,0 1,0-1,1 1,-1-1,1 1,-1-1,0 1,0-1,1 1,-1-1,0 1,1-1,-1 1,1-1,-1 1,1 0,-1 0,1 0,-1-1,1 1,-1-1,1 1,-1 0,1-1,-1 1,0-1,1 1,-1-1,0 1,1-1,-1 0,0 0,0 1,1-1,-1 1,1 0,0 0,0 0,1 0,-2-1,2 2,-1-1,1 0,-1-1,0 1,1 0,0 1,0-1,-1 0,1-1,-1 1,0-1,0 1,1 0,0-1,-2 0,2 1,0-1,0 0,0 0,0 0,0 0,-1 0,1 0,0 0,0 0,-1 0,1 0,0 0,0 0,-1 0,0 0,1 0,-1 0,1 0,-1 0,0 0,1 0,0 0,-1-1,1 1,0 0,0 0,1 0,-3 0,3-1,0 1,0 0,-2 0,2 0,-1 0,1 0,-1 0,-2 0,2-1,0 1,-1 0,0 0,0 0,0-1,0 1,0 0,0 0,-1-1,1 1,-1 0,1 0,-1-1,1 1,-1 0,1-1,0 1,0 0,-1-1,1 1,0-1,0 1,0-1,0 1,-1-1,1 1,0-1,0 1,0-1,-1 0,1 1,-1-1,1 1,0-1,-1 0,0 1,1 0,-1-1,1 1,-1-1,0 1,0-1,1 1,-1-1,1 0,-1 0,1 0,-1 0,0 0,1 0,-1 0,0 1,0-1,0 0,1 1,-1-1,0 1,0-1,0 1,0-1,0 1,0 0,0-1,0 1,0-1,0 1,0-1,0 1,0-1,0 1,0-1,0 1,0-1,0 1,0 0,0-1,0 1,0-1,0 1,0-1,1 1,-1-1,0 1,0 0,0-1,0 1,0 0,0-1,0 1,-1 0,1-1,0 1,0-1,0 1,-1-1,1 0,0 1,0-1,0 0,0 1,0 0,-1-1,1 1,0 0,0 0,0-1,0 1,-1 0,1 0,0-1,0 1,0 0,-1-1,1 1,0 0,0-1,-1 1,1-1,0 1,0 0,-1-1,1 1,-1-1,1 0,-1 1,1-1,0 1,-1-1,1 1,-1-1,1 1,-1-1,1 1,-1-1,1 1,0-1,0 1,0 0,-1-1,1 1,0-1,-1 1,1 0,0 0,0-1,0 1,0 0,0 0,0 0,-1-1,1 1,0 0,0-1,0 1,0 0,0 0,-1-1,1 1,0 0,-1 0,1 0,0 0,0-1,0 1,0 0,0 0,0 0,0 0,0 0,0 0,0 0,0-1,0 1,0 0,0 0,0 0,0 0,0 0,0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24937 7982 184,'-64'-56'43,"11"18"-35,-9 3-1,2 7-2,-6 1 0,15 9-2,-15-4 1,3 5-1,4 1-1,-11-3 1,16 7-1,-18-2 1,6 4-1,-2 4 1,-11 6-1,21 1 0,-20 6 1,10-1-1,2 4 0,-13 3 0,22-1-1,-17 12 0,6 3 0,2 5 0,-4 5 0,23-9 0,-3 5 0,-3 10 0,-2 17 0,15-12-1,-8 28 1,24-21-1,6 1 0,2 2-1,1 13 1,6-21 0,5 8 0,1 8 0,8 1 0,9-2-1,3-13 1,11-1 0,13 5-1,13-4 1,2-9-1,-6-15 1,6-3 0,9-4 0,14 5 0,-22-8 0,22 2 0,-6-4 0,3-2 0,16 0 0,-24-3 0,19 1 0,-11-5-1,-6-2 1,12-4 0,-22-1-1,21-5 1,-5-3 0,5 3 0,-31 5 0,4 0 0,22 1 0,-28 0 0,4 1 0,0 0-1,20 2 1,8 3 0,-15-3-1,-6-7 1,6-5 0,-18 0 1,13-8 0,-7-2-1,3-5 1,12-1 0,-19 5-1,9-3 0,6-5 0,1-12 0,-16-35 2,-23 0-1,-12 16 0,1-24 0,-8 20 0,-6-18 1,-6 18 0,-9-21 1,-20 25-1,-38-7 2,2 18-2,6 6-1,-6 0 0,-21-13 0,23 14-2,-18-12 0,39 23 0,-21-14-1,-16-15-1,11 3-1,5 2-3,-3-2-32,23 20 4,-4 2-71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19361 3199 227,'55'90'379,"-72"-40"-367,-44 23 5,109-66 3,1-14-20,1-10-52,18-55-259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19464 2922 415,'91'-5'188,"-44"6"-172,-2 18-7,-22 31 6,-14 0-8,-4 15 0,-3 11-1,-2-18-1,0 12 1,-1-8-1,0-2 1,-1-1 4,4-1 4,-1 2 15,-11 0 22,-56-52-18,11-29-107,4-11-121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19721 2956 540,'58'-12'170,"7"3"-115,-1 3-30,-4 2-38,-7 20-382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18527 2745 382,'-50'25'269,"2"1"-251,-20 8-12,15-7 8,5-7-11,-2-3 1,-6-5 6,1 72 36,49-23-39,-2 15-1,-2 20-2,4-24-1,-6 20-1,-3-14 0,0-6-1,1-6 1,-2 3 0,14-7 3,54-31 3,8-23-4,1-7-4,9-1-5,-11 3-139,-11 17-325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16256 5221 271,'40'75'278,"15"22"-228,-13-9-26,10 13 16,-13-40-26,-2-12-1,46 45 12,-26-40-6,52 46 9,-47-55-21,0 5 1,-8-10-4,7 7 0,-4-1 0,10 0-1,2-8 1,-11-8 2,10 1 2,-6-7-3,1-3 0,-1-1 2,2 0-2,-1-1-1,0-2-2,-1-4-1,1-5 0,-16 14-287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17469 5994 602,'77'94'169,"-23"-43"-157,-5-6-4,2-2 4,-46 62 51,-86-69-61,21-12-2,-12 0-1,-18-1 0,16-12-3,-2-11-99,21-12-183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15002 2648 285,'-92'-2'247,"8"4"-229,35 0-10,-20 1 14,-20 4-9,19 5-3,9 4-1,-5 11-1,18-5-2,-9 12-1,8-2 0,-43 40 2,13 2-1,-6 29 0,50-47-5,-15 47 2,27-43-3,7-2 2,7-3-1,5 0 1,1-2 1,9 1 3,8-2 0,47 32 4,26-8 5,-38-37-7,6-6 0,6-10 2,4-9 1,-6-4-2,3-4-1,-3-3-3,2 0-2,10 3 0,-11 1-1,8-4-1,-5-6 2,4-2-2,-8-2 0,13 3 1,-11 1-1,8 2 1,-4-2-1,-5-5 0,10-9 1,-4-2-1,6-1 1,-15 2-1,11-17 2,-8-2-1,-1 2-1,-4-5 1,-6-1-1,1-7 0,-1 0-1,34-42 2,-65 32 2,-11-2 1,-7-5-1,-10-9 1,-9 7 2,-7 3 1,-11 4 3,-5 8-6,-5 2-3,-54-44 0,38 50-2,2 3 0,-8 0 1,1 4-1,0 10 0,5 12 0,-4 7-1,-3 7 0,6 12-2,-1 9-10,0 6-9,3 2-73,2-1-59,8-6 16,5-2-183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6937 823 238,'89'-6'-4,"-20"0"4,39-1-1,-37 0 0,-1-1 1,0 1-1,26 0 1,-40 4 0,4 2 0,3 1 0,25-2 1,-32 5-1,4 1 1,5 2-1,29 5 2,-33-6-2,4-2 1,5 0 0,35-2 0,-38-2-1,5-1 1,2 1-1,-24 0 1,7-3-1,12 0 1,5-3-1,8 1 1,-28 2 0,10-3 0,9 2 0,4-1 0,6 2 0,-30 2 0,9-1 1,11-1-1,6 0 0,4 3 0,-29 0 0,9-1-1,12 2 1,2-2-1,7-2 0,-28 1 1,8 0-2,12 0 1,4-4 0,3 0 0,-29 2 0,9-2 0,12 2 0,2 0 0,6 0 0,-30 2 0,8-2 0,9 1 0,3 0 1,0 1-1,-26 1 0,12 2 1,2 0-1,4-2 0,3 4 0,26-1 1,-37 0-1,2 2 0,2-2 0,27 0 1,-32 1-1,3-1 0,4-1 0,26-1 0,-32 1-1,2-3 2,5 2-1,27-2 0,-34 1 0,4 0 0,2 1 0,28 0 0,-35 1 0,-2 1 0,9 0 0,20 1 0,-29-1 0,2 0 0,2 3 0,26 0 0,-34-1 1,4-2-1,7 2 0,23 1 0,-33 0 0,5-2 0,2 0 0,28 0 0,-31-3 0,2 1 0,6 1 1,25-1-1,-34-1-1,6-2 1,3-1 0,26-1 0,-34-2 0,0 3 0,2 2 0,22-3 1,-31 2-1,2 2 0,5 1 0,22 1 1,-29 0-1,3 2 0,0 1 0,21 1 1,18 7-1,-42-7 0,20 3 0,24-1 0,-41-3 0,24 0 0,22-3-1,-45-1 1,21 0-1,22 4 1,-44-1 0,21 1-1,17-2 2,-42 2-1,20 1 0,14 5 1,-12-1-1,1 0 0,7 0 1,-18-1-1,25 3 0,-11-7-1,4-8 1,18-5 0,-24 2-1,26-4 1,-41 6 0,21-5 0,-29 3 0,2-1 0,2 0 0,22-2 0,21 2 0,-46 5 0,21-1 0,14-1 1,-8 2-1,-3-2 0,9-3 1,-24 4-1,14 0 0,-5 1 0,-3 1 0,11-2 0,-19 3-1,16 1 1,-10-2-1,-2 0 0,-2-1 1,4 3 1,6 4 0,4 13 5,0 7 4,-10 5-5,-64 20 15,-36 13-10,-8-3-7,-6-1-2,3-8 0,-6 7 3,10-11 1,-11 13 3,11-6-2,-11 13 0,8-7-3,-7 17 1,7-11-3,12-16 0,-15 15-1,5-7 0,-2-3 1,-4 5-1,-3 10 4,11-11 3,0 5 4,6-10-4,-8 12 1,2-7-5,-18 13-3,10-12 0,-6 14 0,10-9 0,14-16 1,-11 14-1,0-3 0,-1 4 1,-8 16 0,12-22-1,-14 15 0,3-8 0,1-4 0,-11 8 1,18-21 1,-7 8 1,-12 13 5,20-21-2,-12 18 2,12-14-5,-13 15-1,10-17-2,-18 21 0,21-20 0,-12 16 1,18-20 0,-31 28 0,1-8 0,3-7 0,2-13 0,-4 5 1,11 3 1,-12-11 3,3-22 50,-8-48-46,-29 22 9,41 8-10,9 2 0,-20 6-1,5-2-1,-1 0-1,-12 8 0,21-5-2,-21 4 0,-28 5-1,22-9-2,36-6-1,-20 4 0,-26-4 0,41 1 0,-21-1 1,24 0 0,0-1 0,-8 1 0,-27 4 1,31-4 0,-4 1 0,-1-2 1,-27 2 1,33-3-1,-2 0-1,-6-2-1,-25 2 2,32-2-1,-3 0-1,-5 2 0,-26 1-1,34-3 0,1-1 0,-4-1 0,-26-1-1,26-1 1,-2 1 0,-3 0 1,-25-2-1,34 2 0,-4 0 1,-2-2-1,-28 0 1,30 5-1,-5-1 0,-4 0 0,-27 4 1,37-1-2,-1 3 2,-1 0-1,-23 3 1,34-3-1,-6-1 1,-1 0-1,-24 2 1,32-5-1,0 0 0,-1 0 0,-20-1-2,-18 1 0,39-3 1,-23 0-2,-20-1 0,45 2 1,-20 0 0,-7 5 2,8-1-1,6-1 1,3 0-2,1 0-1,-41-4-15,48-6 2,12-48 4,-18-22 20,12 1-3,2-4-3,16 26-1,-4 7-1,-22-37 1,20 31-1,8 5 0,-8-6 1,-4 2-1,-25-32-1,-2-9 2,-26 3 1,-9 7 0,12 9-2,35 30 0,-43-30 0,34 24 2,-47-38 0,22 25-1,23 17 0,7 6 0,-1-2 0,-10-5 0,18 13 0,-14-11-1,6 5 1,0-1-1,-13-6-1,19 12 1,-15-11 1,-21-22 0,20 16 0,-22-13-1,16 18 1,-20-10-1,15 14 1,-22-14 0,23 19 0,-30-4-1,18 10 1,38 13-1,-23-6 1,-25 1 0,44 11-1,-21-4 1,-17-8 0,42 11 0,-17-7-1,-15-4-1,-26-7-3,26 6 2,12 1 0,4-1 0,-8-5 0,20 7 0,-10-6 0,8 2 0,0-4 1,-10-3-1,-32-25 1,4-6-1,42 29 0,1-3 0,-19-27-4,33-22-10,42 38 10,32-41 0,-5 43 4,13-2 0,40-36 0,-39 44 1,0-1 0,5-2 0,23-10-2,5-2-6,-3 28-19,3 21-2,-16 11-244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12109 11712 220,'9'86'214,"-3"9"-187,-3-35-19,-3-9-1,-9 33 2,0 0-15,56-140-236,-29 6 95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12142 11819 264,'63'-20'172,"-14"4"-150,27-8 1,-3 7-10,-50 110 2,-24 0-3,-2-3-9,1-42-17,-19 24-382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19939 7849 232,'-51'-21'6,"-18"-7"-4,-23-2 1,32 14-1,0 2 0,-20 0 2,-16 8 0,43 6-2,-27 2 1,26 2-1,-2-2-1,-5 2 1,-26 2 0,38-4-2,-3 2 1,-1 2 0,-25-1 1,32-2-1,-4-1 0,0 2 0,-21 3 0,-18 8 2,41-6-2,-21 7 1,-17 12 0,38-11-1,-20 10 1,-15 9 1,12-2-1,7 5 0,-5 3 0,21-11-1,-7 10 0,-9 15 0,-4 17 0,16-6-1,12-7 0,-2 10 1,18-16-1,8 16-1,24-2 0,37 3-2,3-25 2,0-6 0,5 0 1,15 3-1,-14-14 0,22 6 0,-6-5-1,0-6 1,14 3 1,-23-7-1,22 5 0,-7-2 1,5-3-1,-31-10 0,3 1 1,23 4 0,-27-9-1,6 2 1,5-1 0,25 5-1,-33-7 1,3 3 0,0 0 0,23 4-1,-30-5 1,6 1 0,3 0-1,23 1 1,-31-2 0,2-2 0,4 0 0,23 3-1,-24-2 1,4-4 0,6 2 0,27 2 0,-34-2 0,3 0 0,3-2 0,25 2 0,-33-2-1,4-2 1,-2 1 0,28 2 0,-34-2 0,4 2 0,1-2 0,24 0 1,-31 1-1,4-2 0,6 0 1,24 0-1,-34-2 1,6 1-1,1 0 0,24-1 0,-27 1 0,-1 0 0,5-1 0,27-2 0,-33 3 0,5 0 0,1-2 0,24 2 1,-32-1-1,2 0 0,3 0 0,22 0 0,20-2 1,-45 1-1,24 0 1,21-2-1,-44 2 0,21-1 0,16-2 0,-41 0 0,19-2 0,18 3 0,-7 1 0,0 1 0,12-3 0,-29 0 0,10-1 1,-10-3-1,-4 0 1,5-4 0,11-4-1,-5-4 1,-16 6-1,11-1 1,10-3-1,-25 5 1,8-1-1,15-14 1,-23-2 0,5-9 1,14-21 0,-22 14 1,11-25 4,-30 15 0,-18-8 1,-11 1 4,-4 3-2,-1-24 13,-6 19-1,-16-7 5,-22 2-5,-21 10-8,1 15-9,16 14-3,-28-10 0,15 21-1,-30-6 0,16 9 0,-27-1 0,23 12-1,39 6 0,-22-4 1,-19-2 0,41 4 0,-21-2 0,-21-5 0,40 6-1,-20-5 1,-20-4-1,39 4 1,-22-3-1,-23-7 0,42 9 1,-20-5 0,26 9-1,-6-3 0,-2 1 1,-28-3 0,30 5-1,-6-1 1,-4 3-1,-30-2 1,33 5-1,-10 0 0,-8 4 0,29-2 1,-12 1-1,-14 3 0,-8 0-1,-8 1 1,32-1-1,-10 2 0,-16 2 0,-6 0 0,-8 1 0,35-4 0,-10 2-1,-10 1 1,-3 2-1,-4 2 0,31-2 0,-10-1-2,-13 4 0,-6 2-14,-11 4-1,36-7 3,-10 5-8,-18 3-4,33-5-14,8-3-42,2-2 25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12330 11846 221,'-24'62'108,"-7"7"-82,8-19 8,-6 7-6,-7 8 6,0 8-14,7-25-127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12221 12029 257,'21'54'93,"22"16"-44,2-22-22,35-13-18,-33-51-12,1-23-11,6-24-13,-14-9-19,-11 15 2,3-12-20,-10 21-58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12641 11758 244,'-6'71'142,"0"-7"-108,-4 24 19,6-32-30,-2 39-16,59-82-442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12684 11917 377,'102'-19'395,"-41"9"-393,-14 23-265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12498 12129 344,'98'0'465,"-36"-3"-438,15-5-19,4-4-3,-16-5-3,-2-1 0,0-2-1,-9 26-292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22506 5370 196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19899 2580 206,'-59'-66'613,"10"26"-604,-1 6-5,-17-5 0,-12 3 1,12 13-3,-13 2 1,16 10-1,-16 6-1,1 8-1,-15 6 1,13-2-1,-18 3 0,21 2 0,-12 3 1,20-3-1,-14 0 0,15 1 1,-7 10-2,15 4 1,-15 7-1,16 2 0,-9 14 0,14-5 0,-5 7 0,-34 45 0,48-45 1,-4 15 0,12-7-1,4 13 0,10 3 1,5-4 0,-2 8 0,4-9 0,-1-3 0,6-3 0,7-2 0,5 4 0,12 7 0,7-6 1,11-4-1,5-2 0,6 2 0,-4-15 0,18 8 0,1-14 1,9-7-1,4-1 0,-1-3 1,12-6-1,1-3 1,-17-8-1,25 1 1,2-4-1,-26-2 0,0 2 1,17 0-1,-13-6 0,16-6 0,-8-2 1,22 0 0,-17-2-1,9-10 1,-19-2 0,13 0-1,-13 4 0,16-4 0,-15 0 0,16-4 1,-10 6-1,15-8 0,-17 2 0,15-5 0,-17 9 0,9 3 0,-8 2 1,-6-5-1,-1-4 0,18-11 0,-14-6 0,-13-4 0,13-10 0,-13 8 0,4-2 0,-13 2 0,0-18 1,-12-6 0,-14-1-1,-5-12 1,-10 16-1,-8-8 1,-3 4-1,-4-12 0,-9 3 1,-8 8 0,-8 6 0,-8 6-1,-17-13 1,2 17-1,-10-3 0,5 13 1,-13-5-1,10 4 0,-15-9 0,11 10 0,-20-9 1,4 10-1,18 14 0,-20-2 0,9 6-1,-2 2 1,-12 3 0,-10 7-1,16 17-1,-8 14-1,23 16-6,-3 15-123,21-7-9,1-7-229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19841 3664 213,'60'19'193,"23"21"-156,-34-4-22,27 38 12,-6 10-4,-34-32-14,19 31 8,-7-3-3,-21-32-8,17 48 6,-23-43-7,0-2 1,2 9-1,14 45 4,-21-53-4,-1 0 0,1 12 2,-4-16 0,-1 9 2,-2-6-1,0 4 2,-1 9 0,4 12 5,-4-20-4,1 5 4,5 4-1,-1-5-3,2-7 0,7 21 0,-3-16 0,0 10 2,-5-9-6,6 17-2,-2-19-3,3 3 0,-1-4 0,9 15 0,-6-4-1,5 5 0,-5-16 0,-1 2 0,4 9 0,0-7 1,10 1-2,2-6 1,8 5-1,-7-7 1,-9 4 2,4-2-1,6-2-1,-8 1-1,2 0-1,4 0-1,-18 2-426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20696 6016 470,'72'39'108,"-15"-4"-72,-6-4 2,2 0-1,41 35 35,-39-30-46,1-20-11,4-39-5,-20-31-4,-14-21-4,-8 16-2,2-7-3,-3 5-14,-2 2-343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22623 6229 376,'-123'-33'448,"28"13"-425,14 10-20,-12 2 0,10 1-2,-16-1-1,17 4 0,-17-1 0,15 4 0,-14 1 0,17 6 0,-12 8 0,18-1 0,-21 3 0,15-2 0,-11 1 0,15-7 0,-12-3 0,20-6 0,-13 7 0,18 6 0,-10 11 0,8 6 0,-12 12 0,16 1 0,-9 9 0,15-9 0,2 6 0,8 6 0,6 5 0,0 11 0,12-5 0,10 9 0,19-3 0,22-4 0,31-12 0,16-10 0,2-13 0,25 0 0,-3-13 0,-22-8 0,21-1 0,-6-5 0,3-2 0,22-5 0,-29 1 0,25 0 1,-14-2-1,-1 3 0,15-1 0,-31-1 0,17-2 0,-13 0 1,-1 3-1,6 4 0,12-1 0,-19 0 0,12 0 0,-10-4 0,23-5 1,-17-2-1,9-4 0,-19 3 0,13-2 0,-18 6 0,10-5 1,-10-2-1,16-6 0,-18 3 0,11-3 0,-14 1 0,6-3 0,-7 1 0,3-4 0,-13-5 0,-12-22 0,-57-13 1,-10 4-1,-9-5 1,-9-1-1,-2 12 0,-14 6 0,-6-3 1,6 7-1,-10 0 1,-1 8-1,-15 2 0,7 9 0,1 3 0,-10 3 0,-18-5-1,31 9 0,-12 5 0,13 6-1,1-2-17,-6-6-87,21 2 2,2-6-31,5-4-196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20312 6888 229,'69'-13'14,"29"-3"-12,-39 10-1,29-3 0,-37 7 0,42 2 2,-30 3-1,13 1 1,-13 0 0,6 1 1,13-5 0,-20-1 1,20-2 0,-12 2 0,-7-1-1,5 5-1,-2 1 0,-6 2-3,-122 46-112,14-37 22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22162 2561 252,'44'97'334,"-27"-14"-311,-11-16 2,-12 33-4,-1-46-12,-3 29 10,-8 15-1,2-16-2,3-8-2,1-2 0,0-6 1,3 1-6,45-138-116,-17 3 42,-5 11 16,6-26-175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22151 2526 395,'52'-2'140,"15"0"-121,-10 4-3,-7 3-4,47 22 19,-50 14-11,-14 10-4,-12 8 1,-10 5 3,-8-10 0,-18 6 8,-29-8-11,-15-6-5,2-13-7,0-5 1,-4-6-1,1-10-1,45-70-119,76-44-70,-25 54-87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22589 2431 335,'29'100'248,"-15"-22"-226,-9-31-11,-2 5-1,1 20 13,-5 20-7,-5-14-2,-3-2-2,-5 5 0,3-24-2,-6 9-1,2-14 0,-4 5 4,-1-5 10,24-143 4,21 15-24,13 23-2,15-3-1,-5 22 1,9 6-1,10 16 2,-4 22 0,11 85 1,-80-19 2,-26-14 1,-19-9 1,-6-23-1,-27-13 0,1-17-2,10-16-6,15-8-13,66-48-459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23871 3845 283,'77'-5'221,"24"2"-191,-43 2-15,21-2 11,-5 3-4,23 5 12,-51-1-53,4 15-587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24028 3940 190,'-8'64'153,"2"-12"-129,-4 10-2,-4 28 14,4-38-21,-2 2-3,2 1-1,-4 19 13,7 10-15,7 12-3,10-36-10,14 21-23,31-34-121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24037 4335 337,'85'-4'162,"-12"6"-126,-9 1 2,-5-2-3,-5 2-14,-4-2-2,-3-9-7,3-13-2,2-68-15,-74 28 11,-26 29 6,-27 18 6,9 33-6,-4 20 3,27 11-5,10 9 4,28 8-1,23 1-6,12-12-2,29-5-4,0-21-3,2-18-8,22-15-23,-11-23-69,-19-2 4,11-21-136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24592 3997 329,'-51'76'97,"20"-4"-73,-1 27 19,29-36-20,11-13-5,29 33-5,31-29-22,-16-59-4,31-66-16,-31 0 8,-15 13 3,5-39 1,-24 42 10,6-18-1,1-17 9,-95 133 118,35 27-89,1 17-2,11-25-6,5 15-7,10-12-5,6-2-9,9-3-8,4-10-12,68-37-268,-32-46 33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24807 4176 264,'46'51'231,"-21"28"-194,-49 12-35,-42-14 3,130-41 93,-3-36-80,-11 2 1,6 4-40,0-13-178,-8-22-112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24317 3223 228,'-42'61'19,"-6"14"-5,11-15 0,-13 22 7,8-11-1,15-12-3,9-3-7,4 8-6,35-13-48,27-61-19,11-36 24,-5-5-72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24254 3246 236,'8'77'91,"-4"-4"-72,4 6 7,4 12 0,-3-29-6,8 21 5,11-11 17,57-126 0,-50 1-30,-9-17 2,1-27-2,-10 25-4,4-17-5,6-3-7,39 76-243,-59 78 172,-3-10-70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20337 7069 275,'68'-12'19,"25"4"-17,-17 2 1,-21 6-2,2-1 0,7-1 1,31 1 0,-29 2-1,5 2 0,4-4 0,-26 1 0,6 0-1,7-2 1,0 2-1,-2 2 0,21-1-1,15-2 0,-48-2 1,17 2-2,-5-3 0,0 1-2,-1-2-7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24731 3532 209,'-34'-69'223,"-22"21"-173,-1 56-39,-36 56 1,44 14-7,32-27-1,10 5 1,41 22 14,52-82 1,-4-59-9,-20-12-3,-47 154 22,-6 24-63,58-65-125,-9-65 61,-10 2-121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24943 3298 252,'-50'32'104,"-7"11"-85,1 18 6,10 15-2,23-22-1,13 10-2,7-15-3,23 34 3,33-4-26,1-60-16,3-20 5,-4-20-14,20-54-62,-35-1 25,-18 19 39,-1-4-35,-1 13-83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25039 3217 199,'-11'55'161,"3"-9"-148,-7 31 24,6-21-22,1 1-2,0 2-2,-1 22 5,6-33-10,2 1-3,2 0-1,2 19-2,2 15-9,3 22-32,-1-35-17,-3-8-48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24742 4073 137,'-48'68'125,"20"-2"-118,89-125-2,-27-10-1,-71 115 15,12 18-16,9-17-1,3 1 1,63-101 8,-16-14-7,-17 14-3,1-12 2,-70 82 19,13 48-17,12-2-9,17-11-135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5500 13320 238,'76'2'225,"18"6"-187,-21-4-24,-17 2-3,6 3-1,-2 0-2,0-3-1,10-1-1,-20-1-1,15 3-1,-11-1 0,3-3-1,8-7 0,39-17 4,-55 2-2,3-4 2,12-13 1,-16 8 0,10-8 0,36-44 10,-49 33-6,27-49 8,-49 36-6,-16-4 10,-18-3 8,-5 8-12,-3-6-6,-1 8-6,-1 1-4,-10-12 0,1 17-2,-21-3 0,3 15-1,-20-1 1,-2 7-1,12 9 1,-16-2-2,9 10 1,-7 7-1,-16-2 1,28 9 0,-1-1-1,-11 7 0,-16 1 0,13 9 0,-14 11 0,12 2 0,21-6 0,-11 10 0,15-1 0,-15 25 0,18 10 0,17-6-1,3 1 1,5 2-1,3 10 1,3 14 0,13-18-1,5 12 1,11-14 0,14 9 1,11-23-1,17 4 1,-1-18 0,19-2 0,-5-13-2,12 0-1,-16-7-2,11 2-7,-11-8-104,3-13-55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5360 11624 303,'106'-9'354,"-40"3"-330,1 1 13,-3 2-26,-10 14-59,-136 40-323,34-41 84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5399 11669 228,'-12'83'143,"1"4"-99,2-17 12,-2 16-3,-2 18 8,12-35-33,5-12-9,2-9-11,9 10-10,0-9-23,6 3-47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5407 12070 322,'100'-20'301,"-42"7"-255,4-5-11,3 0 9,-6-2-29,1-14-8,-30-16-6,-55-13 0,-28 35 1,-22 32 1,20 40-1,13 29 1,24-13 0,21 14 1,30-15-1,67 14 0,-36-61-8,2-30-14,4-21-129,-10-12 12,-9 6-197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6007 11715 514,'-69'117'128,"44"-61"-115,4 17-2,10-16 2,15 11-2,56 11-1,-3-56-13,12-32-5,-17-31-3,24-51-28,-44 38 7,-4-8-72,-11-8-19,-5-1-14,-8 9 50,-13 127 404,4-16-269,-2 17-5,3-9-8,0-3-11,3 5-11,2-2-6,8-3-32,17-6-284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6309 11927 375,'76'35'289,"-54"66"-261,-64-41-18,-45 25 36,158-70 5,2-32-33,-7-5-6,-7-1-24,-8 22-266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11459 10421 180,'83'-7'24,"-30"2"-22,14 4 0,7 2-1,-24-1 1,6 3 0,5 1 0,4 2 0,9 2 0,-26-2 0,5-1 1,15 4-1,4-2 0,10 1 1,-30-2-1,17-1 0,12-1 1,-1 1-1,7-1 0,-31-3-1,8 2 1,12-2-1,3 1 0,1-1 0,-28 0 0,7 1-1,-2 1 0,-4-1 0,-2 0 0,16 2-1,-13-1-1,13 2-8,-142-31-55,23 13-16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6876 13135 206,'69'26'253,"17"-4"-217,5-3-18,-22-7 5,27-2-9,-37-5-7,23 0 6,-31-2-7,6 0 1,4 1 0,23 1 5,-34-2-6,2 1 0,0 0 0,22 4 5,12 3-1,-15-3-1,-12 0-2,-7-1-1,8-1-1,-7-6-24,-55-64-215,-18 13-4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7841 13028 326,'51'56'81,"26"18"-48,-14-20-15,13-1 6,1-8-4,-4-10 8,-183 30 18,50-31-39,0 9-10,1 14-16,7 31-63,56-40-46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8616 13116 449,'62'-5'138,"56"0"-91,-27 1-20,-12 2-7,-11 4-10,-11 0-6,6-2-13,-150-50-453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8730 13096 269,'0'76'112,"2"-26"-76,-4 37 2,1-38-23,-2 26 31,-6 18-13,2-44-21,-3 19 6,-1 11-9,1-13-5,1-9-7,-1 46-72,26-55-189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8714 13552 418,'52'-8'139,"71"-8"-55,-50 1-45,-5 2-13,-4-3-10,-11-3 0,26-62-6,-91 20-13,-56 31 0,-4 33 4,22 27 6,8 19 4,21 24 0,26 9-3,16-13-3,14-6-1,54 21-22,-30-71-159,1-34 36,-4-10-192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9544 13216 362,'-70'16'52,"7"21"-37,-16 27 10,41-6-1,10 25 11,28-30-11,26 25 14,52-9-12,-30-54-24,-1-23-10,4-18-9,15-23-12,-16 6-31,11-38-30,-29 27 45,2-1-47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9714 13136 306,'-15'63'182,"0"0"-142,4-11-22,-1 4-1,4-2-2,-1 17 11,3 5-5,-1-14-4,2-14-6,0 9-4,3-1-21,-15-8-453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9829 13446 314,'64'35'182,"-23"31"-143,-55-15-15,-71 22 24,33-55-12,114-46 86,9 12-116,-9 10-3,6 12 1,-55 94 10,-75-51-12,5-16-1,-5-5-6,-13 0-15,-2 2-155,22-10-40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20404 9542 404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20520 9367 261,'-35'75'419,"7"-12"-406,-16 31 24,13-33-29,5-7-1,2-2-1,-11 16 21,4 1-22,-2 0 0,4-11 0,94-108-391,-37-7 224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11467 10593 298,'63'1'8,"-14"2"-8,30 1 2,-19 1-2,4-1 1,5 2 0,35 2 1,-33-4-1,4 2 0,8-2 0,-30-1-1,10 0 1,12 0 0,5 0 0,5 1 0,-29-1 0,8 1 0,12 1 0,0 0 0,5-2 0,-29-1 0,8 1 0,10 1 0,-2-2 0,4-1 0,29 1 1,-41-4-1,0 1 0,-2-2 0,24 0-1,6 2-1,-20 1-1,-12 0-3,-4-2-4,8-6-55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20429 9323 445,'22'47'137,"14"37"-94,-9-17-6,6 19-4,-9-14 0,-1-6-15,0 1-5,-2-1-2,-4-1-4,-13 1-3,-61-50-264,-1-62-81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20278 9729 273,'102'-9'390,"-22"3"-341,-3 8-32,0 2 4,-4 1-24,-8-4-13,5-6-15,-19-9-6,22-55 20,-69 18 58,-65 60-10,14 34-20,-11 54 1,51-39 0,46-9 1,22-41-5,-8-39-2,-9-28-1,-15-3 0,-12 121 21,-13 2-24,4 7-1,4 18 1,-4-24-1,-3 16-1,-1-10 1,-1-6 1,-6 9 0,-11-6 5,-31-15 8,-26-55-12,-7-29-3,8-17-10,16 8-44,-20-26-58,-2-6-84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19750 9524 281,'83'23'564,"-14"-9"-559,10 8-2,-5 2-2,-15 5 0,-104 23 6,-27-9-7,16-8 0,-7 5-1,7-4-1,-2-5-82,10-24-179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18928 9429 424,'2'84'96,"-4"-15"-87,1 43 7,-1-46-9,-4-3 0,1-3-1,-4 21 10,-5 0-3,4-20-2,3-12 0,6 6 0,53-52-88,-18-77-15,-14 9-135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18874 9504 315,'48'-4'161,"35"4"-117,-21 4-9,5 6-8,18 36 17,-71 70-15,-46-49-14,-9-20-3,-9-1 2,-8-11-5,-3-8-22,8-16-218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19419 9297 429,'-21'97'86,"4"-6"-61,10-39-13,-1 26 19,6-31-17,-1 3-2,3-2 0,-1 18 8,-1-3-1,2-11 8,-1 2 35,8 2 49,-52-104-671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19414 9662 350,'101'7'425,"-30"6"-421,-14 3 1,-6 27 3,-39 37 2,-25-16-1,-14 0 1,-3-10 4,-30 1 1,-6-22-7,-13-15-4,10-21-2,5-22 1,25-30-3,62-10-30,48 19-316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19417 9695 151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22389 9057 193,'11'75'251,"-8"6"-227,-2-20 6,-5 12-13,-4-11-2,0-4-4,0 7-1,-5 34 5,42-152-253,-14 3 110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22421 9010 401,'85'12'125,"2"15"-91,3 31-12,-68 47-14,-48-45 1,-43 23 26,-30-26 20,43-52-62,7-37-277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9323 11183 152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22669 8929 266,'8'59'73,"-2"-11"-65,0 10-2,2 25 7,-6-32-7,0-2 1,0 1 0,0 17 6,-6 2-1,-7 7 3,-12 3 2,39-138 156,14 9-160,55-36-6,-35 66-2,1 31 10,-24 89 18,-47-44-14,-15-1 4,-63 11 7,48-96-79,40-38-110,10 10 24,14-11 3,-2 21-75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22952 9240 445,'54'0'131,"26"2"-95,-28 1-7,-3 4-8,10 5 5,-10 8-49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23173 9141 209,'79'45'228,"-22"5"-194,-7 12-20,-44 18 22,-87-21-4,3-18-4,29-17-4,101 5 64,1-29-73,13-10 2,7-14 4,-3-11-5,-18 4-8,4-7-2,23-54-9,-92 28-1,-47 45 0,-15 42 5,8 77 8,67-36-4,18-7-2,23-4 1,20-9-1,1-34-4,11-37-7,-24-12-21,12-18-146,-22-2 31,-8 5-185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23568 9040 471,'53'-3'261,"8"3"-230,0 3-18,12 11-109,-17-1-106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23778 9252 286,'70'7'175,"-2"1"-135,-19-2-3,6 1 0,-1-1 8,-4-2-10,1-3-35,-1 16-473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24015 9170 301,'65'38'122,"-3"-2"-49,-2 24 26,-71-4-54,-63 16-1,24-44-57,1-23-271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24317 9058 213,'71'17'159,"6"5"-114,3 8-2,3 4 12,-37 36 36,-123 10-64,-8-22-36,33-46-16,-13-98 2,54-6 69,20 154 59,-8-4-95,-2 8-1,-6 7 2,1-12-6,-2 8-4,-1-5-9,-1-9-29,-18-4-482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24664 9071 333,'13'57'130,"-1"36"-98,-9-20-4,-11 14 1,-16 10 15,2-33-20,6-14-4,-6 9 4,-1-7 2,50-103 23,11-5-46,45-17-6,-28 53 1,6 22 4,-17 47 1,-43 9-2,-22-3 1,-19-5 1,-61 12 7,43-65-11,8-49-38,42-21-136,24 25 53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24812 8926 443,'64'74'217,"-53"-22"-206,-25 8-9,-15-10 1,19 46-1,62-70-10,2-13-33,-4-24-355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24889 9060 335,'81'8'325,"-24"-5"-299,2-1-33,-2-5-51,-10-46-354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8771 10428 235,'79'1'4,"-13"-1"-3,14 2-1,-29-2 1,16 1 0,3 0-1,-3 1 1,3-2-1,24 0 1,-36-3-1,1 3 0,4 0 1,21 1-1,-36 2 0,2-1 1,1 2-1,20 3 1,17 1 0,-12-2 0,-3 4 0,9-3 1,-23-5-1,19-10 1,-8 0-1,-8 4 0,-4-3 0,16 5 0,-25 4-2,-117 42-112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25036 8905 269,'-3'68'154,"-2"9"-87,-1 21-18,2-29-32,-2-5 14,1-7-33,-7-1-32,-2 1-48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24546 9865 381,'-3'126'190,"-2"-58"-168,-5 16 2,4-14 2,2-4-2,-3-5 2,2 3 7,2-5-8,3 2-7,-4 2-8,-65-174-94,49 55 38,-24-28 2,47 142 107,14-3-43,3 1-1,3 6 1,-1 3 4,4-4-2,81-23 16,-32-96-30,10-45-12,-34 26-47,-14 18-15,3 0-51,-1 9-165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24648 10088 438,'62'0'147,"22"4"-108,-31-3-9,10 3-3,-11 7-11,-4 15-519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24815 9965 326,'-7'92'151,"2"-24"-97,-2-10 2,2-6 4,-1 4 2,2-3-32,-16-3-405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24997 10010 356,'21'72'112,"-25"-10"-92,-29-4-9,-23 22 27,83-29 74,22-62-88,9-12-12,-6 1-6,0-8-1,-2-9-4,-63-50-42,-36 98 34,1 26 13,0 60 36,58-33-17,69 26-2,-24-75-137,-30-65-140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25131 9994 492,'73'10'-101,"-25"-2"10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24442 10772 474,'-5'64'164,"-2"-13"-150,-1 27 13,-3-25-14,0-2 1,-9 36 14,3-9-9,0 1-5,5-4 2,6-7-8,41-149-490,-26 26 263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24502 10858 417,'61'88'258,"-46"-29"-202,-23 3-28,-17 0-8,-30-21-17,-3-41-125,9-17-355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24682 10806 429,'-1'56'145,"-3"23"-106,-11 35 26,-3-38-27,-2-9-9,1-7-13,2-2-6,-5 7-1,54-144 8,21 20-17,12 18 0,-2 25 0,7 23 0,-19 50 2,-49 21 1,-36-18 1,-20-8 3,-9-23 1,-1-31-8,19-50-17,30-41-138,17 22 35,2 22-134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22695 9743 199,'77'-8'239,"20"2"-184,1 17-7,-46 48-19,-91 26-20,-24-12-6,122-69 11,-7 3-9,-4 7-1,12 51 9,-139 0 2,30-41-8,1-7-1,-5-12-9,-22-60-86,62-10 48,5 10 12,-1-3 5,-2-25-2,35 148 108,-14 13-68,-2-20-2,-5 19-2,-3-11-2,0-11-2,0 0-3,0-2-2,3-3-12,65-78-191,-35-21-9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8738 10567 240,'55'-5'4,"15"0"-3,25-3 1,-35 7-2,8-2 1,29-1 0,-29 2 0,3-1-1,6-1 0,-28 3 0,11-2 1,9 0-1,2 1 0,2-1 1,-25 2-1,11-2 0,4 2 1,5-1-1,2 2 0,27-3 0,-39 3 1,-2 0-1,2 2 0,24 1 0,-34 0 0,0-1 1,0 3-1,16 2 0,8 5 1,-17-5-1,-4 0 1,4 2-2,14-3-6,-18-9-22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23066 9794 214,'0'60'96,"-9"-2"-76,-11 36 19,10-23-29,20-4-70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23061 9823 287,'77'-16'247,"13"-8"-218,-42 9-23,0 2 1,10 73 18,-53 31-16,-8-43-5,1 4 1,-5 45-5,2-50-32,-16 0-550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23067 9972 336,'82'-22'269,"-30"11"-247,-1 4-14,-3 13-41,-33 39-189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23044 10068 230,'72'-7'310,"-11"0"-266,-12 1-32,14 1-2,-13 2-21,-1-3-19,6 2-141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23729 9846 186,'-59'-36'317,"-33"-19"-266,37 21-33,-38-15 4,-15 24-4,57 21-11,-9 1 2,0 6 0,7 3-1,-5 4 1,0 2-4,4 4-3,-7 6 1,10 8 1,-2 0-1,-31 51 1,44-25-2,9-2 0,14-4-1,1 10 2,13-9-1,8 10 2,13 4 1,6-7 0,6-10 0,62 33 6,-28-47-7,-9-10 1,11-2-1,10-3-1,-23-7-2,28 1 2,-7-3-2,-18-6 1,9-4-1,2-8 1,-11-6 0,9-8 0,7-10-1,-1-7-1,-22 12 0,13-12-2,32-30 1,-23-23 3,-55 27 0,-16 0-1,-13 5 2,-10-1 0,-9 5 0,-49-33-3,21 55-21,5 21-37,-4 18-207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3586 5153 246,'14'57'205,"16"53"-181,-11-11 1,-10-48-16,18 30 11,-11-31-14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144 290,'0'0,"0"0,0 0,0 0,0 0,0 0,0 0,1 0,-1 0,0 1,0-1,1 0,-1 0,0 0,0 0,1 1,-1-1,0 0,1 0,-1 0,1 1,-1-1,1 0,-1 1,1-1,-1 0,1 1,-1-1,1 0,-1 0,0 1,1-1,-1 0,0 0,1 0,-1 0,0 0,0 0,0 0,1 0,-1 1,0-1,0 0,0 0,0 0,0 0,0 0,0 0,0 0,0 0,0 0,0 0,0 0,0 0,0 0,1 0,-1 0,0 0,0-1,1 1,-1 0,0 0,1 0,0-1,-1 1,2-1,-1 0,1 0,0 0,-1 0,1 0,-2 0,1 1,1-1,-1 0,0 1,0-1,0 0,1 1,-2-1,1 1,0-1,0 1,-1 0,1-1,0 1,-1 0,1 0,-1 0,1-1,-1 1,0 0,1 0,-1 0,1 0,-1 0,1 0,0 0,-1 0,1 0,0 0,0 0,0-1,0 1,0 0,-1 0,1 0,-1 0,1 0,-1 0,0 0,0 0,0 0,1 0,-1 0,0 0,0 0,0 0,0 0,0 0,1 0,-1 1,0-1,0 1,1-1,-1 1,1 0,0 0,-1 0,1 0,-1 0,1 0,-1-1,1 1,-1-1,0 1,1-1,-1 1,0-1,0 0,0 0,0 0,0 0,0 0,0 1,0-1,0 0,0 0,1 0,-1 0,0 0,0 0,0 0,0 0,0 0,1 0,-1 0,0 0,0 0,0 0,0 0,1 0,-1 0,0 1,0-1,1 0,-1 0,1 0,-1 0,0 1,1-1,-1 0,0 0,0 1,1-1,-1 0,0 1,1-1,-1 0,1 1,-1-1,1 0,-1 0,1 0,-1 0,0 1,0-1,0 0,0 0,0 0,1 0,-1-1,0 1,0 0,0 0,0-1,0 1,1 0,-1-1,1 1,-1-1,0 1,1-1,-1 0,1 0,-1 1,0-1,1 0,-1 1,0 0,1-1,-1 0,1 1,-1-1,1 1,-1 0,0-1,1 1,-1 0,0-1,0 1,1 0,-1-1,0 1,1 0,-1-1,1 1,-1 0,0-1,1 1,-1 0,0 0,1 0,-1 0,0-1,0 1,0 0,1 0,-1 0,0 0,0 0,0 0,0 0,0 1,0-1,0 0,0 0,0 0,0 0,0 0,0 0,0 0,0 0,0 0,0 0,0 0,1 0,-1 1,1 0,-1-1,1 1,-1 0,1-1,-1 1,1 0,0 0,-1 0,0-1,1 1,-1-1,1 1,0 0,-1 0,1-1,-1 1,0-1,1 1,-1-1,0 1,0-1,0 0,0 1,1-1,-1 0,0 0,0 1,0-1,0 0,0 0,0 0,0 0,0 0,1 0,-1 0,0 0,0 0,0 0,0 0,0 0,0 0,0 0,0 0,0 0,0 0,0 0,0 0,0 0,1-1,-1 1,0 0,1-1,-1 1,0-1,1 1,-1-1,1 0,-1 1,1-1,0 0,0 0,0 0,-1 1,1-1,0 1,0-1,0 0,0 1,0-1,0 0,0 1,0-1,-1 1,0 0,1-1,-1 1,1 0,-1-1,1 1,-1 0,1-1,-1 1,0 0,1 0,-1 0,1 0,-1 0,1-1,-1 1,1 0,0 0,-1 0,1 0,0 0,0 0,0 0,0 0,0 0,0 0,0 0,0 0,0 0,-1 0,1 0,-1 0,0 0,1 0,-1 0,0 0,0 0,0 0,1 1,0-1,0 1,0 0,-1-1,1 1,0 0,0 0,1 0,-1 0,0 1,0-1,1 0,-1 1,0-1,-1-1,1 1,0 0,0 0,-1 0,1-1,-1 0,1 1,-1-1,0 0,0 0,0 0,0 0,1 0,-1 0,0 0,0 0,0 0,0 0,0-1,1 1,-1 0,1 0,-1-1,1 1,0-1,0 1,0-1,0 0,-1 1,1-1,0 0,0 1,-1-1,1 0,0 0,0 0,-1 1,1-1,0 0,-1 1,1-1,-1 1,1-1,-1 1,0 0,1-1,-1 1,0 0,0 0,0 0,0 0,1 0,-1 0,0 0,0 0,0 0,0 0,0 0,0 0,0 1,0-1,0 0,0 0,1 0,-1 0,0 0,0 0,0 0,0 0,1 0,-1 1,1 0,-1-1,1 1,0 1,0-1,1 1,-1 0,1 0,-2-2,1 2,0-1,0 0,0 0,0 1,0-1,0 0,-1-1,1 1,-1-1,0 0,0 1,1-1,-1 0,0 0,0 0,0 0,0 0,1 0,-1 0,0-1,0 1,1 0,1 0,0 0,0-1,1 1,-1-1,0 0,0 0,0 1,-1-1,1 0,0 0,-1 0,1 1,-1-1,-1 1,1-1,-1 1,0 0,0 0,0 0,0 0,0 0,0 0,0 0,0 0,0 0,0 0,0 0,0 0,0 0,0 0,0 0,0 0,0 0,0 0,0 0,0 0,0 0,0 0,0-1,0 1,0 0,0 0,0 0,0 0,0 0,0 0,0 0,0 0,1 0,-1 0,0 0,0 0,0 0,1 1,-1-1,1 0,-1 0,0 0,0 0,1 0,-1 1,0-1,1 0,-1 0,0 0,1 1,-1-1,1 1,-1-1,0 0,0 1,1-1,-1 1,0-1,0 0,1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3503 5461 314,'54'46'118,"14"16"-89,-8-4 2,13-35 55,-26-104-25,-27 30-38,16-52 22,-13 54-71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4007 6265 248,'1'67'184,"10"29"-132,1-20-23,6 18 17,-6-29-28,-5-6-3,-3 1-4,-1 2-4,0-10-3,-3-4-9,-13-105-240,7 4 201,0-7-140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4020 6289 305,'67'15'176,"12"31"-132,-42 34 0,-35-31-6,-21 5 5,-51 33-13,21-63-521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4246 6224 241,'8'68'99,"-1"10"-60,-3-18 7,-2 14-2,1 21 11,-1-41-29,0-2 4,45-125 134,41 3-169,-23 83 4,-31 47 10,-41 5 2,-20-1 3,-20-17-4,-13-31-9,-23-53-28,25-20-133,42 2 21,11 8-169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4629 6366 276,'-61'44'329,"35"7"-314,6 18 3,17-8-7,8 7 4,18-12-3,13-8-1,10-24-14,17-50-30,-19-34-15,-17-5-76,-8 16 18,-4-8-25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4730 6275 261,'14'97'258,"-9"-2"-222,-8-29-16,-1-15-4,3 1-7,-1-2-6,-2 45-46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4867 6507 275,'-12'84'161,"-1"-2"-71,65-54 6,2-49-80,43-23-71,-43-25-430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4951 6472 269,'2'88'176,"0"-13"-136,-1 25 20,-2-47-35,-3 2-19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5068 6316 469,'82'-29'126,"-44"121"-117,-21-25 0,-2-16 1,-3 13 2,-2-13 0,2 17 10,-4-7 2,3-8 5,1 9 16,-15-3 8,-83-38-48,23-23-15,-11-9-129,-25-16-3,43 11 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3980 6219 467,'-70'53'77,"4"-4"-71,-20-16 13,16 29 22,74-9-36,8 16 1,2 18 3,-5-20 0,-3 21 0,-2-8 0,-6-3-2,5-4-1,3-4-1,1-14-1,42-36-5,28-56-7,-6 0-2,19-10-14,-35 17-39,10-1 3,27-18-48,-37 20 57,7-5-147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C00000"/>
    </inkml:brush>
  </inkml:definitions>
  <inkml:trace contextRef="#ctx0" brushRef="#br0">641 438,'-1'0,"1"0,0 0,0 0,0 0,0 0,-1 0,1 0,0 0,-1 0,1 0,0 0,0 0,-1 0,1 0,-1 0,1 0,-1 0,0 0,0 0,0 0,0 0,0 0,0 0,0 0,-1 0,1 0,-1 0,0 0,0 0,0 1,2-1,-2 0,1 0,0 0,0 0,0 0,-1 0,1 0,-1 0,1 0,0 0,0 0,0 0,0 0,0 0,-1 0,1 1,0-1,-1 1,1-1,-1 0,1 1,-1-1,1 1,0-1,0 0,0 1,0-1,0 1,-1-1,0 1,1 0,-1-1,1 1,0 0,0 0,-1-1,1 1,0 0,1-1,-2 1,1 0,-1 0,1 0,0 0,0 0,0 0,1-1,0 0,-1 1,0 0,0-1,0 1,0 0,0 1,1-2,-1 1,0 0,0 0,0 0,0-1,0 1,0 1,0-1,1-1,-1 2,0-1,1 1,-1-1,1 1,0-1,-1 0,1 0,0 0,0 0,0 0,0-1,-1 2,1-1,0 1,0-1,0-1,0 1,0 1,0-1,0 0,0 1,0-1,0 0,0 1,1-1,0 0,-1 0,1 0,0 0,0 0,0 0,0 0,0 0,0 1,0-1,0 0,0-1,-1 1,1 0,-1-1,1 0,0 1,0 0,0-1,-1 1,1-1,0 1,-1-1,1 1,1-1,-1 1,-1-1,2 0,-1 1,1-1,0 1,-1-1,1 1,0-1,0 0,1 1,-1-1,1 0,0 1,0-1,0 0,0 0,0 0,0 0,-1 0,1 0,0 0,-1 0,1 0,-2 0,1 0,-1 0,2 1,0-1,0 0,1 1,-1-1,-1 0,1 0,-1 0,0 0,-1 0,2 0,-1 0,1 0,-1 0,0 0,0 0,0 0,-1 0,1 0,1 0,-1 0,0 0,1 0,-1 0,-1 0,1 0,1 0,0 0,-1 0,0 0,0 0,0 0,0 0,0 0,0 0,0-1,0 1,0 0,0-1,-1 1,1-1,0 1,0-1,-2 1,1 0,1 0,0-1,0 0,-1 1,1-1,1 0,-1 0,-1 0,1 0,-1 1,0 0,-1-1,1 1,-1 0,1-1,-1 1,1 0,-1-1,0 1,1 0,-1-1,1 0,0 1,-1-1,1 1,-1-1,1 0,-1 1,1-1,-1 0,0 1,0-1,0 0,0 1,0 0,0-1,0 1,0-1,0 0,0 0,0 0,0-1,-1 2,1-1,0 1,0-1,-1 0,1 0,0 1,-1-1,0-1,0 1,1-1,-1 1,0 0,0 0,0 0,1 0,-1 0,0 0,1 0,-1 0,1 1,-1-1,1 0,-1 0,0 0,0 0,0 0,1 0,-1 0,0 1,0-1,0 0,0 0,0-1,0 1,-1-1,1 1,0 0,0 0,0 0,-1 0,1 0,-1 0,0-1,1 1,-1 0,0 0,0 0,0 0,0 1,0-1,1 0,0 1,0-1,-1 1,1-1,-1 1,2 0,-2-1,1 1,0-1,0 1,-1-1,1 1,0 0,-1 0,1-1,-1 1,1 0,-1-1,0 1,2-1,-2 1,1 0,-1-1,1 1,0-1,0 1,0 0,0 0,0 0,0-1,0 1,0 0,1 0,-1-1,0 1,0 0,0 0,0 0,1 0,-1-1,0 1,1 0,0 0,-1 0,1 0,-1 0,1 0,0 0,-1 0,1 0,-1 0,1 0,0 0,-1 0,1 0,0 0,0 0,-1 0,1 0,0 0,-1 0,1 0,0 0,0-1,0 1,0 0,0 0,-1 0,1 0,0 0,0 0,0 0,0 0,0 0,0 0,0 0,0 0,0 0,0 0,-1 0,1 0,0 0,0 0,0 0,0 0,0 0,-1 0,1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5109 6105 536,'49'7'142,"-1"12"-129,1 81 9,-62-29-12,-8-13-4,6 1 0,76-50 25,1-29-20,-7-13-15,-27-25-310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5273 6186 490,'47'-19'271,"7"-7"-254,6-1-61,-8 27-329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7350 4115 200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4312 7072 251,'-19'84'248,"4"-17"-236,-7 35 16,7-34-17,-1-5 3,1-1-1,-6 19 20,2 2-9,7-23-3,-5 6 1,4-6-13,9-9-57,30-123-88,-10 17 51,-4 5 41,2-12-134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4198 7084 202,'57'65'162,"-9"8"-123,-2-1-4,-8 3-5,-7 12-7,-15-25-5,1 4-2,-5-17-1,10 39 4,-52-17-195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4159 7602 384,'83'-31'151,"-18"4"-129,-15 5-6,0 1-8,-1 2-6,2 4-7,-3 5-10,1 0-17,18-43-108,-42-11 98,-79 32 198,10 106-123,29 21 1,25-43-19,57 24 13,-1-151 4,-52 1-18,-12 16-2,-2 3 3,19 132 25,-3 5-35,-2-20-2,3 11 0,-5-11 0,-3 20 2,-9-9 5,-14-11 1,-89 13 0,29-87-20,5-27-25,-7-64-189,65 43 99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4906 7192 197,'-63'44'445,"35"9"-435,1 12 13,22-13-16,12 6 3,14 1 1,76 2-21,-36-75-22,-11-44-56,-26 4-4,-4-14 0,-4 11-123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4986 7051 258,'8'53'237,"3"42"-185,-5-21-10,-2 61 11,-1-74-18,0 8-17,1-9-4,2 15-12,-3-18-25,-14-10-326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5103 7360 515,'90'17'98,"-63"81"-78,-92 0-12,159-77 113,-35-51-147,-9-12-87,1-38-151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5272 7111 468,'86'-24'184,"-35"25"-180,16 108 14,-43-44-9,-10-15 1,-5 15 1,0-4-1,0 0 1,1 9 0,6 10 5,-4-21-7,0 9 7,-8-5 20,-75-35-15,-7-28-67,-13 0-131,18 0 26,22 3 83,-10-2-200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C00000"/>
    </inkml:brush>
  </inkml:definitions>
  <inkml:trace contextRef="#ctx0" brushRef="#br0">364 427,'0'0,"0"0,0 0,0 0,0 0,0 0,0 0,0 0,1 0,-1 0,0 0,0 0,0 0,1 0,-1 0,1 0,0 0,1 0,0 0,0 0,0 0,1 0,0 0,1 0,0 0,1 0,1 0,-1 0,0 0,0 0,0 0,0 0,-4 0,4 0,0 0,0 0,-1 0,-1 0,0 0,0 0,-1 0,0 0,0 0,-1 0,0 0,1 0,-1 0,0 0,0 1,1-1,0 0,0 0,0 0,0 0,-1 0,1 0,1 0,-1 0,-1 0,1 0,1 0,0 0,-1 0,-1 0,2 0,0 0,-1 0,1 0,-3 0,3 0,-1 0,0 0,0 0,0 0,-1 0,1 0,0 0,-1 0,1 0,-1 0,1 0,0 0,-1 0,2 0,-1 0,0 0,-2 0,3 0,-1 0,1 0,-3 0,3 0,-1 0,0 0,1 0,0 0,0 0,-2 0,2 0,0 0,-1 0,1 0,-1 0,0 0,-1 0,0 0,1 0,1 0,-1 0,0 0,0 0,0 0,0 0,-1 0,1 0,0 1,-1-1,0 0,1 0,-1 0,0 0,0 0,-1 1,1-1,-1 0,0 0,1 0,-1 0,0 0,1 0,-1-1,0 1,1 0,-1 0,0 0,0 0,0 0,1 0,-1 0,1 0,0-1,-1 1,1 0,-1 0,1 0,0 0,0 0,0 0,-1 0,1 0,0 0,-1 0,1 0,0-1,0 1,0 0,0 0,0 1,0-1,0 0,0 0,0 0,0 0,-1 0,1 0,-1 0,1 0,1 0,0 0,0 0,-2 0,2 0,0 0,0 0,0 0,0 0,0 0,0 0,1 0,-1 0,0 0,-2 0,2 0,0 0,0 1,0-1,1 0,-1 0,0 0,0 0,0 0,0 0,-1 0,0 0,0 0,0 0,0 0,1 0,-1 0,-1 0,1 0,0 0,-1 0,1 0,0 0,0 0,0 0,0 0,0 0,0 0,1 0,-2 0,1 0,0 0,-1 0,1 0,0 0,0 0,-1 0,1 0,-1 0,1 0,-1 0,1 0,-1 0,0 0,0 0,1 0,-1 0,0-1,1 1,0 0,0 0,0 0,1-1,-1 1,0 0,0-1,0 1,0 0,0 0,0 0,0 0,-1 0,1 0,-1 0,0 0,0 0,1 0,-1 0,0 0,0 0,0 0,1 0,-1 0,0 0,0 0,0 0,1 0,-1 0,0 0,0-1,0 1,0 0,1 0,-1 0,0 0,0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4117 7168 496,'-47'17'180,"-13"10"-162,1 1-3,3-11 6,0-6 2,33 54-6,43 9-15,-7 2 0,-5-19 0,-4 20 0,-1-5 1,-1 0-1,-2 7-1,4 8 1,2-14-1,6-15 0,24-9-1,31-34-2,2-15-5,12-25-26,-17-3-1,14-12-51,4-3-194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5563 7105 563,'51'-11'250,"20"1"-244,-10-4-21,-11 28-258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4656 9155 272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4407 8139 191,'75'-22'179,"-3"7"-145,9-1 12,10 5-5,-12 5-33,-109 59-417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4445 8155 191,'9'66'89,"-3"-13"-72,-1 11-1,0 30 15,-1-39-16,-1 2 0,-1 1-2,4 23 16,3 8-7,1 9 3,-4-47-14,6 29-6,9-152-305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4520 8624 219,'73'-26'109,"-22"6"-79,27-15 16,18-15 8,-11 1-16,-17-6 4,-27-28 10,-95 9-22,4 61-9,-3 26 0,-27 69 4,54-29-13,10 7 2,9-5 5,26 7 11,38-25-16,13-32-11,-7-17-5,5-29-30,18-44-196,-31 17-33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5073 8097 363,'-43'115'208,"31"-60"-186,6 12-8,4-16 3,14 2-9,65 9-5,-18-53-13,-12-26-10,8-73-10,-35 12 5,-7 21-12,2-18-16,2-2-12,-8 21 30,-3 149 181,-3-34-115,3 34 18,8 7-19,0-50-37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5330 8224 203,'57'-2'254,"8"49"-182,-63 2-56,-37 34 51,87-79 28,13-25-85,-4 19 3,-38 123 29,-69-54-58,-3-19-81,-4 0-113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4891 8695 273,'-21'108'263,"7"5"-208,7-40-24,0-14-5,0 6-2,11-8-18,11-5-56,-19-119-276,-7 5 230,4 15-64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4837 8736 203,'46'65'60,"-12"-18"-46,11 28 6,-9-11-2,-3-8-3,-1-5-2,5 3 18,16-47 185,-40-68-117,-13-10-49,-2 6-12,-2 3-17,0-1-13,0-7-5,65 68-334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971 546,'0'-1,"0"1,0 0,0 0,0 0,0 0,1 0,-1 0,0 0,1 0,0 0,0 0,0-1,0 1,0 0,1 0,-1-1,1 1,1 0,-1 0,0 0,0 0,-1 0,1-1,0 1,1 0,0 0,-1 0,2 0,-1 0,0 0,-3 0,4 0,-1 0,0 1,-2-1,1 0,1 0,-1 0,1 0,-3 0,3 0,-1 0,0 0,0 0,-1 0,0 0,-1 0,1 0,-1 0,1 0,-1 0,1 1,-1-1,0 0,1 0,-1 0,1 0,-1 1,1-1,-1 0,1 0,0 0,0 0,0 0,0 0,0 0,0 0,1 0,-1 1,0-1,-1 0,1 0,0 0,0 0,-1 0,0 0,1 0,-1 0,0 0,0 0,0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5361 8919 323,'-71'-13'391,"35"67"-386,17 7-3,15 0-2,31-11-2,31-57 3,-22-46 1,-21-4-4,-2-18-2,-1 9 1,-4 14 9,26 116 17,-5-4-17,0-9-12,11 7-77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5657 8726 446,'-29'48'254,"3"7"-244,5 3 11,8-5-8,14 6 1,28-8-7,28-34-13,1-19-13,1-23-14,12-61-160,-42 22 73,-6 8-147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5782 8644 259,'18'80'383,"-4"-2"-353,-2-5 3,-3-2-23,1 2-8,1 8-10,-5-16-12,2 4-57,-6-22-17,-5 2-187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6867 6864 253,'-95'-26'572,"27"33"-568,11 26-4,3 83-2,108-66-2,16-26 2,-6-7 2,1 11 2,-43 32 3,-48 16 0,-30-19-4,-5-27-4,-24-28-8,11-22-92,13-21-22,15-2-102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3901 5634 188,'91'-31'258,"-35"11"-218,16-4-9,-15 5 4,30-13 4,-89 87-383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3961 5645 217,'17'59'179,"1"21"-146,-8-31-18,2 21 10,-1 13-4,4 9 6,-10-39-10,7 31 10,0-29-38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4053 6023 305,'70'-31'232,"-14"-1"-191,-8 7-7,10-4 5,-6 2-2,13-81 6,-82 47-37,-83 19 25,40 180-17,56-68-9,18 5 3,16-9-3,13-9-7,30-56-186,-4-75-254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4620 5551 339,'-78'82'232,"8"28"-183,57-53-19,10-7-11,11 14 6,28-8-3,15-24-16,4-28-23,-5-37-15,9-69-16,-38 27-15,-7 19-20,-2-17-24,-7 10 13,-4 14 23,-2-13 33,-10 121 447,11-4-356,6 21-6,-2-10-6,1-5-14,0 1-10,4 4-2,3-5-14,0 0-31,-19-8-350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4788 5724 332,'84'-3'269,"-36"14"-234,3 75 50,-61-24-37,-14-7-18,-13 0-4,-2-5-13,5 8-3,100-60-4,-1-22-4,3-6-2,-16 26-291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9323 4270 255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970 655,'0'0,"0"0,0 0,0 0,0 0,1-1,0 1,0 0,1 0,0 0,0-1,-2 1,3 0,0 0,-1 0,1 0,0 0,0-1,-1 1,1 0,-1 0,0 0,-1 0,1 0,1 0,0 0,0 0,-1 0,0 1,1-1,-1 0,1 0,-1 0,1 0,0 0,-1 0,-1 0,2 0,-1 0,0 1,0-1,0 0,0 0,0 0,-1 0,1 0,-1 0,0 0,1 0,-1 0,0 0,0 0,-1 0,1 0,0 0,0 1,1-1,-1 0,0 0,1 0,-1 0,0 0,0 0,0 0,-1 0,2 0,-1 0,0 0,0 0,0 0,-1 0,1 0,-1 0,1 0,0 0,-1 0,1 0,0 0,0 0,0 0,0 0,0 0,-1 0,1 0,0 0,0 0,0 0,0 0,-1 0,1-1,-1 1,0 0,0 0,1 0,-1 0,1 0,0 0,-1 0,1 0,-1 0,1 0,-1 0,1 0,0 0,0 0,-1 0,1 0,-1 0,1 0,-1 0,0 0,1 0,-1 0,0 0,0 0,0 0,0 0,1 0,-1 0,0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9453 4317 209,'-86'-69'380,"35"44"-318,-8 7-35,-16 10 5,6 22-17,16 3-2,-11 19-3,8 0-2,1 4-2,-7 10-2,-34 36 2,6 0-3,43-29-2,-5 18 1,10-6-1,3 15 0,14-15-1,1 10 2,9-23-1,2 2 0,2 6 0,7 4 0,7-5 0,11 20 0,1-17-1,4-9 1,20 9 0,12-12 0,10-4 0,-2-7 0,14 1 0,-2-11-1,14 0 1,-4-10 0,-11-14-1,13-3 1,-14-5 0,14-4-1,-18-1 1,3-4 0,-8-6-1,9-14 1,-9-7 0,11-21 1,-17 4 0,3-13 0,-11 4-1,6-15 1,-9 9-1,5-18 0,-13 7 0,-1-10 1,-17 23-1,-6-6 1,-9-2 0,-11 1 0,-18-5 1,-4 17-1,-2 5 0,-6-7 0,-16-14 0,14 20 0,-12-8 0,6 16 0,-20-4 0,7 22-1,-19 14-4,7 16-3,3 14-3,-4 11-13,7 10-188,14-3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9406 5233 160,'71'11'102,"-12"-11"-89,-1 0 3,9-3-5,10 3-1,-24 0-1,13 3-1,16 1 2,-17-4-5,20-3 3,-17 2-3,22 1 2,-21 1-2,25 4 1,-20 1-1,22-1 0,-21 0 0,29 2 0,-24 0-2,30 3 1,-26 0-1,26 3 0,-29-1-1,23 4-1,-30-8 1,22 1-1,-21-1 0,27 1 0,-23-3 0,27 3 1,-31-2-1,22 3 0,-28 4-1,15 4 1,-25-6-1,21 11 1,-22-7-1,22 8 1,-18-3-1,28 12 1,-39-17-1,25 11 1,-9 1 0,8 19 0,-1 7 0,1 2 0,-19-13 0,3 21 2,-2 13 2,-16-4 4,-12-5 4,1 7 6,1-2 46,-26-25-605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12168 6019 265,'47'48'252,"19"15"-205,-5 9 14,19-19 27,-30-87-28,-20-29-49,-14-10-9,-11 1-4,-4 4 0,-2-2-9,9-9-31,2 25-61,8 3-49,6 2-51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9522 5486 193,'4'75'327,"-2"1"-311,1-20 8,-2 17-14,1-7 0,-1-3-2,2-6-1,1 3 1,-3-8-1,-4-1-3,17-134-160,-10 35 100,1-22-39,0-8 2,1 27-51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9550 5500 244,'59'27'206,"0"25"-173,-30 23-10,-41 15 10,-37-23 9,-1-79-485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9779 5427 189,'2'52'42,"-2"11"-26,0 14 12,-2 14 11,0-28 0,-1 10 6,-2 9 15,3-6 11,24-154 15,4 24-82,23 10-1,43 20 2,-43 46 1,-24 35 7,-27-3 3,-24 6 7,-69 11 41,26-72-46,10-28-33,1-65-221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10267 5609 233,'-56'-41'425,"3"51"-378,6 41-34,21 4-7,9 0-1,8 5 0,9 9-1,6-1 2,15-9-1,18-7 0,19-25-4,5-38-17,15-89-24,-57 50 9,6-22-51,-7 5-28,-3-6 7,-5 23-99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10358 5432 190,'4'77'212,"-5"12"-174,-2-21-5,-1 17-1,0 19 10,3-36-15,-1-17-3,2-2-3,-6 55 13,-1-55-42,-19 3-631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10470 5854 301,'87'-25'469,"-30"39"-449,-33 45-2,-58-4-12,-13-2-4,-4 2 1,0 1-2,6-5 1,101-21 16,18-30-14,-2 1-3,-3-1-2,-20 17-286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10823 5981 171,'60'14'244,"15"11"-218,-19-4 5,15 8-11,11 6 5,-30-17-11,37 10 9,-6-9-34,-141-50-442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685 200,'0'0,"0"0,0 0,0 0,0 0,0 0,1 0,-1 0,1 0,-1 0,0 1,1-1,-1 0,1 0,0 1,-1-1,2 1,-1-1,0 1,0-1,0 0,1 1,-1-1,1 1,0 0,-1-1,1 1,1 0,0-1,0 1,0 0,-1-1,1 1,-1-1,-1 0,2 0,-1 0,1 1,0-1,-2 0,2 0,0 0,0 0,-3 0,3 1,0-1,0 0,-1 0,1 0,-1 0,1 0,-1 1,1-1,-1 0,0 0,1 0,0 0,0 0,-1 0,1 0,-1 0,0 0,0 0,-1-1,1 1,-1 0,-1 0,2 0,-1 0,0 0,1-1,0 1,-1 0,1-1,0 1,0-1,0 0,0 1,0-1,0 1,-1-1,0 1,1 0,-1-1,0 1,0 0,1-1,0 1,0-1,-1 1,0 0,1-1,-1 0,-1 1,2-1,0 0,-1 0,0 0,1 0,-1 0,-1 1,1-1,0 0,0 0,-1 0,1-1,0 1,-1 0,1-1,-1 1,1-1,-1 0,0 0,0 0,-1 0,1 1,0-1,-1 0,0 1,1-1,-1 1,1 0,-1-1,1 2,-1-1,0-1,0 1,0 0,0 0,-1 0,1 0,1 1,-1-1,0 0,0 0,-1 0,1 0,-1 0,1 0,-1 0,1 0,0 1,-1-1,2 1,-1-1,-1 0,0 1,2 0,-2-1,0 0,0 1,1-1,-1 1,0 0,0-1,0 1,0-1,-1 1,1-1,-1 1,1-1,-1 1,0 0,1 0,0 0,-1 0,1 0,-1 0,1 0,0 0,-1 0,1 0,0 0,0 0,-1 0,1 0,0 0,0 0,-1 0,-1 0,-1 0,0 0,1 0,0 0,0 0,1 0,0 0,0 0,1 0,0 0,0 1,1-1,0 0,-1 0,1 0,0 0,1 1,-1-1,0 0,0 1,0-1,0 1,0-1,0 1,1-1,-1 1,0-1,0 1,0 0,1-1,-2 1,1 0,-1 0,1 0,-1 0,1 0,-1 0,1 0,-1 0,1 0,0 0,0 0,-1 0,1 0,0 0,0 1,1-2,-1 1,0 0,1 1,-1-1,1 0,-1 0,1 0,0 0,-1 0,1 1,0-1,-1 0,1 0,0 1,0-1,0 0,0 0,0 0,0 0,0 0,0 0,1-1,-1 1,0 0,1 0,-1-1,1 1,-1-1,0 1,1-1,0 1,-1-1,0 0,1 1,0-1,-1 1,1-1,0 1,-1-1,1 0,-1 0,1 0,-1 0,1 0,-1 1,0-1,0 0,1 0,-1 0,1 0,-1 0,1 0,0 1,-1-1,1 0,0 0,-1 0,0 0,1 1,-1-1,0 0,0 0,1 0,-1 0,0 0,0 0,1 0,-1 0,0 0,1 0,-1 0,0 1,0-1,1 0,-1 0,0 0,0 0,0 0,0 0,0 0,1 0,-1 0,0 0,0 0,0 0,0 0,0 0,0 0,1 0,-1 0,0 0,0 0,1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11146 5971 187,'62'59'185,"4"-9"-145,7 3-10,-11 5-14,-38 13 8,-86 0 52,5-43-40,1-14-26,-2-3-19,8 0-113,1 5-122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11070 6651 256,'77'-33'244,"15"12"-219,-37 18-11,-4 19-8,15 59 17,-65-23 0,-25 9-6,-30 26-11,-6-16-39,-8-69-260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11124 6674 184,'11'86'117,"-6"-14"-86,4 6-2,-1 6-3,-3-26 0,3 7-7,1 17 2,-3-33-11,10 25-26,19-142-144,-23-2 101,-5 23-79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11401 6579 263,'0'58'113,"1"36"-71,1-22-5,-1 15-3,-2 6 14,2 3 6,48-185 61,43 9-110,-31 76 4,-13 47 0,-36 13 5,-20 0 0,-20 4-1,-11-8 2,-25-24-3,-11-63-12,30-23-11,27-5-135,28 12-86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11803 6640 395,'-70'93'193,"41"-45"-168,1 13-9,13-7 8,11 15-6,19-12-1,75 0-15,-29-80-28,2-80-15,-42 41 15,-8 10-10,0-19-18,4-18-25,-4 27 12,-28 149 199,7-18-101,4-20-3,0 4 1,0 8 9,0-4-10,1-4-18,6-3-45,-16-2-414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12001 6778 299,'-28'85'241,"10"-18"-201,-13 34 28,105-59 41,-15-58-92,2-5-3,-8-6-15,-4 20-267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12086 6813 309,'-9'105'349,"-1"-29"-302,-1 12-16,1-30-1,5 4-22,4-4-8,-6 9-33,-14-19-343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11950 6494 290,'71'0'223,"18"-1"-190,-41 79 33,-30-16-49,4 53 16,-14-53-17,2-3 0,5 9 1,-7 11 8,-6-24-10,2 6 4,-2 4-4,2 11-2,-2-15 1,-8 1 12,-101 1-27,24-70-80,23-32-58,-3-37-70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12005 6274 295,'82'21'226,"-30"55"-209,-48-28-14,-5 41 11,90-107-42,-42-20-313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12135 6331 298,'95'-14'401,"-41"-4"-366,4 5-126,-7 24-373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853 169,'0'0,"0"0,0 0,0 0,0 0,0 0,1 0,-1 0,0 0,1 0,-1 0,0 0,1 1,-1-1,1 0,0 0,0 1,-1-1,1 0,0 0,0 0,0 0,0 1,0-2,1 1,0 0,0 0,1-1,-1 1,0-1,1 1,0-1,-1 1,1-1,-1 0,0 1,0-1,0 0,0 0,0 0,-1 0,0 0,0-1,0 2,0-1,1-1,-1 0,-1 2,1-2,1 0,-1 1,0-1,0 0,-1 1,1-1,-1 2,1-1,-1-1,1 1,0 0,-1-1,1 1,-1 0,0 1,0-1,1 0,-1 0,0 1,0-1,1 0,-1 1,0-1,0 1,0-1,1 0,-1 1,0-1,0 1,0-1,0 1,0-1,0 1,1-1,-1 0,0 1,0-1,0 1,0-1,0 1,0 0,0-1,0 1,1-1,-1 1,0-1,0 1,0 0,0 0,0 0,0 0,0 0,0 0,0 0,0 1,0-1,0 0,0 0,0 0,0 0,0 0,0 1,-1-1,1 0,0 0,0 0,0 0,0 0,0 1,0-1,0 0,0 0,0 0,0 0,0 0,0 1,-1-1,1 0,0 0,0 0,0 0,0 0,0 1,0-1,0 0,0 0,0 0,0 0,-1 1,1-1,0 0,0 1,-1-1,1 0,0 1,-1 0,1-1,0 1,-1-1,0 1,0 0,0 0,0-1,1 1,-1 0,0-1,1 1,-1-1,1 0,-1 1,1-1,-1 0,1 1,-1-1,1 0,-1 1,1-1,0 0,-1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11150 6517 405,'-93'32'326,"37"-19"-304,32 49-1,14 3-19,-6 16 1,9 9 0,5-23-1,-2 20 1,-2-7-1,-2-1-1,-2 3 1,-2-1 0,5-12 1,27-11 5,53-58 0,-12-12-7,5-1-7,-4-3-210,-15 20-212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8349 1199 274,'5'73'174,"-2"-12"-166,-1 13-1,-1 32 12,-2-44-13,-3 0 0,3-1-1,-4 21 10,-3 5-8,0 8 1,4-39-3,-4 31 1,16-145-193,-3-16 103,-2 23-67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8326 1247 255,'52'12'164,"25"10"-116,4 20-12,-50 35-29,-47-16 0,-20 11 6,7-22 0,-10 1 3,-26 15 16,44-133-289,41 15 26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8598 1149 314,'4'54'117,"0"55"-75,-2-61-28,-2 3 0,0 0-2,0 22 10,0 12-5,1 10 3,-1-46-10,-1-3 1,23-120 41,10 18-49,13 4-1,57 26 0,-48 116 18,-64-30-5,-11-10 1,-6 0 5,-11-3-2,-13 2 3,-3-21-11,-14-34-27,18-59-93,44 2 8,5 14-139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9206 1332 379,'-92'-8'214,"-4"52"-172,43 13-29,23-6-2,9 26-2,13-6-1,10-3-2,10-10-1,12-6 0,76 9-18,-32-77-5,13-68-5,-42 13 5,-13 15-1,-1-25-20,-6-32-63,-7 28 3,-2 16 12,-1 21 20,-3-4 36,-12 104 186,4-5-105,-3 27 0,-7 32 12,2-25-31,5 24-2,5-33-24,4-12-6,1-9-12,9 32-165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9264 1532 318,'87'-27'362,"-27"18"-336,-3 27-5,-42 35 8,-34 5-17,-16 6-3,-57 26 1,39-54-3,4 3 1,109-49-3,2-2-2,8 0 1,-4 7-1,-5 15-197,-11 15-423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9661 1580 402,'69'-14'85,"-14"4"-61,30-4 13,25-6 8,-43 7-24,-17 5-5,10 3-7,-5 2-22,-7 15-439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10002 1276 268,'-1'81'103,"-13"28"-45,-3-23 1,-9 18 7,15-34-46,10-11-14,3-6-28,4 30-252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10871 1398 338,'-97'7'305,"49"38"-296,14 10-3,14 13-1,15 6 1,7-22 0,13 0 0,15 1-1,21-17-5,12-18-12,-10-24-7,0-24-1,30-73-27,-53 19-40,-11 19-10,-2-16 0,-8 12 19,-2 22-64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10993 1366 173,'1'53'110,"1"36"-62,-1-21-6,2 11-7,1 2 4,13 4-49,-2-37-146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2025/12/30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3" Type="http://schemas.openxmlformats.org/officeDocument/2006/relationships/tags" Target="../tags/tag66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5.bin"/><Relationship Id="rId7" Type="http://schemas.openxmlformats.org/officeDocument/2006/relationships/customXml" Target="../ink/ink8.xml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png"/><Relationship Id="rId11" Type="http://schemas.openxmlformats.org/officeDocument/2006/relationships/customXml" Target="../ink/ink10.xml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30.emf"/><Relationship Id="rId9" Type="http://schemas.openxmlformats.org/officeDocument/2006/relationships/customXml" Target="../ink/ink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0.emf"/><Relationship Id="rId2" Type="http://schemas.openxmlformats.org/officeDocument/2006/relationships/tags" Target="../tags/tag88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Word___1.docx"/><Relationship Id="rId5" Type="http://schemas.openxmlformats.org/officeDocument/2006/relationships/image" Target="../media/image49.emf"/><Relationship Id="rId4" Type="http://schemas.openxmlformats.org/officeDocument/2006/relationships/package" Target="../embeddings/Microsoft_Word___.docx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customXml" Target="../ink/ink12.xml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4.png"/><Relationship Id="rId3" Type="http://schemas.openxmlformats.org/officeDocument/2006/relationships/image" Target="../media/image68.png"/><Relationship Id="rId7" Type="http://schemas.openxmlformats.org/officeDocument/2006/relationships/customXml" Target="../ink/ink14.xml"/><Relationship Id="rId12" Type="http://schemas.openxmlformats.org/officeDocument/2006/relationships/image" Target="../media/image7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customXml" Target="../ink/ink16.xml"/><Relationship Id="rId5" Type="http://schemas.openxmlformats.org/officeDocument/2006/relationships/customXml" Target="../ink/ink13.xml"/><Relationship Id="rId10" Type="http://schemas.openxmlformats.org/officeDocument/2006/relationships/image" Target="../media/image72.png"/><Relationship Id="rId4" Type="http://schemas.openxmlformats.org/officeDocument/2006/relationships/image" Target="../media/image69.png"/><Relationship Id="rId9" Type="http://schemas.openxmlformats.org/officeDocument/2006/relationships/customXml" Target="../ink/ink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7.emf"/><Relationship Id="rId5" Type="http://schemas.openxmlformats.org/officeDocument/2006/relationships/package" Target="../embeddings/Microsoft_Word___3.docx"/><Relationship Id="rId4" Type="http://schemas.openxmlformats.org/officeDocument/2006/relationships/image" Target="../media/image7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8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0.emf"/><Relationship Id="rId4" Type="http://schemas.openxmlformats.org/officeDocument/2006/relationships/oleObject" Target="../embeddings/oleObject1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8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3.emf"/><Relationship Id="rId5" Type="http://schemas.openxmlformats.org/officeDocument/2006/relationships/package" Target="../embeddings/Microsoft_Word___5.docx"/><Relationship Id="rId4" Type="http://schemas.openxmlformats.org/officeDocument/2006/relationships/image" Target="../media/image82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7.png"/><Relationship Id="rId5" Type="http://schemas.openxmlformats.org/officeDocument/2006/relationships/image" Target="../media/image85.emf"/><Relationship Id="rId4" Type="http://schemas.openxmlformats.org/officeDocument/2006/relationships/package" Target="../embeddings/Microsoft_Word___6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88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customXml" Target="../ink/ink17.xml"/></Relationships>
</file>

<file path=ppt/slides/_rels/slide4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5.xml"/><Relationship Id="rId21" Type="http://schemas.openxmlformats.org/officeDocument/2006/relationships/image" Target="../media/image109.png"/><Relationship Id="rId324" Type="http://schemas.openxmlformats.org/officeDocument/2006/relationships/image" Target="../media/image257.png"/><Relationship Id="rId170" Type="http://schemas.openxmlformats.org/officeDocument/2006/relationships/image" Target="../media/image182.png"/><Relationship Id="rId268" Type="http://schemas.openxmlformats.org/officeDocument/2006/relationships/image" Target="../media/image230.png"/><Relationship Id="rId475" Type="http://schemas.openxmlformats.org/officeDocument/2006/relationships/customXml" Target="../ink/ink257.xml"/><Relationship Id="rId32" Type="http://schemas.openxmlformats.org/officeDocument/2006/relationships/image" Target="../media/image114.png"/><Relationship Id="rId128" Type="http://schemas.openxmlformats.org/officeDocument/2006/relationships/image" Target="../media/image161.png"/><Relationship Id="rId335" Type="http://schemas.openxmlformats.org/officeDocument/2006/relationships/customXml" Target="../ink/ink186.xml"/><Relationship Id="rId5" Type="http://schemas.openxmlformats.org/officeDocument/2006/relationships/image" Target="../media/image101.png"/><Relationship Id="rId181" Type="http://schemas.openxmlformats.org/officeDocument/2006/relationships/customXml" Target="../ink/ink107.xml"/><Relationship Id="rId237" Type="http://schemas.openxmlformats.org/officeDocument/2006/relationships/image" Target="../media/image215.png"/><Relationship Id="rId402" Type="http://schemas.openxmlformats.org/officeDocument/2006/relationships/customXml" Target="../ink/ink220.xml"/><Relationship Id="rId279" Type="http://schemas.openxmlformats.org/officeDocument/2006/relationships/customXml" Target="../ink/ink157.xml"/><Relationship Id="rId444" Type="http://schemas.openxmlformats.org/officeDocument/2006/relationships/customXml" Target="../ink/ink241.xml"/><Relationship Id="rId486" Type="http://schemas.openxmlformats.org/officeDocument/2006/relationships/customXml" Target="../ink/ink263.xml"/><Relationship Id="rId43" Type="http://schemas.openxmlformats.org/officeDocument/2006/relationships/customXml" Target="../ink/ink37.xml"/><Relationship Id="rId139" Type="http://schemas.openxmlformats.org/officeDocument/2006/relationships/customXml" Target="../ink/ink86.xml"/><Relationship Id="rId290" Type="http://schemas.openxmlformats.org/officeDocument/2006/relationships/image" Target="../media/image240.png"/><Relationship Id="rId304" Type="http://schemas.openxmlformats.org/officeDocument/2006/relationships/image" Target="../media/image247.png"/><Relationship Id="rId346" Type="http://schemas.openxmlformats.org/officeDocument/2006/relationships/image" Target="../media/image268.png"/><Relationship Id="rId388" Type="http://schemas.openxmlformats.org/officeDocument/2006/relationships/image" Target="../media/image289.png"/><Relationship Id="rId511" Type="http://schemas.openxmlformats.org/officeDocument/2006/relationships/image" Target="../media/image349.png"/><Relationship Id="rId85" Type="http://schemas.openxmlformats.org/officeDocument/2006/relationships/customXml" Target="../ink/ink59.xml"/><Relationship Id="rId150" Type="http://schemas.openxmlformats.org/officeDocument/2006/relationships/image" Target="../media/image172.png"/><Relationship Id="rId192" Type="http://schemas.openxmlformats.org/officeDocument/2006/relationships/image" Target="../media/image193.png"/><Relationship Id="rId206" Type="http://schemas.openxmlformats.org/officeDocument/2006/relationships/customXml" Target="../ink/ink120.xml"/><Relationship Id="rId413" Type="http://schemas.openxmlformats.org/officeDocument/2006/relationships/image" Target="../media/image301.png"/><Relationship Id="rId248" Type="http://schemas.openxmlformats.org/officeDocument/2006/relationships/customXml" Target="../ink/ink141.xml"/><Relationship Id="rId455" Type="http://schemas.openxmlformats.org/officeDocument/2006/relationships/image" Target="../media/image322.png"/><Relationship Id="rId497" Type="http://schemas.openxmlformats.org/officeDocument/2006/relationships/image" Target="../media/image342.png"/><Relationship Id="rId12" Type="http://schemas.openxmlformats.org/officeDocument/2006/relationships/customXml" Target="../ink/ink21.xml"/><Relationship Id="rId108" Type="http://schemas.openxmlformats.org/officeDocument/2006/relationships/image" Target="../media/image151.png"/><Relationship Id="rId315" Type="http://schemas.openxmlformats.org/officeDocument/2006/relationships/customXml" Target="../ink/ink176.xml"/><Relationship Id="rId357" Type="http://schemas.openxmlformats.org/officeDocument/2006/relationships/customXml" Target="../ink/ink197.xml"/><Relationship Id="rId522" Type="http://schemas.openxmlformats.org/officeDocument/2006/relationships/customXml" Target="../ink/ink281.xml"/><Relationship Id="rId54" Type="http://schemas.openxmlformats.org/officeDocument/2006/relationships/customXml" Target="../ink/ink43.xml"/><Relationship Id="rId96" Type="http://schemas.openxmlformats.org/officeDocument/2006/relationships/image" Target="../media/image145.png"/><Relationship Id="rId161" Type="http://schemas.openxmlformats.org/officeDocument/2006/relationships/customXml" Target="../ink/ink97.xml"/><Relationship Id="rId217" Type="http://schemas.openxmlformats.org/officeDocument/2006/relationships/image" Target="../media/image205.png"/><Relationship Id="rId399" Type="http://schemas.openxmlformats.org/officeDocument/2006/relationships/image" Target="../media/image294.png"/><Relationship Id="rId259" Type="http://schemas.openxmlformats.org/officeDocument/2006/relationships/customXml" Target="../ink/ink147.xml"/><Relationship Id="rId424" Type="http://schemas.openxmlformats.org/officeDocument/2006/relationships/customXml" Target="../ink/ink231.xml"/><Relationship Id="rId466" Type="http://schemas.openxmlformats.org/officeDocument/2006/relationships/image" Target="../media/image327.png"/><Relationship Id="rId23" Type="http://schemas.openxmlformats.org/officeDocument/2006/relationships/customXml" Target="../ink/ink27.xml"/><Relationship Id="rId119" Type="http://schemas.openxmlformats.org/officeDocument/2006/relationships/customXml" Target="../ink/ink76.xml"/><Relationship Id="rId270" Type="http://schemas.openxmlformats.org/officeDocument/2006/relationships/image" Target="../media/image231.png"/><Relationship Id="rId326" Type="http://schemas.openxmlformats.org/officeDocument/2006/relationships/image" Target="../media/image258.png"/><Relationship Id="rId65" Type="http://schemas.openxmlformats.org/officeDocument/2006/relationships/image" Target="../media/image130.png"/><Relationship Id="rId130" Type="http://schemas.openxmlformats.org/officeDocument/2006/relationships/image" Target="../media/image162.png"/><Relationship Id="rId368" Type="http://schemas.openxmlformats.org/officeDocument/2006/relationships/image" Target="../media/image279.png"/><Relationship Id="rId172" Type="http://schemas.openxmlformats.org/officeDocument/2006/relationships/image" Target="../media/image183.png"/><Relationship Id="rId228" Type="http://schemas.openxmlformats.org/officeDocument/2006/relationships/customXml" Target="../ink/ink131.xml"/><Relationship Id="rId435" Type="http://schemas.openxmlformats.org/officeDocument/2006/relationships/image" Target="../media/image312.png"/><Relationship Id="rId477" Type="http://schemas.openxmlformats.org/officeDocument/2006/relationships/image" Target="../media/image332.png"/><Relationship Id="rId281" Type="http://schemas.openxmlformats.org/officeDocument/2006/relationships/customXml" Target="../ink/ink158.xml"/><Relationship Id="rId337" Type="http://schemas.openxmlformats.org/officeDocument/2006/relationships/customXml" Target="../ink/ink187.xml"/><Relationship Id="rId502" Type="http://schemas.openxmlformats.org/officeDocument/2006/relationships/customXml" Target="../ink/ink271.xml"/><Relationship Id="rId34" Type="http://schemas.openxmlformats.org/officeDocument/2006/relationships/image" Target="../media/image115.png"/><Relationship Id="rId76" Type="http://schemas.openxmlformats.org/officeDocument/2006/relationships/image" Target="../media/image135.png"/><Relationship Id="rId141" Type="http://schemas.openxmlformats.org/officeDocument/2006/relationships/customXml" Target="../ink/ink87.xml"/><Relationship Id="rId379" Type="http://schemas.openxmlformats.org/officeDocument/2006/relationships/customXml" Target="../ink/ink208.xml"/><Relationship Id="rId7" Type="http://schemas.openxmlformats.org/officeDocument/2006/relationships/image" Target="../media/image102.png"/><Relationship Id="rId183" Type="http://schemas.openxmlformats.org/officeDocument/2006/relationships/customXml" Target="../ink/ink108.xml"/><Relationship Id="rId239" Type="http://schemas.openxmlformats.org/officeDocument/2006/relationships/image" Target="../media/image216.png"/><Relationship Id="rId390" Type="http://schemas.openxmlformats.org/officeDocument/2006/relationships/image" Target="../media/image290.png"/><Relationship Id="rId404" Type="http://schemas.openxmlformats.org/officeDocument/2006/relationships/customXml" Target="../ink/ink221.xml"/><Relationship Id="rId446" Type="http://schemas.openxmlformats.org/officeDocument/2006/relationships/customXml" Target="../ink/ink242.xml"/><Relationship Id="rId250" Type="http://schemas.openxmlformats.org/officeDocument/2006/relationships/customXml" Target="../ink/ink142.xml"/><Relationship Id="rId292" Type="http://schemas.openxmlformats.org/officeDocument/2006/relationships/image" Target="../media/image241.png"/><Relationship Id="rId306" Type="http://schemas.openxmlformats.org/officeDocument/2006/relationships/image" Target="../media/image248.png"/><Relationship Id="rId488" Type="http://schemas.openxmlformats.org/officeDocument/2006/relationships/customXml" Target="../ink/ink264.xml"/><Relationship Id="rId45" Type="http://schemas.openxmlformats.org/officeDocument/2006/relationships/customXml" Target="../ink/ink38.xml"/><Relationship Id="rId87" Type="http://schemas.openxmlformats.org/officeDocument/2006/relationships/customXml" Target="../ink/ink60.xml"/><Relationship Id="rId110" Type="http://schemas.openxmlformats.org/officeDocument/2006/relationships/image" Target="../media/image152.png"/><Relationship Id="rId348" Type="http://schemas.openxmlformats.org/officeDocument/2006/relationships/image" Target="../media/image269.png"/><Relationship Id="rId513" Type="http://schemas.openxmlformats.org/officeDocument/2006/relationships/image" Target="../media/image350.png"/><Relationship Id="rId152" Type="http://schemas.openxmlformats.org/officeDocument/2006/relationships/image" Target="../media/image173.png"/><Relationship Id="rId194" Type="http://schemas.openxmlformats.org/officeDocument/2006/relationships/image" Target="../media/image194.png"/><Relationship Id="rId208" Type="http://schemas.openxmlformats.org/officeDocument/2006/relationships/customXml" Target="../ink/ink121.xml"/><Relationship Id="rId415" Type="http://schemas.openxmlformats.org/officeDocument/2006/relationships/image" Target="../media/image302.png"/><Relationship Id="rId457" Type="http://schemas.openxmlformats.org/officeDocument/2006/relationships/image" Target="../media/image323.png"/><Relationship Id="rId261" Type="http://schemas.openxmlformats.org/officeDocument/2006/relationships/customXml" Target="../ink/ink148.xml"/><Relationship Id="rId499" Type="http://schemas.openxmlformats.org/officeDocument/2006/relationships/image" Target="../media/image343.png"/><Relationship Id="rId14" Type="http://schemas.openxmlformats.org/officeDocument/2006/relationships/customXml" Target="../ink/ink22.xml"/><Relationship Id="rId56" Type="http://schemas.openxmlformats.org/officeDocument/2006/relationships/customXml" Target="../ink/ink44.xml"/><Relationship Id="rId317" Type="http://schemas.openxmlformats.org/officeDocument/2006/relationships/customXml" Target="../ink/ink177.xml"/><Relationship Id="rId359" Type="http://schemas.openxmlformats.org/officeDocument/2006/relationships/customXml" Target="../ink/ink198.xml"/><Relationship Id="rId524" Type="http://schemas.openxmlformats.org/officeDocument/2006/relationships/customXml" Target="../ink/ink282.xml"/><Relationship Id="rId98" Type="http://schemas.openxmlformats.org/officeDocument/2006/relationships/image" Target="../media/image146.png"/><Relationship Id="rId121" Type="http://schemas.openxmlformats.org/officeDocument/2006/relationships/customXml" Target="../ink/ink77.xml"/><Relationship Id="rId163" Type="http://schemas.openxmlformats.org/officeDocument/2006/relationships/customXml" Target="../ink/ink98.xml"/><Relationship Id="rId219" Type="http://schemas.openxmlformats.org/officeDocument/2006/relationships/image" Target="../media/image206.png"/><Relationship Id="rId370" Type="http://schemas.openxmlformats.org/officeDocument/2006/relationships/image" Target="../media/image280.png"/><Relationship Id="rId426" Type="http://schemas.openxmlformats.org/officeDocument/2006/relationships/customXml" Target="../ink/ink232.xml"/><Relationship Id="rId230" Type="http://schemas.openxmlformats.org/officeDocument/2006/relationships/customXml" Target="../ink/ink132.xml"/><Relationship Id="rId468" Type="http://schemas.openxmlformats.org/officeDocument/2006/relationships/image" Target="../media/image328.png"/><Relationship Id="rId25" Type="http://schemas.openxmlformats.org/officeDocument/2006/relationships/customXml" Target="../ink/ink28.xml"/><Relationship Id="rId67" Type="http://schemas.openxmlformats.org/officeDocument/2006/relationships/image" Target="../media/image131.png"/><Relationship Id="rId272" Type="http://schemas.openxmlformats.org/officeDocument/2006/relationships/image" Target="../media/image232.png"/><Relationship Id="rId328" Type="http://schemas.openxmlformats.org/officeDocument/2006/relationships/image" Target="../media/image259.png"/><Relationship Id="rId132" Type="http://schemas.openxmlformats.org/officeDocument/2006/relationships/image" Target="../media/image163.png"/><Relationship Id="rId174" Type="http://schemas.openxmlformats.org/officeDocument/2006/relationships/image" Target="../media/image184.png"/><Relationship Id="rId381" Type="http://schemas.openxmlformats.org/officeDocument/2006/relationships/customXml" Target="../ink/ink209.xml"/><Relationship Id="rId241" Type="http://schemas.openxmlformats.org/officeDocument/2006/relationships/image" Target="../media/image217.png"/><Relationship Id="rId437" Type="http://schemas.openxmlformats.org/officeDocument/2006/relationships/image" Target="../media/image313.png"/><Relationship Id="rId479" Type="http://schemas.openxmlformats.org/officeDocument/2006/relationships/image" Target="../media/image333.png"/><Relationship Id="rId36" Type="http://schemas.openxmlformats.org/officeDocument/2006/relationships/image" Target="../media/image116.png"/><Relationship Id="rId283" Type="http://schemas.openxmlformats.org/officeDocument/2006/relationships/customXml" Target="../ink/ink159.xml"/><Relationship Id="rId339" Type="http://schemas.openxmlformats.org/officeDocument/2006/relationships/customXml" Target="../ink/ink188.xml"/><Relationship Id="rId490" Type="http://schemas.openxmlformats.org/officeDocument/2006/relationships/customXml" Target="../ink/ink265.xml"/><Relationship Id="rId504" Type="http://schemas.openxmlformats.org/officeDocument/2006/relationships/customXml" Target="../ink/ink272.xml"/><Relationship Id="rId78" Type="http://schemas.openxmlformats.org/officeDocument/2006/relationships/image" Target="../media/image136.png"/><Relationship Id="rId101" Type="http://schemas.openxmlformats.org/officeDocument/2006/relationships/customXml" Target="../ink/ink67.xml"/><Relationship Id="rId143" Type="http://schemas.openxmlformats.org/officeDocument/2006/relationships/customXml" Target="../ink/ink88.xml"/><Relationship Id="rId185" Type="http://schemas.openxmlformats.org/officeDocument/2006/relationships/customXml" Target="../ink/ink109.xml"/><Relationship Id="rId350" Type="http://schemas.openxmlformats.org/officeDocument/2006/relationships/image" Target="../media/image270.png"/><Relationship Id="rId406" Type="http://schemas.openxmlformats.org/officeDocument/2006/relationships/customXml" Target="../ink/ink222.xml"/><Relationship Id="rId9" Type="http://schemas.openxmlformats.org/officeDocument/2006/relationships/image" Target="../media/image103.png"/><Relationship Id="rId210" Type="http://schemas.openxmlformats.org/officeDocument/2006/relationships/customXml" Target="../ink/ink122.xml"/><Relationship Id="rId392" Type="http://schemas.openxmlformats.org/officeDocument/2006/relationships/image" Target="../media/image291.png"/><Relationship Id="rId448" Type="http://schemas.openxmlformats.org/officeDocument/2006/relationships/customXml" Target="../ink/ink243.xml"/><Relationship Id="rId252" Type="http://schemas.openxmlformats.org/officeDocument/2006/relationships/customXml" Target="../ink/ink143.xml"/><Relationship Id="rId294" Type="http://schemas.openxmlformats.org/officeDocument/2006/relationships/image" Target="../media/image242.png"/><Relationship Id="rId308" Type="http://schemas.openxmlformats.org/officeDocument/2006/relationships/image" Target="../media/image249.png"/><Relationship Id="rId515" Type="http://schemas.openxmlformats.org/officeDocument/2006/relationships/image" Target="../media/image351.png"/><Relationship Id="rId47" Type="http://schemas.openxmlformats.org/officeDocument/2006/relationships/customXml" Target="../ink/ink39.xml"/><Relationship Id="rId89" Type="http://schemas.openxmlformats.org/officeDocument/2006/relationships/customXml" Target="../ink/ink61.xml"/><Relationship Id="rId112" Type="http://schemas.openxmlformats.org/officeDocument/2006/relationships/image" Target="../media/image153.png"/><Relationship Id="rId154" Type="http://schemas.openxmlformats.org/officeDocument/2006/relationships/image" Target="../media/image174.png"/><Relationship Id="rId361" Type="http://schemas.openxmlformats.org/officeDocument/2006/relationships/customXml" Target="../ink/ink199.xml"/><Relationship Id="rId196" Type="http://schemas.openxmlformats.org/officeDocument/2006/relationships/image" Target="../media/image195.png"/><Relationship Id="rId417" Type="http://schemas.openxmlformats.org/officeDocument/2006/relationships/image" Target="../media/image303.png"/><Relationship Id="rId459" Type="http://schemas.openxmlformats.org/officeDocument/2006/relationships/customXml" Target="../ink/ink249.xml"/><Relationship Id="rId16" Type="http://schemas.openxmlformats.org/officeDocument/2006/relationships/customXml" Target="../ink/ink23.xml"/><Relationship Id="rId221" Type="http://schemas.openxmlformats.org/officeDocument/2006/relationships/image" Target="../media/image207.png"/><Relationship Id="rId263" Type="http://schemas.openxmlformats.org/officeDocument/2006/relationships/customXml" Target="../ink/ink149.xml"/><Relationship Id="rId319" Type="http://schemas.openxmlformats.org/officeDocument/2006/relationships/customXml" Target="../ink/ink178.xml"/><Relationship Id="rId470" Type="http://schemas.openxmlformats.org/officeDocument/2006/relationships/image" Target="../media/image329.png"/><Relationship Id="rId526" Type="http://schemas.openxmlformats.org/officeDocument/2006/relationships/customXml" Target="../ink/ink283.xml"/><Relationship Id="rId58" Type="http://schemas.openxmlformats.org/officeDocument/2006/relationships/customXml" Target="../ink/ink45.xml"/><Relationship Id="rId123" Type="http://schemas.openxmlformats.org/officeDocument/2006/relationships/customXml" Target="../ink/ink78.xml"/><Relationship Id="rId330" Type="http://schemas.openxmlformats.org/officeDocument/2006/relationships/image" Target="../media/image260.png"/><Relationship Id="rId165" Type="http://schemas.openxmlformats.org/officeDocument/2006/relationships/customXml" Target="../ink/ink99.xml"/><Relationship Id="rId372" Type="http://schemas.openxmlformats.org/officeDocument/2006/relationships/image" Target="../media/image281.png"/><Relationship Id="rId428" Type="http://schemas.openxmlformats.org/officeDocument/2006/relationships/customXml" Target="../ink/ink233.xml"/><Relationship Id="rId232" Type="http://schemas.openxmlformats.org/officeDocument/2006/relationships/customXml" Target="../ink/ink133.xml"/><Relationship Id="rId274" Type="http://schemas.openxmlformats.org/officeDocument/2006/relationships/image" Target="../media/image233.png"/><Relationship Id="rId481" Type="http://schemas.openxmlformats.org/officeDocument/2006/relationships/image" Target="../media/image334.png"/><Relationship Id="rId27" Type="http://schemas.openxmlformats.org/officeDocument/2006/relationships/customXml" Target="../ink/ink29.xml"/><Relationship Id="rId69" Type="http://schemas.openxmlformats.org/officeDocument/2006/relationships/image" Target="../media/image132.png"/><Relationship Id="rId134" Type="http://schemas.openxmlformats.org/officeDocument/2006/relationships/image" Target="../media/image164.png"/><Relationship Id="rId80" Type="http://schemas.openxmlformats.org/officeDocument/2006/relationships/image" Target="../media/image137.png"/><Relationship Id="rId176" Type="http://schemas.openxmlformats.org/officeDocument/2006/relationships/image" Target="../media/image185.png"/><Relationship Id="rId341" Type="http://schemas.openxmlformats.org/officeDocument/2006/relationships/customXml" Target="../ink/ink189.xml"/><Relationship Id="rId383" Type="http://schemas.openxmlformats.org/officeDocument/2006/relationships/customXml" Target="../ink/ink210.xml"/><Relationship Id="rId439" Type="http://schemas.openxmlformats.org/officeDocument/2006/relationships/image" Target="../media/image314.png"/><Relationship Id="rId201" Type="http://schemas.openxmlformats.org/officeDocument/2006/relationships/customXml" Target="../ink/ink117.xml"/><Relationship Id="rId243" Type="http://schemas.openxmlformats.org/officeDocument/2006/relationships/image" Target="../media/image218.png"/><Relationship Id="rId285" Type="http://schemas.openxmlformats.org/officeDocument/2006/relationships/customXml" Target="../ink/ink160.xml"/><Relationship Id="rId450" Type="http://schemas.openxmlformats.org/officeDocument/2006/relationships/customXml" Target="../ink/ink244.xml"/><Relationship Id="rId506" Type="http://schemas.openxmlformats.org/officeDocument/2006/relationships/customXml" Target="../ink/ink273.xml"/><Relationship Id="rId38" Type="http://schemas.openxmlformats.org/officeDocument/2006/relationships/image" Target="../media/image117.png"/><Relationship Id="rId103" Type="http://schemas.openxmlformats.org/officeDocument/2006/relationships/customXml" Target="../ink/ink68.xml"/><Relationship Id="rId310" Type="http://schemas.openxmlformats.org/officeDocument/2006/relationships/image" Target="../media/image250.png"/><Relationship Id="rId492" Type="http://schemas.openxmlformats.org/officeDocument/2006/relationships/customXml" Target="../ink/ink266.xml"/><Relationship Id="rId91" Type="http://schemas.openxmlformats.org/officeDocument/2006/relationships/customXml" Target="../ink/ink62.xml"/><Relationship Id="rId145" Type="http://schemas.openxmlformats.org/officeDocument/2006/relationships/customXml" Target="../ink/ink89.xml"/><Relationship Id="rId187" Type="http://schemas.openxmlformats.org/officeDocument/2006/relationships/customXml" Target="../ink/ink110.xml"/><Relationship Id="rId352" Type="http://schemas.openxmlformats.org/officeDocument/2006/relationships/image" Target="../media/image271.png"/><Relationship Id="rId394" Type="http://schemas.openxmlformats.org/officeDocument/2006/relationships/customXml" Target="../ink/ink216.xml"/><Relationship Id="rId408" Type="http://schemas.openxmlformats.org/officeDocument/2006/relationships/customXml" Target="../ink/ink223.xml"/><Relationship Id="rId212" Type="http://schemas.openxmlformats.org/officeDocument/2006/relationships/customXml" Target="../ink/ink123.xml"/><Relationship Id="rId254" Type="http://schemas.openxmlformats.org/officeDocument/2006/relationships/customXml" Target="../ink/ink144.xml"/><Relationship Id="rId49" Type="http://schemas.openxmlformats.org/officeDocument/2006/relationships/customXml" Target="../ink/ink40.xml"/><Relationship Id="rId114" Type="http://schemas.openxmlformats.org/officeDocument/2006/relationships/image" Target="../media/image154.png"/><Relationship Id="rId296" Type="http://schemas.openxmlformats.org/officeDocument/2006/relationships/image" Target="../media/image243.png"/><Relationship Id="rId461" Type="http://schemas.openxmlformats.org/officeDocument/2006/relationships/customXml" Target="../ink/ink250.xml"/><Relationship Id="rId517" Type="http://schemas.openxmlformats.org/officeDocument/2006/relationships/image" Target="../media/image352.png"/><Relationship Id="rId60" Type="http://schemas.openxmlformats.org/officeDocument/2006/relationships/customXml" Target="../ink/ink46.xml"/><Relationship Id="rId156" Type="http://schemas.openxmlformats.org/officeDocument/2006/relationships/image" Target="../media/image175.png"/><Relationship Id="rId198" Type="http://schemas.openxmlformats.org/officeDocument/2006/relationships/image" Target="../media/image196.png"/><Relationship Id="rId321" Type="http://schemas.openxmlformats.org/officeDocument/2006/relationships/customXml" Target="../ink/ink179.xml"/><Relationship Id="rId363" Type="http://schemas.openxmlformats.org/officeDocument/2006/relationships/customXml" Target="../ink/ink200.xml"/><Relationship Id="rId419" Type="http://schemas.openxmlformats.org/officeDocument/2006/relationships/image" Target="../media/image304.png"/><Relationship Id="rId223" Type="http://schemas.openxmlformats.org/officeDocument/2006/relationships/image" Target="../media/image208.png"/><Relationship Id="rId430" Type="http://schemas.openxmlformats.org/officeDocument/2006/relationships/customXml" Target="../ink/ink234.xml"/><Relationship Id="rId18" Type="http://schemas.openxmlformats.org/officeDocument/2006/relationships/customXml" Target="../ink/ink24.xml"/><Relationship Id="rId265" Type="http://schemas.openxmlformats.org/officeDocument/2006/relationships/customXml" Target="../ink/ink150.xml"/><Relationship Id="rId472" Type="http://schemas.openxmlformats.org/officeDocument/2006/relationships/image" Target="../media/image330.png"/><Relationship Id="rId528" Type="http://schemas.openxmlformats.org/officeDocument/2006/relationships/customXml" Target="../ink/ink284.xml"/><Relationship Id="rId125" Type="http://schemas.openxmlformats.org/officeDocument/2006/relationships/customXml" Target="../ink/ink79.xml"/><Relationship Id="rId167" Type="http://schemas.openxmlformats.org/officeDocument/2006/relationships/customXml" Target="../ink/ink100.xml"/><Relationship Id="rId332" Type="http://schemas.openxmlformats.org/officeDocument/2006/relationships/image" Target="../media/image261.png"/><Relationship Id="rId374" Type="http://schemas.openxmlformats.org/officeDocument/2006/relationships/image" Target="../media/image282.png"/><Relationship Id="rId71" Type="http://schemas.openxmlformats.org/officeDocument/2006/relationships/image" Target="../media/image133.png"/><Relationship Id="rId234" Type="http://schemas.openxmlformats.org/officeDocument/2006/relationships/customXml" Target="../ink/ink134.xml"/><Relationship Id="rId2" Type="http://schemas.openxmlformats.org/officeDocument/2006/relationships/slideLayout" Target="../slideLayouts/slideLayout2.xml"/><Relationship Id="rId29" Type="http://schemas.openxmlformats.org/officeDocument/2006/relationships/customXml" Target="../ink/ink30.xml"/><Relationship Id="rId276" Type="http://schemas.openxmlformats.org/officeDocument/2006/relationships/image" Target="../media/image234.png"/><Relationship Id="rId441" Type="http://schemas.openxmlformats.org/officeDocument/2006/relationships/image" Target="../media/image315.png"/><Relationship Id="rId483" Type="http://schemas.openxmlformats.org/officeDocument/2006/relationships/image" Target="../media/image335.png"/><Relationship Id="rId40" Type="http://schemas.openxmlformats.org/officeDocument/2006/relationships/image" Target="../media/image118.png"/><Relationship Id="rId136" Type="http://schemas.openxmlformats.org/officeDocument/2006/relationships/image" Target="../media/image165.png"/><Relationship Id="rId178" Type="http://schemas.openxmlformats.org/officeDocument/2006/relationships/image" Target="../media/image186.png"/><Relationship Id="rId301" Type="http://schemas.openxmlformats.org/officeDocument/2006/relationships/customXml" Target="../ink/ink169.xml"/><Relationship Id="rId343" Type="http://schemas.openxmlformats.org/officeDocument/2006/relationships/customXml" Target="../ink/ink190.xml"/><Relationship Id="rId82" Type="http://schemas.openxmlformats.org/officeDocument/2006/relationships/image" Target="../media/image138.png"/><Relationship Id="rId203" Type="http://schemas.openxmlformats.org/officeDocument/2006/relationships/image" Target="../media/image198.png"/><Relationship Id="rId385" Type="http://schemas.openxmlformats.org/officeDocument/2006/relationships/customXml" Target="../ink/ink211.xml"/><Relationship Id="rId245" Type="http://schemas.openxmlformats.org/officeDocument/2006/relationships/image" Target="../media/image219.png"/><Relationship Id="rId287" Type="http://schemas.openxmlformats.org/officeDocument/2006/relationships/customXml" Target="../ink/ink162.xml"/><Relationship Id="rId410" Type="http://schemas.openxmlformats.org/officeDocument/2006/relationships/customXml" Target="../ink/ink224.xml"/><Relationship Id="rId452" Type="http://schemas.openxmlformats.org/officeDocument/2006/relationships/customXml" Target="../ink/ink245.xml"/><Relationship Id="rId494" Type="http://schemas.openxmlformats.org/officeDocument/2006/relationships/customXml" Target="../ink/ink267.xml"/><Relationship Id="rId508" Type="http://schemas.openxmlformats.org/officeDocument/2006/relationships/customXml" Target="../ink/ink274.xml"/><Relationship Id="rId105" Type="http://schemas.openxmlformats.org/officeDocument/2006/relationships/customXml" Target="../ink/ink69.xml"/><Relationship Id="rId147" Type="http://schemas.openxmlformats.org/officeDocument/2006/relationships/customXml" Target="../ink/ink90.xml"/><Relationship Id="rId312" Type="http://schemas.openxmlformats.org/officeDocument/2006/relationships/image" Target="../media/image251.png"/><Relationship Id="rId354" Type="http://schemas.openxmlformats.org/officeDocument/2006/relationships/image" Target="../media/image272.png"/><Relationship Id="rId51" Type="http://schemas.openxmlformats.org/officeDocument/2006/relationships/customXml" Target="../ink/ink41.xml"/><Relationship Id="rId93" Type="http://schemas.openxmlformats.org/officeDocument/2006/relationships/customXml" Target="../ink/ink63.xml"/><Relationship Id="rId189" Type="http://schemas.openxmlformats.org/officeDocument/2006/relationships/customXml" Target="../ink/ink111.xml"/><Relationship Id="rId396" Type="http://schemas.openxmlformats.org/officeDocument/2006/relationships/customXml" Target="../ink/ink217.xml"/><Relationship Id="rId214" Type="http://schemas.openxmlformats.org/officeDocument/2006/relationships/customXml" Target="../ink/ink124.xml"/><Relationship Id="rId256" Type="http://schemas.openxmlformats.org/officeDocument/2006/relationships/image" Target="../media/image224.png"/><Relationship Id="rId298" Type="http://schemas.openxmlformats.org/officeDocument/2006/relationships/image" Target="../media/image244.png"/><Relationship Id="rId421" Type="http://schemas.openxmlformats.org/officeDocument/2006/relationships/image" Target="../media/image305.png"/><Relationship Id="rId463" Type="http://schemas.openxmlformats.org/officeDocument/2006/relationships/customXml" Target="../ink/ink251.xml"/><Relationship Id="rId519" Type="http://schemas.openxmlformats.org/officeDocument/2006/relationships/image" Target="../media/image353.png"/><Relationship Id="rId116" Type="http://schemas.openxmlformats.org/officeDocument/2006/relationships/image" Target="../media/image155.png"/><Relationship Id="rId158" Type="http://schemas.openxmlformats.org/officeDocument/2006/relationships/image" Target="../media/image176.png"/><Relationship Id="rId323" Type="http://schemas.openxmlformats.org/officeDocument/2006/relationships/customXml" Target="../ink/ink180.xml"/><Relationship Id="rId20" Type="http://schemas.openxmlformats.org/officeDocument/2006/relationships/customXml" Target="../ink/ink25.xml"/><Relationship Id="rId62" Type="http://schemas.openxmlformats.org/officeDocument/2006/relationships/customXml" Target="../ink/ink47.xml"/><Relationship Id="rId365" Type="http://schemas.openxmlformats.org/officeDocument/2006/relationships/customXml" Target="../ink/ink201.xml"/><Relationship Id="rId225" Type="http://schemas.openxmlformats.org/officeDocument/2006/relationships/image" Target="../media/image209.png"/><Relationship Id="rId267" Type="http://schemas.openxmlformats.org/officeDocument/2006/relationships/customXml" Target="../ink/ink151.xml"/><Relationship Id="rId432" Type="http://schemas.openxmlformats.org/officeDocument/2006/relationships/customXml" Target="../ink/ink235.xml"/><Relationship Id="rId474" Type="http://schemas.openxmlformats.org/officeDocument/2006/relationships/image" Target="../media/image331.png"/><Relationship Id="rId127" Type="http://schemas.openxmlformats.org/officeDocument/2006/relationships/customXml" Target="../ink/ink80.xml"/><Relationship Id="rId31" Type="http://schemas.openxmlformats.org/officeDocument/2006/relationships/customXml" Target="../ink/ink31.xml"/><Relationship Id="rId73" Type="http://schemas.openxmlformats.org/officeDocument/2006/relationships/customXml" Target="../ink/ink53.xml"/><Relationship Id="rId169" Type="http://schemas.openxmlformats.org/officeDocument/2006/relationships/customXml" Target="../ink/ink101.xml"/><Relationship Id="rId334" Type="http://schemas.openxmlformats.org/officeDocument/2006/relationships/image" Target="../media/image262.png"/><Relationship Id="rId376" Type="http://schemas.openxmlformats.org/officeDocument/2006/relationships/image" Target="../media/image283.png"/><Relationship Id="rId4" Type="http://schemas.openxmlformats.org/officeDocument/2006/relationships/image" Target="../media/image100.png"/><Relationship Id="rId180" Type="http://schemas.openxmlformats.org/officeDocument/2006/relationships/image" Target="../media/image187.png"/><Relationship Id="rId236" Type="http://schemas.openxmlformats.org/officeDocument/2006/relationships/customXml" Target="../ink/ink135.xml"/><Relationship Id="rId278" Type="http://schemas.openxmlformats.org/officeDocument/2006/relationships/image" Target="../media/image235.png"/><Relationship Id="rId401" Type="http://schemas.openxmlformats.org/officeDocument/2006/relationships/image" Target="../media/image295.png"/><Relationship Id="rId443" Type="http://schemas.openxmlformats.org/officeDocument/2006/relationships/image" Target="../media/image316.png"/><Relationship Id="rId303" Type="http://schemas.openxmlformats.org/officeDocument/2006/relationships/customXml" Target="../ink/ink170.xml"/><Relationship Id="rId485" Type="http://schemas.openxmlformats.org/officeDocument/2006/relationships/image" Target="../media/image336.png"/><Relationship Id="rId42" Type="http://schemas.openxmlformats.org/officeDocument/2006/relationships/image" Target="../media/image119.png"/><Relationship Id="rId84" Type="http://schemas.openxmlformats.org/officeDocument/2006/relationships/image" Target="../media/image139.png"/><Relationship Id="rId138" Type="http://schemas.openxmlformats.org/officeDocument/2006/relationships/image" Target="../media/image166.png"/><Relationship Id="rId345" Type="http://schemas.openxmlformats.org/officeDocument/2006/relationships/customXml" Target="../ink/ink191.xml"/><Relationship Id="rId387" Type="http://schemas.openxmlformats.org/officeDocument/2006/relationships/customXml" Target="../ink/ink212.xml"/><Relationship Id="rId510" Type="http://schemas.openxmlformats.org/officeDocument/2006/relationships/customXml" Target="../ink/ink275.xml"/><Relationship Id="rId191" Type="http://schemas.openxmlformats.org/officeDocument/2006/relationships/customXml" Target="../ink/ink112.xml"/><Relationship Id="rId205" Type="http://schemas.openxmlformats.org/officeDocument/2006/relationships/image" Target="../media/image199.png"/><Relationship Id="rId247" Type="http://schemas.openxmlformats.org/officeDocument/2006/relationships/image" Target="../media/image220.png"/><Relationship Id="rId412" Type="http://schemas.openxmlformats.org/officeDocument/2006/relationships/customXml" Target="../ink/ink225.xml"/><Relationship Id="rId107" Type="http://schemas.openxmlformats.org/officeDocument/2006/relationships/customXml" Target="../ink/ink70.xml"/><Relationship Id="rId289" Type="http://schemas.openxmlformats.org/officeDocument/2006/relationships/customXml" Target="../ink/ink163.xml"/><Relationship Id="rId454" Type="http://schemas.openxmlformats.org/officeDocument/2006/relationships/customXml" Target="../ink/ink246.xml"/><Relationship Id="rId496" Type="http://schemas.openxmlformats.org/officeDocument/2006/relationships/customXml" Target="../ink/ink268.xml"/><Relationship Id="rId11" Type="http://schemas.openxmlformats.org/officeDocument/2006/relationships/image" Target="../media/image104.png"/><Relationship Id="rId53" Type="http://schemas.openxmlformats.org/officeDocument/2006/relationships/customXml" Target="../ink/ink42.xml"/><Relationship Id="rId149" Type="http://schemas.openxmlformats.org/officeDocument/2006/relationships/customXml" Target="../ink/ink91.xml"/><Relationship Id="rId314" Type="http://schemas.openxmlformats.org/officeDocument/2006/relationships/image" Target="../media/image252.png"/><Relationship Id="rId356" Type="http://schemas.openxmlformats.org/officeDocument/2006/relationships/image" Target="../media/image273.png"/><Relationship Id="rId398" Type="http://schemas.openxmlformats.org/officeDocument/2006/relationships/customXml" Target="../ink/ink218.xml"/><Relationship Id="rId521" Type="http://schemas.openxmlformats.org/officeDocument/2006/relationships/image" Target="../media/image354.png"/><Relationship Id="rId95" Type="http://schemas.openxmlformats.org/officeDocument/2006/relationships/customXml" Target="../ink/ink64.xml"/><Relationship Id="rId160" Type="http://schemas.openxmlformats.org/officeDocument/2006/relationships/image" Target="../media/image177.png"/><Relationship Id="rId216" Type="http://schemas.openxmlformats.org/officeDocument/2006/relationships/customXml" Target="../ink/ink125.xml"/><Relationship Id="rId423" Type="http://schemas.openxmlformats.org/officeDocument/2006/relationships/image" Target="../media/image306.png"/><Relationship Id="rId258" Type="http://schemas.openxmlformats.org/officeDocument/2006/relationships/image" Target="../media/image225.png"/><Relationship Id="rId465" Type="http://schemas.openxmlformats.org/officeDocument/2006/relationships/customXml" Target="../ink/ink252.xml"/><Relationship Id="rId22" Type="http://schemas.openxmlformats.org/officeDocument/2006/relationships/customXml" Target="../ink/ink26.xml"/><Relationship Id="rId64" Type="http://schemas.openxmlformats.org/officeDocument/2006/relationships/customXml" Target="../ink/ink48.xml"/><Relationship Id="rId118" Type="http://schemas.openxmlformats.org/officeDocument/2006/relationships/image" Target="../media/image156.png"/><Relationship Id="rId325" Type="http://schemas.openxmlformats.org/officeDocument/2006/relationships/customXml" Target="../ink/ink181.xml"/><Relationship Id="rId367" Type="http://schemas.openxmlformats.org/officeDocument/2006/relationships/customXml" Target="../ink/ink202.xml"/><Relationship Id="rId171" Type="http://schemas.openxmlformats.org/officeDocument/2006/relationships/customXml" Target="../ink/ink102.xml"/><Relationship Id="rId227" Type="http://schemas.openxmlformats.org/officeDocument/2006/relationships/image" Target="../media/image210.png"/><Relationship Id="rId269" Type="http://schemas.openxmlformats.org/officeDocument/2006/relationships/customXml" Target="../ink/ink152.xml"/><Relationship Id="rId434" Type="http://schemas.openxmlformats.org/officeDocument/2006/relationships/customXml" Target="../ink/ink236.xml"/><Relationship Id="rId476" Type="http://schemas.openxmlformats.org/officeDocument/2006/relationships/customXml" Target="../ink/ink258.xml"/><Relationship Id="rId33" Type="http://schemas.openxmlformats.org/officeDocument/2006/relationships/customXml" Target="../ink/ink32.xml"/><Relationship Id="rId129" Type="http://schemas.openxmlformats.org/officeDocument/2006/relationships/customXml" Target="../ink/ink81.xml"/><Relationship Id="rId280" Type="http://schemas.openxmlformats.org/officeDocument/2006/relationships/image" Target="../media/image236.png"/><Relationship Id="rId336" Type="http://schemas.openxmlformats.org/officeDocument/2006/relationships/image" Target="../media/image263.png"/><Relationship Id="rId501" Type="http://schemas.openxmlformats.org/officeDocument/2006/relationships/image" Target="../media/image344.png"/><Relationship Id="rId75" Type="http://schemas.openxmlformats.org/officeDocument/2006/relationships/customXml" Target="../ink/ink54.xml"/><Relationship Id="rId140" Type="http://schemas.openxmlformats.org/officeDocument/2006/relationships/image" Target="../media/image167.png"/><Relationship Id="rId182" Type="http://schemas.openxmlformats.org/officeDocument/2006/relationships/image" Target="../media/image188.png"/><Relationship Id="rId378" Type="http://schemas.openxmlformats.org/officeDocument/2006/relationships/image" Target="../media/image284.png"/><Relationship Id="rId403" Type="http://schemas.openxmlformats.org/officeDocument/2006/relationships/image" Target="../media/image296.png"/><Relationship Id="rId6" Type="http://schemas.openxmlformats.org/officeDocument/2006/relationships/customXml" Target="../ink/ink18.xml"/><Relationship Id="rId238" Type="http://schemas.openxmlformats.org/officeDocument/2006/relationships/customXml" Target="../ink/ink136.xml"/><Relationship Id="rId445" Type="http://schemas.openxmlformats.org/officeDocument/2006/relationships/image" Target="../media/image317.png"/><Relationship Id="rId487" Type="http://schemas.openxmlformats.org/officeDocument/2006/relationships/image" Target="../media/image337.png"/><Relationship Id="rId291" Type="http://schemas.openxmlformats.org/officeDocument/2006/relationships/customXml" Target="../ink/ink164.xml"/><Relationship Id="rId305" Type="http://schemas.openxmlformats.org/officeDocument/2006/relationships/customXml" Target="../ink/ink171.xml"/><Relationship Id="rId347" Type="http://schemas.openxmlformats.org/officeDocument/2006/relationships/customXml" Target="../ink/ink192.xml"/><Relationship Id="rId512" Type="http://schemas.openxmlformats.org/officeDocument/2006/relationships/customXml" Target="../ink/ink276.xml"/><Relationship Id="rId44" Type="http://schemas.openxmlformats.org/officeDocument/2006/relationships/image" Target="../media/image120.png"/><Relationship Id="rId86" Type="http://schemas.openxmlformats.org/officeDocument/2006/relationships/image" Target="../media/image140.png"/><Relationship Id="rId151" Type="http://schemas.openxmlformats.org/officeDocument/2006/relationships/customXml" Target="../ink/ink92.xml"/><Relationship Id="rId389" Type="http://schemas.openxmlformats.org/officeDocument/2006/relationships/customXml" Target="../ink/ink213.xml"/><Relationship Id="rId193" Type="http://schemas.openxmlformats.org/officeDocument/2006/relationships/customXml" Target="../ink/ink113.xml"/><Relationship Id="rId207" Type="http://schemas.openxmlformats.org/officeDocument/2006/relationships/image" Target="../media/image200.png"/><Relationship Id="rId249" Type="http://schemas.openxmlformats.org/officeDocument/2006/relationships/image" Target="../media/image221.png"/><Relationship Id="rId414" Type="http://schemas.openxmlformats.org/officeDocument/2006/relationships/customXml" Target="../ink/ink226.xml"/><Relationship Id="rId456" Type="http://schemas.openxmlformats.org/officeDocument/2006/relationships/customXml" Target="../ink/ink247.xml"/><Relationship Id="rId498" Type="http://schemas.openxmlformats.org/officeDocument/2006/relationships/customXml" Target="../ink/ink269.xml"/><Relationship Id="rId13" Type="http://schemas.openxmlformats.org/officeDocument/2006/relationships/image" Target="../media/image105.png"/><Relationship Id="rId109" Type="http://schemas.openxmlformats.org/officeDocument/2006/relationships/customXml" Target="../ink/ink71.xml"/><Relationship Id="rId260" Type="http://schemas.openxmlformats.org/officeDocument/2006/relationships/image" Target="../media/image226.png"/><Relationship Id="rId316" Type="http://schemas.openxmlformats.org/officeDocument/2006/relationships/image" Target="../media/image253.png"/><Relationship Id="rId523" Type="http://schemas.openxmlformats.org/officeDocument/2006/relationships/image" Target="../media/image355.png"/><Relationship Id="rId55" Type="http://schemas.openxmlformats.org/officeDocument/2006/relationships/image" Target="../media/image125.png"/><Relationship Id="rId97" Type="http://schemas.openxmlformats.org/officeDocument/2006/relationships/customXml" Target="../ink/ink65.xml"/><Relationship Id="rId120" Type="http://schemas.openxmlformats.org/officeDocument/2006/relationships/image" Target="../media/image157.png"/><Relationship Id="rId358" Type="http://schemas.openxmlformats.org/officeDocument/2006/relationships/image" Target="../media/image274.png"/><Relationship Id="rId162" Type="http://schemas.openxmlformats.org/officeDocument/2006/relationships/image" Target="../media/image178.png"/><Relationship Id="rId218" Type="http://schemas.openxmlformats.org/officeDocument/2006/relationships/customXml" Target="../ink/ink126.xml"/><Relationship Id="rId425" Type="http://schemas.openxmlformats.org/officeDocument/2006/relationships/image" Target="../media/image307.png"/><Relationship Id="rId467" Type="http://schemas.openxmlformats.org/officeDocument/2006/relationships/customXml" Target="../ink/ink253.xml"/><Relationship Id="rId271" Type="http://schemas.openxmlformats.org/officeDocument/2006/relationships/customXml" Target="../ink/ink153.xml"/><Relationship Id="rId24" Type="http://schemas.openxmlformats.org/officeDocument/2006/relationships/image" Target="../media/image110.png"/><Relationship Id="rId66" Type="http://schemas.openxmlformats.org/officeDocument/2006/relationships/customXml" Target="../ink/ink49.xml"/><Relationship Id="rId131" Type="http://schemas.openxmlformats.org/officeDocument/2006/relationships/customXml" Target="../ink/ink82.xml"/><Relationship Id="rId327" Type="http://schemas.openxmlformats.org/officeDocument/2006/relationships/customXml" Target="../ink/ink182.xml"/><Relationship Id="rId369" Type="http://schemas.openxmlformats.org/officeDocument/2006/relationships/customXml" Target="../ink/ink203.xml"/><Relationship Id="rId173" Type="http://schemas.openxmlformats.org/officeDocument/2006/relationships/customXml" Target="../ink/ink103.xml"/><Relationship Id="rId229" Type="http://schemas.openxmlformats.org/officeDocument/2006/relationships/image" Target="../media/image211.png"/><Relationship Id="rId380" Type="http://schemas.openxmlformats.org/officeDocument/2006/relationships/image" Target="../media/image285.png"/><Relationship Id="rId436" Type="http://schemas.openxmlformats.org/officeDocument/2006/relationships/customXml" Target="../ink/ink237.xml"/><Relationship Id="rId240" Type="http://schemas.openxmlformats.org/officeDocument/2006/relationships/customXml" Target="../ink/ink137.xml"/><Relationship Id="rId478" Type="http://schemas.openxmlformats.org/officeDocument/2006/relationships/customXml" Target="../ink/ink259.xml"/><Relationship Id="rId35" Type="http://schemas.openxmlformats.org/officeDocument/2006/relationships/customXml" Target="../ink/ink33.xml"/><Relationship Id="rId77" Type="http://schemas.openxmlformats.org/officeDocument/2006/relationships/customXml" Target="../ink/ink55.xml"/><Relationship Id="rId100" Type="http://schemas.openxmlformats.org/officeDocument/2006/relationships/image" Target="../media/image147.png"/><Relationship Id="rId282" Type="http://schemas.openxmlformats.org/officeDocument/2006/relationships/image" Target="../media/image237.png"/><Relationship Id="rId338" Type="http://schemas.openxmlformats.org/officeDocument/2006/relationships/image" Target="../media/image264.png"/><Relationship Id="rId503" Type="http://schemas.openxmlformats.org/officeDocument/2006/relationships/image" Target="../media/image345.png"/><Relationship Id="rId8" Type="http://schemas.openxmlformats.org/officeDocument/2006/relationships/customXml" Target="../ink/ink19.xml"/><Relationship Id="rId142" Type="http://schemas.openxmlformats.org/officeDocument/2006/relationships/image" Target="../media/image168.png"/><Relationship Id="rId184" Type="http://schemas.openxmlformats.org/officeDocument/2006/relationships/image" Target="../media/image189.png"/><Relationship Id="rId391" Type="http://schemas.openxmlformats.org/officeDocument/2006/relationships/customXml" Target="../ink/ink214.xml"/><Relationship Id="rId405" Type="http://schemas.openxmlformats.org/officeDocument/2006/relationships/image" Target="../media/image297.png"/><Relationship Id="rId447" Type="http://schemas.openxmlformats.org/officeDocument/2006/relationships/image" Target="../media/image318.png"/><Relationship Id="rId251" Type="http://schemas.openxmlformats.org/officeDocument/2006/relationships/image" Target="../media/image222.png"/><Relationship Id="rId489" Type="http://schemas.openxmlformats.org/officeDocument/2006/relationships/image" Target="../media/image338.png"/><Relationship Id="rId46" Type="http://schemas.openxmlformats.org/officeDocument/2006/relationships/image" Target="../media/image121.png"/><Relationship Id="rId293" Type="http://schemas.openxmlformats.org/officeDocument/2006/relationships/customXml" Target="../ink/ink165.xml"/><Relationship Id="rId307" Type="http://schemas.openxmlformats.org/officeDocument/2006/relationships/customXml" Target="../ink/ink172.xml"/><Relationship Id="rId349" Type="http://schemas.openxmlformats.org/officeDocument/2006/relationships/customXml" Target="../ink/ink193.xml"/><Relationship Id="rId514" Type="http://schemas.openxmlformats.org/officeDocument/2006/relationships/customXml" Target="../ink/ink277.xml"/><Relationship Id="rId88" Type="http://schemas.openxmlformats.org/officeDocument/2006/relationships/image" Target="../media/image141.png"/><Relationship Id="rId111" Type="http://schemas.openxmlformats.org/officeDocument/2006/relationships/customXml" Target="../ink/ink72.xml"/><Relationship Id="rId153" Type="http://schemas.openxmlformats.org/officeDocument/2006/relationships/customXml" Target="../ink/ink93.xml"/><Relationship Id="rId195" Type="http://schemas.openxmlformats.org/officeDocument/2006/relationships/customXml" Target="../ink/ink114.xml"/><Relationship Id="rId209" Type="http://schemas.openxmlformats.org/officeDocument/2006/relationships/image" Target="../media/image201.png"/><Relationship Id="rId360" Type="http://schemas.openxmlformats.org/officeDocument/2006/relationships/image" Target="../media/image275.png"/><Relationship Id="rId416" Type="http://schemas.openxmlformats.org/officeDocument/2006/relationships/customXml" Target="../ink/ink227.xml"/><Relationship Id="rId220" Type="http://schemas.openxmlformats.org/officeDocument/2006/relationships/customXml" Target="../ink/ink127.xml"/><Relationship Id="rId458" Type="http://schemas.openxmlformats.org/officeDocument/2006/relationships/customXml" Target="../ink/ink248.xml"/><Relationship Id="rId15" Type="http://schemas.openxmlformats.org/officeDocument/2006/relationships/image" Target="../media/image106.png"/><Relationship Id="rId57" Type="http://schemas.openxmlformats.org/officeDocument/2006/relationships/image" Target="../media/image126.png"/><Relationship Id="rId262" Type="http://schemas.openxmlformats.org/officeDocument/2006/relationships/image" Target="../media/image227.png"/><Relationship Id="rId318" Type="http://schemas.openxmlformats.org/officeDocument/2006/relationships/image" Target="../media/image254.png"/><Relationship Id="rId525" Type="http://schemas.openxmlformats.org/officeDocument/2006/relationships/image" Target="../media/image356.png"/><Relationship Id="rId99" Type="http://schemas.openxmlformats.org/officeDocument/2006/relationships/customXml" Target="../ink/ink66.xml"/><Relationship Id="rId122" Type="http://schemas.openxmlformats.org/officeDocument/2006/relationships/image" Target="../media/image158.png"/><Relationship Id="rId164" Type="http://schemas.openxmlformats.org/officeDocument/2006/relationships/image" Target="../media/image179.png"/><Relationship Id="rId371" Type="http://schemas.openxmlformats.org/officeDocument/2006/relationships/customXml" Target="../ink/ink204.xml"/><Relationship Id="rId427" Type="http://schemas.openxmlformats.org/officeDocument/2006/relationships/image" Target="../media/image308.png"/><Relationship Id="rId469" Type="http://schemas.openxmlformats.org/officeDocument/2006/relationships/customXml" Target="../ink/ink254.xml"/><Relationship Id="rId26" Type="http://schemas.openxmlformats.org/officeDocument/2006/relationships/image" Target="../media/image111.png"/><Relationship Id="rId231" Type="http://schemas.openxmlformats.org/officeDocument/2006/relationships/image" Target="../media/image212.png"/><Relationship Id="rId273" Type="http://schemas.openxmlformats.org/officeDocument/2006/relationships/customXml" Target="../ink/ink154.xml"/><Relationship Id="rId329" Type="http://schemas.openxmlformats.org/officeDocument/2006/relationships/customXml" Target="../ink/ink183.xml"/><Relationship Id="rId480" Type="http://schemas.openxmlformats.org/officeDocument/2006/relationships/customXml" Target="../ink/ink260.xml"/><Relationship Id="rId68" Type="http://schemas.openxmlformats.org/officeDocument/2006/relationships/customXml" Target="../ink/ink50.xml"/><Relationship Id="rId133" Type="http://schemas.openxmlformats.org/officeDocument/2006/relationships/customXml" Target="../ink/ink83.xml"/><Relationship Id="rId175" Type="http://schemas.openxmlformats.org/officeDocument/2006/relationships/customXml" Target="../ink/ink104.xml"/><Relationship Id="rId340" Type="http://schemas.openxmlformats.org/officeDocument/2006/relationships/image" Target="../media/image265.png"/><Relationship Id="rId200" Type="http://schemas.openxmlformats.org/officeDocument/2006/relationships/image" Target="../media/image197.png"/><Relationship Id="rId382" Type="http://schemas.openxmlformats.org/officeDocument/2006/relationships/image" Target="../media/image286.png"/><Relationship Id="rId438" Type="http://schemas.openxmlformats.org/officeDocument/2006/relationships/customXml" Target="../ink/ink238.xml"/><Relationship Id="rId242" Type="http://schemas.openxmlformats.org/officeDocument/2006/relationships/customXml" Target="../ink/ink138.xml"/><Relationship Id="rId284" Type="http://schemas.openxmlformats.org/officeDocument/2006/relationships/image" Target="../media/image238.png"/><Relationship Id="rId491" Type="http://schemas.openxmlformats.org/officeDocument/2006/relationships/image" Target="../media/image339.png"/><Relationship Id="rId505" Type="http://schemas.openxmlformats.org/officeDocument/2006/relationships/image" Target="../media/image346.png"/><Relationship Id="rId37" Type="http://schemas.openxmlformats.org/officeDocument/2006/relationships/customXml" Target="../ink/ink34.xml"/><Relationship Id="rId79" Type="http://schemas.openxmlformats.org/officeDocument/2006/relationships/customXml" Target="../ink/ink56.xml"/><Relationship Id="rId102" Type="http://schemas.openxmlformats.org/officeDocument/2006/relationships/image" Target="../media/image148.png"/><Relationship Id="rId144" Type="http://schemas.openxmlformats.org/officeDocument/2006/relationships/image" Target="../media/image169.png"/><Relationship Id="rId90" Type="http://schemas.openxmlformats.org/officeDocument/2006/relationships/image" Target="../media/image142.png"/><Relationship Id="rId186" Type="http://schemas.openxmlformats.org/officeDocument/2006/relationships/image" Target="../media/image190.png"/><Relationship Id="rId351" Type="http://schemas.openxmlformats.org/officeDocument/2006/relationships/customXml" Target="../ink/ink194.xml"/><Relationship Id="rId393" Type="http://schemas.openxmlformats.org/officeDocument/2006/relationships/customXml" Target="../ink/ink215.xml"/><Relationship Id="rId407" Type="http://schemas.openxmlformats.org/officeDocument/2006/relationships/image" Target="../media/image298.png"/><Relationship Id="rId449" Type="http://schemas.openxmlformats.org/officeDocument/2006/relationships/image" Target="../media/image319.png"/><Relationship Id="rId211" Type="http://schemas.openxmlformats.org/officeDocument/2006/relationships/image" Target="../media/image202.png"/><Relationship Id="rId253" Type="http://schemas.openxmlformats.org/officeDocument/2006/relationships/image" Target="../media/image223.png"/><Relationship Id="rId295" Type="http://schemas.openxmlformats.org/officeDocument/2006/relationships/customXml" Target="../ink/ink166.xml"/><Relationship Id="rId309" Type="http://schemas.openxmlformats.org/officeDocument/2006/relationships/customXml" Target="../ink/ink173.xml"/><Relationship Id="rId460" Type="http://schemas.openxmlformats.org/officeDocument/2006/relationships/image" Target="../media/image324.png"/><Relationship Id="rId516" Type="http://schemas.openxmlformats.org/officeDocument/2006/relationships/customXml" Target="../ink/ink278.xml"/><Relationship Id="rId48" Type="http://schemas.openxmlformats.org/officeDocument/2006/relationships/image" Target="../media/image122.png"/><Relationship Id="rId113" Type="http://schemas.openxmlformats.org/officeDocument/2006/relationships/customXml" Target="../ink/ink73.xml"/><Relationship Id="rId320" Type="http://schemas.openxmlformats.org/officeDocument/2006/relationships/image" Target="../media/image255.png"/><Relationship Id="rId155" Type="http://schemas.openxmlformats.org/officeDocument/2006/relationships/customXml" Target="../ink/ink94.xml"/><Relationship Id="rId197" Type="http://schemas.openxmlformats.org/officeDocument/2006/relationships/customXml" Target="../ink/ink115.xml"/><Relationship Id="rId362" Type="http://schemas.openxmlformats.org/officeDocument/2006/relationships/image" Target="../media/image276.png"/><Relationship Id="rId418" Type="http://schemas.openxmlformats.org/officeDocument/2006/relationships/customXml" Target="../ink/ink228.xml"/><Relationship Id="rId222" Type="http://schemas.openxmlformats.org/officeDocument/2006/relationships/customXml" Target="../ink/ink128.xml"/><Relationship Id="rId264" Type="http://schemas.openxmlformats.org/officeDocument/2006/relationships/image" Target="../media/image228.png"/><Relationship Id="rId471" Type="http://schemas.openxmlformats.org/officeDocument/2006/relationships/customXml" Target="../ink/ink255.xml"/><Relationship Id="rId17" Type="http://schemas.openxmlformats.org/officeDocument/2006/relationships/image" Target="../media/image107.png"/><Relationship Id="rId59" Type="http://schemas.openxmlformats.org/officeDocument/2006/relationships/image" Target="../media/image127.png"/><Relationship Id="rId124" Type="http://schemas.openxmlformats.org/officeDocument/2006/relationships/image" Target="../media/image159.png"/><Relationship Id="rId527" Type="http://schemas.openxmlformats.org/officeDocument/2006/relationships/image" Target="../media/image357.png"/><Relationship Id="rId70" Type="http://schemas.openxmlformats.org/officeDocument/2006/relationships/customXml" Target="../ink/ink51.xml"/><Relationship Id="rId166" Type="http://schemas.openxmlformats.org/officeDocument/2006/relationships/image" Target="../media/image180.png"/><Relationship Id="rId331" Type="http://schemas.openxmlformats.org/officeDocument/2006/relationships/customXml" Target="../ink/ink184.xml"/><Relationship Id="rId373" Type="http://schemas.openxmlformats.org/officeDocument/2006/relationships/customXml" Target="../ink/ink205.xml"/><Relationship Id="rId429" Type="http://schemas.openxmlformats.org/officeDocument/2006/relationships/image" Target="../media/image309.png"/><Relationship Id="rId1" Type="http://schemas.openxmlformats.org/officeDocument/2006/relationships/tags" Target="../tags/tag90.xml"/><Relationship Id="rId233" Type="http://schemas.openxmlformats.org/officeDocument/2006/relationships/image" Target="../media/image213.png"/><Relationship Id="rId440" Type="http://schemas.openxmlformats.org/officeDocument/2006/relationships/customXml" Target="../ink/ink239.xml"/><Relationship Id="rId28" Type="http://schemas.openxmlformats.org/officeDocument/2006/relationships/image" Target="../media/image112.png"/><Relationship Id="rId275" Type="http://schemas.openxmlformats.org/officeDocument/2006/relationships/customXml" Target="../ink/ink155.xml"/><Relationship Id="rId300" Type="http://schemas.openxmlformats.org/officeDocument/2006/relationships/image" Target="../media/image245.png"/><Relationship Id="rId482" Type="http://schemas.openxmlformats.org/officeDocument/2006/relationships/customXml" Target="../ink/ink261.xml"/><Relationship Id="rId81" Type="http://schemas.openxmlformats.org/officeDocument/2006/relationships/customXml" Target="../ink/ink57.xml"/><Relationship Id="rId135" Type="http://schemas.openxmlformats.org/officeDocument/2006/relationships/customXml" Target="../ink/ink84.xml"/><Relationship Id="rId177" Type="http://schemas.openxmlformats.org/officeDocument/2006/relationships/customXml" Target="../ink/ink105.xml"/><Relationship Id="rId342" Type="http://schemas.openxmlformats.org/officeDocument/2006/relationships/image" Target="../media/image266.png"/><Relationship Id="rId384" Type="http://schemas.openxmlformats.org/officeDocument/2006/relationships/image" Target="../media/image287.png"/><Relationship Id="rId202" Type="http://schemas.openxmlformats.org/officeDocument/2006/relationships/customXml" Target="../ink/ink118.xml"/><Relationship Id="rId244" Type="http://schemas.openxmlformats.org/officeDocument/2006/relationships/customXml" Target="../ink/ink139.xml"/><Relationship Id="rId39" Type="http://schemas.openxmlformats.org/officeDocument/2006/relationships/customXml" Target="../ink/ink35.xml"/><Relationship Id="rId286" Type="http://schemas.openxmlformats.org/officeDocument/2006/relationships/customXml" Target="../ink/ink161.xml"/><Relationship Id="rId451" Type="http://schemas.openxmlformats.org/officeDocument/2006/relationships/image" Target="../media/image320.png"/><Relationship Id="rId493" Type="http://schemas.openxmlformats.org/officeDocument/2006/relationships/image" Target="../media/image340.png"/><Relationship Id="rId507" Type="http://schemas.openxmlformats.org/officeDocument/2006/relationships/image" Target="../media/image347.png"/><Relationship Id="rId50" Type="http://schemas.openxmlformats.org/officeDocument/2006/relationships/image" Target="../media/image123.png"/><Relationship Id="rId104" Type="http://schemas.openxmlformats.org/officeDocument/2006/relationships/image" Target="../media/image149.png"/><Relationship Id="rId146" Type="http://schemas.openxmlformats.org/officeDocument/2006/relationships/image" Target="../media/image170.png"/><Relationship Id="rId188" Type="http://schemas.openxmlformats.org/officeDocument/2006/relationships/image" Target="../media/image191.png"/><Relationship Id="rId311" Type="http://schemas.openxmlformats.org/officeDocument/2006/relationships/customXml" Target="../ink/ink174.xml"/><Relationship Id="rId353" Type="http://schemas.openxmlformats.org/officeDocument/2006/relationships/customXml" Target="../ink/ink195.xml"/><Relationship Id="rId395" Type="http://schemas.openxmlformats.org/officeDocument/2006/relationships/image" Target="../media/image292.png"/><Relationship Id="rId409" Type="http://schemas.openxmlformats.org/officeDocument/2006/relationships/image" Target="../media/image299.png"/><Relationship Id="rId92" Type="http://schemas.openxmlformats.org/officeDocument/2006/relationships/image" Target="../media/image143.png"/><Relationship Id="rId213" Type="http://schemas.openxmlformats.org/officeDocument/2006/relationships/image" Target="../media/image203.png"/><Relationship Id="rId420" Type="http://schemas.openxmlformats.org/officeDocument/2006/relationships/customXml" Target="../ink/ink229.xml"/><Relationship Id="rId255" Type="http://schemas.openxmlformats.org/officeDocument/2006/relationships/customXml" Target="../ink/ink145.xml"/><Relationship Id="rId297" Type="http://schemas.openxmlformats.org/officeDocument/2006/relationships/customXml" Target="../ink/ink167.xml"/><Relationship Id="rId462" Type="http://schemas.openxmlformats.org/officeDocument/2006/relationships/image" Target="../media/image325.png"/><Relationship Id="rId518" Type="http://schemas.openxmlformats.org/officeDocument/2006/relationships/customXml" Target="../ink/ink279.xml"/><Relationship Id="rId115" Type="http://schemas.openxmlformats.org/officeDocument/2006/relationships/customXml" Target="../ink/ink74.xml"/><Relationship Id="rId157" Type="http://schemas.openxmlformats.org/officeDocument/2006/relationships/customXml" Target="../ink/ink95.xml"/><Relationship Id="rId322" Type="http://schemas.openxmlformats.org/officeDocument/2006/relationships/image" Target="../media/image256.png"/><Relationship Id="rId364" Type="http://schemas.openxmlformats.org/officeDocument/2006/relationships/image" Target="../media/image277.png"/><Relationship Id="rId61" Type="http://schemas.openxmlformats.org/officeDocument/2006/relationships/image" Target="../media/image128.png"/><Relationship Id="rId199" Type="http://schemas.openxmlformats.org/officeDocument/2006/relationships/customXml" Target="../ink/ink116.xml"/><Relationship Id="rId19" Type="http://schemas.openxmlformats.org/officeDocument/2006/relationships/image" Target="../media/image108.png"/><Relationship Id="rId224" Type="http://schemas.openxmlformats.org/officeDocument/2006/relationships/customXml" Target="../ink/ink129.xml"/><Relationship Id="rId266" Type="http://schemas.openxmlformats.org/officeDocument/2006/relationships/image" Target="../media/image229.png"/><Relationship Id="rId431" Type="http://schemas.openxmlformats.org/officeDocument/2006/relationships/image" Target="../media/image310.png"/><Relationship Id="rId473" Type="http://schemas.openxmlformats.org/officeDocument/2006/relationships/customXml" Target="../ink/ink256.xml"/><Relationship Id="rId529" Type="http://schemas.openxmlformats.org/officeDocument/2006/relationships/image" Target="../media/image358.png"/><Relationship Id="rId30" Type="http://schemas.openxmlformats.org/officeDocument/2006/relationships/image" Target="../media/image113.png"/><Relationship Id="rId126" Type="http://schemas.openxmlformats.org/officeDocument/2006/relationships/image" Target="../media/image160.png"/><Relationship Id="rId168" Type="http://schemas.openxmlformats.org/officeDocument/2006/relationships/image" Target="../media/image181.png"/><Relationship Id="rId333" Type="http://schemas.openxmlformats.org/officeDocument/2006/relationships/customXml" Target="../ink/ink185.xml"/><Relationship Id="rId72" Type="http://schemas.openxmlformats.org/officeDocument/2006/relationships/customXml" Target="../ink/ink52.xml"/><Relationship Id="rId375" Type="http://schemas.openxmlformats.org/officeDocument/2006/relationships/customXml" Target="../ink/ink206.xml"/><Relationship Id="rId3" Type="http://schemas.openxmlformats.org/officeDocument/2006/relationships/image" Target="../media/image99.png"/><Relationship Id="rId235" Type="http://schemas.openxmlformats.org/officeDocument/2006/relationships/image" Target="../media/image214.png"/><Relationship Id="rId277" Type="http://schemas.openxmlformats.org/officeDocument/2006/relationships/customXml" Target="../ink/ink156.xml"/><Relationship Id="rId400" Type="http://schemas.openxmlformats.org/officeDocument/2006/relationships/customXml" Target="../ink/ink219.xml"/><Relationship Id="rId442" Type="http://schemas.openxmlformats.org/officeDocument/2006/relationships/customXml" Target="../ink/ink240.xml"/><Relationship Id="rId484" Type="http://schemas.openxmlformats.org/officeDocument/2006/relationships/customXml" Target="../ink/ink262.xml"/><Relationship Id="rId137" Type="http://schemas.openxmlformats.org/officeDocument/2006/relationships/customXml" Target="../ink/ink85.xml"/><Relationship Id="rId302" Type="http://schemas.openxmlformats.org/officeDocument/2006/relationships/image" Target="../media/image246.png"/><Relationship Id="rId344" Type="http://schemas.openxmlformats.org/officeDocument/2006/relationships/image" Target="../media/image267.png"/><Relationship Id="rId41" Type="http://schemas.openxmlformats.org/officeDocument/2006/relationships/customXml" Target="../ink/ink36.xml"/><Relationship Id="rId83" Type="http://schemas.openxmlformats.org/officeDocument/2006/relationships/customXml" Target="../ink/ink58.xml"/><Relationship Id="rId179" Type="http://schemas.openxmlformats.org/officeDocument/2006/relationships/customXml" Target="../ink/ink106.xml"/><Relationship Id="rId386" Type="http://schemas.openxmlformats.org/officeDocument/2006/relationships/image" Target="../media/image288.png"/><Relationship Id="rId190" Type="http://schemas.openxmlformats.org/officeDocument/2006/relationships/image" Target="../media/image192.png"/><Relationship Id="rId204" Type="http://schemas.openxmlformats.org/officeDocument/2006/relationships/customXml" Target="../ink/ink119.xml"/><Relationship Id="rId246" Type="http://schemas.openxmlformats.org/officeDocument/2006/relationships/customXml" Target="../ink/ink140.xml"/><Relationship Id="rId288" Type="http://schemas.openxmlformats.org/officeDocument/2006/relationships/image" Target="../media/image239.png"/><Relationship Id="rId411" Type="http://schemas.openxmlformats.org/officeDocument/2006/relationships/image" Target="../media/image300.png"/><Relationship Id="rId453" Type="http://schemas.openxmlformats.org/officeDocument/2006/relationships/image" Target="../media/image321.png"/><Relationship Id="rId509" Type="http://schemas.openxmlformats.org/officeDocument/2006/relationships/image" Target="../media/image348.png"/><Relationship Id="rId106" Type="http://schemas.openxmlformats.org/officeDocument/2006/relationships/image" Target="../media/image150.png"/><Relationship Id="rId313" Type="http://schemas.openxmlformats.org/officeDocument/2006/relationships/customXml" Target="../ink/ink175.xml"/><Relationship Id="rId495" Type="http://schemas.openxmlformats.org/officeDocument/2006/relationships/image" Target="../media/image341.png"/><Relationship Id="rId10" Type="http://schemas.openxmlformats.org/officeDocument/2006/relationships/customXml" Target="../ink/ink20.xml"/><Relationship Id="rId52" Type="http://schemas.openxmlformats.org/officeDocument/2006/relationships/image" Target="../media/image124.png"/><Relationship Id="rId94" Type="http://schemas.openxmlformats.org/officeDocument/2006/relationships/image" Target="../media/image144.png"/><Relationship Id="rId148" Type="http://schemas.openxmlformats.org/officeDocument/2006/relationships/image" Target="../media/image171.png"/><Relationship Id="rId355" Type="http://schemas.openxmlformats.org/officeDocument/2006/relationships/customXml" Target="../ink/ink196.xml"/><Relationship Id="rId397" Type="http://schemas.openxmlformats.org/officeDocument/2006/relationships/image" Target="../media/image293.png"/><Relationship Id="rId520" Type="http://schemas.openxmlformats.org/officeDocument/2006/relationships/customXml" Target="../ink/ink280.xml"/><Relationship Id="rId215" Type="http://schemas.openxmlformats.org/officeDocument/2006/relationships/image" Target="../media/image204.png"/><Relationship Id="rId257" Type="http://schemas.openxmlformats.org/officeDocument/2006/relationships/customXml" Target="../ink/ink146.xml"/><Relationship Id="rId422" Type="http://schemas.openxmlformats.org/officeDocument/2006/relationships/customXml" Target="../ink/ink230.xml"/><Relationship Id="rId464" Type="http://schemas.openxmlformats.org/officeDocument/2006/relationships/image" Target="../media/image326.png"/><Relationship Id="rId299" Type="http://schemas.openxmlformats.org/officeDocument/2006/relationships/customXml" Target="../ink/ink168.xml"/><Relationship Id="rId63" Type="http://schemas.openxmlformats.org/officeDocument/2006/relationships/image" Target="../media/image129.png"/><Relationship Id="rId159" Type="http://schemas.openxmlformats.org/officeDocument/2006/relationships/customXml" Target="../ink/ink96.xml"/><Relationship Id="rId366" Type="http://schemas.openxmlformats.org/officeDocument/2006/relationships/image" Target="../media/image278.png"/><Relationship Id="rId226" Type="http://schemas.openxmlformats.org/officeDocument/2006/relationships/customXml" Target="../ink/ink130.xml"/><Relationship Id="rId433" Type="http://schemas.openxmlformats.org/officeDocument/2006/relationships/image" Target="../media/image311.png"/><Relationship Id="rId74" Type="http://schemas.openxmlformats.org/officeDocument/2006/relationships/image" Target="../media/image134.png"/><Relationship Id="rId377" Type="http://schemas.openxmlformats.org/officeDocument/2006/relationships/customXml" Target="../ink/ink207.xml"/><Relationship Id="rId500" Type="http://schemas.openxmlformats.org/officeDocument/2006/relationships/customXml" Target="../ink/ink27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7.png"/><Relationship Id="rId2" Type="http://schemas.openxmlformats.org/officeDocument/2006/relationships/image" Target="../media/image36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70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71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5.xml"/><Relationship Id="rId4" Type="http://schemas.openxmlformats.org/officeDocument/2006/relationships/image" Target="../media/image37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7.xml"/><Relationship Id="rId5" Type="http://schemas.openxmlformats.org/officeDocument/2006/relationships/image" Target="../media/image381.png"/><Relationship Id="rId4" Type="http://schemas.openxmlformats.org/officeDocument/2006/relationships/image" Target="../media/image3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6" Type="http://schemas.openxmlformats.org/officeDocument/2006/relationships/customXml" Target="../ink/ink2.xml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customXml" Target="../ink/ink1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8.png"/><Relationship Id="rId7" Type="http://schemas.openxmlformats.org/officeDocument/2006/relationships/image" Target="../media/image17.emf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0.png"/><Relationship Id="rId5" Type="http://schemas.openxmlformats.org/officeDocument/2006/relationships/image" Target="../media/image16.emf"/><Relationship Id="rId10" Type="http://schemas.openxmlformats.org/officeDocument/2006/relationships/customXml" Target="../ink/ink5.x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customXml" Target="../ink/ink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V="1">
            <a:off x="5129047" y="536"/>
            <a:ext cx="8209902" cy="6778201"/>
            <a:chOff x="5647764" y="705110"/>
            <a:chExt cx="6544234" cy="6152891"/>
          </a:xfrm>
        </p:grpSpPr>
        <p:sp>
          <p:nvSpPr>
            <p:cNvPr id="5" name="平行四边形 6"/>
            <p:cNvSpPr/>
            <p:nvPr>
              <p:custDataLst>
                <p:tags r:id="rId4"/>
              </p:custDataLst>
            </p:nvPr>
          </p:nvSpPr>
          <p:spPr>
            <a:xfrm rot="19586943">
              <a:off x="6539379" y="1636995"/>
              <a:ext cx="3863848" cy="1770937"/>
            </a:xfrm>
            <a:custGeom>
              <a:avLst/>
              <a:gdLst>
                <a:gd name="connsiteX0" fmla="*/ 0 w 4606366"/>
                <a:gd name="connsiteY0" fmla="*/ 1274301 h 1274301"/>
                <a:gd name="connsiteX1" fmla="*/ 318575 w 4606366"/>
                <a:gd name="connsiteY1" fmla="*/ 0 h 1274301"/>
                <a:gd name="connsiteX2" fmla="*/ 4606366 w 4606366"/>
                <a:gd name="connsiteY2" fmla="*/ 0 h 1274301"/>
                <a:gd name="connsiteX3" fmla="*/ 4287791 w 4606366"/>
                <a:gd name="connsiteY3" fmla="*/ 1274301 h 1274301"/>
                <a:gd name="connsiteX4" fmla="*/ 0 w 4606366"/>
                <a:gd name="connsiteY4" fmla="*/ 1274301 h 1274301"/>
                <a:gd name="connsiteX0-1" fmla="*/ 0 w 4606366"/>
                <a:gd name="connsiteY0-2" fmla="*/ 1274301 h 1274301"/>
                <a:gd name="connsiteX1-3" fmla="*/ 131438 w 4606366"/>
                <a:gd name="connsiteY1-4" fmla="*/ 682608 h 1274301"/>
                <a:gd name="connsiteX2-5" fmla="*/ 318575 w 4606366"/>
                <a:gd name="connsiteY2-6" fmla="*/ 0 h 1274301"/>
                <a:gd name="connsiteX3-7" fmla="*/ 4606366 w 4606366"/>
                <a:gd name="connsiteY3-8" fmla="*/ 0 h 1274301"/>
                <a:gd name="connsiteX4-9" fmla="*/ 4287791 w 4606366"/>
                <a:gd name="connsiteY4-10" fmla="*/ 1274301 h 1274301"/>
                <a:gd name="connsiteX5" fmla="*/ 0 w 4606366"/>
                <a:gd name="connsiteY5" fmla="*/ 1274301 h 1274301"/>
                <a:gd name="connsiteX0-11" fmla="*/ 345969 w 4474928"/>
                <a:gd name="connsiteY0-12" fmla="*/ 1284331 h 1284331"/>
                <a:gd name="connsiteX1-13" fmla="*/ 0 w 4474928"/>
                <a:gd name="connsiteY1-14" fmla="*/ 682608 h 1284331"/>
                <a:gd name="connsiteX2-15" fmla="*/ 187137 w 4474928"/>
                <a:gd name="connsiteY2-16" fmla="*/ 0 h 1284331"/>
                <a:gd name="connsiteX3-17" fmla="*/ 4474928 w 4474928"/>
                <a:gd name="connsiteY3-18" fmla="*/ 0 h 1284331"/>
                <a:gd name="connsiteX4-19" fmla="*/ 4156353 w 4474928"/>
                <a:gd name="connsiteY4-20" fmla="*/ 1274301 h 1284331"/>
                <a:gd name="connsiteX5-21" fmla="*/ 345969 w 4474928"/>
                <a:gd name="connsiteY5-22" fmla="*/ 1284331 h 1284331"/>
                <a:gd name="connsiteX0-23" fmla="*/ 554298 w 4683257"/>
                <a:gd name="connsiteY0-24" fmla="*/ 1284331 h 1284331"/>
                <a:gd name="connsiteX1-25" fmla="*/ 0 w 4683257"/>
                <a:gd name="connsiteY1-26" fmla="*/ 899429 h 1284331"/>
                <a:gd name="connsiteX2-27" fmla="*/ 395466 w 4683257"/>
                <a:gd name="connsiteY2-28" fmla="*/ 0 h 1284331"/>
                <a:gd name="connsiteX3-29" fmla="*/ 4683257 w 4683257"/>
                <a:gd name="connsiteY3-30" fmla="*/ 0 h 1284331"/>
                <a:gd name="connsiteX4-31" fmla="*/ 4364682 w 4683257"/>
                <a:gd name="connsiteY4-32" fmla="*/ 1274301 h 1284331"/>
                <a:gd name="connsiteX5-33" fmla="*/ 554298 w 4683257"/>
                <a:gd name="connsiteY5-34" fmla="*/ 1284331 h 1284331"/>
                <a:gd name="connsiteX0-35" fmla="*/ 408846 w 4683257"/>
                <a:gd name="connsiteY0-36" fmla="*/ 1284683 h 1284683"/>
                <a:gd name="connsiteX1-37" fmla="*/ 0 w 4683257"/>
                <a:gd name="connsiteY1-38" fmla="*/ 899429 h 1284683"/>
                <a:gd name="connsiteX2-39" fmla="*/ 395466 w 4683257"/>
                <a:gd name="connsiteY2-40" fmla="*/ 0 h 1284683"/>
                <a:gd name="connsiteX3-41" fmla="*/ 4683257 w 4683257"/>
                <a:gd name="connsiteY3-42" fmla="*/ 0 h 1284683"/>
                <a:gd name="connsiteX4-43" fmla="*/ 4364682 w 4683257"/>
                <a:gd name="connsiteY4-44" fmla="*/ 1274301 h 1284683"/>
                <a:gd name="connsiteX5-45" fmla="*/ 408846 w 4683257"/>
                <a:gd name="connsiteY5-46" fmla="*/ 1284683 h 1284683"/>
                <a:gd name="connsiteX0-47" fmla="*/ 1459511 w 5733922"/>
                <a:gd name="connsiteY0-48" fmla="*/ 1287609 h 1287609"/>
                <a:gd name="connsiteX1-49" fmla="*/ 1050665 w 5733922"/>
                <a:gd name="connsiteY1-50" fmla="*/ 902355 h 1287609"/>
                <a:gd name="connsiteX2-51" fmla="*/ 0 w 5733922"/>
                <a:gd name="connsiteY2-52" fmla="*/ 0 h 1287609"/>
                <a:gd name="connsiteX3-53" fmla="*/ 5733922 w 5733922"/>
                <a:gd name="connsiteY3-54" fmla="*/ 2926 h 1287609"/>
                <a:gd name="connsiteX4-55" fmla="*/ 5415347 w 5733922"/>
                <a:gd name="connsiteY4-56" fmla="*/ 1277227 h 1287609"/>
                <a:gd name="connsiteX5-57" fmla="*/ 1459511 w 5733922"/>
                <a:gd name="connsiteY5-58" fmla="*/ 1287609 h 1287609"/>
                <a:gd name="connsiteX0-59" fmla="*/ 1459511 w 5733922"/>
                <a:gd name="connsiteY0-60" fmla="*/ 1287609 h 1287609"/>
                <a:gd name="connsiteX1-61" fmla="*/ 1531017 w 5733922"/>
                <a:gd name="connsiteY1-62" fmla="*/ 544015 h 1287609"/>
                <a:gd name="connsiteX2-63" fmla="*/ 0 w 5733922"/>
                <a:gd name="connsiteY2-64" fmla="*/ 0 h 1287609"/>
                <a:gd name="connsiteX3-65" fmla="*/ 5733922 w 5733922"/>
                <a:gd name="connsiteY3-66" fmla="*/ 2926 h 1287609"/>
                <a:gd name="connsiteX4-67" fmla="*/ 5415347 w 5733922"/>
                <a:gd name="connsiteY4-68" fmla="*/ 1277227 h 1287609"/>
                <a:gd name="connsiteX5-69" fmla="*/ 1459511 w 5733922"/>
                <a:gd name="connsiteY5-70" fmla="*/ 1287609 h 1287609"/>
                <a:gd name="connsiteX0-71" fmla="*/ 1459511 w 5733922"/>
                <a:gd name="connsiteY0-72" fmla="*/ 1287609 h 1287609"/>
                <a:gd name="connsiteX1-73" fmla="*/ 1531017 w 5733922"/>
                <a:gd name="connsiteY1-74" fmla="*/ 544015 h 1287609"/>
                <a:gd name="connsiteX2-75" fmla="*/ 854662 w 5733922"/>
                <a:gd name="connsiteY2-76" fmla="*/ 311936 h 1287609"/>
                <a:gd name="connsiteX3-77" fmla="*/ 0 w 5733922"/>
                <a:gd name="connsiteY3-78" fmla="*/ 0 h 1287609"/>
                <a:gd name="connsiteX4-79" fmla="*/ 5733922 w 5733922"/>
                <a:gd name="connsiteY4-80" fmla="*/ 2926 h 1287609"/>
                <a:gd name="connsiteX5-81" fmla="*/ 5415347 w 5733922"/>
                <a:gd name="connsiteY5-82" fmla="*/ 1277227 h 1287609"/>
                <a:gd name="connsiteX6" fmla="*/ 1459511 w 5733922"/>
                <a:gd name="connsiteY6" fmla="*/ 1287609 h 1287609"/>
                <a:gd name="connsiteX0-83" fmla="*/ 1459511 w 5733922"/>
                <a:gd name="connsiteY0-84" fmla="*/ 1287609 h 1287609"/>
                <a:gd name="connsiteX1-85" fmla="*/ 1531017 w 5733922"/>
                <a:gd name="connsiteY1-86" fmla="*/ 544015 h 1287609"/>
                <a:gd name="connsiteX2-87" fmla="*/ 492945 w 5733922"/>
                <a:gd name="connsiteY2-88" fmla="*/ 516134 h 1287609"/>
                <a:gd name="connsiteX3-89" fmla="*/ 0 w 5733922"/>
                <a:gd name="connsiteY3-90" fmla="*/ 0 h 1287609"/>
                <a:gd name="connsiteX4-91" fmla="*/ 5733922 w 5733922"/>
                <a:gd name="connsiteY4-92" fmla="*/ 2926 h 1287609"/>
                <a:gd name="connsiteX5-93" fmla="*/ 5415347 w 5733922"/>
                <a:gd name="connsiteY5-94" fmla="*/ 1277227 h 1287609"/>
                <a:gd name="connsiteX6-95" fmla="*/ 1459511 w 5733922"/>
                <a:gd name="connsiteY6-96" fmla="*/ 1287609 h 1287609"/>
                <a:gd name="connsiteX0-97" fmla="*/ 966566 w 5240977"/>
                <a:gd name="connsiteY0-98" fmla="*/ 1284683 h 1284683"/>
                <a:gd name="connsiteX1-99" fmla="*/ 1038072 w 5240977"/>
                <a:gd name="connsiteY1-100" fmla="*/ 541089 h 1284683"/>
                <a:gd name="connsiteX2-101" fmla="*/ 0 w 5240977"/>
                <a:gd name="connsiteY2-102" fmla="*/ 513208 h 1284683"/>
                <a:gd name="connsiteX3-103" fmla="*/ 191133 w 5240977"/>
                <a:gd name="connsiteY3-104" fmla="*/ 5694 h 1284683"/>
                <a:gd name="connsiteX4-105" fmla="*/ 5240977 w 5240977"/>
                <a:gd name="connsiteY4-106" fmla="*/ 0 h 1284683"/>
                <a:gd name="connsiteX5-107" fmla="*/ 4922402 w 5240977"/>
                <a:gd name="connsiteY5-108" fmla="*/ 1274301 h 1284683"/>
                <a:gd name="connsiteX6-109" fmla="*/ 966566 w 5240977"/>
                <a:gd name="connsiteY6-110" fmla="*/ 1284683 h 1284683"/>
                <a:gd name="connsiteX0-111" fmla="*/ 1517487 w 5791898"/>
                <a:gd name="connsiteY0-112" fmla="*/ 1284683 h 1284683"/>
                <a:gd name="connsiteX1-113" fmla="*/ 1588993 w 5791898"/>
                <a:gd name="connsiteY1-114" fmla="*/ 541089 h 1284683"/>
                <a:gd name="connsiteX2-115" fmla="*/ 0 w 5791898"/>
                <a:gd name="connsiteY2-116" fmla="*/ 509160 h 1284683"/>
                <a:gd name="connsiteX3-117" fmla="*/ 742054 w 5791898"/>
                <a:gd name="connsiteY3-118" fmla="*/ 5694 h 1284683"/>
                <a:gd name="connsiteX4-119" fmla="*/ 5791898 w 5791898"/>
                <a:gd name="connsiteY4-120" fmla="*/ 0 h 1284683"/>
                <a:gd name="connsiteX5-121" fmla="*/ 5473323 w 5791898"/>
                <a:gd name="connsiteY5-122" fmla="*/ 1274301 h 1284683"/>
                <a:gd name="connsiteX6-123" fmla="*/ 1517487 w 5791898"/>
                <a:gd name="connsiteY6-124" fmla="*/ 1284683 h 1284683"/>
                <a:gd name="connsiteX0-125" fmla="*/ 1517487 w 5791898"/>
                <a:gd name="connsiteY0-126" fmla="*/ 1284683 h 1284683"/>
                <a:gd name="connsiteX1-127" fmla="*/ 1024276 w 5791898"/>
                <a:gd name="connsiteY1-128" fmla="*/ 532320 h 1284683"/>
                <a:gd name="connsiteX2-129" fmla="*/ 0 w 5791898"/>
                <a:gd name="connsiteY2-130" fmla="*/ 509160 h 1284683"/>
                <a:gd name="connsiteX3-131" fmla="*/ 742054 w 5791898"/>
                <a:gd name="connsiteY3-132" fmla="*/ 5694 h 1284683"/>
                <a:gd name="connsiteX4-133" fmla="*/ 5791898 w 5791898"/>
                <a:gd name="connsiteY4-134" fmla="*/ 0 h 1284683"/>
                <a:gd name="connsiteX5-135" fmla="*/ 5473323 w 5791898"/>
                <a:gd name="connsiteY5-136" fmla="*/ 1274301 h 1284683"/>
                <a:gd name="connsiteX6-137" fmla="*/ 1517487 w 5791898"/>
                <a:gd name="connsiteY6-138" fmla="*/ 1284683 h 1284683"/>
                <a:gd name="connsiteX0-139" fmla="*/ 1517487 w 5797578"/>
                <a:gd name="connsiteY0-140" fmla="*/ 1278989 h 1278989"/>
                <a:gd name="connsiteX1-141" fmla="*/ 1024276 w 5797578"/>
                <a:gd name="connsiteY1-142" fmla="*/ 526626 h 1278989"/>
                <a:gd name="connsiteX2-143" fmla="*/ 0 w 5797578"/>
                <a:gd name="connsiteY2-144" fmla="*/ 503466 h 1278989"/>
                <a:gd name="connsiteX3-145" fmla="*/ 742054 w 5797578"/>
                <a:gd name="connsiteY3-146" fmla="*/ 0 h 1278989"/>
                <a:gd name="connsiteX4-147" fmla="*/ 5797578 w 5797578"/>
                <a:gd name="connsiteY4-148" fmla="*/ 35636 h 1278989"/>
                <a:gd name="connsiteX5-149" fmla="*/ 5473323 w 5797578"/>
                <a:gd name="connsiteY5-150" fmla="*/ 1268607 h 1278989"/>
                <a:gd name="connsiteX6-151" fmla="*/ 1517487 w 5797578"/>
                <a:gd name="connsiteY6-152" fmla="*/ 1278989 h 1278989"/>
                <a:gd name="connsiteX0-153" fmla="*/ 1517487 w 5727449"/>
                <a:gd name="connsiteY0-154" fmla="*/ 1278989 h 1278989"/>
                <a:gd name="connsiteX1-155" fmla="*/ 1024276 w 5727449"/>
                <a:gd name="connsiteY1-156" fmla="*/ 526626 h 1278989"/>
                <a:gd name="connsiteX2-157" fmla="*/ 0 w 5727449"/>
                <a:gd name="connsiteY2-158" fmla="*/ 503466 h 1278989"/>
                <a:gd name="connsiteX3-159" fmla="*/ 742054 w 5727449"/>
                <a:gd name="connsiteY3-160" fmla="*/ 0 h 1278989"/>
                <a:gd name="connsiteX4-161" fmla="*/ 5727450 w 5727449"/>
                <a:gd name="connsiteY4-162" fmla="*/ 42556 h 1278989"/>
                <a:gd name="connsiteX5-163" fmla="*/ 5473323 w 5727449"/>
                <a:gd name="connsiteY5-164" fmla="*/ 1268607 h 1278989"/>
                <a:gd name="connsiteX6-165" fmla="*/ 1517487 w 5727449"/>
                <a:gd name="connsiteY6-166" fmla="*/ 1278989 h 12789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95" y="connsiteY6-96"/>
                </a:cxn>
              </a:cxnLst>
              <a:rect l="l" t="t" r="r" b="b"/>
              <a:pathLst>
                <a:path w="5727449" h="1278989">
                  <a:moveTo>
                    <a:pt x="1517487" y="1278989"/>
                  </a:moveTo>
                  <a:lnTo>
                    <a:pt x="1024276" y="526626"/>
                  </a:lnTo>
                  <a:lnTo>
                    <a:pt x="0" y="503466"/>
                  </a:lnTo>
                  <a:lnTo>
                    <a:pt x="742054" y="0"/>
                  </a:lnTo>
                  <a:lnTo>
                    <a:pt x="5727450" y="42556"/>
                  </a:lnTo>
                  <a:lnTo>
                    <a:pt x="5473323" y="1268607"/>
                  </a:lnTo>
                  <a:lnTo>
                    <a:pt x="1517487" y="127898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8681015">
              <a:off x="8162044" y="2386969"/>
              <a:ext cx="999067" cy="861264"/>
            </a:xfrm>
            <a:prstGeom prst="triangle">
              <a:avLst/>
            </a:prstGeom>
            <a:solidFill>
              <a:schemeClr val="bg1">
                <a:lumMod val="85000"/>
                <a:alpha val="7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直角三角形 10"/>
            <p:cNvSpPr/>
            <p:nvPr>
              <p:custDataLst>
                <p:tags r:id="rId6"/>
              </p:custDataLst>
            </p:nvPr>
          </p:nvSpPr>
          <p:spPr>
            <a:xfrm flipH="1">
              <a:off x="5647764" y="2478001"/>
              <a:ext cx="6544234" cy="4380000"/>
            </a:xfrm>
            <a:prstGeom prst="rtTriangle">
              <a:avLst/>
            </a:prstGeom>
            <a:solidFill>
              <a:srgbClr val="1B30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>
              <p:custDataLst>
                <p:tags r:id="rId7"/>
              </p:custDataLst>
            </p:nvPr>
          </p:nvSpPr>
          <p:spPr>
            <a:xfrm rot="19800000">
              <a:off x="7958175" y="5532634"/>
              <a:ext cx="830245" cy="715728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>
              <p:custDataLst>
                <p:tags r:id="rId8"/>
              </p:custDataLst>
            </p:nvPr>
          </p:nvSpPr>
          <p:spPr>
            <a:xfrm rot="8681015">
              <a:off x="10780357" y="4269744"/>
              <a:ext cx="510208" cy="439834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平行四边形 6"/>
            <p:cNvSpPr/>
            <p:nvPr>
              <p:custDataLst>
                <p:tags r:id="rId9"/>
              </p:custDataLst>
            </p:nvPr>
          </p:nvSpPr>
          <p:spPr>
            <a:xfrm rot="19586943">
              <a:off x="6833246" y="3110664"/>
              <a:ext cx="4683257" cy="1284684"/>
            </a:xfrm>
            <a:custGeom>
              <a:avLst/>
              <a:gdLst>
                <a:gd name="connsiteX0" fmla="*/ 0 w 4606366"/>
                <a:gd name="connsiteY0" fmla="*/ 1274301 h 1274301"/>
                <a:gd name="connsiteX1" fmla="*/ 318575 w 4606366"/>
                <a:gd name="connsiteY1" fmla="*/ 0 h 1274301"/>
                <a:gd name="connsiteX2" fmla="*/ 4606366 w 4606366"/>
                <a:gd name="connsiteY2" fmla="*/ 0 h 1274301"/>
                <a:gd name="connsiteX3" fmla="*/ 4287791 w 4606366"/>
                <a:gd name="connsiteY3" fmla="*/ 1274301 h 1274301"/>
                <a:gd name="connsiteX4" fmla="*/ 0 w 4606366"/>
                <a:gd name="connsiteY4" fmla="*/ 1274301 h 1274301"/>
                <a:gd name="connsiteX0-1" fmla="*/ 0 w 4606366"/>
                <a:gd name="connsiteY0-2" fmla="*/ 1274301 h 1274301"/>
                <a:gd name="connsiteX1-3" fmla="*/ 131438 w 4606366"/>
                <a:gd name="connsiteY1-4" fmla="*/ 682608 h 1274301"/>
                <a:gd name="connsiteX2-5" fmla="*/ 318575 w 4606366"/>
                <a:gd name="connsiteY2-6" fmla="*/ 0 h 1274301"/>
                <a:gd name="connsiteX3-7" fmla="*/ 4606366 w 4606366"/>
                <a:gd name="connsiteY3-8" fmla="*/ 0 h 1274301"/>
                <a:gd name="connsiteX4-9" fmla="*/ 4287791 w 4606366"/>
                <a:gd name="connsiteY4-10" fmla="*/ 1274301 h 1274301"/>
                <a:gd name="connsiteX5" fmla="*/ 0 w 4606366"/>
                <a:gd name="connsiteY5" fmla="*/ 1274301 h 1274301"/>
                <a:gd name="connsiteX0-11" fmla="*/ 345969 w 4474928"/>
                <a:gd name="connsiteY0-12" fmla="*/ 1284331 h 1284331"/>
                <a:gd name="connsiteX1-13" fmla="*/ 0 w 4474928"/>
                <a:gd name="connsiteY1-14" fmla="*/ 682608 h 1284331"/>
                <a:gd name="connsiteX2-15" fmla="*/ 187137 w 4474928"/>
                <a:gd name="connsiteY2-16" fmla="*/ 0 h 1284331"/>
                <a:gd name="connsiteX3-17" fmla="*/ 4474928 w 4474928"/>
                <a:gd name="connsiteY3-18" fmla="*/ 0 h 1284331"/>
                <a:gd name="connsiteX4-19" fmla="*/ 4156353 w 4474928"/>
                <a:gd name="connsiteY4-20" fmla="*/ 1274301 h 1284331"/>
                <a:gd name="connsiteX5-21" fmla="*/ 345969 w 4474928"/>
                <a:gd name="connsiteY5-22" fmla="*/ 1284331 h 1284331"/>
                <a:gd name="connsiteX0-23" fmla="*/ 554298 w 4683257"/>
                <a:gd name="connsiteY0-24" fmla="*/ 1284331 h 1284331"/>
                <a:gd name="connsiteX1-25" fmla="*/ 0 w 4683257"/>
                <a:gd name="connsiteY1-26" fmla="*/ 899429 h 1284331"/>
                <a:gd name="connsiteX2-27" fmla="*/ 395466 w 4683257"/>
                <a:gd name="connsiteY2-28" fmla="*/ 0 h 1284331"/>
                <a:gd name="connsiteX3-29" fmla="*/ 4683257 w 4683257"/>
                <a:gd name="connsiteY3-30" fmla="*/ 0 h 1284331"/>
                <a:gd name="connsiteX4-31" fmla="*/ 4364682 w 4683257"/>
                <a:gd name="connsiteY4-32" fmla="*/ 1274301 h 1284331"/>
                <a:gd name="connsiteX5-33" fmla="*/ 554298 w 4683257"/>
                <a:gd name="connsiteY5-34" fmla="*/ 1284331 h 1284331"/>
                <a:gd name="connsiteX0-35" fmla="*/ 408846 w 4683257"/>
                <a:gd name="connsiteY0-36" fmla="*/ 1284683 h 1284683"/>
                <a:gd name="connsiteX1-37" fmla="*/ 0 w 4683257"/>
                <a:gd name="connsiteY1-38" fmla="*/ 899429 h 1284683"/>
                <a:gd name="connsiteX2-39" fmla="*/ 395466 w 4683257"/>
                <a:gd name="connsiteY2-40" fmla="*/ 0 h 1284683"/>
                <a:gd name="connsiteX3-41" fmla="*/ 4683257 w 4683257"/>
                <a:gd name="connsiteY3-42" fmla="*/ 0 h 1284683"/>
                <a:gd name="connsiteX4-43" fmla="*/ 4364682 w 4683257"/>
                <a:gd name="connsiteY4-44" fmla="*/ 1274301 h 1284683"/>
                <a:gd name="connsiteX5-45" fmla="*/ 408846 w 4683257"/>
                <a:gd name="connsiteY5-46" fmla="*/ 1284683 h 12846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4683257" h="1284683">
                  <a:moveTo>
                    <a:pt x="408846" y="1284683"/>
                  </a:moveTo>
                  <a:lnTo>
                    <a:pt x="0" y="899429"/>
                  </a:lnTo>
                  <a:lnTo>
                    <a:pt x="395466" y="0"/>
                  </a:lnTo>
                  <a:lnTo>
                    <a:pt x="4683257" y="0"/>
                  </a:lnTo>
                  <a:lnTo>
                    <a:pt x="4364682" y="1274301"/>
                  </a:lnTo>
                  <a:lnTo>
                    <a:pt x="408846" y="128468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等腰三角形 7"/>
            <p:cNvSpPr/>
            <p:nvPr>
              <p:custDataLst>
                <p:tags r:id="rId10"/>
              </p:custDataLst>
            </p:nvPr>
          </p:nvSpPr>
          <p:spPr>
            <a:xfrm rot="19800000">
              <a:off x="7039343" y="3815290"/>
              <a:ext cx="4513841" cy="694900"/>
            </a:xfrm>
            <a:custGeom>
              <a:avLst/>
              <a:gdLst>
                <a:gd name="connsiteX0" fmla="*/ 0 w 830245"/>
                <a:gd name="connsiteY0" fmla="*/ 715728 h 715728"/>
                <a:gd name="connsiteX1" fmla="*/ 415123 w 830245"/>
                <a:gd name="connsiteY1" fmla="*/ 0 h 715728"/>
                <a:gd name="connsiteX2" fmla="*/ 830245 w 830245"/>
                <a:gd name="connsiteY2" fmla="*/ 715728 h 715728"/>
                <a:gd name="connsiteX3" fmla="*/ 0 w 830245"/>
                <a:gd name="connsiteY3" fmla="*/ 715728 h 715728"/>
                <a:gd name="connsiteX0-1" fmla="*/ 0 w 830245"/>
                <a:gd name="connsiteY0-2" fmla="*/ 715728 h 715728"/>
                <a:gd name="connsiteX1-3" fmla="*/ 415123 w 830245"/>
                <a:gd name="connsiteY1-4" fmla="*/ 0 h 715728"/>
                <a:gd name="connsiteX2-5" fmla="*/ 657633 w 830245"/>
                <a:gd name="connsiteY2-6" fmla="*/ 377683 h 715728"/>
                <a:gd name="connsiteX3-7" fmla="*/ 830245 w 830245"/>
                <a:gd name="connsiteY3-8" fmla="*/ 715728 h 715728"/>
                <a:gd name="connsiteX4" fmla="*/ 0 w 830245"/>
                <a:gd name="connsiteY4" fmla="*/ 715728 h 715728"/>
                <a:gd name="connsiteX0-9" fmla="*/ 0 w 2580493"/>
                <a:gd name="connsiteY0-10" fmla="*/ 715728 h 715728"/>
                <a:gd name="connsiteX1-11" fmla="*/ 415123 w 2580493"/>
                <a:gd name="connsiteY1-12" fmla="*/ 0 h 715728"/>
                <a:gd name="connsiteX2-13" fmla="*/ 2580493 w 2580493"/>
                <a:gd name="connsiteY2-14" fmla="*/ 59334 h 715728"/>
                <a:gd name="connsiteX3-15" fmla="*/ 830245 w 2580493"/>
                <a:gd name="connsiteY3-16" fmla="*/ 715728 h 715728"/>
                <a:gd name="connsiteX4-17" fmla="*/ 0 w 2580493"/>
                <a:gd name="connsiteY4-18" fmla="*/ 715728 h 715728"/>
                <a:gd name="connsiteX0-19" fmla="*/ 0 w 3845273"/>
                <a:gd name="connsiteY0-20" fmla="*/ 715728 h 715728"/>
                <a:gd name="connsiteX1-21" fmla="*/ 415123 w 3845273"/>
                <a:gd name="connsiteY1-22" fmla="*/ 0 h 715728"/>
                <a:gd name="connsiteX2-23" fmla="*/ 2580493 w 3845273"/>
                <a:gd name="connsiteY2-24" fmla="*/ 59334 h 715728"/>
                <a:gd name="connsiteX3-25" fmla="*/ 3845273 w 3845273"/>
                <a:gd name="connsiteY3-26" fmla="*/ 468958 h 715728"/>
                <a:gd name="connsiteX4-27" fmla="*/ 0 w 3845273"/>
                <a:gd name="connsiteY4-28" fmla="*/ 715728 h 715728"/>
                <a:gd name="connsiteX0-29" fmla="*/ 0 w 3845273"/>
                <a:gd name="connsiteY0-30" fmla="*/ 759143 h 759143"/>
                <a:gd name="connsiteX1-31" fmla="*/ 415123 w 3845273"/>
                <a:gd name="connsiteY1-32" fmla="*/ 43415 h 759143"/>
                <a:gd name="connsiteX2-33" fmla="*/ 3478291 w 3845273"/>
                <a:gd name="connsiteY2-34" fmla="*/ 0 h 759143"/>
                <a:gd name="connsiteX3-35" fmla="*/ 3845273 w 3845273"/>
                <a:gd name="connsiteY3-36" fmla="*/ 512373 h 759143"/>
                <a:gd name="connsiteX4-37" fmla="*/ 0 w 3845273"/>
                <a:gd name="connsiteY4-38" fmla="*/ 759143 h 759143"/>
                <a:gd name="connsiteX0-39" fmla="*/ 0 w 3478291"/>
                <a:gd name="connsiteY0-40" fmla="*/ 759143 h 759143"/>
                <a:gd name="connsiteX1-41" fmla="*/ 415123 w 3478291"/>
                <a:gd name="connsiteY1-42" fmla="*/ 43415 h 759143"/>
                <a:gd name="connsiteX2-43" fmla="*/ 3478291 w 3478291"/>
                <a:gd name="connsiteY2-44" fmla="*/ 0 h 759143"/>
                <a:gd name="connsiteX3-45" fmla="*/ 3214485 w 3478291"/>
                <a:gd name="connsiteY3-46" fmla="*/ 582952 h 759143"/>
                <a:gd name="connsiteX4-47" fmla="*/ 0 w 3478291"/>
                <a:gd name="connsiteY4-48" fmla="*/ 759143 h 759143"/>
                <a:gd name="connsiteX0-49" fmla="*/ 564192 w 3063168"/>
                <a:gd name="connsiteY0-50" fmla="*/ 703460 h 703460"/>
                <a:gd name="connsiteX1-51" fmla="*/ 0 w 3063168"/>
                <a:gd name="connsiteY1-52" fmla="*/ 43415 h 703460"/>
                <a:gd name="connsiteX2-53" fmla="*/ 3063168 w 3063168"/>
                <a:gd name="connsiteY2-54" fmla="*/ 0 h 703460"/>
                <a:gd name="connsiteX3-55" fmla="*/ 2799362 w 3063168"/>
                <a:gd name="connsiteY3-56" fmla="*/ 582952 h 703460"/>
                <a:gd name="connsiteX4-57" fmla="*/ 564192 w 3063168"/>
                <a:gd name="connsiteY4-58" fmla="*/ 703460 h 703460"/>
                <a:gd name="connsiteX0-59" fmla="*/ 889430 w 3388406"/>
                <a:gd name="connsiteY0-60" fmla="*/ 703460 h 703460"/>
                <a:gd name="connsiteX1-61" fmla="*/ 0 w 3388406"/>
                <a:gd name="connsiteY1-62" fmla="*/ 41966 h 703460"/>
                <a:gd name="connsiteX2-63" fmla="*/ 3388406 w 3388406"/>
                <a:gd name="connsiteY2-64" fmla="*/ 0 h 703460"/>
                <a:gd name="connsiteX3-65" fmla="*/ 3124600 w 3388406"/>
                <a:gd name="connsiteY3-66" fmla="*/ 582952 h 703460"/>
                <a:gd name="connsiteX4-67" fmla="*/ 889430 w 3388406"/>
                <a:gd name="connsiteY4-68" fmla="*/ 703460 h 703460"/>
                <a:gd name="connsiteX0-69" fmla="*/ 938296 w 3437272"/>
                <a:gd name="connsiteY0-70" fmla="*/ 703460 h 703460"/>
                <a:gd name="connsiteX1-71" fmla="*/ 0 w 3437272"/>
                <a:gd name="connsiteY1-72" fmla="*/ 153498 h 703460"/>
                <a:gd name="connsiteX2-73" fmla="*/ 3437272 w 3437272"/>
                <a:gd name="connsiteY2-74" fmla="*/ 0 h 703460"/>
                <a:gd name="connsiteX3-75" fmla="*/ 3173466 w 3437272"/>
                <a:gd name="connsiteY3-76" fmla="*/ 582952 h 703460"/>
                <a:gd name="connsiteX4-77" fmla="*/ 938296 w 3437272"/>
                <a:gd name="connsiteY4-78" fmla="*/ 703460 h 703460"/>
                <a:gd name="connsiteX0-79" fmla="*/ 903360 w 3402336"/>
                <a:gd name="connsiteY0-80" fmla="*/ 703460 h 703460"/>
                <a:gd name="connsiteX1-81" fmla="*/ 0 w 3402336"/>
                <a:gd name="connsiteY1-82" fmla="*/ 173668 h 703460"/>
                <a:gd name="connsiteX2-83" fmla="*/ 3402336 w 3402336"/>
                <a:gd name="connsiteY2-84" fmla="*/ 0 h 703460"/>
                <a:gd name="connsiteX3-85" fmla="*/ 3138530 w 3402336"/>
                <a:gd name="connsiteY3-86" fmla="*/ 582952 h 703460"/>
                <a:gd name="connsiteX4-87" fmla="*/ 903360 w 3402336"/>
                <a:gd name="connsiteY4-88" fmla="*/ 703460 h 703460"/>
                <a:gd name="connsiteX0-89" fmla="*/ 738040 w 3402336"/>
                <a:gd name="connsiteY0-90" fmla="*/ 747757 h 747757"/>
                <a:gd name="connsiteX1-91" fmla="*/ 0 w 3402336"/>
                <a:gd name="connsiteY1-92" fmla="*/ 173668 h 747757"/>
                <a:gd name="connsiteX2-93" fmla="*/ 3402336 w 3402336"/>
                <a:gd name="connsiteY2-94" fmla="*/ 0 h 747757"/>
                <a:gd name="connsiteX3-95" fmla="*/ 3138530 w 3402336"/>
                <a:gd name="connsiteY3-96" fmla="*/ 582952 h 747757"/>
                <a:gd name="connsiteX4-97" fmla="*/ 738040 w 3402336"/>
                <a:gd name="connsiteY4-98" fmla="*/ 747757 h 747757"/>
                <a:gd name="connsiteX0-99" fmla="*/ 738040 w 3402336"/>
                <a:gd name="connsiteY0-100" fmla="*/ 747757 h 747757"/>
                <a:gd name="connsiteX1-101" fmla="*/ 0 w 3402336"/>
                <a:gd name="connsiteY1-102" fmla="*/ 173668 h 747757"/>
                <a:gd name="connsiteX2-103" fmla="*/ 3402336 w 3402336"/>
                <a:gd name="connsiteY2-104" fmla="*/ 0 h 747757"/>
                <a:gd name="connsiteX3-105" fmla="*/ 3048487 w 3402336"/>
                <a:gd name="connsiteY3-106" fmla="*/ 577548 h 747757"/>
                <a:gd name="connsiteX4-107" fmla="*/ 738040 w 3402336"/>
                <a:gd name="connsiteY4-108" fmla="*/ 747757 h 747757"/>
                <a:gd name="connsiteX0-109" fmla="*/ 738040 w 3534041"/>
                <a:gd name="connsiteY0-110" fmla="*/ 733828 h 733828"/>
                <a:gd name="connsiteX1-111" fmla="*/ 0 w 3534041"/>
                <a:gd name="connsiteY1-112" fmla="*/ 159739 h 733828"/>
                <a:gd name="connsiteX2-113" fmla="*/ 3534041 w 3534041"/>
                <a:gd name="connsiteY2-114" fmla="*/ 0 h 733828"/>
                <a:gd name="connsiteX3-115" fmla="*/ 3048487 w 3534041"/>
                <a:gd name="connsiteY3-116" fmla="*/ 563619 h 733828"/>
                <a:gd name="connsiteX4-117" fmla="*/ 738040 w 3534041"/>
                <a:gd name="connsiteY4-118" fmla="*/ 733828 h 733828"/>
                <a:gd name="connsiteX0-119" fmla="*/ 738040 w 3604397"/>
                <a:gd name="connsiteY0-120" fmla="*/ 801899 h 801899"/>
                <a:gd name="connsiteX1-121" fmla="*/ 0 w 3604397"/>
                <a:gd name="connsiteY1-122" fmla="*/ 227810 h 801899"/>
                <a:gd name="connsiteX2-123" fmla="*/ 3604397 w 3604397"/>
                <a:gd name="connsiteY2-124" fmla="*/ 0 h 801899"/>
                <a:gd name="connsiteX3-125" fmla="*/ 3048487 w 3604397"/>
                <a:gd name="connsiteY3-126" fmla="*/ 631690 h 801899"/>
                <a:gd name="connsiteX4-127" fmla="*/ 738040 w 3604397"/>
                <a:gd name="connsiteY4-128" fmla="*/ 801899 h 801899"/>
                <a:gd name="connsiteX0-129" fmla="*/ 738040 w 3604397"/>
                <a:gd name="connsiteY0-130" fmla="*/ 801899 h 801899"/>
                <a:gd name="connsiteX1-131" fmla="*/ 0 w 3604397"/>
                <a:gd name="connsiteY1-132" fmla="*/ 227810 h 801899"/>
                <a:gd name="connsiteX2-133" fmla="*/ 3604397 w 3604397"/>
                <a:gd name="connsiteY2-134" fmla="*/ 0 h 801899"/>
                <a:gd name="connsiteX3-135" fmla="*/ 3108516 w 3604397"/>
                <a:gd name="connsiteY3-136" fmla="*/ 635293 h 801899"/>
                <a:gd name="connsiteX4-137" fmla="*/ 738040 w 3604397"/>
                <a:gd name="connsiteY4-138" fmla="*/ 801899 h 801899"/>
                <a:gd name="connsiteX0-139" fmla="*/ 738040 w 4142939"/>
                <a:gd name="connsiteY0-140" fmla="*/ 801899 h 801899"/>
                <a:gd name="connsiteX1-141" fmla="*/ 0 w 4142939"/>
                <a:gd name="connsiteY1-142" fmla="*/ 227810 h 801899"/>
                <a:gd name="connsiteX2-143" fmla="*/ 3604397 w 4142939"/>
                <a:gd name="connsiteY2-144" fmla="*/ 0 h 801899"/>
                <a:gd name="connsiteX3-145" fmla="*/ 4142939 w 4142939"/>
                <a:gd name="connsiteY3-146" fmla="*/ 564843 h 801899"/>
                <a:gd name="connsiteX4-147" fmla="*/ 738040 w 4142939"/>
                <a:gd name="connsiteY4-148" fmla="*/ 801899 h 801899"/>
                <a:gd name="connsiteX0-149" fmla="*/ 738040 w 4361967"/>
                <a:gd name="connsiteY0-150" fmla="*/ 876918 h 876918"/>
                <a:gd name="connsiteX1-151" fmla="*/ 0 w 4361967"/>
                <a:gd name="connsiteY1-152" fmla="*/ 302829 h 876918"/>
                <a:gd name="connsiteX2-153" fmla="*/ 4361967 w 4361967"/>
                <a:gd name="connsiteY2-154" fmla="*/ 0 h 876918"/>
                <a:gd name="connsiteX3-155" fmla="*/ 4142939 w 4361967"/>
                <a:gd name="connsiteY3-156" fmla="*/ 639862 h 876918"/>
                <a:gd name="connsiteX4-157" fmla="*/ 738040 w 4361967"/>
                <a:gd name="connsiteY4-158" fmla="*/ 876918 h 876918"/>
                <a:gd name="connsiteX0-159" fmla="*/ 738040 w 4295215"/>
                <a:gd name="connsiteY0-160" fmla="*/ 868876 h 868876"/>
                <a:gd name="connsiteX1-161" fmla="*/ 0 w 4295215"/>
                <a:gd name="connsiteY1-162" fmla="*/ 294787 h 868876"/>
                <a:gd name="connsiteX2-163" fmla="*/ 4295215 w 4295215"/>
                <a:gd name="connsiteY2-164" fmla="*/ 0 h 868876"/>
                <a:gd name="connsiteX3-165" fmla="*/ 4142939 w 4295215"/>
                <a:gd name="connsiteY3-166" fmla="*/ 631820 h 868876"/>
                <a:gd name="connsiteX4-167" fmla="*/ 738040 w 4295215"/>
                <a:gd name="connsiteY4-168" fmla="*/ 868876 h 868876"/>
                <a:gd name="connsiteX0-169" fmla="*/ 738040 w 4295215"/>
                <a:gd name="connsiteY0-170" fmla="*/ 868876 h 868876"/>
                <a:gd name="connsiteX1-171" fmla="*/ 0 w 4295215"/>
                <a:gd name="connsiteY1-172" fmla="*/ 294787 h 868876"/>
                <a:gd name="connsiteX2-173" fmla="*/ 4295215 w 4295215"/>
                <a:gd name="connsiteY2-174" fmla="*/ 0 h 868876"/>
                <a:gd name="connsiteX3-175" fmla="*/ 4188203 w 4295215"/>
                <a:gd name="connsiteY3-176" fmla="*/ 580316 h 868876"/>
                <a:gd name="connsiteX4-177" fmla="*/ 738040 w 4295215"/>
                <a:gd name="connsiteY4-178" fmla="*/ 868876 h 868876"/>
                <a:gd name="connsiteX0-179" fmla="*/ 738040 w 4295215"/>
                <a:gd name="connsiteY0-180" fmla="*/ 868876 h 868876"/>
                <a:gd name="connsiteX1-181" fmla="*/ 0 w 4295215"/>
                <a:gd name="connsiteY1-182" fmla="*/ 294787 h 868876"/>
                <a:gd name="connsiteX2-183" fmla="*/ 4295215 w 4295215"/>
                <a:gd name="connsiteY2-184" fmla="*/ 0 h 868876"/>
                <a:gd name="connsiteX3-185" fmla="*/ 4177876 w 4295215"/>
                <a:gd name="connsiteY3-186" fmla="*/ 651991 h 868876"/>
                <a:gd name="connsiteX4-187" fmla="*/ 738040 w 4295215"/>
                <a:gd name="connsiteY4-188" fmla="*/ 868876 h 868876"/>
                <a:gd name="connsiteX0-189" fmla="*/ 235834 w 4295215"/>
                <a:gd name="connsiteY0-190" fmla="*/ 905001 h 905001"/>
                <a:gd name="connsiteX1-191" fmla="*/ 0 w 4295215"/>
                <a:gd name="connsiteY1-192" fmla="*/ 294787 h 905001"/>
                <a:gd name="connsiteX2-193" fmla="*/ 4295215 w 4295215"/>
                <a:gd name="connsiteY2-194" fmla="*/ 0 h 905001"/>
                <a:gd name="connsiteX3-195" fmla="*/ 4177876 w 4295215"/>
                <a:gd name="connsiteY3-196" fmla="*/ 651991 h 905001"/>
                <a:gd name="connsiteX4-197" fmla="*/ 235834 w 4295215"/>
                <a:gd name="connsiteY4-198" fmla="*/ 905001 h 905001"/>
                <a:gd name="connsiteX0-199" fmla="*/ 467072 w 4526453"/>
                <a:gd name="connsiteY0-200" fmla="*/ 905001 h 905001"/>
                <a:gd name="connsiteX1-201" fmla="*/ 0 w 4526453"/>
                <a:gd name="connsiteY1-202" fmla="*/ 533938 h 905001"/>
                <a:gd name="connsiteX2-203" fmla="*/ 4526453 w 4526453"/>
                <a:gd name="connsiteY2-204" fmla="*/ 0 h 905001"/>
                <a:gd name="connsiteX3-205" fmla="*/ 4409114 w 4526453"/>
                <a:gd name="connsiteY3-206" fmla="*/ 651991 h 905001"/>
                <a:gd name="connsiteX4-207" fmla="*/ 467072 w 4526453"/>
                <a:gd name="connsiteY4-208" fmla="*/ 905001 h 905001"/>
                <a:gd name="connsiteX0-209" fmla="*/ 467072 w 4513842"/>
                <a:gd name="connsiteY0-210" fmla="*/ 694900 h 694900"/>
                <a:gd name="connsiteX1-211" fmla="*/ 0 w 4513842"/>
                <a:gd name="connsiteY1-212" fmla="*/ 323837 h 694900"/>
                <a:gd name="connsiteX2-213" fmla="*/ 4513842 w 4513842"/>
                <a:gd name="connsiteY2-214" fmla="*/ 0 h 694900"/>
                <a:gd name="connsiteX3-215" fmla="*/ 4409114 w 4513842"/>
                <a:gd name="connsiteY3-216" fmla="*/ 441890 h 694900"/>
                <a:gd name="connsiteX4-217" fmla="*/ 467072 w 4513842"/>
                <a:gd name="connsiteY4-218" fmla="*/ 694900 h 694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4513842" h="694900">
                  <a:moveTo>
                    <a:pt x="467072" y="694900"/>
                  </a:moveTo>
                  <a:lnTo>
                    <a:pt x="0" y="323837"/>
                  </a:lnTo>
                  <a:lnTo>
                    <a:pt x="4513842" y="0"/>
                  </a:lnTo>
                  <a:lnTo>
                    <a:pt x="4409114" y="441890"/>
                  </a:lnTo>
                  <a:lnTo>
                    <a:pt x="467072" y="694900"/>
                  </a:lnTo>
                  <a:close/>
                </a:path>
              </a:pathLst>
            </a:custGeom>
            <a:solidFill>
              <a:srgbClr val="1F497D">
                <a:alpha val="66000"/>
              </a:srgbClr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1"/>
              </p:custDataLst>
            </p:nvPr>
          </p:nvSpPr>
          <p:spPr>
            <a:xfrm rot="8681015">
              <a:off x="8987370" y="3968302"/>
              <a:ext cx="510208" cy="439834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菱形 10"/>
            <p:cNvSpPr/>
            <p:nvPr>
              <p:custDataLst>
                <p:tags r:id="rId12"/>
              </p:custDataLst>
            </p:nvPr>
          </p:nvSpPr>
          <p:spPr>
            <a:xfrm>
              <a:off x="8873921" y="1085460"/>
              <a:ext cx="3296383" cy="2010385"/>
            </a:xfrm>
            <a:custGeom>
              <a:avLst/>
              <a:gdLst>
                <a:gd name="connsiteX0" fmla="*/ 0 w 3242596"/>
                <a:gd name="connsiteY0" fmla="*/ 1032087 h 2064173"/>
                <a:gd name="connsiteX1" fmla="*/ 1621298 w 3242596"/>
                <a:gd name="connsiteY1" fmla="*/ 0 h 2064173"/>
                <a:gd name="connsiteX2" fmla="*/ 3242596 w 3242596"/>
                <a:gd name="connsiteY2" fmla="*/ 1032087 h 2064173"/>
                <a:gd name="connsiteX3" fmla="*/ 1621298 w 3242596"/>
                <a:gd name="connsiteY3" fmla="*/ 2064173 h 2064173"/>
                <a:gd name="connsiteX4" fmla="*/ 0 w 3242596"/>
                <a:gd name="connsiteY4" fmla="*/ 1032087 h 2064173"/>
                <a:gd name="connsiteX0-1" fmla="*/ 0 w 3296384"/>
                <a:gd name="connsiteY0-2" fmla="*/ 1032087 h 2064173"/>
                <a:gd name="connsiteX1-3" fmla="*/ 1621298 w 3296384"/>
                <a:gd name="connsiteY1-4" fmla="*/ 0 h 2064173"/>
                <a:gd name="connsiteX2-5" fmla="*/ 3296384 w 3296384"/>
                <a:gd name="connsiteY2-6" fmla="*/ 1045534 h 2064173"/>
                <a:gd name="connsiteX3-7" fmla="*/ 1621298 w 3296384"/>
                <a:gd name="connsiteY3-8" fmla="*/ 2064173 h 2064173"/>
                <a:gd name="connsiteX4-9" fmla="*/ 0 w 3296384"/>
                <a:gd name="connsiteY4-10" fmla="*/ 1032087 h 2064173"/>
                <a:gd name="connsiteX0-11" fmla="*/ 0 w 3296384"/>
                <a:gd name="connsiteY0-12" fmla="*/ 1032087 h 2010385"/>
                <a:gd name="connsiteX1-13" fmla="*/ 1621298 w 3296384"/>
                <a:gd name="connsiteY1-14" fmla="*/ 0 h 2010385"/>
                <a:gd name="connsiteX2-15" fmla="*/ 3296384 w 3296384"/>
                <a:gd name="connsiteY2-16" fmla="*/ 1045534 h 2010385"/>
                <a:gd name="connsiteX3-17" fmla="*/ 1621298 w 3296384"/>
                <a:gd name="connsiteY3-18" fmla="*/ 2010385 h 2010385"/>
                <a:gd name="connsiteX4-19" fmla="*/ 0 w 3296384"/>
                <a:gd name="connsiteY4-20" fmla="*/ 1032087 h 20103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296384" h="2010385">
                  <a:moveTo>
                    <a:pt x="0" y="1032087"/>
                  </a:moveTo>
                  <a:lnTo>
                    <a:pt x="1621298" y="0"/>
                  </a:lnTo>
                  <a:lnTo>
                    <a:pt x="3296384" y="1045534"/>
                  </a:lnTo>
                  <a:lnTo>
                    <a:pt x="1621298" y="2010385"/>
                  </a:lnTo>
                  <a:lnTo>
                    <a:pt x="0" y="10320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38100" dir="8100000" sx="103000" sy="103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平行四边形 11"/>
            <p:cNvSpPr/>
            <p:nvPr>
              <p:custDataLst>
                <p:tags r:id="rId13"/>
              </p:custDataLst>
            </p:nvPr>
          </p:nvSpPr>
          <p:spPr>
            <a:xfrm>
              <a:off x="8809015" y="1683636"/>
              <a:ext cx="2554710" cy="1416849"/>
            </a:xfrm>
            <a:custGeom>
              <a:avLst/>
              <a:gdLst>
                <a:gd name="connsiteX0" fmla="*/ 0 w 1723446"/>
                <a:gd name="connsiteY0" fmla="*/ 1295824 h 1295824"/>
                <a:gd name="connsiteX1" fmla="*/ 323956 w 1723446"/>
                <a:gd name="connsiteY1" fmla="*/ 0 h 1295824"/>
                <a:gd name="connsiteX2" fmla="*/ 1723446 w 1723446"/>
                <a:gd name="connsiteY2" fmla="*/ 0 h 1295824"/>
                <a:gd name="connsiteX3" fmla="*/ 1399490 w 1723446"/>
                <a:gd name="connsiteY3" fmla="*/ 1295824 h 1295824"/>
                <a:gd name="connsiteX4" fmla="*/ 0 w 1723446"/>
                <a:gd name="connsiteY4" fmla="*/ 1295824 h 1295824"/>
                <a:gd name="connsiteX0-1" fmla="*/ 79456 w 1802902"/>
                <a:gd name="connsiteY0-2" fmla="*/ 1295824 h 1295824"/>
                <a:gd name="connsiteX1-3" fmla="*/ 0 w 1802902"/>
                <a:gd name="connsiteY1-4" fmla="*/ 201706 h 1295824"/>
                <a:gd name="connsiteX2-5" fmla="*/ 1802902 w 1802902"/>
                <a:gd name="connsiteY2-6" fmla="*/ 0 h 1295824"/>
                <a:gd name="connsiteX3-7" fmla="*/ 1478946 w 1802902"/>
                <a:gd name="connsiteY3-8" fmla="*/ 1295824 h 1295824"/>
                <a:gd name="connsiteX4-9" fmla="*/ 79456 w 1802902"/>
                <a:gd name="connsiteY4-10" fmla="*/ 1295824 h 1295824"/>
                <a:gd name="connsiteX0-11" fmla="*/ 79456 w 1478946"/>
                <a:gd name="connsiteY0-12" fmla="*/ 1524424 h 1524424"/>
                <a:gd name="connsiteX1-13" fmla="*/ 0 w 1478946"/>
                <a:gd name="connsiteY1-14" fmla="*/ 430306 h 1524424"/>
                <a:gd name="connsiteX2-15" fmla="*/ 740585 w 1478946"/>
                <a:gd name="connsiteY2-16" fmla="*/ 0 h 1524424"/>
                <a:gd name="connsiteX3-17" fmla="*/ 1478946 w 1478946"/>
                <a:gd name="connsiteY3-18" fmla="*/ 1524424 h 1524424"/>
                <a:gd name="connsiteX4-19" fmla="*/ 79456 w 1478946"/>
                <a:gd name="connsiteY4-20" fmla="*/ 1524424 h 1524424"/>
                <a:gd name="connsiteX0-21" fmla="*/ 79456 w 2554711"/>
                <a:gd name="connsiteY0-22" fmla="*/ 1524424 h 1524424"/>
                <a:gd name="connsiteX1-23" fmla="*/ 0 w 2554711"/>
                <a:gd name="connsiteY1-24" fmla="*/ 430306 h 1524424"/>
                <a:gd name="connsiteX2-25" fmla="*/ 740585 w 2554711"/>
                <a:gd name="connsiteY2-26" fmla="*/ 0 h 1524424"/>
                <a:gd name="connsiteX3-27" fmla="*/ 2554711 w 2554711"/>
                <a:gd name="connsiteY3-28" fmla="*/ 905859 h 1524424"/>
                <a:gd name="connsiteX4-29" fmla="*/ 79456 w 2554711"/>
                <a:gd name="connsiteY4-30" fmla="*/ 1524424 h 1524424"/>
                <a:gd name="connsiteX0-31" fmla="*/ 1625868 w 2554711"/>
                <a:gd name="connsiteY0-32" fmla="*/ 1349612 h 1349612"/>
                <a:gd name="connsiteX1-33" fmla="*/ 0 w 2554711"/>
                <a:gd name="connsiteY1-34" fmla="*/ 430306 h 1349612"/>
                <a:gd name="connsiteX2-35" fmla="*/ 740585 w 2554711"/>
                <a:gd name="connsiteY2-36" fmla="*/ 0 h 1349612"/>
                <a:gd name="connsiteX3-37" fmla="*/ 2554711 w 2554711"/>
                <a:gd name="connsiteY3-38" fmla="*/ 905859 h 1349612"/>
                <a:gd name="connsiteX4-39" fmla="*/ 1625868 w 2554711"/>
                <a:gd name="connsiteY4-40" fmla="*/ 1349612 h 1349612"/>
                <a:gd name="connsiteX0-41" fmla="*/ 1666209 w 2554711"/>
                <a:gd name="connsiteY0-42" fmla="*/ 1376506 h 1376506"/>
                <a:gd name="connsiteX1-43" fmla="*/ 0 w 2554711"/>
                <a:gd name="connsiteY1-44" fmla="*/ 430306 h 1376506"/>
                <a:gd name="connsiteX2-45" fmla="*/ 740585 w 2554711"/>
                <a:gd name="connsiteY2-46" fmla="*/ 0 h 1376506"/>
                <a:gd name="connsiteX3-47" fmla="*/ 2554711 w 2554711"/>
                <a:gd name="connsiteY3-48" fmla="*/ 905859 h 1376506"/>
                <a:gd name="connsiteX4-49" fmla="*/ 1666209 w 2554711"/>
                <a:gd name="connsiteY4-50" fmla="*/ 1376506 h 1376506"/>
                <a:gd name="connsiteX0-51" fmla="*/ 1666209 w 2554711"/>
                <a:gd name="connsiteY0-52" fmla="*/ 1416848 h 1416848"/>
                <a:gd name="connsiteX1-53" fmla="*/ 0 w 2554711"/>
                <a:gd name="connsiteY1-54" fmla="*/ 470648 h 1416848"/>
                <a:gd name="connsiteX2-55" fmla="*/ 713691 w 2554711"/>
                <a:gd name="connsiteY2-56" fmla="*/ 0 h 1416848"/>
                <a:gd name="connsiteX3-57" fmla="*/ 2554711 w 2554711"/>
                <a:gd name="connsiteY3-58" fmla="*/ 946201 h 1416848"/>
                <a:gd name="connsiteX4-59" fmla="*/ 1666209 w 2554711"/>
                <a:gd name="connsiteY4-60" fmla="*/ 1416848 h 14168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54711" h="1416848">
                  <a:moveTo>
                    <a:pt x="1666209" y="1416848"/>
                  </a:moveTo>
                  <a:lnTo>
                    <a:pt x="0" y="470648"/>
                  </a:lnTo>
                  <a:lnTo>
                    <a:pt x="713691" y="0"/>
                  </a:lnTo>
                  <a:lnTo>
                    <a:pt x="2554711" y="946201"/>
                  </a:lnTo>
                  <a:lnTo>
                    <a:pt x="1666209" y="1416848"/>
                  </a:lnTo>
                  <a:close/>
                </a:path>
              </a:pathLst>
            </a:cu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2"/>
            <p:cNvSpPr/>
            <p:nvPr>
              <p:custDataLst>
                <p:tags r:id="rId14"/>
              </p:custDataLst>
            </p:nvPr>
          </p:nvSpPr>
          <p:spPr>
            <a:xfrm rot="19800000">
              <a:off x="11079595" y="1649002"/>
              <a:ext cx="986856" cy="766613"/>
            </a:xfrm>
            <a:custGeom>
              <a:avLst/>
              <a:gdLst>
                <a:gd name="connsiteX0" fmla="*/ 0 w 986856"/>
                <a:gd name="connsiteY0" fmla="*/ 721831 h 721831"/>
                <a:gd name="connsiteX1" fmla="*/ 493428 w 986856"/>
                <a:gd name="connsiteY1" fmla="*/ 0 h 721831"/>
                <a:gd name="connsiteX2" fmla="*/ 986856 w 986856"/>
                <a:gd name="connsiteY2" fmla="*/ 721831 h 721831"/>
                <a:gd name="connsiteX3" fmla="*/ 0 w 986856"/>
                <a:gd name="connsiteY3" fmla="*/ 721831 h 721831"/>
                <a:gd name="connsiteX0-1" fmla="*/ 0 w 986856"/>
                <a:gd name="connsiteY0-2" fmla="*/ 766613 h 766613"/>
                <a:gd name="connsiteX1-3" fmla="*/ 550336 w 986856"/>
                <a:gd name="connsiteY1-4" fmla="*/ 0 h 766613"/>
                <a:gd name="connsiteX2-5" fmla="*/ 986856 w 986856"/>
                <a:gd name="connsiteY2-6" fmla="*/ 766613 h 766613"/>
                <a:gd name="connsiteX3-7" fmla="*/ 0 w 986856"/>
                <a:gd name="connsiteY3-8" fmla="*/ 766613 h 7666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86856" h="766613">
                  <a:moveTo>
                    <a:pt x="0" y="766613"/>
                  </a:moveTo>
                  <a:lnTo>
                    <a:pt x="550336" y="0"/>
                  </a:lnTo>
                  <a:lnTo>
                    <a:pt x="986856" y="766613"/>
                  </a:lnTo>
                  <a:lnTo>
                    <a:pt x="0" y="766613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等腰三角形 19"/>
            <p:cNvSpPr/>
            <p:nvPr>
              <p:custDataLst>
                <p:tags r:id="rId15"/>
              </p:custDataLst>
            </p:nvPr>
          </p:nvSpPr>
          <p:spPr>
            <a:xfrm rot="16200000">
              <a:off x="10320261" y="2265800"/>
              <a:ext cx="2010385" cy="1733089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8100000" sx="104000" sy="104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等腰三角形 20"/>
            <p:cNvSpPr/>
            <p:nvPr>
              <p:custDataLst>
                <p:tags r:id="rId16"/>
              </p:custDataLst>
            </p:nvPr>
          </p:nvSpPr>
          <p:spPr>
            <a:xfrm rot="8980743">
              <a:off x="10537379" y="2975282"/>
              <a:ext cx="510208" cy="43983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等腰三角形 17"/>
            <p:cNvSpPr/>
            <p:nvPr>
              <p:custDataLst>
                <p:tags r:id="rId17"/>
              </p:custDataLst>
            </p:nvPr>
          </p:nvSpPr>
          <p:spPr>
            <a:xfrm rot="16200000">
              <a:off x="10460051" y="882436"/>
              <a:ext cx="510208" cy="444385"/>
            </a:xfrm>
            <a:custGeom>
              <a:avLst/>
              <a:gdLst>
                <a:gd name="connsiteX0" fmla="*/ 0 w 533921"/>
                <a:gd name="connsiteY0" fmla="*/ 460277 h 460277"/>
                <a:gd name="connsiteX1" fmla="*/ 266961 w 533921"/>
                <a:gd name="connsiteY1" fmla="*/ 0 h 460277"/>
                <a:gd name="connsiteX2" fmla="*/ 533921 w 533921"/>
                <a:gd name="connsiteY2" fmla="*/ 460277 h 460277"/>
                <a:gd name="connsiteX3" fmla="*/ 0 w 533921"/>
                <a:gd name="connsiteY3" fmla="*/ 460277 h 460277"/>
                <a:gd name="connsiteX0-1" fmla="*/ 0 w 533921"/>
                <a:gd name="connsiteY0-2" fmla="*/ 465039 h 465039"/>
                <a:gd name="connsiteX1-3" fmla="*/ 283629 w 533921"/>
                <a:gd name="connsiteY1-4" fmla="*/ 0 h 465039"/>
                <a:gd name="connsiteX2-5" fmla="*/ 533921 w 533921"/>
                <a:gd name="connsiteY2-6" fmla="*/ 465039 h 465039"/>
                <a:gd name="connsiteX3-7" fmla="*/ 0 w 533921"/>
                <a:gd name="connsiteY3-8" fmla="*/ 465039 h 4650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33921" h="465039">
                  <a:moveTo>
                    <a:pt x="0" y="465039"/>
                  </a:moveTo>
                  <a:lnTo>
                    <a:pt x="283629" y="0"/>
                  </a:lnTo>
                  <a:lnTo>
                    <a:pt x="533921" y="465039"/>
                  </a:lnTo>
                  <a:lnTo>
                    <a:pt x="0" y="465039"/>
                  </a:lnTo>
                  <a:close/>
                </a:path>
              </a:pathLst>
            </a:custGeom>
            <a:solidFill>
              <a:srgbClr val="1B30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等腰三角形 22"/>
            <p:cNvSpPr/>
            <p:nvPr>
              <p:custDataLst>
                <p:tags r:id="rId18"/>
              </p:custDataLst>
            </p:nvPr>
          </p:nvSpPr>
          <p:spPr>
            <a:xfrm rot="5400000">
              <a:off x="11046827" y="933561"/>
              <a:ext cx="405691" cy="349733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等腰三角形 18"/>
            <p:cNvSpPr/>
            <p:nvPr>
              <p:custDataLst>
                <p:tags r:id="rId19"/>
              </p:custDataLst>
            </p:nvPr>
          </p:nvSpPr>
          <p:spPr>
            <a:xfrm rot="19800000">
              <a:off x="9270797" y="705110"/>
              <a:ext cx="1131998" cy="756406"/>
            </a:xfrm>
            <a:custGeom>
              <a:avLst/>
              <a:gdLst>
                <a:gd name="connsiteX0" fmla="*/ 0 w 1137991"/>
                <a:gd name="connsiteY0" fmla="*/ 981026 h 981026"/>
                <a:gd name="connsiteX1" fmla="*/ 568996 w 1137991"/>
                <a:gd name="connsiteY1" fmla="*/ 0 h 981026"/>
                <a:gd name="connsiteX2" fmla="*/ 1137991 w 1137991"/>
                <a:gd name="connsiteY2" fmla="*/ 981026 h 981026"/>
                <a:gd name="connsiteX3" fmla="*/ 0 w 1137991"/>
                <a:gd name="connsiteY3" fmla="*/ 981026 h 981026"/>
                <a:gd name="connsiteX0-1" fmla="*/ 0 w 1104855"/>
                <a:gd name="connsiteY0-2" fmla="*/ 1031212 h 1031212"/>
                <a:gd name="connsiteX1-3" fmla="*/ 535860 w 1104855"/>
                <a:gd name="connsiteY1-4" fmla="*/ 0 h 1031212"/>
                <a:gd name="connsiteX2-5" fmla="*/ 1104855 w 1104855"/>
                <a:gd name="connsiteY2-6" fmla="*/ 981026 h 1031212"/>
                <a:gd name="connsiteX3-7" fmla="*/ 0 w 1104855"/>
                <a:gd name="connsiteY3-8" fmla="*/ 1031212 h 1031212"/>
                <a:gd name="connsiteX0-9" fmla="*/ 0 w 1128890"/>
                <a:gd name="connsiteY0-10" fmla="*/ 1031212 h 1031212"/>
                <a:gd name="connsiteX1-11" fmla="*/ 535860 w 1128890"/>
                <a:gd name="connsiteY1-12" fmla="*/ 0 h 1031212"/>
                <a:gd name="connsiteX2-13" fmla="*/ 1128890 w 1128890"/>
                <a:gd name="connsiteY2-14" fmla="*/ 967702 h 1031212"/>
                <a:gd name="connsiteX3-15" fmla="*/ 0 w 1128890"/>
                <a:gd name="connsiteY3-16" fmla="*/ 1031212 h 1031212"/>
                <a:gd name="connsiteX0-17" fmla="*/ 0 w 1131999"/>
                <a:gd name="connsiteY0-18" fmla="*/ 1031212 h 1031212"/>
                <a:gd name="connsiteX1-19" fmla="*/ 535860 w 1131999"/>
                <a:gd name="connsiteY1-20" fmla="*/ 0 h 1031212"/>
                <a:gd name="connsiteX2-21" fmla="*/ 1131999 w 1131999"/>
                <a:gd name="connsiteY2-22" fmla="*/ 966567 h 1031212"/>
                <a:gd name="connsiteX3-23" fmla="*/ 0 w 1131999"/>
                <a:gd name="connsiteY3-24" fmla="*/ 1031212 h 10312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31999" h="1031212">
                  <a:moveTo>
                    <a:pt x="0" y="1031212"/>
                  </a:moveTo>
                  <a:lnTo>
                    <a:pt x="535860" y="0"/>
                  </a:lnTo>
                  <a:lnTo>
                    <a:pt x="1131999" y="966567"/>
                  </a:lnTo>
                  <a:lnTo>
                    <a:pt x="0" y="1031212"/>
                  </a:lnTo>
                  <a:close/>
                </a:path>
              </a:pathLst>
            </a:custGeom>
            <a:solidFill>
              <a:srgbClr val="1B30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梯形 19"/>
            <p:cNvSpPr/>
            <p:nvPr>
              <p:custDataLst>
                <p:tags r:id="rId20"/>
              </p:custDataLst>
            </p:nvPr>
          </p:nvSpPr>
          <p:spPr>
            <a:xfrm rot="8948101">
              <a:off x="7883134" y="1250858"/>
              <a:ext cx="2092085" cy="772724"/>
            </a:xfrm>
            <a:custGeom>
              <a:avLst/>
              <a:gdLst>
                <a:gd name="connsiteX0" fmla="*/ 0 w 1126315"/>
                <a:gd name="connsiteY0" fmla="*/ 552153 h 552153"/>
                <a:gd name="connsiteX1" fmla="*/ 138038 w 1126315"/>
                <a:gd name="connsiteY1" fmla="*/ 0 h 552153"/>
                <a:gd name="connsiteX2" fmla="*/ 988277 w 1126315"/>
                <a:gd name="connsiteY2" fmla="*/ 0 h 552153"/>
                <a:gd name="connsiteX3" fmla="*/ 1126315 w 1126315"/>
                <a:gd name="connsiteY3" fmla="*/ 552153 h 552153"/>
                <a:gd name="connsiteX4" fmla="*/ 0 w 1126315"/>
                <a:gd name="connsiteY4" fmla="*/ 552153 h 552153"/>
                <a:gd name="connsiteX0-1" fmla="*/ 0 w 1582162"/>
                <a:gd name="connsiteY0-2" fmla="*/ 1000333 h 1000333"/>
                <a:gd name="connsiteX1-3" fmla="*/ 593885 w 1582162"/>
                <a:gd name="connsiteY1-4" fmla="*/ 0 h 1000333"/>
                <a:gd name="connsiteX2-5" fmla="*/ 1444124 w 1582162"/>
                <a:gd name="connsiteY2-6" fmla="*/ 0 h 1000333"/>
                <a:gd name="connsiteX3-7" fmla="*/ 1582162 w 1582162"/>
                <a:gd name="connsiteY3-8" fmla="*/ 552153 h 1000333"/>
                <a:gd name="connsiteX4-9" fmla="*/ 0 w 1582162"/>
                <a:gd name="connsiteY4-10" fmla="*/ 1000333 h 1000333"/>
                <a:gd name="connsiteX0-11" fmla="*/ 0 w 1582162"/>
                <a:gd name="connsiteY0-12" fmla="*/ 1009487 h 1009487"/>
                <a:gd name="connsiteX1-13" fmla="*/ 552357 w 1582162"/>
                <a:gd name="connsiteY1-14" fmla="*/ 0 h 1009487"/>
                <a:gd name="connsiteX2-15" fmla="*/ 1444124 w 1582162"/>
                <a:gd name="connsiteY2-16" fmla="*/ 9154 h 1009487"/>
                <a:gd name="connsiteX3-17" fmla="*/ 1582162 w 1582162"/>
                <a:gd name="connsiteY3-18" fmla="*/ 561307 h 1009487"/>
                <a:gd name="connsiteX4-19" fmla="*/ 0 w 1582162"/>
                <a:gd name="connsiteY4-20" fmla="*/ 1009487 h 1009487"/>
                <a:gd name="connsiteX0-21" fmla="*/ 0 w 1582162"/>
                <a:gd name="connsiteY0-22" fmla="*/ 1000333 h 1000333"/>
                <a:gd name="connsiteX1-23" fmla="*/ 515475 w 1582162"/>
                <a:gd name="connsiteY1-24" fmla="*/ 134 h 1000333"/>
                <a:gd name="connsiteX2-25" fmla="*/ 1444124 w 1582162"/>
                <a:gd name="connsiteY2-26" fmla="*/ 0 h 1000333"/>
                <a:gd name="connsiteX3-27" fmla="*/ 1582162 w 1582162"/>
                <a:gd name="connsiteY3-28" fmla="*/ 552153 h 1000333"/>
                <a:gd name="connsiteX4-29" fmla="*/ 0 w 1582162"/>
                <a:gd name="connsiteY4-30" fmla="*/ 1000333 h 1000333"/>
                <a:gd name="connsiteX0-31" fmla="*/ 0 w 1582162"/>
                <a:gd name="connsiteY0-32" fmla="*/ 1055658 h 1055658"/>
                <a:gd name="connsiteX1-33" fmla="*/ 515475 w 1582162"/>
                <a:gd name="connsiteY1-34" fmla="*/ 55459 h 1055658"/>
                <a:gd name="connsiteX2-35" fmla="*/ 1430191 w 1582162"/>
                <a:gd name="connsiteY2-36" fmla="*/ 0 h 1055658"/>
                <a:gd name="connsiteX3-37" fmla="*/ 1582162 w 1582162"/>
                <a:gd name="connsiteY3-38" fmla="*/ 607478 h 1055658"/>
                <a:gd name="connsiteX4-39" fmla="*/ 0 w 1582162"/>
                <a:gd name="connsiteY4-40" fmla="*/ 1055658 h 1055658"/>
                <a:gd name="connsiteX0-41" fmla="*/ 0 w 2069478"/>
                <a:gd name="connsiteY0-42" fmla="*/ 1055658 h 1055658"/>
                <a:gd name="connsiteX1-43" fmla="*/ 515475 w 2069478"/>
                <a:gd name="connsiteY1-44" fmla="*/ 55459 h 1055658"/>
                <a:gd name="connsiteX2-45" fmla="*/ 1430191 w 2069478"/>
                <a:gd name="connsiteY2-46" fmla="*/ 0 h 1055658"/>
                <a:gd name="connsiteX3-47" fmla="*/ 2069478 w 2069478"/>
                <a:gd name="connsiteY3-48" fmla="*/ 1024051 h 1055658"/>
                <a:gd name="connsiteX4-49" fmla="*/ 0 w 2069478"/>
                <a:gd name="connsiteY4-50" fmla="*/ 1055658 h 1055658"/>
                <a:gd name="connsiteX0-51" fmla="*/ 0 w 2092085"/>
                <a:gd name="connsiteY0-52" fmla="*/ 1077477 h 1077477"/>
                <a:gd name="connsiteX1-53" fmla="*/ 538082 w 2092085"/>
                <a:gd name="connsiteY1-54" fmla="*/ 55459 h 1077477"/>
                <a:gd name="connsiteX2-55" fmla="*/ 1452798 w 2092085"/>
                <a:gd name="connsiteY2-56" fmla="*/ 0 h 1077477"/>
                <a:gd name="connsiteX3-57" fmla="*/ 2092085 w 2092085"/>
                <a:gd name="connsiteY3-58" fmla="*/ 1024051 h 1077477"/>
                <a:gd name="connsiteX4-59" fmla="*/ 0 w 2092085"/>
                <a:gd name="connsiteY4-60" fmla="*/ 1077477 h 10774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092085" h="1077477">
                  <a:moveTo>
                    <a:pt x="0" y="1077477"/>
                  </a:moveTo>
                  <a:lnTo>
                    <a:pt x="538082" y="55459"/>
                  </a:lnTo>
                  <a:lnTo>
                    <a:pt x="1452798" y="0"/>
                  </a:lnTo>
                  <a:lnTo>
                    <a:pt x="2092085" y="1024051"/>
                  </a:lnTo>
                  <a:lnTo>
                    <a:pt x="0" y="1077477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818705" y="836065"/>
            <a:ext cx="314276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519636" y="3702007"/>
            <a:ext cx="6075366" cy="0"/>
          </a:xfrm>
          <a:prstGeom prst="line">
            <a:avLst/>
          </a:prstGeom>
          <a:ln>
            <a:solidFill>
              <a:srgbClr val="5087C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5"/>
          <p:cNvSpPr txBox="1">
            <a:spLocks noChangeArrowheads="1"/>
          </p:cNvSpPr>
          <p:nvPr/>
        </p:nvSpPr>
        <p:spPr>
          <a:xfrm>
            <a:off x="263790" y="2349096"/>
            <a:ext cx="10971086" cy="46062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zh-CN" altLang="en-US" sz="5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一轮复习</a:t>
            </a:r>
            <a:r>
              <a:rPr lang="en-US" altLang="zh-CN" sz="5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5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元素化合物</a:t>
            </a:r>
            <a:r>
              <a:rPr lang="en-US" altLang="zh-CN" sz="6000" b="1" dirty="0">
                <a:ln w="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  <a:p>
            <a:pPr algn="l">
              <a:lnSpc>
                <a:spcPct val="130000"/>
              </a:lnSpc>
            </a:pPr>
            <a:endParaRPr lang="en-US" altLang="zh-CN" sz="6000" b="1" dirty="0">
              <a:ln w="0"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60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8694355" y="2438296"/>
            <a:ext cx="2021367" cy="2203198"/>
            <a:chOff x="1549501" y="3558594"/>
            <a:chExt cx="1466688" cy="1598623"/>
          </a:xfrm>
        </p:grpSpPr>
        <p:sp>
          <p:nvSpPr>
            <p:cNvPr id="30" name="矩形 10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1549501" y="3645756"/>
              <a:ext cx="1277901" cy="1392000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152400" dist="50800" dir="189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32" name="矩形 10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1549822" y="3558594"/>
              <a:ext cx="1466367" cy="1598623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1" t="6491" r="18266" b="7910"/>
          <a:stretch>
            <a:fillRect/>
          </a:stretch>
        </p:blipFill>
        <p:spPr>
          <a:xfrm>
            <a:off x="8795599" y="2682992"/>
            <a:ext cx="1818356" cy="17129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1370" y="640180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从海水中提取镁的工艺流程如图所示：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3510" y="3188398"/>
            <a:ext cx="11397613" cy="19208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回答下列问题：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海水通过结晶、过滤得到的固体物质主要是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____________________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怎样使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MgCl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·6H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失去结晶水得到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MgCl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baseline="-25000" dirty="0" smtClean="0">
                <a:latin typeface="Times New Roman" panose="02020603050405020304"/>
                <a:cs typeface="Courier New" panose="02070309020205020404"/>
              </a:rPr>
              <a:t>?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099" name="Picture 3" descr="RJ2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206" y="1393603"/>
            <a:ext cx="7713437" cy="190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7547170" y="3855321"/>
            <a:ext cx="91694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/>
              </a:rPr>
              <a:t>NaCl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261370" y="4958100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600" b="1">
                <a:solidFill>
                  <a:srgbClr val="C00000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提示</a:t>
            </a:r>
            <a:r>
              <a:rPr lang="zh-CN" altLang="zh-CN" sz="2600" b="1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600" b="1">
                <a:latin typeface="Times New Roman" panose="02020603050405020304"/>
                <a:cs typeface="Times New Roman" panose="02020603050405020304"/>
              </a:rPr>
              <a:t>将晶体置于</a:t>
            </a:r>
            <a:r>
              <a:rPr lang="en-US" altLang="zh-CN" sz="2600" b="1" dirty="0" err="1">
                <a:latin typeface="Times New Roman" panose="02020603050405020304"/>
              </a:rPr>
              <a:t>HCl</a:t>
            </a:r>
            <a:r>
              <a:rPr lang="zh-CN" altLang="zh-CN" sz="2600" b="1" dirty="0">
                <a:latin typeface="Times New Roman" panose="02020603050405020304"/>
                <a:cs typeface="Times New Roman" panose="02020603050405020304"/>
              </a:rPr>
              <a:t>气体氛围中脱水。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3525" y="271780"/>
            <a:ext cx="406400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（4）制备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lum bright="-12000" contrast="36000"/>
          </a:blip>
          <a:stretch>
            <a:fillRect/>
          </a:stretch>
        </p:blipFill>
        <p:spPr>
          <a:xfrm>
            <a:off x="2391410" y="1522095"/>
            <a:ext cx="4024630" cy="11645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82650" y="56578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制备铝：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6890" y="715010"/>
            <a:ext cx="7565390" cy="2368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YaHei-Bold"/>
                <a:ea typeface="MicrosoftYaHei-Bold"/>
              </a:rPr>
              <a:t> </a:t>
            </a:r>
          </a:p>
          <a:p>
            <a:endParaRPr lang="zh-CN" altLang="en-US" sz="2800" b="1">
              <a:solidFill>
                <a:srgbClr val="141414"/>
              </a:solidFill>
              <a:latin typeface="MicrosoftYaHei-Bold"/>
              <a:ea typeface="MicrosoftYaHei-Bold"/>
            </a:endParaRPr>
          </a:p>
          <a:p>
            <a:r>
              <a:rPr lang="zh-CN" altLang="en-US" sz="2800" b="1">
                <a:solidFill>
                  <a:srgbClr val="141414"/>
                </a:solidFill>
                <a:latin typeface="MicrosoftYaHei-Bold"/>
                <a:ea typeface="MicrosoftYaHei-Bold"/>
              </a:rPr>
              <a:t>镁合金、镁照明弹 </a:t>
            </a:r>
          </a:p>
          <a:p>
            <a:r>
              <a:rPr lang="zh-CN" altLang="en-US" sz="2800" b="1">
                <a:solidFill>
                  <a:srgbClr val="141414"/>
                </a:solidFill>
                <a:latin typeface="MicrosoftYaHei-Bold"/>
                <a:ea typeface="MicrosoftYaHei-Bold"/>
              </a:rPr>
              <a:t>热水器中镁棒内胆防腐（牺牲阳极法） </a:t>
            </a:r>
          </a:p>
          <a:p>
            <a:r>
              <a:rPr lang="zh-CN" altLang="en-US" sz="2800" b="1">
                <a:solidFill>
                  <a:srgbClr val="141414"/>
                </a:solidFill>
                <a:latin typeface="MicrosoftYaHei-Bold"/>
                <a:ea typeface="MicrosoftYaHei-Bold"/>
              </a:rPr>
              <a:t>叶绿素含镁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285" y="189230"/>
            <a:ext cx="3691890" cy="37725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lum bright="-12000" contrast="24000"/>
          </a:blip>
          <a:srcRect l="51956" t="52771"/>
          <a:stretch>
            <a:fillRect/>
          </a:stretch>
        </p:blipFill>
        <p:spPr>
          <a:xfrm>
            <a:off x="5396230" y="5797550"/>
            <a:ext cx="6452870" cy="6248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2830" y="4156710"/>
            <a:ext cx="8737600" cy="468630"/>
          </a:xfrm>
          <a:prstGeom prst="rect">
            <a:avLst/>
          </a:prstGeom>
          <a:solidFill>
            <a:srgbClr val="FFC000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6" name="文本框 5"/>
          <p:cNvSpPr txBox="1"/>
          <p:nvPr/>
        </p:nvSpPr>
        <p:spPr>
          <a:xfrm>
            <a:off x="263525" y="271780"/>
            <a:ext cx="406400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（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5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）用途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lum bright="-12000" contrast="24000"/>
          </a:blip>
          <a:srcRect r="61595" b="1110"/>
          <a:stretch>
            <a:fillRect/>
          </a:stretch>
        </p:blipFill>
        <p:spPr>
          <a:xfrm>
            <a:off x="263525" y="4725035"/>
            <a:ext cx="5132705" cy="12865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2020" y="162532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氧化镁和</a:t>
            </a:r>
            <a:r>
              <a:rPr lang="zh-CN" altLang="zh-CN" sz="2600" b="1" kern="100" dirty="0" smtClean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氧化铝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19494" y="800940"/>
          <a:ext cx="11982450" cy="496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Document" r:id="rId3" imgW="12183110" imgH="5039360" progId="Word.Document.8">
                  <p:embed/>
                </p:oleObj>
              </mc:Choice>
              <mc:Fallback>
                <p:oleObj name="Document" r:id="rId3" imgW="12183110" imgH="5039360" progId="Word.Document.8">
                  <p:embed/>
                  <p:pic>
                    <p:nvPicPr>
                      <p:cNvPr id="0" name="图片 51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494" y="800940"/>
                        <a:ext cx="11982450" cy="496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2783791" y="3419625"/>
            <a:ext cx="406209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 err="1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MgO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=Mg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7441030" y="3452996"/>
            <a:ext cx="435038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Al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6H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=2Al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7433794" y="3994423"/>
            <a:ext cx="438023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-200" dirty="0">
                <a:solidFill>
                  <a:srgbClr val="C00000"/>
                </a:solidFill>
                <a:latin typeface="Times New Roman" panose="02020603050405020304"/>
              </a:rPr>
              <a:t>Al</a:t>
            </a:r>
            <a:r>
              <a:rPr lang="en-US" altLang="zh-CN" sz="2400" spc="-200" baseline="-25000" dirty="0">
                <a:solidFill>
                  <a:srgbClr val="C00000"/>
                </a:solidFill>
                <a:latin typeface="Times New Roman" panose="02020603050405020304"/>
              </a:rPr>
              <a:t>2</a:t>
            </a:r>
            <a:r>
              <a:rPr lang="en-US" altLang="zh-CN" sz="2400" spc="-200" dirty="0">
                <a:solidFill>
                  <a:srgbClr val="C00000"/>
                </a:solidFill>
                <a:latin typeface="Times New Roman" panose="02020603050405020304"/>
              </a:rPr>
              <a:t>O</a:t>
            </a:r>
            <a:r>
              <a:rPr lang="en-US" altLang="zh-CN" sz="2400" spc="-200" baseline="-25000" dirty="0">
                <a:solidFill>
                  <a:srgbClr val="C00000"/>
                </a:solidFill>
                <a:latin typeface="Times New Roman" panose="02020603050405020304"/>
              </a:rPr>
              <a:t>3</a:t>
            </a:r>
            <a:r>
              <a:rPr lang="zh-CN" altLang="zh-CN" sz="2400" spc="-2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＋</a:t>
            </a:r>
            <a:r>
              <a:rPr lang="en-US" altLang="zh-CN" sz="2400" spc="-200" dirty="0">
                <a:solidFill>
                  <a:srgbClr val="C00000"/>
                </a:solidFill>
                <a:latin typeface="Times New Roman" panose="02020603050405020304"/>
              </a:rPr>
              <a:t>2OH</a:t>
            </a:r>
            <a:r>
              <a:rPr lang="zh-CN" altLang="zh-CN" sz="2400" spc="-200" baseline="300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－</a:t>
            </a:r>
            <a:r>
              <a:rPr lang="zh-CN" altLang="zh-CN" sz="2400" spc="-2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＋</a:t>
            </a:r>
            <a:r>
              <a:rPr lang="en-US" altLang="zh-CN" sz="2400" spc="-200" dirty="0">
                <a:solidFill>
                  <a:srgbClr val="C00000"/>
                </a:solidFill>
                <a:latin typeface="Times New Roman" panose="02020603050405020304"/>
              </a:rPr>
              <a:t>3H</a:t>
            </a:r>
            <a:r>
              <a:rPr lang="en-US" altLang="zh-CN" sz="2400" spc="-200" baseline="-25000" dirty="0">
                <a:solidFill>
                  <a:srgbClr val="C00000"/>
                </a:solidFill>
                <a:latin typeface="Times New Roman" panose="02020603050405020304"/>
              </a:rPr>
              <a:t>2</a:t>
            </a:r>
            <a:r>
              <a:rPr lang="en-US" altLang="zh-CN" sz="2400" spc="-200" dirty="0">
                <a:solidFill>
                  <a:srgbClr val="C00000"/>
                </a:solidFill>
                <a:latin typeface="Times New Roman" panose="02020603050405020304"/>
              </a:rPr>
              <a:t>O===2[Al(OH)</a:t>
            </a:r>
            <a:r>
              <a:rPr lang="en-US" altLang="zh-CN" sz="2400" spc="-200" baseline="-25000" dirty="0">
                <a:solidFill>
                  <a:srgbClr val="C00000"/>
                </a:solidFill>
                <a:latin typeface="Times New Roman" panose="02020603050405020304"/>
              </a:rPr>
              <a:t>4</a:t>
            </a:r>
            <a:r>
              <a:rPr lang="en-US" altLang="zh-CN" sz="2400" spc="-200" dirty="0">
                <a:solidFill>
                  <a:srgbClr val="C00000"/>
                </a:solidFill>
                <a:latin typeface="Times New Roman" panose="02020603050405020304"/>
              </a:rPr>
              <a:t>]</a:t>
            </a:r>
            <a:r>
              <a:rPr lang="zh-CN" altLang="zh-CN" sz="2400" spc="-200" baseline="300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－</a:t>
            </a:r>
            <a:endParaRPr lang="zh-CN" altLang="en-US" sz="2400" spc="-200" dirty="0">
              <a:solidFill>
                <a:srgbClr val="C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lum bright="-12000" contrast="42000"/>
          </a:blip>
          <a:stretch>
            <a:fillRect/>
          </a:stretch>
        </p:blipFill>
        <p:spPr>
          <a:xfrm>
            <a:off x="3800475" y="5768340"/>
            <a:ext cx="8239125" cy="56070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grayscl/>
            <a:lum bright="-18000" contrast="48000"/>
          </a:blip>
          <a:srcRect l="11834" t="36761" b="51956"/>
          <a:stretch>
            <a:fillRect/>
          </a:stretch>
        </p:blipFill>
        <p:spPr>
          <a:xfrm>
            <a:off x="3459480" y="156210"/>
            <a:ext cx="8326755" cy="644525"/>
          </a:xfrm>
          <a:prstGeom prst="rect">
            <a:avLst/>
          </a:prstGeom>
          <a:ln>
            <a:solidFill>
              <a:srgbClr val="00B05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墨迹 8"/>
              <p14:cNvContentPartPr/>
              <p14:nvPr/>
            </p14:nvContentPartPr>
            <p14:xfrm>
              <a:off x="4241800" y="863600"/>
              <a:ext cx="1193800" cy="50165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8"/>
            </p:blipFill>
            <p:spPr>
              <a:xfrm>
                <a:off x="4241800" y="863600"/>
                <a:ext cx="1193800" cy="501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5416550" y="723900"/>
              <a:ext cx="457200" cy="36830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0"/>
            </p:blipFill>
            <p:spPr>
              <a:xfrm>
                <a:off x="5416550" y="723900"/>
                <a:ext cx="457200" cy="368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5873750" y="762000"/>
              <a:ext cx="76200" cy="18415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2"/>
            </p:blipFill>
            <p:spPr>
              <a:xfrm>
                <a:off x="5873750" y="762000"/>
                <a:ext cx="76200" cy="18415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grayscl/>
            <a:lum bright="-18000" contrast="42000"/>
          </a:blip>
          <a:srcRect l="8700"/>
          <a:stretch>
            <a:fillRect/>
          </a:stretch>
        </p:blipFill>
        <p:spPr>
          <a:xfrm>
            <a:off x="227330" y="308610"/>
            <a:ext cx="11737340" cy="40017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890" y="668020"/>
            <a:ext cx="4915535" cy="6057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55" y="653415"/>
            <a:ext cx="11057890" cy="43421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85" y="4014470"/>
            <a:ext cx="2112645" cy="2600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90" y="793115"/>
            <a:ext cx="10521950" cy="52235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885" y="3429000"/>
            <a:ext cx="2679065" cy="3298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" y="1487170"/>
            <a:ext cx="10968990" cy="2692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9700" y="3429000"/>
            <a:ext cx="3632200" cy="13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主要成分为</a:t>
            </a:r>
          </a:p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CaMg(CO</a:t>
            </a:r>
            <a:r>
              <a:rPr lang="en-US" altLang="zh-CN" sz="2400" b="1" baseline="-25000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3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)</a:t>
            </a:r>
            <a:r>
              <a:rPr lang="en-US" altLang="zh-CN" sz="2400" b="1" baseline="-25000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2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，</a:t>
            </a:r>
          </a:p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含少量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FeO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、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SiO</a:t>
            </a:r>
            <a:r>
              <a:rPr lang="en-US" altLang="zh-CN" sz="2400" b="1" baseline="-25000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2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1094740" y="2980690"/>
            <a:ext cx="306070" cy="447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11505" y="31813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制备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1370" y="1028570"/>
            <a:ext cx="11654075" cy="15589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铝及其化合物广泛应用于生产、生活中。从铝土矿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主要成分为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Al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，含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SiO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Fe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等杂质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提取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Al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的两种方案：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方案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：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8194" name="Picture 2" descr="微思考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8" y="705222"/>
            <a:ext cx="1317621" cy="35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RJ25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409" y="2027887"/>
            <a:ext cx="6554078" cy="242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35518" y="4319301"/>
            <a:ext cx="11397613" cy="20389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方案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中沉淀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A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B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分别是</a:t>
            </a: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_____________</a:t>
            </a:r>
            <a:r>
              <a:rPr lang="zh-CN" altLang="zh-CN" sz="2600" b="1" kern="100" dirty="0" smtClean="0">
                <a:latin typeface="Times New Roman" panose="02020603050405020304"/>
                <a:cs typeface="Times New Roman" panose="02020603050405020304"/>
              </a:rPr>
              <a:t>、</a:t>
            </a: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sz="2600" b="1" kern="100" dirty="0" smtClean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方案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中的</a:t>
            </a:r>
            <a:r>
              <a:rPr lang="en-US" altLang="zh-CN" sz="2600" b="1" kern="100" dirty="0">
                <a:latin typeface="宋体" panose="02010600030101010101" pitchFamily="2" charset="-122"/>
                <a:cs typeface="Times New Roman" panose="02020603050405020304"/>
              </a:rPr>
              <a:t>②③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步转化的离子方程式分别为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46251" y="4317235"/>
            <a:ext cx="82169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/>
              </a:rPr>
              <a:t>SiO</a:t>
            </a:r>
            <a:r>
              <a:rPr lang="en-US" altLang="zh-CN" sz="2600" b="1" baseline="-25000" dirty="0" smtClean="0">
                <a:solidFill>
                  <a:srgbClr val="C00000"/>
                </a:solidFill>
                <a:latin typeface="Times New Roman" panose="02020603050405020304"/>
              </a:rPr>
              <a:t>2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7445545" y="4318148"/>
            <a:ext cx="137160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/>
              </a:rPr>
              <a:t>Fe(OH)</a:t>
            </a:r>
            <a:r>
              <a:rPr lang="en-US" altLang="zh-CN" sz="2600" b="1" baseline="-25000">
                <a:solidFill>
                  <a:srgbClr val="C00000"/>
                </a:solidFill>
                <a:latin typeface="Times New Roman" panose="02020603050405020304"/>
              </a:rPr>
              <a:t>3</a:t>
            </a:r>
            <a:endParaRPr lang="zh-CN" altLang="en-US" sz="2600" dirty="0"/>
          </a:p>
        </p:txBody>
      </p:sp>
      <p:sp>
        <p:nvSpPr>
          <p:cNvPr id="10" name="矩形 9"/>
          <p:cNvSpPr/>
          <p:nvPr/>
        </p:nvSpPr>
        <p:spPr>
          <a:xfrm>
            <a:off x="983591" y="5299942"/>
            <a:ext cx="850646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Fe</a:t>
            </a:r>
            <a:r>
              <a:rPr lang="en-US" altLang="zh-CN" sz="2600" b="1" baseline="30000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3</a:t>
            </a:r>
            <a:r>
              <a:rPr lang="zh-CN" altLang="zh-CN" sz="2600" b="1" baseline="30000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3OH</a:t>
            </a:r>
            <a:r>
              <a:rPr lang="zh-CN" altLang="zh-CN" sz="2600" b="1" baseline="30000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－</a:t>
            </a:r>
            <a:r>
              <a:rPr lang="en-US" altLang="zh-CN" sz="2600" b="1" spc="-80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==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=Fe(OH)</a:t>
            </a:r>
            <a:r>
              <a:rPr lang="en-US" altLang="zh-CN" sz="2600" b="1" baseline="-25000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3</a:t>
            </a:r>
            <a:r>
              <a:rPr lang="en-US" altLang="zh-CN" sz="2600" b="1" dirty="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/>
              </a:rPr>
              <a:t>↓</a:t>
            </a: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、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Al</a:t>
            </a:r>
            <a:r>
              <a:rPr lang="en-US" altLang="zh-CN" sz="2600" b="1" baseline="30000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3</a:t>
            </a:r>
            <a:r>
              <a:rPr lang="zh-CN" altLang="zh-CN" sz="2600" b="1" baseline="30000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4OH</a:t>
            </a:r>
            <a:r>
              <a:rPr lang="zh-CN" altLang="zh-CN" sz="2600" b="1" baseline="30000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－</a:t>
            </a:r>
            <a:r>
              <a:rPr lang="en-US" altLang="zh-CN" sz="2600" b="1" spc="-80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==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=[Al(OH)</a:t>
            </a:r>
            <a:r>
              <a:rPr lang="en-US" altLang="zh-CN" sz="2600" b="1" baseline="-25000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4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]</a:t>
            </a:r>
            <a:r>
              <a:rPr lang="zh-CN" altLang="zh-CN" sz="2600" b="1" baseline="30000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－</a:t>
            </a:r>
            <a:endParaRPr lang="zh-CN" altLang="en-US" sz="26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055423" y="5708204"/>
          <a:ext cx="6196012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1" name="Document" r:id="rId5" imgW="6303010" imgH="596900" progId="Word.Document.8">
                  <p:embed/>
                </p:oleObj>
              </mc:Choice>
              <mc:Fallback>
                <p:oleObj name="Document" r:id="rId5" imgW="6303010" imgH="596900" progId="Word.Document.8">
                  <p:embed/>
                  <p:pic>
                    <p:nvPicPr>
                      <p:cNvPr id="0" name="图片 3179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5423" y="5708204"/>
                        <a:ext cx="6196012" cy="58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1370" y="749824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方案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：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518" y="3704953"/>
            <a:ext cx="11397613" cy="252095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(3)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方案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中的沉淀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A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B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分别是</a:t>
            </a: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______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、</a:t>
            </a: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_____________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(4)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方案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中的</a:t>
            </a:r>
            <a:r>
              <a:rPr lang="en-US" altLang="zh-CN" sz="2600" b="1" kern="100" dirty="0">
                <a:latin typeface="宋体" panose="02010600030101010101" pitchFamily="2" charset="-122"/>
                <a:cs typeface="Times New Roman" panose="02020603050405020304"/>
              </a:rPr>
              <a:t>②③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步转化的离子方程式分别为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9218" name="Picture 2" descr="RJ25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72" y="1037062"/>
            <a:ext cx="7856319" cy="279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058778" y="3776514"/>
            <a:ext cx="100266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/>
              </a:rPr>
              <a:t>Fe</a:t>
            </a:r>
            <a:r>
              <a:rPr lang="en-US" altLang="zh-CN" sz="2600" b="1" baseline="-25000">
                <a:solidFill>
                  <a:srgbClr val="C00000"/>
                </a:solidFill>
                <a:latin typeface="Times New Roman" panose="02020603050405020304"/>
              </a:rPr>
              <a:t>2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/>
              </a:rPr>
              <a:t>O</a:t>
            </a:r>
            <a:r>
              <a:rPr lang="en-US" altLang="zh-CN" sz="2600" b="1" baseline="-25000">
                <a:solidFill>
                  <a:srgbClr val="C00000"/>
                </a:solidFill>
                <a:latin typeface="Times New Roman" panose="02020603050405020304"/>
              </a:rPr>
              <a:t>3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7183650" y="3645024"/>
            <a:ext cx="1185545" cy="691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/>
                <a:cs typeface="Courier New" panose="02070309020205020404"/>
              </a:rPr>
              <a:t>H</a:t>
            </a:r>
            <a:r>
              <a:rPr lang="en-US" altLang="zh-CN" sz="2600" b="1" kern="100" baseline="-25000">
                <a:solidFill>
                  <a:srgbClr val="C00000"/>
                </a:solidFill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/>
                <a:cs typeface="Courier New" panose="02070309020205020404"/>
              </a:rPr>
              <a:t>SiO</a:t>
            </a:r>
            <a:r>
              <a:rPr lang="en-US" altLang="zh-CN" sz="2600" b="1" kern="100" baseline="-25000">
                <a:solidFill>
                  <a:srgbClr val="C00000"/>
                </a:solidFill>
                <a:latin typeface="Times New Roman" panose="02020603050405020304"/>
                <a:cs typeface="Courier New" panose="02070309020205020404"/>
              </a:rPr>
              <a:t>3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027220" y="4928865"/>
          <a:ext cx="900747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5" name="Document" r:id="rId4" imgW="9159240" imgH="596900" progId="Word.Document.8">
                  <p:embed/>
                </p:oleObj>
              </mc:Choice>
              <mc:Fallback>
                <p:oleObj name="Document" r:id="rId4" imgW="9159240" imgH="5969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220" y="4928865"/>
                        <a:ext cx="9007475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983591" y="5529263"/>
          <a:ext cx="75057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6" name="Document" r:id="rId6" imgW="7633970" imgH="596900" progId="Word.Document.8">
                  <p:embed/>
                </p:oleObj>
              </mc:Choice>
              <mc:Fallback>
                <p:oleObj name="Document" r:id="rId6" imgW="7633970" imgH="596900" progId="Word.Document.8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591" y="5529263"/>
                        <a:ext cx="7505700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1"/>
          <p:cNvSpPr txBox="1"/>
          <p:nvPr/>
        </p:nvSpPr>
        <p:spPr>
          <a:xfrm>
            <a:off x="1226503" y="600710"/>
            <a:ext cx="9738360" cy="3061970"/>
          </a:xfrm>
          <a:prstGeom prst="rect">
            <a:avLst/>
          </a:prstGeom>
          <a:noFill/>
        </p:spPr>
        <p:txBody>
          <a:bodyPr vert="horz"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讲</a:t>
            </a:r>
            <a:r>
              <a:rPr lang="en-US" altLang="zh-CN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镁铝铜及其化合物</a:t>
            </a:r>
          </a:p>
        </p:txBody>
      </p:sp>
      <p:pic>
        <p:nvPicPr>
          <p:cNvPr id="271" name="20M33.eps" descr="id:2147490423;FounderC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" y="1694180"/>
            <a:ext cx="4277995" cy="2637155"/>
          </a:xfrm>
          <a:prstGeom prst="rect">
            <a:avLst/>
          </a:prstGeom>
        </p:spPr>
      </p:pic>
      <p:pic>
        <p:nvPicPr>
          <p:cNvPr id="272" name="20M34.eps" descr="id:2147490430;FounderC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550" y="1830705"/>
            <a:ext cx="4905375" cy="2416175"/>
          </a:xfrm>
          <a:prstGeom prst="rect">
            <a:avLst/>
          </a:prstGeom>
        </p:spPr>
      </p:pic>
      <p:pic>
        <p:nvPicPr>
          <p:cNvPr id="273" name="20M35.eps" descr="id:2147490437;FounderC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760" y="4065905"/>
            <a:ext cx="4815840" cy="24790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2205" y="714600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氢氧化镁和氢氧化铝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69253" y="1365250"/>
          <a:ext cx="11504613" cy="474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name="Document" r:id="rId3" imgW="11649075" imgH="4822190" progId="Word.Document.8">
                  <p:embed/>
                </p:oleObj>
              </mc:Choice>
              <mc:Fallback>
                <p:oleObj name="Document" r:id="rId3" imgW="11649075" imgH="4822190" progId="Word.Document.8">
                  <p:embed/>
                  <p:pic>
                    <p:nvPicPr>
                      <p:cNvPr id="0" name="图片 102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253" y="1365250"/>
                        <a:ext cx="11504613" cy="474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1788205" y="3861048"/>
            <a:ext cx="2932430" cy="891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Mg(OH)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spc="-8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</a:t>
            </a:r>
          </a:p>
          <a:p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Mg</a:t>
            </a:r>
            <a:r>
              <a:rPr lang="en-US" altLang="zh-CN" sz="2600" baseline="300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6397855" y="4102124"/>
            <a:ext cx="453644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Al(OH)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3H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=Al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6384191" y="5241726"/>
            <a:ext cx="444690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</a:rPr>
              <a:t>Al(OH)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</a:rPr>
              <a:t>3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</a:rPr>
              <a:t>OH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－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</a:rPr>
              <a:t>=[Al(OH)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</a:rPr>
              <a:t>4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</a:rPr>
              <a:t>]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－</a:t>
            </a:r>
            <a:endParaRPr lang="zh-CN" altLang="en-US" sz="2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4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73380" y="188595"/>
          <a:ext cx="11449050" cy="3767455"/>
        </p:xfrm>
        <a:graphic>
          <a:graphicData uri="http://schemas.openxmlformats.org/drawingml/2006/table">
            <a:tbl>
              <a:tblPr/>
              <a:tblGrid>
                <a:gridCol w="110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9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7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化学式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Mg(OH)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Al(OH)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与盐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反应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溶于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NH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4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Cl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浓溶液：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Mg(OH)</a:t>
                      </a:r>
                      <a:r>
                        <a:rPr lang="en-US" sz="20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＋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2NH</a:t>
                      </a:r>
                      <a:r>
                        <a:rPr lang="en-US" sz="20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4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Cl=MgCl</a:t>
                      </a:r>
                      <a:r>
                        <a:rPr lang="en-US" sz="20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＋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2NH</a:t>
                      </a:r>
                      <a:r>
                        <a:rPr lang="en-US" sz="20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·H</a:t>
                      </a:r>
                      <a:r>
                        <a:rPr lang="en-US" sz="20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O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Al(OH)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不溶于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NH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4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Cl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浓溶液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热稳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定性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42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用途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——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①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制药</a:t>
                      </a:r>
                      <a:r>
                        <a:rPr lang="en-US" alt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  </a:t>
                      </a: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②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Al(OH)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胶体用于净水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100644" y="2287071"/>
          <a:ext cx="53292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9" name="文档" r:id="rId4" imgW="5339715" imgH="795020" progId="Word.Document.12">
                  <p:embed/>
                </p:oleObj>
              </mc:Choice>
              <mc:Fallback>
                <p:oleObj name="文档" r:id="rId4" imgW="5339715" imgH="795020" progId="Word.Document.12">
                  <p:embed/>
                  <p:pic>
                    <p:nvPicPr>
                      <p:cNvPr id="0" name="图片 2975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00644" y="2287071"/>
                        <a:ext cx="5329237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103626" y="2265167"/>
          <a:ext cx="53292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0" name="文档" r:id="rId6" imgW="5339715" imgH="795020" progId="Word.Document.12">
                  <p:embed/>
                </p:oleObj>
              </mc:Choice>
              <mc:Fallback>
                <p:oleObj name="文档" r:id="rId6" imgW="5339715" imgH="795020" progId="Word.Document.12">
                  <p:embed/>
                  <p:pic>
                    <p:nvPicPr>
                      <p:cNvPr id="0" name="图片 2975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03626" y="2265167"/>
                        <a:ext cx="5329237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grayscl/>
            <a:lum bright="-12000" contrast="30000"/>
          </a:blip>
          <a:srcRect r="12557"/>
          <a:stretch>
            <a:fillRect/>
          </a:stretch>
        </p:blipFill>
        <p:spPr>
          <a:xfrm>
            <a:off x="6316980" y="4063365"/>
            <a:ext cx="5505450" cy="20516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>
            <a:grayscl/>
            <a:lum bright="-18000" contrast="48000"/>
          </a:blip>
          <a:srcRect l="38345" t="12089" r="51678" b="77634"/>
          <a:stretch>
            <a:fillRect/>
          </a:stretch>
        </p:blipFill>
        <p:spPr>
          <a:xfrm>
            <a:off x="5274310" y="659765"/>
            <a:ext cx="1125220" cy="718185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grayscl/>
            <a:lum bright="-18000" contrast="48000"/>
          </a:blip>
          <a:srcRect l="12093" t="68578" r="22654" b="1991"/>
          <a:stretch>
            <a:fillRect/>
          </a:stretch>
        </p:blipFill>
        <p:spPr>
          <a:xfrm>
            <a:off x="388620" y="499745"/>
            <a:ext cx="10691495" cy="4882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7400" y="283389"/>
            <a:ext cx="11654075" cy="115125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4</a:t>
            </a:r>
            <a:r>
              <a:rPr lang="en-US" altLang="zh-CN" sz="2600" b="1" kern="10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常见的铝盐</a:t>
            </a:r>
          </a:p>
          <a:p>
            <a:pPr algn="l" defTabSz="914400">
              <a:lnSpc>
                <a:spcPct val="100000"/>
              </a:lnSpc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明矾</a:t>
            </a:r>
          </a:p>
        </p:txBody>
      </p:sp>
      <p:sp>
        <p:nvSpPr>
          <p:cNvPr id="3" name="矩形 2"/>
          <p:cNvSpPr/>
          <p:nvPr/>
        </p:nvSpPr>
        <p:spPr>
          <a:xfrm>
            <a:off x="504184" y="1529228"/>
            <a:ext cx="11397613" cy="31210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化学式：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，属于复盐。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净水原理：明矾溶于水时发生电离，电离方程式为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__________________________________________________________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其中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Al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发生水解反应，产生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，其吸附能力很强，可以吸附水中的悬浮杂质并形成沉淀，使水变得澄清。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40421" y="1603748"/>
            <a:ext cx="263334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KAl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(SO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4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·12H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271623" y="2716311"/>
          <a:ext cx="53292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5" name="文档" r:id="rId3" imgW="5339715" imgH="596900" progId="Word.Document.12">
                  <p:embed/>
                </p:oleObj>
              </mc:Choice>
              <mc:Fallback>
                <p:oleObj name="文档" r:id="rId3" imgW="5339715" imgH="596900" progId="Word.Document.12">
                  <p:embed/>
                  <p:pic>
                    <p:nvPicPr>
                      <p:cNvPr id="0" name="图片 2870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1623" y="2716311"/>
                        <a:ext cx="53292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5394640" y="3393657"/>
            <a:ext cx="197802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Al(OH)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胶体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grayscl/>
            <a:lum bright="-12000" contrast="36000"/>
          </a:blip>
          <a:stretch>
            <a:fillRect/>
          </a:stretch>
        </p:blipFill>
        <p:spPr>
          <a:xfrm>
            <a:off x="570865" y="1030605"/>
            <a:ext cx="11050270" cy="47974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0820" y="247650"/>
            <a:ext cx="406400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buClrTx/>
              <a:buSzTx/>
              <a:buFontTx/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（3）用途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grayscl/>
            <a:lum bright="-18000" contrast="42000"/>
          </a:blip>
          <a:stretch>
            <a:fillRect/>
          </a:stretch>
        </p:blipFill>
        <p:spPr>
          <a:xfrm>
            <a:off x="1137920" y="1120140"/>
            <a:ext cx="9529445" cy="21329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3085" y="24828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有关离子反应分析：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45" y="3848100"/>
            <a:ext cx="5134610" cy="24168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40" y="353695"/>
            <a:ext cx="10571480" cy="5676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lum bright="-12000" contrast="30000"/>
          </a:blip>
          <a:stretch>
            <a:fillRect/>
          </a:stretch>
        </p:blipFill>
        <p:spPr>
          <a:xfrm>
            <a:off x="3743325" y="921385"/>
            <a:ext cx="7663180" cy="39141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1915" y="7112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氯化铝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5" y="602615"/>
            <a:ext cx="9702800" cy="23660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45" y="3429000"/>
            <a:ext cx="4776470" cy="8166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9519" t="13324" b="39165"/>
          <a:stretch>
            <a:fillRect/>
          </a:stretch>
        </p:blipFill>
        <p:spPr>
          <a:xfrm>
            <a:off x="4545965" y="4257040"/>
            <a:ext cx="2698750" cy="4121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59736" r="64093" b="-12738"/>
          <a:stretch>
            <a:fillRect/>
          </a:stretch>
        </p:blipFill>
        <p:spPr>
          <a:xfrm>
            <a:off x="7150100" y="4245610"/>
            <a:ext cx="1919605" cy="4597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84340" y="3888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高温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36683"/>
          <a:stretch>
            <a:fillRect/>
          </a:stretch>
        </p:blipFill>
        <p:spPr>
          <a:xfrm>
            <a:off x="320675" y="681990"/>
            <a:ext cx="11566525" cy="18154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9715500" y="1079500"/>
              <a:ext cx="241300" cy="81280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4"/>
            </p:blipFill>
            <p:spPr>
              <a:xfrm>
                <a:off x="9715500" y="1079500"/>
                <a:ext cx="241300" cy="812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9728200" y="2038350"/>
              <a:ext cx="31750" cy="5080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9728200" y="2038350"/>
                <a:ext cx="31750" cy="5080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5" y="162560"/>
            <a:ext cx="7418705" cy="3917950"/>
          </a:xfrm>
          <a:prstGeom prst="round2Diag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935" y="3676015"/>
            <a:ext cx="5546725" cy="1610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15445" y="1809587"/>
            <a:ext cx="11197337" cy="205930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1.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了解镁、铝、铜单质及其重要化合物的性质、用途和制备方法。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2.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了解常见金属的活动性顺序。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3.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了解合金的概念及金属材料的重要应用。</a:t>
            </a:r>
            <a:endParaRPr lang="zh-CN" altLang="zh-CN" sz="2800" kern="100" dirty="0">
              <a:effectLst/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8" name="流程图: 手动操作 7"/>
          <p:cNvSpPr/>
          <p:nvPr/>
        </p:nvSpPr>
        <p:spPr>
          <a:xfrm>
            <a:off x="4115906" y="0"/>
            <a:ext cx="3780483" cy="909472"/>
          </a:xfrm>
          <a:prstGeom prst="flowChartManualOperation">
            <a:avLst/>
          </a:prstGeom>
          <a:solidFill>
            <a:srgbClr val="4B2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160055" y="193126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kern="1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复习目标</a:t>
            </a:r>
            <a:endParaRPr lang="zh-CN" altLang="en-US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grayscl/>
            <a:lum contrast="18000"/>
          </a:blip>
          <a:stretch>
            <a:fillRect/>
          </a:stretch>
        </p:blipFill>
        <p:spPr>
          <a:xfrm>
            <a:off x="702310" y="429260"/>
            <a:ext cx="4239260" cy="26784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" y="5140960"/>
            <a:ext cx="9597390" cy="10052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140" y="0"/>
            <a:ext cx="5975350" cy="38925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3879850" y="1473200"/>
              <a:ext cx="152400" cy="20955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6"/>
            </p:blipFill>
            <p:spPr>
              <a:xfrm>
                <a:off x="3879850" y="1473200"/>
                <a:ext cx="152400" cy="209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3841750" y="1574800"/>
              <a:ext cx="139700" cy="14605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8"/>
            </p:blipFill>
            <p:spPr>
              <a:xfrm>
                <a:off x="3841750" y="1574800"/>
                <a:ext cx="139700" cy="146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4216400" y="1816100"/>
              <a:ext cx="184150" cy="2286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4216400" y="1816100"/>
                <a:ext cx="184150" cy="228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4381500" y="1866900"/>
              <a:ext cx="360" cy="7620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4381500" y="1866900"/>
                <a:ext cx="360" cy="76200"/>
              </a:xfrm>
              <a:prstGeom prst="rect"/>
            </p:spPr>
          </p:pic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28435" y="3914140"/>
            <a:ext cx="2121535" cy="1137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grayscl/>
            <a:lum bright="-18000" contrast="48000"/>
          </a:blip>
          <a:srcRect l="1023" t="59933" r="41444"/>
          <a:stretch>
            <a:fillRect/>
          </a:stretch>
        </p:blipFill>
        <p:spPr>
          <a:xfrm>
            <a:off x="870585" y="1708150"/>
            <a:ext cx="7294245" cy="30727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47400" y="283389"/>
            <a:ext cx="11654075" cy="115125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5</a:t>
            </a:r>
            <a:r>
              <a:rPr lang="en-US" altLang="zh-CN" sz="2600" b="1" kern="10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常见的镁盐</a:t>
            </a:r>
          </a:p>
          <a:p>
            <a:pPr algn="l" defTabSz="914400">
              <a:lnSpc>
                <a:spcPct val="100000"/>
              </a:lnSpc>
              <a:buClrTx/>
              <a:buSzTx/>
              <a:buFontTx/>
            </a:pPr>
            <a:endParaRPr lang="zh-CN" alt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08585" y="14478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二、铜及其化合物</a:t>
            </a:r>
          </a:p>
        </p:txBody>
      </p:sp>
      <p:sp>
        <p:nvSpPr>
          <p:cNvPr id="3" name="矩形 2"/>
          <p:cNvSpPr/>
          <p:nvPr/>
        </p:nvSpPr>
        <p:spPr>
          <a:xfrm>
            <a:off x="260418" y="900070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铜单质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3232" y="1604542"/>
            <a:ext cx="11397613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物理性质：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色固体，具有导电性、导热性和延展性，不能被磁体吸引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51906" y="1713334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紫红</a:t>
            </a:r>
            <a:endParaRPr lang="zh-CN" altLang="en-US" sz="2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85" y="2910205"/>
            <a:ext cx="9853930" cy="23355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61630" y="314515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面心立方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27978" y="1560760"/>
          <a:ext cx="11506200" cy="391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name="Document" r:id="rId3" imgW="11697970" imgH="3970655" progId="Word.Document.8">
                  <p:embed/>
                </p:oleObj>
              </mc:Choice>
              <mc:Fallback>
                <p:oleObj name="Document" r:id="rId3" imgW="11697970" imgH="3970655" progId="Word.Document.8">
                  <p:embed/>
                  <p:pic>
                    <p:nvPicPr>
                      <p:cNvPr id="0" name="图片 113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978" y="1560760"/>
                        <a:ext cx="11506200" cy="3916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463383" y="836712"/>
            <a:ext cx="1888490" cy="691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化学性质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32900" y="2141040"/>
            <a:ext cx="6471285" cy="1291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2Cu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H</a:t>
            </a:r>
            <a:r>
              <a:rPr lang="en-US" altLang="zh-CN" sz="2600" baseline="-250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</a:p>
          <a:p>
            <a:pPr>
              <a:lnSpc>
                <a:spcPct val="150000"/>
              </a:lnSpc>
            </a:pPr>
            <a:r>
              <a:rPr lang="en-US" altLang="zh-CN" sz="2600" spc="-8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Cu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(OH)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endParaRPr lang="zh-CN" altLang="en-US" sz="2600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244297" y="4390081"/>
          <a:ext cx="53292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文档" r:id="rId5" imgW="5339715" imgH="795020" progId="Word.Document.12">
                  <p:embed/>
                </p:oleObj>
              </mc:Choice>
              <mc:Fallback>
                <p:oleObj name="文档" r:id="rId5" imgW="5339715" imgH="795020" progId="Word.Document.12">
                  <p:embed/>
                  <p:pic>
                    <p:nvPicPr>
                      <p:cNvPr id="0" name="图片 113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44297" y="4390081"/>
                        <a:ext cx="5329237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23551" y="1340768"/>
          <a:ext cx="11029950" cy="3928980"/>
        </p:xfrm>
        <a:graphic>
          <a:graphicData uri="http://schemas.openxmlformats.org/drawingml/2006/table">
            <a:tbl>
              <a:tblPr/>
              <a:tblGrid>
                <a:gridCol w="1243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2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830">
                <a:tc gridSpan="2"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反应物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化学方程式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830">
                <a:tc rowSpan="3"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氧化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性酸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浓硫酸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8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浓硝酸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8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稀硝酸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830">
                <a:tc rowSpan="2"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盐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AgNO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溶液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8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FeCl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溶液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10553" y="1920875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905459" y="1922098"/>
          <a:ext cx="6591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0" name="文档" r:id="rId3" imgW="6698615" imgH="914400" progId="Word.Document.12">
                  <p:embed/>
                </p:oleObj>
              </mc:Choice>
              <mc:Fallback>
                <p:oleObj name="文档" r:id="rId3" imgW="6698615" imgH="914400" progId="Word.Document.12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459" y="1922098"/>
                        <a:ext cx="65913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4745945" y="2805420"/>
            <a:ext cx="659765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Cu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4HNO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浓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=Cu(NO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↑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sp>
        <p:nvSpPr>
          <p:cNvPr id="11" name="矩形 10"/>
          <p:cNvSpPr/>
          <p:nvPr/>
        </p:nvSpPr>
        <p:spPr>
          <a:xfrm>
            <a:off x="4617362" y="3453492"/>
            <a:ext cx="682053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3Cu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8HNO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稀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=3Cu(NO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2NO↑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4H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sp>
        <p:nvSpPr>
          <p:cNvPr id="12" name="矩形 11"/>
          <p:cNvSpPr/>
          <p:nvPr/>
        </p:nvSpPr>
        <p:spPr>
          <a:xfrm>
            <a:off x="5509333" y="4114443"/>
            <a:ext cx="478663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Cu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2AgNO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=Cu(NO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2Ag</a:t>
            </a:r>
            <a:endParaRPr lang="zh-CN" altLang="en-US" sz="2600" dirty="0"/>
          </a:p>
        </p:txBody>
      </p:sp>
      <p:sp>
        <p:nvSpPr>
          <p:cNvPr id="13" name="矩形 12"/>
          <p:cNvSpPr/>
          <p:nvPr/>
        </p:nvSpPr>
        <p:spPr>
          <a:xfrm>
            <a:off x="5700370" y="4775394"/>
            <a:ext cx="439991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Cu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2FeCl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=CuCl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2FeCl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0" grpId="0"/>
      <p:bldP spid="11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65" y="457835"/>
            <a:ext cx="4565650" cy="18675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18185" y="3239770"/>
            <a:ext cx="1012952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/>
              <a:t>铜单独与氨水或过氧化氢都不反应，但可与二者的混合溶液反应。</a:t>
            </a:r>
          </a:p>
          <a:p>
            <a:pPr>
              <a:lnSpc>
                <a:spcPct val="140000"/>
              </a:lnSpc>
            </a:pPr>
            <a:r>
              <a:rPr lang="zh-CN" altLang="en-US" sz="2400"/>
              <a:t>其</a:t>
            </a:r>
            <a:r>
              <a:rPr lang="zh-CN" altLang="en-US" sz="2400">
                <a:sym typeface="+mn-ea"/>
              </a:rPr>
              <a:t>化学方</a:t>
            </a:r>
            <a:r>
              <a:rPr lang="zh-CN" altLang="en-US" sz="2400"/>
              <a:t>程式为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370" y="1249355"/>
            <a:ext cx="11654075" cy="19208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如何除去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中的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2?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提示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600" b="1" kern="100" dirty="0" smtClean="0">
                <a:latin typeface="Times New Roman" panose="02020603050405020304"/>
                <a:cs typeface="Times New Roman" panose="02020603050405020304"/>
              </a:rPr>
              <a:t>常用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灼热的铜粉除去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中的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2)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查阅资料，工业如何获得铜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粗铜</a:t>
            </a: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)?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2290" name="Picture 2" descr="微思考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25" y="875181"/>
            <a:ext cx="1449383" cy="38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18465" y="3095379"/>
          <a:ext cx="11353800" cy="293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3" name="Document" r:id="rId4" imgW="11505565" imgH="2978150" progId="Word.Document.8">
                  <p:embed/>
                </p:oleObj>
              </mc:Choice>
              <mc:Fallback>
                <p:oleObj name="Document" r:id="rId4" imgW="11505565" imgH="2978150" progId="Word.Document.8">
                  <p:embed/>
                  <p:pic>
                    <p:nvPicPr>
                      <p:cNvPr id="0" name="图片 4405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465" y="3095379"/>
                        <a:ext cx="11353800" cy="293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8281035" y="513207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湿法？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370" y="788466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氧化铜和氧化亚铜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83541" y="1508546"/>
          <a:ext cx="11504612" cy="357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8" name="Document" r:id="rId3" imgW="11649075" imgH="3637915" progId="Word.Document.8">
                  <p:embed/>
                </p:oleObj>
              </mc:Choice>
              <mc:Fallback>
                <p:oleObj name="Document" r:id="rId3" imgW="11649075" imgH="3637915" progId="Word.Document.8">
                  <p:embed/>
                  <p:pic>
                    <p:nvPicPr>
                      <p:cNvPr id="0" name="图片 1337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541" y="1508546"/>
                        <a:ext cx="11504612" cy="3576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389871" y="2179812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黑色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8655635" y="2191425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砖红色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2914928" y="2903186"/>
            <a:ext cx="391604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CuO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=Cu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182468" y="3513812"/>
          <a:ext cx="53292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9" name="文档" r:id="rId5" imgW="5339715" imgH="795020" progId="Word.Document.12">
                  <p:embed/>
                </p:oleObj>
              </mc:Choice>
              <mc:Fallback>
                <p:oleObj name="文档" r:id="rId5" imgW="5339715" imgH="795020" progId="Word.Document.12">
                  <p:embed/>
                  <p:pic>
                    <p:nvPicPr>
                      <p:cNvPr id="0" name="图片 1337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82468" y="3513812"/>
                        <a:ext cx="5329237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8190" y="870585"/>
            <a:ext cx="5581650" cy="5118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473315" y="524891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醛与新制氢氧化铜反应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766695" y="5266690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CO</a:t>
            </a:r>
            <a:r>
              <a:rPr lang="zh-CN" altLang="en-US" sz="2400" b="1"/>
              <a:t>、</a:t>
            </a:r>
            <a:r>
              <a:rPr lang="en-US" altLang="zh-CN" sz="2400" b="1"/>
              <a:t>C</a:t>
            </a:r>
            <a:r>
              <a:rPr lang="zh-CN" altLang="en-US" sz="2400" b="1"/>
              <a:t>、</a:t>
            </a:r>
            <a:r>
              <a:rPr lang="en-US" altLang="zh-CN" sz="2400" b="1">
                <a:sym typeface="+mn-ea"/>
              </a:rPr>
              <a:t>CH</a:t>
            </a:r>
            <a:r>
              <a:rPr lang="en-US" altLang="zh-CN" sz="2400" b="1" baseline="-25000">
                <a:sym typeface="+mn-ea"/>
              </a:rPr>
              <a:t>4</a:t>
            </a:r>
            <a:endParaRPr lang="en-US" altLang="zh-CN" sz="2400" b="1" baseline="-25000"/>
          </a:p>
          <a:p>
            <a:r>
              <a:rPr lang="zh-CN" altLang="en-US" sz="2400" b="1">
                <a:sym typeface="+mn-ea"/>
              </a:rPr>
              <a:t>乙醇、</a:t>
            </a:r>
            <a:r>
              <a:rPr lang="en-US" altLang="zh-CN" sz="2400" b="1"/>
              <a:t>NH</a:t>
            </a:r>
            <a:r>
              <a:rPr lang="en-US" altLang="zh-CN" sz="2400" b="1" baseline="-25000"/>
              <a:t>3</a:t>
            </a:r>
            <a:r>
              <a:rPr lang="en-US" altLang="zh-CN" sz="2400" b="1"/>
              <a:t>  </a:t>
            </a:r>
            <a:endParaRPr lang="en-US" altLang="zh-CN" sz="2400" b="1" baseline="-25000"/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3327400" y="4246245"/>
            <a:ext cx="862965" cy="9975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370" y="1509331"/>
            <a:ext cx="11654075" cy="19208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设计方案，证明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H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还原氧化铜所得的红色固体中含有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Cu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提示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向所得红色固体中加入过量稀硫酸，若溶液变蓝，则红色固体中含有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Cu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4338" name="Picture 2" descr="微思考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4" y="1115399"/>
            <a:ext cx="1449383" cy="38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370" y="789756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氢氧化铜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4184" y="1415200"/>
            <a:ext cx="11397613" cy="13208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物理性质：蓝色不溶于水的固体。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化学性质及应用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5362" name="Picture 2" descr="RJ26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773" y="2714306"/>
            <a:ext cx="7944435" cy="167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04184" y="4506901"/>
            <a:ext cx="11397613" cy="13208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反应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的化学方程式：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反应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的离子方程式：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223951" y="4377555"/>
          <a:ext cx="53292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1" name="文档" r:id="rId4" imgW="5339715" imgH="795020" progId="Word.Document.12">
                  <p:embed/>
                </p:oleObj>
              </mc:Choice>
              <mc:Fallback>
                <p:oleObj name="文档" r:id="rId4" imgW="5339715" imgH="795020" progId="Word.Document.12">
                  <p:embed/>
                  <p:pic>
                    <p:nvPicPr>
                      <p:cNvPr id="0" name="图片 3279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23951" y="4377555"/>
                        <a:ext cx="5329237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159835" y="5181331"/>
            <a:ext cx="464693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Cu(OH)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=Cu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7210" y="1900555"/>
            <a:ext cx="3883660" cy="5702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1370" y="666938"/>
            <a:ext cx="11654075" cy="600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镁、铝单质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4184" y="1111865"/>
            <a:ext cx="11397613" cy="600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原子结构和存在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67566" y="1733851"/>
          <a:ext cx="10513060" cy="2995295"/>
        </p:xfrm>
        <a:graphic>
          <a:graphicData uri="http://schemas.openxmlformats.org/drawingml/2006/table">
            <a:tbl>
              <a:tblPr/>
              <a:tblGrid>
                <a:gridCol w="2614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名称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镁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铝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9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在周期表中位置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周期</a:t>
                      </a:r>
                      <a:r>
                        <a:rPr lang="en-US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</a:t>
                      </a: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族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周期</a:t>
                      </a:r>
                      <a:r>
                        <a:rPr lang="en-US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</a:t>
                      </a: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族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25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原子结构示意图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9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自然界存在形态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态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</a:t>
                      </a: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态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04184" y="4749868"/>
            <a:ext cx="11397613" cy="15589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物理性质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都是银白色、有金属光泽的固体，有良好的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和导热性等，密度较小，质地柔软。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45002" y="2406975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第三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5414337" y="2406975"/>
            <a:ext cx="108204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第</a:t>
            </a:r>
            <a:r>
              <a:rPr lang="zh-CN" altLang="zh-CN" sz="2600" dirty="0">
                <a:solidFill>
                  <a:srgbClr val="C00000"/>
                </a:solidFill>
                <a:cs typeface="宋体" panose="02010600030101010101" pitchFamily="2" charset="-122"/>
              </a:rPr>
              <a:t>Ⅱ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A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7705442" y="2406975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第三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9384155" y="2406975"/>
            <a:ext cx="108204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第</a:t>
            </a:r>
            <a:r>
              <a:rPr lang="zh-CN" altLang="zh-CN" sz="2600" dirty="0">
                <a:solidFill>
                  <a:srgbClr val="C00000"/>
                </a:solidFill>
                <a:cs typeface="宋体" panose="02010600030101010101" pitchFamily="2" charset="-122"/>
              </a:rPr>
              <a:t>Ⅲ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A</a:t>
            </a:r>
            <a:endParaRPr lang="zh-CN" altLang="en-US" sz="2600" dirty="0"/>
          </a:p>
        </p:txBody>
      </p:sp>
      <p:pic>
        <p:nvPicPr>
          <p:cNvPr id="25602" name="Picture 2" descr="RJ2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759" y="2967717"/>
            <a:ext cx="1302650" cy="114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RJ2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187" y="3002777"/>
            <a:ext cx="1225237" cy="10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4727709" y="4186451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化合</a:t>
            </a:r>
            <a:endParaRPr lang="zh-CN" altLang="en-US" sz="2600" dirty="0"/>
          </a:p>
        </p:txBody>
      </p:sp>
      <p:sp>
        <p:nvSpPr>
          <p:cNvPr id="13" name="矩形 12"/>
          <p:cNvSpPr/>
          <p:nvPr/>
        </p:nvSpPr>
        <p:spPr>
          <a:xfrm>
            <a:off x="8629020" y="4208209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化合</a:t>
            </a:r>
            <a:endParaRPr lang="zh-CN" altLang="en-US" sz="2600" dirty="0"/>
          </a:p>
        </p:txBody>
      </p:sp>
      <p:sp>
        <p:nvSpPr>
          <p:cNvPr id="14" name="矩形 13"/>
          <p:cNvSpPr/>
          <p:nvPr/>
        </p:nvSpPr>
        <p:spPr>
          <a:xfrm>
            <a:off x="7536319" y="5240813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延展性</a:t>
            </a:r>
            <a:endParaRPr lang="zh-CN" altLang="en-US" sz="2600" dirty="0"/>
          </a:p>
        </p:txBody>
      </p:sp>
      <p:sp>
        <p:nvSpPr>
          <p:cNvPr id="15" name="矩形 14"/>
          <p:cNvSpPr/>
          <p:nvPr/>
        </p:nvSpPr>
        <p:spPr>
          <a:xfrm>
            <a:off x="9998029" y="5254958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导电性</a:t>
            </a:r>
            <a:endParaRPr lang="zh-CN" altLang="en-US" sz="2600" dirty="0"/>
          </a:p>
        </p:txBody>
      </p:sp>
      <p:sp>
        <p:nvSpPr>
          <p:cNvPr id="10" name="文本框 9"/>
          <p:cNvSpPr txBox="1"/>
          <p:nvPr/>
        </p:nvSpPr>
        <p:spPr>
          <a:xfrm>
            <a:off x="108585" y="14478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一、镁铝及其化合物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370" y="676488"/>
            <a:ext cx="11654075" cy="6800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4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铜盐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4184" y="1171700"/>
            <a:ext cx="11397613" cy="47720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碱式碳酸铜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碱式碳酸铜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[Cu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(OH)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，是铜绿的成分，是铜在潮湿的空气中被锈蚀的结果，其受热分解的化学方程式为</a:t>
            </a:r>
            <a:r>
              <a:rPr lang="en-US" altLang="zh-CN" sz="24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硫酸铜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CuSO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·5H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为蓝色晶体，俗称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或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无水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CuSO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为白色粉末，遇水变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色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生成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CuSO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·5H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O)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，无水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CuSO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只能作为检验水的试剂，不能作为水蒸气的吸收试剂用于除杂或干燥。硫酸铜溶液可用于检验、除去硫化氢气体。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③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铜盐溶液有毒，因为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Cu</a:t>
            </a:r>
            <a:r>
              <a:rPr lang="en-US" altLang="zh-CN" sz="24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4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是一种重金属离子，能使蛋白质变性而失去生理活性。</a:t>
            </a:r>
            <a:endParaRPr lang="zh-CN" altLang="zh-CN" sz="2400" kern="100" dirty="0">
              <a:effectLst/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121026" y="1985894"/>
          <a:ext cx="7110413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5" name="文档" r:id="rId3" imgW="7225030" imgH="1204595" progId="Word.Document.12">
                  <p:embed/>
                </p:oleObj>
              </mc:Choice>
              <mc:Fallback>
                <p:oleObj name="文档" r:id="rId3" imgW="7225030" imgH="1204595" progId="Word.Document.12">
                  <p:embed/>
                  <p:pic>
                    <p:nvPicPr>
                      <p:cNvPr id="0" name="图片 338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1026" y="1985894"/>
                        <a:ext cx="7110413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5259244" y="3307796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蓝矾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6941186" y="3314143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胆矾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5606703" y="3869715"/>
            <a:ext cx="5130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蓝</a:t>
            </a:r>
            <a:endParaRPr lang="zh-CN" alt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7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55" y="375920"/>
            <a:ext cx="5138420" cy="4300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rcRect t="2868" b="1725"/>
          <a:stretch>
            <a:fillRect/>
          </a:stretch>
        </p:blipFill>
        <p:spPr>
          <a:xfrm>
            <a:off x="481965" y="212725"/>
            <a:ext cx="9144000" cy="5513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370" y="1436425"/>
            <a:ext cx="11654075" cy="19208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说出铜盐在工农业生产中的一种用途。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提示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铜盐溶液有毒，用胆矾、熟石灰、水配成了波尔多液，用来杀灭植物病毒而减少病虫害</a:t>
            </a:r>
            <a:r>
              <a:rPr lang="zh-CN" altLang="zh-CN" sz="2600" b="1" kern="100" dirty="0" smtClean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43010" name="Picture 2" descr="微思考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74" y="1007548"/>
            <a:ext cx="1594321" cy="43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811" t="-1010" r="19443" b="21683"/>
          <a:stretch>
            <a:fillRect/>
          </a:stretch>
        </p:blipFill>
        <p:spPr>
          <a:xfrm>
            <a:off x="122555" y="722630"/>
            <a:ext cx="10810875" cy="10648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grayscl/>
          </a:blip>
          <a:srcRect l="82097" t="10836" r="9305" b="42467"/>
          <a:stretch>
            <a:fillRect/>
          </a:stretch>
        </p:blipFill>
        <p:spPr>
          <a:xfrm>
            <a:off x="10761345" y="1159510"/>
            <a:ext cx="1042670" cy="5607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9900" y="2123440"/>
            <a:ext cx="9827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制备模型：</a:t>
            </a:r>
            <a:r>
              <a:rPr lang="en-US" altLang="zh-CN" sz="2400" b="1"/>
              <a:t>Cu</a:t>
            </a:r>
            <a:r>
              <a:rPr lang="en-US" altLang="zh-CN" sz="2400" b="1" baseline="30000"/>
              <a:t>2+</a:t>
            </a:r>
            <a:r>
              <a:rPr lang="en-US" altLang="zh-CN" sz="2400" b="1"/>
              <a:t>  +</a:t>
            </a:r>
            <a:r>
              <a:rPr lang="zh-CN" altLang="en-US" sz="2400" b="1"/>
              <a:t>还原剂</a:t>
            </a:r>
            <a:r>
              <a:rPr lang="en-US" altLang="zh-CN" sz="2400" b="1"/>
              <a:t> +X</a:t>
            </a:r>
            <a:r>
              <a:rPr lang="en-US" altLang="zh-CN" sz="2400" b="1" baseline="30000"/>
              <a:t>-  </a:t>
            </a:r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zh-CN" sz="2400" b="1"/>
              <a:t>CuX</a:t>
            </a:r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</a:p>
        </p:txBody>
      </p:sp>
      <p:pic>
        <p:nvPicPr>
          <p:cNvPr id="6" name="图片 5"/>
          <p:cNvPicPr/>
          <p:nvPr/>
        </p:nvPicPr>
        <p:blipFill>
          <a:blip r:embed="rId3">
            <a:lum bright="-6000" contrast="18000"/>
          </a:blip>
          <a:srcRect t="40347" b="45009"/>
          <a:stretch>
            <a:fillRect/>
          </a:stretch>
        </p:blipFill>
        <p:spPr>
          <a:xfrm>
            <a:off x="1602105" y="2812415"/>
            <a:ext cx="7833360" cy="24218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83815"/>
            <a:ext cx="5834380" cy="3937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5755005" y="5422900"/>
            <a:ext cx="6741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水洗前先用酸洗，可选用盐酸？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2555" y="78105"/>
            <a:ext cx="406400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buClrTx/>
              <a:buSzTx/>
              <a:buFontTx/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（3）卤化亚铜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67088"/>
          <a:stretch>
            <a:fillRect/>
          </a:stretch>
        </p:blipFill>
        <p:spPr>
          <a:xfrm>
            <a:off x="495300" y="1224915"/>
            <a:ext cx="5590540" cy="25615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39719" t="184"/>
          <a:stretch>
            <a:fillRect/>
          </a:stretch>
        </p:blipFill>
        <p:spPr>
          <a:xfrm>
            <a:off x="648970" y="3506470"/>
            <a:ext cx="9828530" cy="2454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rcRect t="3319" b="1550"/>
          <a:stretch>
            <a:fillRect/>
          </a:stretch>
        </p:blipFill>
        <p:spPr>
          <a:xfrm>
            <a:off x="0" y="200660"/>
            <a:ext cx="12090400" cy="36633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665" y="4153535"/>
            <a:ext cx="3646805" cy="5397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6667500" y="463550"/>
              <a:ext cx="2451100" cy="2540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6667500" y="463550"/>
                <a:ext cx="2451100" cy="2540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100099" descr="@@@1b637cda-70cb-4952-99ce-e8f85a4e5e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0" y="1169670"/>
            <a:ext cx="11759565" cy="3043555"/>
          </a:xfrm>
          <a:prstGeom prst="rect">
            <a:avLst/>
          </a:prstGeom>
        </p:spPr>
      </p:pic>
      <p:pic>
        <p:nvPicPr>
          <p:cNvPr id="2097153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75" y="4593590"/>
            <a:ext cx="7268845" cy="543560"/>
          </a:xfrm>
          <a:prstGeom prst="rect">
            <a:avLst/>
          </a:prstGeom>
        </p:spPr>
      </p:pic>
      <p:pic>
        <p:nvPicPr>
          <p:cNvPr id="2097154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775" y="5137150"/>
            <a:ext cx="10285095" cy="12052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48586" name="墨迹 1048585"/>
              <p14:cNvContentPartPr/>
              <p14:nvPr/>
            </p14:nvContentPartPr>
            <p14:xfrm>
              <a:off x="6694328" y="3655216"/>
              <a:ext cx="0" cy="0"/>
            </p14:xfrm>
          </p:contentPart>
        </mc:Choice>
        <mc:Fallback xmlns="">
          <p:pic>
            <p:nvPicPr>
              <p:cNvPr id="1048586" name="墨迹 1048585"/>
            </p:nvPicPr>
            <p:blipFill>
              <a:blip r:embed="rId7"/>
            </p:blipFill>
            <p:spPr>
              <a:xfrm>
                <a:off x="6694328" y="3655216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48587" name="墨迹 1048586"/>
              <p14:cNvContentPartPr/>
              <p14:nvPr/>
            </p14:nvContentPartPr>
            <p14:xfrm>
              <a:off x="5716143" y="3580335"/>
              <a:ext cx="2430317" cy="789069"/>
            </p14:xfrm>
          </p:contentPart>
        </mc:Choice>
        <mc:Fallback xmlns="">
          <p:pic>
            <p:nvPicPr>
              <p:cNvPr id="1048587" name="墨迹 1048586"/>
            </p:nvPicPr>
            <p:blipFill>
              <a:blip r:embed="rId9"/>
            </p:blipFill>
            <p:spPr>
              <a:xfrm>
                <a:off x="5716143" y="3580335"/>
                <a:ext cx="2430317" cy="789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48649" name="墨迹 1048648"/>
              <p14:cNvContentPartPr/>
              <p14:nvPr/>
            </p14:nvContentPartPr>
            <p14:xfrm>
              <a:off x="11001078" y="3648776"/>
              <a:ext cx="1018498" cy="554656"/>
            </p14:xfrm>
          </p:contentPart>
        </mc:Choice>
        <mc:Fallback xmlns="">
          <p:pic>
            <p:nvPicPr>
              <p:cNvPr id="1048649" name="墨迹 1048648"/>
            </p:nvPicPr>
            <p:blipFill>
              <a:blip r:embed="rId11"/>
            </p:blipFill>
            <p:spPr>
              <a:xfrm>
                <a:off x="11001078" y="3648776"/>
                <a:ext cx="1018498" cy="5546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48650" name="墨迹 1048649"/>
              <p14:cNvContentPartPr/>
              <p14:nvPr/>
            </p14:nvContentPartPr>
            <p14:xfrm>
              <a:off x="8394243" y="3706654"/>
              <a:ext cx="2303751" cy="570425"/>
            </p14:xfrm>
          </p:contentPart>
        </mc:Choice>
        <mc:Fallback xmlns="">
          <p:pic>
            <p:nvPicPr>
              <p:cNvPr id="1048650" name="墨迹 1048649"/>
            </p:nvPicPr>
            <p:blipFill>
              <a:blip r:embed="rId13"/>
            </p:blipFill>
            <p:spPr>
              <a:xfrm>
                <a:off x="8394243" y="3706654"/>
                <a:ext cx="2303751" cy="570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48651" name="墨迹 1048650"/>
              <p14:cNvContentPartPr/>
              <p14:nvPr/>
            </p14:nvContentPartPr>
            <p14:xfrm>
              <a:off x="9749792" y="3284266"/>
              <a:ext cx="456971" cy="32870"/>
            </p14:xfrm>
          </p:contentPart>
        </mc:Choice>
        <mc:Fallback xmlns="">
          <p:pic>
            <p:nvPicPr>
              <p:cNvPr id="1048651" name="墨迹 1048650"/>
            </p:nvPicPr>
            <p:blipFill>
              <a:blip r:embed="rId15"/>
            </p:blipFill>
            <p:spPr>
              <a:xfrm>
                <a:off x="9749792" y="3284266"/>
                <a:ext cx="456971" cy="32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48652" name="墨迹 1048651"/>
              <p14:cNvContentPartPr/>
              <p14:nvPr/>
            </p14:nvContentPartPr>
            <p14:xfrm>
              <a:off x="9762067" y="3372627"/>
              <a:ext cx="531943" cy="15734"/>
            </p14:xfrm>
          </p:contentPart>
        </mc:Choice>
        <mc:Fallback xmlns="">
          <p:pic>
            <p:nvPicPr>
              <p:cNvPr id="1048652" name="墨迹 1048651"/>
            </p:nvPicPr>
            <p:blipFill>
              <a:blip r:embed="rId17"/>
            </p:blipFill>
            <p:spPr>
              <a:xfrm>
                <a:off x="9762067" y="3372627"/>
                <a:ext cx="531943" cy="15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48653" name="墨迹 1048652"/>
              <p14:cNvContentPartPr/>
              <p14:nvPr/>
            </p14:nvContentPartPr>
            <p14:xfrm>
              <a:off x="5500369" y="4996231"/>
              <a:ext cx="752346" cy="38091"/>
            </p14:xfrm>
          </p:contentPart>
        </mc:Choice>
        <mc:Fallback xmlns="">
          <p:pic>
            <p:nvPicPr>
              <p:cNvPr id="1048653" name="墨迹 1048652"/>
            </p:nvPicPr>
            <p:blipFill>
              <a:blip r:embed="rId19"/>
            </p:blipFill>
            <p:spPr>
              <a:xfrm>
                <a:off x="5500369" y="4996231"/>
                <a:ext cx="752346" cy="38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48654" name="墨迹 1048653"/>
              <p14:cNvContentPartPr/>
              <p14:nvPr/>
            </p14:nvContentPartPr>
            <p14:xfrm>
              <a:off x="5504181" y="5085080"/>
              <a:ext cx="876134" cy="31984"/>
            </p14:xfrm>
          </p:contentPart>
        </mc:Choice>
        <mc:Fallback xmlns="">
          <p:pic>
            <p:nvPicPr>
              <p:cNvPr id="1048654" name="墨迹 1048653"/>
            </p:nvPicPr>
            <p:blipFill>
              <a:blip r:embed="rId21"/>
            </p:blipFill>
            <p:spPr>
              <a:xfrm>
                <a:off x="5504181" y="5085080"/>
                <a:ext cx="876134" cy="31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48655" name="墨迹 1048654"/>
              <p14:cNvContentPartPr/>
              <p14:nvPr/>
            </p14:nvContentPartPr>
            <p14:xfrm>
              <a:off x="4475055" y="5367866"/>
              <a:ext cx="0" cy="0"/>
            </p14:xfrm>
          </p:contentPart>
        </mc:Choice>
        <mc:Fallback xmlns="">
          <p:pic>
            <p:nvPicPr>
              <p:cNvPr id="1048655" name="墨迹 1048654"/>
            </p:nvPicPr>
            <p:blipFill>
              <a:blip r:embed="rId7"/>
            </p:blipFill>
            <p:spPr>
              <a:xfrm>
                <a:off x="4475055" y="5367866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48656" name="墨迹 1048655"/>
              <p14:cNvContentPartPr/>
              <p14:nvPr/>
            </p14:nvContentPartPr>
            <p14:xfrm>
              <a:off x="4210471" y="5005495"/>
              <a:ext cx="677233" cy="25875"/>
            </p14:xfrm>
          </p:contentPart>
        </mc:Choice>
        <mc:Fallback xmlns="">
          <p:pic>
            <p:nvPicPr>
              <p:cNvPr id="1048656" name="墨迹 1048655"/>
            </p:nvPicPr>
            <p:blipFill>
              <a:blip r:embed="rId24"/>
            </p:blipFill>
            <p:spPr>
              <a:xfrm>
                <a:off x="4210471" y="5005495"/>
                <a:ext cx="677233" cy="25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48657" name="墨迹 1048656"/>
              <p14:cNvContentPartPr/>
              <p14:nvPr/>
            </p14:nvContentPartPr>
            <p14:xfrm>
              <a:off x="4194386" y="5044915"/>
              <a:ext cx="793442" cy="20979"/>
            </p14:xfrm>
          </p:contentPart>
        </mc:Choice>
        <mc:Fallback xmlns="">
          <p:pic>
            <p:nvPicPr>
              <p:cNvPr id="1048657" name="墨迹 1048656"/>
            </p:nvPicPr>
            <p:blipFill>
              <a:blip r:embed="rId26"/>
            </p:blipFill>
            <p:spPr>
              <a:xfrm>
                <a:off x="4194386" y="5044915"/>
                <a:ext cx="793442" cy="20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48658" name="墨迹 1048657"/>
              <p14:cNvContentPartPr/>
              <p14:nvPr/>
            </p14:nvContentPartPr>
            <p14:xfrm>
              <a:off x="1721697" y="2473536"/>
              <a:ext cx="41711" cy="161547"/>
            </p14:xfrm>
          </p:contentPart>
        </mc:Choice>
        <mc:Fallback xmlns="">
          <p:pic>
            <p:nvPicPr>
              <p:cNvPr id="1048658" name="墨迹 1048657"/>
            </p:nvPicPr>
            <p:blipFill>
              <a:blip r:embed="rId28"/>
            </p:blipFill>
            <p:spPr>
              <a:xfrm>
                <a:off x="1721697" y="2473536"/>
                <a:ext cx="41711" cy="161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48659" name="墨迹 1048658"/>
              <p14:cNvContentPartPr/>
              <p14:nvPr/>
            </p14:nvContentPartPr>
            <p14:xfrm>
              <a:off x="1681902" y="2575822"/>
              <a:ext cx="137637" cy="102610"/>
            </p14:xfrm>
          </p:contentPart>
        </mc:Choice>
        <mc:Fallback xmlns="">
          <p:pic>
            <p:nvPicPr>
              <p:cNvPr id="1048659" name="墨迹 1048658"/>
            </p:nvPicPr>
            <p:blipFill>
              <a:blip r:embed="rId30"/>
            </p:blipFill>
            <p:spPr>
              <a:xfrm>
                <a:off x="1681902" y="2575822"/>
                <a:ext cx="137637" cy="1026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48660" name="墨迹 1048659"/>
              <p14:cNvContentPartPr/>
              <p14:nvPr/>
            </p14:nvContentPartPr>
            <p14:xfrm>
              <a:off x="1924050" y="3007362"/>
              <a:ext cx="24188" cy="244037"/>
            </p14:xfrm>
          </p:contentPart>
        </mc:Choice>
        <mc:Fallback xmlns="">
          <p:pic>
            <p:nvPicPr>
              <p:cNvPr id="1048660" name="墨迹 1048659"/>
            </p:nvPicPr>
            <p:blipFill>
              <a:blip r:embed="rId32"/>
            </p:blipFill>
            <p:spPr>
              <a:xfrm>
                <a:off x="1924050" y="3007362"/>
                <a:ext cx="24188" cy="24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48661" name="墨迹 1048660"/>
              <p14:cNvContentPartPr/>
              <p14:nvPr/>
            </p14:nvContentPartPr>
            <p14:xfrm>
              <a:off x="1929978" y="3018788"/>
              <a:ext cx="67095" cy="128251"/>
            </p14:xfrm>
          </p:contentPart>
        </mc:Choice>
        <mc:Fallback xmlns="">
          <p:pic>
            <p:nvPicPr>
              <p:cNvPr id="1048661" name="墨迹 1048660"/>
            </p:nvPicPr>
            <p:blipFill>
              <a:blip r:embed="rId34"/>
            </p:blipFill>
            <p:spPr>
              <a:xfrm>
                <a:off x="1929978" y="3018788"/>
                <a:ext cx="67095" cy="128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48662" name="墨迹 1048661"/>
              <p14:cNvContentPartPr/>
              <p14:nvPr/>
            </p14:nvContentPartPr>
            <p14:xfrm>
              <a:off x="2018638" y="2987886"/>
              <a:ext cx="106363" cy="218021"/>
            </p14:xfrm>
          </p:contentPart>
        </mc:Choice>
        <mc:Fallback xmlns="">
          <p:pic>
            <p:nvPicPr>
              <p:cNvPr id="1048662" name="墨迹 1048661"/>
            </p:nvPicPr>
            <p:blipFill>
              <a:blip r:embed="rId36"/>
            </p:blipFill>
            <p:spPr>
              <a:xfrm>
                <a:off x="2018638" y="2987886"/>
                <a:ext cx="106363" cy="218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48663" name="墨迹 1048662"/>
              <p14:cNvContentPartPr/>
              <p14:nvPr/>
            </p14:nvContentPartPr>
            <p14:xfrm>
              <a:off x="2169271" y="3056045"/>
              <a:ext cx="100287" cy="151759"/>
            </p14:xfrm>
          </p:contentPart>
        </mc:Choice>
        <mc:Fallback xmlns="">
          <p:pic>
            <p:nvPicPr>
              <p:cNvPr id="1048663" name="墨迹 1048662"/>
            </p:nvPicPr>
            <p:blipFill>
              <a:blip r:embed="rId38"/>
            </p:blipFill>
            <p:spPr>
              <a:xfrm>
                <a:off x="2169271" y="3056045"/>
                <a:ext cx="100287" cy="151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48664" name="墨迹 1048663"/>
              <p14:cNvContentPartPr/>
              <p14:nvPr/>
            </p14:nvContentPartPr>
            <p14:xfrm>
              <a:off x="2270761" y="3012016"/>
              <a:ext cx="5357" cy="182482"/>
            </p14:xfrm>
          </p:contentPart>
        </mc:Choice>
        <mc:Fallback xmlns="">
          <p:pic>
            <p:nvPicPr>
              <p:cNvPr id="1048664" name="墨迹 1048663"/>
            </p:nvPicPr>
            <p:blipFill>
              <a:blip r:embed="rId40"/>
            </p:blipFill>
            <p:spPr>
              <a:xfrm>
                <a:off x="2270761" y="3012016"/>
                <a:ext cx="5357" cy="182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48665" name="墨迹 1048664"/>
              <p14:cNvContentPartPr/>
              <p14:nvPr/>
            </p14:nvContentPartPr>
            <p14:xfrm>
              <a:off x="2325720" y="3123778"/>
              <a:ext cx="89817" cy="66664"/>
            </p14:xfrm>
          </p:contentPart>
        </mc:Choice>
        <mc:Fallback xmlns="">
          <p:pic>
            <p:nvPicPr>
              <p:cNvPr id="1048665" name="墨迹 1048664"/>
            </p:nvPicPr>
            <p:blipFill>
              <a:blip r:embed="rId42"/>
            </p:blipFill>
            <p:spPr>
              <a:xfrm>
                <a:off x="2325720" y="3123778"/>
                <a:ext cx="89817" cy="666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48666" name="墨迹 1048665"/>
              <p14:cNvContentPartPr/>
              <p14:nvPr/>
            </p14:nvContentPartPr>
            <p14:xfrm>
              <a:off x="2376595" y="3106845"/>
              <a:ext cx="2103" cy="133905"/>
            </p14:xfrm>
          </p:contentPart>
        </mc:Choice>
        <mc:Fallback xmlns="">
          <p:pic>
            <p:nvPicPr>
              <p:cNvPr id="1048666" name="墨迹 1048665"/>
            </p:nvPicPr>
            <p:blipFill>
              <a:blip r:embed="rId44"/>
            </p:blipFill>
            <p:spPr>
              <a:xfrm>
                <a:off x="2376595" y="3106845"/>
                <a:ext cx="2103" cy="133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48667" name="墨迹 1048666"/>
              <p14:cNvContentPartPr/>
              <p14:nvPr/>
            </p14:nvContentPartPr>
            <p14:xfrm>
              <a:off x="2353959" y="3018075"/>
              <a:ext cx="136151" cy="232746"/>
            </p14:xfrm>
          </p:contentPart>
        </mc:Choice>
        <mc:Fallback xmlns="">
          <p:pic>
            <p:nvPicPr>
              <p:cNvPr id="1048667" name="墨迹 1048666"/>
            </p:nvPicPr>
            <p:blipFill>
              <a:blip r:embed="rId46"/>
            </p:blipFill>
            <p:spPr>
              <a:xfrm>
                <a:off x="2353959" y="3018075"/>
                <a:ext cx="136151" cy="232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48668" name="墨迹 1048667"/>
              <p14:cNvContentPartPr/>
              <p14:nvPr/>
            </p14:nvContentPartPr>
            <p14:xfrm>
              <a:off x="1769357" y="2985347"/>
              <a:ext cx="247778" cy="329802"/>
            </p14:xfrm>
          </p:contentPart>
        </mc:Choice>
        <mc:Fallback xmlns="">
          <p:pic>
            <p:nvPicPr>
              <p:cNvPr id="1048668" name="墨迹 1048667"/>
            </p:nvPicPr>
            <p:blipFill>
              <a:blip r:embed="rId48"/>
            </p:blipFill>
            <p:spPr>
              <a:xfrm>
                <a:off x="1769357" y="2985347"/>
                <a:ext cx="247778" cy="329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48669" name="墨迹 1048668"/>
              <p14:cNvContentPartPr/>
              <p14:nvPr/>
            </p14:nvContentPartPr>
            <p14:xfrm>
              <a:off x="2452795" y="2930736"/>
              <a:ext cx="109301" cy="113373"/>
            </p14:xfrm>
          </p:contentPart>
        </mc:Choice>
        <mc:Fallback xmlns="">
          <p:pic>
            <p:nvPicPr>
              <p:cNvPr id="1048669" name="墨迹 1048668"/>
            </p:nvPicPr>
            <p:blipFill>
              <a:blip r:embed="rId50"/>
            </p:blipFill>
            <p:spPr>
              <a:xfrm>
                <a:off x="2452795" y="2930736"/>
                <a:ext cx="109301" cy="113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48670" name="墨迹 1048669"/>
              <p14:cNvContentPartPr/>
              <p14:nvPr/>
            </p14:nvContentPartPr>
            <p14:xfrm>
              <a:off x="2531112" y="2937137"/>
              <a:ext cx="76983" cy="21962"/>
            </p14:xfrm>
          </p:contentPart>
        </mc:Choice>
        <mc:Fallback xmlns="">
          <p:pic>
            <p:nvPicPr>
              <p:cNvPr id="1048670" name="墨迹 1048669"/>
            </p:nvPicPr>
            <p:blipFill>
              <a:blip r:embed="rId52"/>
            </p:blipFill>
            <p:spPr>
              <a:xfrm>
                <a:off x="2531112" y="2937137"/>
                <a:ext cx="76983" cy="219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48671" name="墨迹 1048670"/>
              <p14:cNvContentPartPr/>
              <p14:nvPr/>
            </p14:nvContentPartPr>
            <p14:xfrm>
              <a:off x="3528061" y="1975271"/>
              <a:ext cx="0" cy="0"/>
            </p14:xfrm>
          </p:contentPart>
        </mc:Choice>
        <mc:Fallback xmlns="">
          <p:pic>
            <p:nvPicPr>
              <p:cNvPr id="1048671" name="墨迹 1048670"/>
            </p:nvPicPr>
            <p:blipFill>
              <a:blip r:embed="rId7"/>
            </p:blipFill>
            <p:spPr>
              <a:xfrm>
                <a:off x="3528061" y="1975271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48672" name="墨迹 1048671"/>
              <p14:cNvContentPartPr/>
              <p14:nvPr/>
            </p14:nvContentPartPr>
            <p14:xfrm>
              <a:off x="1979700" y="3394711"/>
              <a:ext cx="67538" cy="304850"/>
            </p14:xfrm>
          </p:contentPart>
        </mc:Choice>
        <mc:Fallback xmlns="">
          <p:pic>
            <p:nvPicPr>
              <p:cNvPr id="1048672" name="墨迹 1048671"/>
            </p:nvPicPr>
            <p:blipFill>
              <a:blip r:embed="rId55"/>
            </p:blipFill>
            <p:spPr>
              <a:xfrm>
                <a:off x="1979700" y="3394711"/>
                <a:ext cx="67538" cy="304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48673" name="墨迹 1048672"/>
              <p14:cNvContentPartPr/>
              <p14:nvPr/>
            </p14:nvContentPartPr>
            <p14:xfrm>
              <a:off x="2015488" y="3400635"/>
              <a:ext cx="102027" cy="255286"/>
            </p14:xfrm>
          </p:contentPart>
        </mc:Choice>
        <mc:Fallback xmlns="">
          <p:pic>
            <p:nvPicPr>
              <p:cNvPr id="1048673" name="墨迹 1048672"/>
            </p:nvPicPr>
            <p:blipFill>
              <a:blip r:embed="rId57"/>
            </p:blipFill>
            <p:spPr>
              <a:xfrm>
                <a:off x="2015488" y="3400635"/>
                <a:ext cx="102027" cy="255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48674" name="墨迹 1048673"/>
              <p14:cNvContentPartPr/>
              <p14:nvPr/>
            </p14:nvContentPartPr>
            <p14:xfrm>
              <a:off x="1996438" y="3506924"/>
              <a:ext cx="244160" cy="233078"/>
            </p14:xfrm>
          </p:contentPart>
        </mc:Choice>
        <mc:Fallback xmlns="">
          <p:pic>
            <p:nvPicPr>
              <p:cNvPr id="1048674" name="墨迹 1048673"/>
            </p:nvPicPr>
            <p:blipFill>
              <a:blip r:embed="rId59"/>
            </p:blipFill>
            <p:spPr>
              <a:xfrm>
                <a:off x="1996438" y="3506924"/>
                <a:ext cx="244160" cy="2330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048675" name="墨迹 1048674"/>
              <p14:cNvContentPartPr/>
              <p14:nvPr/>
            </p14:nvContentPartPr>
            <p14:xfrm>
              <a:off x="2296187" y="3452283"/>
              <a:ext cx="106974" cy="141513"/>
            </p14:xfrm>
          </p:contentPart>
        </mc:Choice>
        <mc:Fallback xmlns="">
          <p:pic>
            <p:nvPicPr>
              <p:cNvPr id="1048675" name="墨迹 1048674"/>
            </p:nvPicPr>
            <p:blipFill>
              <a:blip r:embed="rId61"/>
            </p:blipFill>
            <p:spPr>
              <a:xfrm>
                <a:off x="2296187" y="3452283"/>
                <a:ext cx="106974" cy="141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48676" name="墨迹 1048675"/>
              <p14:cNvContentPartPr/>
              <p14:nvPr/>
            </p14:nvContentPartPr>
            <p14:xfrm>
              <a:off x="2393528" y="3384550"/>
              <a:ext cx="18457" cy="261884"/>
            </p14:xfrm>
          </p:contentPart>
        </mc:Choice>
        <mc:Fallback xmlns="">
          <p:pic>
            <p:nvPicPr>
              <p:cNvPr id="1048676" name="墨迹 1048675"/>
            </p:nvPicPr>
            <p:blipFill>
              <a:blip r:embed="rId63"/>
            </p:blipFill>
            <p:spPr>
              <a:xfrm>
                <a:off x="2393528" y="3384550"/>
                <a:ext cx="18457" cy="261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48677" name="墨迹 1048676"/>
              <p14:cNvContentPartPr/>
              <p14:nvPr/>
            </p14:nvContentPartPr>
            <p14:xfrm>
              <a:off x="2449831" y="3533138"/>
              <a:ext cx="110476" cy="77318"/>
            </p14:xfrm>
          </p:contentPart>
        </mc:Choice>
        <mc:Fallback xmlns="">
          <p:pic>
            <p:nvPicPr>
              <p:cNvPr id="1048677" name="墨迹 1048676"/>
            </p:nvPicPr>
            <p:blipFill>
              <a:blip r:embed="rId65"/>
            </p:blipFill>
            <p:spPr>
              <a:xfrm>
                <a:off x="2449831" y="3533138"/>
                <a:ext cx="110476" cy="77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48678" name="墨迹 1048677"/>
              <p14:cNvContentPartPr/>
              <p14:nvPr/>
            </p14:nvContentPartPr>
            <p14:xfrm>
              <a:off x="2482031" y="3403581"/>
              <a:ext cx="156035" cy="281135"/>
            </p14:xfrm>
          </p:contentPart>
        </mc:Choice>
        <mc:Fallback xmlns="">
          <p:pic>
            <p:nvPicPr>
              <p:cNvPr id="1048678" name="墨迹 1048677"/>
            </p:nvPicPr>
            <p:blipFill>
              <a:blip r:embed="rId67"/>
            </p:blipFill>
            <p:spPr>
              <a:xfrm>
                <a:off x="2482031" y="3403581"/>
                <a:ext cx="156035" cy="2811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48679" name="墨迹 1048678"/>
              <p14:cNvContentPartPr/>
              <p14:nvPr/>
            </p14:nvContentPartPr>
            <p14:xfrm>
              <a:off x="1832558" y="3440852"/>
              <a:ext cx="196477" cy="344746"/>
            </p14:xfrm>
          </p:contentPart>
        </mc:Choice>
        <mc:Fallback xmlns="">
          <p:pic>
            <p:nvPicPr>
              <p:cNvPr id="1048679" name="墨迹 1048678"/>
            </p:nvPicPr>
            <p:blipFill>
              <a:blip r:embed="rId69"/>
            </p:blipFill>
            <p:spPr>
              <a:xfrm>
                <a:off x="1832558" y="3440852"/>
                <a:ext cx="196477" cy="344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48680" name="墨迹 1048679"/>
              <p14:cNvContentPartPr/>
              <p14:nvPr/>
            </p14:nvContentPartPr>
            <p14:xfrm>
              <a:off x="2670386" y="3396674"/>
              <a:ext cx="84230" cy="8620"/>
            </p14:xfrm>
          </p:contentPart>
        </mc:Choice>
        <mc:Fallback xmlns="">
          <p:pic>
            <p:nvPicPr>
              <p:cNvPr id="1048680" name="墨迹 1048679"/>
            </p:nvPicPr>
            <p:blipFill>
              <a:blip r:embed="rId71"/>
            </p:blipFill>
            <p:spPr>
              <a:xfrm>
                <a:off x="2670386" y="3396674"/>
                <a:ext cx="84230" cy="8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48681" name="墨迹 1048680"/>
              <p14:cNvContentPartPr/>
              <p14:nvPr/>
            </p14:nvContentPartPr>
            <p14:xfrm>
              <a:off x="2235200" y="4394626"/>
              <a:ext cx="0" cy="0"/>
            </p14:xfrm>
          </p:contentPart>
        </mc:Choice>
        <mc:Fallback xmlns="">
          <p:pic>
            <p:nvPicPr>
              <p:cNvPr id="1048681" name="墨迹 1048680"/>
            </p:nvPicPr>
            <p:blipFill>
              <a:blip r:embed="rId7"/>
            </p:blipFill>
            <p:spPr>
              <a:xfrm>
                <a:off x="2235200" y="4394626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48682" name="墨迹 1048681"/>
              <p14:cNvContentPartPr/>
              <p14:nvPr/>
            </p14:nvContentPartPr>
            <p14:xfrm>
              <a:off x="2115397" y="3874154"/>
              <a:ext cx="140913" cy="23476"/>
            </p14:xfrm>
          </p:contentPart>
        </mc:Choice>
        <mc:Fallback xmlns="">
          <p:pic>
            <p:nvPicPr>
              <p:cNvPr id="1048682" name="墨迹 1048681"/>
            </p:nvPicPr>
            <p:blipFill>
              <a:blip r:embed="rId74"/>
            </p:blipFill>
            <p:spPr>
              <a:xfrm>
                <a:off x="2115397" y="3874154"/>
                <a:ext cx="140913" cy="234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48683" name="墨迹 1048682"/>
              <p14:cNvContentPartPr/>
              <p14:nvPr/>
            </p14:nvContentPartPr>
            <p14:xfrm>
              <a:off x="2133600" y="3914564"/>
              <a:ext cx="35561" cy="293665"/>
            </p14:xfrm>
          </p:contentPart>
        </mc:Choice>
        <mc:Fallback xmlns="">
          <p:pic>
            <p:nvPicPr>
              <p:cNvPr id="1048683" name="墨迹 1048682"/>
            </p:nvPicPr>
            <p:blipFill>
              <a:blip r:embed="rId76"/>
            </p:blipFill>
            <p:spPr>
              <a:xfrm>
                <a:off x="2133600" y="3914564"/>
                <a:ext cx="35561" cy="293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48684" name="墨迹 1048683"/>
              <p14:cNvContentPartPr/>
              <p14:nvPr/>
            </p14:nvContentPartPr>
            <p14:xfrm>
              <a:off x="2170005" y="3944289"/>
              <a:ext cx="225116" cy="149344"/>
            </p14:xfrm>
          </p:contentPart>
        </mc:Choice>
        <mc:Fallback xmlns="">
          <p:pic>
            <p:nvPicPr>
              <p:cNvPr id="1048684" name="墨迹 1048683"/>
            </p:nvPicPr>
            <p:blipFill>
              <a:blip r:embed="rId78"/>
            </p:blipFill>
            <p:spPr>
              <a:xfrm>
                <a:off x="2170005" y="3944289"/>
                <a:ext cx="225116" cy="149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48685" name="墨迹 1048684"/>
              <p14:cNvContentPartPr/>
              <p14:nvPr/>
            </p14:nvContentPartPr>
            <p14:xfrm>
              <a:off x="2404972" y="3868021"/>
              <a:ext cx="132680" cy="165094"/>
            </p14:xfrm>
          </p:contentPart>
        </mc:Choice>
        <mc:Fallback xmlns="">
          <p:pic>
            <p:nvPicPr>
              <p:cNvPr id="1048685" name="墨迹 1048684"/>
            </p:nvPicPr>
            <p:blipFill>
              <a:blip r:embed="rId80"/>
            </p:blipFill>
            <p:spPr>
              <a:xfrm>
                <a:off x="2404972" y="3868021"/>
                <a:ext cx="132680" cy="16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48686" name="墨迹 1048685"/>
              <p14:cNvContentPartPr/>
              <p14:nvPr/>
            </p14:nvContentPartPr>
            <p14:xfrm>
              <a:off x="2558628" y="3948393"/>
              <a:ext cx="104888" cy="157211"/>
            </p14:xfrm>
          </p:contentPart>
        </mc:Choice>
        <mc:Fallback xmlns="">
          <p:pic>
            <p:nvPicPr>
              <p:cNvPr id="1048686" name="墨迹 1048685"/>
            </p:nvPicPr>
            <p:blipFill>
              <a:blip r:embed="rId82"/>
            </p:blipFill>
            <p:spPr>
              <a:xfrm>
                <a:off x="2558628" y="3948393"/>
                <a:ext cx="104888" cy="1572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48687" name="墨迹 1048686"/>
              <p14:cNvContentPartPr/>
              <p14:nvPr/>
            </p14:nvContentPartPr>
            <p14:xfrm>
              <a:off x="2320049" y="4173644"/>
              <a:ext cx="20136" cy="189512"/>
            </p14:xfrm>
          </p:contentPart>
        </mc:Choice>
        <mc:Fallback xmlns="">
          <p:pic>
            <p:nvPicPr>
              <p:cNvPr id="1048687" name="墨迹 1048686"/>
            </p:nvPicPr>
            <p:blipFill>
              <a:blip r:embed="rId84"/>
            </p:blipFill>
            <p:spPr>
              <a:xfrm>
                <a:off x="2320049" y="4173644"/>
                <a:ext cx="20136" cy="189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048688" name="墨迹 1048687"/>
              <p14:cNvContentPartPr/>
              <p14:nvPr/>
            </p14:nvContentPartPr>
            <p14:xfrm>
              <a:off x="2321983" y="4193542"/>
              <a:ext cx="135664" cy="150925"/>
            </p14:xfrm>
          </p:contentPart>
        </mc:Choice>
        <mc:Fallback xmlns="">
          <p:pic>
            <p:nvPicPr>
              <p:cNvPr id="1048688" name="墨迹 1048687"/>
            </p:nvPicPr>
            <p:blipFill>
              <a:blip r:embed="rId86"/>
            </p:blipFill>
            <p:spPr>
              <a:xfrm>
                <a:off x="2321983" y="4193542"/>
                <a:ext cx="135664" cy="1509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48689" name="墨迹 1048688"/>
              <p14:cNvContentPartPr/>
              <p14:nvPr/>
            </p14:nvContentPartPr>
            <p14:xfrm>
              <a:off x="2510837" y="4234609"/>
              <a:ext cx="109876" cy="112126"/>
            </p14:xfrm>
          </p:contentPart>
        </mc:Choice>
        <mc:Fallback xmlns="">
          <p:pic>
            <p:nvPicPr>
              <p:cNvPr id="1048689" name="墨迹 1048688"/>
            </p:nvPicPr>
            <p:blipFill>
              <a:blip r:embed="rId88"/>
            </p:blipFill>
            <p:spPr>
              <a:xfrm>
                <a:off x="2510837" y="4234609"/>
                <a:ext cx="109876" cy="112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48690" name="墨迹 1048689"/>
              <p14:cNvContentPartPr/>
              <p14:nvPr/>
            </p14:nvContentPartPr>
            <p14:xfrm>
              <a:off x="2672401" y="4188883"/>
              <a:ext cx="119086" cy="123804"/>
            </p14:xfrm>
          </p:contentPart>
        </mc:Choice>
        <mc:Fallback xmlns="">
          <p:pic>
            <p:nvPicPr>
              <p:cNvPr id="1048690" name="墨迹 1048689"/>
            </p:nvPicPr>
            <p:blipFill>
              <a:blip r:embed="rId90"/>
            </p:blipFill>
            <p:spPr>
              <a:xfrm>
                <a:off x="2672401" y="4188883"/>
                <a:ext cx="119086" cy="1238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48691" name="墨迹 1048690"/>
              <p14:cNvContentPartPr/>
              <p14:nvPr/>
            </p14:nvContentPartPr>
            <p14:xfrm>
              <a:off x="2775371" y="4149514"/>
              <a:ext cx="32756" cy="247356"/>
            </p14:xfrm>
          </p:contentPart>
        </mc:Choice>
        <mc:Fallback xmlns="">
          <p:pic>
            <p:nvPicPr>
              <p:cNvPr id="1048691" name="墨迹 1048690"/>
            </p:nvPicPr>
            <p:blipFill>
              <a:blip r:embed="rId92"/>
            </p:blipFill>
            <p:spPr>
              <a:xfrm>
                <a:off x="2775371" y="4149514"/>
                <a:ext cx="32756" cy="247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48692" name="墨迹 1048691"/>
              <p14:cNvContentPartPr/>
              <p14:nvPr/>
            </p14:nvContentPartPr>
            <p14:xfrm>
              <a:off x="3100577" y="3284244"/>
              <a:ext cx="148343" cy="175387"/>
            </p14:xfrm>
          </p:contentPart>
        </mc:Choice>
        <mc:Fallback xmlns="">
          <p:pic>
            <p:nvPicPr>
              <p:cNvPr id="1048692" name="墨迹 1048691"/>
            </p:nvPicPr>
            <p:blipFill>
              <a:blip r:embed="rId94"/>
            </p:blipFill>
            <p:spPr>
              <a:xfrm>
                <a:off x="3100577" y="3284244"/>
                <a:ext cx="148343" cy="1753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48693" name="墨迹 1048692"/>
              <p14:cNvContentPartPr/>
              <p14:nvPr/>
            </p14:nvContentPartPr>
            <p14:xfrm>
              <a:off x="1872828" y="2646710"/>
              <a:ext cx="129954" cy="41456"/>
            </p14:xfrm>
          </p:contentPart>
        </mc:Choice>
        <mc:Fallback xmlns="">
          <p:pic>
            <p:nvPicPr>
              <p:cNvPr id="1048693" name="墨迹 1048692"/>
            </p:nvPicPr>
            <p:blipFill>
              <a:blip r:embed="rId96"/>
            </p:blipFill>
            <p:spPr>
              <a:xfrm>
                <a:off x="1872828" y="2646710"/>
                <a:ext cx="129954" cy="414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48694" name="墨迹 1048693"/>
              <p14:cNvContentPartPr/>
              <p14:nvPr/>
            </p14:nvContentPartPr>
            <p14:xfrm>
              <a:off x="1901614" y="2709755"/>
              <a:ext cx="40634" cy="225218"/>
            </p14:xfrm>
          </p:contentPart>
        </mc:Choice>
        <mc:Fallback xmlns="">
          <p:pic>
            <p:nvPicPr>
              <p:cNvPr id="1048694" name="墨迹 1048693"/>
            </p:nvPicPr>
            <p:blipFill>
              <a:blip r:embed="rId98"/>
            </p:blipFill>
            <p:spPr>
              <a:xfrm>
                <a:off x="1901614" y="2709755"/>
                <a:ext cx="40634" cy="22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48695" name="墨迹 1048694"/>
              <p14:cNvContentPartPr/>
              <p14:nvPr/>
            </p14:nvContentPartPr>
            <p14:xfrm>
              <a:off x="1945638" y="2730479"/>
              <a:ext cx="143385" cy="128513"/>
            </p14:xfrm>
          </p:contentPart>
        </mc:Choice>
        <mc:Fallback xmlns="">
          <p:pic>
            <p:nvPicPr>
              <p:cNvPr id="1048695" name="墨迹 1048694"/>
            </p:nvPicPr>
            <p:blipFill>
              <a:blip r:embed="rId100"/>
            </p:blipFill>
            <p:spPr>
              <a:xfrm>
                <a:off x="1945638" y="2730479"/>
                <a:ext cx="143385" cy="128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48696" name="墨迹 1048695"/>
              <p14:cNvContentPartPr/>
              <p14:nvPr/>
            </p14:nvContentPartPr>
            <p14:xfrm>
              <a:off x="2139088" y="2636493"/>
              <a:ext cx="126171" cy="224918"/>
            </p14:xfrm>
          </p:contentPart>
        </mc:Choice>
        <mc:Fallback xmlns="">
          <p:pic>
            <p:nvPicPr>
              <p:cNvPr id="1048696" name="墨迹 1048695"/>
            </p:nvPicPr>
            <p:blipFill>
              <a:blip r:embed="rId102"/>
            </p:blipFill>
            <p:spPr>
              <a:xfrm>
                <a:off x="2139088" y="2636493"/>
                <a:ext cx="126171" cy="224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48697" name="墨迹 1048696"/>
              <p14:cNvContentPartPr/>
              <p14:nvPr/>
            </p14:nvContentPartPr>
            <p14:xfrm>
              <a:off x="2298700" y="2747877"/>
              <a:ext cx="104633" cy="132365"/>
            </p14:xfrm>
          </p:contentPart>
        </mc:Choice>
        <mc:Fallback xmlns="">
          <p:pic>
            <p:nvPicPr>
              <p:cNvPr id="1048697" name="墨迹 1048696"/>
            </p:nvPicPr>
            <p:blipFill>
              <a:blip r:embed="rId104"/>
            </p:blipFill>
            <p:spPr>
              <a:xfrm>
                <a:off x="2298700" y="2747877"/>
                <a:ext cx="104633" cy="1323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48698" name="墨迹 1048697"/>
              <p14:cNvContentPartPr/>
              <p14:nvPr/>
            </p14:nvContentPartPr>
            <p14:xfrm>
              <a:off x="4475481" y="2049780"/>
              <a:ext cx="0" cy="0"/>
            </p14:xfrm>
          </p:contentPart>
        </mc:Choice>
        <mc:Fallback xmlns="">
          <p:pic>
            <p:nvPicPr>
              <p:cNvPr id="1048698" name="墨迹 1048697"/>
            </p:nvPicPr>
            <p:blipFill>
              <a:blip r:embed="rId106"/>
            </p:blipFill>
            <p:spPr>
              <a:xfrm>
                <a:off x="4475481" y="2049780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48699" name="墨迹 1048698"/>
              <p14:cNvContentPartPr/>
              <p14:nvPr/>
            </p14:nvContentPartPr>
            <p14:xfrm>
              <a:off x="4015521" y="2015281"/>
              <a:ext cx="597531" cy="603682"/>
            </p14:xfrm>
          </p:contentPart>
        </mc:Choice>
        <mc:Fallback xmlns="">
          <p:pic>
            <p:nvPicPr>
              <p:cNvPr id="1048699" name="墨迹 1048698"/>
            </p:nvPicPr>
            <p:blipFill>
              <a:blip r:embed="rId108"/>
            </p:blipFill>
            <p:spPr>
              <a:xfrm>
                <a:off x="4015521" y="2015281"/>
                <a:ext cx="597531" cy="6036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48700" name="墨迹 1048699"/>
              <p14:cNvContentPartPr/>
              <p14:nvPr/>
            </p14:nvContentPartPr>
            <p14:xfrm>
              <a:off x="4515271" y="2512062"/>
              <a:ext cx="1412481" cy="390641"/>
            </p14:xfrm>
          </p:contentPart>
        </mc:Choice>
        <mc:Fallback xmlns="">
          <p:pic>
            <p:nvPicPr>
              <p:cNvPr id="1048700" name="墨迹 1048699"/>
            </p:nvPicPr>
            <p:blipFill>
              <a:blip r:embed="rId110"/>
            </p:blipFill>
            <p:spPr>
              <a:xfrm>
                <a:off x="4515271" y="2512062"/>
                <a:ext cx="1412481" cy="3906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48701" name="墨迹 1048700"/>
              <p14:cNvContentPartPr/>
              <p14:nvPr/>
            </p14:nvContentPartPr>
            <p14:xfrm>
              <a:off x="5840731" y="2708476"/>
              <a:ext cx="149755" cy="221170"/>
            </p14:xfrm>
          </p:contentPart>
        </mc:Choice>
        <mc:Fallback xmlns="">
          <p:pic>
            <p:nvPicPr>
              <p:cNvPr id="1048701" name="墨迹 1048700"/>
            </p:nvPicPr>
            <p:blipFill>
              <a:blip r:embed="rId112"/>
            </p:blipFill>
            <p:spPr>
              <a:xfrm>
                <a:off x="5840731" y="2708476"/>
                <a:ext cx="149755" cy="221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048702" name="墨迹 1048701"/>
              <p14:cNvContentPartPr/>
              <p14:nvPr/>
            </p14:nvContentPartPr>
            <p14:xfrm>
              <a:off x="4570731" y="2633555"/>
              <a:ext cx="18624" cy="226301"/>
            </p14:xfrm>
          </p:contentPart>
        </mc:Choice>
        <mc:Fallback xmlns="">
          <p:pic>
            <p:nvPicPr>
              <p:cNvPr id="1048702" name="墨迹 1048701"/>
            </p:nvPicPr>
            <p:blipFill>
              <a:blip r:embed="rId114"/>
            </p:blipFill>
            <p:spPr>
              <a:xfrm>
                <a:off x="4570731" y="2633555"/>
                <a:ext cx="18624" cy="226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048703" name="墨迹 1048702"/>
              <p14:cNvContentPartPr/>
              <p14:nvPr/>
            </p14:nvContentPartPr>
            <p14:xfrm>
              <a:off x="4584278" y="2640331"/>
              <a:ext cx="53227" cy="110145"/>
            </p14:xfrm>
          </p:contentPart>
        </mc:Choice>
        <mc:Fallback xmlns="">
          <p:pic>
            <p:nvPicPr>
              <p:cNvPr id="1048703" name="墨迹 1048702"/>
            </p:nvPicPr>
            <p:blipFill>
              <a:blip r:embed="rId116"/>
            </p:blipFill>
            <p:spPr>
              <a:xfrm>
                <a:off x="4584278" y="2640331"/>
                <a:ext cx="53227" cy="110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048704" name="墨迹 1048703"/>
              <p14:cNvContentPartPr/>
              <p14:nvPr/>
            </p14:nvContentPartPr>
            <p14:xfrm>
              <a:off x="4666394" y="2605195"/>
              <a:ext cx="109241" cy="232337"/>
            </p14:xfrm>
          </p:contentPart>
        </mc:Choice>
        <mc:Fallback xmlns="">
          <p:pic>
            <p:nvPicPr>
              <p:cNvPr id="1048704" name="墨迹 1048703"/>
            </p:nvPicPr>
            <p:blipFill>
              <a:blip r:embed="rId118"/>
            </p:blipFill>
            <p:spPr>
              <a:xfrm>
                <a:off x="4666394" y="2605195"/>
                <a:ext cx="109241" cy="232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048705" name="墨迹 1048704"/>
              <p14:cNvContentPartPr/>
              <p14:nvPr/>
            </p14:nvContentPartPr>
            <p14:xfrm>
              <a:off x="4827843" y="2674794"/>
              <a:ext cx="131673" cy="179516"/>
            </p14:xfrm>
          </p:contentPart>
        </mc:Choice>
        <mc:Fallback xmlns="">
          <p:pic>
            <p:nvPicPr>
              <p:cNvPr id="1048705" name="墨迹 1048704"/>
            </p:nvPicPr>
            <p:blipFill>
              <a:blip r:embed="rId120"/>
            </p:blipFill>
            <p:spPr>
              <a:xfrm>
                <a:off x="4827843" y="2674794"/>
                <a:ext cx="131673" cy="179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048706" name="墨迹 1048705"/>
              <p14:cNvContentPartPr/>
              <p14:nvPr/>
            </p14:nvContentPartPr>
            <p14:xfrm>
              <a:off x="4948084" y="2607733"/>
              <a:ext cx="19071" cy="286813"/>
            </p14:xfrm>
          </p:contentPart>
        </mc:Choice>
        <mc:Fallback xmlns="">
          <p:pic>
            <p:nvPicPr>
              <p:cNvPr id="1048706" name="墨迹 1048705"/>
            </p:nvPicPr>
            <p:blipFill>
              <a:blip r:embed="rId122"/>
            </p:blipFill>
            <p:spPr>
              <a:xfrm>
                <a:off x="4948084" y="2607733"/>
                <a:ext cx="19071" cy="2868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048707" name="墨迹 1048706"/>
              <p14:cNvContentPartPr/>
              <p14:nvPr/>
            </p14:nvContentPartPr>
            <p14:xfrm>
              <a:off x="4997211" y="2800522"/>
              <a:ext cx="115567" cy="135113"/>
            </p14:xfrm>
          </p:contentPart>
        </mc:Choice>
        <mc:Fallback xmlns="">
          <p:pic>
            <p:nvPicPr>
              <p:cNvPr id="1048707" name="墨迹 1048706"/>
            </p:nvPicPr>
            <p:blipFill>
              <a:blip r:embed="rId124"/>
            </p:blipFill>
            <p:spPr>
              <a:xfrm>
                <a:off x="4997211" y="2800522"/>
                <a:ext cx="115567" cy="135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048708" name="墨迹 1048707"/>
              <p14:cNvContentPartPr/>
              <p14:nvPr/>
            </p14:nvContentPartPr>
            <p14:xfrm>
              <a:off x="5195147" y="2871047"/>
              <a:ext cx="203609" cy="67447"/>
            </p14:xfrm>
          </p:contentPart>
        </mc:Choice>
        <mc:Fallback xmlns="">
          <p:pic>
            <p:nvPicPr>
              <p:cNvPr id="1048708" name="墨迹 1048707"/>
            </p:nvPicPr>
            <p:blipFill>
              <a:blip r:embed="rId126"/>
            </p:blipFill>
            <p:spPr>
              <a:xfrm>
                <a:off x="5195147" y="2871047"/>
                <a:ext cx="203609" cy="67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048709" name="墨迹 1048708"/>
              <p14:cNvContentPartPr/>
              <p14:nvPr/>
            </p14:nvContentPartPr>
            <p14:xfrm>
              <a:off x="5328819" y="2866388"/>
              <a:ext cx="118164" cy="159315"/>
            </p14:xfrm>
          </p:contentPart>
        </mc:Choice>
        <mc:Fallback xmlns="">
          <p:pic>
            <p:nvPicPr>
              <p:cNvPr id="1048709" name="墨迹 1048708"/>
            </p:nvPicPr>
            <p:blipFill>
              <a:blip r:embed="rId128"/>
            </p:blipFill>
            <p:spPr>
              <a:xfrm>
                <a:off x="5328819" y="2866388"/>
                <a:ext cx="118164" cy="1593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048710" name="墨迹 1048709"/>
              <p14:cNvContentPartPr/>
              <p14:nvPr/>
            </p14:nvContentPartPr>
            <p14:xfrm>
              <a:off x="5313681" y="3164717"/>
              <a:ext cx="122658" cy="132268"/>
            </p14:xfrm>
          </p:contentPart>
        </mc:Choice>
        <mc:Fallback xmlns="">
          <p:pic>
            <p:nvPicPr>
              <p:cNvPr id="1048710" name="墨迹 1048709"/>
            </p:nvPicPr>
            <p:blipFill>
              <a:blip r:embed="rId130"/>
            </p:blipFill>
            <p:spPr>
              <a:xfrm>
                <a:off x="5313681" y="3164717"/>
                <a:ext cx="122658" cy="132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048711" name="墨迹 1048710"/>
              <p14:cNvContentPartPr/>
              <p14:nvPr/>
            </p14:nvContentPartPr>
            <p14:xfrm>
              <a:off x="5339928" y="3203786"/>
              <a:ext cx="47410" cy="230828"/>
            </p14:xfrm>
          </p:contentPart>
        </mc:Choice>
        <mc:Fallback xmlns="">
          <p:pic>
            <p:nvPicPr>
              <p:cNvPr id="1048711" name="墨迹 1048710"/>
            </p:nvPicPr>
            <p:blipFill>
              <a:blip r:embed="rId132"/>
            </p:blipFill>
            <p:spPr>
              <a:xfrm>
                <a:off x="5339928" y="3203786"/>
                <a:ext cx="47410" cy="230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048712" name="墨迹 1048711"/>
              <p14:cNvContentPartPr/>
              <p14:nvPr/>
            </p14:nvContentPartPr>
            <p14:xfrm>
              <a:off x="5468090" y="3158066"/>
              <a:ext cx="97838" cy="221699"/>
            </p14:xfrm>
          </p:contentPart>
        </mc:Choice>
        <mc:Fallback xmlns="">
          <p:pic>
            <p:nvPicPr>
              <p:cNvPr id="1048712" name="墨迹 1048711"/>
            </p:nvPicPr>
            <p:blipFill>
              <a:blip r:embed="rId134"/>
            </p:blipFill>
            <p:spPr>
              <a:xfrm>
                <a:off x="5468090" y="3158066"/>
                <a:ext cx="97838" cy="221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048713" name="墨迹 1048712"/>
              <p14:cNvContentPartPr/>
              <p14:nvPr/>
            </p14:nvContentPartPr>
            <p14:xfrm>
              <a:off x="5595531" y="3175771"/>
              <a:ext cx="109687" cy="190957"/>
            </p14:xfrm>
          </p:contentPart>
        </mc:Choice>
        <mc:Fallback xmlns="">
          <p:pic>
            <p:nvPicPr>
              <p:cNvPr id="1048713" name="墨迹 1048712"/>
            </p:nvPicPr>
            <p:blipFill>
              <a:blip r:embed="rId136"/>
            </p:blipFill>
            <p:spPr>
              <a:xfrm>
                <a:off x="5595531" y="3175771"/>
                <a:ext cx="109687" cy="190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48714" name="墨迹 1048713"/>
              <p14:cNvContentPartPr/>
              <p14:nvPr/>
            </p14:nvContentPartPr>
            <p14:xfrm>
              <a:off x="5724122" y="3253738"/>
              <a:ext cx="107016" cy="99112"/>
            </p14:xfrm>
          </p:contentPart>
        </mc:Choice>
        <mc:Fallback xmlns="">
          <p:pic>
            <p:nvPicPr>
              <p:cNvPr id="1048714" name="墨迹 1048713"/>
            </p:nvPicPr>
            <p:blipFill>
              <a:blip r:embed="rId138"/>
            </p:blipFill>
            <p:spPr>
              <a:xfrm>
                <a:off x="5724122" y="3253738"/>
                <a:ext cx="107016" cy="99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048715" name="墨迹 1048714"/>
              <p14:cNvContentPartPr/>
              <p14:nvPr/>
            </p14:nvContentPartPr>
            <p14:xfrm>
              <a:off x="5766049" y="3270671"/>
              <a:ext cx="26846" cy="202522"/>
            </p14:xfrm>
          </p:contentPart>
        </mc:Choice>
        <mc:Fallback xmlns="">
          <p:pic>
            <p:nvPicPr>
              <p:cNvPr id="1048715" name="墨迹 1048714"/>
            </p:nvPicPr>
            <p:blipFill>
              <a:blip r:embed="rId140"/>
            </p:blipFill>
            <p:spPr>
              <a:xfrm>
                <a:off x="5766049" y="3270671"/>
                <a:ext cx="26846" cy="2025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48716" name="墨迹 1048715"/>
              <p14:cNvContentPartPr/>
              <p14:nvPr/>
            </p14:nvContentPartPr>
            <p14:xfrm>
              <a:off x="5728693" y="3117186"/>
              <a:ext cx="115890" cy="346805"/>
            </p14:xfrm>
          </p:contentPart>
        </mc:Choice>
        <mc:Fallback xmlns="">
          <p:pic>
            <p:nvPicPr>
              <p:cNvPr id="1048716" name="墨迹 1048715"/>
            </p:nvPicPr>
            <p:blipFill>
              <a:blip r:embed="rId142"/>
            </p:blipFill>
            <p:spPr>
              <a:xfrm>
                <a:off x="5728693" y="3117186"/>
                <a:ext cx="115890" cy="346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48717" name="墨迹 1048716"/>
              <p14:cNvContentPartPr/>
              <p14:nvPr/>
            </p14:nvContentPartPr>
            <p14:xfrm>
              <a:off x="5762414" y="3011595"/>
              <a:ext cx="98781" cy="84653"/>
            </p14:xfrm>
          </p:contentPart>
        </mc:Choice>
        <mc:Fallback xmlns="">
          <p:pic>
            <p:nvPicPr>
              <p:cNvPr id="1048717" name="墨迹 1048716"/>
            </p:nvPicPr>
            <p:blipFill>
              <a:blip r:embed="rId144"/>
            </p:blipFill>
            <p:spPr>
              <a:xfrm>
                <a:off x="5762414" y="3011595"/>
                <a:ext cx="98781" cy="84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48718" name="墨迹 1048717"/>
              <p14:cNvContentPartPr/>
              <p14:nvPr/>
            </p14:nvContentPartPr>
            <p14:xfrm>
              <a:off x="5825067" y="3020481"/>
              <a:ext cx="93407" cy="11854"/>
            </p14:xfrm>
          </p:contentPart>
        </mc:Choice>
        <mc:Fallback xmlns="">
          <p:pic>
            <p:nvPicPr>
              <p:cNvPr id="1048718" name="墨迹 1048717"/>
            </p:nvPicPr>
            <p:blipFill>
              <a:blip r:embed="rId146"/>
            </p:blipFill>
            <p:spPr>
              <a:xfrm>
                <a:off x="5825067" y="3020481"/>
                <a:ext cx="93407" cy="118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048719" name="墨迹 1048718"/>
              <p14:cNvContentPartPr/>
              <p14:nvPr/>
            </p14:nvContentPartPr>
            <p14:xfrm>
              <a:off x="5229898" y="3128433"/>
              <a:ext cx="118983" cy="342819"/>
            </p14:xfrm>
          </p:contentPart>
        </mc:Choice>
        <mc:Fallback xmlns="">
          <p:pic>
            <p:nvPicPr>
              <p:cNvPr id="1048719" name="墨迹 1048718"/>
            </p:nvPicPr>
            <p:blipFill>
              <a:blip r:embed="rId148"/>
            </p:blipFill>
            <p:spPr>
              <a:xfrm>
                <a:off x="5229898" y="3128433"/>
                <a:ext cx="118983" cy="342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048720" name="墨迹 1048719"/>
              <p14:cNvContentPartPr/>
              <p14:nvPr/>
            </p14:nvContentPartPr>
            <p14:xfrm>
              <a:off x="3996373" y="575733"/>
              <a:ext cx="11610" cy="316073"/>
            </p14:xfrm>
          </p:contentPart>
        </mc:Choice>
        <mc:Fallback xmlns="">
          <p:pic>
            <p:nvPicPr>
              <p:cNvPr id="1048720" name="墨迹 1048719"/>
            </p:nvPicPr>
            <p:blipFill>
              <a:blip r:embed="rId150"/>
            </p:blipFill>
            <p:spPr>
              <a:xfrm>
                <a:off x="3996373" y="575733"/>
                <a:ext cx="11610" cy="3160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48721" name="墨迹 1048720"/>
              <p14:cNvContentPartPr/>
              <p14:nvPr/>
            </p14:nvContentPartPr>
            <p14:xfrm>
              <a:off x="3996688" y="599016"/>
              <a:ext cx="87010" cy="159205"/>
            </p14:xfrm>
          </p:contentPart>
        </mc:Choice>
        <mc:Fallback xmlns="">
          <p:pic>
            <p:nvPicPr>
              <p:cNvPr id="1048721" name="墨迹 1048720"/>
            </p:nvPicPr>
            <p:blipFill>
              <a:blip r:embed="rId152"/>
            </p:blipFill>
            <p:spPr>
              <a:xfrm>
                <a:off x="3996688" y="599016"/>
                <a:ext cx="87010" cy="159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048722" name="墨迹 1048721"/>
              <p14:cNvContentPartPr/>
              <p14:nvPr/>
            </p14:nvContentPartPr>
            <p14:xfrm>
              <a:off x="4097969" y="551602"/>
              <a:ext cx="117383" cy="299066"/>
            </p14:xfrm>
          </p:contentPart>
        </mc:Choice>
        <mc:Fallback xmlns="">
          <p:pic>
            <p:nvPicPr>
              <p:cNvPr id="1048722" name="墨迹 1048721"/>
            </p:nvPicPr>
            <p:blipFill>
              <a:blip r:embed="rId154"/>
            </p:blipFill>
            <p:spPr>
              <a:xfrm>
                <a:off x="4097969" y="551602"/>
                <a:ext cx="117383" cy="299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48723" name="墨迹 1048722"/>
              <p14:cNvContentPartPr/>
              <p14:nvPr/>
            </p14:nvContentPartPr>
            <p14:xfrm>
              <a:off x="4274852" y="570571"/>
              <a:ext cx="157495" cy="263883"/>
            </p14:xfrm>
          </p:contentPart>
        </mc:Choice>
        <mc:Fallback xmlns="">
          <p:pic>
            <p:nvPicPr>
              <p:cNvPr id="1048723" name="墨迹 1048722"/>
            </p:nvPicPr>
            <p:blipFill>
              <a:blip r:embed="rId156"/>
            </p:blipFill>
            <p:spPr>
              <a:xfrm>
                <a:off x="4274852" y="570571"/>
                <a:ext cx="157495" cy="263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48724" name="墨迹 1048723"/>
              <p14:cNvContentPartPr/>
              <p14:nvPr/>
            </p14:nvContentPartPr>
            <p14:xfrm>
              <a:off x="4432952" y="719594"/>
              <a:ext cx="133086" cy="125775"/>
            </p14:xfrm>
          </p:contentPart>
        </mc:Choice>
        <mc:Fallback xmlns="">
          <p:pic>
            <p:nvPicPr>
              <p:cNvPr id="1048724" name="墨迹 1048723"/>
            </p:nvPicPr>
            <p:blipFill>
              <a:blip r:embed="rId158"/>
            </p:blipFill>
            <p:spPr>
              <a:xfrm>
                <a:off x="4432952" y="719594"/>
                <a:ext cx="133086" cy="1257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48725" name="墨迹 1048724"/>
              <p14:cNvContentPartPr/>
              <p14:nvPr/>
            </p14:nvContentPartPr>
            <p14:xfrm>
              <a:off x="4637617" y="717204"/>
              <a:ext cx="216116" cy="30401"/>
            </p14:xfrm>
          </p:contentPart>
        </mc:Choice>
        <mc:Fallback xmlns="">
          <p:pic>
            <p:nvPicPr>
              <p:cNvPr id="1048725" name="墨迹 1048724"/>
            </p:nvPicPr>
            <p:blipFill>
              <a:blip r:embed="rId160"/>
            </p:blipFill>
            <p:spPr>
              <a:xfrm>
                <a:off x="4637617" y="717204"/>
                <a:ext cx="216116" cy="30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48726" name="墨迹 1048725"/>
              <p14:cNvContentPartPr/>
              <p14:nvPr/>
            </p14:nvContentPartPr>
            <p14:xfrm>
              <a:off x="4767707" y="612564"/>
              <a:ext cx="24426" cy="232483"/>
            </p14:xfrm>
          </p:contentPart>
        </mc:Choice>
        <mc:Fallback xmlns="">
          <p:pic>
            <p:nvPicPr>
              <p:cNvPr id="1048726" name="墨迹 1048725"/>
            </p:nvPicPr>
            <p:blipFill>
              <a:blip r:embed="rId162"/>
            </p:blipFill>
            <p:spPr>
              <a:xfrm>
                <a:off x="4767707" y="612564"/>
                <a:ext cx="24426" cy="2324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48727" name="墨迹 1048726"/>
              <p14:cNvContentPartPr/>
              <p14:nvPr/>
            </p14:nvContentPartPr>
            <p14:xfrm>
              <a:off x="5120144" y="659182"/>
              <a:ext cx="156195" cy="174837"/>
            </p14:xfrm>
          </p:contentPart>
        </mc:Choice>
        <mc:Fallback xmlns="">
          <p:pic>
            <p:nvPicPr>
              <p:cNvPr id="1048727" name="墨迹 1048726"/>
            </p:nvPicPr>
            <p:blipFill>
              <a:blip r:embed="rId164"/>
            </p:blipFill>
            <p:spPr>
              <a:xfrm>
                <a:off x="5120144" y="659182"/>
                <a:ext cx="156195" cy="174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48728" name="墨迹 1048727"/>
              <p14:cNvContentPartPr/>
              <p14:nvPr/>
            </p14:nvContentPartPr>
            <p14:xfrm>
              <a:off x="5276850" y="655744"/>
              <a:ext cx="16148" cy="181449"/>
            </p14:xfrm>
          </p:contentPart>
        </mc:Choice>
        <mc:Fallback xmlns="">
          <p:pic>
            <p:nvPicPr>
              <p:cNvPr id="1048728" name="墨迹 1048727"/>
            </p:nvPicPr>
            <p:blipFill>
              <a:blip r:embed="rId166"/>
            </p:blipFill>
            <p:spPr>
              <a:xfrm>
                <a:off x="5276850" y="655744"/>
                <a:ext cx="16148" cy="181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48729" name="墨迹 1048728"/>
              <p14:cNvContentPartPr/>
              <p14:nvPr/>
            </p14:nvContentPartPr>
            <p14:xfrm>
              <a:off x="5366171" y="588652"/>
              <a:ext cx="91427" cy="19678"/>
            </p14:xfrm>
          </p:contentPart>
        </mc:Choice>
        <mc:Fallback xmlns="">
          <p:pic>
            <p:nvPicPr>
              <p:cNvPr id="1048729" name="墨迹 1048728"/>
            </p:nvPicPr>
            <p:blipFill>
              <a:blip r:embed="rId168"/>
            </p:blipFill>
            <p:spPr>
              <a:xfrm>
                <a:off x="5366171" y="588652"/>
                <a:ext cx="91427" cy="19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48730" name="墨迹 1048729"/>
              <p14:cNvContentPartPr/>
              <p14:nvPr/>
            </p14:nvContentPartPr>
            <p14:xfrm>
              <a:off x="4916301" y="637538"/>
              <a:ext cx="186283" cy="164424"/>
            </p14:xfrm>
          </p:contentPart>
        </mc:Choice>
        <mc:Fallback xmlns="">
          <p:pic>
            <p:nvPicPr>
              <p:cNvPr id="1048730" name="墨迹 1048729"/>
            </p:nvPicPr>
            <p:blipFill>
              <a:blip r:embed="rId170"/>
            </p:blipFill>
            <p:spPr>
              <a:xfrm>
                <a:off x="4916301" y="637538"/>
                <a:ext cx="186283" cy="164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48731" name="墨迹 1048730"/>
              <p14:cNvContentPartPr/>
              <p14:nvPr/>
            </p14:nvContentPartPr>
            <p14:xfrm>
              <a:off x="5624405" y="613670"/>
              <a:ext cx="227761" cy="36146"/>
            </p14:xfrm>
          </p:contentPart>
        </mc:Choice>
        <mc:Fallback xmlns="">
          <p:pic>
            <p:nvPicPr>
              <p:cNvPr id="1048731" name="墨迹 1048730"/>
            </p:nvPicPr>
            <p:blipFill>
              <a:blip r:embed="rId172"/>
            </p:blipFill>
            <p:spPr>
              <a:xfrm>
                <a:off x="5624405" y="613670"/>
                <a:ext cx="227761" cy="36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48732" name="墨迹 1048731"/>
              <p14:cNvContentPartPr/>
              <p14:nvPr/>
            </p14:nvContentPartPr>
            <p14:xfrm>
              <a:off x="5803478" y="573194"/>
              <a:ext cx="53348" cy="55626"/>
            </p14:xfrm>
          </p:contentPart>
        </mc:Choice>
        <mc:Fallback xmlns="">
          <p:pic>
            <p:nvPicPr>
              <p:cNvPr id="1048732" name="墨迹 1048731"/>
            </p:nvPicPr>
            <p:blipFill>
              <a:blip r:embed="rId174"/>
            </p:blipFill>
            <p:spPr>
              <a:xfrm>
                <a:off x="5803478" y="573194"/>
                <a:ext cx="53348" cy="55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048733" name="墨迹 1048732"/>
              <p14:cNvContentPartPr/>
              <p14:nvPr/>
            </p14:nvContentPartPr>
            <p14:xfrm>
              <a:off x="5659119" y="700463"/>
              <a:ext cx="174476" cy="23858"/>
            </p14:xfrm>
          </p:contentPart>
        </mc:Choice>
        <mc:Fallback xmlns="">
          <p:pic>
            <p:nvPicPr>
              <p:cNvPr id="1048733" name="墨迹 1048732"/>
            </p:nvPicPr>
            <p:blipFill>
              <a:blip r:embed="rId176"/>
            </p:blipFill>
            <p:spPr>
              <a:xfrm>
                <a:off x="5659119" y="700463"/>
                <a:ext cx="174476" cy="23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048734" name="墨迹 1048733"/>
              <p14:cNvContentPartPr/>
              <p14:nvPr/>
            </p14:nvContentPartPr>
            <p14:xfrm>
              <a:off x="5667586" y="752685"/>
              <a:ext cx="68202" cy="87274"/>
            </p14:xfrm>
          </p:contentPart>
        </mc:Choice>
        <mc:Fallback xmlns="">
          <p:pic>
            <p:nvPicPr>
              <p:cNvPr id="1048734" name="墨迹 1048733"/>
            </p:nvPicPr>
            <p:blipFill>
              <a:blip r:embed="rId178"/>
            </p:blipFill>
            <p:spPr>
              <a:xfrm>
                <a:off x="5667586" y="752685"/>
                <a:ext cx="68202" cy="87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48735" name="墨迹 1048734"/>
              <p14:cNvContentPartPr/>
              <p14:nvPr/>
            </p14:nvContentPartPr>
            <p14:xfrm>
              <a:off x="6116331" y="542714"/>
              <a:ext cx="5868" cy="274466"/>
            </p14:xfrm>
          </p:contentPart>
        </mc:Choice>
        <mc:Fallback xmlns="">
          <p:pic>
            <p:nvPicPr>
              <p:cNvPr id="1048735" name="墨迹 1048734"/>
            </p:nvPicPr>
            <p:blipFill>
              <a:blip r:embed="rId180"/>
            </p:blipFill>
            <p:spPr>
              <a:xfrm>
                <a:off x="6116331" y="542714"/>
                <a:ext cx="5868" cy="274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48736" name="墨迹 1048735"/>
              <p14:cNvContentPartPr/>
              <p14:nvPr/>
            </p14:nvContentPartPr>
            <p14:xfrm>
              <a:off x="6147221" y="580937"/>
              <a:ext cx="81598" cy="136931"/>
            </p14:xfrm>
          </p:contentPart>
        </mc:Choice>
        <mc:Fallback xmlns="">
          <p:pic>
            <p:nvPicPr>
              <p:cNvPr id="1048736" name="墨迹 1048735"/>
            </p:nvPicPr>
            <p:blipFill>
              <a:blip r:embed="rId182"/>
            </p:blipFill>
            <p:spPr>
              <a:xfrm>
                <a:off x="6147221" y="580937"/>
                <a:ext cx="81598" cy="1369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48737" name="墨迹 1048736"/>
              <p14:cNvContentPartPr/>
              <p14:nvPr/>
            </p14:nvContentPartPr>
            <p14:xfrm>
              <a:off x="6244509" y="563455"/>
              <a:ext cx="106371" cy="209516"/>
            </p14:xfrm>
          </p:contentPart>
        </mc:Choice>
        <mc:Fallback xmlns="">
          <p:pic>
            <p:nvPicPr>
              <p:cNvPr id="1048737" name="墨迹 1048736"/>
            </p:nvPicPr>
            <p:blipFill>
              <a:blip r:embed="rId184"/>
            </p:blipFill>
            <p:spPr>
              <a:xfrm>
                <a:off x="6244509" y="563455"/>
                <a:ext cx="106371" cy="209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48738" name="墨迹 1048737"/>
              <p14:cNvContentPartPr/>
              <p14:nvPr/>
            </p14:nvContentPartPr>
            <p14:xfrm>
              <a:off x="6388588" y="605849"/>
              <a:ext cx="143033" cy="165525"/>
            </p14:xfrm>
          </p:contentPart>
        </mc:Choice>
        <mc:Fallback xmlns="">
          <p:pic>
            <p:nvPicPr>
              <p:cNvPr id="1048738" name="墨迹 1048737"/>
            </p:nvPicPr>
            <p:blipFill>
              <a:blip r:embed="rId186"/>
            </p:blipFill>
            <p:spPr>
              <a:xfrm>
                <a:off x="6388588" y="605849"/>
                <a:ext cx="143033" cy="165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48739" name="墨迹 1048738"/>
              <p14:cNvContentPartPr/>
              <p14:nvPr/>
            </p14:nvContentPartPr>
            <p14:xfrm>
              <a:off x="6528962" y="589702"/>
              <a:ext cx="19478" cy="203936"/>
            </p14:xfrm>
          </p:contentPart>
        </mc:Choice>
        <mc:Fallback xmlns="">
          <p:pic>
            <p:nvPicPr>
              <p:cNvPr id="1048739" name="墨迹 1048738"/>
            </p:nvPicPr>
            <p:blipFill>
              <a:blip r:embed="rId188"/>
            </p:blipFill>
            <p:spPr>
              <a:xfrm>
                <a:off x="6528962" y="589702"/>
                <a:ext cx="19478" cy="2039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48740" name="墨迹 1048739"/>
              <p14:cNvContentPartPr/>
              <p14:nvPr/>
            </p14:nvContentPartPr>
            <p14:xfrm>
              <a:off x="6590063" y="676064"/>
              <a:ext cx="104324" cy="95800"/>
            </p14:xfrm>
          </p:contentPart>
        </mc:Choice>
        <mc:Fallback xmlns="">
          <p:pic>
            <p:nvPicPr>
              <p:cNvPr id="1048740" name="墨迹 1048739"/>
            </p:nvPicPr>
            <p:blipFill>
              <a:blip r:embed="rId190"/>
            </p:blipFill>
            <p:spPr>
              <a:xfrm>
                <a:off x="6590063" y="676064"/>
                <a:ext cx="104324" cy="95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48741" name="墨迹 1048740"/>
              <p14:cNvContentPartPr/>
              <p14:nvPr/>
            </p14:nvContentPartPr>
            <p14:xfrm>
              <a:off x="6651758" y="689611"/>
              <a:ext cx="12777" cy="138187"/>
            </p14:xfrm>
          </p:contentPart>
        </mc:Choice>
        <mc:Fallback xmlns="">
          <p:pic>
            <p:nvPicPr>
              <p:cNvPr id="1048741" name="墨迹 1048740"/>
            </p:nvPicPr>
            <p:blipFill>
              <a:blip r:embed="rId192"/>
            </p:blipFill>
            <p:spPr>
              <a:xfrm>
                <a:off x="6651758" y="689611"/>
                <a:ext cx="12777" cy="138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48742" name="墨迹 1048741"/>
              <p14:cNvContentPartPr/>
              <p14:nvPr/>
            </p14:nvContentPartPr>
            <p14:xfrm>
              <a:off x="6639598" y="556683"/>
              <a:ext cx="157409" cy="333631"/>
            </p14:xfrm>
          </p:contentPart>
        </mc:Choice>
        <mc:Fallback xmlns="">
          <p:pic>
            <p:nvPicPr>
              <p:cNvPr id="1048742" name="墨迹 1048741"/>
            </p:nvPicPr>
            <p:blipFill>
              <a:blip r:embed="rId194"/>
            </p:blipFill>
            <p:spPr>
              <a:xfrm>
                <a:off x="6639598" y="556683"/>
                <a:ext cx="157409" cy="333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48743" name="墨迹 1048742"/>
              <p14:cNvContentPartPr/>
              <p14:nvPr/>
            </p14:nvContentPartPr>
            <p14:xfrm>
              <a:off x="5997074" y="516888"/>
              <a:ext cx="260258" cy="361216"/>
            </p14:xfrm>
          </p:contentPart>
        </mc:Choice>
        <mc:Fallback xmlns="">
          <p:pic>
            <p:nvPicPr>
              <p:cNvPr id="1048743" name="墨迹 1048742"/>
            </p:nvPicPr>
            <p:blipFill>
              <a:blip r:embed="rId196"/>
            </p:blipFill>
            <p:spPr>
              <a:xfrm>
                <a:off x="5997074" y="516888"/>
                <a:ext cx="260258" cy="361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48744" name="墨迹 1048743"/>
              <p14:cNvContentPartPr/>
              <p14:nvPr/>
            </p14:nvContentPartPr>
            <p14:xfrm>
              <a:off x="6798312" y="456778"/>
              <a:ext cx="118910" cy="138317"/>
            </p14:xfrm>
          </p:contentPart>
        </mc:Choice>
        <mc:Fallback xmlns="">
          <p:pic>
            <p:nvPicPr>
              <p:cNvPr id="1048744" name="墨迹 1048743"/>
            </p:nvPicPr>
            <p:blipFill>
              <a:blip r:embed="rId198"/>
            </p:blipFill>
            <p:spPr>
              <a:xfrm>
                <a:off x="6798312" y="456778"/>
                <a:ext cx="118910" cy="138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48745" name="墨迹 1048744"/>
              <p14:cNvContentPartPr/>
              <p14:nvPr/>
            </p14:nvContentPartPr>
            <p14:xfrm>
              <a:off x="6868162" y="503185"/>
              <a:ext cx="141751" cy="6191"/>
            </p14:xfrm>
          </p:contentPart>
        </mc:Choice>
        <mc:Fallback xmlns="">
          <p:pic>
            <p:nvPicPr>
              <p:cNvPr id="1048745" name="墨迹 1048744"/>
            </p:nvPicPr>
            <p:blipFill>
              <a:blip r:embed="rId200"/>
            </p:blipFill>
            <p:spPr>
              <a:xfrm>
                <a:off x="6868162" y="503185"/>
                <a:ext cx="141751" cy="6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48746" name="墨迹 1048745"/>
              <p14:cNvContentPartPr/>
              <p14:nvPr/>
            </p14:nvContentPartPr>
            <p14:xfrm>
              <a:off x="11635742" y="7101417"/>
              <a:ext cx="0" cy="0"/>
            </p14:xfrm>
          </p:contentPart>
        </mc:Choice>
        <mc:Fallback xmlns="">
          <p:pic>
            <p:nvPicPr>
              <p:cNvPr id="1048746" name="墨迹 1048745"/>
            </p:nvPicPr>
            <p:blipFill>
              <a:blip r:embed="rId7"/>
            </p:blipFill>
            <p:spPr>
              <a:xfrm>
                <a:off x="11635742" y="7101417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48747" name="墨迹 1048746"/>
              <p14:cNvContentPartPr/>
              <p14:nvPr/>
            </p14:nvContentPartPr>
            <p14:xfrm>
              <a:off x="4541519" y="1100742"/>
              <a:ext cx="112203" cy="122732"/>
            </p14:xfrm>
          </p:contentPart>
        </mc:Choice>
        <mc:Fallback xmlns="">
          <p:pic>
            <p:nvPicPr>
              <p:cNvPr id="1048747" name="墨迹 1048746"/>
            </p:nvPicPr>
            <p:blipFill>
              <a:blip r:embed="rId203"/>
            </p:blipFill>
            <p:spPr>
              <a:xfrm>
                <a:off x="4541519" y="1100742"/>
                <a:ext cx="112203" cy="1227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48748" name="墨迹 1048747"/>
              <p14:cNvContentPartPr/>
              <p14:nvPr/>
            </p14:nvContentPartPr>
            <p14:xfrm>
              <a:off x="4602741" y="1006264"/>
              <a:ext cx="23023" cy="200172"/>
            </p14:xfrm>
          </p:contentPart>
        </mc:Choice>
        <mc:Fallback xmlns="">
          <p:pic>
            <p:nvPicPr>
              <p:cNvPr id="1048748" name="墨迹 1048747"/>
            </p:nvPicPr>
            <p:blipFill>
              <a:blip r:embed="rId205"/>
            </p:blipFill>
            <p:spPr>
              <a:xfrm>
                <a:off x="4602741" y="1006264"/>
                <a:ext cx="23023" cy="2001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48749" name="墨迹 1048748"/>
              <p14:cNvContentPartPr/>
              <p14:nvPr/>
            </p14:nvContentPartPr>
            <p14:xfrm>
              <a:off x="4686721" y="1086271"/>
              <a:ext cx="113652" cy="83443"/>
            </p14:xfrm>
          </p:contentPart>
        </mc:Choice>
        <mc:Fallback xmlns="">
          <p:pic>
            <p:nvPicPr>
              <p:cNvPr id="1048749" name="墨迹 1048748"/>
            </p:nvPicPr>
            <p:blipFill>
              <a:blip r:embed="rId207"/>
            </p:blipFill>
            <p:spPr>
              <a:xfrm>
                <a:off x="4686721" y="1086271"/>
                <a:ext cx="113652" cy="83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48750" name="墨迹 1048749"/>
              <p14:cNvContentPartPr/>
              <p14:nvPr/>
            </p14:nvContentPartPr>
            <p14:xfrm>
              <a:off x="4864362" y="996528"/>
              <a:ext cx="107898" cy="265431"/>
            </p14:xfrm>
          </p:contentPart>
        </mc:Choice>
        <mc:Fallback xmlns="">
          <p:pic>
            <p:nvPicPr>
              <p:cNvPr id="1048750" name="墨迹 1048749"/>
            </p:nvPicPr>
            <p:blipFill>
              <a:blip r:embed="rId209"/>
            </p:blipFill>
            <p:spPr>
              <a:xfrm>
                <a:off x="4864362" y="996528"/>
                <a:ext cx="107898" cy="265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48751" name="墨迹 1048750"/>
              <p14:cNvContentPartPr/>
              <p14:nvPr/>
            </p14:nvContentPartPr>
            <p14:xfrm>
              <a:off x="4850178" y="1116392"/>
              <a:ext cx="61949" cy="103822"/>
            </p14:xfrm>
          </p:contentPart>
        </mc:Choice>
        <mc:Fallback xmlns="">
          <p:pic>
            <p:nvPicPr>
              <p:cNvPr id="1048751" name="墨迹 1048750"/>
            </p:nvPicPr>
            <p:blipFill>
              <a:blip r:embed="rId211"/>
            </p:blipFill>
            <p:spPr>
              <a:xfrm>
                <a:off x="4850178" y="1116392"/>
                <a:ext cx="61949" cy="103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48752" name="墨迹 1048751"/>
              <p14:cNvContentPartPr/>
              <p14:nvPr/>
            </p14:nvContentPartPr>
            <p14:xfrm>
              <a:off x="4994212" y="1074419"/>
              <a:ext cx="80281" cy="111348"/>
            </p14:xfrm>
          </p:contentPart>
        </mc:Choice>
        <mc:Fallback xmlns="">
          <p:pic>
            <p:nvPicPr>
              <p:cNvPr id="1048752" name="墨迹 1048751"/>
            </p:nvPicPr>
            <p:blipFill>
              <a:blip r:embed="rId213"/>
            </p:blipFill>
            <p:spPr>
              <a:xfrm>
                <a:off x="4994212" y="1074419"/>
                <a:ext cx="80281" cy="111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48753" name="墨迹 1048752"/>
              <p14:cNvContentPartPr/>
              <p14:nvPr/>
            </p14:nvContentPartPr>
            <p14:xfrm>
              <a:off x="5314950" y="1102306"/>
              <a:ext cx="241084" cy="8243"/>
            </p14:xfrm>
          </p:contentPart>
        </mc:Choice>
        <mc:Fallback xmlns="">
          <p:pic>
            <p:nvPicPr>
              <p:cNvPr id="1048753" name="墨迹 1048752"/>
            </p:nvPicPr>
            <p:blipFill>
              <a:blip r:embed="rId215"/>
            </p:blipFill>
            <p:spPr>
              <a:xfrm>
                <a:off x="5314950" y="1102306"/>
                <a:ext cx="241084" cy="82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048754" name="墨迹 1048753"/>
              <p14:cNvContentPartPr/>
              <p14:nvPr/>
            </p14:nvContentPartPr>
            <p14:xfrm>
              <a:off x="5263087" y="1021502"/>
              <a:ext cx="161081" cy="188310"/>
            </p14:xfrm>
          </p:contentPart>
        </mc:Choice>
        <mc:Fallback xmlns="">
          <p:pic>
            <p:nvPicPr>
              <p:cNvPr id="1048754" name="墨迹 1048753"/>
            </p:nvPicPr>
            <p:blipFill>
              <a:blip r:embed="rId217"/>
            </p:blipFill>
            <p:spPr>
              <a:xfrm>
                <a:off x="5263087" y="1021502"/>
                <a:ext cx="161081" cy="1883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048755" name="墨迹 1048754"/>
              <p14:cNvContentPartPr/>
              <p14:nvPr/>
            </p14:nvContentPartPr>
            <p14:xfrm>
              <a:off x="4667250" y="1355849"/>
              <a:ext cx="138219" cy="126840"/>
            </p14:xfrm>
          </p:contentPart>
        </mc:Choice>
        <mc:Fallback xmlns="">
          <p:pic>
            <p:nvPicPr>
              <p:cNvPr id="1048755" name="墨迹 1048754"/>
            </p:nvPicPr>
            <p:blipFill>
              <a:blip r:embed="rId219"/>
            </p:blipFill>
            <p:spPr>
              <a:xfrm>
                <a:off x="4667250" y="1355849"/>
                <a:ext cx="138219" cy="126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048756" name="墨迹 1048755"/>
              <p14:cNvContentPartPr/>
              <p14:nvPr/>
            </p14:nvContentPartPr>
            <p14:xfrm>
              <a:off x="4713340" y="1307252"/>
              <a:ext cx="32227" cy="160644"/>
            </p14:xfrm>
          </p:contentPart>
        </mc:Choice>
        <mc:Fallback xmlns="">
          <p:pic>
            <p:nvPicPr>
              <p:cNvPr id="1048756" name="墨迹 1048755"/>
            </p:nvPicPr>
            <p:blipFill>
              <a:blip r:embed="rId221"/>
            </p:blipFill>
            <p:spPr>
              <a:xfrm>
                <a:off x="4713340" y="1307252"/>
                <a:ext cx="32227" cy="160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048757" name="墨迹 1048756"/>
              <p14:cNvContentPartPr/>
              <p14:nvPr/>
            </p14:nvContentPartPr>
            <p14:xfrm>
              <a:off x="4835256" y="1371172"/>
              <a:ext cx="98256" cy="77467"/>
            </p14:xfrm>
          </p:contentPart>
        </mc:Choice>
        <mc:Fallback xmlns="">
          <p:pic>
            <p:nvPicPr>
              <p:cNvPr id="1048757" name="墨迹 1048756"/>
            </p:nvPicPr>
            <p:blipFill>
              <a:blip r:embed="rId223"/>
            </p:blipFill>
            <p:spPr>
              <a:xfrm>
                <a:off x="4835256" y="1371172"/>
                <a:ext cx="98256" cy="77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048758" name="墨迹 1048757"/>
              <p14:cNvContentPartPr/>
              <p14:nvPr/>
            </p14:nvContentPartPr>
            <p14:xfrm>
              <a:off x="5019062" y="1326728"/>
              <a:ext cx="32574" cy="151329"/>
            </p14:xfrm>
          </p:contentPart>
        </mc:Choice>
        <mc:Fallback xmlns="">
          <p:pic>
            <p:nvPicPr>
              <p:cNvPr id="1048758" name="墨迹 1048757"/>
            </p:nvPicPr>
            <p:blipFill>
              <a:blip r:embed="rId225"/>
            </p:blipFill>
            <p:spPr>
              <a:xfrm>
                <a:off x="5019062" y="1326728"/>
                <a:ext cx="32574" cy="1513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048759" name="墨迹 1048758"/>
              <p14:cNvContentPartPr/>
              <p14:nvPr/>
            </p14:nvContentPartPr>
            <p14:xfrm>
              <a:off x="5057564" y="1317856"/>
              <a:ext cx="115030" cy="151206"/>
            </p14:xfrm>
          </p:contentPart>
        </mc:Choice>
        <mc:Fallback xmlns="">
          <p:pic>
            <p:nvPicPr>
              <p:cNvPr id="1048759" name="墨迹 1048758"/>
            </p:nvPicPr>
            <p:blipFill>
              <a:blip r:embed="rId227"/>
            </p:blipFill>
            <p:spPr>
              <a:xfrm>
                <a:off x="5057564" y="1317856"/>
                <a:ext cx="115030" cy="151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048760" name="墨迹 1048759"/>
              <p14:cNvContentPartPr/>
              <p14:nvPr/>
            </p14:nvContentPartPr>
            <p14:xfrm>
              <a:off x="5178008" y="1375967"/>
              <a:ext cx="93942" cy="103806"/>
            </p14:xfrm>
          </p:contentPart>
        </mc:Choice>
        <mc:Fallback xmlns="">
          <p:pic>
            <p:nvPicPr>
              <p:cNvPr id="1048760" name="墨迹 1048759"/>
            </p:nvPicPr>
            <p:blipFill>
              <a:blip r:embed="rId229"/>
            </p:blipFill>
            <p:spPr>
              <a:xfrm>
                <a:off x="5178008" y="1375967"/>
                <a:ext cx="93942" cy="1038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048761" name="墨迹 1048760"/>
              <p14:cNvContentPartPr/>
              <p14:nvPr/>
            </p14:nvContentPartPr>
            <p14:xfrm>
              <a:off x="5310155" y="1325711"/>
              <a:ext cx="119406" cy="170879"/>
            </p14:xfrm>
          </p:contentPart>
        </mc:Choice>
        <mc:Fallback xmlns="">
          <p:pic>
            <p:nvPicPr>
              <p:cNvPr id="1048761" name="墨迹 1048760"/>
            </p:nvPicPr>
            <p:blipFill>
              <a:blip r:embed="rId231"/>
            </p:blipFill>
            <p:spPr>
              <a:xfrm>
                <a:off x="5310155" y="1325711"/>
                <a:ext cx="119406" cy="170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048762" name="墨迹 1048761"/>
              <p14:cNvContentPartPr/>
              <p14:nvPr/>
            </p14:nvContentPartPr>
            <p14:xfrm>
              <a:off x="5532847" y="1308100"/>
              <a:ext cx="83359" cy="201751"/>
            </p14:xfrm>
          </p:contentPart>
        </mc:Choice>
        <mc:Fallback xmlns="">
          <p:pic>
            <p:nvPicPr>
              <p:cNvPr id="1048762" name="墨迹 1048761"/>
            </p:nvPicPr>
            <p:blipFill>
              <a:blip r:embed="rId233"/>
            </p:blipFill>
            <p:spPr>
              <a:xfrm>
                <a:off x="5532847" y="1308100"/>
                <a:ext cx="83359" cy="2017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048763" name="墨迹 1048762"/>
              <p14:cNvContentPartPr/>
              <p14:nvPr/>
            </p14:nvContentPartPr>
            <p14:xfrm>
              <a:off x="5651921" y="1333921"/>
              <a:ext cx="13224" cy="18602"/>
            </p14:xfrm>
          </p:contentPart>
        </mc:Choice>
        <mc:Fallback xmlns="">
          <p:pic>
            <p:nvPicPr>
              <p:cNvPr id="1048763" name="墨迹 1048762"/>
            </p:nvPicPr>
            <p:blipFill>
              <a:blip r:embed="rId235"/>
            </p:blipFill>
            <p:spPr>
              <a:xfrm>
                <a:off x="5651921" y="1333921"/>
                <a:ext cx="13224" cy="186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048764" name="墨迹 1048763"/>
              <p14:cNvContentPartPr/>
              <p14:nvPr/>
            </p14:nvContentPartPr>
            <p14:xfrm>
              <a:off x="5634047" y="1333515"/>
              <a:ext cx="176734" cy="115941"/>
            </p14:xfrm>
          </p:contentPart>
        </mc:Choice>
        <mc:Fallback xmlns="">
          <p:pic>
            <p:nvPicPr>
              <p:cNvPr id="1048764" name="墨迹 1048763"/>
            </p:nvPicPr>
            <p:blipFill>
              <a:blip r:embed="rId237"/>
            </p:blipFill>
            <p:spPr>
              <a:xfrm>
                <a:off x="5634047" y="1333515"/>
                <a:ext cx="176734" cy="115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048765" name="墨迹 1048764"/>
              <p14:cNvContentPartPr/>
              <p14:nvPr/>
            </p14:nvContentPartPr>
            <p14:xfrm>
              <a:off x="5704502" y="1300480"/>
              <a:ext cx="37167" cy="152021"/>
            </p14:xfrm>
          </p:contentPart>
        </mc:Choice>
        <mc:Fallback xmlns="">
          <p:pic>
            <p:nvPicPr>
              <p:cNvPr id="1048765" name="墨迹 1048764"/>
            </p:nvPicPr>
            <p:blipFill>
              <a:blip r:embed="rId239"/>
            </p:blipFill>
            <p:spPr>
              <a:xfrm>
                <a:off x="5704502" y="1300480"/>
                <a:ext cx="37167" cy="152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048766" name="墨迹 1048765"/>
              <p14:cNvContentPartPr/>
              <p14:nvPr/>
            </p14:nvContentPartPr>
            <p14:xfrm>
              <a:off x="5733640" y="1416833"/>
              <a:ext cx="130795" cy="88988"/>
            </p14:xfrm>
          </p:contentPart>
        </mc:Choice>
        <mc:Fallback xmlns="">
          <p:pic>
            <p:nvPicPr>
              <p:cNvPr id="1048766" name="墨迹 1048765"/>
            </p:nvPicPr>
            <p:blipFill>
              <a:blip r:embed="rId241"/>
            </p:blipFill>
            <p:spPr>
              <a:xfrm>
                <a:off x="5733640" y="1416833"/>
                <a:ext cx="130795" cy="88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048767" name="墨迹 1048766"/>
              <p14:cNvContentPartPr/>
              <p14:nvPr/>
            </p14:nvContentPartPr>
            <p14:xfrm>
              <a:off x="5829735" y="1339428"/>
              <a:ext cx="110622" cy="193334"/>
            </p14:xfrm>
          </p:contentPart>
        </mc:Choice>
        <mc:Fallback xmlns="">
          <p:pic>
            <p:nvPicPr>
              <p:cNvPr id="1048767" name="墨迹 1048766"/>
            </p:nvPicPr>
            <p:blipFill>
              <a:blip r:embed="rId243"/>
            </p:blipFill>
            <p:spPr>
              <a:xfrm>
                <a:off x="5829735" y="1339428"/>
                <a:ext cx="110622" cy="1933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048768" name="墨迹 1048767"/>
              <p14:cNvContentPartPr/>
              <p14:nvPr/>
            </p14:nvContentPartPr>
            <p14:xfrm>
              <a:off x="6035886" y="1411857"/>
              <a:ext cx="208134" cy="12908"/>
            </p14:xfrm>
          </p:contentPart>
        </mc:Choice>
        <mc:Fallback xmlns="">
          <p:pic>
            <p:nvPicPr>
              <p:cNvPr id="1048768" name="墨迹 1048767"/>
            </p:nvPicPr>
            <p:blipFill>
              <a:blip r:embed="rId245"/>
            </p:blipFill>
            <p:spPr>
              <a:xfrm>
                <a:off x="6035886" y="1411857"/>
                <a:ext cx="208134" cy="129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048769" name="墨迹 1048768"/>
              <p14:cNvContentPartPr/>
              <p14:nvPr/>
            </p14:nvContentPartPr>
            <p14:xfrm>
              <a:off x="6141313" y="1345778"/>
              <a:ext cx="157059" cy="136934"/>
            </p14:xfrm>
          </p:contentPart>
        </mc:Choice>
        <mc:Fallback xmlns="">
          <p:pic>
            <p:nvPicPr>
              <p:cNvPr id="1048769" name="墨迹 1048768"/>
            </p:nvPicPr>
            <p:blipFill>
              <a:blip r:embed="rId247"/>
            </p:blipFill>
            <p:spPr>
              <a:xfrm>
                <a:off x="6141313" y="1345778"/>
                <a:ext cx="157059" cy="136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048770" name="墨迹 1048769"/>
              <p14:cNvContentPartPr/>
              <p14:nvPr/>
            </p14:nvContentPartPr>
            <p14:xfrm>
              <a:off x="3651671" y="5534924"/>
              <a:ext cx="3258993" cy="106843"/>
            </p14:xfrm>
          </p:contentPart>
        </mc:Choice>
        <mc:Fallback xmlns="">
          <p:pic>
            <p:nvPicPr>
              <p:cNvPr id="1048770" name="墨迹 1048769"/>
            </p:nvPicPr>
            <p:blipFill>
              <a:blip r:embed="rId249"/>
            </p:blipFill>
            <p:spPr>
              <a:xfrm>
                <a:off x="3651671" y="5534924"/>
                <a:ext cx="3258993" cy="1068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048771" name="墨迹 1048770"/>
              <p14:cNvContentPartPr/>
              <p14:nvPr/>
            </p14:nvContentPartPr>
            <p14:xfrm>
              <a:off x="3970716" y="5495190"/>
              <a:ext cx="251583" cy="354141"/>
            </p14:xfrm>
          </p:contentPart>
        </mc:Choice>
        <mc:Fallback xmlns="">
          <p:pic>
            <p:nvPicPr>
              <p:cNvPr id="1048771" name="墨迹 1048770"/>
            </p:nvPicPr>
            <p:blipFill>
              <a:blip r:embed="rId251"/>
            </p:blipFill>
            <p:spPr>
              <a:xfrm>
                <a:off x="3970716" y="5495190"/>
                <a:ext cx="251583" cy="354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048772" name="墨迹 1048771"/>
              <p14:cNvContentPartPr/>
              <p14:nvPr/>
            </p14:nvContentPartPr>
            <p14:xfrm>
              <a:off x="3368057" y="512351"/>
              <a:ext cx="235993" cy="290972"/>
            </p14:xfrm>
          </p:contentPart>
        </mc:Choice>
        <mc:Fallback xmlns="">
          <p:pic>
            <p:nvPicPr>
              <p:cNvPr id="1048772" name="墨迹 1048771"/>
            </p:nvPicPr>
            <p:blipFill>
              <a:blip r:embed="rId253"/>
            </p:blipFill>
            <p:spPr>
              <a:xfrm>
                <a:off x="3368057" y="512351"/>
                <a:ext cx="235993" cy="290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048773" name="墨迹 1048772"/>
              <p14:cNvContentPartPr/>
              <p14:nvPr/>
            </p14:nvContentPartPr>
            <p14:xfrm>
              <a:off x="7095914" y="1777152"/>
              <a:ext cx="0" cy="0"/>
            </p14:xfrm>
          </p:contentPart>
        </mc:Choice>
        <mc:Fallback xmlns="">
          <p:pic>
            <p:nvPicPr>
              <p:cNvPr id="1048773" name="墨迹 1048772"/>
            </p:nvPicPr>
            <p:blipFill>
              <a:blip r:embed="rId7"/>
            </p:blipFill>
            <p:spPr>
              <a:xfrm>
                <a:off x="7095914" y="1777152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048774" name="墨迹 1048773"/>
              <p14:cNvContentPartPr/>
              <p14:nvPr/>
            </p14:nvContentPartPr>
            <p14:xfrm>
              <a:off x="6570134" y="4080511"/>
              <a:ext cx="222746" cy="218499"/>
            </p14:xfrm>
          </p:contentPart>
        </mc:Choice>
        <mc:Fallback xmlns="">
          <p:pic>
            <p:nvPicPr>
              <p:cNvPr id="1048774" name="墨迹 1048773"/>
            </p:nvPicPr>
            <p:blipFill>
              <a:blip r:embed="rId256"/>
            </p:blipFill>
            <p:spPr>
              <a:xfrm>
                <a:off x="6570134" y="4080511"/>
                <a:ext cx="222746" cy="2184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048775" name="墨迹 1048774"/>
              <p14:cNvContentPartPr/>
              <p14:nvPr/>
            </p14:nvContentPartPr>
            <p14:xfrm>
              <a:off x="6680785" y="4218095"/>
              <a:ext cx="162912" cy="152863"/>
            </p14:xfrm>
          </p:contentPart>
        </mc:Choice>
        <mc:Fallback xmlns="">
          <p:pic>
            <p:nvPicPr>
              <p:cNvPr id="1048775" name="墨迹 1048774"/>
            </p:nvPicPr>
            <p:blipFill>
              <a:blip r:embed="rId258"/>
            </p:blipFill>
            <p:spPr>
              <a:xfrm>
                <a:off x="6680785" y="4218095"/>
                <a:ext cx="162912" cy="1528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048776" name="墨迹 1048775"/>
              <p14:cNvContentPartPr/>
              <p14:nvPr/>
            </p14:nvContentPartPr>
            <p14:xfrm>
              <a:off x="6446097" y="2716454"/>
              <a:ext cx="130105" cy="13198"/>
            </p14:xfrm>
          </p:contentPart>
        </mc:Choice>
        <mc:Fallback xmlns="">
          <p:pic>
            <p:nvPicPr>
              <p:cNvPr id="1048776" name="墨迹 1048775"/>
            </p:nvPicPr>
            <p:blipFill>
              <a:blip r:embed="rId260"/>
            </p:blipFill>
            <p:spPr>
              <a:xfrm>
                <a:off x="6446097" y="2716454"/>
                <a:ext cx="130105" cy="13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048777" name="墨迹 1048776"/>
              <p14:cNvContentPartPr/>
              <p14:nvPr/>
            </p14:nvContentPartPr>
            <p14:xfrm>
              <a:off x="6501246" y="2658111"/>
              <a:ext cx="14454" cy="137525"/>
            </p14:xfrm>
          </p:contentPart>
        </mc:Choice>
        <mc:Fallback xmlns="">
          <p:pic>
            <p:nvPicPr>
              <p:cNvPr id="1048777" name="墨迹 1048776"/>
            </p:nvPicPr>
            <p:blipFill>
              <a:blip r:embed="rId262"/>
            </p:blipFill>
            <p:spPr>
              <a:xfrm>
                <a:off x="6501246" y="2658111"/>
                <a:ext cx="14454" cy="137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048778" name="墨迹 1048777"/>
              <p14:cNvContentPartPr/>
              <p14:nvPr/>
            </p14:nvContentPartPr>
            <p14:xfrm>
              <a:off x="6581831" y="2660650"/>
              <a:ext cx="38680" cy="143860"/>
            </p14:xfrm>
          </p:contentPart>
        </mc:Choice>
        <mc:Fallback xmlns="">
          <p:pic>
            <p:nvPicPr>
              <p:cNvPr id="1048778" name="墨迹 1048777"/>
            </p:nvPicPr>
            <p:blipFill>
              <a:blip r:embed="rId264"/>
            </p:blipFill>
            <p:spPr>
              <a:xfrm>
                <a:off x="6581831" y="2660650"/>
                <a:ext cx="38680" cy="143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048779" name="墨迹 1048778"/>
              <p14:cNvContentPartPr/>
              <p14:nvPr/>
            </p14:nvContentPartPr>
            <p14:xfrm>
              <a:off x="6618817" y="2623397"/>
              <a:ext cx="98433" cy="163520"/>
            </p14:xfrm>
          </p:contentPart>
        </mc:Choice>
        <mc:Fallback xmlns="">
          <p:pic>
            <p:nvPicPr>
              <p:cNvPr id="1048779" name="墨迹 1048778"/>
            </p:nvPicPr>
            <p:blipFill>
              <a:blip r:embed="rId266"/>
            </p:blipFill>
            <p:spPr>
              <a:xfrm>
                <a:off x="6618817" y="2623397"/>
                <a:ext cx="98433" cy="163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048780" name="墨迹 1048779"/>
              <p14:cNvContentPartPr/>
              <p14:nvPr/>
            </p14:nvContentPartPr>
            <p14:xfrm>
              <a:off x="6722831" y="2704447"/>
              <a:ext cx="101311" cy="101104"/>
            </p14:xfrm>
          </p:contentPart>
        </mc:Choice>
        <mc:Fallback xmlns="">
          <p:pic>
            <p:nvPicPr>
              <p:cNvPr id="1048780" name="墨迹 1048779"/>
            </p:nvPicPr>
            <p:blipFill>
              <a:blip r:embed="rId268"/>
            </p:blipFill>
            <p:spPr>
              <a:xfrm>
                <a:off x="6722831" y="2704447"/>
                <a:ext cx="101311" cy="1011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048781" name="墨迹 1048780"/>
              <p14:cNvContentPartPr/>
              <p14:nvPr/>
            </p14:nvContentPartPr>
            <p14:xfrm>
              <a:off x="6857553" y="2662766"/>
              <a:ext cx="83889" cy="114011"/>
            </p14:xfrm>
          </p:contentPart>
        </mc:Choice>
        <mc:Fallback xmlns="">
          <p:pic>
            <p:nvPicPr>
              <p:cNvPr id="1048781" name="墨迹 1048780"/>
            </p:nvPicPr>
            <p:blipFill>
              <a:blip r:embed="rId270"/>
            </p:blipFill>
            <p:spPr>
              <a:xfrm>
                <a:off x="6857553" y="2662766"/>
                <a:ext cx="83889" cy="1140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048782" name="墨迹 1048781"/>
              <p14:cNvContentPartPr/>
              <p14:nvPr/>
            </p14:nvContentPartPr>
            <p14:xfrm>
              <a:off x="6950286" y="2649644"/>
              <a:ext cx="12838" cy="155169"/>
            </p14:xfrm>
          </p:contentPart>
        </mc:Choice>
        <mc:Fallback xmlns="">
          <p:pic>
            <p:nvPicPr>
              <p:cNvPr id="1048782" name="墨迹 1048781"/>
            </p:nvPicPr>
            <p:blipFill>
              <a:blip r:embed="rId272"/>
            </p:blipFill>
            <p:spPr>
              <a:xfrm>
                <a:off x="6950286" y="2649644"/>
                <a:ext cx="12838" cy="1551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048783" name="墨迹 1048782"/>
              <p14:cNvContentPartPr/>
              <p14:nvPr/>
            </p14:nvContentPartPr>
            <p14:xfrm>
              <a:off x="6927916" y="4262545"/>
              <a:ext cx="147831" cy="168384"/>
            </p14:xfrm>
          </p:contentPart>
        </mc:Choice>
        <mc:Fallback xmlns="">
          <p:pic>
            <p:nvPicPr>
              <p:cNvPr id="1048783" name="墨迹 1048782"/>
            </p:nvPicPr>
            <p:blipFill>
              <a:blip r:embed="rId274"/>
            </p:blipFill>
            <p:spPr>
              <a:xfrm>
                <a:off x="6927916" y="4262545"/>
                <a:ext cx="147831" cy="1683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048784" name="墨迹 1048783"/>
              <p14:cNvContentPartPr/>
              <p14:nvPr/>
            </p14:nvContentPartPr>
            <p14:xfrm>
              <a:off x="7080404" y="4229100"/>
              <a:ext cx="15161" cy="209422"/>
            </p14:xfrm>
          </p:contentPart>
        </mc:Choice>
        <mc:Fallback xmlns="">
          <p:pic>
            <p:nvPicPr>
              <p:cNvPr id="1048784" name="墨迹 1048783"/>
            </p:nvPicPr>
            <p:blipFill>
              <a:blip r:embed="rId276"/>
            </p:blipFill>
            <p:spPr>
              <a:xfrm>
                <a:off x="7080404" y="4229100"/>
                <a:ext cx="15161" cy="2094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048785" name="墨迹 1048784"/>
              <p14:cNvContentPartPr/>
              <p14:nvPr/>
            </p14:nvContentPartPr>
            <p14:xfrm>
              <a:off x="7132319" y="4340014"/>
              <a:ext cx="114041" cy="120123"/>
            </p14:xfrm>
          </p:contentPart>
        </mc:Choice>
        <mc:Fallback xmlns="">
          <p:pic>
            <p:nvPicPr>
              <p:cNvPr id="1048785" name="墨迹 1048784"/>
            </p:nvPicPr>
            <p:blipFill>
              <a:blip r:embed="rId278"/>
            </p:blipFill>
            <p:spPr>
              <a:xfrm>
                <a:off x="7132319" y="4340014"/>
                <a:ext cx="114041" cy="1201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048786" name="墨迹 1048785"/>
              <p14:cNvContentPartPr/>
              <p14:nvPr/>
            </p14:nvContentPartPr>
            <p14:xfrm>
              <a:off x="1579482" y="5712883"/>
              <a:ext cx="178870" cy="170912"/>
            </p14:xfrm>
          </p:contentPart>
        </mc:Choice>
        <mc:Fallback xmlns="">
          <p:pic>
            <p:nvPicPr>
              <p:cNvPr id="1048786" name="墨迹 1048785"/>
            </p:nvPicPr>
            <p:blipFill>
              <a:blip r:embed="rId280"/>
            </p:blipFill>
            <p:spPr>
              <a:xfrm>
                <a:off x="1579482" y="5712883"/>
                <a:ext cx="178870" cy="1709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048787" name="墨迹 1048786"/>
              <p14:cNvContentPartPr/>
              <p14:nvPr/>
            </p14:nvContentPartPr>
            <p14:xfrm>
              <a:off x="1763605" y="5671819"/>
              <a:ext cx="7106" cy="221157"/>
            </p14:xfrm>
          </p:contentPart>
        </mc:Choice>
        <mc:Fallback xmlns="">
          <p:pic>
            <p:nvPicPr>
              <p:cNvPr id="1048787" name="墨迹 1048786"/>
            </p:nvPicPr>
            <p:blipFill>
              <a:blip r:embed="rId282"/>
            </p:blipFill>
            <p:spPr>
              <a:xfrm>
                <a:off x="1763605" y="5671819"/>
                <a:ext cx="7106" cy="221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048788" name="墨迹 1048787"/>
              <p14:cNvContentPartPr/>
              <p14:nvPr/>
            </p14:nvContentPartPr>
            <p14:xfrm>
              <a:off x="1813983" y="5775535"/>
              <a:ext cx="152138" cy="115117"/>
            </p14:xfrm>
          </p:contentPart>
        </mc:Choice>
        <mc:Fallback xmlns="">
          <p:pic>
            <p:nvPicPr>
              <p:cNvPr id="1048788" name="墨迹 1048787"/>
            </p:nvPicPr>
            <p:blipFill>
              <a:blip r:embed="rId284"/>
            </p:blipFill>
            <p:spPr>
              <a:xfrm>
                <a:off x="1813983" y="5775535"/>
                <a:ext cx="152138" cy="115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048789" name="墨迹 1048788"/>
              <p14:cNvContentPartPr/>
              <p14:nvPr/>
            </p14:nvContentPartPr>
            <p14:xfrm>
              <a:off x="1501985" y="4257464"/>
              <a:ext cx="0" cy="0"/>
            </p14:xfrm>
          </p:contentPart>
        </mc:Choice>
        <mc:Fallback xmlns="">
          <p:pic>
            <p:nvPicPr>
              <p:cNvPr id="1048789" name="墨迹 1048788"/>
            </p:nvPicPr>
            <p:blipFill>
              <a:blip r:embed="rId106"/>
            </p:blipFill>
            <p:spPr>
              <a:xfrm>
                <a:off x="1501985" y="4257464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048790" name="墨迹 1048789"/>
              <p14:cNvContentPartPr/>
              <p14:nvPr/>
            </p14:nvContentPartPr>
            <p14:xfrm>
              <a:off x="7950201" y="3420111"/>
              <a:ext cx="0" cy="0"/>
            </p14:xfrm>
          </p:contentPart>
        </mc:Choice>
        <mc:Fallback xmlns="">
          <p:pic>
            <p:nvPicPr>
              <p:cNvPr id="1048790" name="墨迹 1048789"/>
            </p:nvPicPr>
            <p:blipFill>
              <a:blip r:embed="rId7"/>
            </p:blipFill>
            <p:spPr>
              <a:xfrm>
                <a:off x="7950201" y="3420111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048791" name="墨迹 1048790"/>
              <p14:cNvContentPartPr/>
              <p14:nvPr/>
            </p14:nvContentPartPr>
            <p14:xfrm>
              <a:off x="6800404" y="1753869"/>
              <a:ext cx="85112" cy="253832"/>
            </p14:xfrm>
          </p:contentPart>
        </mc:Choice>
        <mc:Fallback xmlns="">
          <p:pic>
            <p:nvPicPr>
              <p:cNvPr id="1048791" name="墨迹 1048790"/>
            </p:nvPicPr>
            <p:blipFill>
              <a:blip r:embed="rId288"/>
            </p:blipFill>
            <p:spPr>
              <a:xfrm>
                <a:off x="6800404" y="1753869"/>
                <a:ext cx="85112" cy="2538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048792" name="墨迹 1048791"/>
              <p14:cNvContentPartPr/>
              <p14:nvPr/>
            </p14:nvContentPartPr>
            <p14:xfrm>
              <a:off x="6856731" y="1759371"/>
              <a:ext cx="74707" cy="190690"/>
            </p14:xfrm>
          </p:contentPart>
        </mc:Choice>
        <mc:Fallback xmlns="">
          <p:pic>
            <p:nvPicPr>
              <p:cNvPr id="1048792" name="墨迹 1048791"/>
            </p:nvPicPr>
            <p:blipFill>
              <a:blip r:embed="rId290"/>
            </p:blipFill>
            <p:spPr>
              <a:xfrm>
                <a:off x="6856731" y="1759371"/>
                <a:ext cx="74707" cy="190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048793" name="墨迹 1048792"/>
              <p14:cNvContentPartPr/>
              <p14:nvPr/>
            </p14:nvContentPartPr>
            <p14:xfrm>
              <a:off x="6817362" y="1841395"/>
              <a:ext cx="219976" cy="215431"/>
            </p14:xfrm>
          </p:contentPart>
        </mc:Choice>
        <mc:Fallback xmlns="">
          <p:pic>
            <p:nvPicPr>
              <p:cNvPr id="1048793" name="墨迹 1048792"/>
            </p:nvPicPr>
            <p:blipFill>
              <a:blip r:embed="rId292"/>
            </p:blipFill>
            <p:spPr>
              <a:xfrm>
                <a:off x="6817362" y="1841395"/>
                <a:ext cx="219976" cy="215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048794" name="墨迹 1048793"/>
              <p14:cNvContentPartPr/>
              <p14:nvPr/>
            </p14:nvContentPartPr>
            <p14:xfrm>
              <a:off x="7073659" y="1772919"/>
              <a:ext cx="103194" cy="164980"/>
            </p14:xfrm>
          </p:contentPart>
        </mc:Choice>
        <mc:Fallback xmlns="">
          <p:pic>
            <p:nvPicPr>
              <p:cNvPr id="1048794" name="墨迹 1048793"/>
            </p:nvPicPr>
            <p:blipFill>
              <a:blip r:embed="rId294"/>
            </p:blipFill>
            <p:spPr>
              <a:xfrm>
                <a:off x="7073659" y="1772919"/>
                <a:ext cx="103194" cy="164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048795" name="墨迹 1048794"/>
              <p14:cNvContentPartPr/>
              <p14:nvPr/>
            </p14:nvContentPartPr>
            <p14:xfrm>
              <a:off x="7219643" y="1841500"/>
              <a:ext cx="75521" cy="87399"/>
            </p14:xfrm>
          </p:contentPart>
        </mc:Choice>
        <mc:Fallback xmlns="">
          <p:pic>
            <p:nvPicPr>
              <p:cNvPr id="1048795" name="墨迹 1048794"/>
            </p:nvPicPr>
            <p:blipFill>
              <a:blip r:embed="rId296"/>
            </p:blipFill>
            <p:spPr>
              <a:xfrm>
                <a:off x="7219643" y="1841500"/>
                <a:ext cx="75521" cy="87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048796" name="墨迹 1048795"/>
              <p14:cNvContentPartPr/>
              <p14:nvPr/>
            </p14:nvContentPartPr>
            <p14:xfrm>
              <a:off x="7250959" y="1711795"/>
              <a:ext cx="112515" cy="281652"/>
            </p14:xfrm>
          </p:contentPart>
        </mc:Choice>
        <mc:Fallback xmlns="">
          <p:pic>
            <p:nvPicPr>
              <p:cNvPr id="1048796" name="墨迹 1048795"/>
            </p:nvPicPr>
            <p:blipFill>
              <a:blip r:embed="rId298"/>
            </p:blipFill>
            <p:spPr>
              <a:xfrm>
                <a:off x="7250959" y="1711795"/>
                <a:ext cx="112515" cy="2816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048797" name="墨迹 1048796"/>
              <p14:cNvContentPartPr/>
              <p14:nvPr/>
            </p14:nvContentPartPr>
            <p14:xfrm>
              <a:off x="6725471" y="1721697"/>
              <a:ext cx="267148" cy="302609"/>
            </p14:xfrm>
          </p:contentPart>
        </mc:Choice>
        <mc:Fallback xmlns="">
          <p:pic>
            <p:nvPicPr>
              <p:cNvPr id="1048797" name="墨迹 1048796"/>
            </p:nvPicPr>
            <p:blipFill>
              <a:blip r:embed="rId300"/>
            </p:blipFill>
            <p:spPr>
              <a:xfrm>
                <a:off x="6725471" y="1721697"/>
                <a:ext cx="267148" cy="302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048798" name="墨迹 1048797"/>
              <p14:cNvContentPartPr/>
              <p14:nvPr/>
            </p14:nvContentPartPr>
            <p14:xfrm>
              <a:off x="7379548" y="1708790"/>
              <a:ext cx="110874" cy="10579"/>
            </p14:xfrm>
          </p:contentPart>
        </mc:Choice>
        <mc:Fallback xmlns="">
          <p:pic>
            <p:nvPicPr>
              <p:cNvPr id="1048798" name="墨迹 1048797"/>
            </p:nvPicPr>
            <p:blipFill>
              <a:blip r:embed="rId302"/>
            </p:blipFill>
            <p:spPr>
              <a:xfrm>
                <a:off x="7379548" y="1708790"/>
                <a:ext cx="110874" cy="10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048799" name="墨迹 1048798"/>
              <p14:cNvContentPartPr/>
              <p14:nvPr/>
            </p14:nvContentPartPr>
            <p14:xfrm>
              <a:off x="6819053" y="1422870"/>
              <a:ext cx="165815" cy="19849"/>
            </p14:xfrm>
          </p:contentPart>
        </mc:Choice>
        <mc:Fallback xmlns="">
          <p:pic>
            <p:nvPicPr>
              <p:cNvPr id="1048799" name="墨迹 1048798"/>
            </p:nvPicPr>
            <p:blipFill>
              <a:blip r:embed="rId304"/>
            </p:blipFill>
            <p:spPr>
              <a:xfrm>
                <a:off x="6819053" y="1422870"/>
                <a:ext cx="165815" cy="19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048800" name="墨迹 1048799"/>
              <p14:cNvContentPartPr/>
              <p14:nvPr/>
            </p14:nvContentPartPr>
            <p14:xfrm>
              <a:off x="6850495" y="1435947"/>
              <a:ext cx="29428" cy="249127"/>
            </p14:xfrm>
          </p:contentPart>
        </mc:Choice>
        <mc:Fallback xmlns="">
          <p:pic>
            <p:nvPicPr>
              <p:cNvPr id="1048800" name="墨迹 1048799"/>
            </p:nvPicPr>
            <p:blipFill>
              <a:blip r:embed="rId306"/>
            </p:blipFill>
            <p:spPr>
              <a:xfrm>
                <a:off x="6850495" y="1435947"/>
                <a:ext cx="29428" cy="249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048801" name="墨迹 1048800"/>
              <p14:cNvContentPartPr/>
              <p14:nvPr/>
            </p14:nvContentPartPr>
            <p14:xfrm>
              <a:off x="6880014" y="1482140"/>
              <a:ext cx="205281" cy="138757"/>
            </p14:xfrm>
          </p:contentPart>
        </mc:Choice>
        <mc:Fallback xmlns="">
          <p:pic>
            <p:nvPicPr>
              <p:cNvPr id="1048801" name="墨迹 1048800"/>
            </p:nvPicPr>
            <p:blipFill>
              <a:blip r:embed="rId308"/>
            </p:blipFill>
            <p:spPr>
              <a:xfrm>
                <a:off x="6880014" y="1482140"/>
                <a:ext cx="205281" cy="138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048802" name="墨迹 1048801"/>
              <p14:cNvContentPartPr/>
              <p14:nvPr/>
            </p14:nvContentPartPr>
            <p14:xfrm>
              <a:off x="7083850" y="1385089"/>
              <a:ext cx="121568" cy="205340"/>
            </p14:xfrm>
          </p:contentPart>
        </mc:Choice>
        <mc:Fallback xmlns="">
          <p:pic>
            <p:nvPicPr>
              <p:cNvPr id="1048802" name="墨迹 1048801"/>
            </p:nvPicPr>
            <p:blipFill>
              <a:blip r:embed="rId310"/>
            </p:blipFill>
            <p:spPr>
              <a:xfrm>
                <a:off x="7083850" y="1385089"/>
                <a:ext cx="121568" cy="205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048803" name="墨迹 1048802"/>
              <p14:cNvContentPartPr/>
              <p14:nvPr/>
            </p14:nvContentPartPr>
            <p14:xfrm>
              <a:off x="7180813" y="1485478"/>
              <a:ext cx="112239" cy="195895"/>
            </p14:xfrm>
          </p:contentPart>
        </mc:Choice>
        <mc:Fallback xmlns="">
          <p:pic>
            <p:nvPicPr>
              <p:cNvPr id="1048803" name="墨迹 1048802"/>
            </p:nvPicPr>
            <p:blipFill>
              <a:blip r:embed="rId312"/>
            </p:blipFill>
            <p:spPr>
              <a:xfrm>
                <a:off x="7180813" y="1485478"/>
                <a:ext cx="112239" cy="195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048804" name="墨迹 1048803"/>
              <p14:cNvContentPartPr/>
              <p14:nvPr/>
            </p14:nvContentPartPr>
            <p14:xfrm>
              <a:off x="7418215" y="2098928"/>
              <a:ext cx="524941" cy="431824"/>
            </p14:xfrm>
          </p:contentPart>
        </mc:Choice>
        <mc:Fallback xmlns="">
          <p:pic>
            <p:nvPicPr>
              <p:cNvPr id="1048804" name="墨迹 1048803"/>
            </p:nvPicPr>
            <p:blipFill>
              <a:blip r:embed="rId314"/>
            </p:blipFill>
            <p:spPr>
              <a:xfrm>
                <a:off x="7418215" y="2098928"/>
                <a:ext cx="524941" cy="431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048805" name="墨迹 1048804"/>
              <p14:cNvContentPartPr/>
              <p14:nvPr/>
            </p14:nvContentPartPr>
            <p14:xfrm>
              <a:off x="7860916" y="903394"/>
              <a:ext cx="92247" cy="186319"/>
            </p14:xfrm>
          </p:contentPart>
        </mc:Choice>
        <mc:Fallback xmlns="">
          <p:pic>
            <p:nvPicPr>
              <p:cNvPr id="1048805" name="墨迹 1048804"/>
            </p:nvPicPr>
            <p:blipFill>
              <a:blip r:embed="rId316"/>
            </p:blipFill>
            <p:spPr>
              <a:xfrm>
                <a:off x="7860916" y="903394"/>
                <a:ext cx="92247" cy="1863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048806" name="墨迹 1048805"/>
              <p14:cNvContentPartPr/>
              <p14:nvPr/>
            </p14:nvContentPartPr>
            <p14:xfrm>
              <a:off x="7962478" y="869102"/>
              <a:ext cx="56112" cy="195802"/>
            </p14:xfrm>
          </p:contentPart>
        </mc:Choice>
        <mc:Fallback xmlns="">
          <p:pic>
            <p:nvPicPr>
              <p:cNvPr id="1048806" name="墨迹 1048805"/>
            </p:nvPicPr>
            <p:blipFill>
              <a:blip r:embed="rId318"/>
            </p:blipFill>
            <p:spPr>
              <a:xfrm>
                <a:off x="7962478" y="869102"/>
                <a:ext cx="56112" cy="195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048807" name="墨迹 1048806"/>
              <p14:cNvContentPartPr/>
              <p14:nvPr/>
            </p14:nvContentPartPr>
            <p14:xfrm>
              <a:off x="7879081" y="981275"/>
              <a:ext cx="163239" cy="16943"/>
            </p14:xfrm>
          </p:contentPart>
        </mc:Choice>
        <mc:Fallback xmlns="">
          <p:pic>
            <p:nvPicPr>
              <p:cNvPr id="1048807" name="墨迹 1048806"/>
            </p:nvPicPr>
            <p:blipFill>
              <a:blip r:embed="rId320"/>
            </p:blipFill>
            <p:spPr>
              <a:xfrm>
                <a:off x="7879081" y="981275"/>
                <a:ext cx="163239" cy="169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048808" name="墨迹 1048807"/>
              <p14:cNvContentPartPr/>
              <p14:nvPr/>
            </p14:nvContentPartPr>
            <p14:xfrm>
              <a:off x="8078814" y="948880"/>
              <a:ext cx="66541" cy="202503"/>
            </p14:xfrm>
          </p:contentPart>
        </mc:Choice>
        <mc:Fallback xmlns="">
          <p:pic>
            <p:nvPicPr>
              <p:cNvPr id="1048808" name="墨迹 1048807"/>
            </p:nvPicPr>
            <p:blipFill>
              <a:blip r:embed="rId322"/>
            </p:blipFill>
            <p:spPr>
              <a:xfrm>
                <a:off x="8078814" y="948880"/>
                <a:ext cx="66541" cy="202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048809" name="墨迹 1048808"/>
              <p14:cNvContentPartPr/>
              <p14:nvPr/>
            </p14:nvContentPartPr>
            <p14:xfrm>
              <a:off x="8153127" y="1000761"/>
              <a:ext cx="102421" cy="56934"/>
            </p14:xfrm>
          </p:contentPart>
        </mc:Choice>
        <mc:Fallback xmlns="">
          <p:pic>
            <p:nvPicPr>
              <p:cNvPr id="1048809" name="墨迹 1048808"/>
            </p:nvPicPr>
            <p:blipFill>
              <a:blip r:embed="rId324"/>
            </p:blipFill>
            <p:spPr>
              <a:xfrm>
                <a:off x="8153127" y="1000761"/>
                <a:ext cx="102421" cy="56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048810" name="墨迹 1048809"/>
              <p14:cNvContentPartPr/>
              <p14:nvPr/>
            </p14:nvContentPartPr>
            <p14:xfrm>
              <a:off x="8252036" y="926678"/>
              <a:ext cx="92237" cy="167692"/>
            </p14:xfrm>
          </p:contentPart>
        </mc:Choice>
        <mc:Fallback xmlns="">
          <p:pic>
            <p:nvPicPr>
              <p:cNvPr id="1048810" name="墨迹 1048809"/>
            </p:nvPicPr>
            <p:blipFill>
              <a:blip r:embed="rId326"/>
            </p:blipFill>
            <p:spPr>
              <a:xfrm>
                <a:off x="8252036" y="926678"/>
                <a:ext cx="92237" cy="167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048811" name="墨迹 1048810"/>
              <p14:cNvContentPartPr/>
              <p14:nvPr/>
            </p14:nvContentPartPr>
            <p14:xfrm>
              <a:off x="8022609" y="589280"/>
              <a:ext cx="27921" cy="216538"/>
            </p14:xfrm>
          </p:contentPart>
        </mc:Choice>
        <mc:Fallback xmlns="">
          <p:pic>
            <p:nvPicPr>
              <p:cNvPr id="1048811" name="墨迹 1048810"/>
            </p:nvPicPr>
            <p:blipFill>
              <a:blip r:embed="rId328"/>
            </p:blipFill>
            <p:spPr>
              <a:xfrm>
                <a:off x="8022609" y="589280"/>
                <a:ext cx="27921" cy="216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048812" name="墨迹 1048811"/>
              <p14:cNvContentPartPr/>
              <p14:nvPr/>
            </p14:nvContentPartPr>
            <p14:xfrm>
              <a:off x="8039597" y="589702"/>
              <a:ext cx="63972" cy="116514"/>
            </p14:xfrm>
          </p:contentPart>
        </mc:Choice>
        <mc:Fallback xmlns="">
          <p:pic>
            <p:nvPicPr>
              <p:cNvPr id="1048812" name="墨迹 1048811"/>
            </p:nvPicPr>
            <p:blipFill>
              <a:blip r:embed="rId330"/>
            </p:blipFill>
            <p:spPr>
              <a:xfrm>
                <a:off x="8039597" y="589702"/>
                <a:ext cx="63972" cy="1165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048813" name="墨迹 1048812"/>
              <p14:cNvContentPartPr/>
              <p14:nvPr/>
            </p14:nvContentPartPr>
            <p14:xfrm>
              <a:off x="8134740" y="582930"/>
              <a:ext cx="80293" cy="207453"/>
            </p14:xfrm>
          </p:contentPart>
        </mc:Choice>
        <mc:Fallback xmlns="">
          <p:pic>
            <p:nvPicPr>
              <p:cNvPr id="1048813" name="墨迹 1048812"/>
            </p:nvPicPr>
            <p:blipFill>
              <a:blip r:embed="rId332"/>
            </p:blipFill>
            <p:spPr>
              <a:xfrm>
                <a:off x="8134740" y="582930"/>
                <a:ext cx="80293" cy="207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048814" name="墨迹 1048813"/>
              <p14:cNvContentPartPr/>
              <p14:nvPr/>
            </p14:nvContentPartPr>
            <p14:xfrm>
              <a:off x="8269535" y="628359"/>
              <a:ext cx="99793" cy="146238"/>
            </p14:xfrm>
          </p:contentPart>
        </mc:Choice>
        <mc:Fallback xmlns="">
          <p:pic>
            <p:nvPicPr>
              <p:cNvPr id="1048814" name="墨迹 1048813"/>
            </p:nvPicPr>
            <p:blipFill>
              <a:blip r:embed="rId334"/>
            </p:blipFill>
            <p:spPr>
              <a:xfrm>
                <a:off x="8269535" y="628359"/>
                <a:ext cx="99793" cy="1462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048815" name="墨迹 1048814"/>
              <p14:cNvContentPartPr/>
              <p14:nvPr/>
            </p14:nvContentPartPr>
            <p14:xfrm>
              <a:off x="7979828" y="1267461"/>
              <a:ext cx="273547" cy="730948"/>
            </p14:xfrm>
          </p:contentPart>
        </mc:Choice>
        <mc:Fallback xmlns="">
          <p:pic>
            <p:nvPicPr>
              <p:cNvPr id="1048815" name="墨迹 1048814"/>
            </p:nvPicPr>
            <p:blipFill>
              <a:blip r:embed="rId336"/>
            </p:blipFill>
            <p:spPr>
              <a:xfrm>
                <a:off x="7979828" y="1267461"/>
                <a:ext cx="273547" cy="73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048816" name="墨迹 1048815"/>
              <p14:cNvContentPartPr/>
              <p14:nvPr/>
            </p14:nvContentPartPr>
            <p14:xfrm>
              <a:off x="7954913" y="1854621"/>
              <a:ext cx="163006" cy="159987"/>
            </p14:xfrm>
          </p:contentPart>
        </mc:Choice>
        <mc:Fallback xmlns="">
          <p:pic>
            <p:nvPicPr>
              <p:cNvPr id="1048816" name="墨迹 1048815"/>
            </p:nvPicPr>
            <p:blipFill>
              <a:blip r:embed="rId338"/>
            </p:blipFill>
            <p:spPr>
              <a:xfrm>
                <a:off x="7954913" y="1854621"/>
                <a:ext cx="163006" cy="159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048817" name="墨迹 1048816"/>
              <p14:cNvContentPartPr/>
              <p14:nvPr/>
            </p14:nvContentPartPr>
            <p14:xfrm>
              <a:off x="8564881" y="1829478"/>
              <a:ext cx="122629" cy="19018"/>
            </p14:xfrm>
          </p:contentPart>
        </mc:Choice>
        <mc:Fallback xmlns="">
          <p:pic>
            <p:nvPicPr>
              <p:cNvPr id="1048817" name="墨迹 1048816"/>
            </p:nvPicPr>
            <p:blipFill>
              <a:blip r:embed="rId340"/>
            </p:blipFill>
            <p:spPr>
              <a:xfrm>
                <a:off x="8564881" y="1829478"/>
                <a:ext cx="122629" cy="19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048818" name="墨迹 1048817"/>
              <p14:cNvContentPartPr/>
              <p14:nvPr/>
            </p14:nvContentPartPr>
            <p14:xfrm>
              <a:off x="8558186" y="1841500"/>
              <a:ext cx="24476" cy="247467"/>
            </p14:xfrm>
          </p:contentPart>
        </mc:Choice>
        <mc:Fallback xmlns="">
          <p:pic>
            <p:nvPicPr>
              <p:cNvPr id="1048818" name="墨迹 1048817"/>
            </p:nvPicPr>
            <p:blipFill>
              <a:blip r:embed="rId342"/>
            </p:blipFill>
            <p:spPr>
              <a:xfrm>
                <a:off x="8558186" y="1841500"/>
                <a:ext cx="24476" cy="247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048819" name="墨迹 1048818"/>
              <p14:cNvContentPartPr/>
              <p14:nvPr/>
            </p14:nvContentPartPr>
            <p14:xfrm>
              <a:off x="8585200" y="1910183"/>
              <a:ext cx="165101" cy="142939"/>
            </p14:xfrm>
          </p:contentPart>
        </mc:Choice>
        <mc:Fallback xmlns="">
          <p:pic>
            <p:nvPicPr>
              <p:cNvPr id="1048819" name="墨迹 1048818"/>
            </p:nvPicPr>
            <p:blipFill>
              <a:blip r:embed="rId344"/>
            </p:blipFill>
            <p:spPr>
              <a:xfrm>
                <a:off x="8585200" y="1910183"/>
                <a:ext cx="165101" cy="142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048820" name="墨迹 1048819"/>
              <p14:cNvContentPartPr/>
              <p14:nvPr/>
            </p14:nvContentPartPr>
            <p14:xfrm>
              <a:off x="8788607" y="1872828"/>
              <a:ext cx="125351" cy="134116"/>
            </p14:xfrm>
          </p:contentPart>
        </mc:Choice>
        <mc:Fallback xmlns="">
          <p:pic>
            <p:nvPicPr>
              <p:cNvPr id="1048820" name="墨迹 1048819"/>
            </p:nvPicPr>
            <p:blipFill>
              <a:blip r:embed="rId346"/>
            </p:blipFill>
            <p:spPr>
              <a:xfrm>
                <a:off x="8788607" y="1872828"/>
                <a:ext cx="125351" cy="1341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048821" name="墨迹 1048820"/>
              <p14:cNvContentPartPr/>
              <p14:nvPr/>
            </p14:nvContentPartPr>
            <p14:xfrm>
              <a:off x="8898927" y="1813136"/>
              <a:ext cx="35523" cy="211117"/>
            </p14:xfrm>
          </p:contentPart>
        </mc:Choice>
        <mc:Fallback xmlns="">
          <p:pic>
            <p:nvPicPr>
              <p:cNvPr id="1048821" name="墨迹 1048820"/>
            </p:nvPicPr>
            <p:blipFill>
              <a:blip r:embed="rId348"/>
            </p:blipFill>
            <p:spPr>
              <a:xfrm>
                <a:off x="8898927" y="1813136"/>
                <a:ext cx="35523" cy="211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048822" name="墨迹 1048821"/>
              <p14:cNvContentPartPr/>
              <p14:nvPr/>
            </p14:nvContentPartPr>
            <p14:xfrm>
              <a:off x="8948283" y="1942678"/>
              <a:ext cx="91669" cy="87368"/>
            </p14:xfrm>
          </p:contentPart>
        </mc:Choice>
        <mc:Fallback xmlns="">
          <p:pic>
            <p:nvPicPr>
              <p:cNvPr id="1048822" name="墨迹 1048821"/>
            </p:nvPicPr>
            <p:blipFill>
              <a:blip r:embed="rId350"/>
            </p:blipFill>
            <p:spPr>
              <a:xfrm>
                <a:off x="8948283" y="1942678"/>
                <a:ext cx="91669" cy="873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048823" name="墨迹 1048822"/>
              <p14:cNvContentPartPr/>
              <p14:nvPr/>
            </p14:nvContentPartPr>
            <p14:xfrm>
              <a:off x="9095743" y="2001519"/>
              <a:ext cx="12081" cy="43464"/>
            </p14:xfrm>
          </p:contentPart>
        </mc:Choice>
        <mc:Fallback xmlns="">
          <p:pic>
            <p:nvPicPr>
              <p:cNvPr id="1048823" name="墨迹 1048822"/>
            </p:nvPicPr>
            <p:blipFill>
              <a:blip r:embed="rId352"/>
            </p:blipFill>
            <p:spPr>
              <a:xfrm>
                <a:off x="9095743" y="2001519"/>
                <a:ext cx="12081" cy="434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048824" name="墨迹 1048823"/>
              <p14:cNvContentPartPr/>
              <p14:nvPr/>
            </p14:nvContentPartPr>
            <p14:xfrm>
              <a:off x="9171821" y="1854716"/>
              <a:ext cx="116114" cy="161195"/>
            </p14:xfrm>
          </p:contentPart>
        </mc:Choice>
        <mc:Fallback xmlns="">
          <p:pic>
            <p:nvPicPr>
              <p:cNvPr id="1048824" name="墨迹 1048823"/>
            </p:nvPicPr>
            <p:blipFill>
              <a:blip r:embed="rId354"/>
            </p:blipFill>
            <p:spPr>
              <a:xfrm>
                <a:off x="9171821" y="1854716"/>
                <a:ext cx="116114" cy="1611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048825" name="墨迹 1048824"/>
              <p14:cNvContentPartPr/>
              <p14:nvPr/>
            </p14:nvContentPartPr>
            <p14:xfrm>
              <a:off x="8765166" y="1363980"/>
              <a:ext cx="92662" cy="256507"/>
            </p14:xfrm>
          </p:contentPart>
        </mc:Choice>
        <mc:Fallback xmlns="">
          <p:pic>
            <p:nvPicPr>
              <p:cNvPr id="1048825" name="墨迹 1048824"/>
            </p:nvPicPr>
            <p:blipFill>
              <a:blip r:embed="rId356"/>
            </p:blipFill>
            <p:spPr>
              <a:xfrm>
                <a:off x="8765166" y="1363980"/>
                <a:ext cx="92662" cy="256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048826" name="墨迹 1048825"/>
              <p14:cNvContentPartPr/>
              <p14:nvPr/>
            </p14:nvContentPartPr>
            <p14:xfrm>
              <a:off x="8855712" y="1351702"/>
              <a:ext cx="51247" cy="252142"/>
            </p14:xfrm>
          </p:contentPart>
        </mc:Choice>
        <mc:Fallback xmlns="">
          <p:pic>
            <p:nvPicPr>
              <p:cNvPr id="1048826" name="墨迹 1048825"/>
            </p:nvPicPr>
            <p:blipFill>
              <a:blip r:embed="rId358"/>
            </p:blipFill>
            <p:spPr>
              <a:xfrm>
                <a:off x="8855712" y="1351702"/>
                <a:ext cx="51247" cy="2521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048827" name="墨迹 1048826"/>
              <p14:cNvContentPartPr/>
              <p14:nvPr/>
            </p14:nvContentPartPr>
            <p14:xfrm>
              <a:off x="8785436" y="1497838"/>
              <a:ext cx="237556" cy="239128"/>
            </p14:xfrm>
          </p:contentPart>
        </mc:Choice>
        <mc:Fallback xmlns="">
          <p:pic>
            <p:nvPicPr>
              <p:cNvPr id="1048827" name="墨迹 1048826"/>
            </p:nvPicPr>
            <p:blipFill>
              <a:blip r:embed="rId360"/>
            </p:blipFill>
            <p:spPr>
              <a:xfrm>
                <a:off x="8785436" y="1497838"/>
                <a:ext cx="237556" cy="239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048828" name="墨迹 1048827"/>
              <p14:cNvContentPartPr/>
              <p14:nvPr/>
            </p14:nvContentPartPr>
            <p14:xfrm>
              <a:off x="9100306" y="1402478"/>
              <a:ext cx="157802" cy="226593"/>
            </p14:xfrm>
          </p:contentPart>
        </mc:Choice>
        <mc:Fallback xmlns="">
          <p:pic>
            <p:nvPicPr>
              <p:cNvPr id="1048828" name="墨迹 1048827"/>
            </p:nvPicPr>
            <p:blipFill>
              <a:blip r:embed="rId362"/>
            </p:blipFill>
            <p:spPr>
              <a:xfrm>
                <a:off x="9100306" y="1402478"/>
                <a:ext cx="157802" cy="2265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048829" name="墨迹 1048828"/>
              <p14:cNvContentPartPr/>
              <p14:nvPr/>
            </p14:nvContentPartPr>
            <p14:xfrm>
              <a:off x="9282397" y="1535852"/>
              <a:ext cx="77731" cy="77717"/>
            </p14:xfrm>
          </p:contentPart>
        </mc:Choice>
        <mc:Fallback xmlns="">
          <p:pic>
            <p:nvPicPr>
              <p:cNvPr id="1048829" name="墨迹 1048828"/>
            </p:nvPicPr>
            <p:blipFill>
              <a:blip r:embed="rId364"/>
            </p:blipFill>
            <p:spPr>
              <a:xfrm>
                <a:off x="9282397" y="1535852"/>
                <a:ext cx="77731" cy="777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048830" name="墨迹 1048829"/>
              <p14:cNvContentPartPr/>
              <p14:nvPr/>
            </p14:nvContentPartPr>
            <p14:xfrm>
              <a:off x="9342967" y="1400406"/>
              <a:ext cx="82860" cy="272311"/>
            </p14:xfrm>
          </p:contentPart>
        </mc:Choice>
        <mc:Fallback xmlns="">
          <p:pic>
            <p:nvPicPr>
              <p:cNvPr id="1048830" name="墨迹 1048829"/>
            </p:nvPicPr>
            <p:blipFill>
              <a:blip r:embed="rId366"/>
            </p:blipFill>
            <p:spPr>
              <a:xfrm>
                <a:off x="9342967" y="1400406"/>
                <a:ext cx="82860" cy="2723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048831" name="墨迹 1048830"/>
              <p14:cNvContentPartPr/>
              <p14:nvPr/>
            </p14:nvContentPartPr>
            <p14:xfrm>
              <a:off x="9466159" y="1406202"/>
              <a:ext cx="108427" cy="9847"/>
            </p14:xfrm>
          </p:contentPart>
        </mc:Choice>
        <mc:Fallback xmlns="">
          <p:pic>
            <p:nvPicPr>
              <p:cNvPr id="1048831" name="墨迹 1048830"/>
            </p:nvPicPr>
            <p:blipFill>
              <a:blip r:embed="rId368"/>
            </p:blipFill>
            <p:spPr>
              <a:xfrm>
                <a:off x="9466159" y="1406202"/>
                <a:ext cx="108427" cy="9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048832" name="墨迹 1048831"/>
              <p14:cNvContentPartPr/>
              <p14:nvPr/>
            </p14:nvContentPartPr>
            <p14:xfrm>
              <a:off x="8637087" y="1317835"/>
              <a:ext cx="190683" cy="379036"/>
            </p14:xfrm>
          </p:contentPart>
        </mc:Choice>
        <mc:Fallback xmlns="">
          <p:pic>
            <p:nvPicPr>
              <p:cNvPr id="1048832" name="墨迹 1048831"/>
            </p:nvPicPr>
            <p:blipFill>
              <a:blip r:embed="rId370"/>
            </p:blipFill>
            <p:spPr>
              <a:xfrm>
                <a:off x="8637087" y="1317835"/>
                <a:ext cx="190683" cy="379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048833" name="墨迹 1048832"/>
              <p14:cNvContentPartPr/>
              <p14:nvPr/>
            </p14:nvContentPartPr>
            <p14:xfrm>
              <a:off x="7802881" y="2506555"/>
              <a:ext cx="583842" cy="452624"/>
            </p14:xfrm>
          </p:contentPart>
        </mc:Choice>
        <mc:Fallback xmlns="">
          <p:pic>
            <p:nvPicPr>
              <p:cNvPr id="1048833" name="墨迹 1048832"/>
            </p:nvPicPr>
            <p:blipFill>
              <a:blip r:embed="rId372"/>
            </p:blipFill>
            <p:spPr>
              <a:xfrm>
                <a:off x="7802881" y="2506555"/>
                <a:ext cx="583842" cy="4526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048834" name="墨迹 1048833"/>
              <p14:cNvContentPartPr/>
              <p14:nvPr/>
            </p14:nvContentPartPr>
            <p14:xfrm>
              <a:off x="8254701" y="2877397"/>
              <a:ext cx="180973" cy="162864"/>
            </p14:xfrm>
          </p:contentPart>
        </mc:Choice>
        <mc:Fallback xmlns="">
          <p:pic>
            <p:nvPicPr>
              <p:cNvPr id="1048834" name="墨迹 1048833"/>
            </p:nvPicPr>
            <p:blipFill>
              <a:blip r:embed="rId374"/>
            </p:blipFill>
            <p:spPr>
              <a:xfrm>
                <a:off x="8254701" y="2877397"/>
                <a:ext cx="180973" cy="162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048835" name="墨迹 1048834"/>
              <p14:cNvContentPartPr/>
              <p14:nvPr/>
            </p14:nvContentPartPr>
            <p14:xfrm>
              <a:off x="6658999" y="1231493"/>
              <a:ext cx="765463" cy="482898"/>
            </p14:xfrm>
          </p:contentPart>
        </mc:Choice>
        <mc:Fallback xmlns="">
          <p:pic>
            <p:nvPicPr>
              <p:cNvPr id="1048835" name="墨迹 1048834"/>
            </p:nvPicPr>
            <p:blipFill>
              <a:blip r:embed="rId376"/>
            </p:blipFill>
            <p:spPr>
              <a:xfrm>
                <a:off x="6658999" y="1231493"/>
                <a:ext cx="765463" cy="482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048836" name="墨迹 1048835"/>
              <p14:cNvContentPartPr/>
              <p14:nvPr/>
            </p14:nvContentPartPr>
            <p14:xfrm>
              <a:off x="3014616" y="312660"/>
              <a:ext cx="4392685" cy="1369422"/>
            </p14:xfrm>
          </p:contentPart>
        </mc:Choice>
        <mc:Fallback xmlns="">
          <p:pic>
            <p:nvPicPr>
              <p:cNvPr id="1048836" name="墨迹 1048835"/>
            </p:nvPicPr>
            <p:blipFill>
              <a:blip r:embed="rId378"/>
            </p:blipFill>
            <p:spPr>
              <a:xfrm>
                <a:off x="3014616" y="312660"/>
                <a:ext cx="4392685" cy="13694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1048837" name="墨迹 1048836"/>
              <p14:cNvContentPartPr/>
              <p14:nvPr/>
            </p14:nvContentPartPr>
            <p14:xfrm>
              <a:off x="5813829" y="5621867"/>
              <a:ext cx="20698" cy="157660"/>
            </p14:xfrm>
          </p:contentPart>
        </mc:Choice>
        <mc:Fallback xmlns="">
          <p:pic>
            <p:nvPicPr>
              <p:cNvPr id="1048837" name="墨迹 1048836"/>
            </p:nvPicPr>
            <p:blipFill>
              <a:blip r:embed="rId380"/>
            </p:blipFill>
            <p:spPr>
              <a:xfrm>
                <a:off x="5813829" y="5621867"/>
                <a:ext cx="20698" cy="1576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1048838" name="墨迹 1048837"/>
              <p14:cNvContentPartPr/>
              <p14:nvPr/>
            </p14:nvContentPartPr>
            <p14:xfrm>
              <a:off x="5828453" y="5636258"/>
              <a:ext cx="103313" cy="142973"/>
            </p14:xfrm>
          </p:contentPart>
        </mc:Choice>
        <mc:Fallback xmlns="">
          <p:pic>
            <p:nvPicPr>
              <p:cNvPr id="1048838" name="墨迹 1048837"/>
            </p:nvPicPr>
            <p:blipFill>
              <a:blip r:embed="rId382"/>
            </p:blipFill>
            <p:spPr>
              <a:xfrm>
                <a:off x="5828453" y="5636258"/>
                <a:ext cx="103313" cy="1429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1048839" name="墨迹 1048838"/>
              <p14:cNvContentPartPr/>
              <p14:nvPr/>
            </p14:nvContentPartPr>
            <p14:xfrm>
              <a:off x="5818845" y="5686214"/>
              <a:ext cx="75224" cy="153096"/>
            </p14:xfrm>
          </p:contentPart>
        </mc:Choice>
        <mc:Fallback xmlns="">
          <p:pic>
            <p:nvPicPr>
              <p:cNvPr id="1048839" name="墨迹 1048838"/>
            </p:nvPicPr>
            <p:blipFill>
              <a:blip r:embed="rId384"/>
            </p:blipFill>
            <p:spPr>
              <a:xfrm>
                <a:off x="5818845" y="5686214"/>
                <a:ext cx="75224" cy="1530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1048840" name="墨迹 1048839"/>
              <p14:cNvContentPartPr/>
              <p14:nvPr/>
            </p14:nvContentPartPr>
            <p14:xfrm>
              <a:off x="5866131" y="5698765"/>
              <a:ext cx="166429" cy="131576"/>
            </p14:xfrm>
          </p:contentPart>
        </mc:Choice>
        <mc:Fallback xmlns="">
          <p:pic>
            <p:nvPicPr>
              <p:cNvPr id="1048840" name="墨迹 1048839"/>
            </p:nvPicPr>
            <p:blipFill>
              <a:blip r:embed="rId386"/>
            </p:blipFill>
            <p:spPr>
              <a:xfrm>
                <a:off x="5866131" y="5698765"/>
                <a:ext cx="166429" cy="131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1048841" name="墨迹 1048840"/>
              <p14:cNvContentPartPr/>
              <p14:nvPr/>
            </p14:nvContentPartPr>
            <p14:xfrm>
              <a:off x="6053621" y="5643880"/>
              <a:ext cx="16999" cy="139614"/>
            </p14:xfrm>
          </p:contentPart>
        </mc:Choice>
        <mc:Fallback xmlns="">
          <p:pic>
            <p:nvPicPr>
              <p:cNvPr id="1048841" name="墨迹 1048840"/>
            </p:nvPicPr>
            <p:blipFill>
              <a:blip r:embed="rId388"/>
            </p:blipFill>
            <p:spPr>
              <a:xfrm>
                <a:off x="6053621" y="5643880"/>
                <a:ext cx="16999" cy="139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1048842" name="墨迹 1048841"/>
              <p14:cNvContentPartPr/>
              <p14:nvPr/>
            </p14:nvContentPartPr>
            <p14:xfrm>
              <a:off x="6088381" y="5709197"/>
              <a:ext cx="76117" cy="7497"/>
            </p14:xfrm>
          </p:contentPart>
        </mc:Choice>
        <mc:Fallback xmlns="">
          <p:pic>
            <p:nvPicPr>
              <p:cNvPr id="1048842" name="墨迹 1048841"/>
            </p:nvPicPr>
            <p:blipFill>
              <a:blip r:embed="rId390"/>
            </p:blipFill>
            <p:spPr>
              <a:xfrm>
                <a:off x="6088381" y="5709197"/>
                <a:ext cx="76117" cy="7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1048843" name="墨迹 1048842"/>
              <p14:cNvContentPartPr/>
              <p14:nvPr/>
            </p14:nvContentPartPr>
            <p14:xfrm>
              <a:off x="5999481" y="5787298"/>
              <a:ext cx="202895" cy="22550"/>
            </p14:xfrm>
          </p:contentPart>
        </mc:Choice>
        <mc:Fallback xmlns="">
          <p:pic>
            <p:nvPicPr>
              <p:cNvPr id="1048843" name="墨迹 1048842"/>
            </p:nvPicPr>
            <p:blipFill>
              <a:blip r:embed="rId392"/>
            </p:blipFill>
            <p:spPr>
              <a:xfrm>
                <a:off x="5999481" y="5787298"/>
                <a:ext cx="202895" cy="22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1048844" name="墨迹 1048843"/>
              <p14:cNvContentPartPr/>
              <p14:nvPr/>
            </p14:nvContentPartPr>
            <p14:xfrm>
              <a:off x="10803046" y="2577678"/>
              <a:ext cx="0" cy="0"/>
            </p14:xfrm>
          </p:contentPart>
        </mc:Choice>
        <mc:Fallback xmlns="">
          <p:pic>
            <p:nvPicPr>
              <p:cNvPr id="1048844" name="墨迹 1048843"/>
            </p:nvPicPr>
            <p:blipFill>
              <a:blip r:embed="rId7"/>
            </p:blipFill>
            <p:spPr>
              <a:xfrm>
                <a:off x="10803046" y="2577678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1048845" name="墨迹 1048844"/>
              <p14:cNvContentPartPr/>
              <p14:nvPr/>
            </p14:nvContentPartPr>
            <p14:xfrm>
              <a:off x="8508443" y="1085667"/>
              <a:ext cx="1231837" cy="730982"/>
            </p14:xfrm>
          </p:contentPart>
        </mc:Choice>
        <mc:Fallback xmlns="">
          <p:pic>
            <p:nvPicPr>
              <p:cNvPr id="1048845" name="墨迹 1048844"/>
            </p:nvPicPr>
            <p:blipFill>
              <a:blip r:embed="rId395"/>
            </p:blipFill>
            <p:spPr>
              <a:xfrm>
                <a:off x="8508443" y="1085667"/>
                <a:ext cx="1231837" cy="7309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1048846" name="墨迹 1048845"/>
              <p14:cNvContentPartPr/>
              <p14:nvPr/>
            </p14:nvContentPartPr>
            <p14:xfrm>
              <a:off x="9523731" y="1758950"/>
              <a:ext cx="552462" cy="1176023"/>
            </p14:xfrm>
          </p:contentPart>
        </mc:Choice>
        <mc:Fallback xmlns="">
          <p:pic>
            <p:nvPicPr>
              <p:cNvPr id="1048846" name="墨迹 1048845"/>
            </p:nvPicPr>
            <p:blipFill>
              <a:blip r:embed="rId397"/>
            </p:blipFill>
            <p:spPr>
              <a:xfrm>
                <a:off x="9523731" y="1758950"/>
                <a:ext cx="552462" cy="1176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1048847" name="墨迹 1048846"/>
              <p14:cNvContentPartPr/>
              <p14:nvPr/>
            </p14:nvContentPartPr>
            <p14:xfrm>
              <a:off x="9934364" y="2819268"/>
              <a:ext cx="228472" cy="141375"/>
            </p14:xfrm>
          </p:contentPart>
        </mc:Choice>
        <mc:Fallback xmlns="">
          <p:pic>
            <p:nvPicPr>
              <p:cNvPr id="1048847" name="墨迹 1048846"/>
            </p:nvPicPr>
            <p:blipFill>
              <a:blip r:embed="rId399"/>
            </p:blipFill>
            <p:spPr>
              <a:xfrm>
                <a:off x="9934364" y="2819268"/>
                <a:ext cx="228472" cy="141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1048848" name="墨迹 1048847"/>
              <p14:cNvContentPartPr/>
              <p14:nvPr/>
            </p14:nvContentPartPr>
            <p14:xfrm>
              <a:off x="9673719" y="2942784"/>
              <a:ext cx="1228018" cy="383136"/>
            </p14:xfrm>
          </p:contentPart>
        </mc:Choice>
        <mc:Fallback xmlns="">
          <p:pic>
            <p:nvPicPr>
              <p:cNvPr id="1048848" name="墨迹 1048847"/>
            </p:nvPicPr>
            <p:blipFill>
              <a:blip r:embed="rId401"/>
            </p:blipFill>
            <p:spPr>
              <a:xfrm>
                <a:off x="9673719" y="2942784"/>
                <a:ext cx="1228018" cy="383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1048849" name="墨迹 1048848"/>
              <p14:cNvContentPartPr/>
              <p14:nvPr/>
            </p14:nvContentPartPr>
            <p14:xfrm>
              <a:off x="10620721" y="1229361"/>
              <a:ext cx="35726" cy="339315"/>
            </p14:xfrm>
          </p:contentPart>
        </mc:Choice>
        <mc:Fallback xmlns="">
          <p:pic>
            <p:nvPicPr>
              <p:cNvPr id="1048849" name="墨迹 1048848"/>
            </p:nvPicPr>
            <p:blipFill>
              <a:blip r:embed="rId403"/>
            </p:blipFill>
            <p:spPr>
              <a:xfrm>
                <a:off x="10620721" y="1229361"/>
                <a:ext cx="35726" cy="3393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1048850" name="墨迹 1048849"/>
              <p14:cNvContentPartPr/>
              <p14:nvPr/>
            </p14:nvContentPartPr>
            <p14:xfrm>
              <a:off x="10632864" y="1210667"/>
              <a:ext cx="158535" cy="197482"/>
            </p14:xfrm>
          </p:contentPart>
        </mc:Choice>
        <mc:Fallback xmlns="">
          <p:pic>
            <p:nvPicPr>
              <p:cNvPr id="1048850" name="墨迹 1048849"/>
            </p:nvPicPr>
            <p:blipFill>
              <a:blip r:embed="rId405"/>
            </p:blipFill>
            <p:spPr>
              <a:xfrm>
                <a:off x="10632864" y="1210667"/>
                <a:ext cx="158535" cy="197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1048851" name="墨迹 1048850"/>
              <p14:cNvContentPartPr/>
              <p14:nvPr/>
            </p14:nvContentPartPr>
            <p14:xfrm>
              <a:off x="10809024" y="1167130"/>
              <a:ext cx="156987" cy="345919"/>
            </p14:xfrm>
          </p:contentPart>
        </mc:Choice>
        <mc:Fallback xmlns="">
          <p:pic>
            <p:nvPicPr>
              <p:cNvPr id="1048851" name="墨迹 1048850"/>
            </p:nvPicPr>
            <p:blipFill>
              <a:blip r:embed="rId407"/>
            </p:blipFill>
            <p:spPr>
              <a:xfrm>
                <a:off x="10809024" y="1167130"/>
                <a:ext cx="156987" cy="345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1048852" name="墨迹 1048851"/>
              <p14:cNvContentPartPr/>
              <p14:nvPr/>
            </p14:nvContentPartPr>
            <p14:xfrm>
              <a:off x="11458364" y="1840072"/>
              <a:ext cx="209941" cy="10844"/>
            </p14:xfrm>
          </p:contentPart>
        </mc:Choice>
        <mc:Fallback xmlns="">
          <p:pic>
            <p:nvPicPr>
              <p:cNvPr id="1048852" name="墨迹 1048851"/>
            </p:nvPicPr>
            <p:blipFill>
              <a:blip r:embed="rId409"/>
            </p:blipFill>
            <p:spPr>
              <a:xfrm>
                <a:off x="11458364" y="1840072"/>
                <a:ext cx="209941" cy="108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1048853" name="墨迹 1048852"/>
              <p14:cNvContentPartPr/>
              <p14:nvPr/>
            </p14:nvContentPartPr>
            <p14:xfrm>
              <a:off x="11489618" y="1891452"/>
              <a:ext cx="34363" cy="313962"/>
            </p14:xfrm>
          </p:contentPart>
        </mc:Choice>
        <mc:Fallback xmlns="">
          <p:pic>
            <p:nvPicPr>
              <p:cNvPr id="1048853" name="墨迹 1048852"/>
            </p:nvPicPr>
            <p:blipFill>
              <a:blip r:embed="rId411"/>
            </p:blipFill>
            <p:spPr>
              <a:xfrm>
                <a:off x="11489618" y="1891452"/>
                <a:ext cx="34363" cy="3139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1048854" name="墨迹 1048853"/>
              <p14:cNvContentPartPr/>
              <p14:nvPr/>
            </p14:nvContentPartPr>
            <p14:xfrm>
              <a:off x="11537950" y="1977014"/>
              <a:ext cx="241819" cy="160130"/>
            </p14:xfrm>
          </p:contentPart>
        </mc:Choice>
        <mc:Fallback xmlns="">
          <p:pic>
            <p:nvPicPr>
              <p:cNvPr id="1048854" name="墨迹 1048853"/>
            </p:nvPicPr>
            <p:blipFill>
              <a:blip r:embed="rId413"/>
            </p:blipFill>
            <p:spPr>
              <a:xfrm>
                <a:off x="11537950" y="1977014"/>
                <a:ext cx="241819" cy="1601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1048855" name="墨迹 1048854"/>
              <p14:cNvContentPartPr/>
              <p14:nvPr/>
            </p14:nvContentPartPr>
            <p14:xfrm>
              <a:off x="11748389" y="1907552"/>
              <a:ext cx="161255" cy="211651"/>
            </p14:xfrm>
          </p:contentPart>
        </mc:Choice>
        <mc:Fallback xmlns="">
          <p:pic>
            <p:nvPicPr>
              <p:cNvPr id="1048855" name="墨迹 1048854"/>
            </p:nvPicPr>
            <p:blipFill>
              <a:blip r:embed="rId415"/>
            </p:blipFill>
            <p:spPr>
              <a:xfrm>
                <a:off x="11748389" y="1907552"/>
                <a:ext cx="161255" cy="2116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1048856" name="墨迹 1048855"/>
              <p14:cNvContentPartPr/>
              <p14:nvPr/>
            </p14:nvContentPartPr>
            <p14:xfrm>
              <a:off x="11898451" y="2004483"/>
              <a:ext cx="121078" cy="123395"/>
            </p14:xfrm>
          </p:contentPart>
        </mc:Choice>
        <mc:Fallback xmlns="">
          <p:pic>
            <p:nvPicPr>
              <p:cNvPr id="1048856" name="墨迹 1048855"/>
            </p:nvPicPr>
            <p:blipFill>
              <a:blip r:embed="rId417"/>
            </p:blipFill>
            <p:spPr>
              <a:xfrm>
                <a:off x="11898451" y="2004483"/>
                <a:ext cx="121078" cy="1233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1048857" name="墨迹 1048856"/>
              <p14:cNvContentPartPr/>
              <p14:nvPr/>
            </p14:nvContentPartPr>
            <p14:xfrm>
              <a:off x="11540483" y="1547283"/>
              <a:ext cx="96529" cy="208632"/>
            </p14:xfrm>
          </p:contentPart>
        </mc:Choice>
        <mc:Fallback xmlns="">
          <p:pic>
            <p:nvPicPr>
              <p:cNvPr id="1048857" name="墨迹 1048856"/>
            </p:nvPicPr>
            <p:blipFill>
              <a:blip r:embed="rId419"/>
            </p:blipFill>
            <p:spPr>
              <a:xfrm>
                <a:off x="11540483" y="1547283"/>
                <a:ext cx="96529" cy="2086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1048858" name="墨迹 1048857"/>
              <p14:cNvContentPartPr/>
              <p14:nvPr/>
            </p14:nvContentPartPr>
            <p14:xfrm>
              <a:off x="11642092" y="1555143"/>
              <a:ext cx="145081" cy="197231"/>
            </p14:xfrm>
          </p:contentPart>
        </mc:Choice>
        <mc:Fallback xmlns="">
          <p:pic>
            <p:nvPicPr>
              <p:cNvPr id="1048858" name="墨迹 1048857"/>
            </p:nvPicPr>
            <p:blipFill>
              <a:blip r:embed="rId421"/>
            </p:blipFill>
            <p:spPr>
              <a:xfrm>
                <a:off x="11642092" y="1555143"/>
                <a:ext cx="145081" cy="197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1048859" name="墨迹 1048858"/>
              <p14:cNvContentPartPr/>
              <p14:nvPr/>
            </p14:nvContentPartPr>
            <p14:xfrm>
              <a:off x="11720208" y="1639913"/>
              <a:ext cx="167821" cy="142690"/>
            </p14:xfrm>
          </p:contentPart>
        </mc:Choice>
        <mc:Fallback xmlns="">
          <p:pic>
            <p:nvPicPr>
              <p:cNvPr id="1048859" name="墨迹 1048858"/>
            </p:nvPicPr>
            <p:blipFill>
              <a:blip r:embed="rId423"/>
            </p:blipFill>
            <p:spPr>
              <a:xfrm>
                <a:off x="11720208" y="1639913"/>
                <a:ext cx="167821" cy="142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1048860" name="墨迹 1048859"/>
              <p14:cNvContentPartPr/>
              <p14:nvPr/>
            </p14:nvContentPartPr>
            <p14:xfrm>
              <a:off x="11855479" y="1583266"/>
              <a:ext cx="146108" cy="203174"/>
            </p14:xfrm>
          </p:contentPart>
        </mc:Choice>
        <mc:Fallback xmlns="">
          <p:pic>
            <p:nvPicPr>
              <p:cNvPr id="1048860" name="墨迹 1048859"/>
            </p:nvPicPr>
            <p:blipFill>
              <a:blip r:embed="rId425"/>
            </p:blipFill>
            <p:spPr>
              <a:xfrm>
                <a:off x="11855479" y="1583266"/>
                <a:ext cx="146108" cy="203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1048861" name="墨迹 1048860"/>
              <p14:cNvContentPartPr/>
              <p14:nvPr/>
            </p14:nvContentPartPr>
            <p14:xfrm>
              <a:off x="11984527" y="1544319"/>
              <a:ext cx="25865" cy="347892"/>
            </p14:xfrm>
          </p:contentPart>
        </mc:Choice>
        <mc:Fallback xmlns="">
          <p:pic>
            <p:nvPicPr>
              <p:cNvPr id="1048861" name="墨迹 1048860"/>
            </p:nvPicPr>
            <p:blipFill>
              <a:blip r:embed="rId427"/>
            </p:blipFill>
            <p:spPr>
              <a:xfrm>
                <a:off x="11984527" y="1544319"/>
                <a:ext cx="25865" cy="3478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1048862" name="墨迹 1048861"/>
              <p14:cNvContentPartPr/>
              <p14:nvPr/>
            </p14:nvContentPartPr>
            <p14:xfrm>
              <a:off x="11837445" y="1942284"/>
              <a:ext cx="46877" cy="86566"/>
            </p14:xfrm>
          </p:contentPart>
        </mc:Choice>
        <mc:Fallback xmlns="">
          <p:pic>
            <p:nvPicPr>
              <p:cNvPr id="1048862" name="墨迹 1048861"/>
            </p:nvPicPr>
            <p:blipFill>
              <a:blip r:embed="rId429"/>
            </p:blipFill>
            <p:spPr>
              <a:xfrm>
                <a:off x="11837445" y="1942284"/>
                <a:ext cx="46877" cy="86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1048863" name="墨迹 1048862"/>
              <p14:cNvContentPartPr/>
              <p14:nvPr/>
            </p14:nvContentPartPr>
            <p14:xfrm>
              <a:off x="2531077" y="5853947"/>
              <a:ext cx="607155" cy="430122"/>
            </p14:xfrm>
          </p:contentPart>
        </mc:Choice>
        <mc:Fallback xmlns="">
          <p:pic>
            <p:nvPicPr>
              <p:cNvPr id="1048863" name="墨迹 1048862"/>
            </p:nvPicPr>
            <p:blipFill>
              <a:blip r:embed="rId431"/>
            </p:blipFill>
            <p:spPr>
              <a:xfrm>
                <a:off x="2531077" y="5853947"/>
                <a:ext cx="607155" cy="430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1048864" name="墨迹 1048863"/>
              <p14:cNvContentPartPr/>
              <p14:nvPr/>
            </p14:nvContentPartPr>
            <p14:xfrm>
              <a:off x="2573019" y="5571331"/>
              <a:ext cx="127679" cy="26983"/>
            </p14:xfrm>
          </p:contentPart>
        </mc:Choice>
        <mc:Fallback xmlns="">
          <p:pic>
            <p:nvPicPr>
              <p:cNvPr id="1048864" name="墨迹 1048863"/>
            </p:nvPicPr>
            <p:blipFill>
              <a:blip r:embed="rId433"/>
            </p:blipFill>
            <p:spPr>
              <a:xfrm>
                <a:off x="2573019" y="5571331"/>
                <a:ext cx="127679" cy="26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1048865" name="墨迹 1048864"/>
              <p14:cNvContentPartPr/>
              <p14:nvPr/>
            </p14:nvContentPartPr>
            <p14:xfrm>
              <a:off x="2564348" y="5601548"/>
              <a:ext cx="22465" cy="275028"/>
            </p14:xfrm>
          </p:contentPart>
        </mc:Choice>
        <mc:Fallback xmlns="">
          <p:pic>
            <p:nvPicPr>
              <p:cNvPr id="1048865" name="墨迹 1048864"/>
            </p:nvPicPr>
            <p:blipFill>
              <a:blip r:embed="rId435"/>
            </p:blipFill>
            <p:spPr>
              <a:xfrm>
                <a:off x="2564348" y="5601548"/>
                <a:ext cx="22465" cy="275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1048866" name="墨迹 1048865"/>
              <p14:cNvContentPartPr/>
              <p14:nvPr/>
            </p14:nvContentPartPr>
            <p14:xfrm>
              <a:off x="2595455" y="5666925"/>
              <a:ext cx="220980" cy="142532"/>
            </p14:xfrm>
          </p:contentPart>
        </mc:Choice>
        <mc:Fallback xmlns="">
          <p:pic>
            <p:nvPicPr>
              <p:cNvPr id="1048866" name="墨迹 1048865"/>
            </p:nvPicPr>
            <p:blipFill>
              <a:blip r:embed="rId437"/>
            </p:blipFill>
            <p:spPr>
              <a:xfrm>
                <a:off x="2595455" y="5666925"/>
                <a:ext cx="220980" cy="1425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1048867" name="墨迹 1048866"/>
              <p14:cNvContentPartPr/>
              <p14:nvPr/>
            </p14:nvContentPartPr>
            <p14:xfrm>
              <a:off x="2823114" y="5623562"/>
              <a:ext cx="150574" cy="193670"/>
            </p14:xfrm>
          </p:contentPart>
        </mc:Choice>
        <mc:Fallback xmlns="">
          <p:pic>
            <p:nvPicPr>
              <p:cNvPr id="1048867" name="墨迹 1048866"/>
            </p:nvPicPr>
            <p:blipFill>
              <a:blip r:embed="rId439"/>
            </p:blipFill>
            <p:spPr>
              <a:xfrm>
                <a:off x="2823114" y="5623562"/>
                <a:ext cx="150574" cy="193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1048868" name="墨迹 1048867"/>
              <p14:cNvContentPartPr/>
              <p14:nvPr/>
            </p14:nvContentPartPr>
            <p14:xfrm>
              <a:off x="3013474" y="5725162"/>
              <a:ext cx="115641" cy="101516"/>
            </p14:xfrm>
          </p:contentPart>
        </mc:Choice>
        <mc:Fallback xmlns="">
          <p:pic>
            <p:nvPicPr>
              <p:cNvPr id="1048868" name="墨迹 1048867"/>
            </p:nvPicPr>
            <p:blipFill>
              <a:blip r:embed="rId441"/>
            </p:blipFill>
            <p:spPr>
              <a:xfrm>
                <a:off x="3013474" y="5725162"/>
                <a:ext cx="115641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1048869" name="墨迹 1048868"/>
              <p14:cNvContentPartPr/>
              <p14:nvPr/>
            </p14:nvContentPartPr>
            <p14:xfrm>
              <a:off x="3300731" y="6305129"/>
              <a:ext cx="508765" cy="61760"/>
            </p14:xfrm>
          </p:contentPart>
        </mc:Choice>
        <mc:Fallback xmlns="">
          <p:pic>
            <p:nvPicPr>
              <p:cNvPr id="1048869" name="墨迹 1048868"/>
            </p:nvPicPr>
            <p:blipFill>
              <a:blip r:embed="rId443"/>
            </p:blipFill>
            <p:spPr>
              <a:xfrm>
                <a:off x="3300731" y="6305129"/>
                <a:ext cx="508765" cy="617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1048870" name="墨迹 1048869"/>
              <p14:cNvContentPartPr/>
              <p14:nvPr/>
            </p14:nvContentPartPr>
            <p14:xfrm>
              <a:off x="3763855" y="6253902"/>
              <a:ext cx="150957" cy="234912"/>
            </p14:xfrm>
          </p:contentPart>
        </mc:Choice>
        <mc:Fallback xmlns="">
          <p:pic>
            <p:nvPicPr>
              <p:cNvPr id="1048870" name="墨迹 1048869"/>
            </p:nvPicPr>
            <p:blipFill>
              <a:blip r:embed="rId445"/>
            </p:blipFill>
            <p:spPr>
              <a:xfrm>
                <a:off x="3763855" y="6253902"/>
                <a:ext cx="150957" cy="2349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1048871" name="墨迹 1048870"/>
              <p14:cNvContentPartPr/>
              <p14:nvPr/>
            </p14:nvContentPartPr>
            <p14:xfrm>
              <a:off x="4135967" y="6266370"/>
              <a:ext cx="183671" cy="25210"/>
            </p14:xfrm>
          </p:contentPart>
        </mc:Choice>
        <mc:Fallback xmlns="">
          <p:pic>
            <p:nvPicPr>
              <p:cNvPr id="1048871" name="墨迹 1048870"/>
            </p:nvPicPr>
            <p:blipFill>
              <a:blip r:embed="rId447"/>
            </p:blipFill>
            <p:spPr>
              <a:xfrm>
                <a:off x="4135967" y="6266370"/>
                <a:ext cx="183671" cy="25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1048872" name="墨迹 1048871"/>
              <p14:cNvContentPartPr/>
              <p14:nvPr/>
            </p14:nvContentPartPr>
            <p14:xfrm>
              <a:off x="4158711" y="6286500"/>
              <a:ext cx="25558" cy="324439"/>
            </p14:xfrm>
          </p:contentPart>
        </mc:Choice>
        <mc:Fallback xmlns="">
          <p:pic>
            <p:nvPicPr>
              <p:cNvPr id="1048872" name="墨迹 1048871"/>
            </p:nvPicPr>
            <p:blipFill>
              <a:blip r:embed="rId449"/>
            </p:blipFill>
            <p:spPr>
              <a:xfrm>
                <a:off x="4158711" y="6286500"/>
                <a:ext cx="25558" cy="324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1048873" name="墨迹 1048872"/>
              <p14:cNvContentPartPr/>
              <p14:nvPr/>
            </p14:nvContentPartPr>
            <p14:xfrm>
              <a:off x="4182955" y="6381776"/>
              <a:ext cx="206164" cy="163300"/>
            </p14:xfrm>
          </p:contentPart>
        </mc:Choice>
        <mc:Fallback xmlns="">
          <p:pic>
            <p:nvPicPr>
              <p:cNvPr id="1048873" name="墨迹 1048872"/>
            </p:nvPicPr>
            <p:blipFill>
              <a:blip r:embed="rId451"/>
            </p:blipFill>
            <p:spPr>
              <a:xfrm>
                <a:off x="4182955" y="6381776"/>
                <a:ext cx="206164" cy="163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1048874" name="墨迹 1048873"/>
              <p14:cNvContentPartPr/>
              <p14:nvPr/>
            </p14:nvContentPartPr>
            <p14:xfrm>
              <a:off x="4447693" y="6344072"/>
              <a:ext cx="177583" cy="170746"/>
            </p14:xfrm>
          </p:contentPart>
        </mc:Choice>
        <mc:Fallback xmlns="">
          <p:pic>
            <p:nvPicPr>
              <p:cNvPr id="1048874" name="墨迹 1048873"/>
            </p:nvPicPr>
            <p:blipFill>
              <a:blip r:embed="rId453"/>
            </p:blipFill>
            <p:spPr>
              <a:xfrm>
                <a:off x="4447693" y="6344072"/>
                <a:ext cx="177583" cy="170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1048875" name="墨迹 1048874"/>
              <p14:cNvContentPartPr/>
              <p14:nvPr/>
            </p14:nvContentPartPr>
            <p14:xfrm>
              <a:off x="4609170" y="6305550"/>
              <a:ext cx="40725" cy="254595"/>
            </p14:xfrm>
          </p:contentPart>
        </mc:Choice>
        <mc:Fallback xmlns="">
          <p:pic>
            <p:nvPicPr>
              <p:cNvPr id="1048875" name="墨迹 1048874"/>
            </p:nvPicPr>
            <p:blipFill>
              <a:blip r:embed="rId455"/>
            </p:blipFill>
            <p:spPr>
              <a:xfrm>
                <a:off x="4609170" y="6305550"/>
                <a:ext cx="40725" cy="2545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1048876" name="墨迹 1048875"/>
              <p14:cNvContentPartPr/>
              <p14:nvPr/>
            </p14:nvContentPartPr>
            <p14:xfrm>
              <a:off x="4642387" y="6454138"/>
              <a:ext cx="135349" cy="175597"/>
            </p14:xfrm>
          </p:contentPart>
        </mc:Choice>
        <mc:Fallback xmlns="">
          <p:pic>
            <p:nvPicPr>
              <p:cNvPr id="1048876" name="墨迹 1048875"/>
            </p:nvPicPr>
            <p:blipFill>
              <a:blip r:embed="rId457"/>
            </p:blipFill>
            <p:spPr>
              <a:xfrm>
                <a:off x="4642387" y="6454138"/>
                <a:ext cx="135349" cy="175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1048877" name="墨迹 1048876"/>
              <p14:cNvContentPartPr/>
              <p14:nvPr/>
            </p14:nvContentPartPr>
            <p14:xfrm>
              <a:off x="9794242" y="4580466"/>
              <a:ext cx="0" cy="0"/>
            </p14:xfrm>
          </p:contentPart>
        </mc:Choice>
        <mc:Fallback xmlns="">
          <p:pic>
            <p:nvPicPr>
              <p:cNvPr id="1048877" name="墨迹 1048876"/>
            </p:nvPicPr>
            <p:blipFill>
              <a:blip r:embed="rId7"/>
            </p:blipFill>
            <p:spPr>
              <a:xfrm>
                <a:off x="9794242" y="4580466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1048878" name="墨迹 1048877"/>
              <p14:cNvContentPartPr/>
              <p14:nvPr/>
            </p14:nvContentPartPr>
            <p14:xfrm>
              <a:off x="9699742" y="4496226"/>
              <a:ext cx="110162" cy="239092"/>
            </p14:xfrm>
          </p:contentPart>
        </mc:Choice>
        <mc:Fallback xmlns="">
          <p:pic>
            <p:nvPicPr>
              <p:cNvPr id="1048878" name="墨迹 1048877"/>
            </p:nvPicPr>
            <p:blipFill>
              <a:blip r:embed="rId460"/>
            </p:blipFill>
            <p:spPr>
              <a:xfrm>
                <a:off x="9699742" y="4496226"/>
                <a:ext cx="110162" cy="2390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1048879" name="墨迹 1048878"/>
              <p14:cNvContentPartPr/>
              <p14:nvPr/>
            </p14:nvContentPartPr>
            <p14:xfrm>
              <a:off x="9806095" y="4475059"/>
              <a:ext cx="81661" cy="251849"/>
            </p14:xfrm>
          </p:contentPart>
        </mc:Choice>
        <mc:Fallback xmlns="">
          <p:pic>
            <p:nvPicPr>
              <p:cNvPr id="1048879" name="墨迹 1048878"/>
            </p:nvPicPr>
            <p:blipFill>
              <a:blip r:embed="rId462"/>
            </p:blipFill>
            <p:spPr>
              <a:xfrm>
                <a:off x="9806095" y="4475059"/>
                <a:ext cx="81661" cy="251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1048880" name="墨迹 1048879"/>
              <p14:cNvContentPartPr/>
              <p14:nvPr/>
            </p14:nvContentPartPr>
            <p14:xfrm>
              <a:off x="9733704" y="4602086"/>
              <a:ext cx="284047" cy="301610"/>
            </p14:xfrm>
          </p:contentPart>
        </mc:Choice>
        <mc:Fallback xmlns="">
          <p:pic>
            <p:nvPicPr>
              <p:cNvPr id="1048880" name="墨迹 1048879"/>
            </p:nvPicPr>
            <p:blipFill>
              <a:blip r:embed="rId464"/>
            </p:blipFill>
            <p:spPr>
              <a:xfrm>
                <a:off x="9733704" y="4602086"/>
                <a:ext cx="284047" cy="3016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1048881" name="墨迹 1048880"/>
              <p14:cNvContentPartPr/>
              <p14:nvPr/>
            </p14:nvContentPartPr>
            <p14:xfrm>
              <a:off x="9464011" y="4571578"/>
              <a:ext cx="143721" cy="128090"/>
            </p14:xfrm>
          </p:contentPart>
        </mc:Choice>
        <mc:Fallback xmlns="">
          <p:pic>
            <p:nvPicPr>
              <p:cNvPr id="1048881" name="墨迹 1048880"/>
            </p:nvPicPr>
            <p:blipFill>
              <a:blip r:embed="rId466"/>
            </p:blipFill>
            <p:spPr>
              <a:xfrm>
                <a:off x="9464011" y="4571578"/>
                <a:ext cx="143721" cy="128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1048882" name="墨迹 1048881"/>
              <p14:cNvContentPartPr/>
              <p14:nvPr/>
            </p14:nvContentPartPr>
            <p14:xfrm>
              <a:off x="9059297" y="4526280"/>
              <a:ext cx="38562" cy="282425"/>
            </p14:xfrm>
          </p:contentPart>
        </mc:Choice>
        <mc:Fallback xmlns="">
          <p:pic>
            <p:nvPicPr>
              <p:cNvPr id="1048882" name="墨迹 1048881"/>
            </p:nvPicPr>
            <p:blipFill>
              <a:blip r:embed="rId468"/>
            </p:blipFill>
            <p:spPr>
              <a:xfrm>
                <a:off x="9059297" y="4526280"/>
                <a:ext cx="38562" cy="282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1048883" name="墨迹 1048882"/>
              <p14:cNvContentPartPr/>
              <p14:nvPr/>
            </p14:nvContentPartPr>
            <p14:xfrm>
              <a:off x="9059759" y="4559921"/>
              <a:ext cx="128734" cy="149092"/>
            </p14:xfrm>
          </p:contentPart>
        </mc:Choice>
        <mc:Fallback xmlns="">
          <p:pic>
            <p:nvPicPr>
              <p:cNvPr id="1048883" name="墨迹 1048882"/>
            </p:nvPicPr>
            <p:blipFill>
              <a:blip r:embed="rId470"/>
            </p:blipFill>
            <p:spPr>
              <a:xfrm>
                <a:off x="9059759" y="4559921"/>
                <a:ext cx="128734" cy="1490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1048884" name="墨迹 1048883"/>
              <p14:cNvContentPartPr/>
              <p14:nvPr/>
            </p14:nvContentPartPr>
            <p14:xfrm>
              <a:off x="9273508" y="4462780"/>
              <a:ext cx="36439" cy="269923"/>
            </p14:xfrm>
          </p:contentPart>
        </mc:Choice>
        <mc:Fallback xmlns="">
          <p:pic>
            <p:nvPicPr>
              <p:cNvPr id="1048884" name="墨迹 1048883"/>
            </p:nvPicPr>
            <p:blipFill>
              <a:blip r:embed="rId472"/>
            </p:blipFill>
            <p:spPr>
              <a:xfrm>
                <a:off x="9273508" y="4462780"/>
                <a:ext cx="36439" cy="269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1048885" name="墨迹 1048884"/>
              <p14:cNvContentPartPr/>
              <p14:nvPr/>
            </p14:nvContentPartPr>
            <p14:xfrm>
              <a:off x="9244381" y="4638464"/>
              <a:ext cx="158688" cy="160621"/>
            </p14:xfrm>
          </p:contentPart>
        </mc:Choice>
        <mc:Fallback xmlns="">
          <p:pic>
            <p:nvPicPr>
              <p:cNvPr id="1048885" name="墨迹 1048884"/>
            </p:nvPicPr>
            <p:blipFill>
              <a:blip r:embed="rId474"/>
            </p:blipFill>
            <p:spPr>
              <a:xfrm>
                <a:off x="9244381" y="4638464"/>
                <a:ext cx="158688" cy="16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1048886" name="墨迹 1048885"/>
              <p14:cNvContentPartPr/>
              <p14:nvPr/>
            </p14:nvContentPartPr>
            <p14:xfrm>
              <a:off x="9320531" y="4653702"/>
              <a:ext cx="0" cy="0"/>
            </p14:xfrm>
          </p:contentPart>
        </mc:Choice>
        <mc:Fallback xmlns="">
          <p:pic>
            <p:nvPicPr>
              <p:cNvPr id="1048886" name="墨迹 1048885"/>
            </p:nvPicPr>
            <p:blipFill>
              <a:blip r:embed="rId7"/>
            </p:blipFill>
            <p:spPr>
              <a:xfrm>
                <a:off x="9320531" y="4653702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1048887" name="墨迹 1048886"/>
              <p14:cNvContentPartPr/>
              <p14:nvPr/>
            </p14:nvContentPartPr>
            <p14:xfrm>
              <a:off x="10734489" y="4347633"/>
              <a:ext cx="15816" cy="206651"/>
            </p14:xfrm>
          </p:contentPart>
        </mc:Choice>
        <mc:Fallback xmlns="">
          <p:pic>
            <p:nvPicPr>
              <p:cNvPr id="1048887" name="墨迹 1048886"/>
            </p:nvPicPr>
            <p:blipFill>
              <a:blip r:embed="rId477"/>
            </p:blipFill>
            <p:spPr>
              <a:xfrm>
                <a:off x="10734489" y="4347633"/>
                <a:ext cx="15816" cy="2066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1048888" name="墨迹 1048887"/>
              <p14:cNvContentPartPr/>
              <p14:nvPr/>
            </p14:nvContentPartPr>
            <p14:xfrm>
              <a:off x="10755045" y="4325197"/>
              <a:ext cx="108114" cy="146144"/>
            </p14:xfrm>
          </p:contentPart>
        </mc:Choice>
        <mc:Fallback xmlns="">
          <p:pic>
            <p:nvPicPr>
              <p:cNvPr id="1048888" name="墨迹 1048887"/>
            </p:nvPicPr>
            <p:blipFill>
              <a:blip r:embed="rId479"/>
            </p:blipFill>
            <p:spPr>
              <a:xfrm>
                <a:off x="10755045" y="4325197"/>
                <a:ext cx="108114" cy="146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1048889" name="墨迹 1048888"/>
              <p14:cNvContentPartPr/>
              <p14:nvPr/>
            </p14:nvContentPartPr>
            <p14:xfrm>
              <a:off x="10880410" y="4286250"/>
              <a:ext cx="92878" cy="273245"/>
            </p14:xfrm>
          </p:contentPart>
        </mc:Choice>
        <mc:Fallback xmlns="">
          <p:pic>
            <p:nvPicPr>
              <p:cNvPr id="1048889" name="墨迹 1048888"/>
            </p:nvPicPr>
            <p:blipFill>
              <a:blip r:embed="rId481"/>
            </p:blipFill>
            <p:spPr>
              <a:xfrm>
                <a:off x="10880410" y="4286250"/>
                <a:ext cx="92878" cy="2732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1048890" name="墨迹 1048889"/>
              <p14:cNvContentPartPr/>
              <p14:nvPr/>
            </p14:nvContentPartPr>
            <p14:xfrm>
              <a:off x="11017250" y="4435264"/>
              <a:ext cx="123751" cy="16005"/>
            </p14:xfrm>
          </p:contentPart>
        </mc:Choice>
        <mc:Fallback xmlns="">
          <p:pic>
            <p:nvPicPr>
              <p:cNvPr id="1048890" name="墨迹 1048889"/>
            </p:nvPicPr>
            <p:blipFill>
              <a:blip r:embed="rId483"/>
            </p:blipFill>
            <p:spPr>
              <a:xfrm>
                <a:off x="11017250" y="4435264"/>
                <a:ext cx="123751" cy="160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1048891" name="墨迹 1048890"/>
              <p14:cNvContentPartPr/>
              <p14:nvPr/>
            </p14:nvContentPartPr>
            <p14:xfrm>
              <a:off x="11115638" y="4387850"/>
              <a:ext cx="259753" cy="154338"/>
            </p14:xfrm>
          </p:contentPart>
        </mc:Choice>
        <mc:Fallback xmlns="">
          <p:pic>
            <p:nvPicPr>
              <p:cNvPr id="1048891" name="墨迹 1048890"/>
            </p:nvPicPr>
            <p:blipFill>
              <a:blip r:embed="rId485"/>
            </p:blipFill>
            <p:spPr>
              <a:xfrm>
                <a:off x="11115638" y="4387850"/>
                <a:ext cx="259753" cy="1543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1048892" name="墨迹 1048891"/>
              <p14:cNvContentPartPr/>
              <p14:nvPr/>
            </p14:nvContentPartPr>
            <p14:xfrm>
              <a:off x="11312737" y="4338409"/>
              <a:ext cx="109967" cy="10285"/>
            </p14:xfrm>
          </p:contentPart>
        </mc:Choice>
        <mc:Fallback xmlns="">
          <p:pic>
            <p:nvPicPr>
              <p:cNvPr id="1048892" name="墨迹 1048891"/>
            </p:nvPicPr>
            <p:blipFill>
              <a:blip r:embed="rId487"/>
            </p:blipFill>
            <p:spPr>
              <a:xfrm>
                <a:off x="11312737" y="4338409"/>
                <a:ext cx="109967" cy="102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1048893" name="墨迹 1048892"/>
              <p14:cNvContentPartPr/>
              <p14:nvPr/>
            </p14:nvContentPartPr>
            <p14:xfrm>
              <a:off x="11413492" y="4441192"/>
              <a:ext cx="161258" cy="20271"/>
            </p14:xfrm>
          </p:contentPart>
        </mc:Choice>
        <mc:Fallback xmlns="">
          <p:pic>
            <p:nvPicPr>
              <p:cNvPr id="1048893" name="墨迹 1048892"/>
            </p:nvPicPr>
            <p:blipFill>
              <a:blip r:embed="rId489"/>
            </p:blipFill>
            <p:spPr>
              <a:xfrm>
                <a:off x="11413492" y="4441192"/>
                <a:ext cx="161258" cy="20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1048894" name="墨迹 1048893"/>
              <p14:cNvContentPartPr/>
              <p14:nvPr/>
            </p14:nvContentPartPr>
            <p14:xfrm>
              <a:off x="11527367" y="4401819"/>
              <a:ext cx="67112" cy="105400"/>
            </p14:xfrm>
          </p:contentPart>
        </mc:Choice>
        <mc:Fallback xmlns="">
          <p:pic>
            <p:nvPicPr>
              <p:cNvPr id="1048894" name="墨迹 1048893"/>
            </p:nvPicPr>
            <p:blipFill>
              <a:blip r:embed="rId491"/>
            </p:blipFill>
            <p:spPr>
              <a:xfrm>
                <a:off x="11527367" y="4401819"/>
                <a:ext cx="67112" cy="10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1048895" name="墨迹 1048894"/>
              <p14:cNvContentPartPr/>
              <p14:nvPr/>
            </p14:nvContentPartPr>
            <p14:xfrm>
              <a:off x="11672570" y="4348058"/>
              <a:ext cx="122250" cy="253646"/>
            </p14:xfrm>
          </p:contentPart>
        </mc:Choice>
        <mc:Fallback xmlns="">
          <p:pic>
            <p:nvPicPr>
              <p:cNvPr id="1048895" name="墨迹 1048894"/>
            </p:nvPicPr>
            <p:blipFill>
              <a:blip r:embed="rId493"/>
            </p:blipFill>
            <p:spPr>
              <a:xfrm>
                <a:off x="11672570" y="4348058"/>
                <a:ext cx="122250" cy="2536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1048896" name="墨迹 1048895"/>
              <p14:cNvContentPartPr/>
              <p14:nvPr/>
            </p14:nvContentPartPr>
            <p14:xfrm>
              <a:off x="11797366" y="4354409"/>
              <a:ext cx="111030" cy="255068"/>
            </p14:xfrm>
          </p:contentPart>
        </mc:Choice>
        <mc:Fallback xmlns="">
          <p:pic>
            <p:nvPicPr>
              <p:cNvPr id="1048896" name="墨迹 1048895"/>
            </p:nvPicPr>
            <p:blipFill>
              <a:blip r:embed="rId495"/>
            </p:blipFill>
            <p:spPr>
              <a:xfrm>
                <a:off x="11797366" y="4354409"/>
                <a:ext cx="111030" cy="255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1048897" name="墨迹 1048896"/>
              <p14:cNvContentPartPr/>
              <p14:nvPr/>
            </p14:nvContentPartPr>
            <p14:xfrm>
              <a:off x="11910062" y="4284559"/>
              <a:ext cx="64571" cy="130699"/>
            </p14:xfrm>
          </p:contentPart>
        </mc:Choice>
        <mc:Fallback xmlns="">
          <p:pic>
            <p:nvPicPr>
              <p:cNvPr id="1048897" name="墨迹 1048896"/>
            </p:nvPicPr>
            <p:blipFill>
              <a:blip r:embed="rId497"/>
            </p:blipFill>
            <p:spPr>
              <a:xfrm>
                <a:off x="11910062" y="4284559"/>
                <a:ext cx="64571" cy="130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1048898" name="墨迹 1048897"/>
              <p14:cNvContentPartPr/>
              <p14:nvPr/>
            </p14:nvContentPartPr>
            <p14:xfrm>
              <a:off x="11946892" y="4330118"/>
              <a:ext cx="108771" cy="21598"/>
            </p14:xfrm>
          </p:contentPart>
        </mc:Choice>
        <mc:Fallback xmlns="">
          <p:pic>
            <p:nvPicPr>
              <p:cNvPr id="1048898" name="墨迹 1048897"/>
            </p:nvPicPr>
            <p:blipFill>
              <a:blip r:embed="rId499"/>
            </p:blipFill>
            <p:spPr>
              <a:xfrm>
                <a:off x="11946892" y="4330118"/>
                <a:ext cx="108771" cy="215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1048899" name="墨迹 1048898"/>
              <p14:cNvContentPartPr/>
              <p14:nvPr/>
            </p14:nvContentPartPr>
            <p14:xfrm>
              <a:off x="11990899" y="4274819"/>
              <a:ext cx="20337" cy="197024"/>
            </p14:xfrm>
          </p:contentPart>
        </mc:Choice>
        <mc:Fallback xmlns="">
          <p:pic>
            <p:nvPicPr>
              <p:cNvPr id="1048899" name="墨迹 1048898"/>
            </p:nvPicPr>
            <p:blipFill>
              <a:blip r:embed="rId501"/>
            </p:blipFill>
            <p:spPr>
              <a:xfrm>
                <a:off x="11990899" y="4274819"/>
                <a:ext cx="20337" cy="1970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1048900" name="墨迹 1048899"/>
              <p14:cNvContentPartPr/>
              <p14:nvPr/>
            </p14:nvContentPartPr>
            <p14:xfrm>
              <a:off x="11695909" y="4735409"/>
              <a:ext cx="196465" cy="309034"/>
            </p14:xfrm>
          </p:contentPart>
        </mc:Choice>
        <mc:Fallback xmlns="">
          <p:pic>
            <p:nvPicPr>
              <p:cNvPr id="1048900" name="墨迹 1048899"/>
            </p:nvPicPr>
            <p:blipFill>
              <a:blip r:embed="rId503"/>
            </p:blipFill>
            <p:spPr>
              <a:xfrm>
                <a:off x="11695909" y="4735409"/>
                <a:ext cx="196465" cy="3090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1048901" name="墨迹 1048900"/>
              <p14:cNvContentPartPr/>
              <p14:nvPr/>
            </p14:nvContentPartPr>
            <p14:xfrm>
              <a:off x="11831320" y="4842512"/>
              <a:ext cx="130751" cy="16993"/>
            </p14:xfrm>
          </p:contentPart>
        </mc:Choice>
        <mc:Fallback xmlns="">
          <p:pic>
            <p:nvPicPr>
              <p:cNvPr id="1048901" name="墨迹 1048900"/>
            </p:nvPicPr>
            <p:blipFill>
              <a:blip r:embed="rId505"/>
            </p:blipFill>
            <p:spPr>
              <a:xfrm>
                <a:off x="11831320" y="4842512"/>
                <a:ext cx="130751" cy="169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1048902" name="墨迹 1048901"/>
              <p14:cNvContentPartPr/>
              <p14:nvPr/>
            </p14:nvContentPartPr>
            <p14:xfrm>
              <a:off x="11885729" y="4783245"/>
              <a:ext cx="19674" cy="154666"/>
            </p14:xfrm>
          </p:contentPart>
        </mc:Choice>
        <mc:Fallback xmlns="">
          <p:pic>
            <p:nvPicPr>
              <p:cNvPr id="1048902" name="墨迹 1048901"/>
            </p:nvPicPr>
            <p:blipFill>
              <a:blip r:embed="rId507"/>
            </p:blipFill>
            <p:spPr>
              <a:xfrm>
                <a:off x="11885729" y="4783245"/>
                <a:ext cx="19674" cy="154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1048903" name="墨迹 1048902"/>
              <p14:cNvContentPartPr/>
              <p14:nvPr/>
            </p14:nvContentPartPr>
            <p14:xfrm>
              <a:off x="11964229" y="4804833"/>
              <a:ext cx="107923" cy="147414"/>
            </p14:xfrm>
          </p:contentPart>
        </mc:Choice>
        <mc:Fallback xmlns="">
          <p:pic>
            <p:nvPicPr>
              <p:cNvPr id="1048903" name="墨迹 1048902"/>
            </p:nvPicPr>
            <p:blipFill>
              <a:blip r:embed="rId509"/>
            </p:blipFill>
            <p:spPr>
              <a:xfrm>
                <a:off x="11964229" y="4804833"/>
                <a:ext cx="107923" cy="1474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1048904" name="墨迹 1048903"/>
              <p14:cNvContentPartPr/>
              <p14:nvPr/>
            </p14:nvContentPartPr>
            <p14:xfrm>
              <a:off x="12062883" y="4797214"/>
              <a:ext cx="44029" cy="6772"/>
            </p14:xfrm>
          </p:contentPart>
        </mc:Choice>
        <mc:Fallback xmlns="">
          <p:pic>
            <p:nvPicPr>
              <p:cNvPr id="1048904" name="墨迹 1048903"/>
            </p:nvPicPr>
            <p:blipFill>
              <a:blip r:embed="rId511"/>
            </p:blipFill>
            <p:spPr>
              <a:xfrm>
                <a:off x="12062883" y="4797214"/>
                <a:ext cx="44029" cy="6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1048905" name="墨迹 1048904"/>
              <p14:cNvContentPartPr/>
              <p14:nvPr/>
            </p14:nvContentPartPr>
            <p14:xfrm>
              <a:off x="11678505" y="5170595"/>
              <a:ext cx="39787" cy="236609"/>
            </p14:xfrm>
          </p:contentPart>
        </mc:Choice>
        <mc:Fallback xmlns="">
          <p:pic>
            <p:nvPicPr>
              <p:cNvPr id="1048905" name="墨迹 1048904"/>
            </p:nvPicPr>
            <p:blipFill>
              <a:blip r:embed="rId513"/>
            </p:blipFill>
            <p:spPr>
              <a:xfrm>
                <a:off x="11678505" y="5170595"/>
                <a:ext cx="39787" cy="236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1048906" name="墨迹 1048905"/>
              <p14:cNvContentPartPr/>
              <p14:nvPr/>
            </p14:nvContentPartPr>
            <p14:xfrm>
              <a:off x="11704032" y="5212080"/>
              <a:ext cx="70635" cy="112425"/>
            </p14:xfrm>
          </p:contentPart>
        </mc:Choice>
        <mc:Fallback xmlns="">
          <p:pic>
            <p:nvPicPr>
              <p:cNvPr id="1048906" name="墨迹 1048905"/>
            </p:nvPicPr>
            <p:blipFill>
              <a:blip r:embed="rId515"/>
            </p:blipFill>
            <p:spPr>
              <a:xfrm>
                <a:off x="11704032" y="5212080"/>
                <a:ext cx="70635" cy="112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1048907" name="墨迹 1048906"/>
              <p14:cNvContentPartPr/>
              <p14:nvPr/>
            </p14:nvContentPartPr>
            <p14:xfrm>
              <a:off x="11791682" y="5187102"/>
              <a:ext cx="119758" cy="238262"/>
            </p14:xfrm>
          </p:contentPart>
        </mc:Choice>
        <mc:Fallback xmlns="">
          <p:pic>
            <p:nvPicPr>
              <p:cNvPr id="1048907" name="墨迹 1048906"/>
            </p:nvPicPr>
            <p:blipFill>
              <a:blip r:embed="rId517"/>
            </p:blipFill>
            <p:spPr>
              <a:xfrm>
                <a:off x="11791682" y="5187102"/>
                <a:ext cx="119758" cy="238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1048908" name="墨迹 1048907"/>
              <p14:cNvContentPartPr/>
              <p14:nvPr/>
            </p14:nvContentPartPr>
            <p14:xfrm>
              <a:off x="10893637" y="4669574"/>
              <a:ext cx="159105" cy="243079"/>
            </p14:xfrm>
          </p:contentPart>
        </mc:Choice>
        <mc:Fallback xmlns="">
          <p:pic>
            <p:nvPicPr>
              <p:cNvPr id="1048908" name="墨迹 1048907"/>
            </p:nvPicPr>
            <p:blipFill>
              <a:blip r:embed="rId519"/>
            </p:blipFill>
            <p:spPr>
              <a:xfrm>
                <a:off x="10893637" y="4669574"/>
                <a:ext cx="159105" cy="243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1048909" name="墨迹 1048908"/>
              <p14:cNvContentPartPr/>
              <p14:nvPr/>
            </p14:nvContentPartPr>
            <p14:xfrm>
              <a:off x="11053228" y="4701543"/>
              <a:ext cx="12712" cy="126356"/>
            </p14:xfrm>
          </p:contentPart>
        </mc:Choice>
        <mc:Fallback xmlns="">
          <p:pic>
            <p:nvPicPr>
              <p:cNvPr id="1048909" name="墨迹 1048908"/>
            </p:nvPicPr>
            <p:blipFill>
              <a:blip r:embed="rId521"/>
            </p:blipFill>
            <p:spPr>
              <a:xfrm>
                <a:off x="11053228" y="4701543"/>
                <a:ext cx="12712" cy="126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1048910" name="墨迹 1048909"/>
              <p14:cNvContentPartPr/>
              <p14:nvPr/>
            </p14:nvContentPartPr>
            <p14:xfrm>
              <a:off x="11069320" y="4682652"/>
              <a:ext cx="119096" cy="159914"/>
            </p14:xfrm>
          </p:contentPart>
        </mc:Choice>
        <mc:Fallback xmlns="">
          <p:pic>
            <p:nvPicPr>
              <p:cNvPr id="1048910" name="墨迹 1048909"/>
            </p:nvPicPr>
            <p:blipFill>
              <a:blip r:embed="rId523"/>
            </p:blipFill>
            <p:spPr>
              <a:xfrm>
                <a:off x="11069320" y="4682652"/>
                <a:ext cx="119096" cy="159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1048911" name="墨迹 1048910"/>
              <p14:cNvContentPartPr/>
              <p14:nvPr/>
            </p14:nvContentPartPr>
            <p14:xfrm>
              <a:off x="11072284" y="4767129"/>
              <a:ext cx="89683" cy="20536"/>
            </p14:xfrm>
          </p:contentPart>
        </mc:Choice>
        <mc:Fallback xmlns="">
          <p:pic>
            <p:nvPicPr>
              <p:cNvPr id="1048911" name="墨迹 1048910"/>
            </p:nvPicPr>
            <p:blipFill>
              <a:blip r:embed="rId525"/>
            </p:blipFill>
            <p:spPr>
              <a:xfrm>
                <a:off x="11072284" y="4767129"/>
                <a:ext cx="89683" cy="20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1048912" name="墨迹 1048911"/>
              <p14:cNvContentPartPr/>
              <p14:nvPr/>
            </p14:nvContentPartPr>
            <p14:xfrm>
              <a:off x="11061278" y="4814479"/>
              <a:ext cx="143860" cy="12790"/>
            </p14:xfrm>
          </p:contentPart>
        </mc:Choice>
        <mc:Fallback xmlns="">
          <p:pic>
            <p:nvPicPr>
              <p:cNvPr id="1048912" name="墨迹 1048911"/>
            </p:nvPicPr>
            <p:blipFill>
              <a:blip r:embed="rId527"/>
            </p:blipFill>
            <p:spPr>
              <a:xfrm>
                <a:off x="11061278" y="4814479"/>
                <a:ext cx="143860" cy="12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1048913" name="墨迹 1048912"/>
              <p14:cNvContentPartPr/>
              <p14:nvPr/>
            </p14:nvContentPartPr>
            <p14:xfrm>
              <a:off x="10834644" y="4627282"/>
              <a:ext cx="497670" cy="335262"/>
            </p14:xfrm>
          </p:contentPart>
        </mc:Choice>
        <mc:Fallback xmlns="">
          <p:pic>
            <p:nvPicPr>
              <p:cNvPr id="1048913" name="墨迹 1048912"/>
            </p:nvPicPr>
            <p:blipFill>
              <a:blip r:embed="rId529"/>
            </p:blipFill>
            <p:spPr>
              <a:xfrm>
                <a:off x="10834644" y="4627282"/>
                <a:ext cx="497670" cy="335262"/>
              </a:xfrm>
              <a:prstGeom prst="rect"/>
            </p:spPr>
          </p:pic>
        </mc:Fallback>
      </mc:AlternateContent>
      <p:sp>
        <p:nvSpPr>
          <p:cNvPr id="2" name="文本框 1"/>
          <p:cNvSpPr txBox="1"/>
          <p:nvPr/>
        </p:nvSpPr>
        <p:spPr>
          <a:xfrm>
            <a:off x="344805" y="188595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  <a:r>
              <a:rPr lang="zh-CN" alt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山东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" y="426720"/>
            <a:ext cx="11589385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36487"/>
          <a:stretch>
            <a:fillRect/>
          </a:stretch>
        </p:blipFill>
        <p:spPr>
          <a:xfrm>
            <a:off x="287020" y="1240790"/>
            <a:ext cx="11519535" cy="5010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22555" y="78105"/>
            <a:ext cx="406400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buClrTx/>
              <a:buSzTx/>
              <a:buFontTx/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（4）</a:t>
            </a:r>
            <a:r>
              <a:rPr lang="zh-CN" altLang="en-US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氯化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铜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0" y="1051560"/>
            <a:ext cx="11321415" cy="2188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1370" y="248271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(3)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化学性质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10528" y="1670596"/>
          <a:ext cx="11504613" cy="363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Document" r:id="rId3" imgW="11697970" imgH="3679190" progId="Word.Document.8">
                  <p:embed/>
                </p:oleObj>
              </mc:Choice>
              <mc:Fallback>
                <p:oleObj name="Document" r:id="rId3" imgW="11697970" imgH="3679190" progId="Word.Document.8">
                  <p:embed/>
                  <p:pic>
                    <p:nvPicPr>
                      <p:cNvPr id="0" name="图片 21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528" y="1670596"/>
                        <a:ext cx="11504613" cy="3630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190071" y="4377630"/>
          <a:ext cx="533558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Document" r:id="rId5" imgW="5429885" imgH="795020" progId="Word.Document.8">
                  <p:embed/>
                </p:oleObj>
              </mc:Choice>
              <mc:Fallback>
                <p:oleObj name="Document" r:id="rId5" imgW="5429885" imgH="795020" progId="Word.Document.8">
                  <p:embed/>
                  <p:pic>
                    <p:nvPicPr>
                      <p:cNvPr id="0" name="图片 21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0071" y="4377630"/>
                        <a:ext cx="5335587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8079105" y="5155248"/>
            <a:ext cx="5080000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141414"/>
                </a:solidFill>
                <a:latin typeface="MicrosoftYaHei-Bold"/>
                <a:ea typeface="MicrosoftYaHei-Bold"/>
              </a:rPr>
              <a:t>仍能使酚酞变红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lum bright="-12000" contrast="30000"/>
          </a:blip>
          <a:stretch>
            <a:fillRect/>
          </a:stretch>
        </p:blipFill>
        <p:spPr>
          <a:xfrm>
            <a:off x="537210" y="1042035"/>
            <a:ext cx="6706235" cy="55562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655" r="15755"/>
          <a:stretch>
            <a:fillRect/>
          </a:stretch>
        </p:blipFill>
        <p:spPr>
          <a:xfrm>
            <a:off x="402590" y="334645"/>
            <a:ext cx="8348345" cy="4532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421640"/>
            <a:ext cx="11769725" cy="245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08585" y="14478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三、金属材料</a:t>
            </a:r>
          </a:p>
        </p:txBody>
      </p:sp>
      <p:sp>
        <p:nvSpPr>
          <p:cNvPr id="3" name="矩形 2"/>
          <p:cNvSpPr/>
          <p:nvPr/>
        </p:nvSpPr>
        <p:spPr>
          <a:xfrm>
            <a:off x="261370" y="764704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常见的金属材料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4184" y="1390148"/>
            <a:ext cx="11397613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金属材料分类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6386" name="Picture 2" descr="RJ264X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71" y="2132856"/>
            <a:ext cx="907769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592103" y="2336354"/>
            <a:ext cx="5130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铁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7090236" y="2336354"/>
            <a:ext cx="5130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铬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6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1370" y="764704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几种常见的合金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7410" name="Picture 2" descr="RJ265X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6" y="1459732"/>
            <a:ext cx="9980895" cy="354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295959" y="1509836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低碳钢</a:t>
            </a:r>
            <a:endParaRPr lang="zh-CN" altLang="en-US" sz="2600" dirty="0"/>
          </a:p>
        </p:txBody>
      </p:sp>
      <p:sp>
        <p:nvSpPr>
          <p:cNvPr id="5" name="矩形 4"/>
          <p:cNvSpPr/>
          <p:nvPr/>
        </p:nvSpPr>
        <p:spPr>
          <a:xfrm>
            <a:off x="4321011" y="2263433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中碳钢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4342915" y="2986661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高碳钢</a:t>
            </a:r>
            <a:endParaRPr lang="zh-CN" alt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4" grpId="0"/>
      <p:bldP spid="5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J2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51" y="1087597"/>
            <a:ext cx="8327454" cy="212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RJ267X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34" y="3356992"/>
            <a:ext cx="841595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123193" y="3334175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青铜</a:t>
            </a:r>
            <a:endParaRPr lang="zh-CN" alt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1370" y="802282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金属冶炼的一般方法与应用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4184" y="1427726"/>
            <a:ext cx="11397613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金属在自然界中的存在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0482" name="Picture 2" descr="rj268X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11" y="2125810"/>
            <a:ext cx="8073929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04184" y="4028713"/>
            <a:ext cx="11397613" cy="19208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金属冶炼的实质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金属的冶炼过程就是把金属从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态还原为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态的过程，即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</a:t>
            </a:r>
            <a:r>
              <a:rPr lang="en-US" altLang="zh-CN" sz="2600" i="1" kern="100" baseline="300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e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spc="-8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==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=M(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写反应通式，用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表示金属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225424" y="2254968"/>
            <a:ext cx="5130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正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5244644" y="4749283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化合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7980948" y="4737670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游离</a:t>
            </a:r>
            <a:endParaRPr lang="zh-CN" alt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7" grpId="0"/>
      <p:bldP spid="8" grpId="0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1370" y="764704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(3)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金属冶炼的方法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1506" name="Picture 2" descr="rj2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59" y="1484784"/>
            <a:ext cx="883749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23390" y="4769485"/>
            <a:ext cx="8377555" cy="1370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zh-CN" sz="2600" b="1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古代有：火烧孔雀石炼铜（焦炭）；湿法炼铜。</a:t>
            </a:r>
          </a:p>
          <a:p>
            <a:pPr>
              <a:lnSpc>
                <a:spcPct val="160000"/>
              </a:lnSpc>
            </a:pPr>
            <a:r>
              <a:rPr lang="zh-CN" altLang="zh-CN" sz="2600" b="1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现代有：铝热法炼铬；从光卤石中炼镁（电解）。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63511" y="1085974"/>
          <a:ext cx="11504612" cy="469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name="Document" r:id="rId3" imgW="11649075" imgH="4763135" progId="Word.Document.8">
                  <p:embed/>
                </p:oleObj>
              </mc:Choice>
              <mc:Fallback>
                <p:oleObj name="Document" r:id="rId3" imgW="11649075" imgH="4763135" progId="Word.Document.8">
                  <p:embed/>
                  <p:pic>
                    <p:nvPicPr>
                      <p:cNvPr id="0" name="图片 235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511" y="1085974"/>
                        <a:ext cx="11504612" cy="469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7642757" y="1869876"/>
            <a:ext cx="159321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2Hg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↑</a:t>
            </a:r>
            <a:endParaRPr lang="zh-CN" altLang="en-US" sz="2600" dirty="0"/>
          </a:p>
        </p:txBody>
      </p:sp>
      <p:sp>
        <p:nvSpPr>
          <p:cNvPr id="4" name="矩形 3"/>
          <p:cNvSpPr/>
          <p:nvPr/>
        </p:nvSpPr>
        <p:spPr>
          <a:xfrm>
            <a:off x="7595801" y="2673577"/>
            <a:ext cx="159321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4Ag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↑</a:t>
            </a:r>
            <a:endParaRPr lang="zh-CN" altLang="en-US" sz="2600" dirty="0"/>
          </a:p>
        </p:txBody>
      </p:sp>
      <p:sp>
        <p:nvSpPr>
          <p:cNvPr id="5" name="矩形 4"/>
          <p:cNvSpPr/>
          <p:nvPr/>
        </p:nvSpPr>
        <p:spPr>
          <a:xfrm>
            <a:off x="7273338" y="3465665"/>
            <a:ext cx="173990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2Fe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3CO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7425738" y="4232701"/>
            <a:ext cx="157480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W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7392303" y="5024789"/>
            <a:ext cx="179197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2Fe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Al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endParaRPr lang="zh-CN" alt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80179" y="1418629"/>
          <a:ext cx="11504612" cy="373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name="Document" r:id="rId3" imgW="11649075" imgH="3804285" progId="Word.Document.8">
                  <p:embed/>
                </p:oleObj>
              </mc:Choice>
              <mc:Fallback>
                <p:oleObj name="Document" r:id="rId3" imgW="11649075" imgH="3804285" progId="Word.Document.8">
                  <p:embed/>
                  <p:pic>
                    <p:nvPicPr>
                      <p:cNvPr id="0" name="图片 2460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179" y="1418629"/>
                        <a:ext cx="11504612" cy="373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6888247" y="2204864"/>
            <a:ext cx="168465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4Al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↑</a:t>
            </a:r>
            <a:endParaRPr lang="zh-CN" altLang="en-US" sz="2600" dirty="0"/>
          </a:p>
        </p:txBody>
      </p:sp>
      <p:sp>
        <p:nvSpPr>
          <p:cNvPr id="4" name="矩形 3"/>
          <p:cNvSpPr/>
          <p:nvPr/>
        </p:nvSpPr>
        <p:spPr>
          <a:xfrm>
            <a:off x="6888247" y="3199537"/>
            <a:ext cx="155575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Mg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↑</a:t>
            </a:r>
            <a:endParaRPr lang="zh-CN" altLang="en-US" sz="2600" dirty="0"/>
          </a:p>
        </p:txBody>
      </p:sp>
      <p:sp>
        <p:nvSpPr>
          <p:cNvPr id="5" name="矩形 4"/>
          <p:cNvSpPr/>
          <p:nvPr/>
        </p:nvSpPr>
        <p:spPr>
          <a:xfrm>
            <a:off x="6888247" y="3944669"/>
            <a:ext cx="164782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2Na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↑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" grpId="0"/>
      <p:bldP spid="4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90" y="1087755"/>
            <a:ext cx="10251440" cy="29933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grayscl/>
            <a:lum bright="-18000" contrast="48000"/>
          </a:blip>
          <a:stretch>
            <a:fillRect/>
          </a:stretch>
        </p:blipFill>
        <p:spPr>
          <a:xfrm>
            <a:off x="414020" y="527050"/>
            <a:ext cx="11297920" cy="45192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grayscl/>
            <a:lum bright="-18000" contrast="42000"/>
          </a:blip>
          <a:stretch>
            <a:fillRect/>
          </a:stretch>
        </p:blipFill>
        <p:spPr>
          <a:xfrm>
            <a:off x="388620" y="514350"/>
            <a:ext cx="11247755" cy="47809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grayscl/>
          </a:blip>
          <a:srcRect l="1495" r="43339"/>
          <a:stretch>
            <a:fillRect/>
          </a:stretch>
        </p:blipFill>
        <p:spPr>
          <a:xfrm>
            <a:off x="387985" y="306070"/>
            <a:ext cx="9032875" cy="40525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grayscl/>
            <a:lum bright="-24000" contrast="48000"/>
          </a:blip>
          <a:stretch>
            <a:fillRect/>
          </a:stretch>
        </p:blipFill>
        <p:spPr>
          <a:xfrm>
            <a:off x="384175" y="430530"/>
            <a:ext cx="11513185" cy="46056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0" y="668655"/>
            <a:ext cx="11087735" cy="20916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lum bright="-12000" contrast="30000"/>
          </a:blip>
          <a:stretch>
            <a:fillRect/>
          </a:stretch>
        </p:blipFill>
        <p:spPr>
          <a:xfrm>
            <a:off x="593090" y="3022600"/>
            <a:ext cx="10854055" cy="10534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" y="1057275"/>
            <a:ext cx="10780395" cy="20161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12140" y="3429000"/>
            <a:ext cx="997966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【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23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海南】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BeO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、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Cl</a:t>
            </a:r>
            <a:r>
              <a:rPr lang="en-US" altLang="zh-CN" sz="2400" b="1" baseline="-25000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2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与足量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C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在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600~800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NeverMind-Bold"/>
                <a:cs typeface="Times New Roman" panose="02020603050405020304" charset="0"/>
              </a:rPr>
              <a:t>℃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制备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BeCl</a:t>
            </a:r>
            <a:r>
              <a:rPr lang="en-US" altLang="zh-CN" sz="2400" b="1" baseline="-25000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2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的化学方程式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55" y="1158875"/>
            <a:ext cx="11946890" cy="1851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85" y="292735"/>
            <a:ext cx="10497185" cy="383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lum bright="-12000" contrast="30000"/>
          </a:blip>
          <a:stretch>
            <a:fillRect/>
          </a:stretch>
        </p:blipFill>
        <p:spPr>
          <a:xfrm>
            <a:off x="921385" y="3169920"/>
            <a:ext cx="10495915" cy="31140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90" y="620395"/>
            <a:ext cx="5680710" cy="35629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墨迹 5"/>
              <p14:cNvContentPartPr/>
              <p14:nvPr/>
            </p14:nvContentPartPr>
            <p14:xfrm>
              <a:off x="5067300" y="1955800"/>
              <a:ext cx="1511300" cy="7874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5"/>
            </p:blipFill>
            <p:spPr>
              <a:xfrm>
                <a:off x="5067300" y="1955800"/>
                <a:ext cx="1511300" cy="787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1511300" y="3657600"/>
              <a:ext cx="939800" cy="5588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7"/>
            </p:blipFill>
            <p:spPr>
              <a:xfrm>
                <a:off x="1511300" y="3657600"/>
                <a:ext cx="939800" cy="558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914400" y="1765300"/>
              <a:ext cx="1555750" cy="18415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9"/>
            </p:blipFill>
            <p:spPr>
              <a:xfrm>
                <a:off x="914400" y="1765300"/>
                <a:ext cx="1555750" cy="184150"/>
              </a:xfrm>
              <a:prstGeom prst="rect"/>
            </p:spPr>
          </p:pic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1625" y="115570"/>
            <a:ext cx="5313680" cy="66509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grayscl/>
            <a:lum bright="-12000" contrast="30000"/>
          </a:blip>
          <a:stretch>
            <a:fillRect/>
          </a:stretch>
        </p:blipFill>
        <p:spPr>
          <a:xfrm>
            <a:off x="335280" y="3542665"/>
            <a:ext cx="11242675" cy="1766570"/>
          </a:xfrm>
          <a:prstGeom prst="rect">
            <a:avLst/>
          </a:prstGeom>
          <a:ln>
            <a:solidFill>
              <a:srgbClr val="FF0000"/>
            </a:solidFill>
          </a:ln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35280" y="0"/>
          <a:ext cx="10351135" cy="3536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Document" r:id="rId4" imgW="11697970" imgH="3983990" progId="Word.Document.8">
                  <p:embed/>
                </p:oleObj>
              </mc:Choice>
              <mc:Fallback>
                <p:oleObj name="Document" r:id="rId4" imgW="11697970" imgH="398399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" y="0"/>
                        <a:ext cx="10351135" cy="3536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904990" y="2645410"/>
          <a:ext cx="3214370" cy="594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Document" r:id="rId6" imgW="4279265" imgH="793750" progId="Word.Document.8">
                  <p:embed/>
                </p:oleObj>
              </mc:Choice>
              <mc:Fallback>
                <p:oleObj name="Document" r:id="rId6" imgW="4279265" imgH="793750" progId="Word.Document.8">
                  <p:embed/>
                  <p:pic>
                    <p:nvPicPr>
                      <p:cNvPr id="0" name="图片 313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04990" y="2645410"/>
                        <a:ext cx="3214370" cy="594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7093585" y="2349500"/>
            <a:ext cx="6293485" cy="3683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不能用</a:t>
            </a:r>
            <a:r>
              <a:rPr lang="en-US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CO</a:t>
            </a:r>
            <a:r>
              <a:rPr lang="en-US" altLang="zh-CN" baseline="-25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2</a:t>
            </a:r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、水、泡沫灭火器灭火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3429000" y="2774950"/>
              <a:ext cx="1301750" cy="6096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3429000" y="2774950"/>
                <a:ext cx="1301750" cy="609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墨迹 7"/>
              <p14:cNvContentPartPr/>
              <p14:nvPr/>
            </p14:nvContentPartPr>
            <p14:xfrm>
              <a:off x="2311400" y="2698750"/>
              <a:ext cx="2349500" cy="3175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1"/>
            </p:blipFill>
            <p:spPr>
              <a:xfrm>
                <a:off x="2311400" y="2698750"/>
                <a:ext cx="2349500" cy="31750"/>
              </a:xfrm>
              <a:prstGeom prst="rect"/>
            </p:spPr>
          </p:pic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12">
            <a:grayscl/>
          </a:blip>
          <a:stretch>
            <a:fillRect/>
          </a:stretch>
        </p:blipFill>
        <p:spPr>
          <a:xfrm>
            <a:off x="1401445" y="5462270"/>
            <a:ext cx="10062210" cy="10725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矩形 12"/>
          <p:cNvSpPr/>
          <p:nvPr/>
        </p:nvSpPr>
        <p:spPr>
          <a:xfrm>
            <a:off x="5135245" y="-105410"/>
            <a:ext cx="5594985" cy="3534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lum bright="-12000" contrast="30000"/>
          </a:blip>
          <a:stretch>
            <a:fillRect/>
          </a:stretch>
        </p:blipFill>
        <p:spPr>
          <a:xfrm>
            <a:off x="3937000" y="1724025"/>
            <a:ext cx="3938905" cy="42919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4195" y="365125"/>
            <a:ext cx="1072451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铝热反应：</a:t>
            </a:r>
          </a:p>
          <a:p>
            <a:pPr>
              <a:lnSpc>
                <a:spcPct val="140000"/>
              </a:lnSpc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治炼高熔点金属(V、Cr、Mn)、焊接钢轨、铝热剂燃烧弹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墨迹 5"/>
              <p14:cNvContentPartPr/>
              <p14:nvPr/>
            </p14:nvContentPartPr>
            <p14:xfrm>
              <a:off x="6165850" y="3441700"/>
              <a:ext cx="615950" cy="254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4"/>
            </p:blipFill>
            <p:spPr>
              <a:xfrm>
                <a:off x="6165850" y="3441700"/>
                <a:ext cx="61595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墨迹 6"/>
              <p14:cNvContentPartPr/>
              <p14:nvPr/>
            </p14:nvContentPartPr>
            <p14:xfrm>
              <a:off x="6159500" y="4140200"/>
              <a:ext cx="895350" cy="1905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6"/>
            </p:blipFill>
            <p:spPr>
              <a:xfrm>
                <a:off x="6159500" y="4140200"/>
                <a:ext cx="895350" cy="1905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VjYWZhMmNiMzYwZGE4ODUyYTliZDAxMGI4YjcyZj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01*295"/>
  <p:tag name="TABLE_ENDDRAG_RECT" val="29*14*901*29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1171</Words>
  <Application>Microsoft Office PowerPoint</Application>
  <PresentationFormat>宽屏</PresentationFormat>
  <Paragraphs>204</Paragraphs>
  <Slides>66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66</vt:i4>
      </vt:variant>
    </vt:vector>
  </HeadingPairs>
  <TitlesOfParts>
    <vt:vector size="80" baseType="lpstr">
      <vt:lpstr>DroidSerif-Bold</vt:lpstr>
      <vt:lpstr>MicrosoftYaHei-Bold</vt:lpstr>
      <vt:lpstr>NeverMind-Bold</vt:lpstr>
      <vt:lpstr>仿宋_GB2312</vt:lpstr>
      <vt:lpstr>黑体</vt:lpstr>
      <vt:lpstr>宋体</vt:lpstr>
      <vt:lpstr>微软雅黑</vt:lpstr>
      <vt:lpstr>Arial</vt:lpstr>
      <vt:lpstr>Courier New</vt:lpstr>
      <vt:lpstr>Times New Roman</vt:lpstr>
      <vt:lpstr>Wingdings</vt:lpstr>
      <vt:lpstr>WPS</vt:lpstr>
      <vt:lpstr>Document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seewo</dc:creator>
  <cp:lastModifiedBy>³He</cp:lastModifiedBy>
  <cp:revision>209</cp:revision>
  <dcterms:created xsi:type="dcterms:W3CDTF">2019-06-19T02:08:00Z</dcterms:created>
  <dcterms:modified xsi:type="dcterms:W3CDTF">2025-12-30T02:08:27Z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C1B334684BDF4791AE638B4FE0021C98_13</vt:lpwstr>
  </property>
</Properties>
</file>