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86.xml" ContentType="application/vnd.openxmlformats-officedocument.presentationml.tag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87.xml" ContentType="application/vnd.openxmlformats-officedocument.presentationml.tags+xml"/>
  <Override PartName="/ppt/ink/ink20.xml" ContentType="application/inkml+xml"/>
  <Override PartName="/ppt/ink/ink21.xml" ContentType="application/inkml+xml"/>
  <Override PartName="/ppt/tags/tag88.xml" ContentType="application/vnd.openxmlformats-officedocument.presentationml.tags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89.xml" ContentType="application/vnd.openxmlformats-officedocument.presentationml.tags+xml"/>
  <Override PartName="/ppt/ink/ink28.xml" ContentType="application/inkml+xml"/>
  <Override PartName="/ppt/tags/tag90.xml" ContentType="application/vnd.openxmlformats-officedocument.presentationml.tags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69" r:id="rId7"/>
    <p:sldId id="274" r:id="rId8"/>
    <p:sldId id="273" r:id="rId9"/>
    <p:sldId id="285" r:id="rId10"/>
    <p:sldId id="298" r:id="rId11"/>
    <p:sldId id="299" r:id="rId12"/>
    <p:sldId id="297" r:id="rId13"/>
    <p:sldId id="276" r:id="rId14"/>
    <p:sldId id="287" r:id="rId15"/>
    <p:sldId id="359" r:id="rId16"/>
    <p:sldId id="360" r:id="rId17"/>
    <p:sldId id="300" r:id="rId18"/>
    <p:sldId id="301" r:id="rId19"/>
    <p:sldId id="302" r:id="rId20"/>
    <p:sldId id="277" r:id="rId21"/>
    <p:sldId id="278" r:id="rId22"/>
    <p:sldId id="288" r:id="rId23"/>
    <p:sldId id="279" r:id="rId24"/>
    <p:sldId id="293" r:id="rId25"/>
    <p:sldId id="294" r:id="rId26"/>
    <p:sldId id="289" r:id="rId27"/>
    <p:sldId id="290" r:id="rId28"/>
    <p:sldId id="291" r:id="rId29"/>
    <p:sldId id="292" r:id="rId30"/>
    <p:sldId id="296" r:id="rId31"/>
    <p:sldId id="256" r:id="rId32"/>
    <p:sldId id="286" r:id="rId33"/>
    <p:sldId id="321" r:id="rId34"/>
    <p:sldId id="322" r:id="rId35"/>
    <p:sldId id="303" r:id="rId36"/>
    <p:sldId id="323" r:id="rId37"/>
    <p:sldId id="324" r:id="rId38"/>
    <p:sldId id="325" r:id="rId39"/>
    <p:sldId id="326" r:id="rId40"/>
    <p:sldId id="327" r:id="rId41"/>
    <p:sldId id="331" r:id="rId42"/>
    <p:sldId id="332" r:id="rId43"/>
    <p:sldId id="328" r:id="rId44"/>
    <p:sldId id="304" r:id="rId45"/>
    <p:sldId id="305" r:id="rId46"/>
    <p:sldId id="306" r:id="rId47"/>
    <p:sldId id="330" r:id="rId48"/>
    <p:sldId id="329" r:id="rId49"/>
    <p:sldId id="307" r:id="rId50"/>
    <p:sldId id="308" r:id="rId51"/>
    <p:sldId id="309" r:id="rId52"/>
    <p:sldId id="320" r:id="rId53"/>
    <p:sldId id="353" r:id="rId54"/>
    <p:sldId id="354" r:id="rId55"/>
    <p:sldId id="355" r:id="rId56"/>
    <p:sldId id="356" r:id="rId57"/>
    <p:sldId id="357" r:id="rId58"/>
    <p:sldId id="358" r:id="rId59"/>
    <p:sldId id="351" r:id="rId60"/>
    <p:sldId id="261" r:id="rId61"/>
    <p:sldId id="262" r:id="rId62"/>
    <p:sldId id="263" r:id="rId63"/>
    <p:sldId id="264" r:id="rId64"/>
    <p:sldId id="265" r:id="rId65"/>
    <p:sldId id="266" r:id="rId66"/>
    <p:sldId id="268" r:id="rId67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4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1502 2422,'0'0,"0"0,0 0,0 0,0 0,18 0,-18 0,0 0,18 0,-18 0,17 0,-17 0,18 0,-18 0,18 0,-18 0,17 0,-17 0,0 0,18 0,17 0,-17 0,-1 0,1 0,17 18,1-18,-1 0,-35 0,53 0,-18 0,0 0,18 0,-17 18,-1-18,0 0,-35 0,18 0,35 0,0 0,-1 0,-34 0,17 0,1 0,-1 0,-17 0,-1 0,18 0,-17 0,0 0,-1 0,1 0,-18 0,18 0,-1 0,1 0,0 0,-1 0,18 0,1 0,-1 0,-17 0,17 0,0 0,0 0,-17 0,17 0,-17 0,17 0,1 0,-1 0,0 0,-17 0,17 0,-17 0,-18 0,35-18,-17 18,-1 0,1 0,-1 0,1-18,0 18,17 0,-17 0,-1 0,1-18,0 18,17 0,-18-18,1 18,17-18,-17 18,17 0,-17-18,17 18,-17 0,17-19,0 19,-17 0,17-18,1 18,-1 0,0-18,0 18,-17-18,17 18,-17 0,17 0,-17-18,-1 18,1 0,17-18,-17 18,0 0,17-18,-17 18,-1 0,18-18,-17 18,0 0,-1-18,1 18,0 0,-1-18,1 18,-18 0,0 0,18-18,-1 18,-17-18,18 0,-1 0,19 18,-19-18,1-1,0 1,17 0,-17 0,-1 0,18 0,-17 0,0 0,-1 18,1-18,0 0,-1 0,-17 18,36-18,-19 0,1 0,-18 18,17-37,1 19,0 0,-1 0,1-18,-18 18,18 0,-1-18,1 18,-18-18,18 36,-1-36,-17 17,18-17,-18 36,0-36,17 18,-17-18,0 18,0-18,0 0,0 18,0-19,0 19,0-18,-17 18,17 18,0-36,0 18,-18 0,18 18,0-18,-17-18,-1 18,18 0,-18-19,1 19,-1 0,0 0,18 0,-17 0,-19 0,19 0,-18-18,17 18,-17 0,17 0,18 18,-35-18,-1 0,1-1,0 1,17 18,-17-18,0 0,35 18,-53-36,18 18,-1 0,-17 0,18 0,-18 0,18 18,35 0,-35-18,-18 0,17 0,1 18,35 0,-53-18,18-1,0 19,-18-18,0 0,0 18,53-18,-53 18,0-18,18 0,0 18,-18 0,17-18,-16 18,16 0,-17 0,18 0,0 0,-18 0,0 0,18 0,-18 0,0 0,18 0,-1 0,1 0,0 0,17 0,-17 0,35 0,-35 0,17 0,0-18,-17 18,17 0,-17 0,0 0,0 0,17 0,-17 0,-1 0,19 0,-18 0,-1 0,19 0,-19 0,19 0,-19 0,19 0,-1 0,-17 0,17 0,1 0,-19 0,19 0,-19 0,19 0,-1 0,1 0,-1 18,0-18,1 18,-1-18,0 0,-17 18,17-18,1 18,-18-18,17 0,0 0,1 18,17-18,0 0,-18 0,18 0,-35 0,17 18,-17-18,17 0,1 0,-1 18,0-18,1 0,17 0,-18 19,0-19,18 0,-17 0,-1 0,18 18,-18-18,1 0,-1 0,18 18,-17-18,-1 0,0 0,1 0,17 0,-18 0,0 18,18-18,-17 0,17 0,-18 0,18 0,0 18,-18-18,18 0,0 0,-17 18,17-18,-18 0,18 0,-17 18,17-18,-18 18,0-18,18 0,-17 0,-1 18,18-18,-18 18,1-18,17 0,-18 18,18-18,-18 0,1 18,-1-18,1 18,17 0,-18-18,0 18,1-18,17 19,-18-19,18 18,-18 0,1 0,17-18,-18 18,18 0,-18 0,18 0,-17 0,17 0,-18 0,18-18,0 0,-17 18,-1 0,18 18,-18-17,18-1,-17 0,17 0,0 0,0 0,0 0,-18-18,18 18,0 0,0 0,0 18,0-18,0 0,0 19,0-19,0 0,0 0,0 0,0 0,0 0,0 0,0 0,0 0,0 0,0-18,0 18,0 0,18 0,-18 0,0 1,0-1,17 0,-17 0,18 0,-18 0,0 0,18 0,-18-18,0 18,17 0,-17 0,0 0,18-18,-18 18,0 0,0-18,17 18,-17 1,0-1,18-18,-18 18,0-18,0 18,18 0,-18-18,17 18,-17 0,18 0,-18 0,18 0,-1 0,-17 0,18 0,-18-18,18 18,-1 0,-17 1,18-19,-18 18,17 0,-17-18,18 18,0 0,-18-18,17 18,1 0,-18 0,18-18,-1 18,-17 0,18-18,-18 18,18-18,-18 0,17 18,-17-18,18 0,-18 0,17 0,-17 18,0-18,18 0,-18 0,0 0,18 18,-18-18,17 0,1 18,-18-18,18 19,-18-19,17 18,1 0,-18-18,18 18,-18 0,0-18,17 0,-17 18,0-18,18 0,-18 18,0-18,0 0,17 18,-17-18,0 0,18 0,-18 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43:32.59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10311 3077 0,'0'0'0,"0"0"16,0 0-16,-14 19 0,7-9 15,-3 5-15,-2 4 0,-2 3 16,-3 2-16,-7 12 0,-2 3 16,-8 10-16,-1 1 0,1 2 15,1-1-15,-5 8 0,2-3 0,-1 5 16,4-1-16,5-8 0,4-6 15,4-5-15,3-4 0,3-3 16,4-6-16,5-12 16,1-3-16,4-8 0,3-7 0,5-7 15,7-8-15,2-8 0,5-5 16,-4 6-16,-5 6 0,-3 3 16</inkml:trace>
  <inkml:trace contextRef="#ctx0" brushRef="#br0" timeOffset="349.5531">10298 3215 0,'0'0'16,"0"0"-16,0 0 0,0 0 0,0 0 15,0 0-15,0 0 0,7 24 16,-7-24-16,3 27 0,-3-27 16,4 36-16,-1-16 0,0 4 15,0 1-15,1 1 0,-1 1 0,0 9 16,2-1-16,-1 0 0,1-3 15,1-1-15,-1-1 0,2 1 16,1-4-16,0-5 0,-1-3 16,1-4-16,1-4 0,1-6 15,1-2-15,0-7 0,2-5 0,4-5 0,2-5 16,2-6-16,1-3 0,7-11 16,1-4-16,0-2 0,-1-2 0,7-10 15,-1 1-15,2-2 0,-2 7 16,-5 7-16,-2 7 0,-6 7 15,-4 8-15,-5 6 0,-2 5 16,-2 5 0,-2 2-16,-2 8 0,-2 3 15,-3 1-15,-1 0 0,0-1 0,0-2 16,1-1-16</inkml:trace>
  <inkml:trace contextRef="#ctx0" brushRef="#br0" timeOffset="1335.6657">11170 3417 0,'0'0'0,"0"0"15,0 0-15,0 0 0,9-24 16,-9 24-16,8-24 0,-4 11 16,0-2-16,0 2 0,-2-2 15,-1 2-15,-1 2 16,-3 1-16,-3 1 15,0 2-15,-3 1 0,-3 4 0,-4 2 16,-1 4-16,-3 3 0,-8 6 16,0 4-16,0 3 0,2 2 15,-5 8-15,2 2 0,4 0 16,3 0-16,0 7 0,4 0 16,5-3-16,3-2 0,4-4 0,4-2 15,3-3-15,2-3 0,5-6 0,3-4 16,4-5-16,1-3 0,3-10 15,3-4-15,3-6 0,3-2 16,8-8-16,2-5 0,-1-2 16,1-2-16,-2 0 0,1-2 15,4-6-15,-2 4 0,-6 4 0,-3 3 0,-6 7 16,-3 6-16,-6 5 0,-3 6 16,-3 4-16,-2 4 0,-2 6 15,0 5 1,-3 2-16,-1 4 0,-1 4 15,-1 2-15,-1 3 0,0 1 16,0-1-16,2-1 0,3-1 16,1-5-16,4-4 0,3-2 0,4-9 15,3-5-15,2-7 0,3-4 16,3-4-16,3-2 0,6-9 16,1-2-16,-4 0 0,-3-2 15,-1-2-15,-2-3 0,-5 4 16,-3 1-16,-3 0 0,-4 4 15,-3 6-15,-3 5 0,-4 4 0,-1 6 16,-6 3-16,-3 3 0,-5 9 0,-6 8 16,0 2-1,-3 2-15,-8 11 0,-2 3 16,2 1-16,0 1 0,4 4 16,0 2-16,3 4 0,4-2 15,8-2-15,7-2 0,6-4 16,4-1-16,6-3 0,5-1 15,2-6-15,3-2 0,5-7 0,2-5 16,2-5-16,1-2 0,3-10 16,4-3-16,1-9 0,2-4 15,3-11-15,3-6 0,-2-3 16,-1-2-16,2-12 0,-2-3 16,-4 0-16,-4-3 0,12-31 0,-7 4 15,-11 8-15,-4 7 0,-6 6 16,-5 7-16,-4 9 0,-3 5 0,-4 10 15,0 5-15,-3 10 0,-1 4 16,-1 7-16,-2 6 0,1 2 16,1 5-16,0 3 0,0 2 15,-2 4-15,-3 3 16,-1 7-16,-1 2 0,-1 5 16,0 4-16,1 0 0,-1 5 15,-1 6-15,2-1 0,0 5 16,1 4-16,3 0 0,1-1 15,2 0-15,2 1 0,4 5 16,3-3-16,3-4 0,2-3 16,3-5-16,1-2 0,4-4 0,3-4 0,2-4 15,0-5-15,-7-6 0,-5-5 16,-4-2-16</inkml:trace>
  <inkml:trace contextRef="#ctx0" brushRef="#br0" timeOffset="1536.2783">13427 3014 0,'0'0'0,"0"0"0,0 0 16,3 21-16,-3-21 0,-2 26 15,2-26-15,-2 20 0</inkml:trace>
  <inkml:trace contextRef="#ctx0" brushRef="#br0" timeOffset="4191.6539">13065 5793 0,'0'0'0,"0"0"15,0 0-15,0 0 0,0 0 0,16 17 31,-16-17-31,0 0 0,26 17 0,-15-10 0,1 0 16,2 0-16,-1-1 0,1 2 0,3 1 16,-1 0-16,1 0 0,5 2 31,1 2-31,0-4 0,0 1 0,3 0 16,1 0-16,1-3 0,-1-1 0,4 0 15,2 1-15,6-1 0,-2-2 16,3-3-16,2-3 0,-2-1 15,-2 0-15,12-7 0,2-2 16,-4-1-16,-3-2 0,3 0 16,1-1-16,-2 0 0,-3-2 0,10-3 15,1 0-15,-4 1 0,-4 1 0,4-3 16,2 0-16,2-3 0,-5 3 16,1-2-16,1 0 15,-6 2-15,-3 4 0,0-4 0,-1-1 16,-3 0-16,-4 2 0,-2-2 15,0-1 1,-4 2-16,-4-1 0,0-1 16,1-2-16,-5 1 0,-2-1 0,-2-3 15,0-3-15,-2 1 0,-2 2 16,-1-3-16,1-1 16,-6 5-16,0 1 0,-3-9 0,0-2 15,-4 8-15,-1 3 0,-3-3 16,0-2-16,-2 2 0,0 2 0,-4-4 0,-3 0 15,-2 2-15,1 1 0,-5 0 16,-2 0-16,-1 1 0,0 1 16,-3 1-16,-4 1 0,0 3 15,2 0-15,-5 0 0,-3-2 16,0 2-16,1 2 0,-3 0 16,-3 1-1,2 4-15,0 0 0,-7-3 16,0-1-16,7 4 0,2 2 0,-9 1 15,-2 1-15,4 1 0,4 0 16,-6 3-16,-1-1 0,2 1 16,2 3-16,-4-1 0,-3 0 15,4 3-15,2 2 0,-3-2 16,-3 2-16,3 2 0,3-2 0,-4 3 0,-4 1 16,4 2-16,2 1 0,-3 0 15,-4 2-15,5 0 0,3 3 16,-4 0-16,0 3 15,1-1-15,3-2 0,-22 10 0,3 2 16,28-10-16,0 2 0,-24 12 16,3 2-16,6-4 0,6-2 0,-2 4 0,-1 2 15,5-2-15,4-2 0,1 4 16,-2 3-16,6-2 0,2-3 16,3 3-16,0 1 0,4-3 15,2-1-15,-1 4 0,-2 2 16,12-15-16,0 1 0,-4 10 15,1 4 1,4-7-16,1-1 0,0 4 0,0 1 16,3-2-16,1-2 0,2 2 15,0 4-15,2-5 0,1-1 16,3 1-16,3 2 0,1-6 16,-1-1-16,4 1 0,1 3 15,1-3-15,1-1 0,2 0 16,2 2-16,2-4 0,1-1 0,2 2 0,5 0 15,-3-2-15,-1-2 0,5-2 16,4 1-16,-5-5 0,1 1 16,8 0-16,2 1 0,-5-4 15,0-3-15,8 0 0,1 0 16,-1 0-16,-3-2 0,4 0 16,2-1-1,-1 0-15,-2 0 0,3-1 0,3 1 16,-2-2-16,-1 0 0,2 0 15,2-1-15,-3 0 0,-3 1 0,3-1 16,3 0-16,-12 0 0,-9-1 16,-6 1-16</inkml:trace>
  <inkml:trace contextRef="#ctx0" brushRef="#br0" timeOffset="4677.7124">15098 5484 0,'0'0'0,"0"0"0,0 0 16,0 0-16,22-5 0,-22 5 16,19-3-16,-8 2 0,1 1 0,1-1 15,2 1-15,-1 0 0,0 0 16,2 1-16,-1 1 0,2-1 0,-1 2 15,5 1-15,1 2 0,-2 0 16,-1 2-16,0 1 0,-2 0 16,0 1-16,-3 1 0,-1 1 15,1 3-15,-3-1 0,-1 1 0,-2 2 16,1 2-16,-1 2 0,-2 1 16,1 4-1,0 4-15,-2-1 0,1 1 16,0 11-16,1 3 0,-2-2 15,0 0-15,2 10 0,-1 2 16,1-2-16,-1-2 0,0-6 16,-2-10-16,0-10 0</inkml:trace>
  <inkml:trace contextRef="#ctx0" brushRef="#br0" timeOffset="6885.8544">15387 8424 0,'0'0'0,"-7"0"15,-1 0-15,-1 0 0,0 1 0,-3 1 16,-4 1-16,-6 2 0,-2-1 15,-3 4-15,-3 1 0,-2 2 16,-1 3-16,-7 3 0,1 2 16,3 1-16,2 0 0,1 3 15,2 4-15,-2 4 0,3 2 16,3 1-16,0 1 0,5 1 16,2 0-16,5-1 0,2 3 0,3-4 15,3 2-15,6 4 0,4 0 0,4-4 0,3-1 16,3-2-16,3-1 0,3-2 15,2-2-15,5-3 0,1 0 16,2-5-16,-1-1 0,5-6 0,4-4 16,0-3-16,2-5 0,3-8 15,2-5-15,0-6 0,0-6 16,0-1-16,0-2 0,-5-1 16,-3 1-16,0-6 0,-6-1 0,-3 0 15,-4-1-15,-5 0 0,-4-1 16,-6 6-1,-5 3-15,-5 8 0,-5 4 16,-2 6-16,-3 1 0,-4 9 16,-4 5-16,-1 6 0,0 4 0,-1 4 15,-3 6-15,0 4 16,3 2-16,-2 8 0,1 2 0,3-2 16,4-1-16,2-1 0,3-1 15,5-5-15,2-3 0,5-5 0,4-3 16,0-5-16,3-3 0,2-8 15,2-2-15,1-7 0,3-3 0,4-7 16,4-4-16,-1-4 16,0-2-16,1-1 0,1-1 0,-2 3 15,-1 1-15,-3 4 0,-3 3 16,-3 3 0,-2 3-16,-2 4 0,-1 4 15,-1 3-15,-1 3 0,-1 2 16,-2 4-16,0 2 0,2 3 0,-1 0 15,0 3-15,2 1 0,-1-1 16,3 2-16,1 0 0,1-2 16,1 0-16,2-4 0,3-2 15,0-3-15,3-4 0,3-5 0,2-3 16,3-8-16,1-3 0,3-4 16,2-4-16,0-4 0,0-3 0,3-8 15,-3 1-15,-8 7 0,-5 7 16,-5 4-16</inkml:trace>
  <inkml:trace contextRef="#ctx0" brushRef="#br0" timeOffset="7603.2291">16121 8826 0,'0'0'0,"0"0"16,0 0-16,0 0 0,-20 16 0,20-16 16,-14 20-16,6-7 0,1 2 15,0 3-15,0 3 16,3 0-16,1 2 0,0 6 0,3 0 15,3-3-15,0-2 0,5-3 0,2-3 16,3-3-16,2-6 0,3-2 16,2-5-16,0-2 0,-1-4 0,5-5 15,-2-2-15,-4-2 0,0 0 16,-4-1-16,-1 0 0,-5 3 16,0 2-16,-2 3 0,-3 1 15,-1 3-15,-2 2 0,1 7 0,-2 1 16,-1 4-16,0 2 0,-1 3 15,1 2-15,1 1 0,0 2 0,1-1 16,1 1-16,2-2 0,1-2 16,2 1-16,2-4 0,2-3 15,1-5-15,1-6 0,3-4 16,1-5 0,2-4-16,2-4 0,2-3 15,3-6-15,-1 0 0,-2-2 0,-1-1 16,-2 2-16,-3 0 0,0 1 15,-4 4-15,-3 5 0,-3 5 16,-1 4-16,-2 3 0,-1 3 16,1 1-16,-2 3 0,0 1 15,0 1-15,1 1 0,1 1 0,2-2 0,0 2 16,2 1-16,2-2 16,0 0-16,1-2 0,-1-1 15,4-3-15,0 0 0,1-3 16,0-2-16,2-2 0,-1 1 15,0-3-15,-2 1 0,-1-1 16,-1 0-16,-2 1 16,-1 2-16,-2 1 0,0 3 15,-2 1-15,-1 1 0,0 2 16,-2 3-16,0 3 0,-1 2 0,0 2 16,0 4-16,0 5 15,-1 2-15,-1 5 0,-1 2 16,1-1-16,0-2 0,0 4 15,1-2-15,1-3 0,1-6 0,0-2 0,1-5 16,1-5-16,2-3 0,0-7 16,3-4-16,1-7 0,1-3 0,-3-7 15,1-4-15,0 0 0,-3 6 16,0 3-16</inkml:trace>
  <inkml:trace contextRef="#ctx0" brushRef="#br0" timeOffset="7803.9885">17118 8565 0,'0'0'0,"0"0"16,0 0-16,0 0 0,0 0 16,23 23-16,-23-23 0,20 25 15,-9-9-15,1 4 0,0 3 16,-1 2 0,-1 2-16,0 10 0,-2 4 15,-4 3-15,-3 2 0,-6 16 16,-6 2-16,-3-6 0,-1-3 0,-6 9 15,-2-3-15,0 2 16,2-8-16,5-14 0,4-10 16,3-8-16</inkml:trace>
  <inkml:trace contextRef="#ctx0" brushRef="#br0" timeOffset="8088.9567">17442 9039 0,'23'3'0,"0"1"16,0 3-16,0 3 0,-1 3 15,-4 5-15,-2 2 0,-3 11 16,-6 5-16,-5 0 0,-3 2 0,-3 8 16,0-1-16,2-8 15,1-3-15,1-2 0,2-6 16,2-7-16,1-5 0,2-4 0,4-4 15,4-5-15,2-4 0,8-7 0,6-6 16,4-5-16,6-4 0,13-12 16,4-7-16,-3 0 0,-2-1 0,-6 5 15,-11 10-15,-10 7 0</inkml:trace>
  <inkml:trace contextRef="#ctx0" brushRef="#br0" timeOffset="9377.2016">14578 3346 0,'0'0'0,"-32"20"16,11-6-16,-1 3 0,0 1 16,-11 9-16,-3 4 0,2 0 0,2 0 0,-6 9 15,0 1 1,7-3-16,6-5 0,3-3 15,8-6-15,6-8 0,6-4 0,12-11 0,8-8 16,4-3-16,4-1 0,7-7 16,4-4-16,0 1 15,-3-1-15,6-3 0,-1 0 0,-8 6 0,-6 5 0,-7 5 16,-6 3-16,-2 4 0,-2 2 16,-5 4-16,-2 3 15,-1 2-15,-1 1 0,-1 7 0,0 4 16,1-4-16,1-2 15,3 1-15,2 1 0,2-3 16,1-3-16,3-4 16,3-3-16,1-3 0,0-3 0,7-4 0,4-4 15,0-2-15,-1-3 0,3-3 16,3-3-16,-4 1 0,-1 1 0,-1-6 16,-3-1-16,-6 3 15,-2 4-15,-9 4 16,-4 0-16,-3 6 0,-2 3 0,-4 6 15,-3 5-15,-2 2 0,-2 2 16,1 4-16,-1 3 0,-1 3 16,2 1-16,0 4 0,-1 2 15,2 4-15,1 3 0,-1 8 0,2 1 16,2 3-16,1-1 0,4 6 16,1 2-16,2-1 0,2 1 15,3 11 1,1 2-16,1-2 0,-1-3 0,0 9 15,-2-1-15,-3-5 16,-2-3-16,-3 6 0,-1-1 16,-5 13-16,-1-8 0,-4-5 15,-1-5-15,0-12 0,2-10 0,0-12 16,2-8-16,-1-11 0,-2-8 16,-3-14-16,-1-8 0,7-3 0,0-8 0,7-17 15,4-13-15,8-7 16,4-5-16,6-2 0,6-1 15,12-29-15,-4 18 0,-2 9 16,-3 4-16,-1 12 0,-2 4 0,1 2 16,1 1-16,-1 9 15,-1 5-15,-1 0 16,1-2-16,-3 3 0,-1 1 0,-6 5 16,-4 2-16,-2 11 0,-3 8 15,1 5-15</inkml:trace>
  <inkml:trace contextRef="#ctx0" brushRef="#br0" timeOffset="9631.3158">15064 3375 0,'0'0'15,"4"-7"-15,1-1 0,0 3 16,2-4-16,2 2 0,1-1 16,1 1-16,2 1 0,3 0 0,1 4 0,0 4 15,-1 3-15,-2 2 0,-1 4 16,-5 2-16,-1 3 16,-4 5-16,-3 1 0,-4 4 0,-4 1 15,-3 5-15,-1 0 0,1-1 16,1-4-16,2-2 0,2-5 15,1-2-15,3-3 0,2-3 0,2-1 0,3-3 16,1-3-16,5 0 0,3-1 16,0-4-16,4 0 0,1-3 15,2 1-15,6-3 0,-1-1 16,-3-1-16,-2-3 0,-4 3 16,-4 1-16,-2 1 0</inkml:trace>
  <inkml:trace contextRef="#ctx0" brushRef="#br0" timeOffset="9790.5756">15345 3514 0,'22'-5'16,"1"-1"-16,2 2 0,0 0 0,0 0 15,1 2-15,-2 1 16,5-2-16,-2 3 0,-3 2 0,-2 0 15,-3 0-15,-3-1 16,-3 1-16</inkml:trace>
  <inkml:trace contextRef="#ctx0" brushRef="#br0" timeOffset="9979.2331">15460 3420 0,'0'0'15,"0"0"-15,0 0 0,0 0 16,3 24-16,-3-24 0,8 26 16,-8-26-16,9 32 0,-5-12 0,0 3 0,2 0 15,-1 2-15,1 3 0,-1-4 16,0-3-16</inkml:trace>
  <inkml:trace contextRef="#ctx0" brushRef="#br0" timeOffset="10148.6427">16337 3652 0,'0'0'16,"0"0"-16,0 0 0,0 0 0,0 0 15,0 0-15,-3 29 0,3-29 16,-10 33-16,5-15 0,0-4 0,1-1 0</inkml:trace>
  <inkml:trace contextRef="#ctx0" brushRef="#br0" timeOffset="17370.9402">6856 8227 0,'0'0'0,"0"0"15,0 0-15,-21-3 0,21 3 0,-21-2 0,8 1 16,-1 1-16,-1 1 0,-2 1 16,-2-1-16,-1 2 0,0 1 15,-7 4-15,-2 3 16,-1 1-16,3-1 0,-1 3 0,1 3 16,0 0-16,2 1 0,-5 9 15,1 1 1,3-1-16,2 2 0,1 4 15,2 3-15,0 2 0,3 0 16,4 1-16,3 1 0,3-2 16,2-3-16,6 2 0,1 0 0,4-2 0,2-4 0,5 7 15,4-3-15,2-1 0,3-2 16,1-1-16,2-1 16,0-5-16,3-3 0,3-3 15,2 1-15,-2-5 0,1-3 0,2-3 16,5-5-16,-4-2 0,-2-3 15,4-7-15,4-5 0,-5-5 16,-2-2-16,0-5 0,2-3 16,-4-1-16,-3-2 0,-4-2 15,0-3-15,-6 2 16,-1 2-16,-4-4 0,-3 3 16,-4 8-16,-3 4 0,-1 3 15,-4 3-15,-3 2 0,0 5 16,-4 6-16,-2 4 0,0 3 15,0 2-15,-7 8 0,0 5 16,-1 1-16,0 3 0,-1 5 0,0 5 16,2-1-16,0 0 0,2 2 0,0 3 15,3-3-15,3-3 0,3 4 16,2-5-16,4-5 0,2-6 16,2-6-16,4-3 15,-1-7-15,2-2 0,4-7 0,5-6 16,-2-4-16,2-2 0,5-6 15,0-3-15,0-1 0,0 0 0,-2-3 16,1-4-16,-4 5 0,1 2 0,-3 3 16,0 1-16,-3 4 0,-2 6 15,1 5-15,-2 3 0,-1 3 16,1 4-16,-1 3 0,1 2 16,-1 3-16,0 2 0,1 5 15,0 2 1,0 1-16,0-1 0,2 2 0,1 0 15,1 0-15,1 0 0,1-3 16,2-1-16,2-4 0,-2-2 16,4-5-16,2-5 0,1-4 15,0-6-15,3-7 0,1-5 16,1-3-16,-1-3 0,4-13 0,-2-4 16,-2-1-16,-3 3 0,0-12 0,-4 0 15,-5 8-15,-6 5 0,-3 5 16,-5 5-16,-2 6 0,-1 6 15,-3 3-15,0 5 0,-2 7 16,2 3-16,-7 9 0,-2 7 16,-3 7-16,0 4 0,-3 8 15,-1 8 1,0 0-16,2 0 0,-3 13 0,2 2 16,4-4-16,2-5 0,3-1 15,6-9-15,1-9 0,3-7 16,4-8-16,4-6 0,1-5 0,2-4 15,5-13-15,6-7 0,-1 0 16,4-2-16,5-11 0,3-5 16,1 0-16,-2 4 0,-2-3 0,0 0 15,-5 6-15,-2 4 0,-4 3 16,-3 8-16,-6 6 0,-3 6 16,-1 6-16,-2 5 0,0 3 0,-2 2 15,-1 7-15,-2 6 16,0 1-16,-1 2 0,2 4 15,1 1-15,1 0 16,0 0-16,3-5 0,1-1 16,1-3-16,0-2 0,3-6 15,0-4-15,2-5 0,-2-4 0,7-10 16,4-9-16,-2-2 16,0-6-16,9-14 0,1-7 15,-3 0-15,-2 1 0,4-14 0,-2-2 16,-6 8-16,-4 6 0,-8-1 0,-4 5 15,-6 9-15,-4 5 0,-4 10 16,-3 10-16,1 7 0,0 5 0,-6 6 16,-4 6-1,-1 3-15,0 5 0,3 4 0,3 7 16,5-2-16,3-3 0,6 4 16,5 0-16,4-1 0,1-4 0,6 4 0,1 1 15,-2-1-15,-1-4 0,-1 1 16,-1 2-16,-3-4 0,1-3 0,-3-3 15,2 0-15,-1-6 0,2-1 16,-1-3-16,1-1 16,3-2-16,2-1 0,6 2 0,4 2 15,1-3 1,0 2-16,5 1 0,3 0 16,1 2-16,-4 0 0,0 3 15,-2 0-15,-3 1 0,-5 1 0,-3 5 16,-3 4-16,-7 3 0,-3 1 15,-6 8-15,-6 4 16,-4 1-16,-4 0 0,-9 12 16,-5 4-16,2-3 0,-2-4 0,-9 11 0,-2 3 15,4-9-15,4-5 0,-14 12 16,8-12-16,12-17 0,9-11 0,7-8 16,4-6-16,3-3 0</inkml:trace>
  <inkml:trace contextRef="#ctx0" brushRef="#br0" timeOffset="17540.4609">8916 9326 0,'0'0'0,"0"0"0,0 0 16,0 0-16,0 0 0,0 0 0,0 0 15,0 0-15,0 0 0,0 0 0,0 0 16,0 0-16</inkml:trace>
  <inkml:trace contextRef="#ctx0" brushRef="#br0" timeOffset="35611.0783">10978 8500 0,'0'0'16,"0"0"-16,0 0 0,0 0 0,-14-19 16,14 19-16,-18-14 0,6 6 15,-1 0-15,-5 2 0,-4 0 16,-2 3-16,-1-1 0,-14 5 15,-4 6 1,0 1-16,0 1 0,-13 8 16,-3 4-16,4 2 15,5 2-15,-10 10 0,4 2 16,2 5-16,10-4 0,6 3 0,6 2 16,7-2-16,5-2 0,6 6 15,5 1-15,7-6 0,5-2 16,6 1-16,4 0 0,4-6 15,1-3-15,11-1 0,6 0 16,1-6-16,0-5 0,7-5 16,5-4-16,-1-6 0,-1-3 0,5-9 15,4-7-15,-6-1 0,-2-2 16,-4-3-16,-2-2 0,-6 1 16,-4-2-16,8-14 0,-7 0 15,-15 17-15,-2-2 0,-4-4 16,-2-4-16,-3 4 0,-5 3 0,-3 3 0,-4 3 15,-1 4-15,0 4 0,-3 7 16,-2 3-16,-3 2 0,0 2 0,-3 9 16,-2 8-16,0 4 0,-1 2 15,-3 7-15,-1 6 16,1-1-16,2 1 0,-1 6 16,3-1-16,4-9 0,4-5 15,4-5-15,4-5 0,2-5 16,2-4-16,3-7 0,3-3 0,2-5 15,4-5-15,6-8 0,7-5 16,0-2-16,1 0 0,3-4 16,3-1-16,-3 3 0,-3 5 0,3 0 15,-2 5-15,-5 3 0,-3 3 16,-1 9-16,-2 6 0,-4 2 0,1 2 16,-1 4-16,0 4 0,-2 1 15,0 0-15,0 2 0,-1-1 16,3-1-16,0-1 0,2-4 15,1-3 1,0-5-16,-1-1 0,5-7 0,3-3 16,2-6-16,3-4 0,5-6 15,4-8-15,5-5 0,-2-1 16,1-5-16,0-5 0,-1-2 16,-3 2-16,-5 3 0,-4-1 15,-3 4-15,-5 6 0,-6 7 16,-3 6-16,-4 8 0,-3 4 0,-2 5 15,-1 4-15,0 0 0,-1 5 0,-2 7 16,-4 3-16,0 5 0,-1 1 16,-2 9-16,0 5 15,0 2-15,0 0 0,1 5 0,2 5 16,1-3-16,1-1 0,0 6 16,3-2-1,2-6-15,1-4 0,3-3 16,3-2-16,2-5 0,2-4 0,4-5 15,3-4-15,1-3 0,-1-4 16,6-9-16,2-6 0,1-4 16,2-1-16,8-8 0,3-6 15,0-3-15,0-3 0,6-13 16,-1-4-16,-5 1 0,-5 2 0,-1-8 16,-4-2-16,-9 4 0,-6 6 0,-3-20 15,-7 8-15,-6 12 0,-4 11 16,-10 4-16,-5 5 15,6 15-15,-4 0 0,-5 5 0,-5 4 16,-3 3-16,-2 3 0,-8 11 16,-4 8-1,2 2-15,1 2 0,0 10 16,1 5-16,11-12 0,9-7 0,6-7 16</inkml:trace>
  <inkml:trace contextRef="#ctx0" brushRef="#br0" timeOffset="35790.9522">13152 8588 0,'0'0'0,"0"0"16,0 0-16,0 0 15,-12 19-15,12-19 0,0 0 0,-12 19 0</inkml:trace>
  <inkml:trace contextRef="#ctx0" brushRef="#br0" timeOffset="40171.3359">12545 8985 0,'0'0'0,"0"0"16,0 0-16,0 0 0,0 0 16,0 0-16,29-11 0,-29 11 15,23-6-15,-23 6 0,29-7 0,-12 2 0,0 0 16,2 0-16,3-1 16,0 1-16,2 0 0,6-1 0,1-2 15,-1 2-15,0 0 0,-3 1 16,1 2-16,-5-1 0,-3-1 15,-2 1-15,-4 1 0,-2 0 16</inkml:trace>
  <inkml:trace contextRef="#ctx0" brushRef="#br0" timeOffset="40394.3329">12711 8832 0,'0'0'0,"0"0"16,0 0-16,0 0 0,0 25 0,0-25 16,1 28-16,1-12 0,-1 4 15,1 2-15,1 3 0,0 1 16,1 1-16,2 5 0,3-1 16,0-4-16,1-2 0,0-2 15,-1-4 1,-3-3-16</inkml:trace>
  <inkml:trace contextRef="#ctx0" brushRef="#br0" timeOffset="40742.1723">13201 8727 0,'-1001'0'0,"2002"0"0,-1001 0 0,0 0 0,0 0 15,4 22-15,-4-22 0,2 23 16,-2-23-16,2 28 0,-1-11 15,0 0-15,0 1 0,1-1 16,1-1-16,2-3 0,1-1 16,2-5-16,1-2 0,1-2 0,2-3 15,1-3 1,2-3-16,2-4 0,1-3 16,-2 1-16,1 1 0,-3 1 15,-1 2-15,-2 3 0,-1 2 16,-1 1-16,0 2 0,0 1 15,-1 3-15,-1 2 0,1 1 16,0 2-16,1 1 0,-1 1 16,1 1-16,2 0 0,1-2 0,2 0 15,0 0-15,4 0 0,2-1 0,3-1 16,1 0-16,3-4 0,3-4 16,-5 0-16,-4 0 0,-3 0 15</inkml:trace>
  <inkml:trace contextRef="#ctx0" brushRef="#br0" timeOffset="42161.3415">16233 8207 0,'0'0'0,"0"0"0,0 0 0,-11-19 15,6 12-15,-3-2 0,-1 0 16,-4 0-16,-1 1 0,-11 0 15,-6 0-15,-2 3 0,-3 3 16,-7 3-16,-5 5 0,-12 0 0,3 2 16,-17 6-16,-3 2 15,4 3-15,3 2 0,-13 9 16,2 3-16,-2 2 0,9-2 0,-23 19 16,12 0-16,16-8 0,9-5 15,6 2-15,4 1 0,9-4 16,4-3-16,4 6 0,2 5 15,5-3-15,3-1 0,1 4 16,-1 3-16,8 0 0,3 0 0,3 5 16,1 0-16,5-2 0,2-4 15,7 0-15,3 2 0,4-5 0,0-5 16,8 5-16,4 1 0,0-4 16,0-3-16,7 1 0,5 3 15,0-8-15,-2-4 0,9 3 16,7-1-16,-3 0 0,0-2 15,8 2-15,6 1 0,-2-4 16,0-1-16,5-1 0,4 0 0,-5-6 16,-2-3-16,8 1 15,6 2-15,-5-2 0,-5 1 16,5-2-16,4-1 0,-9-5 0,-4-3 16,6-2-16,6 0 0,-8-3 0,-5-1 0,5-2 15,4-2-15,-4-1 0,-3-1 16,6-6-16,3-3 15,-3-4-15,-4-2 0,9-7 16,6-6-16,-7 2 0,-5 1 0,5-3 16,4-2-16,-7-3 0,-6-1 15,2-1 1,3-1-16,-5 3 0,-4 3 16,4-4-16,1-1 0,-8 0 0,-5 1 15,1-5-15,1-5 16,-6 4-16,-4 3 0,4-8 0,-1-4 15,-3 4-15,-3-1 0,1-6 16,1-7-16,-8 9 0,-4 5 16,-4-2-16,-4-3 0,-7 5 0,-4 1 0,-6 1 15,-6 0-15,-2 5 0,-3 4 16,-6-6-16,-3-4 16,-4 6-16,0 5 0,-9 0 0,-4-1 15,1 4-15,1 0 0,-9 0 16,-4-1-1,3 1-15,1 3 0,-7-3 0,-6-1 0,4 3 0,2 5 0,-5-2 32,-3-2-32,1 5 15,3 2-15,-9 0 0,-3 1 16,3 1-16,5 4 0,-7 2 16,-6-1-16,3 5 0,1 2 0,-7 0 15,-6 1-15,4 3 0,4 1 16,-6 1-16,-3 0 0,8 1 0,5 0 0,-3 1 15,-3 2-15,6 3 16,5 0-16,-5-2 0,-3-1 16,5 0-16,6 1 0,-5 4 0,-4 2 15,4 1-15,4-1 0,-5 2 16,-2 2-16,7 3 0,4 1 16,-5 5-16,-4 4 0,5-5 0,4-2 0,-3 6 15,-1 3-15,4-3 0,3-1 16,0 1-16,1 1 15,6 0-15,3-1 0,-1 3 0,0 3 16,4-5-16,4-1 0,0 2 16,0 2-16,4-3 0,2 0 15,0 2 1,-2 1-16,4-2 0,2-2 0,3 3 16,2 2-16,0-3 0,1-3 15,0 4-15,0 4 16,9-15-16,1 2 0,1 2 0,-2 1 15,3-5-15,1-6 0,0-2 16</inkml:trace>
  <inkml:trace contextRef="#ctx0" brushRef="#br0" timeOffset="42533.7368">16284 9352 0,'0'0'15,"0"0"-15,0 0 0,0 0 0,0 0 16,0 0-16,10-21 16,-10 21-16,15-17 15,-4 5-15,2-1 0,1-2 16,1 2-16,-2 2 0,-2 0 15,-1 3-15</inkml:trace>
  <inkml:trace contextRef="#ctx0" brushRef="#br0" timeOffset="43987.8164">16394 8556 0,'0'0'0,"0"0"0,0 0 0,-11-27 0,5 14 0,1-8 15,-2-5-15,-1-11 16,2 0-16,-1-9 0,0-6 0,0-12 16,-1 0-16,-1-19 0,1-4 15,0-9-15,0 5 0,-2-19 16,0-3-16,0 3 0,0 13 16,-4-29-1,-2 8-15,2 18 0,1 13 0,-3-3 16,0 0-16,2 13 0,0 9 15,-2-6-15,-3-4 16,-1 10-16,0 7 0,-3-7 16,-1-5-16,3 6 0,2 4 0,-1-5 15,1-3-15,-2 5 0,1 3 16,-1-4-16,0-3 0,2 8 0,3 5 16,-1-4-16,2 0 0,2 7 0,4 5 15,-4-5-15,0-1 16,3 5-16,1 5 0,2-1 0,-1 3 15,3 1-15,0 3 0,1 2 16,0 2-16,1 2 0,0 3 0,-3 3 16,1 2-16,-1 3 0,0 3 0,-2 1 15,0 1-15,2 4 16,0 4-16,2 4 0,-2-1 16,1 2-16,-1-1 0,2 1 0,-1 1 15,0-1-15,-1 3 0,1-1 16,-1 0-16,1-2 0,0 1 15,2 1 1,0 1-16,0-1 0,3 2 0,-2-1 16,2 1-16,-2-1 15,2 1-15,-2 1 0,2-1 16,-2 3-16,-1-2 0,1 3 0,-1 3 16,-1 0-16,-2 2 0,-1 2 15,0 2-15,-2 1 0,-1 1 0,-7 8 16,-2 0-16,-2 3 0,-1 0 0,-9 10 15,-3 3-15,0 0 0,1-1 16,-9 10-16,-2 1 16,4-3-16,1-2 0,-3 4 0,2 0 15,7-7-15,5-4 0,2-3 16,5-6-16,10-9 0,5-4 0,0-4 31,2-3-31,1-3 0</inkml:trace>
  <inkml:trace contextRef="#ctx0" brushRef="#br0" timeOffset="44266.6901">15771 4713 0,'0'0'0,"0"0"16,0 0-16,0 0 0,23 3 15,-23-3-15,24 4 0,-24-4 16,30 9-16,-14-3 0,3 0 16,0 1-16,0 1 15,7 1-15,2 2 0,-2-2 16,1 0-16,1 1 0,3-1 16,-1 0-16,0-1 0,6 1 15,0 0-15,-6-2 0,-6-1 0,-4-2 16</inkml:trace>
  <inkml:trace contextRef="#ctx0" brushRef="#br0" timeOffset="44467.4618">17100 4940 0,'0'0'0,"0"0"16,0 0-16,23-1 0,-23 1 0,32-4 16,-7 1-16,-4 1 0,-3 1 0,-1-1 15</inkml:trace>
  <inkml:trace contextRef="#ctx0" brushRef="#br0" timeOffset="45100.7053">20873 3255 0,'0'0'0,"0"0"0,0 0 16,0 0 0,0 0-16,0 0 0,0 0 15,0 0-15,8 23 0,-8-23 16,4 23-16,-4-23 0,4 29 0,-4-29 16,6 34-16,-3-16 15,1 3-15,-2 0 0,0 0 0,0 2 16,-1 0-16,-1 8 0,0-1 15,-1 0-15,-1-2 0,-1-1 16,-1 0-16,0-3 0,0-1 16,-1 5-16,1-1 0,-1-4 15,3-4-15,2-4 0,2-3 16,-1-5-16,0-1 0,1 0 0</inkml:trace>
  <inkml:trace contextRef="#ctx0" brushRef="#br0" timeOffset="45306.1257">21145 3534 0,'0'0'0,"0"0"16,0 0-1,0 0-15,26-5 0,-26 5 0,24-5 16,-24 5-16,28-4 0,-12 2 16,-1 1-16,1 0 0,-2-1 15,0 0-15,0 1 0,-2 0 0,-1 0 0,-1-2 16,-1 1-16,-1-1 0,1-2 15,-1-1-15,-1-2 0,-2 1 16,1 2-16,-2-1 0</inkml:trace>
  <inkml:trace contextRef="#ctx0" brushRef="#br0" timeOffset="45522.0148">21431 3281 0,'0'0'0,"0"0"0,0 0 15,0 0-15,0 0 0,0 0 16,0 0-16,0 0 0,-1 33 0,1-33 0,-4 25 15,4-25-15,-4 32 0,2-12 16,-1 2-16,0 1 0,0 2 16,1 1-16,-1 1 0,1 7 15,0-2-15,2-2 0,1 1 16,2-5-16,2 0 0,5-1 16,2-3-16,4-7 0,5-6 0,4-4 15,3-5 1,-5 0-16,-4 0 0,-3 0 15</inkml:trace>
  <inkml:trace contextRef="#ctx0" brushRef="#br0" timeOffset="46139.4862">21936 3285 0,'0'0'0,"0"0"16,0 0-16,0 0 0,0 0 0,-4-21 16,2 18-16,0-1 0,1 2 0,-1 2 15,-2 1-15,0 3 0,-3 2 16,0 1-16,-2 4 0,0 1 15,0 4-15,0 1 0,-1 3 16,2 1-16,0 3 0,-1 7 16,2 0-16,2 2 0,2-1 0,1 6 15,5-2 1,1-4-16,2-3 0,2-2 16,3-3-16,3-3 0,0-4 15,1-2-15,2-5 0,2-3 16,1-4-16,3-4 0,2-5 15,3-5-15,1-5 0,4-5 0,3-4 16,-2-4-16,-1-4 0,8-12 16,0-2-16,-5-1 0,-2-4 0,4-7 15,-3-1-15,-1 0 0,-4 8 16,-6 4-16,-2 6 0,-5 4 16,-3 2-16,-3 7 0,-2 2 15,-4 6-15,0 3 0,-3 5 0,-1 2 16,0 6-16,-1 1 0,0 4 15,0 0 1,-2 1-16,0 3 0,-2 3 16,0 3-16,-1 2 0,-2 4 0,-1 3 15,1 3-15,-2 3 16,-1-2-16,1 6 0,0 4 0,1 0 16,1 1-16,0 7 15,2 2-15,0 0 0,2-2 0,1 0 16,1 1-16,1-2 0,0-1 0,1 7 15,1-1-15,1-3 0,0-1 0,1-1 16,0 2-16,1-2 16,0-1-16,1-1 0,-1 0 0,1-6 15,-1-1-15,2-5 0,0-2 16,1-6-16,1-3 0,1-1 16,1-2-16,2-6 0,5 0 0,-5-2 0,-3-1 15,-2-1-15</inkml:trace>
  <inkml:trace contextRef="#ctx0" brushRef="#br0" timeOffset="46324.1914">23448 3448 0,'0'0'15,"0"0"-15,0 0 0,0 0 0,0 0 0,0 0 0,0 0 16,-14 25-16,14-25 0,-21 27 16,21-27-16,-17 19 0</inkml:trace>
  <inkml:trace contextRef="#ctx0" brushRef="#br0" timeOffset="53670.1159">27080 5666 0,'0'0'15,"0"0"1,0 0-16,0 0 0,7 19 0,-7-19 16,5 17-16,-3-8 15,0 1-15,2 3 0,-1 2 16,0 0-16,1 0 0,-1 2 16,0 4-16,0-2 0,2 1 0,0 8 15,1 2-15,-2-1 16,1-1-16,-1 4 0,2 4 0,-1 3 0,1-6 0,0 5 15,2 2-15,0-3 0,-2-2 16,4 7-16,2 2 0,-2-6 16,0-3-16,1 2 0,1 2 15,-1-3-15,-1-1 0,2 6 16,-1 0-16,-1-5 0,-2-3 0,0 5 31,0 2-31,-1-1 0,0-3 0,-1 5 16,0 2-16,-2-5 0,1-2 15,-2 2-15,0 3 0,0-3 16,-2-3-16,-1 9 0,-1 2 16,-2-10-16,0-4 0,-4 11 15,-1 3-15,0-6 0,0-5 0,-2 3 16,-1 2-16,1-5 0,2-1 0,-2 1 16,-1 2-16,0-5 0,0-2 15,-2 4-15,0 2 0,0-5 16,1-6-16,-2 6 0,-2 2 15,4-7-15,0 0 0,-5 5 16,0 0-16,3-5 0,2-1 0,-5 6 31,-4 1-31,5-6 0,2-3 0,-3 3 16,0 1-16,-1-3 0,2-1 16,-4 0-16,-1 0 0,1 0 15,1-2-15,-2 1 0,-1 0 16,1-3-16,3-2 0,-6 1 15,-2 0-15,3-2 0,1-3 0,-3 2 16,-1 1-16,1-4 0,0-3 0,-2 4 16,-3 1-16,6-1 0,0-2 15,-10 4-15,-1 0 0,7-3 16,0-1-16,-10 2 0,-1 3 16,4-4-16,3-1 0,-5 1 15,-3 0-15,4-1 0,2-3 0,-4 0 16,-2 0-16,2-2 0,4-2 0,-5-2 15,-2 1-15,2-3 0,4 0 0,-4 0 16,-3 0-16,5-3 16,1 1-16,-8-2 0,-1 1 15,9-1-15,2 0 0,-9-1 16,-3 2-16,10-1 0,2 0 0,-9 1 16,-2-1-1,8 1-15,2-1 0,-10 0 16,-4 1-16,6-1 0,4 1 0,-7-2 15,-2-1-15,4 2 16,3 0-16,-3-1 0,-4-1 16,7 3-16,2 0 0,-5 1 0,-5-1 15,7 0-15,5-2 0,-6 0 16,-4 1-16,4 0 0,3-2 0,-3 2 16,-3-1-16,5 1 0,4 1 15,-6-1-15,-3 1 0,6-2 16,5 3-16,-6-1 0,-4 0 15,5 0-15,4 0 0,-5 1 16,-3-1-16,4 1 0,5-2 0,-3 2 16,-4 0-1,5-1-15,4-1 0,-2 0 16,-2-1-16,2 1 0,4 2 0,0-2 16,-3-2-16,5 1 15,1 0-15,-3-1 0,-1 0 16,8 2-16,1 0 0,-4 0 15,-2 1-15,2 1 0,4 1 0,-2-2 16,-1 0-16,3 1 0,1-1 0,-2 1 16,-3 0-16,6 0 0,3 1 0,-2 0 15,-1-1 1,2 2-16,0-1 0,0 0 0,-2 0 16,2 0-16,2 0 0,0 0 0,-1 1 15,5 0-15,1 1 0,-3-2 16,1 0-16,0 1 0,0 2 0,0-1 15,0 0-15,1 0 0,0 0 16,1 0-16,-1 3 0,3-3 0,0 1 16,-2 0-16,-1 1 15,0 0-15,1 0 0,-1 0 0,1 1 16,0 0-16,1 1 0,1-1 16,0 0-1,1-1-15,1-1 0,0 0 16,0-1-16,2 1 0,-1-1 0,1 0 15,1-1-15,2 1 0,-1 0 16,1-1-16,0 1 16,-1 1-16,2-2 0,0 1 0,0-1 15,0 1-15,-1-1 0,1 1 16,-1 0-16,0 0 0,0 0 0,0 1 16,0-1-16,-1 2 0,1-2 0,1 0 15,0 0-15,0-1 16,-1 1-16,3-1 0,-2 0 15,2 0-15,-2 2 0,2-2 0,-2 0 32,2 0-32,0 0 0,0 0 0,0 0 15,0 0-15,0 0 0,0 0 16,0 0-16,0 0 0,0 0 0,0 0 16,0 0-16,0 0 15,0 0-15,0 0 0,0 0 16,0 0-16,0 0 0,0 0 0,0 0 15,0 0-15,4 3 0,-4-3 16,0 0-16,0 0 0,0 0 0,0 0 16,0 0-16,0 0 0,5 4 15,-5-4-15,0 0 0,0 0 0,0 0 16,0 0-16,0 0 0,0 0 16,0 0-16,0 0 0,0 0 15,0 0-15,0 0 16,0 0-16,0 0 15,0 0-15,0 0 0,0 0 16,0 0-16,0 0 0,0 0 0,0 0 16,0 0-16,0 0 0,0 0 15,0 0-15,0 0 0,0 0 16,0 0-16,0 0 0,0 0 16,0 0-16,0 0 0,0 0 0,0 0 15,0 0-15,0 0 0,0 0 16,0 0-16,0 0 0,0 0 0,0 0 15,0 0-15,0 0 0,0 0 16,0 0-16,0 0 16,0 0-16,0 0 0,0 0 0,0 0 15,0 0-15,0 0 0,0 0 16,0 0-16,0 0 0,0 0 0,0 0 16,0 0-16,0 0 0,0 0 0,0 0 15,0 0-15,0 0 0,0 0 16,0 0-16,0 0 0,0 0 15,0 0-15,0 0 0,0 0 16,0 0-16,0 0 0,0 0 16,0 0-1,0 0-15,0 0 0,0 0 16,0 0-16,0 0 0,0 0 0,0 0 16,0 0-16,0 0 0,0 0 15,0 0-15,0 0 0,0 0 16,0 0-16,0 0 0,0 0 15,0 0-15,0 0 0,0 0 16,0 0-16,0 0 0,0 0 0,0 0 0,0 0 16,0 0-16,0 0 0,0 0 15,0 0-15,0 0 0,0 0 16,0 0-16,0 0 0,0 0 16,0 0-16,0 0 0,0 0 15,0 0-15,0 0 0,3-1 16,-3 1-1,0 0-15,0 0 0,0 0 0,0 0 16,0 0-16,0 0 0,0 0 16,0 0-16,0 0 0,0 0 15,0 0-15,0 0 0,0 0 16,0 0-16,0 0 0,0 0 16,0 0-16,0 0 0,0 0 15,0 0-15,0 0 0,0 0 0,0 0 0,0 0 16,0 0-16,0 0 0,0 0 15,0 0-15,0 0 0,0 0 16,0 0-16,0 0 0,0 0 16,0 0-16,0 0 0,0 0 15,0 0-15,0 0 0,0 0 16,0 0 0,0 0-16,0 0 0,0 0 0,0 0 15,0 0-15,0 0 0,0 0 16,0 0-16,0 0 0,0 0 15,0 0-15,0 0 0,0 0 16,0 0-16,0 0 0,0 0 16,0 0-16,0 0 0,0 0 0,0 0 0,0 0 15,0 0-15,0 0 0,0 0 16,0 0-16,0 0 0,0 0 16,0 0-16,0-6 0,0 6 0,0 0 15,0 0-15,0 0 0,0-6 16,0 6-16,0 0 0,1-8 15,-1 8-15,4-7 0,-4 7 16,4-6-16</inkml:trace>
  <inkml:trace contextRef="#ctx0" brushRef="#br0" timeOffset="54519.1721">22434 8391 0,'0'0'0,"0"0"0,0 0 16,0 0-16,0 0 0,0 0 15,0 0-15,0 0 0,0 0 16,0 0-16,0 0 0,0 0 15,0 0-15,0 0 0,0 0 16,0 0-16,15-17 0,-15 17 16,0 0-16,0 0 0,0 0 0,0 0 15,0 0-15,0 0 0,0 0 16,0 0 0,0 0-16,0 0 0,0 0 15,0 0-15,0 0 0,-25 16 16,25-16-16,-19 14 0,19-14 15,-23 18-15,23-18 0,-25 23 0,10-11 16,0 1-16,0 0 0,-2 1 16,-1 0-16,-4 6 0,3-2 15,-1 1-15,-1 1 0,1-2 0,1-2 16,0 2-16,2 0 0,0-4 16,2 0-16,0-1 0,2-1 15,0 1-15,1-1 0,0-1 0,1 0 16,0-1-16,1 0 0,0-2 15,1 0-15,0 0 0,1-1 16,1-1-16,0 0 0,1-1 0,0 0 0,2 0 16,-1-1-16,2-1 15,1 0-15,0 0 0,-1 0 16,2 1-16,0-2 0,1 1 0,0 0 16,0 0-16,0 0 0,1-1 15,0 1-15,2 0 0,-1 0 16,0 1-1,0-2-15,1 1 0,1 1 16,-1 0-16,1-2 0,1 1 16,-1-1-16,1 1 0,-1 0 15,2 1-15,-1-2 0,2 2 0,-1 0 16,1-1-16,0 1 0,0 1 16,1 0-16,0-1 0,-1 1 15,1 0-15,0 1 0,0 0 0,-2 0 16,2 1-16,0 0 0,-1 0 15,1 1-15,-1 0 0,0-1 0,0 0 16,0 0-16,-1 1 0,2 1 16,0-2-16,-1 0 0,1 1 15,0 1-15,0-1 0,-1 0 16,1-1 0,1 0-16,0-1 0,-1 0 0,1 0 15,1 1-15,0-1 0,0 1 16,-1-2-16,-1 0 0,-2 0 15</inkml:trace>
  <inkml:trace contextRef="#ctx0" brushRef="#br0" timeOffset="54804.3804">22720 9239 0,'0'0'0,"0"0"16,0 0-16,0 0 0,0 0 0,0 0 16,0 0-16,24 14 0,-24-14 15,0 0-15,24 4 0,-24-4 16,23 3-16,-9-3 0,3 0 0,0-3 15,-1 1-15,4-2 0,2-1 0,1-1 16,0 0-16,3 0 0,-4 1 16,-5 0-16</inkml:trace>
  <inkml:trace contextRef="#ctx0" brushRef="#br0" timeOffset="56283.4175">26511 6687 0,'0'0'0,"0"0"15,0 0-15,0 0 0,0 0 0,0 0 16,0 0-16,0 0 0,-7 26 0,7-26 16,0 0-16,-3 27 0,3-27 15,-3 23-15,0-9 16,1-1-16,0 1 0,0 3 0,0 0 15,-1 0-15,1-1 0,-1 2 16,0 0 0,0-1-16,1 0 0,-1 4 15,0-2-15,-1-1 16,1-3-16,1 1 0,0-3 16,0 1-16,1-3 0,1-1 0,1 0 15,1-5-15,-1-1 0,-1-4 16,2 0-16,-2 0 0,2-1 0,-2 1 15</inkml:trace>
  <inkml:trace contextRef="#ctx0" brushRef="#br0" timeOffset="56509.1093">26590 6903 0,'0'0'0,"0"0"0,0 0 16,0 0-16,0 0 0,0 0 15,0 0-15,0 0 0,0 0 0,0 0 16,25-13-16,-25 13 0,0 0 16,23-7-16,-23 7 0,0 0 15,29-5-15,-16 3 0,0 0 0,-1-1 0,0 0 16,1-1-16,2-3 16,-2 0-16,0 0 0,-1 1 0,-2 1 15,-1 0-15</inkml:trace>
  <inkml:trace contextRef="#ctx0" brushRef="#br0" timeOffset="56725.4996">26842 6751 0,'0'0'0,"0"0"0,0 0 16,0 0-16,-10 21 0,10-21 0,-10 21 15,4-7-15,1-1 0,0 3 16,1 2-16,0-1 0,-1 1 15,2 6-15,1-1 0,0 0 16,2-3-16,4-2 16,1 0-16,2-2 0,2-2 15,3-4-15,2 0 0,-2-3 16,-1-1-16,-2 1 0</inkml:trace>
  <inkml:trace contextRef="#ctx0" brushRef="#br0" timeOffset="56979.4985">27081 6784 0,'0'0'15,"0"0"-15,0 0 0,0 0 16,0 0-16,-21 3 0,21-3 16,0 0-16,-19 12 0,19-12 15,-15 16 1,7-6-16,1 1 0,1 1 0,-1 3 15,2 0-15,0 0 0,3 1 16,1-1-16,1 0 0,2-2 0,5 0 16,3-4-16,0-5 15,1-4-15,6-7 0,4-4 16,-3 1-16,-3 1 0,-1 2 0</inkml:trace>
  <inkml:trace contextRef="#ctx0" brushRef="#br0" timeOffset="57142.3203">27470 6541 0,'0'0'15,"0"0"-15,0 0 0,0 0 16,0 0-16,0 0 0,0 0 16,0 0-16,0 0 0,0 0 15,0 0-15,0 0 16,12 26-16,-12-26 0,7 23 16,-7-23-16,3 30 0,-4-10 15,-2 3-15,-2 0 0,0 1 0,-1 2 16,1-4-16,0-3 0</inkml:trace>
  <inkml:trace contextRef="#ctx0" brushRef="#br0" timeOffset="66660.5315">25610 7738 0,'0'0'0,"0"0"16,0 0-16,0 0 0,19-14 0,-19 14 15,18-13 1,-18 13-16,23-19 0,-9 8 16,1-1-16,2-1 0,1-1 15,0-3-15,3-1 0,8-7 16,1-1-16,1-2 0,1-2 16,7-6-16,2 1 0,1-3 15,0-2-15,7-5 0,0 3 0,1 0 16,0-1-16,5-5 0,-4 5 0,1-2 15,0 1-15,3-3 0,-3 3 16,-2-1-16,1-1 0,-3 5 16,-2 3-16,19-19 0,-6 6 15,-5 3-15,-3 3 0,-1 1 16,-2 2-16,-1 3 0,-2 4 0,0-2 16,1-1-1,-1 0-15,1 1 0,-1 3 16,0-2-16,-2 3 0,-2 3 0,0 1 15,-2 1-15,-2 3 16,-3 0-16,-1 1 0,-1 1 16,-6 3-16,-1 4 0,-5 3 0,-3 1 15,-4 4-15,-2 2 0,-7 4 16,-1-1-16,-1 1 0,-2 2 0,0 0 16,-2 1-16,-2 1 0,-3 0 15,-5 5-15,-5 0 0,-4 4 0,-3 2 16,-5 3-1,-4 4-15,-3 1 0,-3 2 0,-6 3 16,-4 3-16,-3 3 0,-2 1 16,-13 13-16,-2 2 0,-5 6 0,4 0 0,1-1 15,2 3-15,-24 23 0,10-6 0,4-3 16,3-2-16,6-6 0,5-5 16,0 9-16,1 6 15,3-3-15,0-2 0,0 2 0,-2 0 16,5 0-16,4-1 0,-1 4 15,-1 3 1,1-5-16,0-4 0,3 3 16,1 0-16,5-4 0,2-4 0,4-1 15,2-3-15,3-6 0,2-4 16,6-5-16,3-4 16,5-9-16,4-4 0,3-7 0,3-5 15,3-5-15,3-4 0,1-4 16,3 0-16,1-4 0,0 0 0,7-11 15,6-8-15,-6 7 0,0-2 0,6-9 16,4-6-16,4-6 0,1-5 16,6-6-16,3-5 15,2-2-15,-1 0 0,6-5 0,3-6 16,19-28-16,-5 10 0,-1 0 16,2 1-1,-4 6-15,-2 7 0,3-6 16,3-3-16,-2 5 0,1 4 0,4-4 15,5-3-15,-3 5 0,-2 4 16,4-5-16,2 0 0,-4 5 16,-2 3-16,2 2 0,1 1 15,-2 4-15,-2 3 0,-3 4 16,-2 2-16,-4 4 0,-5 2 0,0 2 16,-2 4-16,-7 6 0,-4 3 0,-3 4 15,-1 1-15,-5 4 0,-2 2 16,-5 6-16,-3 3 0,-7 5 15,-1 3-15,-3 3 0,-2 2 16,-2 3-16,-2 4 0,-6 7 16,-4 3-16,-2-4 0,-6 3 0,-9 8 0,-8 5 15,-7 4-15,-5 5 0,-9 7 16,-6 5-16,-5 4 0,-1 4 16,-45 39-16,2 2 0,5-3 15,5 1-15,-3 9 0,-1 6 16,8-2-16,4 0 0,-2 9 15,0 5 1,10-6-16,7-5 0,2 9 16,1 5-16,11-11 0,7-8 0,1 3 15,1 2-15,8-13 16,8-10-16,2-2 0,3-2 16,7-14-16,6-9 0,5-7 0,3-4 15,4-13-15,4-7 0,2-9 16,3-6-16,2-9 0,3-5 0,2-7 0,3-5 15,2-6-15,2-2 0,5-15 16,3-8-16,4-10 0,4-6 16,2-7-16,3-6 0,1-3 15,1-1-15,3-12 0,3-7 16,3 2-16,2 2 0,2-8 16,4-5-1,-1 1-15,0 1 0,9-2 16,5-2-16,-1 5 0,-1 4 0,-20 27 15,-13 21-15,-10 13 0</inkml:trace>
  <inkml:trace contextRef="#ctx0" brushRef="#br0" timeOffset="67030.6415">27601 6478 0,'0'0'0,"-2"14"0,-1 1 15,1-1-15,-1 3 0,-1 10 16,-2 8-16,0 3 0,-2 1 0,-5 15 15,-2 3-15,-2 9 16,0-4-16,-3 8 0,2-3 0,0-7 0,3-7 16,-4 2-16,2-5 0,4-12 15,3-8-15,4-8 0,2-5 16,3-7-16,2-4 0,5-8 16,3-6-16,-1-2 0,2-1 0,-1-6 15,0-4-15,-1 5 0,-3 3 0,0 3 16</inkml:trace>
  <inkml:trace contextRef="#ctx0" brushRef="#br0" timeOffset="67180.0665">27633 7030 0,'0'0'0,"0"0"0,0 0 16,0 0-16,0 0 0,24-11 0,-24 11 15,22-6-15,-8 4 0,1 1 16,3-1-16,1 1 0,-1 1 16,3-1-1,1 1-15,6-3 0,-1 0 16,1-2-16,0 0 0,-3-4 15,-2 0-15,-2-4 16,-2-6-16,-3 4 0,-3 2 0,-1 2 0</inkml:trace>
  <inkml:trace contextRef="#ctx0" brushRef="#br0" timeOffset="67347.9077">28108 6662 0,'0'0'16,"0"0"-16,0 0 0,0 0 15,0 0-15,0 26 0,0-26 0,0 30 16,0-30-16,-2 42 0,1-14 15,1 0-15,0 3 0,0 9 16,0 2-16,2 0 0,2-3 16,2 8-1,4-5-15,2-6 0,1-6 0,-2-5 16,-2-4-16,-1-5 0</inkml:trace>
  <inkml:trace contextRef="#ctx0" brushRef="#br0" timeOffset="67833.3378">28681 6701 0,'0'0'16,"0"0"-16,0 0 0,0 0 0,0 0 15,0 0-15,0 0 0,0 0 16,-14 21-16,14-21 0,-12 30 16,7-10-16,-1 5 0,1 2 15,0 2-15,2 1 0,1 2 16,0 10-1,2 0-15,2 6 0,2-3 0,3-5 16,3-2-16,1-8 0,2-5 16,3-4-16,3-4 0,2-6 15,2-8-15,5-9 0,3-7 16,0-6-16,-1-6 0,9-11 16,0-5-16,-4-2 0,-2-2 15,1-11-15,-3-3 0,-3 1 0,-3-2 0,0-6 16,-2 2-16,-5 10 0,-5 7 15,-3 3-15,-2 8 0,-4 15 16,0 5-16,-2 8 0,-1 3 16,-1 5-16,3 6 0,0 4 15,0 5-15,-1 4 0,-1 5 16,-1 5-16,-1 6 0,-2 4 0,-2 3 0,-1 5 16,-2 3-16,-2 8 0,-1 1 15,0 2-15,-1 1 0,0 5 16,2-5-16,3-2 0,2-4 15,1-3-15,3-2 0,2 2 16,2 1-16,2-8 0,3-9 0,0-1 16,-3-11-1,-2-7-15</inkml:trace>
  <inkml:trace contextRef="#ctx0" brushRef="#br0" timeOffset="68018.0731">29792 6934 0,'0'0'16,"0"0"-16,0 0 0,-9 23 15,9-23-15,-14 24 0,14-24 0,-12 18 16</inkml:trace>
  <inkml:trace contextRef="#ctx0" brushRef="#br0" timeOffset="70525.8687">26684 4666 0,'0'0'0,"0"0"0,0 0 16,32 4-16,-17-2 0,9-1 0,5 1 0,13 1 16,4-1-16,21 0 0,7 1 15,0 0-15,1-2 0,25 1 16,21-1-16,-9 0 0,-6 1 0,47-4 15,10 1-15,-29-2 0,-18-1 16,-4-1 0,-2-3-16,-17 4 0,-11 0 15,-3 2-15,-2-1 0,-10 0 16,-7 0-16,-2-1 0,1 0 16,-11-2-16,-6 1 0,-2-1 15,0 0-15,-9 0 0,-5 0 0,-7-1 0,-6-1 16,-5 1-16,-5 2 0,-1 0 15,0 3-15,-2 2 0</inkml:trace>
  <inkml:trace contextRef="#ctx0" brushRef="#br0" timeOffset="71089.496">28220 3769 0,'0'0'0,"0"0"16,0 0-16,0 0 0,-26 0 0,26 0 15,-34 9-15,10-2 16,-4 1-16,-7 4 0,-8 2 15,-13 5-15,-1 3 0,-17 7 16,0 2-16,-4 4 0,8-2 16,1 2-16,9 0 0,15-7 15,10-4-15,8-1 0,11-2 0,9-8 0,6-2 16,11 2-16,9 1 0,4-3 0,2-2 16,10 1-16,8 1 15,-4-4-15,3-1 0,15 3 0,5-2 16,-4 0-16,-1-1 0,10-1 15,1 1-15,-9-3 0,-9-1 16,-5-3 0,-3 0-16,-9-4 0,-5-1 15,-5-4-15,-2-3 0,-4-2 0,-4 1 16,-3-5-16,-2-2 0,-5 0 16,-1-1-16,-3-3 0,-1-2 15,-4 0-15,-2-1 0,-3-2 16,-1-1-16,-1 2 0,1 1 0,-2 3 15,-1 2-15,2 2 0,1-2 0,4 4 16,3 2-16,5 5 0,2 1 16,7-1-16,5-3 0,-3 4 15,-2 3-15,-2 1 0</inkml:trace>
  <inkml:trace contextRef="#ctx0" brushRef="#br0" timeOffset="71428.3026">28970 4166 0,'0'0'0,"0"0"0,24 6 16,-7-1-16,4 0 0,16 7 0,7 4 15,1 1-15,2 1 0,18 6 0,5 3 16,7 5-16,-4 0 0,8 7 15,-1 0-15,-5 1 0,-12-2 0,-9-4 16,-7-2-16,-10-4 16,-6-3-16,0 10 0,-11-2 15,-11-17-15,-4-1 0,-6 1 0,-5 2 0,-7 0 16,-3-1-16,-15 4 0,-13 5 16,-7-1-16,-5 2 0,-24 13 15,-11 6-15,7-2 0,5-1 0,-39 20 16,12-6-16,27-9 15,18-2-15,19-14 0,14-11 0,8-7 16</inkml:trace>
  <inkml:trace contextRef="#ctx0" brushRef="#br0" timeOffset="71628.5652">30457 4686 0,'0'0'0,"0"0"16,0 0-16,-35 21 0,10-9 0,3-2 16,3-1-16,3-1 0</inkml:trace>
  <inkml:trace contextRef="#ctx0" brushRef="#br0" timeOffset="77022.7166">30276 5193 0,'0'0'0,"0"0"16,0 0-16,0 0 0,-18 26 0,18-26 15,-22 33-15,8-12 0,-3 2 16,-9 15-16,-5 7 16,-1-1-16,-1-2 0,-6 10 0,2-1 15,-1 0-15,9-11 0,3-4 16,9-11-1,7-11-15,5-6 0,15-14 0,11-10 16,7-4-16,5-4 0,9-5 16,5-6-16,0 4 0,0 1 15,5-1-15,-3 3 0,-3 3 16,-8 7-16,-7 10 0,-5 6 16,-6 5-16,-4 3 0,-7 4 15,-2 5-15,-1-1 0,-2 2 0,0-1 16,1 2-16,-1-3 0,2-2 0,4-1 15,2-1-15,3-3 0,3-3 16,6-1-16,7-1 0,0-5 16,0-2-16,4-5 0,4-3 15,-1-2-15,0-3 0,-1-2 16,1-3-16,-7-1 0,-5-1 0,0-7 0,-2-4 16,-7 0-16,-2 1 0,-6-1 15,-3 0-15,-4 7 0,-2 4 0,-3 5 16,-3 3-16,1 5 15,-2 2-15,0 8 0,-3 3 16,0 5-16,-1 5 0,-1 7 16,-1 5-1,2 4-15,3 0 0,0 9 0,2 5 16,2 1-16,1 0 0,3 6 16,2 3-16,2 10 0,2-1 0,-1 6 15,1 4-15,-2 4 16,-1-5-16,-4 6 0,-3 3 15,-4 25-15,-1-15 0,-4-3 16,-2-3-16,0-10 0,2-8 0,-1-4 0,-2-4 16,3-12-16,0-7 0,-2-10 15,-3-6-15,1-9 0,1-7 16,-3-12-16,-2-10 0,2-6 16,3-6-16,10-1 0,3-13 15,4-6-15,5-4 0,9-11 16,8-10-1,3 1-15,2 0 0,25-45 0,5 3 16,-4 16-16,-3 13 0,7 0 16,3 2-16,-5 9 0,-7 8 15,5 8-15,3 5 0,-8 13 16,-6 7-16,-7 9 0,-4 4 16,-10 8-16,-7 9 0,-9 5 15,-5 5-15,-3 4 0,-3 3 0,-7 10 16,-4 8-16,-4 1 0,-1 1 0,-3 9 15,0 3-15,11-18 16,-1 3-16,-5 25 0,0 1 16,11-26-16,1 0 0,2 19 15,4-4-15,4-21 0,3-2 0,4-2 16,3-2-16,1-6 0,2-2 0,8-7 0,7-4 16,-3-4-16,2-3 0,5-9 15,6-3-15,-2-4 0,-2-1 0,6-13 16,0-6-16,-6 3 15,-5 1-15,-7-4 0,-4-3 16,-6 4-16,-4 3 0,-7-2 16,-5-1-16,-6 4 15,-3 3-15,-8 2 0,-5 4 16,0 6-16,-1 5 0,-1 4 16,-2 2-16,5 4 0,3 1 0,2 7 15,-1 6-15,4 0 16,-1 2-16,5-3 0,3 0 0,1-1 15</inkml:trace>
  <inkml:trace contextRef="#ctx0" brushRef="#br0" timeOffset="77207.3673">31832 5571 0,'0'0'15,"0"0"-15,-30 21 0,13-9 16,3 0-16,1-3 0</inkml:trace>
  <inkml:trace contextRef="#ctx0" brushRef="#br0" timeOffset="100771.3777">23719 6558 0,'0'0'16,"-6"-6"-16,-3-1 0,-2-2 0,-2 1 15,-10-3-15,-6-2 0,-3 2 0,-3 2 16,-16-1-16,-5 2 0,-3 1 16,0 2-16,-22 1 0,-6 4 15,-10 4-15,6 2 0,-22 6 16,-3 5-16,-30 9 0,21 0 15,7 5-15,6 6 0,16-2 0,11-1 16,-1 5 0,-2 3-16,10-2 0,6 0 15,1 7-15,2 6 0,6-1 16,6-3-16,-4 11 0,-1 7 16,8-3-16,6 0 0,-2 8 15,0 7-15,7-6 0,4-3 0,3 8 16,0 4-16,8-7 0,4-5 15,6 7-15,1 6 0,6-6 0,3-4 16,6 4-16,4 1 0,5-8 16,3-4-16,7 1 0,5 2 15,3-7-15,2-4 0,11 2 16,7 0-16,3-6 0,0-7 0,14-2 16,7-2-16,-1-9 0,-3-4 15,12-4-15,8-1 0,-4-4 0,0-2 16,10-1-16,7-1 0,-6-5 15,-5-5-15,10-2 0,5-4 16,-8-2-16,-5 0 0,10-9 16,5-3-16,-8-3 0,-5-2 0,6-4 15,5-5-15,-9-1 0,-6-2 16,8-8 0,5-5-16,-6 0 0,-5 1 15,8-9-15,6-5 0,-13 3 16,-8 1-16,6-7 0,4-4 15,-10 4-15,-8 3 0,2-8 16,2-4-16,-9 8 0,-8 5 0,0-4 16,0-5-16,-9 4 0,-3 1 15,-3-3-15,-2-2 0,-8 5 0,-8 2 16,-2-6-16,-4-2 0,-6 6 0,-3 5 16,-8-7-16,-5-3 15,-3 6-15,-4 5 0,-10-5 16,-6-4-16,0 9 0,0 4 0,-8-1 15,-5 1-15,-4 5 0,-2 0 16,-9-4 0,-5-2-16,3 6 0,1 4 15,-9 4-15,-8 2 0,2 1 16,1 3-16,-9-1 0,-5 0 16,3 3-16,4 2 0,-10 6 15,-6 3-15,3 3 0,3 4 0,-13 0 16,-8 1-16,6 4 0,3 3 15,-13 4-15,-10 4 0,7 2 0,4 1 16,-14 7-16,-10 7 0,9 1 16,8 2-16,-15 12 0,-10 8 15,12 0-15,9 0 0,-12 14 0,-9 9 16,13-4-16,10-1 0,-8 14 16,-5 8-16,16-5 0,9-4 15,-4 3 1,-3 3-16,34-25 0,26-19 0,14-12 15</inkml:trace>
  <inkml:trace contextRef="#ctx0" brushRef="#br0" timeOffset="106691.5972">22231 9022 0,'0'0'16,"0"0"-16,0 0 0,-15-19 0,11 12 16,0-1-16,-2-3 15,0 1-15,-1 1 0,1 1 0,-1 1 16,0 1-16,2 0 0,-2 3 16,1 1-16,-1 2 0,-1 3 15,-1 6-15,-2 4 0,0 4 0,0 1 0,-6 13 16,-2 5-16,-1 3 0,0 2 15,-6 18-15,-2 6 16,-3 9-16,2-2 0,-3 7 0,2-3 16,3-10-16,5-8 0,0-1 15,3-7-15,4-11 0,4-10 0,5-8 16,2-6 0,2-6-16,1-3 0,5-8 15,5-5-15,1-6 0,1-4 16,3-6-16,5-5 0,1 1 0,1 3 15,7-6-15,1 3 16,-1 2-16,-3 2 0,2 10 16,0 4-16,-1 7 0,-3 4 0,-1 11 15,-1 6-15,-7 1 0,-2 3 0,-4 11 16,-4 7-16,-1 1 0,-3 0 16,-2 9-16,-1 0 0,1-6 15,2-7-15,1-8 0,1-5 16,2-8-16,0-6 0,6-9 15,3-6-15,1-5 0,3-6 0,6-9 16,5-8-16,0-2 0,3-3 0,9-15 16,2-3-16,-2 1 0,-2 2 0,6-11 15,0-3-15,-7 10 16,-8 7-16,3-11 0,-11 13 16,-10 10-16,-5 7 0,-6 3 15,-6 3-15,1 14 0,-4 3 0,-1 3 31,-1 2-31,1 2 0,0 2 0,0 6 16,0 3-16,-1 6 0,1 2 0,-1 7 16,-1 7-16,0 2 15,1 2-15,-2 17 0,1 8 16,1-2-16,2 1 0,-1 17 16,1 3-16,2-4 0,1-4 0,-1 40 15,4-5-15,1-14 0,1-11 0,3 0 16,1 0-16,1-11 0,-1-6 15,-1 9-15,0 4 0,-2-6 16,-2-6-16,-1 9 0,-2 4 16,-1-6-16,-3-6 0,-3 3 15,-1 3-15,0-9 0,2-6 0,-1-6 16,0-5 0,2-8-16,3-7 0,-1-6 15,2-2-15,2-12 0,1-4 0,-1-8 16,2-5-16,-1-2 15,-1-3-15,-1-10 0,-1-8 16,4 0-16,2-6 0,4-16 0,1-10 16,2-6-16,1-3 0,8-14 15,3-12-15,10-38 0,1 14 0,7-2 16,4-2-16,-1 16 0,-2 12 0,6 0 16,3 1-16,-3 11 15,-3 7-15,3-1 0,5-1 16,-6 11-16,-3 8 0,2-3 15,4-2-15,-7 10 0,-2 5 0,2 0 16,3-3 0,-3 6-16,-3 1 0,-5 8 15,-3 7-15,-10 10 0,-6 6 0,-3 9 16,-2 4-16,-3 2 16,1 2-16,-2 5 0,0 4 15,0 2-15,-2 3 0,-6 10 16,-2 6-16,0-12 0,-2 2 0,-1 8 15,-2 3-15,1 2 0,0 0 0,1 3 16,0 1-16,2-2 0,3 0 16,2 1-16,0 1 0,3-4 15,1-2-15,4-2 0,2 2 16,0-6-16,2-4 0,4 3 0,3 1 16,-1-5-16,1-5 0,0-5 15,3 1-15,0-3 0,-1-3 0,4-3 16,3-4-16,-3-2 0,0-2 0,4-8 15,4-6-15,-4-1 0,2-2 16,7-13-16,2-6 16,-3 0-16,-1-1 0,0-6 0,0-4 15,-3 3-15,-4 4 0,2-7 16,-4 1 0,-5 7-16,-4 4 0,-4 0 0,-2 0 15,-4 3-15,-3 4 0,-3-2 16,-4-2-16,1 5 0,-2 3 15,-5-1-15,-2 2 0,1 6 16,-1 1-16,-4 0 0,-2 0 16,1 2-16,-1 3 0,-4 2 15,-1 2-15,0 3 0,2 3 0,-2 1 16,-2 4-16,4 2 0,1 3 0,-3 1 16,0 3-16,1 2 0,0 0 15,-2 4-15,-2 4 0,3 1 16,1 2-16,-2 5 0,0 4 15,3 0-15,3-2 0,3 7 16,4 0 0,6-7-16,5-6 0,0-6 0,1-6 15,0-2-15</inkml:trace>
  <inkml:trace contextRef="#ctx0" brushRef="#br0" timeOffset="120205.5894">23271 8897 0,'0'0'0,"0"0"16,0 0-16,0 0 0,0 0 0,0 0 16,0 0-16,27-10 0,-27 10 15,0 0-15,0 0 16,25 5-16,-25-5 16,0 0-16,19 9 0,-19-9 15,14 10-15,-9-3 0,0 1 16,-2 0-16,-1 2 0,-2 1 15,-1 0-15,-2 1 0,-3 0 16,0 1-16,-3 0 0,-3 1 16,-3 0-16,0 2 0,-1-1 15,-2 6-15,-1-3 0,3 0 0,3-2 0,2-4 16,1-2-16,3-2 0,0-3 16,3 0-16,1-1 0,6-4 15,2 0-15,3-3 0,2 0 16,2 0-16,2-2 0,5 0 15,1 0-15,2-2 0,1 0 16,0 1-16,0-2 16,0 1-16,1-1 0,-5 2 15,-2 0-15,-4 2 0</inkml:trace>
  <inkml:trace contextRef="#ctx0" brushRef="#br0" timeOffset="120406.36">23970 8822 0,'0'0'0,"0"0"0,0 0 0,27-10 15,-14 6-15,4-1 0,3-1 0,6-1 0,2 1 16,-5 1-16,-3 1 0,-4 1 15</inkml:trace>
  <inkml:trace contextRef="#ctx0" brushRef="#br0" timeOffset="122474.7883">23504 11566 0,'0'0'0,"0"0"16,0 0-16,21-6 0,-21 6 0,21-5 15,-10 0-15,3-1 0,0-1 0,-1 2 16,-2-1-16,-1 2 0</inkml:trace>
  <inkml:trace contextRef="#ctx0" brushRef="#br0" timeOffset="122659.7495">24080 11315 0,'0'0'16,"0"0"-16,0 0 0,0 0 0,0 0 16,0 0-16,0 0 0,-21 2 15,21-2-15,0 0 0,-3 20 16,3-20-16,0 0 0,-10 20 15,10-20-15,0 0 0</inkml:trace>
  <inkml:trace contextRef="#ctx0" brushRef="#br0" timeOffset="122854.7328">24058 11314 0,'0'0'0,"0"0"0,0 0 16,0 0-16,0 0 0,0 0 16,0 0-16,0 0 0</inkml:trace>
  <inkml:trace contextRef="#ctx0" brushRef="#br0" timeOffset="124333.7502">23449 11685 0,'0'0'0,"0"0"15,0 0-15,0 0 0,0 0 16,0 0-16,0 0 0,0 0 16,0 0-16,0 0 0,0 0 15,1 25-15,-1-25 0,0 0 16,0 0-16,0 0 0,0 0 16,0 0-1,0 0-15,0 0 0,0 0 0,17 18 16,-17-18-16,0 0 0,0 0 15,0 0-15,0 0 16,0 0-16,0 0 0,0 0 0,0 0 16,0 0-16,0 0 0,0 0 15,0 0-15,0 0 0,0 0 16,0 0-16,0 0 0,0 0 0,0 0 0,0 0 16,0 0-16,0 0 0,0 0 15,0 0-15,0 0 0,0 0 16,0 0-16,0 0 0,0 0 15,0 0-15,0 0 0,0 0 16,0 0-16,0 0 0,0 0 16,0 0-16,0 0 0,0 0 0,0 0 0,0 0 15,0 0-15,0 0 0,0 0 16,0 0-16,0 0 0,0 0 16,0 0-16,0 0 0,0 0 15,0 0-15,0 0 0,0 0 16,0 0-16,0 0 0,0 0 15,0 0 1,0 0-16,0 0 0,0 0 0,0 0 16,0 0-16,0 0 0,0 0 0,0 0 15</inkml:trace>
  <inkml:trace contextRef="#ctx0" brushRef="#br0" timeOffset="125722.8766">23478 11693 0,'0'0'0,"0"0"0,0 0 0,0 0 15,0 0-15,0 0 0,20 16 16,-20-16-16,0 0 0,0 0 0,16 15 16,-16-15-16,0 0 0,0 0 0,14 18 15,-14-18-15,0 0 0,11 14 16,-6-8-16,1-1 0,-1-1 16,1-1-16,-1 1 0,1-2 15,-1 2-15,1-2 0,-1-1 16,0 1-16,-1-2 0,-1 1 15,1-1-15,-1 0 16,0 0-16,1-1 0,-1 1 16,0 0-16,-1-2 0,1 2 15,-1 0-15,-2 0 0,2 0 16,-2 0-16,0 0 0,0 0 16,2-1-16,-2 1 0,0 0 15,0 0-15,0 0 0,0 0 16,0 0-16,0 0 0,0 0 0,0 0 15,0 0-15,0 0 0,0 0 16,0 0-16,0 0 0,0 0 16,0 0-16,0 6 0,0-6 15,0 0-15,0 0 0,0 0 16,0 0-16,0 0 0,0 0 0,-1 6 0,1-6 16,0 0-16,-4 5 0,4-5 15,-6 4-15,6-4 0,-7 3 0,7-3 16,-9 4-16,9-4 0,-11 3 15,4-2-15,-1 0 0,1 0 16,-1 0-16,-1-2 0,0 0 16,0 0-16,1 2 15,-3-1-15,-3 1 16,3-1-16,1 0 0,2 0 0</inkml:trace>
  <inkml:trace contextRef="#ctx0" brushRef="#br0" timeOffset="126825.3206">23522 11610 0,'0'0'0,"0"0"0,0 0 16,0 0-16,0 0 0,0 0 0,0 0 15,7 23-15,-7-23 0,0 0 16,2 21-16,-2-21 0,-4 11 15,1-5-15,1 1 16,1-2-16,1 0 0,-1-2 0,-1 0 16,-1-1-1,0 0-15,1 0 0,2-2 16,-3 3-16,0-2 0,1 0 16,0-1-16,0 1 0,0 0 15,2-1-15,-1 2 0,1-2 16,-2 3-16,-2-3 0,-3-2 15,1 0-15,0-1 0,1 1 0,0-1 16,1 1-16</inkml:trace>
  <inkml:trace contextRef="#ctx0" brushRef="#br0" timeOffset="127384.746">23827 11969 0,'0'0'0,"0"0"0,0 0 0,0 0 16,0 0-16,0 0 15,-5 20-15,5-20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12135 6317 298,'72'-8'401,"-31"-2"-366,3 3-126,-6 13-373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11087 6517 405,'-70'24'326,"28"-14"-304,24 37-1,10 2-19,-4 12 1,7 7 0,3-18-1,-1 16 1,-1-6-1,-2 0-1,-2 2 1,-1-1 0,4-9 1,20-8 5,40-44 0,-9-9-7,4-1-7,-3-2-210,-12 15-212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8342 1199 274,'3'53'174,"-1"-9"-166,-1 10-1,0 23 12,-2-32-13,-1 0 0,1-1-1,-2 16 10,-2 3-8,0 6 1,3-28-3,-3 22 1,10-105-193,-2-12 103,-1 17-67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8326 1247 255,'39'9'164,"19"7"-116,3 15-12,-38 25-29,-35-11 0,-15 8 6,5-17 0,-7 2 3,-20 10 16,33-97-289,31 11 26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8583 1149 314,'3'41'117,"0"41"-75,-2-46-28,-1 2 0,0 1-2,0 16 10,0 9-5,1 7 3,-1-34-10,-1-2 1,18-91 41,7 14-49,9 3-1,44 19 0,-37 88 18,-47-23-5,-9-7 1,-4-1 5,-9-1-2,-9 1 3,-2-16-11,-11-26-27,13-44-93,34 2 8,3 10-139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9133 1296 379,'-70'-6'214,"-3"39"-172,33 10-29,17-4-2,7 19-2,10-5-1,8-2-2,7-7-1,9-5 0,58 7-18,-24-58-5,9-51-5,-31 9 5,-10 12-1,-1-19-20,-5-24-63,-5 21 3,-1 12 12,-1 16 20,-3-3 36,-8 78 186,2-4-105,-2 21 0,-5 24 12,2-19-31,3 18-2,4-25-24,3-9-6,1-6-12,6 23-165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9257 1525 318,'65'-20'362,"-20"14"-336,-2 19-5,-32 26 8,-25 3-17,-12 5-3,-43 19 1,29-39-3,3 1 1,82-35-3,2-2-2,5 0 1,-2 6-1,-4 10-197,-9 11-423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9661 1557 402,'52'-10'85,"-11"3"-61,23-3 13,19-5 8,-33 6-24,-12 3-5,7 2-7,-4 2-22,-5 11-439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9983 1276 268,'-1'61'103,"-9"21"-45,-2-18 1,-7 14 7,11-25-46,7-9-14,3-4-28,2 22-252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10820 1392 338,'-73'5'305,"37"29"-296,10 7-3,11 10-1,11 5 1,6-17 0,9 0 0,12 1-1,15-13-5,10-14-12,-8-17-7,0-19-1,22-54-27,-39 14-40,-9 14-10,-1-12 0,-6 9 19,-2 17-64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45:52.60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6963 7626 0,'0'0'0,"0"0"0,0 0 16,-20 10-16,13-3 0,-4 6 15,-4 5-15,0 4 0,-2 1 16,-6 14-16,-2 5 0,-3 4 0,2 2 16,-9 20-16,-5 19 0,2-3 15,3-4-15,-5 19 0,-3 12 16,5-11-16,7-12 0,-9 27 0,10-20 15,8-26-15,6-20 0,5-21 16,4-12-16,4-9 0,1-6 0,3-11 16,2-7-16,7-9 0,0-7 15,2 2-15,3-9 0,2-3 16,2-4-16,1-9 0,4-8 16,-9 20-1,-2 11-15,-5 10 0</inkml:trace>
  <inkml:trace contextRef="#ctx0" brushRef="#br0" timeOffset="695.2866">6902 7670 0,'0'0'0,"0"0"15,0 0-15,0 0 0,0 0 0,14 23 16,-14-23 0,12 25-16,-4-7 0,-1 3 15,1 4-15,0 3 0,-1 4 16,2 12-16,-2 3 0,-2 2 15,0 1-15,0 7 0,0-4 16,-1 0-16,-1-12 0,0-10 0,-1-8 16,0-6-16,1-4 0,5-12 15,3-8-15,3-8 0,5-7 0,4-8 16,4-4-16,5-11 0,0-1 16,1 1-16,2 1 0,0-2 0,-2 4 15,-3 1-15,-2 4 0,-5 8 16,-3 6-16,-5 6 0,-3 5 15,-5 3-15,-5 3 16,-6 7-16,-4 4 16,1-1-16,3-2 0,1 1 0</inkml:trace>
  <inkml:trace contextRef="#ctx0" brushRef="#br0" timeOffset="1202.0443">7035 7708 0,'0'0'0,"0"0"0,0 0 0,0 0 16,0 0-16,-1 32 0,1-32 0,2 34 15,0-13-15,1 4 0,2 4 16,-1 3-16,1 5 0,0 15 16,2 5-16,-1 16 0,2 0 15,0 18-15,-5-1 0,1 14 16,-1-2-16,-1 10 0,-1-3 0,0-13 16,-1-10-16,-1 26 0,0-17 15,0-22-15,0-15 0,1-21 0,0-14 31,0-10-31,0-10 0,0-5 0,1-5 0,3-5 0,4-6 16,-3-9-16,-1-11 0,-4-1 16,-4 1-1,2 13-15,1 7 0,1 5 16</inkml:trace>
  <inkml:trace contextRef="#ctx0" brushRef="#br0" timeOffset="1465.2629">6484 8585 0,'0'0'0,"0"-5"0,-2 1 15,2 4-15,2-2 0,3 0 0,4-2 16,3 0-16,5-2 0,6 1 16,4-1-16,2 1 0,2 1 15,-1 1-15,1 0 0,7 0 16,-2 0-16,0 1 15,-2 0-15,1 0 16,-3-3-16,0-1 0,0-2 16,0-3-16,-1-1 0,0-3 0,0-5 15,3-5-15,-1-4 0,-7-4 16,-3-1-16,-3 6 0,-6 6 16,-2 6-16</inkml:trace>
  <inkml:trace contextRef="#ctx0" brushRef="#br0" timeOffset="1719.4889">7457 7450 0,'0'0'0,"0"0"16,0 0-16,0 0 0,0 0 15,0 0-15,9 26 0,-9-26 16,5 31-16,-2-8 0,-2 6 0,-1 6 0,-1 4 16,-4 17-16,0 4 0,-3 16 15,0 1-15,0 16 0,3 0 16,2 7-16,2-7 0,5 5 15,5-7-15,3-11 0,3-10 16,16 21-16,4-13 0,1-24 16,5-16-1,3-19-15,3-12 0,-5-15 0,-2-8 16,-13 4-16,-8 5 0,-5 2 16</inkml:trace>
  <inkml:trace contextRef="#ctx0" brushRef="#br0" timeOffset="2189.6619">8016 8304 0,'0'0'0,"0"-17"0,-1-2 15,-1 2-15,-2 0 0,-1-6 16,-2 1-16,-1 1 0,1 2 0,-1 5 16,1 4-16,-1 8 0,-3 7 0,-2 9 15,0 8-15,-1 7 0,1 5 16,-3 10-16,2 7 0,-2 12 16,3 1-16,3 0 0,4 1 15,2 3-15,4-6 0,7 1 16,5-9-1,2-12-15,3-10 0,4-10 0,4-5 16,3-11-16,2-7 0,5-14 16,6-11-16,-6-5 0,1-8 0,7-18 15,1-8-15,-4-2 16,-2-1-16,12-42 0,-6 2 16,-7 8-16,-5 7 0,-7-1 15,-5 0-15,-6 11 0,-3 8 0,-6 6 0,-4 5 16,-3 14-16,-3 9 0,-1 11 15,-5 5-15,1 11 0,2 6 0,4 9 16,2 6-16,0 8 16,-1 9-16,-1 12 0,-5 10 15,2-10-15,0 7 0,-1 10 0,-1 8 16,1 4-16,-1 5 0,-2 39 0,2-4 16,3-11-16,0-9 0,5-4 15,2-4-15,3-12 0,1-10 16,4-13-16,1-8 0,4-6 0,3-3 15,6-14-15,6-7 16,-4-12-16,-1-5 0,-7 3 0,-5 4 16,-4 2-1</inkml:trace>
  <inkml:trace contextRef="#ctx0" brushRef="#br0" timeOffset="2637.9799">8718 8100 0,'0'0'0,"0"0"0,0 0 16,0 0-16,0 0 0,33-7 0,-33 7 16,36 2-16,-15 2 0,2 0 15,1 4-15,0 0 0,-1 1 16,5 6-16,-3 3 0,-2 2 16,-3 2-16,-4 4 0,-5 4 15,-5 9-15,-3 2 0,-8 3 16,-7 5-16,-6 2 15,-4 1-15,-9 16 0,-3 4 16,-5 5-16,0-5 0,-1 4 16,5-5-16,7-11 0,7-9 15,2 11-15,8-14 0,7-14 16,7-8-16,5-7 0,7-6 16,-3-4-16,4 1 0,6-2 0,5 1 15,-3-2-15,3 2 0,3 1 0,5 2 16,-2 1-16,1 3 0,0 3 15,0 1-15,-3 3 0,-2 0 0,-5 5 16,-2 3-16,-7 5 16,-3 3-16,-9 6 0,-6 4 0,-11 7 15,-4 5-15,-19 21 0,-8 10 16,-10 6 0,-7 7-16,-46 70 0,-3 4 15,4 0-15,3 1 0,32-55 16,24-40-16,14-27 0</inkml:trace>
  <inkml:trace contextRef="#ctx0" brushRef="#br0" timeOffset="8792.9421">8084 9979 0,'0'0'0,"0"0"16,0 0-16,0 0 0</inkml:trace>
  <inkml:trace contextRef="#ctx0" brushRef="#br0" timeOffset="18254.7893">7501 6580 0,'0'0'0,"0"0"0,0 0 15,0 0-15,0 0 0,0 0 0,0 0 16,-19 9-16,19-9 0,0 0 0,0 0 16,0 0-16,0 0 0,0 0 15,0 0-15,0 0 0,20 9 0,-20-9 16,0 0 0,27 4-16,-27-4 0,23 2 0,-23-2 15,28 0-15,-12 0 0,-1 0 16,2-1-16,1 0 15,-1-2-15,3 1 0,2 0 16,0-2-16,-2 1 0,11-1 16,0-2-16,0 2 15,-1-1-15,3 0 0,3 0 16,-3-1-16,1 1 0,9-2 16,1 1-16,-2 1 0,-1 3 0,6-2 15,1 0-15,-4 1 0,-2 1 16,1 1-16,0 0 0,-3 0 15,0 1-15,1-1 0,1 1 16,-3 0-16,-1-1 0,7-1 16,1 1-16,-3 0 0,-4-1 15,1 1-15,0 0 0,-1 1 0,-3 0 16,2-2-16,1-1 16,-3-1-16,-3 1 0,3-1 0,3 1 15,-4-1-15,-2 1 0,0 1 16,0 1-16,-3 1 0,-3 1 15,-1 1-15,0 0 0,-3-1 0,-2 2 0,0-3 16,-1 0-16,-3 0 0,-2 0 16,1 0-16,-1 0 15,1-2-15,-2 0 0,4-1 0,3 0 16,-3-1-16,1 0 0,7-1 16,3-3-16,-4 2 0,-6 2 0,-3-1 15</inkml:trace>
  <inkml:trace contextRef="#ctx0" brushRef="#br0" timeOffset="20360.723">14746 6523 0,'0'0'0,"0"0"0,0 0 16,0 0-16,0 0 0,0 23 15,0-23-15,0 0 0,12 21 0,-12-21 16,0 0-16,24 19 0,-13-14 15,3 0-15,3-1 0,0-2 16,2-1-16,2-1 16,2-3-16,8 0 15,0-2-15,2-1 0,2-5 16,1 0-16,-1-1 0,8-6 16,0-4-16,-2 1 15,-2 0-15,9-7 0,-2-4 0,-3 3 16,-4 0-16,0-5 0,1-4 15,1-4-15,-5 1 0,-2-2 16,-1 0-16,-4 3 0,-4 1 0,2-9 16,-4-1-16,-2 4 15,-3 5-15,-3-5 0,0-3 0,-4 5 16,-2 2-16,-3-3 16,-3-1-16,-2 5 0,-2 3 0,-6-1 15,-2 0-15,-2 3 0,-3 1 16,-2-1-16,-4 0 0,-2 3 15,-1 4-15,-6 3 0,-4-1 16,1 5-16,1 4 0,-6 1 16,-4 1-16,0 3 0,1 2 0,-4 5 0,-3 5 0,-1 1 15,2 2-15,-5 4 0,-3 3 16,4 3-16,2 2 16,-3 5-16,-4 3 0,6-1 15,4-1-15,-27 16 0,4 1 16,11 0-16,10-2 0,1 2 0,-1-2 15,8 0-15,5-2 0,-2 5 16,1 3-16,6-2 16,5-3-16,3 3 0,2 0 0,4-2 15,3 0-15,0-2 0,1-1 0,3-2 16,5 0-16,3-2 0,2-1 16,1-12-16,2 1 0,2-1 15,3 1-15,1 0 0,2-1 0,3 0 16,0 2-16,1-6 0,0 0 15,7-3-15,4 1 16,1-2-16,1-1 0,7-3 16,6-1-16,1-3 15,1 0-15,6-2 0,8 1 16,-15 0-16,-11-1 0,-9 1 0</inkml:trace>
  <inkml:trace contextRef="#ctx0" brushRef="#br0" timeOffset="33826.9201">16082 6354 0,'0'0'0,"6"2"0,4-1 16,2 0-16,3 0 0,3 0 15,4 0 1,8 1-16,1-1 0,4 1 15,4-1-15,7 1 0,-1 0 0,4 1 16,2 0-16,-4 1 0,-2 1 16,13 0-16,1 0 15,-3-1-15,-1 1 0,13 0 0,0 1 16,-5-1-16,-4-1 0,12 0 16,1 0-16,-7-1 0,-6 2 0,4-3 0,2 0 15,-4 0-15,-4 0 16,28 1-16,-7 2 0,-11-2 15,-7-2-15,1 0 0,0 1 16,-7-2-16,-4-1 0,2 2 0,1 2 16,-5 2-16,-1 0 0,0-5 15,1-3 1,-5 2-16,-3 0 0,1 0 16,0 0-16,-5 1 0,-3 2 0,0-2 15,1-1-15,-3 1 0,-3 1 16,-12-1-16,5 1 0,-2-1 15,-1 1-15,0 0 0,1 1 16,-4-1-16,-2 2 0,0 0 0,0 1 16,-1-1-16,-2-1 0,-2 0 15,0-1-15,-3 2 0,1-1 16,-2-1-16,-1 1 0,0-1 16,-1 0-16,0 0 0,-2-1 15,2 1-15,-2-1 0,0 0 0,0 0 16,0 0-16,0 0 0,0 0 15,0 0-15,0 0 0,0 0 0,0 0 16,0 0-16,0 0 0,0 0 0,-2 1 16,2-1-16,-2 0 0,2 0 15,0 0-15,-2 0 0,2 0 16,-3 0-16,3 0 0,0 0 16,-2-1-16,2 1 0,-2-2 15,2 2 1,-2-1-16,2 1 0,0 0 15,0 0-15,0 0 0,0 0 0,-5-3 16,5 3-16,0 0 0,0 0 16,0 0-16,-2-5 0,2 5 15,0 0-15,0 0 0,-8-2 16,8 2-16,-6 0 0,6 0 16,-7 0-16,7 0 0,-6 0 0,6 0 15,0 0-15,-8 1 0,8-1 0,0 0 16,-7 1-16,7-1 0,0 0 15,0 0-15,0 0 0,-6 2 16,6-2-16,0 0 0,0 0 16,0 0-16,0 0 0,0 0 15,0 0 1,0 0-16,0 0 0,0 0 0,0 0 16,-5 2-16,5-2 0,0 0 15,0 0-15,0 0 0,0 0 16,0 0-16,0 0 15,0 0-15,0 0 0,0 0 0,0 0 16,0 0-16,0 0 0,0 0 16,0 0-16,0 0 0,0 0 0,0 0 0,0 0 15,0 0-15,0 0 0,0 0 16,0 0-16,0 0 0,0 0 16,0 0-16,0 0 0,0 0 15,0 0-15,0 0 0,0 0 16,0 0-16,0 0 0,0 0 15,0 0-15,0 0 0,0 6 0,0-6 0,0 0 16,0 0-16,0 0 16,0 0-16,0 0 0,0 0 0,0 0 15,0 0-15,0 0 0,0 0 16,0 0-16,0 6 0,0-6 16,0 0-16,0 0 0,0 0 15,0 0 1,0 0-16,0 0 0,0 0 15,0 0-15,0 0 0,0 0 0,0 0 16,0 0-16,0 0 0,0 0 16,0 0-16,0 0 0,0 0 15,0 0-15,0 0 0,-2 5 16,2-5-16,0 0 0,0 0 0,-4 2 16,4-2-16,0 0 0,0 0 0,-4 5 15,4-5-15,0 0 0,0 0 16,-2 5-16,2-5 0,0 0 15,-2 4-15,2-4 0,0 0 16,-3 6-16,3-6 0,0 0 16,-3 3-16,3-3 0,0 0 0,0 0 31,-2 6-31,2-6 0,0 0 0,0 0 16,-3 4-16,3-4 0,0 0 15,0 0-15,0 0 0,-3 5 16,3-5-16,0 0 0,0 0 15,0 0-15,0 0 0,0 0 16,0 0-16,0 0 0,-3 3 0,3-3 0,0 0 16,0 0-16,0 0 0,0 0 15,0 0-15,-2 6 0,2-6 16,0 0-16,0 0 0,0 0 0,-3 3 16,3-3-16,0 0 0,0 0 15,0 0-15,0 0 16,0 0-16,-2 5 0,2-5 0,0 0 15,0 0 1,0 0-16,0 0 0,0 0 16,-4 4-16,4-4 0,0 0 15,0 0-15,0 0 0,0 0 16,0 0-16,0 0 0,0 0 16,-2 5-16,2-5 0,0 0 15,0 0-15,0 0 0,0 0 0,0 0 16,0 0-16,0 0 0,0 0 15,0 0-15,0 0 0,0 0 0,0 0 16,0 0-16,0 0 0,0 0 16,0 0-16,0 0 0,0 0 15,0 0-15,0 0 0,0 0 16,0 0-16,0 0 0,0 0 16,0 0-16,0 0 0,0 0 0,0 0 0,0 0 15,-1-7-15,1 7 0,0 0 16,0 0-16,0 0 0,0 0 15,0 0 1,0 0-16,0 0 0,0 0 0,0 0 16,2-5-16,-2 5 0,0 0 15,0 0-15,0 0 0,0 0 16,2-4-16,-2 4 0,0 0 16,0 0-16,0 0 0,0 0 15,0 0-15,0 0 0,3-5 0,-3 5 16,0 0-16,0 0 0,0 0 15,0 0-15,0 0 0,0 0 16,0 0-16,0 0 0,0 0 16,1-5-16,-1 5 0,0 0 0,0 0 15,0 0-15,0 0 0,0 0 16,0 0-16,0 0 0,0 0 16,0 0-16,0 0 0,0 0 15,0 0-15,0 0 0,0 0 16,0 0-16,0 0 0,0 0 0,0 0 15,0 0 1,0 0-16,0 0 0,0 0 16,0 0-16,0 0 0,0 0 15,0 0-15,0 0 0,0 0 0,0 0 16,0 0-16,0 0 0,0 0 16,0 0-16,0 0 0,0 0 15,0 0-15,0 0 0,0 0 16,0 0-16,0 0 0,0 0 0,0 0 15,0 0-15,0 0 0,0 0 0,0 0 16,0 0-16,0 0 0,0 0 16,0 0-16,0 0 0,0 0 15,0 0-15,0 0 16,0 0-16,0 0 0,0 0 0,0 0 16,0 0-1,0 0-15,0 0 0,0 0 16,0 0-16,0 0 0,4 2 0,-4-2 15,0 0-15,0 0 0,0 0 16,0 0-16,0 0 0,0 0 16,0 0-16,0 0 0,0 0 0,0 0 0,0 0 15,0 0-15,0 0 16,0 0-16,0 0 0,0 0 16,0 0-16,0 0 0,0 0 0,0 0 15,0 0-15,0 0 16,0 0-16,0 0 0,0 0 0,0 5 15,0-5-15,0 0 16,0 0-16,0 0 0,0 0 0,0 0 16,0 0-16,0 0 0,0 0 0,0 0 15,0 0-15,0 0 0,0 0 0,0 0 16,0 0-16,0 0 16,0 0-16,0 0 0,0 0 0,0 0 15,0 0-15,0 0 0,0 0 16,0 0-16,0 0 0,0 0 15,0 0 1,0 0-16,0 0 0,0 0 0,0 0 16,0 0-16,0 0 0,0 0 15,0 0-15,0 0 0,0 0 16,0 0-16,0 0 16,0 0-16,0 0 0,0 0 0,0 0 15,0 0-15,0 0 0,0 0 16,0 0-16,0 0 0,0 0 15,0 0-15,0 0 0,0 0 16,0 0-16,0 0 0,0 0 16,0 0-16,0 0 0,0 0 15,0 0-15,0 0 0,0 0 16,0 0-16,0 0 0,0 0 0,0 0 16,0 0-16,0 0 0,0 0 15,0 0-15,0 0 0,0 0 16,0 0-16,0 0 0,0 0 15,0 0-15,0 0 0,0 0 16,0 0-16,0 0 16,0 0-16,0 0 0,0 0 0,0 0 15,0 0-15,0 0 0,0 0 16,0 6-16,0-6 0,0 0 0,0 0 16,0 0-16,0 0 0,0 0 0,0 0 15,0 0-15,0 0 0,0 0 16,0 0-16,0 0 0,0 0 15,0 0-15,0 0 0,0 0 0,0 0 16,0 0-16,0 0 16,0 0-16,0 0 15,0 0-15,0 0 0,0 0 0,0 0 16,0 0-16,0 0 0,0 0 16,0 0-16,0 0 0,0 0 15,0 0-15,0 0 0,0 0 16,0 0-16,0 0 0,0 0 15,0 0-15,0 0 0,0 0 16,0 0-16,0 0 0,0 0 16,0 0-16,0 0 0,0 0 0,0 0 0,0 0 15,0 0-15,0 0 0,0 0 16,0 0-16,0 0 0,0 0 16,0 0-16,0 0 0,0 0 0,0 0 15,0 0-15,0 0 0,0 0 16,0 0-16,0 0 15,0 0-15,0 0 16,0 0-16,0 0 16,0 0-16,0 0 0,0 0 0,0 0 15,0 0-15,0 0 0,0 0 16,0 0-16,0 0 0,0 0 16,0 0-16,0 0 0,0 0 15,0 0-15,0 0 0,0 0 0,0 0 16,0 0-16,0 0 0,0 0 0,0 0 15,0 0-15,0 0 0,0 0 16,0 0-16,0 0 0,0 0 0,0 0 16,0 6-16,0-6 0,0 0 15,0 0-15,0 0 0,0 0 16,0 0-16,0 0 0,0 0 16,0 0-16,0 0 0,0 0 0,0 0 15,0 0-15,0 0 0,0 0 16,0 0-16,0 0 0,0 0 0,0 0 15,0 0-15,0 0 16,0 0-16,0 0 0,0 0 16,0 0-16,0 0 0,0 0 15,0 0-15,0 0 16,0 0-16,0 0 0,0 0 16,0 0-16,0 0 0,0 0 15,0 0-15,0 0 0,0 0 16,0 0-16,0 0 0,0 0 0,0 0 15,0 0-15,0 0 0,0 0 16,0 0-16,0 0 0,0 0 16,0 0-16,0 0 0,0 0 0,0 0 0,0 0 15,0 0-15,0 0 0,0 0 16,0 0-16,0 0 0,0 0 16,0 0-16,0 0 0,0 0 15,0 0-15,0 0 16,0 0-16,0 7 0,0-7 15,0 0-15,0 0 0,0 0 16,0 0-16,0 0 16,0 0-16,0 0 0,0 0 15,0 0-15,0 0 0,0 0 0,0 0 16,0 0-16,0 0 0,0 0 16,0 0-16,0 0 0,0 0 15,0 0-15,0 0 0,0 0 16,0 0-16,0 0 0,0 0 0,0 0 0,0 0 15,0 0-15,0 0 16,0 0-16,0 0 0,0 0 0,0 0 16,0 0-16,0 0 0,0 0 15,0 0-15,0 0 0,0 0 16,0 0-16,0 0 16,0 0-16,0 0 0,0 0 0,0 0 0,0 0 0,0 0 31,0 0-31,0 0 15,0 0-15,0 0 0,0 0 0,0 0 0,0 0 0,0 0 0,0 0 16,0 0-16,0 0 0,0 0 16,0 0-16,0 0 0,0 0 31,0 0-31,0 0 0,0 0 0,0 0 0,0 0 16,0 0-16,0 0 0,0 0 15,0 0-15,0 0 0,0 0 16,0 0-16,0 0 0,0 0 15,0 0-15,0 0 0,0 0 16,0 0-16,0 0 16,0 0-16,0 0 0,0 0 0,0 0 0,0 0 15,0 0-15,0 0 0,0 0 16,0 0-16,0 0 0,0 0 0,0 0 16,0 0-16,0 0 0,0 0 15,0 0-15,0 0 0,0 0 16,0 0-16,0 0 0,0 0 15,0 0-15,0 0 16,0 5-16,0-5 0,0 0 16,0 0-16,0 0 0,0 0 15,0 0-15,0 0 0,0 0 16,0 0-16,0 0 0,0 0 16,0 0-16,0 0 0,0 0 0,0 0 15,0 0-15,0 0 0,0 0 16,0 0-16,0 0 0,0 0 15,0 0-15,0 0 0,0 0 16,0 0-16,0 0 0,0 0 0,0 0 16,0 0-16,0 0 0,0 0 15,0 0-15,0 0 0,0 0 0,0 0 16,0 0-16,0 0 16,0 0-16,0 0 15,0 0-15,0 0 0,0 0 16,0 0-16,0 0 0,0 0 15,0 0-15,0 0 16,0 0-16,0 0 0,0 0 0,0 0 16,0 0-16,0 0 0,0 0 0,0 0 15,0 0-15,0 0 0,0 0 16,0 0-16,0 0 0,0 0 0,0 0 16,0 0-16,0 0 15,0 0-15,0 0 0,0 0 0,0 6 16,0-6-16,0 0 0,0 0 15,0 0-15,0 0 0,0 0 16,0 0-16,0 0 0,0 0 16,0 0-16,0 0 0,0 0 0,0 0 0,0 0 15,0 0-15,0 0 0,0 0 16,0 0-16,0 0 0,0 0 16,0 0-16,0 0 0,0 0 15,0 0-15,0 0 0,0 0 0,0 0 16,0 0-16,0 0 0,0 0 15,0 0 1,0 0-16,0 0 16,0 0-16,0 0 0,0 0 0,0 0 15,0 0-15,0 0 0,0 0 16,0 0-16,0 0 0,0 0 0,0 0 16,0 0-16,0 0 15,0 0-15,0 0 0,0 0 16,0 0-16,0 0 0,0 0 0,0 0 0,0 0 15,0 0-15,0 0 16,0 0-16,0 0 0,0 0 0,0 0 16,0 0-16,0 0 0,0 0 0,0 0 15,0 0-15,0 0 0,0 0 16,0 0-16,0 0 0,0 0 16,0 0-1,0 0-15,0 0 0,0 0 16,0 0-16,0 0 0,0 0 15,0 0-15,0 0 0,0 0 16,0 0-16,0 0 0,0 0 0,0 0 16,0 0-16,0 0 0,0 0 15,0 0-15,0 0 0,0 0 16,0 0-16,0 0 0,0 0 16,0 0-16,0 0 0,0 0 15,0 0-15,0 0 0,0 0 0,0 0 16,0 0-16,0 0 15,0 0-15,0 0 0,0 0 16,0 0-16,0 0 0,0 0 16,0 0-16,0 0 0,0 0 15,0 0-15,0 0 0,0 0 0,0 0 16,0 0-16,0 0 16,0 0-16,0 0 0,0 0 15,0 0-15,0 0 0,0 0 0,0 0 16,0 0-16,0 0 0,0 0 15,0 0-15,0 0 0,0 0 0,0 0 16,0 0-16,0 0 0,0 0 16,0 0-16,0 0 0,0 0 15,0 0-15,0 0 0,0 0 16,0 0-16,0 0 0,0 0 16,0 0-16,0 0 15,0 0-15,0 0 0,0 0 0,0 0 16,0 0-16,0 0 0,0 0 15,0 0-15,0 0 0,0 0 16,0 0-16,0 0 0,0 0 16,0 0-16,0 0 0,0 0 15,0 0-15,0 0 0,0 0 16,0 0-16,0 0 0,0 0 0,0 0 16,0 0-16,0 0 0,0 0 15,0 0-15,0 0 0,0 0 16,0 0-16,0 0 0,0 0 15,0 0-15,0 0 0,0 0 16,0 0-16,0 0 0,0 0 0,0 0 16,0 0-16,0 0 0,0 0 15,0 0-15,0 0 0,0 0 16,0 0-16,0 0 0,0 0 0,0 0 0,0 0 16,0 0-16,0 0 0,0 0 15,0 0-15,0 0 0,0 0 16,0 0-16,0 0 0,0 0 15,0 0-15,0 0 0,0 0 16,0 0-16,0 0 0,0 0 16,0 0-16,0 0 15,0 0-15,0 0 0,0 0 16,0 0-16,0 0 16,0 0-16,0 0 0,0 0 15,0 0-15,0 0 0,0 0 0,0 0 16,0 0-16,0 0 0,0 0 15,0 0-15,0 0 0,0 0 16,0 0-16,0 0 0,0 0 0,0 0 0,0 0 16,0 0-16,0 0 0,0 0 15,0 0-15,0 0 0,0 0 16,0 0-16,0 0 0,0 0 16,0 0-16,0 0 0,0 0 15,0 0-15,0 0 0,0 0 0,0 0 16,0 0-16,0 0 0,0 0 0,0 0 15,0 0 1,0 0-16,0 0 0,0 0 0,0 0 16,0 0-16,0 0 0,0 0 0,0 0 15,0 0-15,0 0 0,0 0 16,-2 5-16,2-5 0,0 0 16,0 0-16,0 0 15,0 0-15,0 0 0,0 0 16,0 0-16,0 0 0,0 0 15,0 0-15,0 0 0,0 0 16,0 0-16,0 0 0,0 0 16,0 0-16,0 0 0,0 0 15,0 0-15,0 0 0,0 0 0,0 0 16,0 0-16,0 0 0,0 0 0,0 0 16,0 0-16,0 0 0,0 0 15,0 0-15,0 0 0,0 0 16,0 0-16,0 0 0,0 0 15,0 0-15,0 0 0,0 0 16,0 0-16,0 0 0,0 0 0,0 0 16,0 0-1,0 0-15,0 0 0,0 0 16,0 0-16,0 0 0,0 0 16,0 0-16,0 0 0,0 0 15,0 0-15,0 0 0,0 0 16,0 0-16,0 0 0,0 0 15,0 0-15,0 0 0,0 0 0,0 0 16,0 0-16,0 0 0,0 0 0,0 0 16,0 0-16,0 0 0,0 0 15,0 0-15,0 0 0,0 0 0,0 0 16,0 0-16,0 0 16,0 0-16,0 0 0,0 0 0,0 0 15,0 0-15,0 0 0,0 0 16,0 0-1,0 0-15,0 0 0,0 0 16,0 0-16,0 0 0,0 0 0,0 0 16,0 0-16,0 0 15,0 0-15,0 0 0,0 0 16,0 0-16,0 0 0,0 0 0,0 0 16,0 0-16,0 0 0,0 0 15,0 0-15,0 0 0,0 0 0,0 0 16,0 0-16,0 0 0,0 0 15,0 0-15,0 0 0,0 0 16,0 0-16,0 0 0,0 0 16,0 0-16,0 0 0,0 0 15,0 0-15,0 0 0,0 0 0,0 0 16,0 0-16,0 0 0,0 0 0,0 0 16,0 0-16,0 0 0,0 0 15,0 0-15,0 0 0,0 0 16,0 0-16,0 0 0,0 0 15,0 0-15,0 0 0,0 0 0,0 0 16,0 0-16,0 0 0,0 0 16,0 0-1,0 0-15,0 0 0,0 0 16,0 0-16,0 0 0,0 0 0,0 0 16,0 0-16,0 0 0,0 0 15,0 0-15,0 0 0,0 0 16,0 0-16,0 0 0,0 0 15,0 0-15,0 0 0,0 0 16,0 0-16,0 0 0,0 0 0,0 0 16,0 0-16,0 0 0,0 0 0,0 0 15,0 0-15,0 0 0,0 0 16,0 0-16,0 0 16,0 0-16,0 0 0,0 0 0,0 0 15,0 0-15,0 0 0,0 0 16,0 0-1,0 0-15,0 0 0,0 0 16,0 0-16,0 0 0,0 0 0,0 0 16,0 0-16,0 0 0,0 0 15,0 0-15,0 0 0,0 0 16,0 0-16,0 0 0,0 0 16,0 0-16,0 0 0,0 0 15,0 0-15,0 0 0,0 0 0,0 0 16,0 0-16,0 0 0,0 0 0,0 0 15,0 0-15,0 0 0,0 0 16,0 0-16,0 0 0,0 0 16,0 0-16,0 0 0,0 0 15,0 0-15,0 0 0,0 0 16,0 0 0,0 0-16,0 0 0,0 0 0,0 0 15,0 0-15,0 0 0,0 0 16,0 0-16,0 0 0,0 0 15,0 0-15,0 0 0,0 0 16,0 0-16,0 0 0,0 0 16,0 0-16,0 0 0,0 0 15,0 0-15,0 0 0,0 0 0,0 0 16,0 0-16,0 0 0,0 0 0,0 0 16,0 0-16,0 0 0,0 0 15,0 0-15,0 0 0,0 0 16,0 0-16,0 0 0,0 0 15,0 0-15,0 0 0,0 0 16,0 0-16,0 0 0,0 0 0,0 0 0,-6 2 16,6-2-16,0 0 0,0 0 15,0 0-15,0 0 0,0 0 16,0 0 0,0 0-16,0 0 0,0 0 0,0 0 0,0 0 15,0 0-15,0 0 0,0 0 16,0 0-1,0 0-15,0 0 0,0 0 0,0 0 16,0 0-16,0 0 0,0 0 16,0 0-16,0 0 0,0 0 15,0 0-15,0 0 0,0 0 16,0 0-16,-4 2 0,4-2 16,0 0-16,0 0 0,0 0 15,0 0-15,0 0 0,0 0 0,0 0 0,0 0 16,0 0-16,0 0 0,0 0 15,0 0 1,0 0-16,0 0 0,0 0 0,0 0 0,0 0 0,0 0 16,0 0-16,0 0 0,0 0 15,0 0-15,0 0 0,0 0 32,0 0-32,0 0 0,0 0 0,0 0 0,0 0 0,0 0 0,0 0 15,0 0-15,0 0 0,-3 5 16,3-5-16,0 0 0,0 0 15,0 0-15,0 0 0,0 0 16,0 0 0,0 0-16,0 0 0,0 0 15,0 0-15,0 0 0,0 0 0,0 0 16,0 0-16,0 0 0,0 0 16,0 0-16,0 0 0,0 0 15,0 0-15,0 0 0,0 0 16,0 0-16,0 0 0,0 0 15,0 0-15,0 0 0,0 0 16,0 0-16,0 0 0,0 0 0,0 0 0,0 0 16,0 0-16,0 0 0,0 0 15,0 0-15,0 0 0,0 0 16,0 0-16,0 0 0,0 0 16,0 0-16,0 0 0,0 0 15,0 0-15,0 0 0,0 0 16,-1 6-16,1-6 15,0 0-15,0 0 0,0 0 16,0 0-16,0 0 0,0 0 16,0 0-16,0 0 0,0 0 15,0 0-15,0 0 0,0 0 16,0 0-16,0 0 0,0 0 16,0 0-16,0 0 0,0 0 0,0 0 15,0 0-15,0 0 0,0 0 0,0 0 16,0 0-16,0 0 0,0 0 15,0 0-15,0 0 0,0 0 0,0 0 16,0 0-16,0 0 0,0 0 16,0 0-16,0 0 15,0 0-15,0 0 0,0 0 0,0 0 16,0 0 0,0 0-16,0 0 0,0 0 15,0 0-15,0 0 0,0 0 16,0 0-16,0 0 0,0 0 0,0 0 15,0 0-15,0 0 16,0 0-16,0 0 0,0 0 16,0 0-16,0 0 0,0 0 0,0 0 15,0 0-15,0 0 0,0 0 0,0 0 16,0 0-16,0 0 0,0 0 16,0 0-16,0 0 0,0 0 0,0 0 15,0 0-15,0 0 0,0 0 16,0 0-16,0 0 15,0 0-15,0 0 0,0 0 0,0 0 16,0 0 0,0 0-16,0 0 0,0 0 15,0 0-15,0 0 0,0 0 16,0 0-16,0 0 0,0 0 0,0 0 16,0 0-16,0 0 15,0 0-15,0 0 0,0 0 16,0 0-16,0 0 0,0 0 0,0 0 15,0 0-15,0 0 0,0 0 0,0 0 16,0 0-16,0 0 0,0 0 16,0 0-16,0 0 0,0 0 0,0 0 15,0 0-15,0 0 0,0 0 16,0 0-16,0 0 0,0 0 16,0 0-16,0 0 0,0 0 15,0 0-15,0 0 16,0 0-16,0 0 0,0 0 15,0 0-15,0 0 0,0 0 0,0 0 16,0 0-16,0 0 0,0 0 16,0 0-16,0 0 0,0 0 15,0 0-15,0 0 0,0 0 16,0 0-16,0 0 0,0 0 16,0 0-16,0 0 0,0 0 15,0 0-15,0 0 0,0 0 0,0 0 16,0 0-16,0 0 0,0 0 15,0 0-15,0 0 0,0 0 16,0 0-16,0 0 0,0 0 16,0 0-16,0 0 0,0 0 15,0 0-15,0 0 0,0 0 0,0 0 16,0 0-16,0 0 0,0 0 0,0 0 16,0 0-16,-3-5 0,3 5 15,0 0-15,0 0 0,0 0 16,0 0-16,0 0 0,0 0 15,0 0-15,0 0 0,0 0 16,0 0 0,0 0-16,0 0 0,0 0 15,0 0-15,0 0 0,0 0 0,0 0 16,0 0-16,0 0 0,0 0 16,0 0-16,0 0 0,0 0 15,0 0-15,0 0 0,0 0 16,0 0-16,0 0 0,0 0 15,0 0-15,0 0 0,0 0 0,0 0 16,0 0-16,0 0 0,0 0 0,0 0 16,0 0-16,0 0 0,0 0 15,0 0-15,0 0 0,0 0 16,0 0-16,0 0 0,0 0 16,0 0-16,0 0 0,0 0 15,0 0-15,0 0 0,0 0 0,0 0 16,0 0-16,0 0 0,0 0 0,0 0 15,0 0-15,0 0 0,0 0 32,0 0-32,0 0 0,0 0 0,0 0 15,0 0-15,0 0 0,0 0 16,0 0-16,0 0 0,0 0 16,0 0-16,0 0 0,0 0 0,0 0 15,0 0-15,0 0 0,0 0 16,0 0-16,0 0 0,0 0 15,0 0-15,0 0 0,0 0 16,0 0-16,0 0 0,0 0 0,0 0 16,0 0-16,0 0 15,0 0-15,0 0 0,0 0 0,0 0 0,0 0 16,0 0-16,0 0 0,0 0 16,0 0-16,0 0 0,0 0 0,0 0 15,0 0-15,0 0 0,0 0 16,0 0-16,0 0 0,0 0 15,0 0-15,0 0 0,0 0 16,0 0 0,0 0-16,0 0 0,0 0 15,0 0-15,0 0 0,0 0 16,0 0-16,0 0 0,0 0 16,0 0-16,0 0 0,0 0 0,0 0 15,0 0-15,0 0 16,0 0-16,0 6 0,0-6 15,0 0-15,0 0 0,0 0 0,0 0 0,0 0 16,0 0-16,0 0 0,0 0 16,0 0-16,0 0 0,0 0 15,0 0-15,0 0 0,0 0 0,0 0 16,0 0-16,0 0 16,0 0-16,0 0 0,0 0 15,0 0-15,0 0 16,0 0-16,0 0 0,0 0 15,0 0-15,0 0 0,0 0 16,0 0-16,0 0 0,0 0 16,0 0-16,0 0 0,0 0 0,0 0 15,0 0-15,0 0 0,0 0 16,0 0-16,0 0 16,0 0-16,0 0 0,0 0 0,0 0 0,0 0 15,0 0-15,0 0 0,0 0 16,0 0-16,0 0 0,0 0 15,0 0-15,0 0 0,0 0 0,0 0 16,0 0-16,0 0 0,0 0 16,0 0-16,0 0 0,0 0 15,0 0-15,0 0 0,0 0 0,0 0 16,0 0-16,0 0 0,0 0 16,0 0-16,0 0 0,0 0 15,0 0-15,0 0 0,0 0 0,0 0 16,0 0-16,0 0 0,0 0 15,0 0-15,0 0 0,0 0 16,0 0 0,0 0-16,0 0 0,0 0 15,0 0-15,0 0 0,0 0 16,0 0-16,0 0 0,0 0 16,0 0-16,0 0 0,0 0 0,0 0 15,0 0-15,0 0 0,0 0 16,0 0-16,0 0 0,0 0 15,0 0-15,0 0 0,0 0 0,0 0 16,0 0-16,0 0 0,0 0 16,0 0-16,0 0 0,0 0 15,0 0-15,0 0 0,0 0 0,0 0 16,0 0-16,0 0 0,0 0 16,0 0-16,0 0 0,0 0 15,0 0 1,0 0-16,0 0 0,0 0 15,0 0-15,0 0 0,0 0 16,0 0-16,0 0 0,0 0 0,0 0 16,0 0-16,0 0 0,0 0 0,0 0 0,0 0 15,0 0 1,0 0-16,0 0 0,0 0 0,0 0 16,0 0-16,0 0 0,0 0 15,0 0-15,0 0 0,0 0 16,0 0-16,0 0 0,0 0 15,0 0-15,0 0 0,0 0 0,0 0 16,0 0-16,0 0 0,0 0 16,0 0-16,0 0 0,0 0 15,0 0-15,0 0 0,0 0 0,0 0 16,0 0-16,0 0 0,0 0 16,0 0-16,0 0 0,0 0 15,0 0-15,0 0 0,0 0 0,0 0 16,0 0-16,0 0 0,0 0 15,0 0-15,0 0 0,0 0 16,0 0-16,0 0 16,0 0-16,0 0 15,0 0-15,0 0 0,0 0 16,0 0-16,0 0 0,0 0 0,0 0 16,0 0-16,0 0 0,0 0 15,0 0-15,0 0 0,0 0 16,0 0-16,0 0 0,0 0 15,0 0-15,0 0 0,0 0 0,0 0 0,0 0 16,0 0-16,0 0 16,0 0-16,0 0 0,0 0 0,0 0 15,0 0-15,0 0 0,0 0 16,0 0-16,0 0 16,0 0-16,0 0 0,0 0 0,0 0 15,0 0 1,0 0-16,0 0 0,0 0 15,0 0-15,0 0 0,0 0 16,0 0-16,0 0 0,0 0 16,0 0-16,0 0 0,0 0 0,0 0 15,0 0-15,0 0 0,0 0 16,0 0-16,0 0 0,0 0 16,0 0-16,0 0 0,0 0 0,0 0 0,-1 6 15,1-6-15,0 0 16,0 0-16,0 0 0,0 0 0,0 0 15,0 0-15,0 0 0,0 0 16,0 0-16,0 0 0,0 0 0,0 0 16,0 0-16,0 0 15,0 0 1,0 0-16,0 0 0,0 0 0,0 0 16,0 0-16,0 0 0,0 0 15,0 0-15,0 0 0,0 0 16,0 0-16,0 0 0,0 0 15,0 0-15,0 0 0,0 0 0,0 0 16,0 0-16,0 0 16,0 0-16,0 0 0,0 0 0,0 0 0,0 0 15,0 0-15,0 0 0,0 0 16,0 0-16,0 0 0,0 0 16,0 0-16,0 0 0,0 0 15,0 0-15,0 0 0,0 0 0,0 0 16,0 0-16,0 0 15,0 0-15,0 0 0,0 0 0,0 0 0,0 0 16,0 0-16,0 0 0,0 0 16,0 0-16,0 0 0,0 0 15,0 0-15,0 0 0,0 0 16,0 0-16,0 0 0,0 0 0,0 0 16,0 0-16,0 0 15,0 0-15,0 0 16,-1 6-16,1-6 0,0 0 15,0 0-15,0 0 0,0 0 16,0 0-16,0 0 0,0 0 16,0 0-16,0 0 0,0 0 15,0 0-15,0 0 0,0 0 0,0 0 16,0 0-16,0 0 16,0 0-16,0 0 0,0 0 0,0 0 0,0 0 15,0 0-15,0 0 0,0 0 16,0 0-16,0 0 0,0 0 15,0 0-15,0 0 0,0 0 16,0 0-16,0 0 0,0 0 16,0 0-16,0 0 0,0 0 0,0 0 15,0 0 1,0 0-16,0 0 0,0 0 16,0 0-16,0 0 0,0 0 15,0 0-15,0 0 0,0 0 16,0 0-16,0 0 0,0 0 15,0 0-15,0 0 0,0 0 0,0 0 16,0 0-16,0 0 0,0 0 16,0 0-16,0 0 0,0 0 0,0 0 15,0 0-15,0 0 0,0 0 16,0 0-16,0 0 0,0 0 16,0 0-16,0 0 0,0 0 0,0 0 15,0 0-15,0 0 0,0 0 16,0 0-16,0 0 0,0 0 15,0 0 1,0 0-16,0 0 0,0 0 16,0 0-16,0 0 0,0 0 15,0 0-15,0 0 0,0 0 16,0 0-16,0 0 0,0 0 0,0 0 16,0 0-16,0 0 0,0 0 15,0 0-15,0 0 0,0 0 16,0 0-16,0 0 0,0 0 0,0 0 15,0 0-15,0 0 0,0 0 0,0 0 16,0 0-16,0 0 16,0 0-16,0 0 0,0 0 0,0 0 15,0 0-15,0 0 0,0 0 16,0 0-16,0 0 0,0 0 16,0 0-16,0 0 0,0 0 0,0 0 0,0 0 15,0 0-15,0 0 16,0 0-16,0 0 0,0 0 15,0 0-15,0 0 0,0 0 0,0 0 16,0 0-16,0 0 0,0 0 16,0 0-16,0 0 0,0 0 15,0 0 1,0 0-16,0 0 0,0 0 16,0 0-16,0 0 0,0 0 0,0 0 15,0 0-15,0 0 16,0 0-16,0 0 0,0 0 0,0 0 15,0 0-15,0 0 0,0 0 16,0 0-16,0 0 0,0 0 16,0 0-16,0 0 0,0 0 0,0 0 0,0 0 15,0 0-15,0 0 0,0 0 16,0 0-16,0 0 16,0 0-16,0 0 0,0 0 0,0 0 15,0 0-15,0 0 0,0 0 16,0 0-16,0 0 0,0 0 15,0 0 1,0 0-16,0 0 0,0 0 0,0 0 16,0 0-16,0 0 0,0 0 15,0 0-15,0 0 0,0 0 16,0 0-16,0 0 0,0 0 16,0 0-16,0 0 0,0 0 15,0 0-15,0 0 0,0 0 16,0 0-16,0 0 0,0 0 0,0 0 0,0 0 15,0 0-15,0 0 0,0 0 16,0 0-16,0 0 16,0 0-16,0 0 0,0 0 0,0 0 15,0 0-15,0 0 0,0 0 16,0 0-16,0 0 0,0 0 16,0 0-16,0 0 0,0 0 15,0 0-15,0 0 0,0 0 16,0 0-16,0 0 0,0 0 0,0 0 15,0 0-15,0 0 0,0 0 16,0 0-16,0 0 0,0 0 16,0 0-16,0 0 0,0 0 15,0 0-15,0 0 0,0 0 16,0 0-16,0 0 0,0 0 16,0 0-16,0 0 0,0 0 15,0 0-15,0 0 16,0 0-16,0 0 0,0 0 0,0 0 15,0 0-15,0 0 0,0 0 16,0 0-16,0 0 0,0 0 16,0 0-16,0 0 0,0 0 0,0 0 0,0 0 15,0 0-15,0 0 0,0 0 16,0 0-16,0 0 16,0 0-16,0 0 0,0 0 15,0 0-15,0 0 0,0 0 16,0 0-16,0 0 0,0 0 15,0 0-15,0 0 16,0 0-16,0 0 0,0 0 0,0 0 16,0 0-16,0 0 0,0 0 0,0 0 0,0 0 15,0 0-15,0 0 0,0 0 16,0 0-16,0 0 0,0 0 16,0 0-16,0 0 0,0 0 15,0 0-15,0 0 16,0 0-16,0 0 0,0 0 0,0 0 15,0 0-15,0 0 0,0 0 16,0 0-16,0 0 0,0 0 16,0 0-16,0 0 0,0 0 15,0 0-15,0 0 0,0 0 16,0 0-16,0 0 0,0 0 0,0 0 16,2 4-1,-2-4-15,0 0 0,0 0 16,0 0-16,0 0 0,0 0 15,0 0-15,0 0 0,0 0 16,0 0-16,0 0 0,0 0 16,0 0-16,0 0 0,0 0 15,0 0-15,0 0 0,0 0 0,0 0 16,0 0-16,0 0 0,0 0 0,0 0 16,0 0-16,0 0 0,0 0 15,0 0-15,0 0 0,0 0 16,0 0-16,0 0 0,0 0 15,0 0-15,0 0 0,0 0 16,5-4-16,-5 4 0,0 0 0,0 0 16,0 0-16,0 0 0,0 0 0,0 0 15,0 0-15,0 0 0,0 0 0,0 0 16,0 0-16,0 0 16,0 0-16,0 0 0,0 0 15,0 0-15,2-6 0,-2 6 16,0 0-16,0 0 0,0 0 0,0 0 15,0 0 1,0 0-16,0 0 0,0 0 16,2-5-16,-2 5 0,0 0 15,0 0-15,0 0 0,0 0 16,0 0-16,4-4 0,-4 4 16,0 0-16,0 0 0,0 0 15,0 0-15,0 0 0,2-4 0,-2 4 16,0 0-16,0 0 0,0 0 0,0 0 15,0 0-15,0 0 0,0 0 16,0 0-16,0 0 0,0 0 16,0 0-16,0 0 0,0 0 15,0 0-15,0 0 0,0 0 0,0 0 16,0 0-16,0 0 0,0 0 16,0 0-1,0 0-15,0 0 0,0 0 16,0 0-16,0 0 0,0 0 15,0 0-15,0 0 0,0 0 16,0 0-16,0 0 0,0 0 16,0 0-16,0 0 0,0 0 15,0 0-15,0 0 0,0 0 0,0 0 16,0 0-16,0 0 0,0 0 0,0-6 16,0 6-16,0 0 0,0 0 15,0 0-15,0 0 0,0 0 16,0 0-16,0 0 0,0 0 15,0 0-15,0 0 0,0 0 0,0 0 16,0 0-16,0 0 0,0 0 16,0 0-16,0 0 0,0 0 0,0 0 15,0 0-15,0-6 0,0 6 0,0 0 16,0 0-16,0 0 16,0 0-16,0 0 0,0 0 15,0 0-15,0 0 0,0 0 0,1-6 16,-1 6-16,0 0 0,0 0 15,0 0 1,0 0-16,0 0 0,0 0 16,0 0-16,0-5 0,0 5 0,0 0 15,0 0-15,2-5 0,-2 5 16,0 0-16,0 0 0,0 0 16,3-4-16,-3 4 0,0 0 15,3-3-15,-3 3 0,0 0 16,3-6-16,-3 6 0,0 0 0,4-7 15,-4 7 1,5-7-16,-5 7 0,5-7 16,-5 7-16,5-8 0,-6 1 0,-1 2 15,1 0-15,0 1 0</inkml:trace>
  <inkml:trace contextRef="#ctx0" brushRef="#br0" timeOffset="80332.7893">12402 7605 0,'0'0'16,"0"0"-16,0 0 16,0 0-16,34-2 0,-34 2 0,39-5 15,-13 2-15,2 1 0,8-2 0,6 0 0,15-2 16,1 0-16,25-2 0,6 0 16,16 0-16,-5 1 15,25-2-15,2 0 16,3 0-16,-14 2 0,43-6 15,-16-1-15,-28 2 0,-16-1 16,-9-3-16,-4-1 0,-11-3 0,-9-1 16,-1-4-16,0 0 0,-9 2 15,-5 2-15,1-5 0,1-2 16,-8-2-16,-5 3 0,-4-5 16,-2-2-16,-7 4 0,-5 2 15,-6-4-15,-2 0 0,-6 2 16,-2-1-16,-7-5 0,-4-4 15,-5 1-15,-2 4 0,-9-4 16,-6-4-16,-3 5 0,-1 2 0,-6-4 16,-6-2-16,0 3 0,1 1 15,-6-1-15,-2 0 0,-1 3 16,1 4-16,-8-4 0,-7-2 0,4 5 16,4 4-16,-11-3 0,-6 1 15,2 0-15,3 2 0,-16 3 16,-11 1-16,8 4 15,5 2-15,-14-2 0,-9 1 16,8 3-16,5 3 0,-3 3 16,-2 0-16,11 6 0,8 1 0,-2 3 15,0 1-15,8 3 0,6 0 16,-4 3-16,-2 4 0,6 0 16,3-1-16,-4 8 0,-3 4 0,10-2 15,5-1-15,-2 5 0,-3 2 16,5 0-16,3 1 0,1 3 15,1 2-15,4 0 0,5-1 0,3 5 16,0 3-16,6-2 0,3-3 16,1 5-16,-1 3 0,7-5 15,5-1-15,1 5 0,2 4 0,3-4 16,3-5-16,2 0 0,4 2 16,2-3-16,3-1 0,6 4 15,3 2-15,2-4 0,2-2 0,2 1 16,3 1-16,0-1 15,0-3-15,4 2 0,4 0 0,-2-3 16,0-2 0,2 1-16,1 0 0,-11-15 0,3 1 15,7 5-15,4 2 16,1-2-16,1 0 0,7 1 16,5 0-16,-2-1 0,0-3 0,6 2 15,5 1-15,-5-3 0,-4-3 16,27 5-16,-4-2 0,-6-5 15,-4-2-15,2 1 0,4 1 0,-3-2 16,-2 0-16,8-3 0,7 0 16,-6-1-16,-2-1 0,5 0 0,6 2 15,-9-2-15,-4-2 0,6 0 16,4 1-16,-8-1 0,-4 1 16,4-3-16,3-3 0,-6-2 15,-4 0 1,3-3-16,2 0 0,-7 0 15,-4-1-15,6-1 0,3-2 16,-8 5-16,-5 0 0,2 1 0,1-2 16,-5 2-16,-5-1 0,2 2 15,2 2-15,-6 2 0,-5 0 0,2 2 16,-2 1-16,-3 0 16,-3 0-16,-3-1 0,-2 1 0,-5 0 0,-5 0 15,-2-1-15,0 2 16,-8-1-16,1 1 0,-1-1 15,1 2-15,-2 2 0,-1-1 0,1 0 16,-2 0-16,-1-1 16,0 1-16,-1-1 0,0 1 15,0-2-15,-1-1 0,0 0 0,-1 0 0,0-1 16,1 1-16,1-3 0,-2 3 16,2-3-16,-2 4 0,2-4 0,-2 2 15,2-2-15,-2 1 0,2-1 16,0 0-16,-3 0 0,3 0 0,0 0 15,0 0-15,0 0 16,0 0-16,-2 0 16,2 0-16,0 0 0,-2 1 15,2-1-15,0 0 0,0 0 16,0 0-16,0 0 0,0 0 16,0 0-16,0 0 0,0 0 15,0 0-15,0 0 0,0 0 16,0 0-16,0 0 0,0 0 15,0 0-15,-7-3 0,7 3 0,0 0 0,0 0 16,0 0-16,-4-2 0,4 2 16,0 0-16,0 0 0,0 0 15,0 0-15,0 0 0,0 0 16,0 0-16,-7-2 0,7 2 16,0 0-16,0 0 0,0 0 15,0 0-15,0 0 16,0 0-16,0 0 0,-3-4 15,3 4-15,0 0 0,0 0 16,-4-3-16,4 3 0,0 0 16,0 0-16,0 0 0,0 0 15,0 0-15,0 0 0,0 0 0,0 0 16,0 0-16,0 0 16,0 0-16,0 0 0,0 0 0,0 0 0,0 0 15,0 0-15,0 0 0,0 0 16,0 0-16,0 0 0,0 0 15,0 0-15,0 0 0,0 0 16,0 0-16,0 0 0,0 0 0,0 0 16,0 0-16,0 0 15,0 0 1,0 0-16,0 0 0,0 0 0,0 0 16,0 0-16,0 0 0,0 0 15,0 0-15,0 0 0,0 0 0,0 0 0,0 0 0,0 0 16,0 0-16,0 0 15,0 0-15,0 0 0,0 0 16,0 0-16,0 0 0,0 0 16,0 0-16,0 0 0,0 0 15,0 0-15,0 0 0,0 0 16,0 0-16,0 0 0,0 0 16,0 0-16,0 0 0,0 0 15,0 0-15,0 0 0,0 0 0,0 0 16,0 0-16,0 0 15,0 0-15,0 0 0,0 0 0,0 0 0,0 0 16,0 0-16,0 0 0,0 0 16,0 0-16,3 5 0,-3-5 15,0 0-15,0 0 0,0 0 16,0 0-16,0 0 0,0 0 0,0 0 16,0 0-16,-1 5 15,1-5-15,0 0 16,0 0-16,0 0 0,0 0 15,0 0-15,0 0 0,0 0 16,0 0-16,0 0 0,0 0 16,0 0-16,-1 6 0,1-6 15,0 0-15,0 0 0,0 0 0,0 0 16,0 0-16,0 0 0,0 0 16,0 0-16,0 0 0,0 0 0,0 0 0,0 0 15,0 0-15,0 0 16,0 0-16,0 0 0,0 0 15,0 0-15,0 0 0,0 0 0,0 0 16,0 0-16,0 0 0,0 0 16,0 0-16,0 0 0,0 0 15,0 0 1,0 0-16,0 0 0,0 0 16,0 0-16,0 0 0,0 0 0,0 0 0,0 0 15,0 0-15,0 0 0,0 0 0,0 0 16,0 0-16,0 0 0,0 0 15,0 0-15,0 0 16,0 0-16,0 0 0,0 0 16,4 2-16,-4-2 0,0 0 0,0 0 15,5-2-15,-5 2 0,0 0 16,0 0-16,0 0 16,0 0-16,0 0 0,0 0 0,0 0 15,0 0-15,0 0 0,0 0 16,0 0-16,0 0 0,0 0 0,0 0 31,4 5-31,-4-5 0,0 0 0,0 0 16,0 0-16,0 0 0,0 0 15,0 0-15,0 0 16,0 0-16,0 0 0,2 4 0,-2-4 16,0 0-16,0 0 0,0 0 15,0 0-15,0 0 0,0 0 0,0 0 16,0 0-16,0 0 0,5 3 0,-5-3 15,0 0-15,0 0 0,0 0 16,0 0-16,0 0 0,0 0 16,0 0-16,0 0 0,0 0 15,0 0-15,0 0 0,0 0 16,6 1-16,-6-1 0,0 0 0,0 0 16,0 0-16,0 0 0,0 0 0,0 0 15,0 0-15,0 0 0,3 5 16,-3-5-16,0 0 15,0 0-15,0 0 0,0 0 0,0 0 16,0 0-16,0 0 0,0 0 16,0 0-16,0 0 0,0 0 15,0 0-15,5 2 16,-5-2-16,0 0 0,0 0 16,0 0-16,0 0 0,0 0 15,6-3-15,-6 3 0,3-5 16,-3 5-16,2-4 0,-2 4 15,0 0-15,3-6 0,-3 6 16,0 0-16,0 0 0,1-5 16,-1 5-16,0 0 0,0 0 0,0 0 0,0 0 15,0 0-15,0 0 0,0 0 16,0 0-16,0 0 0,0 0 16,0 0-16,0 0 0,0 0 15,0 0-15,0 0 0,0 0 16,0 0-16,0 0 0,0 0 15,0 0 1,0 0-16,0 0 0,0 5 0,0-5 16,0 0-16,0 0 15,0 0-15,0 0 0,0 0 16,0 0-16,0 0 0,0 0 16,0 0-16,0 0 0,0 0 0,0 0 15,0 0-15,0 0 0,0 0 16,0 0-16,0 0 0,0 0 0,0 0 0,0 0 15,0 0-15,0 0 0,0 0 16,0 0-16,0 0 0,0 0 16,0 0-16,0 0 0,0 0 15,0 0-15,0 0 0,0 0 16,0 0-16,0 0 0,0 0 0,0 0 16,0 0-16,0 0 0,0 0 0,0 0 31,-5-2-31,5 2 0,0 0 0,0 0 15,0 0-15,0 0 0,0 0 16,0 0-16,0 0 16,0 0-16,0 0 0,0 0 0,0 0 0,0 0 0,0 0 15,-5 5 1,5-5-16,0 0 0,0 0 0,0 0 16,0 0-16,0 0 0,0 0 15,0 0-15,-2 3 0,2-3 16,0 0-16,0 0 0,0 0 15,0 0-15,0 0 0,0 0 16,0 0-16,0 0 0,0 0 0,0 0 16,0 0-16,0 0 0,0 0 0,0 0 15,0 0-15,0 0 0,0 0 16,0 0-16,-1 7 0,1-7 16,0 0-16,0 0 0,0 0 15,0 0-15,0 0 0,0 0 16,0 0-16,0 0 0,0 0 15,0 0 1,0 0-16,0 0 0,0 0 0,0 0 16,0 0-16,0 0 0,0 0 15,0 0-15,0 0 0,0 0 16,0 0-16,0 0 0,0 0 16,0 0-16,0 0 0,0 0 15,0 0-15,0 0 0,0 0 0,0 0 16,0 0-16,0 0 0,0 0 0,0 0 15,0 0-15,0 0 16,0 0-16,0 0 0,0 0 16,0 0-16,0 0 0,0 0 0,0 0 15,0 0-15,0 0 0,0 0 16,0 0-16,0 0 0,0 0 16,0 0-16,0 0 0,0 0 0,0 0 0,0 0 15,0 0-15,0 0 0,0 0 16,0 0-16,0 0 0,0 0 15,0 0-15,0 0 0,0 0 16,0 0-16,0 0 0,0 0 16,0 0-16,0 0 0,0 0 0,0 0 15,0 0 1,0 0-16,0 0 0,0 0 16,0 0-16,0 0 0,0 0 15,0 0-15,0 0 0,0 0 16,0 0-16,0 0 0,0 0 15,0 0-15,0 0 0,0 0 16,0 0-16,0 0 0,0 0 16,0 0-16,0 0 0,0 0 0,0 0 0,0 0 15,0 0-15,0 0 0,0 0 0,0 0 16,0 0-16,0 0 16,0 0-16,0 0 0,0 0 15,0 0-15,0 0 0,0 0 16,0 0-16,0 0 0,0 0 0,0 0 15,0 0 1,0 0-16,0 0 0,0 0 16,0 0-16,0 0 0,0 0 15,0 0-15,0 0 0,0 0 0,0 0 16,0 0-16,0 0 0,0 0 16,0 0-16,0 0 0,0 0 15,0 0-15,0 0 0,0 0 16,0 0-16,0 0 0,0 0 0,0 0 15,0 0-15,0 0 0,0 0 16,0 0-16,0 0 0,0 0 16,0 0-16,0 0 0,0 0 15,0 0-15,0 0 0,0 0 16,0 0-16,0 0 0,0 0 0,0 0 16,0 0-1,0 0-15,0 0 0,0 0 16,0 0-16,0 0 0,0 0 0,0 0 15,0 0-15,0 0 0,0 0 16,0 0-16,0 0 0,0 0 16,0 0-16,0 0 0,0 0 15,0 0-15,4-4 0,-4 4 16,0 0-16,0 0 0,0 0 0,0 0 16,0 0-16,0 0 0,0 0 15,0 0-15,0 0 0,0 0 16,0 0-16,0 0 0,0 0 15,0 0-15,0 0 0,0 0 16,0 0-16,0 0 0,0 0 0,0 0 16,0 0-16,5-2 0,-5 2 0,0 0 15,0 0-15,0 0 0,2-4 0,-2 4 16,0 0-16,0 0 0,0 0 16,0 0-16,0 0 0,0 0 15,0 0-15,0 0 0,0 0 16,0 0-16,0 0 0,0 0 15,0 0 1,0 0-16,0 0 0,0 0 0,0 0 16,0 0-16,0 0 0,0 0 15,0 0-15,0 0 0,0 0 16,0 0-16,0 0 16,0 0-16,0 0 0,0 0 0,0 0 15,0 0-15,0 0 0,0 0 16,0 0-16,0 0 0,0 0 0,0 0 15,0 0-15,0 0 0,0 0 0,0 0 16,0 0-16,0 0 0,0 0 16,0 0-16,0 0 0,0 0 15,0 0-15,2-5 0,-2 5 16,0 0-16,0 0 0,1-8 16,-1 8-1,0 0-15,3-6 0,-3 6 0,2-7 16,-2 7-16,1-6 0,-1 6 15,2-7-15,-2 7 16,0-5-16,0 5 0,2-7 0,-2 7 16,-2-10-16,0 4 0,-1-2 15,-1 1-15,1 1 0,1 1 16</inkml:trace>
  <inkml:trace contextRef="#ctx0" brushRef="#br0" timeOffset="83538.5372">14385 6020 0,'0'0'0,"0"0"0,0 0 0,0 0 15,-24-19-15,15 13 0,-1-1 16,-1 0-16,0-2 0,-1 1 16,-2 0-16,0 0 0,0-1 0,-6 0 15,0 0-15,0 2 0,2 0 0,-3 1 16,-1 1-16,-1 1 16,1 1-16,-2 1 0,-2 1 0,-1 1 15,0 1-15,-3 2 0,-3 2 16,-6 0-16,2 2 0,-3 3 0,-1 2 15,3 0-15,0 0 0,-7 3 16,0 2 0,3 0-16,2-1 0,2 2 15,0 2-15,4-1 0,2 2 16,-4 3-16,1 2 0,6-2 16,3-1-16,2 4 0,1 0 15,3-1-15,1-1 0,1 2 16,-2 1-16,3-2 0,4-1 15,1 3-15,0 3 0,3-2 0,1-1 0,2 1 16,1 0-16,2-5 0,2-2 0,2 7 16,3 0-16,1-6 15,0 0-15,3 0 0,1 0 16,1 0-16,1 1 0,3 1 0,3 0 16,-2-1-16,0-2 0,3 2 15,2 2 1,0-1-16,0 2 0,2 1 15,1 2-15,-2 0 0,-1-1 0,6 8 16,2 3-16,-2-5 0,-1-2 16,3 1-16,2-1 15,0-4-15,-2-3 0,4-2 0,2-4 16,1-3-16,-1-3 0,4-4 16,5-2-16,1-4 0,2-3 0,4-5 15,4-4-15,0-2 0,-1-1 0,15-7 16,3-4-16,-5 1 0,-3 0 15,33-11-15,-6-2 0,-15 4 16,-11 3-16,-2-5 0,-2-3 16,-10 1-16,-3 1 0,-4-6 15,-1-2-15,-6 2 0,-3 3 0,-2-9 0,0-3 16,-6 2-16,-3 1 0,-2-4 16,-2-4-16,-4 5 0,-2 5 15,-5-4-15,-3 0 0,-5 4 16,-4 1-16,-7 1 0,-2 0 15,-1 3-15,-2 3 0,-7-4 16,-6-3 0,-1 8-16,-2 5 0,-4 0 15,-4 0-15,1 7 0,2 4 0,-3 4 16,-1 3-16,3 4 16,3 3-16,2 5 0,2 5 15,14-1-15,-1 3 0,-4 8 0,-1 4 16,3 6-16,2 2 0,1 8 15,0 7-15,5-12 0,4-9 0,2-6 0</inkml:trace>
  <inkml:trace contextRef="#ctx0" brushRef="#br0" timeOffset="83931.4316">14368 9554 0,'0'0'0,"-6"13"0,-2 1 0,-1 3 0,-1 2 16,-6 13-16,-9 15 16,1 3-16,0 1 0,-9 18 15,-1 4 1,-4 8-16,4-5 0,-3 13 0,1-2 16,7-11-16,3-7 0,-1 18 15,8-15-15,10-22 0,6-14 0,9-20 16,8-14-16,1-17 0,3-11 15,-2-7-15,6-13 16,1-2-16,2 0 0,-9 13 16,-4 9-16,-3 8 0</inkml:trace>
  <inkml:trace contextRef="#ctx0" brushRef="#br0" timeOffset="84155.6787">14410 9556 0,'0'0'15,"0"0"-15,0 0 0,0 0 0,0 0 0,0 0 0,0 0 16,17 15-16,-17-15 0,14 25 15,-6-6-15,0 3 0,-1 3 16,0 7-16,-2 4 0,0 13 16,-2 0-16,-2 15 0,-3-2 15,-1-3-15,-3-2 0,-3 7 16,-2-5-16,-1-8 0,0-6 16,-3-3-16,-2-9 0,-1-10 15,1-9-15,-3-7 16,-1-7-16,0-7 0,-3-6 0,5 3 15,4 3-15,4 1 0</inkml:trace>
  <inkml:trace contextRef="#ctx0" brushRef="#br0" timeOffset="84340.7456">14029 10161 0,'0'0'0,"0"0"15,0 0-15,0 0 0,0 0 0,0 0 16,0 0-16,0 0 0,0 0 16,23-16-16,-23 16 0,39-9 0,-15 5 0,4-4 15,4-1-15,11-3 16,2 1-16,-1-2 0,0 0 0,8-3 15,-5-1-15,-2-1 16,-1-1-16,3-5 0,-7-1 0,-3-1 16,-3-2-16,-5-5 0,-6-3 15,-5 8 1,-3 5-16,-4 6 0</inkml:trace>
  <inkml:trace contextRef="#ctx0" brushRef="#br0" timeOffset="84626.1184">15029 9110 0,'0'0'16,"0"0"-16,0 0 0,0 0 0,0 0 16,0 0-16,-5 29 0,5-29 0,-10 39 15,3-11-15,-2 8 0,-3 4 16,-2 4-16,-4 22 0,-3 5 16,-2 19-16,2 0 0,-1 12 0,0 11 15,4-4-15,6-17 0,7 11 16,9-23-16,2-26 15,3-16-15,4-15 0,5-11 0,4-7 0,3-6 16,-4-10-16,7-7 0,5-8 16,6-6-16,5-11 0,4-8 15,0-1-15,-1 1 0,22-32 0,-5 1 16,-21 25-16,-13 19 0,-9 11 16</inkml:trace>
  <inkml:trace contextRef="#ctx0" brushRef="#br0" timeOffset="84842.0052">15699 9003 0,'0'0'0,"0"0"0,0 0 16,23 3-16,-23-3 0,24 2 0,-24-2 15,35 4-15,-17-1 16,2 3-16,0 1 0,-1 1 15,-2 0-15,4 4 0,-2 0 16,-5 0-16,-1 0 0,-5 3 16,-3-1-16,-5 0 0,-4-5 0,2 1 0,0-3 15,0 0-15</inkml:trace>
  <inkml:trace contextRef="#ctx0" brushRef="#br0" timeOffset="85089.5009">15497 9529 0,'0'0'0,"0"0"0,-6 23 0,1-5 0,1 4 15,-1 15-15,1 8 0,0 5 16,-1 6-16,1 22 0,-1 7 16,2 18-16,2 0 0,2 22 15,3 15-15,7 45 0,3-19 0,8-2 16,5 0-16,4-17 0,2-11 15,8 3 1,6 4-16,2-17 0,1-9 0,-5-21 16,-2-13-16,-21-24 0,-14-17 15,-3-12-15,-2-10 0,1-6 16</inkml:trace>
  <inkml:trace contextRef="#ctx0" brushRef="#br0" timeOffset="85374.8958">15592 9974 0,'0'0'0,"0"0"0,0 0 0,0 0 15,0 0-15,25 4 0,-25-4 16,30-3-16,-30 3 0,42-4 16,-15 0-16,1 0 0,2 0 0,12-1 15,3 0 1,0 0-16,-1 2 0,10-1 16,-2 0-16,-10 0 0,-8 1 0,-6 1 15</inkml:trace>
  <inkml:trace contextRef="#ctx0" brushRef="#br0" timeOffset="85822.9072">16590 9743 0,'-24'48'0,"0"0"16,3 1-16,-3 15 0,1 3 15,0 8-15,4-5 0,3 9 16,3-3-16,6-10 0,3-10 16,6 2-16,2-7 0,3-11 0,-1-6 15,4-7-15,3-5 16,1-5-16,-1-6 0,1-3 0,2-2 0,0-3 15,1-3-15,1-5 0,3-3 16,-3-2-16,0-2 0,1-7 16,4-4-16,-3-2 0,0-1 0,-1-4 15,-1-3-15,-4 2 0,-1 0 16,-2-3-16,-3 3 16,-5 5-16,-2 6 0,-5 1 0,-4 0 0,1 4 15,-3 1-15,-5 3 0,-2 5 16,-3 1-16,-2 4 0,-7 7 15,-5 4-15,0 4 0,0 3 0,-3 4 16,-2 5-16,2-2 16,3-2-16,4-2 0,8-5 0,6-4 15</inkml:trace>
  <inkml:trace contextRef="#ctx0" brushRef="#br0" timeOffset="87149.252">17064 8411 0,'0'0'0,"0"0"0,0 0 0,0 0 16,0 0-16,0 0 0,23 8 0,-23-8 16,0 0-16,22 12 0,-22-12 15,17 16-15,-10-7 0,0 2 0,-2 1 16,-1 3-16,-3-1 0,-2 4 15,-3 2-15,-1 1 0,-2 1 16,-4 6-16,-1 0 16,-1-2-16,0 0 15,1-3-15,-1-3 0,4-2 16,1-3-16,2-2 0,2 0 16,3-3-16,1-2 0,3-1 0,3-2 15,1-2-15,3 0 0,2 0 16,3-1-16,0-1 0,2 2 15,0 0-15,1 0 0,-2 3 16,0-2-16,-3 4 0,-1 1 16,-2 2-16,-2 1 0,-4 3 15,-3 1-15,-3 3 0,-2 0 0,-5 3 16,-3 1-16,-1 1 0,-2-1 16,-5 5-16,1-1 0,0-2 15,2-1-15,2-6 0,1-2 16,1-5-16,4 0 0,1-4 0,1-1 0,3-1 0</inkml:trace>
  <inkml:trace contextRef="#ctx0" brushRef="#br0" timeOffset="87412.423">17735 8717 0,'0'0'0,"0"0"0,0 0 15,0 0-15,27-10 0,-27 10 16,27-9-16,-9 3 0,1 0 0,3-1 0,3 2 16,2-3-16,0 1 0,12-2 15,0 1-15,0 2 0,-3 2 16,10 1-16,-2 0 0,-5 3 15,-3 2-15,-8-1 0,-5-1 0,-4 1 16</inkml:trace>
  <inkml:trace contextRef="#ctx0" brushRef="#br0" timeOffset="87628.691">19332 8436 0,'0'0'16,"0"0"-16,0 0 0,0 0 16,0 0-16,0 0 0,19 20 0,-19-20 15,0 0-15,17 20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10993 1366 173,'1'40'110,"0"27"-62,0-16-6,1 8-7,2 2 4,9 3-49,-1-28-146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11179 1267 428,'36'-5'130,"3"-2"-83,35-9 1,-33 3-165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10319 1328 344,'62'21'168,"-24"47"-148,-38-27-14,-10 0-1,-13-1 1,-15 1 1,-30 14 15,30-33 5,98-9 102,-11-16-130,1 0-8,5 3-10,-16 0-8,13-4-26,-6-4-34,-9 3-133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11717 1353 250,'80'-7'313,"-2"1"-264,-15-1-30,-27 4-10,12-2 21,-1-1-18,-10 0-3,9-5 0,-6 1-10,-78-4-595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12090 1194 222,'36'28'217,"21"13"-200,-39 6-222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11789 1509 314,'52'-12'72,"7"0"-33,-1 3-13,-14 3 6,1 0-9,22 1-5,-28 12-57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11807 1568 320,'25'58'174,"-4"-23"-139,23 20-47,8-22-85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12744 1130 401,'7'44'164,"-4"22"-143,-3-23-10,-2 20 6,0-25-8,0 1-1,0 1 0,0 14 6,0 2-3,2-15-3,1 5-5,1-4-23,0-96-318,-4 12 122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12806 1210 210,'39'0'54,"6"7"-28,-1 12 12,-2 41 17,-46-24-21,-14 8 16,-24 18 45,-11-18-38,17-31-130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13056 1173 217,'3'50'94,"-2"3"-60,-1 1 5,-2-2 8,-2 3 2,1-19-8,-1 28 25,46-119 9,-6 24-74,3 16-1,4 18 3,-19 33 14,-35 17 9,-15-16-2,-10-9-3,-10-11-6,-6-23-26,15-20-46,23-16-161,24-11-151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47:51.98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4849 14450 0,'0'0'16,"0"0"-16,0 0 0,0 0 16,0 0-16,0 0 0,0 0 0,0 0 15,0 0-15,0 0 0,0 0 16,23 14-16,-23-14 0,0 0 16,24 6-16,-24-6 0,20 4 0,-8-2 15,1 0-15,3-1 0,0 0 0,2 1 16,1-1-16,0-1 0,2 1 15,2 0-15,2 0 16,0 0-16,2 1 0,8-1 0,1 0 16,1-1-16,-1 2 0,8-2 15,1-2-15,-1 2 0,-1-1 0,1 1 16,2-1-16,-1-1 0,-1-1 0,10 2 16,-1 2-16,0 0 0,-2 0 15,0 0 1,1 1-16,9 0 0,-5 1 15,1 0-15,2 1 0,-4-1 16,-2 0-16,9 2 0,-2 0 16,-1 0-16,-2-2 0,2-1 15,2 0-15,-1-1 0,-2 1 0,3 0 16,2-2-16,25 1 0,-9-1 16,-2 0-16,-1-1 0,-5-1 15,-4-1-15,3 1 0,0 1 16,-1-2-16,-2 2 15,3-1-15,3 2 0,-3 2 0,-3-2 0,4 2 16,2 0-16,-3-3 0,-1-2 0,4 0 16,5 2-16,-8 3 15,-6 2-15,0-1 0,2-1 0,0-2 16,1 0-16,3-2 0,1 1 16,-2-2-16,-3-2 0,2 1 15,2 1 1,-2 3-16,-1 1 0,4-1 15,3-1-15,-4-1 0,-2 0 0,4-1 16,1 0-16,-3 2 0,-1 2 16,1 0-16,3 3 0,-5-3 15,-4 0-15,4 1 0,0 2 16,-1 0-16,-2 0 0,4 0 0,0-1 16,-2 0-16,-2 0 0,4 1 15,0 0-15,0-2 0,-3 0 0,3 2 16,3 2-16,-5 0 0,-2-1 15,2-1-15,2 0 0,-4 0 16,-1 0-16,1 2 0,1-1 16,-3 1-16,-3-2 0,2 0 15,1 0-15,-1-1 0,-2 0 0,2 0 0,0 2 16,-3-3-16,-1-1 0,7-1 16,5 0-1,-7-1-15,-4 0 0,-5-1 0,-3 0 16,-2 0-16,-2 0 0,2-3 0,0 1 15,-2-2-15,-2 2 0,1-2 16,2 1 0,-5-1-16,-3 1 0,2 1 15,0-1-15,-1 0 0,-2-1 16,0 2-16,1 0 0,-1 1 16,-3 1-16,1-2 0,2-1 0,-3 1 15,0 1-15,-12-1 0,3 0 16,0-2-16,0-1 0,2 2 15,1-1-15,-1 1 0,-1 0 0,0-1 16,-2-1-16,-4 0 0,0-2 0,2 0 16,-1-3-16,0-1 0,-1-2 15,0-2-15,-1 0 0,-1-1 16,0-1-16,-2-2 0,1-1 16,-4 2-16,1 0 0,-1-2 15,0-1 1,-2 1-16,0-1 0,-1-1 15,0-2-15,-1 1 0,-1 1 0,0-3 16,0-3-16,-2 2 0,-1 2 16,-2-1-16,-1 1 0,0-1 15,-2 1-15,-1 0 0,0 0 16,-1-1-16,0-1 0,-2-1 16,-1-1-16,-3 1 0,1 2 0,-2 0 15,-1 0-15,-1 1 0,1 0 0,-3 1 16,-3-2-16,1 0 0,-1 2 15,-3-2-15,0 1 0,-1 0 16,1 1-16,-1-1 0,-1-1 16,-1 2-16,0 0 0,-2 0 15,-1 1 1,0 1-16,0-1 0,-3-1 16,0-1-16,0 3 0,-1 2 0,-1-2 15,0 1-15,-1 0 0,-1 0 16,-5-3-16,-1 1 0,-1 1 15,2 1-15,-2 0 0,-3 0 16,1 1-16,2 1 0,-3 0 16,-1-1-16,3 1 0,0 1 0,-1 0 0,-3 0 0,1 1 15,0-1-15,-7-2 0,-1 3 16,1-2-16,-1 1 16,-2 1-16,0-1 0,4 4 15,5 2-15,-3-2 0,-2 0 0,-1 1 16,1 1-1,-3-1-15,0 0 0,-1 1 0,2 0 0,-26-7 16,4 2-16,8 3 0,6 3 0,-3-2 16,1 2-16,0-1 0,2 1 15,-3 0-15,-1 2 0,3 0 16,3 1-16,-7-4 0,-5 0 16,5 1-16,5 2 0,-3 1 15,0 2 1,-1-2-16,2-1 0,-4 1 15,-2 0-15,1 3 0,0 0 0,-3 1 16,-3-1-16,2 0 0,2 1 16,-2 0-16,0 1 0,2 2 15,1 1-15,-3-1 0,-3 2 16,3 2-16,0-1 0,-7-1 16,-4-1-16,1 1 0,2 0 0,-10 1 15,-8 0-15,-5 1 16,-4-1-16,-5 1 15,-3 0-15,26-2 16,19-1-16,-8 2 0,-5 2 16,2-1-16,4 0 0,-13 3 15,-8-1 1,17 1-16,12 1 0,1-2 16,0 0-16,-6 0 0,-3 0 15,-4 1-15,1-1 0,10 1 0,8 1 0,-6 2 16,-3 1-16,-3 0 15,3 0-15,-3 4 0,-1 3 16,10-3-16,9-3 0,-9 4 16,-6 4-16,3 0 0,6 2 0,-3 3 0,1 2 15,1-2-15,2 0 0,-3 2 16,-1 1-16,8-1 0,5-2 0,-7 8 16,-4 6-16,3-3 15,3 1-15,-2 4 0,-2 4 16,4 1-16,5 1 0,-6 1 15,0 2-15,1 1 0,2 0 0,5-6 16,6-5-16,1 6 16,0 4-16,0-2 0,3-3 15,6 0-15,3-1 0,7-6 16,2-5-16,-1 7 0,1 3 16,0 6-16,3 3 15,2-5 1,7-6-16,0 6 15,5 2-15,1 0 0,0 0 16,7 8 0,5 9-16,5 3 15,7 1-15,-7-32 0,4 4 16,2 1-16,0-4 0,13 11 16,3-5-16,-5-5 0,-1-4 0,6-1 0,4 0 15,-1-5-15,0-2 0,11 1 16,8 2-16,8 0 15,7 2-15,-12-9 0,-8-6 0,7 0 16,6 0-16,-9-1 16,-5-1-16,15 1 0,11 1 15,-10-3-15,-3-3 16,12 1-16,11 2 0,1 0 16,-1 2-16,5-3 15,2-3-15,-14 0 0,-9 0 0,13 1 16,10-2-16,0-3 0,2-3 15,-1 0-15,2-1 0,3-4 16,2-1-16,14 2 0,11 2 16,-17-2-16,-14 0 0,14-5 15,10 0-15,13 0 0,8 1 16,-19-2-16,-12 0 0,-4-3 16,-2 0-16,-9 3 0,-6 1 0,15-5 15,11 0-15,-9-2 16,-5-1-16,14-6 0,11-3 31,-13 1-31,-9-1 0,8-6 0,5-4 16,-13 1-16,-10 0 0,11-11 15,9-7-15,-16 3 0,-12 4 16,3-7-16,1-6 0,-5-1 16,-7-2-16,2-7 0,0-3 15,-17 10-15,-11 7 0,9-14 16,6-9-16,1-9 0,-1-4 0,-16 16 15,-12 11-15,-5-4 0,-3-4 16,-7 7-16,-6 4 0,-6-7 16,-2-5-16,-8 6 0,-2 4 15,-9-2-15,-5 0 0,-3 2 16,-2 3-16,-14-2 16,-6 1-16,-5 2 0,-2 4 0,-9-4 0,-6-1 15,6 11-15,5 8 0,-9-2 16,-6 1-16,-5-1 0,-5 1 0,-7-3 15,-6 0 1,6 7-16,4 3 0,-12 0 0,-7-2 16,-8 0-16,-3 0 0,18 10 15,12 7-15,-26-1 16,-16 0-16,5 3 16,5 3-16,-9 6 0,-8 4 15,19 3-15,10 2 0,-16 5 16,-12 3-16,4 4 0,4 4 15,-10 3-15,-5 1 0,12 6 16,8 2-16,-3 8 0,-4 5 16,1 4-16,2 2 0,-14 18 0,-8 12 15,23-6-15,18-4 0,-1 17 0,-4 12 16,5 10-16,2 8 0,7 30 16,7 21-16,24-51 0,16-37 0,13-25 15</inkml:trace>
  <inkml:trace contextRef="#ctx0" brushRef="#br0" timeOffset="10856.0665">12671 14632 0,'0'0'0,"0"0"0,0 0 0,0 0 16,19-12-16,-19 12 0,20-12 15,-9 4-15,0 0 0,4-2 16,1-3-16,1 1 0,0-1 0,8-5 15,2-2-15,0 0 0,0 0 16,8-7-16,3-2 16,-2 1-1,0 1-15,8-9 0,1 0 16,-4 1-16,-3 4 0,10-7 0,0-2 16,-6 5-16,-4 4 0,2-4 15,3-3-15,-6 7 0,-5 3 0,6-5 16,1-3-16,-5 5 0,-3 2 15,2-1-15,2-2 16,-3 3-16,-2 4 0,3-3 16,2-1-16,-4 1 0,-3 4 0,2-1 15,2 1-15,-7 4 0,-3 4 0,0 1 16,0 1-16,-4 4 16,-4 1-16,-2 4 0,-2 3 15,-4 2-15,-2 1 0,-3 5 16,-1 2-16,-2 1 0,0 0 0,-4 4 0,-2 4 0,1-1 15,-2-1-15,-2 7 0,-2 4 16,1 0-16,-1-1 0,-5 11 16,-4 4-16,1-1 0,1-3 15,0 4-15,0 2 0,-2 6 16,2-2-16,0 0 0,1-1 0,-1-1 31,0 0-31,1 0 0,1 0 0,-1 4 16,0-4-16,2-2 0,2-5 15,1-2-15,-1-3 0,2-2 16,1-1-16,1-3 0,0-3 16,2-5-16,0-1 0,1-4 15,2-2-15,-1-3 0,2-5 0,-2-1 16,1-2-16,-2-1 0,-1-1 0,1-2 16,1-2-16,-2-3 0,0-2 15,1-3-15,0-1 0,1-5 16,-2-2-16,1-2 0,0-1 15,1-4-15,-1-1 0,0-2 16,1-1-16,0-3 0,0-3 16,0-5-16,-1 0 15,0 2-15,1 1 0,0 0 16,0 0-16,1-1 0,-2 0 16,0-3-16,2 3 0,-1 2 15,0 1-15,1 2 0,-1 2 16,1 0-16,-1 2 0,-1 2 15,-1 2-15,1 1 0,-1 0 0,2 2 16,1 2-16,-1 3 0,0-1 0,2 6 16,-1 1-16,2 2 0,-1 1 15,1 2-15,1 1 0,1 2 16,-1 0-16,2 4 0,0 0 16,2-1-16,1 0 0,2 3 15,0 0-15,3 2 0,0 0 16,2 1-16,1 1 0,1 1 0,1 1 0,2 1 15,-1 2-15,2 2 16,2 3-16,-1 0 0,2 1 0,1 3 16,-1 0-16,2-1 0,1 1 15,7 6-15,0 0 0,1 0 16,0 1-16,2-2 0,1 2 16,0-1-16,0-2 15,6 5-15,0-2 0,-2 1 16,-1 0-16,0 0 0,-1 2 15,-1 0-15,-1 0 0,1-1 16,1 2-16,2 1 16,-4-1-16,0 1 0,-1 1 0,-2-3 0,-2-1 0,-1-1 15,-1-1-15,-2-2 0,-2-1 16,-2 0-16,-1-1 0,-2-1 16,0-4-16,-2 2 0,-1-1 15,-4-3-15,0-1 0,-2 1 16,1-1-16,-2 0 0,-2-1 15,-1-3-15,0 0 0,-2-1 16,-1 0-16,0-1 0,0-1 16,0-2-16,-1-1 15,-2 0-15,-1 0 0,-3 0 16,0 1-16,-2 1 0,-2 0 16,0 0-16,-1 1 0,-3-1 15,0-1-15,-2 0 0,1 0 16,-3-1-16,-1 1 0,-1-1 15,0 0-15,-1 0 0,-1-1 16,-1 0-16,0-1 0,-2 1 0,0 0 0,-1-1 16,1 0-16,-7-1 0,-1-1 15,1 2-15,1 0 0,-1 0 16,-1 1-16,1 1 0,0 0 16,-1 0-16,0 1 0,0 0 15,0 0-15,-7 2 0,0 0 16,5 3-16,1-1 15,4 0-15,1 0 0,4 0 16,3-3-16,5-1 0,2-1 16,4-3-16,3-2 0,5-2 15,3-1-15,2 0 0,2-1 16,3-2-16,0-2 0,0 2 16,-2 1-16,-1 2 0</inkml:trace>
  <inkml:trace contextRef="#ctx0" brushRef="#br0" timeOffset="11188.4548">15020 14111 0,'0'0'0,"0"0"16,0 0-16,0 0 0,0 0 15,-8 23-15,8-23 0,0 0 16,-3 27-16,3-17 0,1 1 15,1-1-15,3 0 0,2-1 16,3-2-16,2-2 0,4-1 0,-3-2 0,-2 1 16,-1-1-16</inkml:trace>
  <inkml:trace contextRef="#ctx0" brushRef="#br0" timeOffset="11399.6744">15411 13988 0,'0'0'0,"0"0"0,0 0 0,0 0 16,0 0-16,8 19 0,-8-19 15,0 0-15,0 0 0,18 13 16</inkml:trace>
  <inkml:trace contextRef="#ctx0" brushRef="#br0" timeOffset="11605.2583">15548 14025 0,'0'0'0,"0"0"0,0 0 0,0 0 0,-11 21 16,11-21-16,1 16 0,0-9 16,0-1-16,0-1 0</inkml:trace>
  <inkml:trace contextRef="#ctx0" brushRef="#br0" timeOffset="11790.347">15389 14122 0,'0'0'0,"0"0"0,-19 15 16,8-4-16,0 1 0,-1 1 16,2 0-16,3-5 0</inkml:trace>
  <inkml:trace contextRef="#ctx0" brushRef="#br0" timeOffset="16839.1453">8354 14401 0,'0'0'0,"0"0"0,0 0 0,0 0 16,0 0-16,0 0 0,0 0 15,0 0-15,0 0 0,0 0 16,0 0-16,0 0 0,0 0 0,0 0 0,24 17 15,-24-17-15,22 5 0,-22-5 16,32 4 0,-14-2-16,1 0 0,4 0 15,3 1-15,0-1 0,2 0 0,11 1 16,4 1-16,0 0 16,0 0-16,12 1 0,3 1 15,-2-2-15,-2 2 0,14 1 16,3 1-16,-5-1 0,-4-1 15,14 1-15,1-1 0,-4-1 16,-4-4-16,14 2 0,1 0 16,-8 0-16,-5 0 0,39-1 15,-7-1-15,-11-2 0,-9 0 0,7 0 16,3 0-16,-7-1 0,-4-1 16,8 0-16,6 1 0,-5 0 15,-5-2-15,10 3 0,6 2 16,-8 1-16,-6 1 0,9-3 15,8-1-15,-9-1 0,-5 1 16,7 0-16,6 1 0,-8 1 16,-7 0-16,8 1 0,6 0 0,-9 0 0,-7 1 0,6 0 15,5 0-15,-7-1 0,-7-1 0,8 1 16,7-1-16,-7 0 0,-6-1 16,4-1-16,4-1 0,-8-1 31,-5 1-31,1 0 0,4 0 0,-9 1 0,-4 1 0,1 0 15,1 0 1,-11 1-16,-7 1 0,1 1 0,-2 1 16,-5 1-16,-4 1 0,-5 1 15,-4 1-15,-11-1 0,-8-3 0,-7-1 16</inkml:trace>
  <inkml:trace contextRef="#ctx0" brushRef="#br0" timeOffset="22910.9308">8414 12896 0,'0'0'0,"0"0"0,0 0 15,0 0-15,0 0 0,0 0 0,0 0 16,-20 5-16,20-5 0,0 0 16,0 0-16,0 0 0,-21-3 0,21 3 15,0 0-15,0 0 0,0 0 0,0 0 16,0 0-16,0 0 0,0 0 16,0 0-16,0 0 0,0 0 15,0 0-15,0 0 0,6-23 16,-6 23-16,0 0 0,21-16 15,-21 16-15,18-15 0,-18 15 0,23-16 16,-23 16-16,27-19 16,-14 8-16,2 2 0,0-1 0,-3 2 15,1-1-15,1 0 0,-1 0 16,0 0-16,0 2 0,4-3 16,-1 1-1,-4 4-15,1-1 0,3 0 16,1 2-16,0 0 0,-1 0 15,1 3-15,1 0 0,1 2 16,-1 0-16,2 2 0,1 0 0,0 1 16,1 2-16,0 1 15,1 2-15,-1 0 0,2 2 0,0 1 16,1 3-16,0 0 0,-1 1 16,4 5-16,0 1 0,0 0 15,1 1-15,-2 2 0,0 0 16,0 0-16,-2-2 0,5 6 15,0 0-15,-3-4 0,0-1 0,-1-3 16,1-4-16,-2-2 16,-2-1-16,0-5 0,0-3 15,-1-3-15,1-2 0,-1-4 0,0-2 16,0-4-16,0 0 0,2-6 16,1-5-16,-4 2 0,0 0 15,6-7-15,0-1 0,1-1 16,-1 1-16,2 1 0,0 0 15,-1 0-15,1 0 0,5 0 16,-1 3-16,-1 3 0,0 1 0,-1 5 16,0 3-16,-1 3 0,-2 3 0,-3 4 15,-1 3-15,-1 1 0,0 3 16,-2 2-16,0 5 0,-2 0 16,0 2-16,-2 1 0,0 3 15,-1-1-15,0 1 0,-1-2 16,0 2-16,-2-3 0,0 0 0,0-2 15,0-1-15,0-3 0,-1-1 0,-1-3 16,1-1 0,0-2-16,0-2 0,1 0 15,3-4-15,-1-2 0,2-1 16,1-4-16,3-2 0,0-2 16,1-1-16,2-5 0,1 0 15,0 1-15,1-1 0,0 1 16,1 0-16,-2 1 0,-1 2 0,5 1 15,-2 3-15,-3 4 0,-1 2 0,4 5 16,0 2-16,-6 4 0,0 2 16,-2 5-16,0 3 15,0 4-15,0 3 16,-4-2-16,-2 0 0,3 5 0,-2 0 16,-1-5-16,-1-3 0,4-3 0,0 0 15,1-3-15,0-2 0,3-4 16,7-3-16,-5-2 0,0-2 0,12-4 15,6-3-15,-7 1 16,0 0-16,12-4 0,4-1 16,-4 3-16,-2 0 0,9 0 15,1 2-15,-7 1 16,-4-1-16,2 6 0,1 2 16,-6 0-16,-5 0 0,3 1 15,2 0-15,-4 0 0,-2-2 0,4-2 16,1-3-16,-1 1 15,-3 0-15,4-1 0,4-2 16,-4 0-16,-3 0 0,8-2 0,2 1 16,-9 3-16,-3 0 0,9 0 0,3 1 15,-11 2-15,-2 2 0,9-1 16,3-1-16,-11 3 0,-2 0 0,8 0 16,3-2-16,-10-1 0,-4-2 15,7-3-15,3 0 0,-10 3 16,-1 0-16,-7 1 0,-5 1 15,-4 0 1</inkml:trace>
  <inkml:trace contextRef="#ctx0" brushRef="#br0" timeOffset="24430.1063">12258 13281 0,'0'0'16,"0"0"-16,-19-10 15,8 4-15,-1-1 0,-8-7 16,-3-2-16,0-2 0,1 0 0,-8-4 16,-1 0-16,2 2 0,-1 0 15,-1 0-15,-2-1 0,1 2 16,1 1-16,-7-4 0,-3 0 15,4 2-15,3 2 0,-2-1 16,-2-1-16,3 2 0,2 3 0,-3-3 16,-3-1-16,0 0 15,1 0-15,-12-1 0,-2 3 16,7 3-16,4 4 0,-3-2 16,-2 1-16,1 1 0,1 3 0,-4-2 15,-1 2-15,0 1 0,3 3 16,-9 0-16,1-1 0,3 1 15,3-1-15,-1 2 0,-1 1 16,2 1-16,2-1 0,-1 1 16,1 1-16,2 0 0,1 0 0,-1 3 0,0 0 0,2 1 15,2 0-15,-2 2 0,-1 2 16,2 1-16,3 0 0,-3 2 16,-1 2-16,3 0 0,1 1 0,-1 0 15,0 1-15,0 0 0,3 1 16,-3-2-16,1 2 0,1-3 15,2 1-15,-3 0 0,0 2 16,-1 0-16,3 0 0,-3 1 16,1 0-16,1-1 0,1 0 15,1 0-15,1 0 16,0 1-16,1 2 0,-2 2 16,-2 1-1,6-4-15,1 1 0,-2 2 0,1 1 16,2-3-16,0-1 0,0 1 0,-1 2 15,7-4-15,1 1 0,1 1 16,0 1-16,-1 1 0,0-1 16,0 1-16,0 3 0,2 1 0,0 1 0,0 4 15,0 1-15,2-1 0,1-1 16,1 3-16,0 2 0,3 1 16,-1 1-16,3 0 0,-1 0 15,3-3-15,1-2 0,4-2 16,1-1-16,2-1 0,1-3 0,1 0 31,3 0-31,0-3 0,2 1 0,0-2 16,3 0-16,0-2 0,1 2 15,1 2-15,2-1 0,1 3 16,2 1-16,-1 1 0,2 2 16,2-3-16,-2 0 0,4 1 15,1 1-15,0-2 0,1 0 16,2-2-16,0-3 0,0-1 0,2-1 0,0 0 15,2-1-15,0-1 0,-1 0 16,4-1-16,2-1 0,-1-2 16,-1-2-16,7 5 0,2 1 15,-1-1-15,-2-1 0,2 2 16,1 0-16,-2-1 0,1-2 0,1 0 16,1 1-1,-2-2-15,-2 0 0,6 0 16,3 0-16,-3-2 15,-2-1-15,7 1 0,1 0 0,-2 0 16,1-2-16,0 1 0,3 0 16,-1 0-16,1 0 0,1 1 15,1 1-15,-1-2 0,-3 0 0,3 1 16,2 1-16,-2 0 0,-1-2 0,24 5 16,-5-1-16,-7-4 0,-6-2 15,2-1-15,-1-2 0,0-1 16,-2-3-16,1-1 0,3 0 15,-3-1-15,0-2 0,0-1 16,2 0-16,-2 0 0,-1 2 16,3-2-16,1 0 0,-3 0 0,-1 1 0,2-3 15,1-2-15,-3 1 0,-2 2 16,2-1-16,3 0 0,-4-3 16,-2-3-16,4-1 0,2-1 15,-2-2-15,1-2 0,2-1 16,3-2-16,-2-1 0,-1-2 0,3-1 31,1-1-31,-1 5 0,-3 3 0,-18 6 16,-13 4-16,-10 3 0</inkml:trace>
  <inkml:trace contextRef="#ctx0" brushRef="#br0" timeOffset="29663.6389">13759 14044 0,'0'0'16,"0"0"-16,0 0 0,0 0 15,0 0-15,0 0 0,0 0 0,0 0 16,26-11-16,-26 11 15,25-7-15,-25 7 0,32-7 0,-12 5 0,3-1 16,1 0-16,0 0 0,5 2 16,3 0-16,6 1 0,1 1 0,0 1 15,3 4-15,7 0 16,-4 3 0,0 1-16,0 0 0,-5 0 15,-5 1-15,-2-3 0,-7-1 0,-6-2 16</inkml:trace>
  <inkml:trace contextRef="#ctx0" brushRef="#br0" timeOffset="34243.6582">14649 11529 0,'0'0'0,"0"0"15,-20 0-15,5 1 0,-2 1 0,-10 0 16,-3 2-16,-1 2 0,-1 3 16,-8 4-1,-3 4-15,1 2 16,1 1-16,-4 10 0,-3 7 16,-1 6-16,4-4 0,-3 12 15,5 3-15,5 2 0,2 3 0,2 9 16,5-1-16,6-6 0,5-5 15,1 19-15,8-10 0,7-11 16,4-7-16,5-5 0,3-4 16,0-7-16,1-3 0,3-1 15,5-2-15,-7-9 0,2 4 16,5-1-16,3 3 0,2-3 16,2-1-16,5 1 0,3 1 15,-2-4-15,-1-1 0,4-2 0,2-2 16,-1-4-16,0-1 0,10-5 15,3-4-15,-5-2 0,2-2 16,9-7-16,3-3 0,-2 2 16,0 0-16,6-5 0,4-2 15,-1-2-15,-1-2 0,29-16 0,-9 1 16,-5 4-16,-5 3 0,-2 1 16,-1-1-16,-23 12 0,-15 6 15,-9 6-15</inkml:trace>
  <inkml:trace contextRef="#ctx0" brushRef="#br0" timeOffset="35478.0212">16304 12607 0,'0'0'0,"0"0"0,0 0 16,0 0-16,0 0 0,0 0 0,19 21 15,-19-21-15,20 15 0,-20-15 16,30 19-16,-12-7 0,4 1 16,4 1-1,2 0-15,10 5 0,1 0 16,2 1-16,5 3 0,10 2 0,0 0 15,5-1-15,2-1 0,10 0 16,-1-2-16,11 0 0,-3-5 16,-4-4-16,-2-4 15,10-5-15,-1-3 0,-6-6 0,-3-3 16,27-10-16,-11-3 0,-9-1 0,-7-1 0,-4-10 16,-1-4-16,-5-1 0,-5-2 15,0-6-15,-3-3 0,-3 1 16,-4 0-16,0-5 0,-2-4 15,-1 0-15,-3 0 0,1-5 16,1-3-16,-4 1 0,-3-1 16,-3-2-1,0-1-15,-7 0 0,-2 1 0,-4-3 16,-2-3-16,-7 6 0,-4 2 16,-6-1-16,-4-2 15,-5 7-15,-3 4 0,-6-2 0,-5-2 16,-3 6-16,-2 4 0,-6 3 15,-3 1-15,-4 3 0,-3 3 16,-5 2-16,-4 1 16,-1 6-16,-1 3 0,-9 4 0,-4 3 0,-2 3 0,-1 3 15,-5 2-15,-1 0 0,1 3 16,3 3-16,-5 5 0,-4 2 16,1 6-16,0 1 0,-8 8 15,-6 7-15,12-2 0,7 1 16,-1 3-1,0 1-15,0 9 0,2 2 0,-4 6 16,-2 4-16,7 5 0,2 1 16,4 6-16,3 4 0,4 1 15,3-2-15,4 4 0,5 5 16,8-2-16,6-2 0,4-1 16,4 0-16,5-3 0,5-3 15,2 1-15,2 2 0,5-6 0,3-3 0,4-1 16,3-1-16,-1-1 0,0-1 15,5 1-15,2 1 0,1-3 16,1-1-16,2 5 0,4 2 16,-1-1-16,1 0 0,1 2 15,0 2-15,0-4 0,0-2 16,2 2-16,3 0 0,-2-5 0,0-4 0,3-4 16,0-3-16,2-6 0,0-4 15,2 1 1,1 0-16,1-5 0,1-4 0,4 1 15,4-1-15,-2 0 16,-2-3-16,7 3 0,5 1 16,1 1-16,0 4 0,5 1 0,5 0 15,1 5-15,1 2 0,5 10 16,2 6-16,-3 4 0,-2 3 16,-20-17-16,-13-11 0,-10-9 15</inkml:trace>
  <inkml:trace contextRef="#ctx0" brushRef="#br0" timeOffset="40870.4087">21086 11048 0,'0'0'0,"-20"-6"0,-2-1 16,-2 1-16,-1 1 0,-13-2 0,-6 1 15,-9 0-15,0 2 0,-13 3 16,-3 4-16,4-1 0,3 4 15,-14 4-15,-2 4 0,4 3 16,4 2-16,-37 13 0,4 0 16,14-1-16,10-1 0,-1 2 15,2 1-15,7-1 0,6-2 0,-3 2 16,-2 2-16,8-1 16,3-1-16,-1 4 0,-2 2 15,8-2-15,5-1 0,0 6 0,-2 4 16,5-3-16,4-1 0,3 9 15,3 5-15,5-5 0,3-4 16,4 4-16,1 2 0,5-2 16,5-3-16,2 4 0,3 5 15,3-8-15,2-2 0,3 6 16,3 4-16,2-1 0,3 0 0,2 3 16,3 2-16,2-6 0,-1-2 0,6 4 15,3 5-15,-1-7 0,1-6 16,4 7-16,2 5 0,0-7 15,0-4-15,4-1 0,4 1 16,0-7-16,-1-5 0,5 1 16,3-1-16,-3-7 0,-2-3 15,7 0-15,3-1 0,-1-4 0,-3-2 16,4-6-16,3-4 0,-3-2 0,-3-2 16,8-3-16,4-3 0,-4-3 15,-2-2-15,9-8 0,5-5 16,-3-3-16,-2-2 0,6-8 15,3-6-15,-4 3 0,-4 2 0,4-8 32,4-5-32,-6 0 0,-2 2 0,0-8 15,2-6-15,-7 1 0,-6 3 16,3-8-16,4-6 0,-9 6 16,-5 3-16,-1-7 0,-1-2 15,-5 5-15,-5 4 0,-1-6 16,-1-2-16,-5 3 0,-6 3 0,0-5 15,-1-2-15,-6 5 0,-3 3 0,-5-4 16,-4 0-16,-2 8 0,-2 4 16,-9 0-16,-4-2 0,-2 5 15,-1 6-15,-4 1 0,-4 1 16,-1 4-16,-1 3 0,-6-1 16,-4 1-16,0 7 0,0 5 0,-6 0 15,-5 0-15,1 5 0,0 3 0,-12 5 31,-8 3-31,1 4 0,1 4 16,-8 7-16,-7 5 0,7 4 16,6 3-16,-11 8 0,-6 6 15,9 4-15,6 2 0,1 8 16,0 5-16,10 2 0,7 1 16,-1 18-16,-2 13 0,14-16 0,10-12 0,10-19 15,7-13-15,5-10 0</inkml:trace>
  <inkml:trace contextRef="#ctx0" brushRef="#br0" timeOffset="63166.977">28733 13361 0,'0'0'0,"-8"-4"0,-1 0 15,2-1-15,2 1 0,0 1 16,1 0-16,1 0 0</inkml:trace>
  <inkml:trace contextRef="#ctx0" brushRef="#br0" timeOffset="63373.988">27917 13185 0,'0'0'16,"0"0"-16,0 0 0,0 0 15,0 0-15,-23 4 0,23-4 0,0 0 16</inkml:trace>
  <inkml:trace contextRef="#ctx0" brushRef="#br0" timeOffset="63574.2497">27616 12925 0,'0'0'0,"0"0"0,0 0 16,0 0-16,-22-3 0,22 3 0,-23 0 15,23 0-15,-24 2 0,13-1 16,1 0-16,1 0 0</inkml:trace>
  <inkml:trace contextRef="#ctx0" brushRef="#br0" timeOffset="64209.973">25363 12362 0,'0'0'0,"0"0"0,0 0 0,-10 18 16,10-18-16,-10 23 0,4-9 15,-1 2-15,1 1 0,0 2 16,1 2-16,0-1 0,1 0 0,-1 5 16,2 2-16,0-2 0,0-1 15,3-2-15,2-2 0,-1-3 16,1-3-16,0-2 0,1 0 0,1-5 0,0 0 16,3-5-16,2-3 15,3-3-15,3-5 0,7-5 16,6-5-16,0-1 0,1 0 0,15-9 15,6-1-15,0 0 0,1 1 16,13-6-16,3 1 0,3 0 16,-8 4-1,0-1-15,-5 0 0,-12 7 0,-8 3 16,-10 6-16,-7 4 0,-6 3 0</inkml:trace>
  <inkml:trace contextRef="#ctx0" brushRef="#br0" timeOffset="64448.6296">25138 12079 0,'0'0'0,"0"0"0,-31 8 16,7-4-16,-6 1 0,-30-3 16,-20-2-1,0-1-15,14 1 0,13 0 0</inkml:trace>
  <inkml:trace contextRef="#ctx0" brushRef="#br0" timeOffset="67480.6924">4146 16243 0,'0'0'0,"0"0"16,0 0-16,0 0 0,0 0 15,0 0-15,0 0 0,0 0 16,0 0-16,0 0 0,0 0 16,20 15-16,-20-15 0,0 0 15,22 7-15,-22-7 0,22 5 0,-10 0 0,3-2 16,0 0-16,1-1 0,2 0 16,1 1-16,3 0 0,-2 0 15,4 0-15,2 0 0,6 1 16,-2-2-16,2 1 0,3-1 15,0 1-15,-2 1 0,10 0 16,1-1-16,-2 1 0,-1-1 0,1 0 0,2-1 16,-1 2-16,-1 2 0,10 1 15,0 0-15,-1-2 0,-2 1 16,8-1-16,1 2 0,-5-2 16,-3-1-16,4 1 0,2 2 15,-3-1-15,-1-1 0,8 1 16,3-1-1,-4-1-15,-4 1 0,3 0 16,5 1-16,-4-1 0,-4 0 0,27 4 16,-3 1-16,-10-2 0,-5-1 0,4 1 15,5 1-15,-7-2 16,-5 0-16,6-2 0,5 1 16,-6-2-16,-5-1 0,6-1 0,3-1 15,-1 1-15,-3 2 0,3-1 0,5-1 16,-9-2-16,-5 0 0,6 0 15,4 0-15,-3 1 0,-6 2 16,8 1-16,2 1 0,-3-1 16,-4-1-16,5 1 0,5-1 15,-7-3-15,-5-1 0,5 1 0,6 1 32,-8-2-32,-4 0 0,6-1 0,3 1 15,-3 1-15,-5 1 0,6-1 16,2-1-16,-6-1 0,-5-2 15,5 4-15,4 3 0,-6-1 16,-3 0-16,5-2 0,4 0 16,-5 0-16,-3 2 0,5-2 0,4-3 15,-6 1-15,-4 1 0,6 1 0,4-1 16,-5 1-16,-3 1 0,3-1 16,2 1-16,-6-1 0,-2 0 15,3 1-15,4 0 0,-5 0 16,-3 1-16,5-1 0,3 2 15,-5-3-15,-5 1 0,4-2 0,4-1 16,-3 1-16,-2 2 0,3 1 0,2-1 16,-6-2-16,-5-1 0,7 0 15,5-1-15,-5 1 0,-5 1 16,4-2-16,3-1 0,-5 1 16,-3 1-16,5 0 0,5-1 15,-8-3-15,-4-1 0,4 1 0,4 2 16,-5 3-1,-4 2-15,4-4 0,4-3 16,-7 4-16,-2 0 16,4-1-16,2-2 0,-4-1 0,-3 1 15,3 2-15,2 0 0,-5 0 16,-1-2-16,2 1 0,3 0 16,-2 0-16,-3 0 0,3-2 15,2 0-15,-5 1 0,-2 2 0,3 0 16,2-1-16,-3 0 0,-4 0 0,4-1 15,5 1-15,-6 0 0,-3 2 16,3 0-16,3 0 0,-5-1 16,-3-1-16,2 2 0,3 2 15,-3-2-15,-2 0 0,3-1 16,2 2-16,-5-2 16,-3 2-16,2 1 0,3 1 15,-18-1-15,1 0 0,10 0 16,4 0-16,-7-1 0,0 0 0,5 0 15,1 1-15,-1-1 16,-2-2-16,3 2 0,1 2 16,-4-3-16,-1 0 0,2 1 0,1 1 15,-3-1-15,-3-2 0,2 2 0,1 1 16,-7 0-16,0 0 0,1-2 16,-1-1-16,-2 0 0,-2 1 15,1 1-15,2-1 0,-4 0 16,-2-2-16,1 1 0,0-1 15,-5 2-15,-2 2 0,1-2 0,1 0 16,-3 0-16,0 0 0,-2 2 0,1-2 16,-3 1-16,-1 0 0,0 0 15,-1 0-15,0 0 0,0 1 16,-1-1-16,1-1 0,-2 1 0,-1-1 31,0 2-31,-1 0 0,-1 0 16,1-1-16,-2 1 0,0 0 15,-2 0-15,2-1 0,-2 1 0,0 0 16,0 0-16,0 0 0,0 0 16,0 0-16,-1-3 15,1 3-15,-2-2 0,2 2 0,-2-1 16,2 1-16,-2 0 0,2 0 0,-3 0 0</inkml:trace>
  <inkml:trace contextRef="#ctx0" brushRef="#br0" timeOffset="83008.7673">15176 17370 0,'0'0'0,"0"0"15,0 0-15,0 0 16,0 0-16,0 0 15,0 0 1,20 14-16,-20-14 0,26 7 0,-26-7 16,42 9-1,-15-4-15,5 2 16,3 0 0,4 1-16,2-1 15,2 1-15,1 1 0,9 0 16,-4 0-1,1-1-15,1-1 16,2 0-16,1-2 16,13 0-16,0-2 15,-3-3-15,-3-2 16,3 0-16,3-1 16,2-2-16,3-2 15,14-2-15,-1-1 0,1 2 16,1 2-1,-4 1-15,-4 2 0,16 3 16,1 2 0,-1 0-16,-1 1 15,-2 1-15,-4-1 16,12 0 0,-3 0-16,-8-1 15,-9-2-15,4 0 16,2 1-16,3 1 15,3-1-15,0-1 16,2 1-16,-2-1 16,-2 0-16,32 0 15,-17 1-15,1-1 0,0 0 16,3 3-16,3 3 16,2 2-1,-1 1-15,-6-1 16,-4-1-16,-2 2 15,-1-1-15,-21-4 16,-14-1-16,9 2 16,6 1-16,17 1 15,11 2 1,-16-1-16,-12 0 0,4-2 16,1 0-16,5 1 15,6 2-15,-21-5 0,-15-3 0,13 1 16,8 0-16,13 3 15,10 2-15,-21-3 0,-12-1 0,4 2 16,3 1-16,-1 0 16,-1-1-16,8 3 15,5 1-15,8-1 16,7 0-16,4-1 16,2 0-16,-13-1 15,-8-1-15,-2-1 0,0-2 16,3 0-16,3 1 0,-13-1 15,-7 0-15,3 3 0,5 1 16,7 3-16,5 1 16,-16-1-16,-14-2 0,6 0 15,2 0-15,4 1 0,2 1 16,1-1 0,2-1-16,0 1 0,-2 0 15,6 0-15,4-1 0,0 0 16,1-2-16,-14-1 15,-11 0-15,11 1 0,7 2 16,-2 0-16,1 1 0,5-1 16,4 0-16,12 0 15,7 3-15,-12-1 0,-8 0 0,6-1 16,3-1 0,6 3-16,4 2 15,-11-2-15,-8 1 0,8-2 16,6 0-16,0-2 15,3-1-15,-20-1 0,-13-2 16,6 1 0,5-1-16,7 2 15,5 0-15,-23 0 0,-14-1 0,3-1 0,5-2 16,6 0-16,7-1 0,3 3 16,2 1-16,-5 0 15,-5-1-15,4 0 0,4 0 16,1 0-16,2 0 15,-22-2-15,-16 0 0,4 0 0,2 0 16,6 2-16,3 2 0,11 2 16,6 1-1,-13 0-15,-9-1 0,-1-1 0,-2-1 16,-2 1-16,0 2 0,7-1 16,7-1-16,1 0 15,1-1 1,-15 0-16,-10 0 0,3-3 0,0-1 15,1 4-15,3 4 16,3-2-16,2 0 0,-7-2 16,-6-2-16,1 2 0,1 2 15,0-1-15,1 0 0,0 0 16,0 0-16,2-1 16,0 1-16,-5-1 0,-4-1 0,6 1 15,6 2-15,-20-3 16,4 0-16,-2 0 15,-1 1-15,3-1 16,4 2-16,-2-1 0,0-1 16,-8-2-16,-1-2 15,-1 0-15,1 0 0,0 1 16,0 2-16,-2-2 0,-2-1 16,-3 0-16,0 0 15,0 1-15,0-1 16,-4 1-16,-1 0 0,-2-1 15,0 1-15,-4 0 16,-1-1 0,-2 0-16,-2-1 0,1 1 0,-2 0 15,0 0-15,0 0 16,0 0-16,2 0 0,-1 0 16,2 0-16,1 0 15,1 0-15,-4 1 0,-1-1 16,1 0-16</inkml:trace>
  <inkml:trace contextRef="#ctx0" brushRef="#br0" timeOffset="87125.3749">29233 17826 0,'0'0'0,"0"0"0,12-4 0,-3 2 16,2 1-16,3-1 0,4 1 15,-1-2-15,2 1 16,8 0-16,2 2 0,1 0 16,1 0-16,2 0 0,2 1 15,8 0-15,-1 1 16,1 1-16,1 1 0,-1 0 16,0 0-16,9 2 0,0 1 15,-1 1-15,-3-1 0,2 0 16,-1 0-16,0 0 0,-2-1 15,8 0-15,1-1 0,-5 2 16,-1 1-16,1 0 0,-1-1 16,-1-2-16,-3-1 0,8-1 0,-1-1 15,-3 1-15,-3 2 0,2-2 16,-2 0-16,1 0 0,-1-2 16,-1 2-16,-1-1 15,-3-1-15,-2-1 0,1 3 16,0 2-16,-3-3 0,0-2 0,0 1 15,2 0-15,-4 1 0,0-1 0,0-1 16,0 0-16,-1-2 0,-2-1 0,0-2 16,1-2-16,-5-2 15,-1-2-15,2-2 0,1-1 16,0-1-16,0-2 0,1-1 0,1-2 16,-1-1-16,-2-2 0,1-2 0,0-2 15,-1 0 1,0 0-16,-2-3 0,1-3 15,0 2-15,-1 0 0,1-1 0,0-1 16,-2 0-16,0-1 0,3-5 16,-2-1-16,-2 3 15,-2 2-15,0-2 0,0 0 0,-3 2 0,-2 3 0,0-3 16,-2-1-16,0-1 0,-3 2 16,-2-1-16,-2-1 0,-1 2 15,-1 1-15,-3-2 0,0-2 16,-3 1-16,-1 1 0,-2-2 15,-1-1-15,-2 1 16,1 2-16,-2-3 0,-2 0 16,-1 6-16,-1 0 0,-4-7 15,-2 1-15,-3 2 0,-1 3 0,-2-2 16,1-2-16,-1 1 0,0 3 16,-5-1-16,-1 2 0,-1 2 15,1 2-15,-4 0 0,-2-2 16,-2 2-16,0 0 0,-2 1 0,-2 1 15,1 0-15,0-1 0,-3 3 0,-2-1 16,2 0-16,1 0 0,-4 0 16,-2 2-16,1 1 0,1 1 15,-3-1-15,-3 0 0,3 1 16,0 0-16,-23-5 0,3 5 16,3 3-1,3 2-15,-1 1 0,2 1 16,2 3-16,4 1 0,-4 1 0,-4 0 15,4 3-15,1 2 0,-2-2 16,-3-1-16,4 2 0,0 2 16,-1 1-16,-2 1 0,4 1 15,2 0-15,-4 0 0,-2-1 16,1 0-16,2 1 0,-3 1 0,-1 1 0,4 0 16,3 0-16,-4 2 0,-1 2 15,1 0-15,2 1 0,-2 2 16,0 1-16,3-1 0,2-1 0,-3 2 15,-1 1-15,3 3 16,2 2-16,-2 0 16,-1 1-16,2 0 15,1 1-15,-2 3 0,-2 1 0,7 1 16,3 0-16,-2 3 0,-3 4 16,3-1-16,3-1 0,0 4 15,-2 3-15,4-1 0,2 1 16,1 6-16,-1 4 0,2-1 15,1-3-15,2 2 0,-1 2 16,5 0-16,2 0 0,3 3 0,0 4 0,4-3 16,2-3-16,2 1 0,1 2 15,3-4-15,0-1 16,2 3-16,1 4 0,3-5 0,2-3 16,2 4-16,-1 2 15,3-1-15,1 0 0,1 0 16,1 0-16,2-4 0,2-2 0,3 6 0,2 3 15,0 0-15,2-2 0,3-4 0,1-3 16,1-2-16,1-1 0,1 2 16,3 2-16,-1-7 0,0-4 15,5 3-15,3-1 0,0-1 16,1-2-16,0 1 0,2 1 16,-8-13-16,2 1 15,14 10-15,-2-2 0,-12-13 16,4 1-16,3 0 0,3 0 15,2 2-15,1 0 0,2-3 16,3 1-16,0-3 0,-1 0 0,3-4 16,2 0-16,1 0 0,-1 0 15,3-1-15,2 0 0,-1-2 16,-2-2-16,3 1 0,2 0 0,-1-1 0,-2-1 16,30-2-16,-1-5 15,-37 3-15,-1 0 0,24 0 16,-2 2-16,-4-3 0,0-1 0,5-1 15,2-1-15,-8 2 16,-6 2-16,3-3 0,2-3 16,-2 4-16,-1 2 15,3-1-15,1 0 0,-1-2 16,-3-2-16,3 2 0,3 1 16,-4-1-16,-1 0 0,2-1 15,3-1-15,-2-1 0,-2 0 0,3-3 16,2-1-16,-3 1 0,-1 1 15,2-3-15,1-3 0,-3 0 16,-5 1-16,5-3 0,0-3 0,-3-4 0,-2-4 16,1 2-16,0 1 15,-1-5-15,-1-2 0,1-6 0,0-2 16,-4 1-16,0 1 0,-1-2 16,1-4-16,-4 0 0,-2 0 15,0-2-15,1-1 16,-4 0-16,-1 1 15,-1-8-15,2-4 0,-6 3 16,-2 2-16,-1-2 0,-2-2 16,-1 2-16,-3-1 0,-2-1 15,0-3-15,-4 5 0,-4 3 0,-2-6 16,-1-3-16,-3 4 0,-4 4 16,-2-3-16,0-2 0,-5 2 15,0 2-15,-2 1 0,-1 2 0,-4 2 16,-2 4-16,-1-4 0,-3-3 0,1 7 15,-2 2-15,-2-1 0,-4-1 16,1 3-16,-1 0 0,-1-1 16,-2-2-16,-3 3 0,-2 4 15,-3-3-15,-3 0 16,-2 2-16,-2 1 0,-1-2 0,0 0 0,0 4 16,0 2-16,-4 1 0,-2 1 15,-1 0-15,1 2 0,-5-1 16,-4 0-16,5 3 0,0 3 0,-5 1 15,-1 1-15,1 2 0,-1 2 16,-2-2-16,-3 1 0,1 0 16,3-1-16,-6 4 15,-4 1-15,2 4 0,1 1 16,-5 1-16,-3 2 16,3-1-16,0 1 0,-3 2 0,-3 2 15,0 3-15,1 2 0,-5 3 16,-1 0-16,3 3 0,5 0 15,-5 1-15,-1 2 16,1 4-16,3 1 0,-4 6 0,-3 2 0,4 3 16,3 1-16,-6 7 0,-4 3 15,2 5-15,4 3 0,-7 12 0,-5 8 16,4 2-16,2 2 0,-6 21 16,-5 16-16,5 9 0,5 6 15,27-38-15,20-25 0,11-19 0</inkml:trace>
  <inkml:trace contextRef="#ctx0" brushRef="#br0" timeOffset="95505.7647">28549 16668 0,'0'0'0,"0"0"15,0 0-15,-10 16 0,10-16 0,0 0 16,0 0-16,-8 22 0</inkml:trace>
  <inkml:trace contextRef="#ctx0" brushRef="#br0" timeOffset="95706.9428">28270 17087 0,'0'0'0,"-4"7"0,0 2 0,-1 0 16,1 1-16,-2 1 0,2-1 15,-1-3-15</inkml:trace>
  <inkml:trace contextRef="#ctx0" brushRef="#br0" timeOffset="97881.9397">15354 16505 0,'0'0'0,"0"0"16,0 0-16,0 0 0,0 0 0,-25 3 15,25-3 1,-24 1-16,15-1 0,0 1 15</inkml:trace>
  <inkml:trace contextRef="#ctx0" brushRef="#br0" timeOffset="98044.7456">14180 16477 0,'0'0'0,"-5"0"0,3 0 0,2 0 0</inkml:trace>
  <inkml:trace contextRef="#ctx0" brushRef="#br0" timeOffset="139910.6961">25753 5192 0,'0'0'0,"0"0"0,0 0 16,0 0-16,0 0 0,-27-3 0,27 3 15,0 0-15,-33 0 0,19 1 16,-3 1-16,0-1 0,0 2 15,-2 0-15,-1 1 0,0 2 0,1 0 16,-9 4-16,-1 1 0,2 0 16,1-1-16,0 3 0,-2-1 15,2 2-15,2 1 0,-6 5 16,1 2-16,3-1 0,0 0 0,2-2 16,0 3-16,2-2 0,1 0 15,2 0 1,2 4-16,1-3 0,2 0 0,1-1 15,0 2-15,2-1 0,3 0 16,0-1-16,1 2 16,2-1-16,0-1 0,3 1 0,1 1 15,2-1-15,1 0 0,3 1 16,0 0-16,1 0 0,0-2 16,3 1-16,2 1 0,0-1 0,1 0 0,3-1 15,0 0-15,1-2 16,-1-1-16,3 0 0,1-1 15,1 1-15,0-2 0,2 0 0,2-1 16,0-1-16,-1-2 0,2 0 16,3-1-16,-2 1 0,-1-3 15,7 2-15,2 0 0,-4-3 0,1-2 0,1-1 16,1-1-16,-2 0 16,-1-1-16,1-2 0,2-1 0,-1 0 15,-2 0 1,3-4-16,2 0 15,-3 0-15,-1 0 0,2-1 0,1-1 16,-1-1-16,0 0 0,1-3 16,2-1-16,-2 0 0,-1 2 15,1-2-15,1 0 16,-2 0-16,1 1 0,4-5 0,1-2 16,-4 2-16,-2 1 0,0-4 15,0-2-15,-3 1 0,-4-1 0,0-2 16,-1-2-16,-3 0 0,-2 1 15,-1-1-15,-2-2 0,-2 0 0,-3 2 16,-1-3-16,-2-4 0,-3 5 16,0 1-16,-3-2 0,-2-1 15,-2 6-15,-1 0 0,-4-3 0,0 2 16,-2 4-16,-1 0 0,-2 0 16,-2-1-16,1 1 0,0 1 15,-1 2 1,-2-1-16,1 0 0,1 2 15,-3-1-15,-1 0 0,-1 2 16,0 2-16,0 0 0,-1-1 0,0 1 16,0 2-16,-3-1 0,-1 0 15,3 4-15,0 1 0,0 1 16,-3 0-16,1 0 0,0 0 16,-2 0-16,-1 1 0,0-1 0,2 1 15,-1 1-15,-2 1 0,0-2 16,1 1-16,-2 2 0,1 0 0,1 0 15,-1 2-15,-7-2 0,0 1 16,7 0-16,1 2 0,-7-1 16,-1 1-16,7 1 0,-1 2 15,-6 0 1,1 3-16,2 0 0,-1 0 0,-1 4 16,0 2-16,1-1 0,2 1 15,-2 4-15,-2 2 16,2 2-16,2 1 0,-2 4 15,-1 5-15,2-1 0,1 0 0,4-4 16,6-6-16,5-5 0</inkml:trace>
  <inkml:trace contextRef="#ctx0" brushRef="#br0" timeOffset="141222.26">26182 5230 0,'0'0'0,"0"0"16,0 0-16,0 0 0,0 0 16,0 0-16,25-4 0,-25 4 0,0 0 0,25 5 15,-25-5-15,20 10 0,-11-4 16,-1 1-16,0 2 0,-1-1 16,-2 3-16,0 1 0,-3 1 15,-1 1-15,-2 0 0,-2 2 16,-4 1-16,-2 0 0,-1 1 15,-5 6 1,-2-1-16,1 0 0,-2-2 0,-1-1 16,0 0-16,0-2 0,1-3 15,0 2-15,3-1 0,3-5 16,2-2-16,4-4 0,3 0 16,2-1-16,1-4 0,7 1 15,3-2-15,3-2 0,1 1 0,4-2 16,2 0-16,1 1 15,1-2-15,1 1 0,0 1 0,-1-2 16,0 2-16,5-2 16,-2 4-16,-2-1 0,-1 1 0,-1 0 15,-1-3-15,-1 0 0,-2-1 16,-1 0-16,-3-2 0,-4 3 16,-2-1-16,0 2 0</inkml:trace>
  <inkml:trace contextRef="#ctx0" brushRef="#br0" timeOffset="141500.6258">26428 5482 0,'0'0'16,"0"0"-16,0 0 0,0 0 16,0 0-16,0 0 0,0 0 15,27-1-15,-27 1 0,0 0 16,33-2-16,-33 2 0,27-1 0,-11 0 0,-1 1 15,1-1-15,0 1 0,1 0 16,-1 0-16,0 0 0,-2 1 16,-1-1-16,-1 0 0,-1-1 15,-1 1-15,-1-1 0,-1 1 16,-2-1-16,0 0 0,-1-2 16,0 0-16,-3-1 0,-1-3 0,0 3 15,0-1-15,-1 1 0</inkml:trace>
  <inkml:trace contextRef="#ctx0" brushRef="#br0" timeOffset="141889.8318">26620 5232 0,'0'0'16,"0"0"-16,0 0 0,0 0 0,0 0 16,0 0-16,0 0 0,0 0 15,0 0-15,0 0 0,0 0 16,0 0-16,0 0 0,0 0 16,3 24-16,-3-24 0,0 0 0,0 0 31,-3 22-31,3-22 0,0 0 0,-4 20 15,4-20-15,0 0 0,-7 20 16,7-20-16,-4 16 0,1-7 16,1 0-16,0 1 0,-1 2 15,-1 0-15,2 0 0,0 3 16,-1 2-16,-1 0 0,1 0 0,-1 3 16,-1 5-16,1 2 0,-1 1 0,0 16 15,-2 6-15,2 1 0,-1 1 16,1 1-16,0-10 0,1-8 0</inkml:trace>
  <inkml:trace contextRef="#ctx0" brushRef="#br0" timeOffset="144580.6048">27451 4913 0,'0'0'0,"0"0"16,0 0-16,0 0 0,0 0 0,0 0 15,0 0-15,0 0 0</inkml:trace>
  <inkml:trace contextRef="#ctx0" brushRef="#br0" timeOffset="145285.8819">27330 7239 0,'0'0'0,"0"0"0,0 0 0,0 0 16</inkml:trace>
  <inkml:trace contextRef="#ctx0" brushRef="#br0" timeOffset="147345.1564">24802 6446 0,'0'0'0,"0"0"0,0 0 0,0 0 16,0 0-16,0 0 0,0 0 15,0 0-15,0 0 0,0 0 16,0 0-16,0 0 0,0 0 0,0 0 15,0 0-15,0 0 0,0 0 16,25 16-16,-25-16 0,0 0 16,0 0-16,21 13 0,-21-13 15,0 0-15,20 10 0,-20-10 0,0 0 0,0 0 16,24 10-16,-19-8 0</inkml:trace>
  <inkml:trace contextRef="#ctx0" brushRef="#br0" timeOffset="147954.1254">24943 6722 0,'0'0'0,"0"0"0,0 0 0,0 0 0,0 0 16,0 0-16,0 0 16,0 0-16,0 0 0,0 0 0,0 0 31,0 0-31,0 0 0,0 0 0,0 0 15,0 0-15,23 7 0,-23-7 16,0 0-16,0 0 0,0 0 16,0 0-16,0 0 0,25 7 0,-25-7 0,0 0 15,0 0-15,27-7 0,-27 7 0,0 0 16</inkml:trace>
  <inkml:trace contextRef="#ctx0" brushRef="#br0" timeOffset="148717.8667">24712 6582 0,'0'0'0,"0"0"16,0 0-16,0 0 0,0 0 0,20-22 15,-20 22-15,18-19 16,-18 19-16,23-23 0,-9 11 15,0-2-15,1 0 0,2-1 16,2-2-16,-1 0 0,2 3 16,6-9-16,0 0 0,1-1 15,0 0-15,6-5 0,0-1 16,-2 2-16,-2 1 0,2 1 16,0-2-16,2 0 0,-4 2 0,-1 1 15,-3 2-15,-3 3 0,-2 2 16,-2 1-16,-2 2 15,-2 1-15,-2 3 0,-3 3 16,-3 3-16,-1 1 0,-2 2 0,-1 0 16,-1-1-16,-1 3 0,0 0 15,-2-2-15,-1 3 0,-1 1 16,1 2-16,0 0 0,1-2 16,-1 1-16</inkml:trace>
  <inkml:trace contextRef="#ctx0" brushRef="#br0" timeOffset="149112.6649">25168 5972 0,'0'0'0,"0"0"16,0 0-16,0 0 0,0 0 0,24-14 16,-24 14-16,22-11 0,-22 11 0,29-11 15,-12 5-15,-1 1 0,1-2 16,0 2-16,2 0 0,-1 0 16,-1 1-16,-1 0 15,-2 0-15,-1 2 0,-1 0 16,2 2-16,-2 0 0,-4 1 15,-2 1-15,-1 1 0,-2 3 0,-2 2 0,-2 1 0,-4 3 16,-1 4-16,-4 4 0,-3 4 16,-7 11-16,-3 5 0,-3 4 0,0 2 15,-8 18-15,0 4 0,-6 16 16,1 2-16,5-10 0,8-19 16,6-14-16</inkml:trace>
  <inkml:trace contextRef="#ctx0" brushRef="#br0" timeOffset="152190.3129">26887 4865 0,'0'0'0,"0"0"0,0 0 0,0 0 15,0 0-15,0 0 0,0 0 16,0 0-16,0 0 0,0 0 0,0 0 15,0 0-15,0 0 0,0 0 0,0 0 16,26 12-16,-26-12 0,0 0 16,0 0-16,0 0 0</inkml:trace>
  <inkml:trace contextRef="#ctx0" brushRef="#br0" timeOffset="152400.2756">27218 4932 0,'0'0'16,"0"0"-16,0 0 0,0 0 0,0 0 0,0 0 16,0 0-16,0 0 0,0 0 15,6 25 1,-6-25-16,0 0 0,0 0 15,22 17-15,-22-17 0,0 0 0</inkml:trace>
  <inkml:trace contextRef="#ctx0" brushRef="#br0" timeOffset="153075.8712">27135 4799 0,'0'0'0,"0"0"16,0 0-16,0 0 0,0 0 0,-17 15 16,17-15-16,-15 14 0,15-14 0,-22 20 15,8-7-15,-2 1 0,0 1 16,-5 2-16,-3 1 0,-6 6 15,0 1-15,-2-2 0,-2 0 16,-7 6-16,2-1 0,1-1 16,0 2-1,2-3-15,1-3 0,-4 4 16,3-2-16,3-3 0,2 0 0,3-2 16,4-3-16,3-1 0,2-2 15,3-2-15,2-1 16,3-1-16,3-3 0,2-2 0,2 0 15,0-2-15,1-1 0,1 0 16,2-2-16,0 0 0,2-1 0,2-4 16,2 0-16,2-2 0,2-3 0,-2 3 15,0 0-15,-2 1 0</inkml:trace>
  <inkml:trace contextRef="#ctx0" brushRef="#br0" timeOffset="153468.4846">26509 5098 0,'0'0'0,"0"0"15,0 0-15,0 0 0,0 0 16,-15 24-16,15-24 0,-11 20 15,6-8-15,-3 3 0,-1 2 16,-1 0-16,0 1 0,-1 0 16,0 2-16,-1 5 0,1-3 0,1 0 15,1 0-15,2-4 16,0-1-16,4-3 0,1-1 0,3-1 0,2-4 16,4-1-16,4-3 0,1-1 15,2-1-15,3-1 16,3-2-16,-1 0 0,2 0 15,2-3-15,3 0 0,-2 0 16,0-2-16,9-1 0,3 2 16,-2-2-16,0-1 0,5-1 15,4-1-15,0-1 0,0 0 0,-3-1 16,-8 3-16,-7 2 16</inkml:trace>
  <inkml:trace contextRef="#ctx0" brushRef="#br0" timeOffset="153608.2289">27630 5140 0,'0'0'0,"0"0"0,0 0 16,0 0-16,0 0 0,0 0 16,-8 29-16,8-29 0,0 0 0,-9 27 15</inkml:trace>
  <inkml:trace contextRef="#ctx0" brushRef="#br0" timeOffset="154748.8324">27175 7088 0,'0'0'0,"0"0"15,0 0-15,0 0 0,0 0 16,0 0-16,0 0 0,0 0 16,-18-18-16,18 18 0,0 0 15,0 0-15,-20-17 0,20 17 0,0 0 0,0 0 16</inkml:trace>
  <inkml:trace contextRef="#ctx0" brushRef="#br0" timeOffset="155713.5503">24840 4725 0,'0'0'0,"0"0"0,0 0 16,0 0-16,0 0 0,0 0 16,0 0-16,0 0 0,26-1 0,-26 1 15,0 0-15,31-6 0,-31 6 16,24-7-1,-10 5-15,0 0 0,-1 0 16,0-1-16,1 1 0,1-1 16,-1 2-16,0-2 0,0-1 15,-2-1-15,0 0 0,-2-1 0,-1 2 16,-2 1-16</inkml:trace>
  <inkml:trace contextRef="#ctx0" brushRef="#br0" timeOffset="155998.8837">25300 4346 0,'0'0'0,"0"0"0,0 0 0,0 0 16,0 0-16,0 0 0,0 0 15,-12 25-15,12-25 0,-7 19 0,7-19 16,-11 26-16,4-13 0,-1 3 16,0 1-16,1 2 0,0 0 15,1 4-15,-2-1 0,-1 6 0,1-2 0,2 2 16,0 1-16,2-4 16,0-1-16,2-4 0,1-2 15,0-3-15,1-4 0,0-2 0,0 0 16,0-3-16</inkml:trace>
  <inkml:trace contextRef="#ctx0" brushRef="#br0" timeOffset="156199.6112">25240 4664 0,'0'0'16,"0"0"-16,0 0 0,0 0 0,0 0 15,0 0-15,22-16 16,-22 16-16,0 0 0,27-12 0,-27 12 15,25-8-15,-12 3 0,1 2 0,2-1 16,-1 0-16,-1 1 0,1 0 16,-2 1-16,-2-2 0,-1 0 0,-1 0 15,-2 0-15,0 1 0</inkml:trace>
  <inkml:trace contextRef="#ctx0" brushRef="#br0" timeOffset="156400.3195">25628 4360 0,'0'0'0,"0"0"16,0 0-16,0 0 0,0 0 0,0 0 15,-10 32-15,10-32 0,-10 24 0,2-6 32,-2 4-32,0 1 0,0 4 15,1 3-15,-2 5 0,-3 11 0,2-2 16,-2 12-16,2 1 15,2-11-15,1-10 0,2-6 0</inkml:trace>
  <inkml:trace contextRef="#ctx0" brushRef="#br0" timeOffset="157396.4121">26681 6393 0,'0'0'0,"0"0"0,0 0 16,0 0-16,0 0 0,0 0 15,0 0-15,0 0 0,23 6 0,-23-6 16,0 0-16,27 0 0,-27 0 16,25 0-16,-11 0 0,0-1 0,2-1 15,-1 0-15,1-1 16,-1-1-16,2 1 0,-3-2 15,-2 3-15,-1-1 0</inkml:trace>
  <inkml:trace contextRef="#ctx0" brushRef="#br0" timeOffset="157973.7867">26835 6129 0,'0'0'0,"0"0"0,0 0 15,0 0-15,0 0 0,0 0 0,0 0 16,-20 16-16,20-16 0,0 0 16,0 0-16,-19 16 0,19-16 0,0 0 15,-17 22-15,10-12 0,2 1 0,-2 1 16,0 1-16,1 2 0,-2 1 15,0 1-15,1 1 0,0 0 16,0 1-16,0 5 0,1-1 16,3-2-16,1-3 0,2-2 15,3-3-15,0-1 16,2-5-16,-2 0 0,0-1 16,0-1-16</inkml:trace>
  <inkml:trace contextRef="#ctx0" brushRef="#br0" timeOffset="158207.7032">26882 6357 0,'0'0'16,"0"0"-16,0 0 0,0 0 16,0 0-16,0 0 0,0 0 15,0 0-15,24-8 0,-24 8 0,0 0 16,23-1-16,-23 1 0,20-1 15,-8 0-15,1 1 0,0-1 0,1 1 0,2-2 16,-1 0-16,1-1 0,-1-1 16,1-1-16,-3 1 0,-1 0 0,-2 1 15</inkml:trace>
  <inkml:trace contextRef="#ctx0" brushRef="#br0" timeOffset="158460.4473">27317 6003 0,'0'0'0,"0"0"16,0 0-16,0 0 0,0 0 0,0 0 16,0 0-16,0 0 0,0 0 0,-15 21 15,15-21-15,-8 23 0,8-23 16,-14 32-16,6-9 15,-2 2-15,-1 1 0,-3 6 0,0 5 16,-5 11-16,1 1 0,-7 20 16,1 7-16,-1 10 0,2-2 0,3-9 15,4-20 1,5-12-16</inkml:trace>
  <inkml:trace contextRef="#ctx0" brushRef="#br0" timeOffset="162249.2127">24641 4288 0,'0'0'0,"0"0"0,0 0 16,0 0-16,0 0 0,0 0 0,-18-14 16,18 14-16,0 0 0,0 0 15,-17-14 1,17 14-16,0 0 0,0 0 15,0 0-15,-18-12 0,18 12 0,-3-2 16,3 2-16,1-4 16,1 1-16,4 0 0,3-1 0,0 1 0,2-1 15,3-1-15,1-1 0,2 1 16,0-1-16,3 1 0,2-2 16,-3 3-16,-3-1 0,-1 0 15</inkml:trace>
  <inkml:trace contextRef="#ctx0" brushRef="#br0" timeOffset="163094.3056">26602 6137 0,'0'0'0,"0"0"15,0 0-15,0 0 0,0 0 16,0 0-16,0 0 0,0 0 16,0 0-16,0 0 0,0 0 15,25-12-15,-25 12 0,0 0 16,23-3-16,-23 3 0,25-8 0,-8 1 15,3-2 1,2-1-16,1-3 0,4-1 16,4-3-16,11-5 0,0 0 15,12-6-15,1 1 0,-3 3 16,-4 2-16,-2 2 0,-11 3 16,-8 4-16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13495 1262 587,'-45'0'173,"1"23"-164,-6 17 2,23 8-8,8 14 0,18-15-1,6-1 1,21 1-2,14-22-3,11-18-8,5-39-36,10-43-162,-32 18 70,-14 19-86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13641 1228 477,'1'44'147,"-2"27"-103,-1-19-10,-4 11-11,1-17-1,-4 13-32,0-11-27,1-6-148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13785 1408 450,'-19'66'120,"3"-25"-115,-5 2-1,44 7 67,25-65-55,-3-2-6,-10 3-10,4 2-19,-12-24-401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13884 1436 232,'-3'36'197,"-4"20"-138,1-13-16,0 1-22,1 29-61,8-37-195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13977 1159 392,'57'6'109,"4"2"-82,-13 52-19,-45-12-2,-4-9 1,1 17 2,2 24 6,0-19-2,0-9 0,-2-3 6,1-2 4,2 0 16,2-5 5,-5 2 1,-6 0-11,-51-32-35,-4-21-40,-3-10-30,-12-6-33,12 3-158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12805 1076 474,'-39'20'93,"2"0"-86,-28 12-3,26-19 5,-23 8 38,55 30-39,1 8 0,3-13 0,-2 17 1,-2-5 1,-1 1 0,-1 9 0,2-20-2,-3 3-2,2 2 1,10-8 1,87-1-10,-21-42-5,5-12-11,-13 0-12,-17 3 8,10-1-16,0-1-9,13-2-99,-30 8 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14163 951 577,'36'5'77,"3"5"-64,-2 7-1,-4 64 18,-58-38-12,-14-4-4,0-2 2,19 1 1,69-20-8,3-21-4,-8-6-4,0-6-188,-8 14-248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14308 1060 513,'56'-6'210,"-9"3"-176,7 1-17,0 1-10,-10 1 6,-4 13-416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24241 14794 533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9461 2308 289,'53'-12'148,"9"9"-131,-9 26-1,-9 34 3,-25-18-2,-16 24 24,-15-28-6,-50 3-116,35-111-129,28 34 171,-1 0-108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983 1262,'0'0,"0"0,0 0,0 0,0 0,0 0,17 0,-17 0,18 0,-18 0,0 17,17-17,-17 0,18 0,-1 18,-17-18,35 18,-17-18,0 18,-1-18,1 0,17 18,-18-18,18 18,0 0,-17-18,17 17,18 1,-1-18,1 18,-1 0,-17-18,18 18,-18-18,-17 0,34 0,-17 0,18 18,0-18,-36 0,36 0,-1 0,1 0,-53 0,53 18,-1-18,1 0,-18 0,18 0,-18 0,17 0,-17 17,18-17,-18 0,0 0,18 0,-1 0,1 0,-18 0,18 0,-18 0,0 0,0 0,-18-17,18 17,-17 0,-18 0,35 0,-17 0,-1 0,18-18,0 18,-17 0,17-18,0 18,0-18,0 0,0 18,0-18,0 18,-17-18,-1 18,18 0,-17-17,-1 17,1 0,17-18,0 18,0-18,-17 18,-1 0,18-18,-17 0,-18 18,35-18,0 0,-17 1,-1-1,18 0,-17 0,-18 18,17-18,1 0,-1 0,-17 1,18-19,-1 18,-17 0,18-17,-18 17,18-18,-18 0,0 1,0-1,-18 0,18 18,0-17,-18-1,1 18,17-18,-18 19,18-1,-17-18,17 36,-18-18,1-18,-1 19,1-1,-1 0,-17 0,18 0,17 18,-18-18,0 0,1 1,-18-1,17 0,-17 0,18 0,-18 0,17 1,1 17,-19-18,36 18,-17-18,-18 0,0 18,35 0,-35-18,0 0,0 18,17-18,-17 18,0 0,0-17,0 17,0-18,-18 18,18-18,-18 18,18-18,-17 18,-1 0,18 0,0 0,-18 0,18 0,-17 0,17 0,-1 0,-16 0,17 0,0 0,0 0,-18 0,18 0,0 0,0 0,-18 0,-17 0,-18 0,1 0,17 0,-1 0,1 0,18 0,-1 0,0 0,18 0,0 0,0 18,18-18,-1 0,-17 0,17 0,1 0,17 18,-18-18,1 0,-1 18,1-18,-1 17,1-17,-1 18,18-18,-17 18,-1-18,1 18,-1 0,18-18,-35 18,17 0,-17-1,18 1,-18 0,17 0,-17 0,18 0,-18-1,17 1,0 0,1 0,-18 0,17 0,1 0,-1 17,18-35,-17 18,-1 0,18 18,-17-18,17-1,-18 1,18 0,0 0,-17 0,17 17,0-17,-18 0,18 0,0 18,0-18,0-1,0 1,0 0,0 0,0 0,0 0,18-18,-18 18,0-1,17 1,-17-18,18 18,-18-18,0 18,17-18,1 18,-18-18,0 0,17 18,1-18,-18 17,17-17,1 18,-18-18,17 0,-17 0,18 0,-18 0,17 0,-17 18,0-18,0 0,18 0,-18 0,18 0,-18 0,17 0,1 18,-18-18,17 0,1 0,-18 0,0 0,17 18,-17-18,0 0,0 0,18 0,-18 0,0 0,0 0,17 0,-17 0,0 0,18 0,-18 0,0 18,0-18,17 0,-17 0,0 0,0 0,0 0,0 0,0 0,18 0,-18 0,0 0,0 0,0 0,0 0,0 0,0 0,17 0,-17 0,0 0,0 0,18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9637 2096 229,'-3'39'56,"-2"15"-35,-3 10 17,2-26-13,0 0-3,-3 13 19,0 4-10,7-16-8,3-3-20,45-33-223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9764 2263 157,'25'38'86,"-8"0"-38,-5-1 36,21-80 60,31-5-122,-28 44-12,13 48 54,-64-7-14,-16-1 5,-43 2-3,21-47-137,25-59-338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10298 2076 474,'9'40'33,"5"34"-21,-4-16-1,0 9 1,-1 13 10,-6-25-4,2-11 0,-5 29 45,-11-33-8,-25-18-20,-7-58-74,15-4 2,-1-11-71,-5-14-33,13 21 27,-1-3-93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10125 2328 202,'37'-3'106,"8"16"-81,-19 26 3,-46 32 54,-21-17 11,-22-14-24,58-87-254,35-5 83,-5 11-110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10503 2238 195,'-43'52'288,"-13"11"-202,106-22 0,-9-28-54,-3 13-4,0 11-53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11072 2305 224,'75'2'499,"-2"1"-484,-27-2-8,1 0-2,15 0 20,-2-2-21,-14-2-1,2-1 1,-2-2 1,-90 3-409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11300 2128 525,'-36'24'226,"-14"10"-213,-1 5-9,14-13 2,-1-4-4,-4 2 1,-1-2 3,4 1 3,49 30 0,32-26-7,8 0 1,0-6-1,-3-4-6,-3-7-59,-6 13-474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9723 2854 372,'47'-10'118,"32"-4"-101,-30 9-9,15 4 6,-16 45 24,-47 5-7,-11-3 3,-28 22 19,-23-11-74,25-100-270,26-7 192,3 14-86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9886 2723 230,'-4'57'109,"-6"5"-56,1-14 12,-7 6-1,3-16-12,2 1-17,7-2-56,40-40-280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10085 2881 241,'59'-23'299,"6"21"-290,-7 37 15,-47 5 13,-57 30 92,0-53-82,-2-26-34,5-27-72,25-18-105,14 18-82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853 1083,'0'0,"0"0,0 0,0 0,0 0,0 0,18 0,-18 0,0 0,17 0,-17 0,0 0,18 17,-18-17,17 0,1 0,0 18,-18-18,17 0,1 0,0 0,-1 0,1 18,-1-36,19 18,-1 0,0 0,18-18,-18 18,0-17,18 17,0-18,-18 18,18-17,-17-1,-1 18,0-18,0 1,0-1,1 0,-19 1,1-1,0-17,-1 35,1-18,17-17,-17 0,-18 35,17-35,19 0,-19 17,1-17,-1-1,-17 19,18-18,-18 35,18-18,-18-17,17 17,1 1,-18-19,17 19,-17-1,0 18,0-18,18 1,-18-1,0 18,0-17,18-1,-18 18,0-18,0 18,0-17,17-1,-17 18,0-17,0 17,0-18,0 18,0-18,0 18,18-17,-18-1,0 18,0-18,0 18,0-17,0 17,0 0,0-18,0 18,18-17,-18 17,0-18,0 18,0 0,0 0,0 0,0 0,0 0,0 0,0 0,0 18,0-18,0 0,0 0,0 0,0 0,0 0,0 17,-18-17,18 0,0 0,0 0,0 0,0 0,0 18,0-18,0 0,0 0,0 0,0 0,0 0,0 17,-18-17,18 0,0 0,0 0,0 0,0 0,0 18,0-18,0 0,0 0,0 0,0 0,-17 18,17-18,0 0,0 17,-18-17,18 0,0 18,-18 0,18-18,0 17,-17-17,-1 18,1-1,-1 1,0-18,18 18,-17-1,-1-17,18 18,-17-18,17 0,-18 17,18-17,-18 0,18 18,-17-18,17 0,-18 18,18-18,0 0,-18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10524 2764 266,'-8'47'222,"-1"-1"-189,-4 9 1,0-8 1,2-4-10,3-5-8,2 1-6,41-65-653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10536 2764 240,'15'47'84,"2"7"-62,-4-13 7,5 5-1,7 15 18,3-14 32,20-76 122,-35-9-167,-2-9-6,2-8-10,-2 0-2,-3 3-9,12 13-425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10925 2896 353,'-45'-30'215,"-16"68"-176,40 1-31,10-1-2,16-2-3,56-43-2,-34-35 3,-6-1 2,-3 7 4,0 112 17,-13-38-36,8 5-76,15-7-364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11140 2816 411,'-40'42'167,"19"-3"-161,4 2 6,19 31 0,65-28-37,-28-53 2,22-48-9,-34 6-16,-10 11-2,-5-11-3,-3 3-3,2 11 71,-7 96 164,-4-13-141,-1 8-9,-1-16-8,0 2-10,-1 3-12,4-5-27,-7 0-136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11638 2725 398,'-57'70'208,"34"-32"-176,2 15-10,10-7 1,12-3-13,9 0-5,8 3-3,9-7-14,9-5-29,4-26-172,2-38-116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11774 2779 263,'28'38'58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11758 2902 245,'-6'50'241,"-9"17"-187,68-108-2,-32-4-64,0-4-2,-1 11-1,8 80 69,9-72-53,31-20 2,-28 30-2,-1 10 0,2 60-21,-64-7-14,-28-3-181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11961 2709 228,'-3'41'135,"-8"34"-47,-5-12-20,-8 10 11,1-8-32,69-102-501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11950 2964 227,'-1'41'134,"-3"15"-21,24 7 24,18-50-125,26-63-14,-34 14 2,11-25 8,-43 22 30,-36 39-2,44 60-30,33-46-11,-2 0-20,0-6-540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12318 2790 311,'33'51'176,"-18"-10"-106,-8 10 6,-5-12-16,-11 6-19,-5-5-12,-22 14-25,-41-1-125,20-33-1,20-11-4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925 120,'0'0,"0"0,0 0,0 0,0 0,0 18,0-18,0 0,19 17,-19-17,0 0,0 18,0-18,0 17,19 1,-19 0,20 17,-20-35,0 35,19 18,0-18,0 0,0 1,1 17,-20-53,19 35,-19-18,19 1,0 0,-19-1,0-17,0 18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12574 2943 244,'63'2'413,"-24"-1"-378,16-1-11,-7 0 9,-5-2-19,11-1 1,-6 5-5,-2 4-7,-8 13-405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12833 2803 335,'68'33'395,"-28"-17"-373,8 1 7,-3-3-19,1-1 3,-5 11 8,-81 15 4,-7-16-23,2-2-2,-3 1-8,-7 4-27,-1 5-76,20-25-243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7607 11637 211,'37'0'114,"11"-3"-73,-3 3-11,16 5-1,3 3-4,0-2-3,15 3-4,-40-4-10,2-2-2,6-2 1,34 7 6,-42-3-6,4 0 0,8 2 0,-13-4 0,12-4 0,-5 4 0,-1-1 0,11 1-1,-16-1 0,9-2 0,-4 2 0,0 2-1,8 0 0,-13-1 0,13-4 0,-2 0 0,3 1-1,8-2 0,-18 0 0,14-1 0,-8 1 0,-1 3 0,10 4 0,-13 1 0,16 0-2,-5-1 0,-1 0-1,12-3 0,-17-1 0,18-2 1,-31 1-1,17 1 0,16 1 1,-32-1-1,16 1 0,10 0 0,-4 0 0,4 1 1,-23-3-1,1 0 0,17-3 0,-19 1 0,1-1 0,6-2-1,22-4 1,-25 3 0,3-1-1,2 0 1,20-3 0,-27 4-1,2 1 1,2 0-1,17 1 1,13 2 1,-35 2-2,18 0 2,17 1-1,-34-2 0,16 0 0,14 0 0,-33-1-1,17 0 1,16-1-1,-9 0 0,1 0 1,9 1 0,-21-1 0,13-3 0,-7 1 0,2 0-1,13-2 2,-19 3-1,16-3-1,-7 3 1,0 0 0,11 1-1,-21 0 1,16 1-1,-8 0 1,-1 0-1,0 0 0,-16 1 0,23-2 0,-25 1 1,16-1-1,13 0 0,-7-1 0,0 0 0,14 0 0,-19 1 1,-19 2-1,3 0 0,3 0 0,16-1-1,16 2 2,-33-1-1,18 0 0,-23-1-1,3 0 1,5-1 0,19-2 0,-26 2 0,2-1 0,-1 0 1,17-2-1,14 1 0,-8 3 0,-2 1 1,6 0-1,-20 1 0,8 2 0,-13 1-1,-1-2-6,-90 3-145,5-2 93,-23 0-44,9 2 55,19-2-12,-8 0-92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8501 11514 244,'-22'63'87,"3"-11"-81,-4 12 1,9-23 1,-2 3-1,-1 0-1,1 0 1,-1-1 0,-6 14 9,-3 5-4,3 1 3,19-9 7,44-59-8,10-27-2,4-9 0,7-8 3,-23 19-6,3 1-1,17-11 7,5-1-1,8-6 4,-32 25-10,-50-14 82,-36 40-69,-7 0-4,-18-3-3,18-1-2,-17-5 0,8-1-2,7 1-1,7 2-2,2 4 2,70 41-26,18-10 14,14 14 2,-11-10 0,13 13 2,-10-6-1,-3-2 1,1 1 0,27 24 3,-32-41 4,-30-83 14,-38-11-12,-11-2-2,6 13-1,8 20-4,-2-4 0,0-2-1,-11-18 3,-1-5-1,9 14-1,10 10-2,1-6-4,31 1-116,11 12-393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7274 1130 221,'-12'77'299,"2"-22"-291,-4 7 0,0-4 0,4-20 12,-1 2-15,-2-3-1,0-1 0,-17 37 5,5-6 4,99-115-13,-21-5 0,-14 14 0,13-10 1,12-12-1,-28 22 1,22-21 5,-48-3 102,-74 64-88,-4 0-4,6-3-9,16 1-1,-15-2-3,9 4 0,6 0-2,3 2-1,-7 4 1,62 45-15,35-16 11,-8-7 2,17 12 1,-3-5 1,0-1 1,6 1-1,-18-13 0,-1 0 1,-4-2 0,4-3 2,-35-75 17,-27-6-18,-4 0-1,5 13-1,-15-25-1,16 34 0,-7-15 1,-2-6-1,7 18-1,1 3 1,-1 121-263,32-43 84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14783 3702 322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13687 8501 169,'9'48'466,"-2"-11"-442,1 13-6,1-11-7,5-3 1,9 5 3,3-5-4,8 3-2,47 21 8,-43-41-11,2-5 0,3-2-2,2 1-1,0-2-3,-3-12-656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14094 8787 406,'47'58'251,"13"1"-215,-4-2 5,-101-21 29,-3-8-65,6-5-4,-14 6-5,-4-6-16,8-17-254,16-30-44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13429 5686 154,'57'-3'418,"-13"-3"-370,1-1-7,0-1-28,-5 5-8,0 12-496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13548 5537 227,'-4'60'134,"4"-16"-116,0 12-5,1-19-13,7 11-15,13-6-106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50:52.05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21940 9371 0,'0'0'0,"-9"-3"0,-4-1 0,-2 3 15,-3-2-15,-12 3 0,-5 1 16,-9 3-16,0 2 0,-8 5 0,-5 2 16,-11 6-16,2 1 0,-17 11 15,-1 7-15,4 0 0,4 2 0,-13 11 16,0 6-16,-24 22 0,19-9 16,9 2-16,8 1 0,16-9 15,10-6-15,6 1 0,5 3 16,7-3-16,5-5 0,3 6 0,2 2 15,3-3-15,2-4 0,4 9 0,1 5 16,3-8-16,2-2 0,5 6 16,3 7-16,2-5 0,1-2 15,6 7-15,3 4 0,0-9 16,2-6-16,3 8 0,4 3 16,-1-7-1,-1-4-15,6 2 0,5-1 16,1-4-16,0-5 0,7 4 0,6 5 15,-2-8-15,-1-4 0,9 4 16,6 0-16,-3-6 0,-4-5 16,8 3-16,4 4 0,-2-6 15,-2-3-15,8 0 0,7 1 16,-6-4-16,-2-3 0,8-1 0,6 0 16,-5-7-16,-3-4 0,10 2 0,6 0 15,-8-7-15,-4-5 0,9-1 16,9 0-16,-7-5 0,-5-4 15,10-5-15,4-4 0,-5 0 16,-6-1-16,8-7 0,5-5 16,-8 1-16,-4-1 15,8-8-15,8-6 16,-11 2-16,-5 0 0,8-5 0,5-3 16,-5 1-16,-6 1 0,10-7 15,7-6-15,-9 3 0,-7 1 0,7-9 16,3-5-16,-10 1 0,-5 2 15,4-12-15,2-9 16,-11 8-16,-8 4 0,4-6 0,1-6 16,-10 4-16,-7 2 0,-1-8 0,0-4 15,-9 9-15,-5 6 0,-3-8 16,-3-3-16,-5 3 0,-6 4 16,-5-3-16,-4-4 0,-3 8 15,-5 5-15,-5-3 0,-4-4 16,-5 9-16,-2 6 0,-7-4 0,-5-4 15,-2 4-15,-2 5 0,-6-2 0,-3-2 16,0 4-16,-1 2 0,-7 0 16,-4-2-16,1 8 0,-1 3 15,-6-3-15,-7-2 0,3 6 16,1 4-16,-9-2 0,-5 1 16,1 6-16,2 2 15,-8 1-15,-5-2 0,4 5 16,2 2-16,-8 0 0,-6-2 15,4 5-15,4 3 0,-10 1 16,-7-1-16,8 3 0,5 3 16,-6 1-16,-5 1 0,6 2 15,5 4-15,-9 0 0,-5 2 16,7 3-16,4 1 0,-10 6 0,-6 5 16,7 1-16,6 0 0,-6 5 0,-4 4 15,8 1-15,5 3 0,-5 5 16,-1 7-16,7-3 0,8-1 0,-9 10 15,-6 7-15,6 1 16,4 0-16,-10 15 0,-7 8 16,7-1-16,6-2 15,-8 17-15,-7 13 16,10-2-16,5 0 0,-5 17 0,-4 10 16,12-1-16,9-3 0,1 13 15,2 9-15,23-43 0,14-32 0,11-19 16</inkml:trace>
  <inkml:trace contextRef="#ctx0" brushRef="#br0" timeOffset="5657.0546">23658 10662 0,'0'0'0,"0"0"0,0 0 16,0 0-16,0 0 0,0 0 15,0 0 1,0 0-16,0 0 0,0 0 0,0 0 16,0 0-16,0 0 0,0 0 15,0 0-15,0 0 0,0 0 16,23 5-16,-23-5 0,0 0 16,30 1-16,-30-1 0,27 4 15,-27-4-15,32 7 0,-12-4 16,2 1-16,0 1 0,0 0 0,2 0 15,4 2-15,6-1 0,-1 1 0,2 0 16,2 0-16,-1-3 0,1 1 16,8 0-16,1 0 0,-2-1 15,-2 0-15,10-1 0,0 0 16,-4 0-16,-3 1 0,3-3 16,0 0-1,0-1-15,-3 0 0,10 0 16,1 0-16,-4-1 0,-3 1 0,1 0 15,3 0-15,-4 0 0,-4 1 16,9 0-16,1 0 0,-5 0 16,-5 1-16,3 1 0,3 0 15,-5 1-15,-1-3 0,0 2 16,1 1-16,-3-1 0,-2-1 0,2 1 0,1 1 16,-4 0-16,-3-1 0,1 0 15,-1 0-15,-4 0 16,-2-1-16,0 2 0,0-1 15,-4-1-15,-1-2 0,-5 1 16,1 0-16,-4 0 0,0 0 0,-2 0 16,-2 0-16,-4-1 0,-1 1 0,-2 2 0,0-1 15,-3 0-15,0 0 0,-2-1 16,0 0-16,0 0 0,-2-1 16,2 3-16,-2-3 15,0 0-15,2 2 0,-2-2 0,0 0 16,0 2-16,0-2 0,0 0 15,0 0 1,0 0-16,0 0 0,0 0 0,0 0 16,0 0-16,-3-1 0,3 1 15,-2-1-15,2 1 0,0-2 16,0 2-16,-2-1 0,2 1 16,-2 2-16,1 1 0,0 2 0,1 0 0,0 0 15,0 0-15,0 0 16,0-2-16</inkml:trace>
  <inkml:trace contextRef="#ctx0" brushRef="#br0" timeOffset="7614.5399">24415 10833 0,'0'0'0,"0"0"16,0 0-16,-30 2 0,16 0 0,-4 1 16,-4 1-16,0 2 0,-1-1 15,-7 3-15,-1 1 0,2-1 16,-1 2-16,-6 2 0,0 1 0,2 2 0,2-1 15,0 3-15,0 1 0,1 0 16,2 1-16,-7 7 0,1 1 16,2 1-16,2 0 0,-1 4 15,-1 3-15,2-1 0,2-2 0,-5 11 16,1 3-16,3-3 16,4-1-1,0 1-15,-1 1 0,3-3 0,3-4 16,-2 9-16,0 1 15,3-5-15,1-6 0,2 4 0,2 4 16,2-4-16,2-3 0,0 3 16,1 1-16,2-3 0,0 0 15,3 2-15,0 2 0,1-4 16,0-4-16,3 4 0,2-1 0,1-2 16,1-1-16,4 0 15,2 0-15,-1-3 0,1-2 16,3 2-16,3 0 0,-1-4 15,1-1-15,4 2 0,2 0 16,-1-3-16,0-3 0,5 2 16,4 1-16,-2-4 0,0-2 0,3 1 15,2-2-15,0-3 0,0-2 16,3-1-16,3-1 16,0-3-16,-2 0 0,4-4 0,2 0 15,-1-3-15,-2 1 0,3-3 16,3-1-16,-2-1 0,-1-2 15,8-4-15,0-2 0,-5 1 16,-2-1-16,1-3 0,1-1 0,-4-1 0,-3 0 0,3-3 16,1-1-16,-2-3 15,-2-1-15,4-6 16,2-3-16,-6 4 0,-5 3 0,0-2 16,0-2-16,-2 1 0,-2-1 15,0-3-15,2 0 0,-4-2 16,-2 0-1,0-1-15,1-1 0,-3 1 0,-2 2 16,1-5-16,-1-1 0,-1 1 16,-2 0-16,-1-1 15,0 0-15,-3 2 0,-1 1 0,0-3 16,1-2-16,-3 0 0,-3 3 16,-1 0-16,0 1 0,-3 3 15,-1 0-15,-3 0 0,-1-1 0,-2 3 16,-1 1-16,-4 0 0,-3 3 15,-1 0-15,-2 1 0,-2 1 0,-3 0 16,3 5-16,-3 0 0,-2 1 16,-2-2-16,0 2 0,1 3 15,-2 0-15,1 0 0,0 1 16,0 1-16,-2-1 0,-2 0 0,1 3 0,0 2 16,-1 2-16,-2 2 0,4 2 31,-2-1-31,-2 2 0,-2 1 0,-1 1 15,0 2-15,-1 1 0,-2 2 16,1 3-16,1 0 0,1-1 0,0 2 16,4-2-16,0 2 0,3 0 15,0 1-15,3 1 16,3-2-16,0 1 0,1 0 0,2 2 0,0 1 16,2 0-16,1 1 0,2 0 15,0 1-15,-2 2 0,1 3 16,1 1-16,0 2 0,0 1 15,1 3-15,0 1 0,2 0 16,1 2-16,3 2 0,1 1 16,2 0-16,0 6 0,0 1 0,1-8 0,0-6 15,0-6-15</inkml:trace>
  <inkml:trace contextRef="#ctx0" brushRef="#br0" timeOffset="13684.5857">29245 9242 0,'0'0'0,"-8"-4"0,-4 0 0,-2-1 15,-2 1-15,-10 1 0,-6 0 16,-9 2-16,0 2 0,-6 4 16,-6 3-16,0 2 0,0 1 0,-15 9 15,-5 4-15,-7 7 0,5 0 16,-15 9-16,0 5 0,9-3 16,8 0-16,-34 24 0,7 0 0,19-9 15,11-6-15,5 1 0,3 0 16,9-1-16,6-4 0,4 5 15,3 4-15,5-3 0,7-5 0,2 8 16,4 5-16,5-5 16,2-3-1,4 3-15,4 1 0,2-5 0,4-3 16,5 0-16,5 0 0,2-7 16,3-5-16,4 3 0,7 2 15,1-2-15,4-4 0,6-1 16,5 0-16,1-6 0,1-4 0,11-1 15,8 0-15,-4-6 0,-1-2 16,13-2-16,6-1 16,-4-1-16,-3-4 0,6-5 0,5-3 0,-5-6 15,-3-2-15,4-9 16,3-4-16,-9-5 0,-7-1 0,2-7 16,2-7-16,-7 1 0,-6 0 0,3-12 15,1-7 1,-5 2-16,-2 1 0,6-3 15,6-2-15,-5 2 0,-4 2 16,-3-4-16,0-4 0,-8 7 16,-5 4-16,-4-4 0,-2-3 15,-8 7-15,-5 6 0,-5-4 16,-2-4-16,-3 3 0,-2 3 0,-6 0 16,-4-1-16,-2 4 15,-3 1-15,-5-1 0,-4-1 0,-1 7 16,-3 5-16,-8 1 0,-4 2 0,-1 1 15,-1 4-15,-13 3 0,-8 0 16,-1 7-16,-3 5 0,-14 1 16,-10 1-16,0 8 15,-1 7-15,-19 11 0,-13 8 0,5 4 0,1 2 0,-13 15 16,-11 11-16,8 2 0,3 2 16,-8 19-16,-7 13 0,44-28 0,30-20 15,20-13-15</inkml:trace>
  <inkml:trace contextRef="#ctx0" brushRef="#br0" timeOffset="17709.2207">30844 10780 0,'0'0'0,"-8"-8"16,-2 2-16,0 1 0,-2 1 0,-11-5 31,-7-2-31,-4 3 0,-4 0 0,-19 2 16,-9 2-16,-1 2 0,-1 1 16,-22 7-16,-8 5 15,-8 5-15,8 3 0,-18 10 0,0 6 16,-26 19-16,23-2 0,10 7 15,7 5-15,15-3 0,10-2 16,2 4-16,1 2 0,14-2 0,8-3 0,1 10 16,2 4-16,8-5 0,8-2 15,5 5-15,5 6 16,6-10-16,6-5 0,9 7 0,6 6 16,3-6-16,4-4 0,9 2 15,7-2-15,1-6 0,2-6 0,10 1 31,6 1-31,1-10 0,1-4 0,8-5 16,7-4-16,-1-4 0,-1-3 16,11-4-16,7-3 0,-4-4 15,-2-4-15,12-3 0,8-1 16,-5-6-16,-2-5 0,9-2 16,7-2-16,-8-1 0,-6-1 0,9-8 15,6-7-15,-10 0 0,-6-1 0,17-10 16,12-7-16,-14-1 15,-10 1-15,-7-2 0,-5 1 0,-6-1 16,-4 0-16,-3-7 0,-1-4 16,-8 1-16,-4 0 0,-1-7 15,0-6-15,-5 4 0,-6 3 16,-3-4 0,0-1-16,-6 1 0,-3 0 0,-4 0 15,-2-2-15,-6 3 16,-5 2-16,-4-2 0,-3-1 0,-4 6 15,-2 3-15,-7 0 0,-4-1 16,-2 6-16,-1 4 0,-7-1 16,-5 1-16,-5 4 0,-3 0 0,-5 2 15,-4 0-15,-4 6 0,0 6 0,-5 0 16,-4 1-16,-3 3 0,-1 3 16,-10 4-16,-4 4 15,1 2-15,-1 0 0,-10 10 0,-5 6 16,-5 4-16,-2 3 0,-9 11 15,-6 5-15,-3 8 0,0 6 16,-14 12-16,-10 9 0,43-19 0,30-14 0,21-10 16</inkml:trace>
  <inkml:trace contextRef="#ctx0" brushRef="#br0" timeOffset="23324.8472">20483 6501 0,'0'0'0,"0"0"0,0 0 16,0 0-16,0 0 0,25 2 0,-25-2 15,22 2-15,-22-2 16,36 2-16,-9-2 0,-2 0 0,1 0 16,9 1-16,1 1 0,1 0 15,-1 1-15,0 1 0,0 1 16,1 2-16,-6 3 0,-5 1 0,-3 1 0,-7 0 16,-4-1-16,-5 1 0,-6 2 15,-6 0-15,-4 2 0,-8 2 16,-5 3-16,-4 1 0,-4 3 15,-4 3-15,-5 3 0,-7 5 16,0-2-16,0 3 0,-1 1 16,-3 3-1,5-1-15,3-2 0,3-1 0,8-4 16,4-2-16,5-1 0,5-6 16,8-4-16,4-5 0,6-4 15,5-2-15,5-2 0,3-1 16,4-5-16,3-1 0,4-1 15,3 0-15,4-2 0,3-1 16,1 0-16,2-1 0,1-1 0,3-1 0,1-1 16,0 2-16,8 0 0,-1 0 15,-2-1-15,0 1 0,-2-1 16,0-3-16,-3-1 0,-2-1 0,-10 3 16,-8 2-16,-7 2 0</inkml:trace>
  <inkml:trace contextRef="#ctx0" brushRef="#br0" timeOffset="23688.3487">21635 6324 0,'0'0'0,"0"0"16,0 0-16,-16 16 0,16-16 0,-16 24 15,2-7-15,0 6 16,-1 2-16,-8 13 0,-2 5 0,-1 3 16,-1 1-16,-6 16 0,0 2 15,-3 11-15,2-4 0,-2 8 16,6-9-16,5-11 0,7-8 0,3-6 16,6-13-16,5-9 0,4-9 0,5-15 15,7-11-15,2-6 0,3-7 16,6-10-16,2-7 0,-6 11 15,-5 6-15,-3 6 0</inkml:trace>
  <inkml:trace contextRef="#ctx0" brushRef="#br0" timeOffset="23926.39">21663 6280 0,'0'0'0,"0"0"0,0 0 16,0 0-16,0 0 0,0 0 0,10 22 15,-10-22-15,5 27 0,-2-7 16,0 6-16,1 2 0,-1 2 0,1 4 16,1 3-16,0 12 0,1 1 0,1 13 15,2 0-15,-1-1 0,-1-1 16,-1 8-16,-1-1 16,-2 1-16,-2-6 0,-1-7 0,-2-4 15,0-10-15,-2-5 0,0-8 16,-2-5-16,-1-10 0,-2-7 0,-2-11 0,-1-6 15,1-3-15,-1-7 0,2 6 16,2 2-16,2 3 0</inkml:trace>
  <inkml:trace contextRef="#ctx0" brushRef="#br0" timeOffset="24057.9221">21257 6988 0,'0'0'15,"0"0"-15,0 0 0,0 0 0,0 0 16,0 0-16,0 0 15,0 0-15,0 0 0,18-11 0,-18 11 16,30-4-16,-30 4 0,42-3 16,-15 2-16,3 0 0,1 0 0,12-4 15,2-1-15,-1 0 16,1-3-16,7-4 0,-1-2 0,-5-3 16,-4-4-16,4-4 0,-7 0 0,-8 5 15,-7 5-15,-5 3 0</inkml:trace>
  <inkml:trace contextRef="#ctx0" brushRef="#br0" timeOffset="24656.945">22163 5888 0,'0'0'0,"0"0"15,0 0-15,0 0 0,0 0 0,0 0 16,0 0-16,0 0 0,0 0 0,11 25 15,-11-25-15,1 32 16,-1-32-16,-3 44 0,-1-15 0,1 4 0,-1 2 16,-3 15-16,0 1 0,-1 9 15,-1 0-15,-1 10 0,1-1 16,1-3-16,2-4 0,-1 6 16,1-6-16,3-6 0,2-3 15,1-5-15,2 0 0,2-3 16,1-4-16,3-6 15,2-5-15,0-7 0,2-3 0,1-3 16,2-3-16,3-5 16,1-3-16,4-5 0,3-5 0,1-5 15,3-4-15,6-7 16,5-5-16,7-4 0,1-1 0,0-4 16,3-1-16,-2 0 0,-3 2 0,5-6 15,-1 1-15,-15 10 16,-9 8-16,-9 5 0</inkml:trace>
  <inkml:trace contextRef="#ctx0" brushRef="#br0" timeOffset="24665.0685">23301 6389 0,'0'0'0,"0"0"15,0 0-15,0 0 0,0 0 0,0 0 0,0 0 16,0 0-16,0 0 0,-7 28 15,7-28-15,-10 21 0,10-21 0,0 0 32</inkml:trace>
  <inkml:trace contextRef="#ctx0" brushRef="#br0" timeOffset="25751.7281">20952 7686 0,'0'0'0,"0"0"15,0 0 1,0 0-16,26-2 0,-26 2 15,22-2-15,-9 1 0,1 0 0,3 0 16,2 0-16,-1 0 0,1-2 16,7 0-16,3 0 0,0 0 15,-1 1-15,3 0 0,2-3 16,-1 1-16,0 1 0,10-1 16,1 0-16,-2 1 0,-2 0 0,2-1 0,2-2 15,6-1-15,-5 0 0,2 2 16,3 2-16,-5-1 0,-3 0 0,2-1 15,2 1-15,-2 0 0,-2 0 16,8 0-16,2 0 16,-3-1-16,-3 0 0,2 2 15,3 0 1,-4 2-16,-1 0 0,2-3 0,1-1 0,-3 2 16,-2 1-16,8-1 0,0-1 15,-5 2-15,-4 0 0,0 1 0,0 1 16,-6 0-16,-2 2 0,0-2 15,1 1-15,-6-1 0,-2 0 16,-4 2-16,0 0 16,-2-2-16,-1 0 0,0 0 0,-2 2 15,-2-2-15,-3 0 0,-4-2 16,-1 1-16,-3 1 0,0-1 16,-1 1-16,-2 0 0,0 0 15,-2 0-15,3-2 0,-3 2 16,0 0-16,0 0 0,0 0 0,0 0 31,0 0-31,0 0 0,-3-1 0,3 1 16,-2-1-16,2 1 0,-2 0 15,2 0-15,-2 0 0,2 0 16,-2 0-16,2 0 0,-2 2 16,2-2-16,0 0 0,0 0 15,-2 2-15,2-2 0,-2 1 0,2-1 16,-3 3-16,1-2 0,-3 1 15,-1 2-15,0 0 0,2-1 0,-1 0 16</inkml:trace>
  <inkml:trace contextRef="#ctx0" brushRef="#br0" timeOffset="28839.0052">22903 6234 0,'0'0'0,"0"0"15,0 0-15,0 0 0,0 0 0,0 0 16,0 0-16,0 0 0,0 0 0,0 0 15,0 0-15,29-13 0,-29 13 16,26-11-16,-26 11 16,34-17-16,-15 8 0,3-1 0,3-3 15,1 1-15,2 0 0,11-5 16,1 0-16,1-1 0,-1 1 0,12-6 31,3 0-31,-3 1 0,-2 1 0,12-6 16,-1-1-16,-5 2 0,-2 4 15,9-4-15,-1-1 0,-7 3 16,-6 1-16,6-4 0,-1-1 16,-7 4-16,-7 2 0,1-1 15,1 1-15,-5 1 0,-4 3 16,-4 0-16,0 0 0,-5 2 0,-2 2 0,-1 4 16,1 1-16,-5 2 0,-3 1 15,-1 0-15,0 0 0,-1 2 16,-1 2-16,0-2 0,2-1 15,-1-1-15,0 0 0,-3 1 0,-2 1 16,-2 1-16</inkml:trace>
  <inkml:trace contextRef="#ctx0" brushRef="#br0" timeOffset="29492.1486">25078 4691 0,'0'0'0,"0"0"0,0 0 15,0 0-15,0 0 0,-7 19 0,7-19 16,0 0-16,-3 24 0,3-24 0,-5 20 0,4-8 15,0 0-15,0 2 0,0 0 16,1 2-16,0 0 0,1 2 16,1 1-16,2-1 0,-1 2 15,2 7-15,2 1 0,0 0 16,0 0-16,0 0 0,0-2 16,-1 2-16,0-1 0,-1 7 15,1-1-15,-2-2 16,-1-2-16,0-2 0,-1 0 15,-1-5-15,-1-1 0,0-5 16,1-3-16,0-3 0,1-4 16,1-5-16,0-3 0,1-3 15,2-1-15,-1-4 0,1-2 16,-2 1-16,0 3 0,-1 1 16</inkml:trace>
  <inkml:trace contextRef="#ctx0" brushRef="#br0" timeOffset="29630.1892">25254 4961 0,'0'0'0,"0"0"0,0 0 16,0 0-16,0 0 0,0 0 0,0 0 16,0 0-16,0 0 0,0 0 0,0 0 15,0 0-15,0 0 0,0 0 16,0 0-16,19 15 0,-19-15 15,0 0-15,20 3 0,-20-3 16,0 0-16,26-2 0,-26 2 16,0 0-16,27-8 15,-27 8-15</inkml:trace>
  <inkml:trace contextRef="#ctx0" brushRef="#br0" timeOffset="30116.2987">25163 5032 0,'0'0'15,"0"0"-15,0 0 0,0 0 0,0 0 16,17-16-16,-17 16 16,21-13-16,-21 13 0,27-11 0,-11 6 15,1 0-15,-1 2 0,3 1 16,1 1 0,0 0-16,-2 1 0,6 1 15,-1 1-15,-2 0 0,-3-1 0,0-2 0,0-2 0,-3-1 31,-1-3-31,-1-1 0,-2 0 0,-3 1 0,0 1 0,-1 1 16</inkml:trace>
  <inkml:trace contextRef="#ctx0" brushRef="#br0" timeOffset="30363.8724">25670 4701 0,'0'0'0,"0"0"0,0 0 0,0 0 16,-7 24-16,7-24 0,-5 24 0,1-8 0,1 0 16,0 3-16,-1 4 15,1 0-15,0 3 0,-1 8 0,1 5 16,1-2-16,0 2 0,-3 12 16,1 1-16,-1-1 0,2-2 0,0 6 15,1-3-15,2-9 16,1-7-16,3-7 15,3-5-15,3-10 0,1-5 16,-2-2-16,-3-2 0,0 0 16</inkml:trace>
  <inkml:trace contextRef="#ctx0" brushRef="#br0" timeOffset="30980.9985">26243 4736 0,'0'0'0,"0"0"15,0 0-15,-6-19 0,6 19 16,-7-12-16,0 5 0,-1 4 16,0-1-16,-5 6 0,-3 4 15,-2 2-15,0 3 0,-8 9 16,0 5 0,1 0-16,3 2 0,-3 10 0,2 3 15,5-1-15,5-1 0,5 9 16,6-2-16,4-3 0,5-4 15,5-4-15,6 0 0,2-6 16,2-5-16,7 0 0,3-6 16,-4-6-16,1-4 0,7-4 15,4-7-15,-3-2 0,0-5 0,0-7 0,3-9 16,-3-3-16,-2-3 0,2-6 16,-1-4-16,-4-2 0,-2-1 15,3-12-15,0-3 0,-6 5 16,-3 4-16,4-26 0,-5 8 15,-9 18-15,-4 13 0,-7 9 16,-2 7-16,-2 8 16,-1 3-16,1 10 0,1 2 15,-2 2-15,0 2 0,0 5 16,0 5-16,0 4 0,-1 1 16,-1 3-16,1 7 0,0 3 15,-1 1-15,2 6 0,0 4 0,2 0 0,1 0 16,3 14-16,2 3 15,-1-2-15,1-4 0,3 12 0,2 2 16,-1-7-16,0-1 0,0 12 16,-2 3-16,1 11 0,-2-11 15,-3-24-15,0-16 0,-2-10 16</inkml:trace>
  <inkml:trace contextRef="#ctx0" brushRef="#br0" timeOffset="31466.852">23683 7498 0,'0'0'15,"0"0"-15,0 0 0,0 0 0,23 13 16,-23-13-16,21 11 16,-8-5-16,3 2 0,3-1 0,2 3 15,2-2-15,1 1 0,12 3 16,3 0-16,2 0 0,1-2 15,13 3-15,3 0 0,-2-2 0,-2-1 16,14 1-16,0-1 0,-4 1 16,-5-3-16,12 1 0,-2-1 15,-6-6-15,-5 0 16,-10-2-16,-13 0 0,-9 0 0</inkml:trace>
  <inkml:trace contextRef="#ctx0" brushRef="#br0" timeOffset="31836.0459">25417 7129 0,'0'0'0,"0"0"16,0 0-16,0 0 0,-15 18 15,15-18-15,-16 27 0,6-9 0,-1 3 16,-3 5-16,-2 3 16,-5 10-16,1 2 0,-4 11 0,0 0 15,3-4-15,3-3 0,-2 6 0,2-2 16,4-11-16,3-6 0,5-9 16,6-8-16,0-7 0,0-5 0,0-3 15,0 3-15,0-3 0</inkml:trace>
  <inkml:trace contextRef="#ctx0" brushRef="#br0" timeOffset="32083.6065">25435 7225 0,'0'0'0,"0"0"0,0 0 16,0 0-16,0 0 0,0 0 0,16 18 15,-16-18-15,11 20 0,-11-20 16,13 32-16,-7-13 0,0 2 15,-1 2-15,1 4 0,-1 0 0,1-1 0,0 5 16,1 0-16,0-4 16,-1-4-16,1-3 0,-1-6 15,1-2-15,0-2 0,1-8 0,4-6 16,0-5-16,0-4 0,3-8 16,3-7-16,1-1 0,0-3 15,7-9-15,0-2 0,2-3 0,-4 4 0,-1 3 16,-1 3-16,-2 8 15,-1 5-15,1 2 0,-3 4 16,-3 9-16,-2 5 0,-2 1 0,-3 0 31,-1 2-31</inkml:trace>
  <inkml:trace contextRef="#ctx0" brushRef="#br0" timeOffset="33070.7774">26231 7374 0,'0'0'0,"0"0"16,0 0-16,0 0 0,4-21 0,-4 21 15,4-20-15,-4 20 0,2-20 0,-3 7 16,-3 1-16,0 2 0,-2 2 16,-1 2-16,-3 3 0,-2 2 15,-3 4-15,-3 3 0,-4 3 16,-7 5-16,1 3 0,-1 5 15,-2 3-15,-3 7 0,3 0 16,3 0-16,4 1 16,4-3-16,5-3 0,1 1 15,7-3-15,3-6 0,4-4 16,8-6-16,5-7 0,3-3 16,2-5-16,6-5 0,3-5 15,1-1-15,-1-1 0,6-5 16,0-1-16,-4 0 0,-2 2 15,-3 5-15,-1 3 0,-3 5 0,-4 0 0,-2 5 16,-2 3-16,-2 4 16,-3 2-16,-1 3 0,-2 3 0,1 1 15,-1 0-15,2 1 0,-1 1 16,3-1-16,1-2 0,2-2 16,3-5-16,1-2 0,3-3 0,4-3 15,2-5 1,2-2-16,-1-2 0,0-4 15,2-2-15,-4-1 0,-2 2 16,-2 1-16,-4 0 0,-3 3 16,-2 3-16,-2 1 0,-3 5 15,0 2-15,-2 0 0,-3 8 16,-3 4-16,-3 1 16,0 1-16,-2 6 0,0 2 0,1 1 0,1-2 0,2 6 15,1-2-15,3-2 0,3-4 16,2-2-16,3-3 0,1-4 15,1-1-15,3-3 0,2-6 16,-1 1-16,0-1 0,5-4 16,-1-2-16,0-2 0,-3 1 0,0-1 15,-3-1-15,-1 1 0,-1-1 0,-2-3 16,-2-2-16,0 3 0,-2-1 16,4-7-16,-1-1 0,2-1 15,0 1-15,2 0 0,1-1 16,0 4-16,1 2 0,2 1 15,3 3-15,-1 1 0,1 2 16,2 6-16,2 4 16,-1 3-16,-1 2 0,-3 6 15,1 3-15,-4 2 0,-3 2 16,-2 3-16,-2 3 0,-3-1 16,-1 1-16,0 1 0,-1 0 15,0-1-15,0-2 0,1-1 16,1-2-16,0-3 0,2-1 0,0-4 15,3-3-15,0-2 0,1-1 0,3-4 16,4-5-16,-3 0 0,1-2 16,7-6-16,3-5 0,-2-2 15,-1-1-15,-2-3 0,-4-5 16,-4 0-16,-4 0 0,3-9 0,2-3 16,0 7-16,-2 4 0,-4 4 15,-1 4 1,-2 5-16,0 3 0,-2 4 15,-1 3-15,0 5 0,-1 2 16,0 9-16,-2 4 0,-2 5 16,0 4-16,-3 7 0,0 7 15,-2 1-15,0 2 0,-2 12 0,-1 5 16,2-3-16,2-1 0,3 9 16,3 0-16,2-10 0,2-5 0,4 3 15,4-3-15,-1-19 0,0-9 0,-2-2 16,-2-5-16,-2-3 0</inkml:trace>
  <inkml:trace contextRef="#ctx0" brushRef="#br0" timeOffset="33556.208">27570 6225 0,'0'0'0,"0"0"0,0 0 15,16-13-15,-16 13 0,27-18 0,-2 5 0,2-2 16,4-1 0,16-5-16,6-1 0,-1 1 15,0 3-15,12-3 0,11 1 0,-9 5 0,-6 5 16,4 5-16,-5 7 0,-9 5 16,-7 2-16,-4 6 0,-1 4 15,-6 2-15,-4 2 16,-1 3-16,-1 0 0,0 0 15,-2-1-15,2 2 0,4 1 16,0-6-16,0-4 0,6-1 0,6-2 16,2-4-16,2-6 0,16-3 15,5-5-15,-4-3 0,-2-3 16,4-6-16,4-7 0,-5-1 16,-3-1-16,30-20 0,-6-2 0,-26 16 0,-20 8 15,-11 7-15</inkml:trace>
  <inkml:trace contextRef="#ctx0" brushRef="#br0" timeOffset="34157.7222">29946 5388 0,'0'0'0,"0"0"16,0 0-16,29 1 0,-29-1 0,27 6 15,-27-6-15,36 14 0,-19-4 16,0 3-16,-2 4 0,-3 1 16,-2 3-16,-5 11 0,-6 4 0,-6 0 15,-4-1-15,-9 9 0,-5 3 16,-1-3-16,2-3 0,-2 5 16,3-3-16,4-8 0,4-5 0,7 0 15,5-4-15,6-8 0,2-4 16,12-1-16,7-2 0,1-1 15,2-1-15,4 0 0,4 1 0,-3-1 16,-3 0-16,-4 3 0,-3 3 16,-4-1-16,-5-1 0,-7 5 15,-4 5-15,-6-1 0,-3 2 0,-11 4 16,-7 6-16,-3-2 0,-1 0 16,-3 2-16,-3 1 0,0-3 15,5-4-15,7-8 16,4-4-16,6-6 0,4-7 15,2 1-15,2-2 0,2 0 16</inkml:trace>
  <inkml:trace contextRef="#ctx0" brushRef="#br0" timeOffset="34401.4222">30625 5532 0,'0'0'0,"0"0"0,0 0 0,0 0 16,0 0-16,16 27 0,-16-27 16,11 32-16,-7-12 0,1 5 15,-2 5 1,-2 1-16,0 1 0,-3 13 16,-3 4-16,0 7 0,-2-6 0,-1-1 15,-4 0-15,0 3 0,1-6 16,3-7-16,0-6 0,3-9 15,3-7-15,0-4 0,0-3 16,1-2-16</inkml:trace>
  <inkml:trace contextRef="#ctx0" brushRef="#br0" timeOffset="34527.4057">30770 5916 0,'0'0'0,"0"0"0,0 0 16,0 0-16,10-21 0,-4 14 15,4 0-15,2-1 0,4 1 16,4-1-16,4 0 0,8-1 15,0 0-15,1 0 0,0 2 0,-2-2 0,-3 1 32,3-1-32,-3 2 0,-5-1 15,-4 3-15,-4-4 0,-2-2 16,-4-2-16,-3-2 0,-4-4 0,-2-6 0,0 6 0,0 3 16,0 4-16</inkml:trace>
  <inkml:trace contextRef="#ctx0" brushRef="#br0" timeOffset="34759.3103">31201 4964 0,'0'0'0,"0"0"16,0 0-16,0 0 0,0 0 0,-10 29 0,10-29 15,-9 35-15,5-14 0,-2 4 16,-1 5-16,1 4 0,-1-1 15,-2 19-15,1 3 0,-3 9 16,1-4-16,-2 19 0,-1 3 16,2-5-16,1-6 0,-1 14 15,2 0-15,-1 1 16,1-10-16,-2 31 0,1-11 16,1-14-16,1-12 0,2-5 15,0-3-15,1-9 0,1-4 0,4-13 16,4-9-16,-2-7 15,-1-7-15,0-4 0</inkml:trace>
  <inkml:trace contextRef="#ctx0" brushRef="#br0" timeOffset="35006.8394">31251 5796 0,'0'0'16,"0"0"-16,0 0 0,21-17 0,-21 17 15,25-4 1,-7 5-16,2 2 0,1 2 16,6 7-16,-1 8 0,-4 2 15,-4 3-15,-6 5 0,-4 6 16,-4 8-16,-4-1 0,-4 2 16,-4 2-16,-1 2 0,0-4 15,3-6-15,1-5 0,2-6 0,2-5 16,3-7-16,2-5 0,3-4 0,1-3 15,8-8-15,6-4 0,2-3 16,3-3-16,13-13 0,4-7 16,-3-3-16,-3 0 0,4-16 15,-4-2-15,-10 12 0,-7 12 0,-4 6 16</inkml:trace>
  <inkml:trace contextRef="#ctx0" brushRef="#br0" timeOffset="35492.6579">31879 4681 0,'0'0'16,"0"0"-16,0 0 0,0 0 15,0 0-15,3 25 0,-3-25 0,4 36 16,-1-13-16,-1 6 15,-1 4-15,0 2 0,-1 2 0,-1 15 16,-1 6-16,0 12 0,-1 1 16,0 15-16,1 2 0,0 7 0,1-9 15,2 13-15,2 1 0,0-10 16,2-5-16,0 38 0,1-8 16,-1-16-16,0-9 0,0 3 15,2 1-15,-3-5 16,-1-5-16,0 4 0,-2 4 15,0-7-15,-1-6 0,1 4 16,1 3-16,0-16 0,2-12 0,-1-18 16,-1-12-16,-1-8 0</inkml:trace>
  <inkml:trace contextRef="#ctx0" brushRef="#br0" timeOffset="35862.6331">31772 4383 0,'0'0'0,"0"0"0,0 0 0,0 0 16,-17 17-16,17-17 0,-17 20 0,17-20 15,-25 30-15,9-10 0,-4 5 16,-2 0-16,-1 4 0,-10 9 15,-3 2-15,-5 5 0,1-3 0,-4 2 16,3-6-16,6-8 0,3-6 16,5-8-16,4-4 0,3-5 0,4-4 15,5-10-15,4-4 0,2 1 16,1 2-16,1 2 0</inkml:trace>
  <inkml:trace contextRef="#ctx0" brushRef="#br0" timeOffset="35994.2232">31799 4417 0,'0'0'16,"0"0"-16,0 0 0,0 0 16,0 0-16,0 0 0,18 24 0,-18-24 15,14 18-15,-14-18 0,22 26 16,-8-13-16,-1 2 0,1-1 0,1 0 15,-2-1-15,-1 0 0,-1-2 16,-1-1-16,-1-2 0</inkml:trace>
  <inkml:trace contextRef="#ctx0" brushRef="#br0" timeOffset="50912.1277">10235 2270 0,'0'0'0,"0"0"0,0 0 16,0 0-16,0 0 0,0 0 16,0 0-16,0 0 0,24-3 15,-24 3-15,0 0 0,36-2 16,-36 2-16,31-1 0,-12 1 16,1-1-16,1 0 15,3-1-15,4 2 0,1-1 16,0 0-16,13 0 0,2 0 15,1-1-15,-2 1 0,13-1 16,2-2-16,-3 2 0,-1-1 0,13-1 16,0-2-16,-3 2 15,-4 0-15,13-1 0,0-1 16,-6 0-16,-4 0 0,13 0 0,0 0 16,-5-1-16,-4 2 0,35-4 0,-3 2 15,-12 2-15,-8 0 0,4 2 16,3 0-16,-9-2 0,-7 0 15,9 0-15,5 1 0,-8 0 16,-5 1-16,8 1 0,3 2 16,-5-3-16,-4-1 15,5-2-15,5 1 0,-7 0 16,-3-1-16,9 0 0,6-2 16,-6 1-16,-2 0 0,7-1 15,5-2-15,-8 3 0,-5 0 16,7 0-16,5 0 0,-8 1 15,-5 1-15,8 1 0,4 1 0,-6-1 16,-4-1-16,6 3 0,5-1 0,-8 2 16,-7 1-16,8 0 0,4 0 15,-8-2-15,-4 0 0,9 1 16,6 1-16,-10 1 0,-5 1 0,8-2 16,5 0-16,-6 1 0,-5 1 15,5 1-15,3 0 16,-7 0-16,-6 0 15,8 0-15,4 1 0,-9-2 16,-7 0-16,5 2 0,3 1 16,-6 0-16,-6 2 0,7-1 15,7 1-15,-9-2 0,-4-1 0,3 0 16,1 0-16,-6 1 16,-3 0-16,4 0 0,2 1 15,-5-1-15,-5-2 0,4 0 16,2-3-16,-5 3 0,-4 1 0,4 2 0,1-1 0,-7-1 15,-5 0-15,0-1 0,0 0 16,-6-2-16,-5-1 0,1-1 16,-1 1-16,-5 1 0,-5 1 0,0-1 15,-2-2-15,-5 0 16,-4-2-16,-1 0 0,-2 1 0,-3 1 16,-1 2-16,-6 1 0,0-2 15,-2 0-15,3 1 0,-3-1 16,0 0-16,0 0 0,2 3 15,-2-3-15,0 0 0,0 0 16,0 0-16,0 0 0,0 0 16,0 0-16,0 0 15,0 0-15,0 0 0,0 0 16,0 0-16,0 0 0,0 0 16,-2 0-16,2 0 0,-3 0 15,3 0-15,-2 1 0,2-1 0,-2 0 16,2 0-16,-2 1 15,2-1-15,-2 4 0,2-4 16,-3 3-16,3-3 0,-2 1 0,2-1 0,-2 4 16,2-4-16,-3 5 0,0-2 15,0 0-15,-1-2 0,0 1 0,1-1 16,1-1-16</inkml:trace>
  <inkml:trace contextRef="#ctx0" brushRef="#br0" timeOffset="65362.5724">20158 1973 0,'0'0'0,"0"0"15,0 0-15,0 0 0,0 0 16,0 0-16,0 0 0,0 0 15,0 0-15,0 0 0,0 0 16,0 0-16,0 0 0,-6-22 16,6 22-16,0 0 0,0 0 0,21-10 15,-21 10-15,0 0 0,26-10 0,-26 10 16,27-8-16,-27 8 0,29-7 16,-11 2-16,1 1 0,1 0 15,1 0-15,1 0 0,2 1 16,7-1-16,-1 1 15,2 0-15,2-1 16,-1 2-16,0-2 0,9 1 16,1-1-16,-2 2 0,-2 0 15,3-1-15,2-1 0,-2 1 16,0 1-16,9-4 0,1 0 16,-4 2-16,-1 1 0,3-1 15,2 0-15,4 2 0,-4 1 0,3-1 16,2 0-16,-3 2 0,-3 0 15,11-1-15,2 0 0,-6 0 16,-3-1-16,5 0 0,3 0 16,-6 1-16,-3 0 0,32-1 15,-3 1-15,-12 2 0,-7 2 0,4-2 16,0-1-16,-5-1 0,-5-2 16,6 0-16,3 2 15,-5 2-15,-3 3 0,5-5 16,4-2-16,-5 0 0,-5 0 0,5 1 15,4-1-15,-3 1 0,-2-1 0,4 0 16,4 3-16,-6-2 0,-5 0 16,7 1-16,5 1 15,-5 0-15,-2 0 0,3 0 0,3 0 16,-7 0-16,-3 1 0,5-1 16,3 0-16,-6 0 0,-5 0 0,4 0 15,3 0-15,-4 1 0,-4 3 16,4 1-16,4 2 0,-5-4 15,-5-2-15,5-1 0,5-1 16,-6 3-16,-5 3 0,3-3 16,2 1-16,-5-2 0,-1-2 0,6 2 15,5 2 1,-7-2-16,-4 1 0,7 2 16,2 0-16,-3-2 0,-3-1 0,6 0 15,4 2-15,-8-1 0,-5 1 16,5-1-16,5-1 0,-6 3 0,-3 0 15,3-1-15,4-3 16,-4 1-16,-3 1 0,7 0 0,6 0 16,-6 2-16,-3 0 0,6-2 15,3-1-15,-5 2 0,-4-1 0,5 0 16,3 1-16,-5 0 16,-4 1-16,7 0 0,3-2 15,-5 0-15,-4 2 0,6 1 0,3 0 16,-4 1-16,-4 0 0,4-2 15,2 1-15,-8-2 0,-4 1 0,4 1 16,2 0-16,-5-3 0,-5-2 0,1 2 16,3 1-16,-5 1 0,-6-1 15,1 1-15,-1 1 0,-6-4 16,-3-2-16,-1 3 0,0 2 16,-6-1-16,-3 1 0,2-3 15,-2-2 1,-10 1-16,0 1 0,0 0 15,1 1-15,-3-2 0,-3 1 0,-3-1 16,0-1-16,-1 1 0,-1-2 16,-2 2-16,2 2 0,-2-2 15,0 0-15,0 0 0,0-3 16,0 3-16,-2-1 0,2 1 16,-2-1-16,2 1 0,0 0 0,-2-2 0,2 2 15,-3-2-15,3 2 0,-2-1 16,2 1-16,0 0 0,-2-1 15,2 1-15,-2 0 0,2 0 16,-2-2-16,2 2 0,-3 0 16,3 0-16,-2 0 0,2 0 15,0 0-15,-2-1 16,2 1-16,0 0 0,0 0 16,0 0-16,0 0 0,0 0 15,0 0-15,0 0 0,0 0 16,0 0-16,0 0 0,0 0 15,0 0-15,0 0 0,0 0 16,0 0-16,0 0 0,0 0 16,0 0-16,7-1 0,-7 1 0,0 0 0,0 0 15,0 0-15,0 0 0,0 0 16,6-1-16,-6 1 0,0 0 16,0 0-16,0 0 0,0 0 15,0 0-15,0 0 0,0 0 16,0 0-16,0 0 0,0 0 15,0 0-15,0 0 0,0 0 0,0 0 0,0 0 16,0 0-16,0 0 0,0 0 16,0 0-16,0 0 0,0 0 0,0 0 15,0 0-15,0 0 16,0 0-16,0 0 0,1 6 16,-1-6-16,0 0 0,0 0 0,0 0 31,0 0-31,0 0 0,0 0 0,0 0 15,0 0-15,0 0 0,1 6 16,-1-6-16,0 0 0,0 0 16,0 0-16,0 0 0,0 0 15,0 0-15,0 0 0,0 0 16,0 0-16,0 0 0,0 0 16,0 0-16,0 0 0,0 0 0,0 0 0,0 0 15,0 0 1,0 0-16,0 0 0,0 0 15,0 0-15,0 0 0,-4 2 0,4-2 16,2 4-16,-2-4 16,0 0-16</inkml:trace>
  <inkml:trace contextRef="#ctx0" brushRef="#br0" timeOffset="74280.6839">21814 1444 0,'0'0'0,"0"0"0,0 0 0,0 0 16,0-25-16,0 25 0,0-23 15,0 10-15,1 0 0,-1-2 16,0-2-16,0 2 0,0-1 16,-1-6-16,0 0 0,0 1 0,0 2 0,-1-2 15,-1 1-15,-2 0 0,1 2 0,-4-2 16,-3 0-16,-1 0 0,-1 1 15,-6-1-15,-3 1 0,-2 0 16,-4 1-16,-12-5 0,-5-1 16,-1 2-16,-2 1 0,-14 0 31,-6 2-31,7 1 0,2 2 0,-8 0 16,1 2-16,4 2 0,5 2 15,-11 0-15,1 3 0,8 1 16,5 2-16,-3 0 0,-1 2 15,3 0-15,2 2 0,-25 4 16,5 5-16,9 1 0,7 1 0,-3 1 16,-2 1-16,8 3 0,7 1 0,-5 7 15,-1 4-15,6-2 0,3-3 16,-1 9-16,-2 5 0,5-1 16,3-2-16,-3 6 0,0 6 15,5-2-15,5 0 0,2 6 16,-1 4-16,5-4 0,4-4 0,9 5 15,5 1-15,6-4 0,3-1 0,7 0 16,4 1-16,4-5 0,2-3 0,9 2 16,5 2-16,-1-3 15,-1-2-15,9-1 0,5 1 16,0-7-16,-1-3 0,12 0 31,9 0-31,-2-8 0,-1-5 0,8-4 16,6-2-16,-4-4 0,-4-2 15,9-4-15,7-3 0,-8 0 0,-6-3 16,12-7-16,5-6 16,-6 0-16,-4 0 0,9-8 0,5-3 15,-6 0-15,-4 2 0,7-6 16,5-1-16,-7 1 0,-7 1 0,5-3 16,3-1-16,-12 5 0,-9 2 0,0-4 15,0-3-15,-10 4 0,-5 4 16,-5-2-16,-2-4 0,-8 4 15,-4 2-15,-8-3 0,-5 0 16,-6 1-16,-4 3 0,-8-6 16,-5-1-16,-2 2 0,-3 2 0,-10-2 15,-5 0 1,-4 3-16,-2 2 0,-8 0 16,-4-1-16,0 5 0,2 3 15,-7-1-15,-4 1 0,5 2 16,2 2-16,-7 2 0,-4 1 15,3 3-15,3 2 0,-9 0 16,-7 2-16,-1 2 0,1 2 0,-11 1 16,-7 4-16,2 1 0,0 2 0,-18 7 15,-13 2-15,6 4 0,4 0 16,-20-16-16,-11-11 0,42 2 16,29 4-16,19 0 0</inkml:trace>
  <inkml:trace contextRef="#ctx0" brushRef="#br0" timeOffset="82649.2629">29674 1810 0,'0'0'0,"0"0"0,0 0 0,0 0 15,0 0-15,0 0 0,0 0 16,0 0-16,0 0 0,9 24 15,-9-24 1,0 0-16,0 0 0,0 0 0,0 0 16,-5 21-16,5-21 0,0 0 15,0 0-15,0 0 0,-14 18 16,14-18-16,0 0 16,-11 11-16,6-8 0,0 1 0,-2 3 15,1 0-15,-1 0 0,1 2 16,-1 1-16,0 1 0,1 0 0,-1 2 0,2 0 15,-1 0-15,1-1 0,-1 0 16,-1 0-16,2 2 0,-1-2 16,1 1-16,-1 2 0,0-1 15,-1 1-15,1 1 0,-2-1 16,-1 4-16,1-2 0,-1 3 16,1 2-1,-1-1-15,0-3 0,1 1 0,1 2 16,-1-4-16,0-2 0,3-1 15,0 0-15,1-5 0,-2-1 16,1-5-16,0-3 0,0-1 0,-1-3 16,2 1-16,1 1 0,-1 0 15</inkml:trace>
  <inkml:trace contextRef="#ctx0" brushRef="#br0" timeOffset="82912.4177">29625 1808 0,'0'0'15,"0"0"-15,0 0 0,0 0 16,0 0-16,0 0 0,0 0 15,0 0-15,0 0 0,0 0 0,-26 7 16,26-7-16,0 0 0,-21 10 0,21-10 16,0 0-16,-30 11 0,21-9 15,2-1-15,0 1 0</inkml:trace>
  <inkml:trace contextRef="#ctx0" brushRef="#br0" timeOffset="94823.3603">18476 2274 0,'0'0'0,"0"0"16,0 0-16,0 0 0,0 0 0,0 0 15,0 0-15,0 0 0,0 0 0,0 0 16,0 0-16,0 0 0</inkml:trace>
  <inkml:trace contextRef="#ctx0" brushRef="#br0" timeOffset="95035.3135">17926 2169 0,'0'0'0,"0"0"0,0 0 0,0 0 15,0 0-15,0 0 0,0 0 16,0 0-16,0 0 0,0 0 16,0 0-16,0 0 0</inkml:trace>
  <inkml:trace contextRef="#ctx0" brushRef="#br0" timeOffset="95206.6713">17241 2084 0,'0'0'0,"0"0"0,0 0 15,0 0-15,0 0 16,0 0-16,0 0 0,0 0 15,0 0-15,-23 14 0</inkml:trace>
  <inkml:trace contextRef="#ctx0" brushRef="#br0" timeOffset="95373.5533">16702 2073 0,'0'0'0,"0"0"0,0 0 16,0 0-16,0 0 0,0 0 0,0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13792 5543 261,'-13'40'82,"-5"8"-62,-1 5 0,3 3-8,2 1-7,19-12-75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13789 5465 234,'12'46'100,"-4"-9"-86,1 5-2,4 17 8,2 2-5,1-11 5,13-4 31,-6-115 113,-13 13-109,-4 14-14,-1-7-17,3-2-7,4 7-11,27 93-643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14139 5650 273,'-50'-16'367,"-6"79"-361,37-24-4,10 1-2,13-1 1,52-10 1,-31-66 6,-8-11 0,-7 8-2,1-3 4,30 121 10,-30-37-58,25-29-403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14339 5547 421,'-35'62'145,"22"-19"-134,8 30-3,33-15-21,33-57-50,-13-66-89,-26 12 69,-6 12-84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14479 5520 173,'3'47'306,"-1"8"-276,1-17-1,2 4-20,4 27-14,-4-33-28,-7 0-190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14620 8880 276,'-62'26'496,"10"7"-490,-8 42 19,47-14-24,21-5-1,21-9 0,15-12-1,11-17-4,-9-20-2,5-28-41,-3-43-185,-31 14 96,-7 19-83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14782 8810 329,'0'56'120,"-2"-17"-92,-2 20 15,-1 16 6,0-25-27,0-7-7,1-7-6,1 0-10,-1 6-12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14859 9041 492,'69'12'246,"-28"3"-224,-19 24-6,-53 13-11,-36 12 0,69 4 29,59-73-24,-7-3-4,-5 4-14,-12 12-274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3537 11901 268,'-39'1'285,"-5"6"-256,-14 16-17,-10 19 15,43 7-21,12-4-1,13-1 1,11-2 0,14-3 4,56 10 4,-41-39-14,5-5-6,-2-11-6,3-11-19,12-42-125,-34 10-34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3674 11816 240,'1'36'111,"-1"1"-78,3 31 2,-1-30-20,0 17 29,-2 11-13,-1 11-3,3-34-20,3-2-9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53:26.298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20565 6049 0,'0'0'16,"0"0"-16,0 0 0,0 0 0,0 0 15,0 0-15,26-3 0,-26 3 16,29-3-16,-9 1 0,5 0 31,1-1-31,3 1 0,5-1 16,4 0-16,12 0 0,0 2 0,15-1 0,2-2 0,-2 3 15,-2 1-15,13-1 0,0-1 16,6 1-16,-9-1 0,-1 0 16,0-2-16,0 1 0,-8 3 15,-3-3 1,-1 0-16,-9 0 0,-4-1 15,12 0-15,-9 2 0,-24 0 16,-1-1-16,-6 1 0,0 1 16,-8 0-16,-4-1 0,-3 2 15,0-1-15,-1 1 0</inkml:trace>
  <inkml:trace contextRef="#ctx0" brushRef="#br0" timeOffset="954.7291">20642 6202 0,'0'0'0,"0"0"0,0 0 15,21-6-15,-21 6 0,27-3 16,-7 1-16,2-2 0,2 0 16,5-1-16,4-1 0,11-2 0,1 0 15,16-2-15,3-1 0,-3 0 0,-1-1 0,13-2 16,1 0-16,-6-1 0,-4 2 16,10-5-16,-3-2 0,1-3 0,-9 2 15,-4-3-15,-1 0 16,-10-1-16,-5 0 0,16-12 0,-6 1 15,-24 15-15,-1-1 0,14-18 16,-4 0 0,-17 16-16,-1-3 0,10-21 0,-4 0 15,-12 20-15,-2 0 0,2-11 16,-1-3-16,-4 6 0,-2-1 16,-3-3-16,-1-2 0,-1 1 15,-1 3-15,-5-3 0,0-5 16,-4 3-16,-1 3 0,-1-3 15,-2-1-15,0 2 0,-1 4 0,-6-6 0,-2 1 16,1 7-16,0 2 0,-3-3 16,0-1-16,0 2 0,0 4 15,-7-5-15,-1 1 0,5 7 16,1 2-16,-4 1 0,-2-2 16,1 3-16,2 3 0,-4 1 15,-3 0 1,2 4-16,3 1 0,-4 1 15,-1 0-15,2 3 0,1 4 0,-4-1 16,-3 2-16,3 1 0,0 1 16,-3 4-16,-3 3 0,3 2 15,2 2-15,-4 2 0,-3 3 16,3 1-16,3 3 0,-3 4 16,-2 2-16,3 0 0,4 2 0,-3 2 15,-2 5-15,7-1 0,3 2 0,-1 2 16,-1 4-16,5 0 0,2-2 15,1 6-15,1 4 16,2 0-16,2 0 0,-10 25 0,3-3 16,12-22-16,2-1 0,-4 27 15,4-1 1,2-7-16,2-4 0,4 1 16,1 3-16,3-8 0,2-5 0,3 2 15,0 2-15,3-5 0,0-3 16,6-3-16,2 0 0,3-5 15,1-3-15,7-2 0,5-2 16,0-7-16,2-3 0,9-2 16,7 1-16,0-5 0,0-1 0,11-4 0,6-2 15,-3-2-15,-4-4 16,9-2-16,4-2 0,-4-2 0,-4-3 16,4-1-16,4-1 0,-8-1 15,-5 2-15,3-4 0,1-3 16,-9-3-16,-6-2 0,-15 5 15,-10 5-15,-7 3 0</inkml:trace>
  <inkml:trace contextRef="#ctx0" brushRef="#br0" timeOffset="4812.6143">20628 8195 0,'0'0'0,"0"0"0,0 0 0,0 0 16,0 0-16,23-4 0,-23 4 0,21-3 15,-21 3-15,30-6 0,-11 4 16,2-3-16,3 1 0,2 0 16,4-2-16,11-1 0,2 0 15,3 0-15,3-2 0,8-2 16,-2-1-16,0-1 16,-1-1-16,5-6 0,-6 1 15,-4-3-15,-2-1 0,0-6 16,-6 0-16,-5-4 0,-3-3 15,-4-1-15,-3-1 0,-1-3 0,-3-1 16,-4 0-16,-1 0 0,-4-1 16,-1-3-16,-1-5 0,-2 1 15,-2 0-15,-3 1 0,0 0 16,-1 1-16,-1-2 0,-1-3 16,0 4-16,-1 1 0,0-1 15,-1-2-15,0 3 0,-1 2 16,-3-7-16,0 0 0,-2 6 15,0 1-15,-7-15 0,-2 3 16,-3 9-16,-1 6 0,-4 2 16,-2 2-16,-1 3 0,1 3 0,-5-2 0,-3 1 15,14 16-15,-3-3 0,-11-3 16,-2 1-16,3 4 0,0 3 0,-10-1 16,-2 3-16,5 3 0,0 4 15,-4 1-15,-4 3 0,0 2 16,1 1-16,-2 5 15,0 4-15,-2 4 16,0 1-16,-21 14 0,5 0 16,8 3-16,4 1 0,3 4 0,4 5 15,1-1-15,4 0 16,1 6-16,2 3 0,3 3 0,4 3 16,3 1-16,3 1 0,4-4 15,3-4-15,2 11 0,4 4 0,5-6 16,2-5-16,6 2 0,5 2 15,1-4-15,3 0 0,5-1 0,2 2 16,5-3-16,3-2 0,7 1 16,4-1-16,6-4 0,3-4 0,8 1 15,5 0-15,2-2 0,1-1 16,8 5-16,6 4 0,1-1 0,0 0 16,7 7-16,5 6 0,-26-21 15,-19-11-15,-13-8 0</inkml:trace>
  <inkml:trace contextRef="#ctx0" brushRef="#br1" timeOffset="697466.8765">21998 9815 0,'0'0'0,"-6"-6"15,-4-3-15,-1 0 0,0 0 16,-8-4-16,-3-2 0,0 1 16,1 2-16,-5-5 0,0 0 0,1 2 15,0 2-15,-1 1 0,0 1 16,0 1-16,2 3 0,-1 0 16,-2 4-16,0-1 0,-2 3 15,-3 2-15,-3 3 0,-3 2 16,-1 2-16,-13 6 0,-2 2 0,0 2 15,2 0-15,-2 4 16,-2 2-16,-6 6 0,4-1 0,1 1 16,2 0-16,-2 3 0,6-1 15,4-2-15,4-1 0,4-3 16,4-1-16,2-3 0,2 0 16,2 1-16,2-1 0,0 0 15,1 0-15,1-1 0,0 1 0,0 2 16,0 2-16,0 1 0,1 0 15,2-1-15,0 1 16,1 3-16,2-1 0,-1 0 0,-1 1 16,3-1-16,0-2 0,2 3 15,0 1-15,2 0 0,1-2 16,-1 1-16,2 1 0,1-2 16,1-1-16,1 0 0,2 2 15,0-1-15,2 0 0,-1 0 0,1 1 16,1 0-16,1 0 0,0 4 15,-1 2-15,1-1 16,1 1-16,0 0 0,-1 2 16,2-1-16,1-1 0,1 1 0,2 1 15,-1-3-15,1 0 0,2 0 16,0-1-16,1-1 0,-1-3 16,2 2-16,0 1 0,2-4 15,1 0-15,0 1 0,1 0 16,0 1-16,0-2 0,1 1 15,1 0-15,3-1 16,-1 0-16,2-1 0,1 0 0,-1-2 16,1-3-16,-1 1 0,2-2 15,1-1-15,0 0 0,0-2 16,0 3-16,-3-5 0,2-1 0,2 0 16,2 1-16,-1 0 0,0-2 15,2 0-15,3-1 0,-1 0 16,2-2-16,1 0 0,0-1 15,1-2-15,0-1 0,2 0 16,2 1-16,-1-2 0,0-1 16,4-2-16,0-1 0,-1-2 15,0 1-15,1-3 0,2-1 16,-1 0-16,1 0 0,6-3 16,-1-1-16,-2 0 0,-1 0 0,0-1 15,1-1-15,-3-1 16,-1 1-16,1-3 0,2 2 0,-1-1 15,-3-1-15,2-1 0,0 0 16,-2 1-16,-1-1 0,1 0 16,-1 0-16,-1-1 0,-1-3 15,0 0-15,0-2 0,-1 2 0,-1 0 16,0-2-16,0 0 0,-3-2 16,-2-2-16,1 0 0,0 2 15,-1-1-15,-2 1 0,-2-1 16,-1-2-16,-1 1 0,-2-3 15,-1 1-15,-1 1 16,-1-2-16,-2 0 0,-2-2 0,0 0 16,0 0-16,1-1 0,-3-1 15,-1-2-15,-1 4 0,0-1 0,0-7 16,-2-1-16,0 6 16,0 0-16,2-8 0,0 0 0,-2 2 15,0 1-15,-1 0 0,2-1 16,-1 0-16,-2 0 0,-1 1 15,1-2-15,-2 1 0,0 1 16,-1-2-16,0-1 0,-1 1 16,0 0-16,0 0 0,0-1 15,-1 2-15,-1 1 0,-1 0 16,-1-2-16,0 1 0,-1 1 0,0-1 16,-1 2-16,0 1 0,-1 3 15,-1 1-15,0-1 0,-1 1 16,1 0-16,-1 0 0,-1-1 15,0-1-15,1 2 0,-2 1 16,-1 2-16,1-2 0,-1 0 16,-1 1-16,-1 0 0,2 5 15,0 0-15,-4-3 0,1 2 16,0 3-16,0-1 0,-3 0 16,-1 0-16,2 2 0,-1 1 0,-1 1 15,0 0-15,0 2 0,0 1 16,-2-2-16,-1-2 0,1 2 15,0 3-15,-1 0 16,1 0-16,0 1 0,0 1 0,-1 0 16,0 1-16,1 0 0,1 0 15,0 1-15,-1-1 0,4 2 16,2 2-16,-1 0 0,1-1 16,0 2-16,2 1 0,2 2 0,0 0 15,2 2-15,2 0 0,0 2 16,0 2-16,0 3 0,-2 3 15,2-2-15,2 0 0,-1-3 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3779 12032 238,'50'12'287,"20"6"-219,-27 34-25,-64-14-34,-41 20 4,26-34-7,42 14 72,43-44-63,-7 1-7,3-2 1,6-1-2,-7 5-2,-8 13-273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3129 8869 407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16562 7125 533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14344 3653 282,'-22'74'450,"6"-18"-436,-4 9-3,4-18 16,-6 9-22,6-11-1,-4 9 2,4-10-1,0 1-2,3-2-11,28-92-55,1-4-89,2-21 13,-6 26-91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14284 3665 301,'31'48'244,"-7"0"-204,4 3-8,5 22 20,-15-29-30,-6-5-5,-4 0 2,-6 7-5,-44-37-425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14202 3974 263,'55'-3'350,"-19"0"-316,9-1 7,-6 1-35,6 0-11,-5 1-18,3 1-46,13-22-253,-28-23 204,-34-4 416,-46 84-144,13 37-110,37-31-27,40-18-1,0-43 9,-15-17-10,-1-9 1,-3 7 1,-4 88-3,-9 0-12,-1 9 0,-2 11 0,-1-19 0,-5 0 1,-5-1 2,-14-4 4,-26-27-4,-1-31-8,6-29-20,28-4-86,20 7-38,9 4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14801 3693 547,'-17'36'124,"-2"7"-115,1 3-5,8 2 1,9 0 7,9-10-9,13-1-4,15-21-23,3-46-3,10-49-45,-22 2-17,-15 22 33,-1 0-1,-10 99 269,-1-8-183,1 3-8,1 6-1,2-1-12,0-4-17,-4 2-57,-12-4-522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15070 3836 362,'34'50'308,"-61"-5"-296,-10 25 16,77-53 44,6-31-61,-4-14-142,-12-9-266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15141 3581 550,'38'-8'175,"7"1"-167,-4 12-5,-15 43 16,-15-4-11,-3 4-4,-5 9 0,1-11-1,1 12 1,-2-7-1,1 5 3,1-4 7,1-8 13,-46-8-4,-8-26-47,-2 2-20,-7 0-52,18-4-110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14275 3586 496,'-42'8'191,"-10"6"-171,15-1-14,-6 2 9,4-2-3,11 33 4,20 11-10,3-14-2,0 14 1,2-6-1,2-4 0,1 0-1,-1 3 1,1 3-2,1-5-1,8 2-3,35-31-1,19-31 0,-10-3-1,-13-1 0,9-6-11,9-7 0,-20 10 2,7-5-22,12-7-13,-20 10-9,25-14-169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53:42.35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8277 3905 0,'0'0'0,"-9"1"0,-5 2 0,-2 0 15,-3 0-15,-11 5 0,-5 4 16,-3 2-16,0 3 0,-11 6 0,0 2 16,-4 6-16,4-2 0,2 3 0,0 3 15,-1 2-15,6 1 0,3 1 16,3 1-16,6-1 0,7-1 16,-4 6-16,3 2 0,5-6 15,3-4-15,5 2 0,5-1 16,3-1-16,4-1 15,4 0-15,3-1 0,0-2 16,3-3-16,3 2 0,1 3 16,0-6-16,0 0 0,4 5 15,3 3-15,-4-3 0,-1-4 16,-1 9-16,1 4 0,-6-3 16,0-4-16,-2 5 15,0 4-15,-4-4 0,0-3 0,-2 5 0,-1 2 0,-1-1 16,-1-2-16,-1 3 15,-1 2-15,-3-1 0,1-3 0,-6 4 16,0 3-16,-2-1 0,0-1 16,-9 2-16,-3 2 0,-1-3 15,1-5-15,-18 24 0,-2-5 16,6-5-16,0-6 0,3-3 0,1 0 0,5-12 16,5-4-16,2-1 0,3 0 15,5-3-15,3-2 0,3 0 16,0 0-16,4-2 0,1-2 0,3-4 15,1 5-15,-1 0 0,0 0 16,1 5-16,0 4 16,1-1-16,0-1 15,3 5-15,-2 5 0,0-8 16,-1 0-16,2 13 0,0 3 16,-2-8-16,1-1 0,-2 15 15,0 3-15,1-3 0,1-1 16,-2 6-16,2 4 0,-2-7 15,-1-3-15,3 29 0,1-5 16,3-9-16,-3-6 0,4 2 0,2 2 0,-2-9 16,-3-7-16,4 7 0,1 6 15,-1-6-15,1-4 0,0 6 16,2 3-16,-4-7 0,0-3 16,2 0-16,2 3 15,1-6-15,-4-3 0,7-3 0,0 0 16,1-6-16,0-3 15,0 1-15,3 2 0,-3-8 16,-2-4-16,0 2 0,2-1 16,2-2-16,2-6 0,2 4 15,2-1-15,-12-9 0,3 2 16,5 0-16,4 0 0,2-3 16,-1-1-16,8-3 0,5 0 0,-11-3 15,-8 0-15,-5-2 0</inkml:trace>
  <inkml:trace contextRef="#ctx0" brushRef="#br0" timeOffset="24924.9932">10858 9967 0,'0'0'0,"0"0"0,0 0 16,0 0-16,0 0 0,0 0 16,0 0-16,18 23 0,-18-23 0,14 16 15,-14-16-15,17 21 0,-9-8 0,3 2 16,2 2-16,-1 3 0,1-2 16,1 4-16,1 0 0,2 6 0,0 0 15,-1 0-15,1 0 0,-2-3 31,0-1-31,1 3 0,1-1 16,-2-2-16,-1-2 0,0-3 16,-1 0-16,-1-2 0,-1-1 15,1-2-15,0 1 0,0-2 0,-1-1 16,2-1-16,0-2 0,-3-1 0,0-1 16,1-1-16,1 1 15,0-1-15,-1-2 0,0 0 0,1-1 16,-1 0-16,-1 1 0,-1-3 15,0 0-15,-2 0 0,0 0 0,-4-1 16,-3 0-16,3 0 0,-3 0 0,2 0 16</inkml:trace>
  <inkml:trace contextRef="#ctx0" brushRef="#br0" timeOffset="25457.6443">11136 11147 0,'0'0'0,"-1"7"0,-1 2 0,-1 2 16,1 1-16,-1 6 0,0 3 0,-1 1 15,1 2-15,1 2 16,0 3-16,0 9 0,2-1 0,2 3 16,-1 1-16,0-1 0,1-1 0,1 10 15,2 1-15,0-2 0,1 1 16,-1-2-16,2-1 0,1 2 15,-1 0-15,2 10 0,1 0 16,-1-4-16,-1-3 0,-1 0 16,1 0-16,0 6 0,-1-4 0,0-2 15,0-1-15,-2-2 0,1-5 0,-1 2 16,0-2-16,-1 1 0,2-3 16,-2 1-16,-1 0 0,2-3 15,-1-1-15,-1 1 0,1 1 16,-2-1-16,0 2 0,-1-1 15,0 1-15,-1 0 0,0 0 0,0 0 16,0 2 0,-1-3-16,-1 0 0,-1 0 15,-1 1-15,0-3 0,1-1 16,-2 2-16,1 4 0,-3-4 16,1-2-16,-3 7 15,-2 4-15,-5 4 0,-2 3 16,0-7-16,2-5 0,-3 5 15,-3 1-15,1-4 0,1-2 0,-17 33 16,-2 1-16,3-8 0,4-6 16,-3 7-16,-3 7 0,3-9 15,6-8-15,8-18 0,6-13 16,5-10-16</inkml:trace>
  <inkml:trace contextRef="#ctx0" brushRef="#br0" timeOffset="31916.0598">25379 9126 0,'0'0'0,"0"0"16,-16-16-16,8 10 0,0 0 0,-7-1 0,-3-1 16,-8 0-16,-1 2 0,-6 0 15,-5 0-15,1 3 0,-2 2 16,-14 3-16,-4 1 0,1 2 0,2-1 16,-16 7-16,-2 3 15,-6 5-15,4 1 0,-2 2 16,-2 4-1,-4 2-15,9-2 0,-31 17 0,10 1 16,18-4-16,12-4 0,2 1 16,4 2-16,5-4 0,6 0 15,-3 2-15,-1 3 0,8-1 16,5-1-16,-4 2 0,-1 3 16,4-4-16,4 1 0,-2 7 0,-2 6 15,4-4-15,3-4 0,-2 7 16,-2 1-16,2 1 0,2-1 0,-3 9 15,-2 4-15,3-6 0,3-3 0,-1 5 16,0 6-16,3-5 16,1 0-16,-1 8 0,1 7 15,4-9-15,3-5 0,1 6 16,1 2-16,4-4 16,1-5-16,4 2 0,3-1 15,1-5-15,3-3 0,3 5 16,1 3-16,1-6 0,0-3 15,3 7-15,0 6 0,2-7 16,1-2-16,0 3 0,2 3 0,1-4 16,0-3-16,3 6 0,0 6 15,0-8-15,1-4 0,2 6 0,3 3 16,0-8-16,0-3 0,3 4 16,2 4-16,0-6 0,-2-5 15,3 4-15,4 4 0,-2-6 0,-2-3 16,3 0-16,2 1 0,-2-4 15,1-4-15,3-1 16,4 2-16,-3-4 0,-1-3 0,4 2 0,4-1 16,-2-2-16,-3-3 0,5-1 15,2 0-15,-2-5 0,-2-3 0,6 1 16,4 1-16,-5-4 0,-2-1 16,4-1-16,4 0 0,3 0 31,1-2-31,5 0 0,4 0 15,-11-8-15,-9-4 0,3-2 0,3-1 16,0 0-16,3-1 0,2-5 16,2-4-16,-1 0 0,-3 1 0,4-3 15,0 0-15,-2-3 0,0-2 16,3-2-16,2 1 16,-3-3-16,-2-1 0,2-1 0,1-1 15,-3-2-15,-2-1 0,7-5 16,5-3-16,-6-3 0,-3 0 15,-2-3-15,0 0 0,-3-1 0,-2 1 16,2-8-16,-1-5 0,-1 3 16,-3 2-16,0-3 0,1-3 15,0-2-15,-2-1 0,2-5 16,1-2 0,-4 3-16,-2 1 0,2-6 0,2-5 15,-3 3-15,-2 1 0,1-5 16,2-3-16,-2 2 0,-3 3 15,2-5-15,1-4 16,-8 11-16,-5 8 0,2-5 0,1-1 16,-1-2-16,-2 1 0,0-3 15,-2-2-15,-1 1 0,-2 2 0,-1-3 16,0-2-16,-2 6 0,-1 4 0,-2-4 16,0-4-16,-3 3 0,-2 4 15,1-6-15,1-2 0,-4 4 16,-3 4-16,-1-4 0,-3 0 15,0 2-15,0 2 0,-2 1 16,-1-2-16,-1 3 16,-2 1-16,-1-2 0,-1-1 15,-3 2-15,-1 3 0,-1-5 16,-1 0-16,-1 6 0,0 5 16,-3-7-16,-1-3 0,-2 7 15,2 3-15,-4-1 0,-1-1 16,-1 1-16,0 1 0,-2-2 15,-1 1-15,1 5 0,-1 4 0,-4-4 0,-2-1 16,3 2-16,-1 1 0,-3 3 16,-2-2-16,2 3 0,1 2 15,-3 1-15,-3 0 0,0-1 16,-2 0-16,-6-1 0,-5-2 16,9 7-16,4 6 0,-3 2 15,-3-2-15,0 1 0,-1-1 16,-5 1-16,-3 1 0,3-1 0,3 3 0,-3 2 15,-3 0-15,-1 3 0,0 1 16,-1 0-16,-2 0 0,2 2 16,1 2-16,-6 1 0,-4 2 0,1 2 15,0 2-15,0-2 16,-1-1-16,3 2 16,1 5-16,-4 0 0,-3 3 15,2-1-15,1 1 0,-1 1 16,1 0-16,0 3 0,2 1 15,-3 0-15,-2 1 0,1 0 16,1 0-16,-1 5 0,-1 2 16,4 1-16,4 1 15,-3 0-15,-1-1 0,-1 5 0,-1 3 0,-4 5 0,-1 7 16,1-2-16,3 0 0,-4 3 16,-4 5-16,1 6 0,2 5 15,-6 7-15,-4 5 0,1 6 16,0 3-16,-1 7 0,-1 6 15,25-27-15,17-19 0,12-11 0</inkml:trace>
  <inkml:trace contextRef="#ctx0" brushRef="#br0" timeOffset="36244.7852">22577 10838 0,'0'0'0,"16"-9"0,2-2 0,0 1 15,2-1-15,14-7 0,16-7 16,2 0-16,0 0 0,20-8 16,5-3-16,9-2 0,-4 3 0,17-5 15,3-1-15,4 1 16,-7 3-16,37-10 0,0 2 15,-14 7-15,-8 4 0,5 0 16,5 1-16,-11 1 0,-8 2 0,10 1 16,10 1-16,-10 2 0,-7 1 15,10-2-15,6-2 0,-8-2 16,-6 0-16,9-4 16,6-1-16,-15 5 0,-10 2 0,-30 10 15,-23 6-15,-14 4 0</inkml:trace>
  <inkml:trace contextRef="#ctx0" brushRef="#br0" timeOffset="36996.1401">22331 13884 0,'0'0'0,"0"0"0,0 0 15,0 0-15,0 0 0,0 0 16,0 0-16,18-16 0,-18 16 0,0 0 31,30-21-31,-30 21 0,31-20 0,-11 8 16,2-1-16,4-2 0,4 0 15,12-8-15,3-3 0,2 1 16,3 0-16,17-8 0,4 0 16,13-6-16,-2-1 0,17-8 15,3 0-15,7-4 0,-5 4 0,39-19 16,-13 7-16,-13 6 0,-9 4 0,0 1 16,-2 0-16,-4 2 0,0 3 15,0-2-15,3-1 0,-8 4 16,-4 3-16,4-6 0,3-3 15,-3 4-15,-2 3 0,1-1 16,1-2-16,-4 4 0,-1 1 0,4-2 31,2-1-31,-5 3 0,-5 2 0,3-1 16,4 2-16,-4 1 0,-5-1 16,0 3-16,0-1 0,-8 3 15,-4 0-15,-24 11 0,-14 6 16,-12 5-16</inkml:trace>
  <inkml:trace contextRef="#ctx0" brushRef="#br0" timeOffset="39114.5937">15302 9121 0,'0'0'0,"0"0"0,-26-4 16,14 3-16,-2 0 0,-8 0 0,-3 0 15,-2-1-15,1 0 0,-3 2 16,-2 1-16,-6 0 0,2 1 16,-2 0-1,0 2-15,2 1 16,0-2-16,-1 2 0,0 2 16,0 0-16,3 0 0,-9 5 15,0 2-15,3 0 0,2-1 0,-1 4 16,-3 5-16,2 0 0,3 2 0,-7 7 0,0 5 15,4-2-15,4-2 0,0 5 16,0 2-16,3-2 0,2 0 0,-1 6 16,3 3-16,4-3 0,2-3 15,1 4-15,0 4 0,4-3 16,2-3-16,2 7 0,1 3 16,3-2-16,3-5 0,1 27 15,5-3-15,1-30 0,3 0 16,8 22-1,5-2-15,3-10 0,2-5 0,7-2 16,4-2-16,2-6 0,2-2 16,6-3-16,5-2 0,1-2 15,0-2-15,11-2 0,6 2 16,-2-8-16,-1-3 0,11-5 16,7-4-16,-6-3 0,-4-2 0,12-4 15,10-2-15,-6-1 0,-4-2 0,8-6 16,6-3-16,-6 1 0,-5 1 15,7-10-15,8-6 0,-10 2 16,-4 2-16,4-8 0,1-5 16,-8 1-16,-8 0 0,1-4 15,1-3-15,-12 3 0,-7 3 0,-1-10 32,-3-4-32,-8 4 0,-5 3 0,-2-5 15,-2-5-15,-7 4 0,-4 4 16,-2-4-16,-1-1 0,-5 4 15,-5 3-15,-4-4 0,-3-3 16,-4 6-16,-2 4 0,-6-2 16,-5-1-16,-3 6 0,-2 6 15,-6-8-15,-3-4 0,-5 7 0,-2 5 0,-11 0 16,-9 0-16,-1 5 0,-1 2 16,-13 2-16,-8 0 0,1 6 15,1 5-15,-13 4 0,-9 3 16,5 4-16,3 1 0,-9 7 15,-6 6-15,9 3 0,5 4 16,-9 7-16,-6 7 0,10 2 0,6 2 0,-3 17 16,-2 11-16,12-1 0,8-1 15,2 12-15,0 7 0,11-3 16,6 0-16,14 6 0,8 7 16,10-28-16,6-19 0,4-12 15</inkml:trace>
  <inkml:trace contextRef="#ctx0" brushRef="#br0" timeOffset="40218.3587">16962 11584 0,'0'0'16,"-9"-3"-16,-3 0 0,1 1 0,-1 1 16,-4 2-16,-4 1 0,-10 3 15,-2 1-15,-5 3 0,-5 4 16,-12 6-16,-1 1 0,-4 5 15,-2 1-15,-12 7 0,3 1 0,-10 6 16,2 1-16,-5 6 0,8-2 0,0 3 16,0 2-16,-25 21 0,10-5 15,9-1-15,5 1 0,12-7 16,8 0-16,6 0 0,6 1 16,10-2-16,7-1 0,8 5 15,6 3-15,5-1 0,5-1 0,5 2 16,5 0-16,3-2 0,4 0 0,7 5 15,5 5-15,3-4 0,3-1 16,7-2-16,5 0 0,2-6 16,2-7-16,4-5 0,4-4 15,0-7-15,-1-5 0,7-5 16,4-4-16,1-7 16,2-4-16,7-5 0,5-3 15,0-6-15,-2-4 0,5-7 16,3-5-16,-2-4 0,-2-3 15,7-9-15,5-5 0,-2-4 16,0-1-16,3-6 0,1-6 16,-3 0-16,-3-1 0,0-5 0,-1-4 15,-8-3-15,-6-1 0,-1-6 0,0-3 16,-8-1-16,-5 0 0,-3-5 16,0-3-16,-8 5 0,-4 3 15,-2-6-15,-2-6 0,-8 7 16,-5 3-16,-5 0 0,-3 1 15,-6 9-15,-5 7 0,-6-5 16,-2-1 0,-6 5-16,-2 3 0,-7-1 15,-6-2-15,-4 8 0,-2 5 0,-12 2 16,-5 0-16,-7 4 0,-3 2 16,-11 2-16,-9 2 0,0 8 15,0 7-15,-11 4 0,-7 3 16,-1 5-16,-3 4 0,-9 6 15,-4 6-15,2 6 0,2 4 0,-6 13 0,-4 6 16,4 8-16,2 4 0,1 9 16,0 7-16,3 6 0,4 6 15,0 15-15,-1 10 0,9 2 16,8 2-16,24-31 0,20-22 16,11-15-16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15374 3575 582,'46'-5'203,"9"-2"-190,-8 3-10,-1 10-45,-9 11-343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14206 3005 267,'66'-2'288,"-25"0"-262,-5 0 6,1-1-10,-1-2-1,10-3 16,-4-3-5,-1 3-36,-80 32-299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14282 2991 201,'2'51'104,"-3"15"-64,-1-26-20,-1 15 17,-1 9-2,1 9 9,4-31-21,4 26 11,20-8-84,6-98-330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14333 3280 268,'43'-5'200,"17"-3"-143,-16 1-13,14-6-13,-12 0 2,20-23 4,-53-3-25,-41-4-2,-54 14 22,45 56-16,14 12-6,9 1 0,7 11 1,15 0-1,18-9-6,11-13-6,17-19-18,-2-24-40,-8-20-112,0-20-27,-20 18-43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14856 2943 521,'-27'37'177,"-7"25"-149,12-15-9,7 9-9,15-7 4,21-5-13,20-17-13,5-28-28,17-75-40,-42 34 17,2-23-18,-13 27 44,3-16-24,-4-4 23,-3 12 27,-10 83 250,-7 21-189,0-3-9,3-3-8,5 1-11,3-1-6,5-9-20,13-2-121,-15-4-322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15078 3094 418,'36'63'300,"-46"-18"-280,25 1 19,29-39-31,-14 34 3,-41 18-1,-15-22-5,-7-1-1,-6-6-9,-7-7-87,3-9-126,8-7-165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16236 4471 306,'-80'-27'403,"29"14"-379,-19 1-6,17 7 6,-8 14-17,8 7-2,3 8-2,-5 11 1,15-8-1,-7 10 0,8-2 0,6 1-1,3-1 1,0 6 0,2 8 0,3 5 0,7-7-1,6 6 0,5 7 0,8-4 1,18-2-1,12-18-1,18 10 1,-10-17 0,16 4 0,-7-16-1,-1-3 1,6-4-1,16-6 1,-16-3 0,22-7-1,-7-2 1,-1-4-1,0-5 1,-21 3-1,3-7 0,4-7 1,-6-7-1,-4-11 0,-12-5 0,-4-13 0,-8 12-1,-2-5 1,-4-2-1,-5 3 0,-9-1 1,-10-5-1,-9 9 1,-5 12 0,-8 5-1,-7 2 1,-2 6-1,-17 0 1,-12 7-1,11 10 0,9 8 1,-10 5-1,10 5 0,-11 5 0,8 2 0,-10 8 0,11 2 0,-7 8 0,15 1 0,-4 8 0,15-3 0,-1 7-1,9-3 0,9 5-2,29 4-224,28-30-335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16569 1882 137,'-45'69'686,"15"-12"-684,10-16 0,0 2-2,-1 1 1,1 2 0,2-2-1,-1 0-1,58-83-161,-8-19-5,-9 14 32,3-7 9,-8 15-44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16588 1810 285,'38'39'283,"-11"5"-262,-9-8 1,-1 10-10,-8-10-1,-2 13 2,-6-12-2,-4 7-1,-4-6-12,-7 1-60,-21-45-481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16414 2079 350,'66'-15'231,"8"1"-183,-32 9-30,3 4-8,-9 2-7,2 4-10,1 14-640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54:31.24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8346 6350 0,'0'0'0,"0"0"16,0 0-16,0 0 0,0 0 0,0 0 15,0 0-15,0 0 0,0 0 16,23-13-16,-23 13 0,0 0 16,0 0-16,23-6 0,-23 6 15,0 0-15,26-7 16,-17 4-16,-1 1 0,-2 0 15</inkml:trace>
  <inkml:trace contextRef="#ctx0" brushRef="#br0" timeOffset="1419.4794">8615 3974 0,'0'0'15,"0"0"-15,0 0 0,0 0 0,0 0 0,0 0 16,0 0-16,0 0 0,0 0 16,16 25-16,-16-25 15,0 0-15,12 22 0,-12-22 0,10 21 16,-4-8-16,0-1 0,2 2 16,1 3-16,0 0 0,1 2 15,1 1 1,1 0-16,0 1 0,0 1 0,5 8 15,-1 2-15,1-2 0,-1-1 16,6 6-16,1 1 0,-2-4 16,0-2-16,0 0 0,1 0 15,-1-3-15,0-2 0,6 3 16,1 0-16,-1-4 0,-3-2 0,2-2 16,3-5-16,1-4 0,0-2 0,4-4 15,1-5-15,0-3 0,2-3 16,5-6-16,4-5 0,0-5 15,-1-1-15,15-9 0,4-6 16,-2 1-16,-3 1 0,16-11 16,3-3-16,-5 0 0,-4 2 0,36-25 31,-2 5-31,-12 5 0,-8 3 0,4-1 16,2-1-16,-9 7 15,-6 4-15,5-8 0,5-6 0,-8 10 0,-5 3 0,2 0 16,3-2-16,-4 2 15,-4 2-15,5 0 0,3-2 16,-6 8-16,-5 5 0,6-2 16,4 0-16,-10 5 0,-6 3 0,2 2 15,1 4-15,-4 1 0,-5 4 16,-5 2-16,-3-1 0,-6 6 16,-5 2-16,-4 6 0,-5 6 15,-6-2-15,-6 2 0,-4 5 16,-1 4-16,-6 1 0,-2 0 0,-10 0 15,-7-1-15,6-1 0,4-4 0,1-1 16</inkml:trace>
  <inkml:trace contextRef="#ctx0" brushRef="#br0" timeOffset="2127.0367">12716 4431 0,'0'0'0,"0"0"16,22 0-16,-11 1 0,1 2 0,3 0 15,4 0-15,6 1 0,3 0 16,2-1-16,2 0 0,1-1 16,1 1-16,10 0 0,1-2 0,1-1 15,-1 0-15,10-1 0,1-1 16,-3 0-16,-2 0 0,3 0 16,3-2-16,6-1 0,-5 2 0,4-1 15,2-1-15,-3 0 0,-4-1 16,12-1-16,2 0 15,-9 1-15,-6 2 16,10-3-16,1-1 0,12 0 16,-10 2-16,1-2 0,-1 2 15,-7-1-15,-7-1 0,4 1 16,4 0-16,-5 4 0,-4-1 16,5-2-16,5-1 0,-7 3 15,-4 3-15,5-1 0,2 2 16,-7-1-16,-5 1 0,1-2 0,3 0 0,-7-2 15,-3 0-15,0 3 0,1 3 16,-6-2-16,-3 0 0,0 1 16,1-1-16,-4 2 0,-5-1 0,2 2 15,1-2-15,-13 1 16,3 0-16,4 1 0,2 0 16,1 0-16,-1-1 0,6 2 0,3 1 0,-4 1 15,1-1 1,-8 0-16,-5-2 0,-5 0 0</inkml:trace>
  <inkml:trace contextRef="#ctx0" brushRef="#br0" timeOffset="2838.7496">21477 4554 0,'0'0'0,"13"0"0,6 0 15,2 0-15,1-1 0,13 1 16,14-1-16,-1 1 0,2 1 0,12-1 15,2 1-15,-5 0 0,-3 0 16,13 0-16,-1 1 0,-4-2 0,-3 1 16,11 0-16,1 2 15,-7-3-15,-5 0 0,30 0 0,-2 0 16,-11-1-16,-6-2 0,1 1 16,2 0-16,-5 3 0,-6 3 0,5 0 31,5-1-31,-8-3 0,-3-1 0,4 1 0,5 1 0,-7 1 0,-3-1 31,2 3-31,2-1 0,-8 1 0,-5-1 0,0-1 0,1-1 31,-4-1-31,-4 0 0,0 0 16,0-1-16,-7 0 0,-3-1 0,-1 1 16,0 1-16,-6-1 0,-5-1 0,-3-1 15,-1 1-15,-3 2 16,-1 1-16,-9-1 0,1-1 15,-2 1-15,-2 0 0,-2 0 0,-2 0 16,3-3-16,-3 3 0,1-2 16,-1 2-16,0-3 0,0 3 0,0-3 15,0 0-15,0 0 0,1 0 0,-1 1 16,0 2-16,0-4 0</inkml:trace>
  <inkml:trace contextRef="#ctx0" brushRef="#br0" timeOffset="13635.0298">21749 4268 0,'0'0'0,"0"0"15,0 0-15,0 0 0,0 0 0,0 0 16,0 0-16,0 0 0,12 27 16,-12-27-16,0 0 0,13 25 0,-13-25 15,8 23-15,-2-11 16,1 1-16,-1 2 0,2 1 0,1 1 15,1 1-15,0 0 0,1 1 16,1 1-16,4 5 0,1 0 0,0-2 16,2-1-16,0-2 0,1-2 15,1-3 1,1 0-16,1-3 0,1-4 0,7-1 16,1-5-16,1-4 0,1-2 15,4-7-15,1-4 16,2-3-16,1-3 0,11-7 15,1-3-15,1-2 0,1-1 0,12-7 16,-1-2 0,-3 2-16,-4 1 0,11-5 0,-3 2 0,5-1 0,-5 1 0,18-11 15,-5 2-15,-12 7 16,-5 2-16,-3 4 0,-3 2 16,-5 2-16,-4 2 0,-8 0 15,-7 1-15,-10 10 0,-7 7 0,-6 4 16</inkml:trace>
  <inkml:trace contextRef="#ctx0" brushRef="#br0" timeOffset="14005.1929">24653 3009 0,'0'0'0,"0"0"0,0 0 16,0 0-16,0 0 0,0 0 0,0 0 16,0 0-1,-3 26-15,3-26 0,-13 25 16,13-25-16,-18 31 0,6-10 15,-2 4-15,-2 2 0,0 1 0,-9 11 16,0 3-16,1 1 16,1-2-16,-7 10 0,0 2 0,-2 3 15,3-5-15,3-3 0,1-2 16,5-8-16,3-4 0,1-1 0,2-7 0,5-7 16,0-8-16,5-7 0,4-4 15,6-4-15,4-6 0,-4 5 16,0-1-16,-2 2 0</inkml:trace>
  <inkml:trace contextRef="#ctx0" brushRef="#br0" timeOffset="14211.6904">24897 3225 0,'0'0'16,"0"0"-16,0 0 0,0 0 0,0 0 0,0 0 15,30 13-15,-30-13 0,21 13 16,-21-13-16,26 21 16,-12-9-16,1 0 0,-1 4 0,0 0 15,0 2-15,-2 0 0,0 5 16,-3 2-16,-2-5 0,0-3 16,-1-3-16</inkml:trace>
  <inkml:trace contextRef="#ctx0" brushRef="#br0" timeOffset="14706.661">24734 3689 0,'0'0'0,"0"0"16,0 0-16,24-5 0,-24 5 0,24 0 16,-8 3-1,-1-2-15,2 2 0,-1 1 16,1 5-16,-2 1 0,-2 3 15,1 5-15,-4 5 0,-4 1 16,-3 2-16,-6 5 0,-5 3 16,-4 6-16,-2-2 0,-3 0 0,-1-1 15,0-4-15,1-5 0,3-1 16,3-6-16,3-6 0,3-5 0,3-3 16,3 0-16,3-4 0,3-3 15,4 0-15,4-3 0,1 2 16,-1 1-16,2 0 0,0 2 15,0 2-15,-2 0 0,-1 3 0,-2-1 16,-5 1-16,0 1 0,-3 5 16,0 2-16,-3 3 0,-2 1 0,-3 2 15,0 3-15,-2 2 0,2 1 16,1-4-16,2 0 0,1-4 16,1-2-16,3-4 0,3-3 15,1-3-15,0-3 0,4-2 0,4-2 16,-2-2-16,3-1 0,0-5 15,3-3 1,1-3-16,-2 0 0,-6-5 16,-4-2-16,-4-2 0,-2 2 15,-2 3-15,0 4 0,0 3 16</inkml:trace>
  <inkml:trace contextRef="#ctx0" brushRef="#br0" timeOffset="14876.0227">24455 4194 0,'0'0'0,"0"0"0,0 0 16,0 0-16,0 0 0,0 0 16,0 0-16,0 0 0,0 0 15,24 22-15,-24-22 0,24 13 16,-24-13-16,32 13 0,-12-7 16,2-2-1,2-1-15,3-2 0,3-1 0,7-4 16,0-3-16,-7 0 0,-4 1 15,-4 2-15</inkml:trace>
  <inkml:trace contextRef="#ctx0" brushRef="#br0" timeOffset="15044.9527">25306 4030 0,'0'0'0,"0"0"15,0 0-15,0 0 0,0 0 16,0 0-16,0 0 0,-11 20 0,11-20 0,-20 23 16,20-23-16,-26 30 0,26-30 15,-27 30-15,15-15 0,2-2 16,1-2-16,4-1 0,4-4 15,4-6-15,4-4 0,4-5 16,3-3-16,1-2 0,-1 2 0,-3 2 16</inkml:trace>
  <inkml:trace contextRef="#ctx0" brushRef="#br0" timeOffset="15203.7929">25628 3799 0,'0'0'0,"0"0"0,0 0 0,0 0 15,0 0-15,3 21 0,-3-21 16,0 0-16,1 35 0,-1-35 0,-2 33 0,0-15 16,-2 1-16,1 1 0,-1 1 15,-2-5-15,1 0 0,-1-3 16,2-1-16,1-3 16</inkml:trace>
  <inkml:trace contextRef="#ctx0" brushRef="#br0" timeOffset="15508.8516">26010 3551 0,'0'0'0,"0"0"0,0 0 16,0 0-16,25-10 0,-25 10 15,21-3-15,-10 2 16,1-1-16,0 4 0,0 0 0,0 1 15,0 3 1,1 6-16,2 7 0,-2-1 16,-1 1-16,1 7 0,-2 2 0,-2 0 15,-1 1-15,-3 6 0,-3 0 16,-4-2-16,-1-1 0,-6 0 0,-3 1 16,-2-4-16,-3-1 0,-6 0 15,-1-3-15,-1-7 0,-2-5 0,1-7 16,0-6-16,6 0 0,5 0 15,3 0-15</inkml:trace>
  <inkml:trace contextRef="#ctx0" brushRef="#br0" timeOffset="15662.7111">25853 3800 0,'0'0'0,"0"0"0,0 0 16,0 0-16,0 0 0,0 0 15,0 0-15,-6 24 0,6-24 0,-11 19 16,11-19-16,-20 27 15,8-12-15,-2-1 0,-3 2 16,1-4-16,-1 0 0,3-2 0,2-2 0,1-1 16</inkml:trace>
  <inkml:trace contextRef="#ctx0" brushRef="#br0" timeOffset="15809.8729">25665 3830 0,'0'0'0,"0"0"15,0 0-15,0 0 0,0 0 0,32 0 16,-32 0-16,31 4 0,-31-4 0,38 7 15,-17-5-15,2 2 0,0-1 16,2 1-16,2-1 0,1 2 16,-3-3-16,-4 1 0</inkml:trace>
  <inkml:trace contextRef="#ctx0" brushRef="#br0" timeOffset="16010.495">26457 3705 0,'0'0'0,"0"0"0,0 0 16,0 0-16,0 0 0,0 0 0,0 0 15,12 22-15,-12-22 0,0 0 16,0 0-16,20 10 0,-20-10 0,0 0 16,25-9-16,-25 9 0,20-17 0,-20 17 15,24-31-15,-13 15 16,-1 1-16,-1 3 0</inkml:trace>
  <inkml:trace contextRef="#ctx0" brushRef="#br0" timeOffset="16179.6202">26770 3207 0,'0'0'0,"0"0"15,0 0-15,0 0 0,0 0 16,5 27-16,-5-27 0,3 27 0,-3-9 15,0 6-15,-1 5 0,-2 5 16,1 4-16,-3 20 0,-2 8 0,0-1 16,2-12-16,1-10 0</inkml:trace>
  <inkml:trace contextRef="#ctx0" brushRef="#br0" timeOffset="16495.702">27543 3540 0,'0'0'0,"0"0"16,0 0-16,0 0 0,0 0 0,8 21 0,-8-21 16,0 0-16,16 24 0,-16-24 15,0 0-15,15 17 0</inkml:trace>
  <inkml:trace contextRef="#ctx0" brushRef="#br0" timeOffset="16680.8169">27853 3741 0,'0'0'0,"0"0"16,0 0-16,0 0 0,0 0 0,0 0 0,0 0 16,25 19-16,-25-19 0,0 0 0,21 15 15,-21-15-15</inkml:trace>
  <inkml:trace contextRef="#ctx0" brushRef="#br0" timeOffset="16850.1099">28161 3674 0,'0'0'0,"0"0"0,0 0 16,0 0-16,-3 24 0,3-24 0,0 0 15,-7 20-15</inkml:trace>
  <inkml:trace contextRef="#ctx0" brushRef="#br0" timeOffset="19419.4371">10887 6827 0,'0'0'16,"0"0"-16,0 0 0,0 0 0,0 0 15,20 10-15,-20-10 0,0 0 16,25 11-16,-13-9 0,2 1 15,2-2-15,-1 1 0,3 0 0,2 0 16,2-1-16,1 2 0,8-1 0,2-1 16,0 1-16,0 0 0,1-1 15,3 0 1,0-1-16,2-1 0,13 1 16,3-1-16,-6 0 0,-2-1 0,7 1 15,0-1-15,-1 1 0,1 0 16,6-1-16,-1 1 0,-4 1 15,-2 3-15,-2-2 0,1-1 16,-1 0-16,-1-1 0,-1-1 16,1 1-16,4-1 0,-1-1 0,-1 0 15,-1-2-15,-1 1 16,-2 1-16,2 0 0,1 1 16,0-3-16,-1 1 0,3 0 15,2 1-15,-2-1 0,-2 2 0,2 0 16,0 1-16,-1-1 0,-2 1 15,23-2-15,-7 1 0,-6 1 0,-5 0 0,0 2 16,1 1-16,-2-2 0,-1 0 16,2 0-16,3 3 0,-2 0 15,-1 1-15,1-2 0,1-1 0,-1 1 16,-2 1-16,2 2 0,2 0 16,-3 1-16,-1-1 0,2 1 15,0 0-15,-1-1 0,0 0 16,1-2-16,0 1 0,-3 0 15,0-2-15,1-1 0,3-1 16,-5 0 0,-1-2-16,1 2 0,1 0 0,-1-2 15,0-1-15,-1 2 0,2-1 16,0 3-16,0 1 0,3-1 16,4-2-16,-3 2 0,-2 0 15,2 2-15,1-1 0,0-1 0,1-1 0,-2 2 16,1-1-16,-3-1 0,-1 0 15,1 0-15,2-3 0,-4 5 16,-1-1-16,0 1 0,-1-2 16,-2-2-16,0 1 0,-2 1 15,1 1-15,0 1 0,-2-1 16,2 3-16,-1 0 0,0-3 16,2-1-16,4 0 0,2 0 15,-2 1-15,-1 0 0,1-2 0,-1-2 0,1 0 16,-1 0-16,0-1 0,-1 0 15,-1-1-15,1-1 0,-17 2 16,-9 1-16,-9 0 0</inkml:trace>
  <inkml:trace contextRef="#ctx0" brushRef="#br0" timeOffset="22163.9218">20635 6664 0,'0'0'0,"0"0"0,22 2 15,-22-2-15,23 6 0,-8-3 0,4 1 16,1 1-16,1 1 0,10 4 15,3 2-15,0-1 0,0 1 0,12 5 16,1 1-16,-1 0 0,-1 0 16,13 4-16,0 2 0,-3 0 0,-2-1 15,12 5-15,3 1 16,-5-2-16,-1 0 0,13 2 0,1 0 16,-4-4-16,-5-3 0,37 8 15,-5-3 1,-13-5-16,-9-3 0,7-2 15,3-4-15,-6-3 0,-5-4 0,6-2 16,6-3-16,-5-1 16,-3-3-16,8-4 0,5-2 15,-7-1-15,-5 0 0,6-4 0,5-3 16,-11 1-16,-5 2 0,6-6 16,5-4-16,-9 1 0,-5 4 0,6-3 15,6-3-15,-8 2 0,-4-1 0,6-3 16,4-3-16,-8 2 0,-4 0 15,4-3-15,4-2 16,-8 0-16,-7 1 0,-3-3 0,-1-1 16,-9-3-16,-7 0 0,1-7 15,0-2-15,-8 2 0,-5 3 0,-3-3 16,-2-5-16,-4 5 0,-3 3 0,-3-4 16,0-2-16,-4 2 0,-2 2 15,-7-2 1,-4-1-16,-2 3 15,-1 1-15,-6-3 0,-4-2 16,-1 6-16,-2 4 0,-8-5 0,-6-3 16,1 6-16,1 4 0,-10-2 15,-5-1-15,1 5 0,2 4 0,-9-2 16,-5-2-16,2 4 16,3 4-16,-6 1 0,-4 2 0,4 0 15,2 4-15,-10 1 0,-5 0 16,2 5-16,2 3 0,-7 1 15,-5 2-15,4 1 0,3 1 0,-9 4 16,-6 0-16,8 1 0,5 1 16,-6 2-16,-4 2 0,7 2 0,6 1 15,-4 1-15,-5 3 0,5-1 16,5 1-16,-4 2 0,-2 3 16,9 0-16,7 0 0,-3 5 15,1 3 1,5-2-16,4-2 0,-4 5 15,-2 2-15,6 0 0,6-2 0,-5 3 16,-5 2-16,4-1 0,4-1 16,-6 5-16,-1 4 15,2-3-15,4-1 0,0 4 0,-1 3 16,4-5-16,3-3 0,0 4 16,1 3-16,4-4 0,4-2 0,0 4 15,0 2-15,5-4 0,2-4 0,-2 6 16,1 3-16,2-7 0,5-2 15,1 0-15,1 2 16,4-3-16,2-2 0,0 2 0,0 3 16,2-3-16,3 1 0,-2-3 15,1 0-15,4-13 0,0 1 0,1 8 16,0 5-16,1-3 0,0-3 0,1 0 16,0 0-16,1-3 15,0 1-15,3 2 0,0 2 16,1-2-16,0-4 0,1 3 0,0 0 15,2-2-15,1 0 0,-2-2 16,2 0 0,0-1-16,-1-1 0,2 1 15,1 2-15,1-1 0,0 0 16,1 0-16,2-1 0,-2-2 0,0-1 16,1-1-16,1 2 15,-3-3-15,-1-1 0,2 1 0,3 1 16,-1-1-16,-1 0 0,3-1 15,2 2-15,-2-2 0,1-1 0,0 0 16,0 0-16,1 0 0,-1 0 0,0-1 16,3 0-16,-2-1 0,0 0 15,1 0-15,1-1 0,0 0 16,-2 1-16,3-1 0,0-1 16,1 0-16,-3 0 0,4 1 15,0 0 1,0-2-16,-1 1 0,2-1 0,0 1 15,-1-1-15,-1 0 0,3 0 16,0-1-16,-2 0 0,-2 0 16,0-2-16,1 1 0,-1-1 15,-1-1-15,1 2 0,0-1 16,-1 2-16,-3-2 0,2 0 16,1 1-16,-1-1 0,-1-2 0,1 1 15,0 1-15,0-1 0,0 2 0,0-2 16,1 0-16,-1-1 15,0-1-15,2 1 0,1 0 0,-1 0 16,0-1-16,1-1 0,2 0 16,1 0-16,-1-1 0,2 1 15,0-1 1,1 0-16,-2-1 0,3 0 16,2 1-16,-3-1 0,0 1 0,1-1 15,2 0-15,-3-1 0,1 2 16,4-3-16,0 0 0,-5 1 15,-1 0-15,7-3 0,2 1 16,-3 0-16,0 1 0,2-1 0,2-1 16,0 0-16,-1 0 0,5-1 0,3 0 15,-1 0-15,-1 1 0,9-2 16,1-4-16,-5 2 0,-3 1 16,2-2-16,3-2 0,-4 1 15,-1-1-15,2-2 0,2-1 16,-3 0-16,-2 3 0,10-4 15,1-1-15,-5 1 0,-4 0 0,3-3 0,4-2 16,-5 2-16,-1 1 0,4-3 16,5-2-16,-4 3 0,-2 0 15,23-13-15,-4-1 0,-9 5 16,-6 4-16,1-1 0,0-1 16,-6 0-16,-5 1 0,0-4 15,0-3 1,-6 3-16,-3 3 0,-1-4 0,0-2 15,-4 4-15,-4 3 0,1-8 16,-1-3-16,-3 3 0,-3 0 0,-1 0 16,-1-2-16,-1 6 15,-2 3-15,-3-3 0,-1-3 16,-3 4-16,-3 2 0,-2 8 16,-1-6-16,-1 4 0,-1 1 0,-3-5 0,-3-2 15,-1 0-15,0 0 0,-5-1 16,-1-3-1,0 4-15,-1 2 0,-2-1 0,-3 0 0,1 4 0,-1 2 16,-5-6-16,-3 0 16,4 4-16,-1 3 0,-5-3 0,-4-1 31,2 2-31,1 2 0,-11-5 0,-2 0 16,7 7-16,-1 1 0,-10-2 15,-3-1-15,1 2 0,2 3 16,-5 0-16,-2-1 0,1 1 15,2 2-15,-30-6 0,3 4 16,11 2-16,7 4 0,-2 2 0,-3 2 16,4 3-16,4 0 0,-5 1 0,-3 1 15,6 1-15,6 1 0,-6 1 16,-4 1-16,3 0 0,4 0 16,-6 3-16,-3 2 0,7 1 15,5-1-15,-6 4 0,-5 0 0,4 0 16,3-1-16,-5 4 0,-3 4 15,8-3-15,6-2 0,-3 4 0,-2 1 16,4-1-16,3-1 0,-1 3 16,-1 3-16,4 0 0,3 0 15,-2 0-15,-2 0 0,4 0 16,2 2-16,-3 2 0,-3 3 16,7-4-16,4-4 0,-4 5 0,-3 2 31,5 0-31,4-2 0,-5 4 0,-4 1 15,5-1-15,4-3 0,-2 3 16,1 1-16,5-4 0,2-3 16,0 4-16,-1 3 0,4-5 15,2-2-15,1 1 0,0 4 16,3-2-16,2-2 0,3 1 0,0 2 16,7-12-16,-1 1 0,-1 5 0,-2 3 15,1 0-15,1-2 0,0 3 16,0 2-16,1-2 0,1-1 0,0 0 15,1 1-15,1-6 16,2-1-16,-1 1 0,1 1 16,0-2-16,2 1 0,1-2 15,-1 1-15,1-4 16,0-1-16,1 2 0,0 1 16,1 0-16,1 0 0,1 1 15,0 2-15,0-3 0,2-1 0,0 3 16,1 3-16,0-1 15,1 2-15,-1 2 0,2 4 0,-2-6 16,0-3-16,-2-5 0</inkml:trace>
  <inkml:trace contextRef="#ctx0" brushRef="#br0" timeOffset="37659.7604">10025 7507 0,'0'0'0,"0"0"16,0 0-16,-22-6 0,22 6 0,-24-5 31,8 1-31,-1 1 0,0 0 0,-9-1 0,-1 1 16,0 0-1,2 1-15,-4 0 0,-2 2 16,2 1-16,0 1 0,-8 2 0,-3 2 16,3 0-16,3 1 0,-3 4 15,-3 1-15,-3 3 0,5-1 0,-3 4 16,-2 3-16,4-2 16,4-1-16,-7 8 0,0 2 15,6-2-15,4-2 0,1 4 0,1 2 16,3-2-16,2-1 0,-1 2 15,-1 3-15,5-3 0,5-2 0,0 1 16,1 1-16,3-1 0,0-2 16,4 3-16,1 3 0,1-3 15,1-1-15,4 1 0,2 2 16,1-3-16,0-3 0,4 3 16,2 2-16,-1-3 0,2-3 0,2 2 15,2-2-15,-1 0 0,0-1 0,2 1 16,3 1-16,-4-6 0,1 0 15,2 5-15,2 3 0,-5-7 16,0 1-16,0 1 0,0 2 16,-1-2-16,-2-2 0,0 6 15,-4 3-15,-1-2 0,-1-3 0,-3 5 32,-2 3-32,-2-3 0,-2-1 0,-4 4 15,-4 2-15,-2 0 0,0-2 16,-8 6-16,-3 3 15,2-5-15,-1-2 0,0-3 0,-2-2 16,7-8-16,6-4 0,4-5 16</inkml:trace>
  <inkml:trace contextRef="#ctx0" brushRef="#br0" timeOffset="37998.5641">8813 9327 0,'0'0'15,"0"0"-15,0 0 0,0 0 0,14 19 16,-14-19-16,14 18 0,-7-6 15,2 0-15,1 4 0,1 3 0,0 2 16,-1 0-16,3 9 0,0 3 16,1-2-16,-1-1 0,2 10 15,0 0-15,-2-2 0,0-2 0,0 2 16,2 2-16,-2-3 0,-1 0 16,4 8-16,0 1 0,3-3 15,1-2 1,-5-10-16,-3-6 0,-2-5 15</inkml:trace>
  <inkml:trace contextRef="#ctx0" brushRef="#br0" timeOffset="39348.3169">11246 8767 0,'0'0'0,"8"0"0,3-1 0,1 0 16,2 1-16,10 0 0,3 1 16,2 0-1,1-1-15,3 0 0,2 0 16,7 0-16,-1 0 0,0 1 16,4 2-16,-4-1 0,-1 0 0,9 2 15,-1 2-15,-3-1 0,-2 1 16,3 1-16,1-1 0,-2 0 15,-1 0-15,10 2 0,1-2 16,-3 0-16,-3-1 0,3-1 0,2 2 16,-3-2-16,-1 0 0,11 1 15,0 1-15,-3-3 0,-4-1 16,3 3-16,4-1 0,-5 0 16,-2 0-16,31-1 0,-4 0 0,-8 0 15,-7-1-15,4 0 0,1 1 16,-7-2-16,-5-2 0,5 2 0,3 0 15,-3 1-15,-3 2 0,2-3 16,6-1-16,-7 0 0,-4-1 16,6 0-16,5 2 0,-5 0 15,-2 3-15,4-3 0,4 0 0,-6-1 16,-4-1-16,8 1 0,2 0 16,-5-2-16,-3-1 0,4 1 15,3 0-15,-5 3 0,-2 1 16,4-2-16,3-1 0,-7 0 15,-3 0-15,5-1 0,5 0 16,-5-1-16,-4 2 16,7 1-16,5 3 0,-6-5 15,-3 1-15,6-2 0,7-1 16,-5 2-16,-4 0 0,8 1 0,5-1 16,-7 0-16,-4 2 0,3-1 15,3 0-15,-6 1 0,-5 4 16,4-2-16,5-1 0,-7 4 15,-5 1-15,4-1 0,4-1 0,-6-2 16,-6-1-16,5 1 0,2 0 16,-5 0-16,-1 1 0,5-1 0,2 2 15,-5-3-15,-2-1 0,7 0 16,5 1-16,-4 2 0,-3-2 16,4 2-16,4 0 0,-8-1 15,-6-2 1,7 2-16,2-2 0,-4 3 15,-4 2-15,5 1 0,3 1 16,-6-3-16,-4-1 0,5-2 0,3 1 16,-6 2-16,-2 1 0,4 1 15,2 1-15,-6-3 0,-3-3 16,9 1-16,6 0 0,-7 2 16,-6 1-16,3-1 0,4-1 0,-2-2 0,0-1 15,5-1-15,3-1 0,-6 2 16,-3 2-16,4 0 0,7 1 15,-8-1-15,-6-1 0,7-1 16,4 0-16,-5 0 0,-4 1 16,4 0-16,2 1 0,-8 1 0,-3 1 15,3-1 1,5 0-16,-5 1 0,-3 1 0,4 0 16,3 0-16,-5 1 0,-3-1 0,7 0 15,5 0-15,-4-1 0,-3 2 0,6-2 16,4 0-16,-6 1 0,-4-3 15,7 2-15,3 0 16,-3 2-16,-2-1 0,5 3 16,6 0-16,-7 0 0,-3 0 15,8-1-15,5 0 0,-10-3 16,-7 0-16,5-8 0,2-3 16,-20 2-16,-15 2 0,-9 0 15</inkml:trace>
  <inkml:trace contextRef="#ctx0" brushRef="#br0" timeOffset="39664.9008">24679 9292 0,'0'0'0,"13"-1"0,2 0 0,-2 1 15,2-1-15,9 0 0,6-1 16,0 1-16,0 1 0,11-2 16,2 1-16,-2 1 0,-1 0 0,1-1 0,0 1 15,7-1-15,-4 0 0,1 1 16,0-1-16,-2-2 0,-2 1 15,1 0-15,1-1 0,-3-1 16,-3 0-16,-4-1 0,-7 2 16,-8 1-16</inkml:trace>
  <inkml:trace contextRef="#ctx0" brushRef="#br0" timeOffset="39965.9917">26306 8620 0,'0'0'0,"0"0"16,0 0-16,0 0 0,-5-20 0,5 20 16,-6-21-16,2 8 0,1 0 15,-1-1-15,-2-2 16,0 0-16,-2 2 0,-5-8 0,-3-1 15,0 0-15,-1 2 0,-5-1 0,-5-3 16,-2 2-16,-1 1 0,-14-6 16,-7 0-16,1 2 0,-1 3 0,-17-8 15,-17-5-15,22 9 0,15 7 16,13 5-16</inkml:trace>
  <inkml:trace contextRef="#ctx0" brushRef="#br0" timeOffset="41612.0427">18544 7872 0,'0'0'0,"0"0"0,0 0 16,0 0-16,0 0 0,-27-11 0,27 11 16,-22-4-16,8 2 0,-4 1 15,-2 0-15,-1 1 0,-2 0 0,-2 0 16,-2 1-16,-8-1 0,0 0 16,5 0-1,4 0-15,6 0 0</inkml:trace>
  <inkml:trace contextRef="#ctx0" brushRef="#br0" timeOffset="42173.5388">15990 7683 0,'0'0'0,"-18"9"16,-7 3-16,-12 8 0,-12 6 15,-23 13-15,-20 13 0,-17 10 16,0 2 0,-50 35-16,13-1 0,18-7 15,14-6-15,10-1 0,7-3 16,15-11-16,12-7 0,8-34 15,5-22-15,18-4 0,13 0 0,7-1 16</inkml:trace>
  <inkml:trace contextRef="#ctx0" brushRef="#br0" timeOffset="42388.7896">14783 7749 0,'0'0'0,"0"0"0,20 15 16,-20-15-16,22 16 0,-3-2 0,5 4 15,10 8-15,2 2 0,13 16 16,2 6-16,-11-8 0,-7-9 15,-6-6-15</inkml:trace>
  <inkml:trace contextRef="#ctx0" brushRef="#br0" timeOffset="42707.4813">16872 8116 0,'0'0'0,"0"0"15,0 0-15,0 0 0,0 0 16,-18 24-16,18-24 0,-35 30 16,10-12-16,3-2 0,2-2 15,3-1-15</inkml:trace>
  <inkml:trace contextRef="#ctx0" brushRef="#br0" timeOffset="44461.9381">9741 9856 0,'-55'12'0,"-11"5"16,1 1-16,-14 11 0,-3 4 15,6 0-15,3 1 0,-9 9 0,2 0 16,2 2-16,11-4 16,-18 22-16,14-3 0,14-9 15,9-6-15,7 2 0,2 0 16,9-3-16,6-2 0,5 2 0,3 3 16,5-4-16,3-2 0,5 6 15,0 3-15,6-3 16,1-2-16,5 3 0,4 1 15,1-2-15,1-1 0,6 1 0,5 4 16,-1-9-16,1-5 0,5 0 16,4 0-16,1-3 0,1 0 15,8-1-15,6 2 0,-4-6 16,-2-4-16,8-3 0,6-5 16,-4-3-16,-2-4 0,9-3 0,8-2 15,-4-6-15,-2-4 0,7-4 0,6-3 16,-4-1-16,-4 1 0,6-7 15,3-7-15,-3 0 16,-2-1-16,10-10 0,7-6 16,-14 5-16,-9 4 0,3-7 0,-1-4 15,1-3-15,-2-3 0,-1-2 16,-1-1-16,-6 0 0,-6-1 0,-2-4 16,-3-2-16,-6 1 0,-4 1 0,-4-1 15,-2-3-15,-4 5 0,-4 1 16,-5 0-16,-2 1 15,-8 3-15,-6 2 0,-6 1 0,-5 0 16,-5 8-16,-3 4 0,-7 1 16,-5 0-16,-2 2 15,-4 2-15,-7 4 0,-5 2 16,-2 4-16,0 3 0,-5 0 0,-4 0 16,1 4-16,1 3 0,-4 2 15,-2 1-15,1 3 0,2 3 16,-6 4-16,-3 4 0,-2 1 15,-1 3-15,-6 4 16,-4 5-16,3 4 0,2 4 0,-5 6 0,-4 4 16,2 6-1,2 5-15,-5 11 0,-2 8 0,0 8 0,1 7 16,27-27-16,17-16 0,14-12 0</inkml:trace>
  <inkml:trace contextRef="#ctx0" brushRef="#br0" timeOffset="60181.1121">10115 11312 0,'0'0'0,"9"-1"0,0 0 0,-2 1 15,2-2-15,4 2 0,4-1 16,2 0-16,2-1 16,12 1-16,3 2 0,2 0 15,1 1-15,16 2 16,5 0-16,-1 1 0,0 1 0,17 4 15,4 1-15,8 6 0,-8 2 16,-12-2-16,-19-5 0,-14-3 16</inkml:trace>
  <inkml:trace contextRef="#ctx0" brushRef="#br0" timeOffset="66416.6859">13003 11301 0,'0'0'0,"0"0"0,0 0 16,0 0-16,0 0 0,0 0 0,0 0 15,0 0-15,0 0 0,0 0 16,0 0-16,26 7 0,-26-7 0,0 0 16,0 0-16,26 4 15,-26-4-15,0 0 0,29 5 16,-17-3-16,0 1 0,1-1 0,2 0 0,0 0 16,2 0-16,0 0 0,2-1 15,1 1-15,1 0 0,1 0 16,1 0-16,7 0 15,-1 0-15,0 0 16,2-1-16,0 2 0,0-1 16,1-1-16,1-1 0,7 0 15,-3 1-15,1-1 0,-1-1 16,1 0-16,-1-1 0,2 1 16,0 1-16,0-3 0,-2 1 0,9 1 15,-1 0-15,-2 0 0,0-1 16,0 2-16,1 2 0,-1-2 15,-2-1-15,2 1 0,1 1 16,7 1-16,-3 0 0,1-1 16,-1 0-16,1 1 0,-1-1 15,3-1-15,1 0 0,-1 0 16,0 0-16,9 0 0,0-3 16,-2 2-16,-3-2 0,1 2 15,2 0-15,0-1 0,-2-1 0,2 1 0,3 0 0,4 1 16,-3-1-1,20-1-15,-3 0 0,-9 1 16,-2 0-16,-2 1 0,0 0 16,-3 1-16,-3 0 0,3 1 15,1-1-15,-3 1 0,-1 0 16,3-1-16,2 0 0,-1-2 16,-1 0-16,1 0 0,1 1 15,0-1-15,0-2 0,6 1 0,3-1 0,-6 1 16,-3 2-16,2 1 0,2 1 15,-4-1-15,-1-2 0,1 1 16,2-2-16,-2 2 0,-2 0 0,3 0 16,3 1-16,-4 2 0,-1 1 15,4-3-15,1 0 0,-3 0 16,-2 0-16,2 2 0,4 2 16,-4-1-16,-2-2 0,2 3 0,1 2 15,-3-1-15,-1-1 0,0 1 16,0 1-16,-4 0 0,0-2 0,1 2 15,3-2-15,-3 0 0,-3 0 16,3-1-16,1-1 16,0 0-16,-2 2 15,3 1-15,1 0 0,-3-3 16,-2-1-16,1 1 0,2 0 16,-2 0-16,-2 2 0,-1-1 15,1 2-15,-1-2 0,-4-2 0,5 0 16,1 0-16,-4-1 0,-1 1 15,0-2-15,1-2 0,-1 1 16,0 1-16,2 1 0,1 1 0,-2-1 16,-2-1-16,2 0 0,1 0 15,-2-1-15,-2-1 0,1 3 16,1 1-16,-2-1 0,1-2 16,1 0-16,0 1 0,-1 0 0,-1 1 15,0-2-15,2 1 0,-2-1 16,-2 1-1,0 0-15,3 1 0,-4-2 16,-1 1-16,0 1 0,2 1 16,-2 1-16,0-1 0,1-1 0,-1-1 15,-2 1-15,-2 0 0,3 1 16,-1 1-16,-3-1 16,-1 0-16,0 0 0,1 1 0,-2-2 15,-2 1-15,0-2 0,1 1 16,-17-1-16,2 1 0,1 0 0,3 0 15,-1 0-15,1 0 0,0 0 16,0 0-16,-1 0 0,-3 1 16,-2-1-16,1 0 0,0 0 15,-1 0-15,-1 1 0,-1 1 16,-1-2-16,-1 0 0,-3-2 0,0 1 0,0 0 16,-2 1-16,-1 1 0,0 0 15,-2-1-15,-1 0 0,0-1 0,-1 1 16,-2-1-16,0 1 0,-2 0 15,-1 0-15,0 0 0,-1 0 16,0 0-16,-2 0 0,2-2 16,-2 2-1,2 0-15,-2 0 0,0 0 16,0 0-16,0 0 0,0 0 16,0 0-16,0 0 15,0-3-15,0 3 0,0 0 0,-2-1 0,-1 0 16,-2-1-16,-1 0 0,-3-1 0,-1-1 15,-2 1-15,0-3 0,-1-2 16,2 2-16,1 0 0,1 1 0</inkml:trace>
  <inkml:trace contextRef="#ctx0" brushRef="#br0" timeOffset="70359.9803">10155 10103 0,'0'0'0,"0"0"0,-26 4 0,8 0 15,-4 3-15,-16 8 0,-7 5 16,-11 9-16,-2 3 0,-17 19 15,-5 12-15,-7 11 0,7 1 0,-8 23 16,3 8-16,-15 43 16,22-11-16,15 4 0,14 3 15,16-9-15,10-4 0,10-1 16,5 0-16,7-20 0,6-16 16,3-3-16,6-2 0,-2-12 0,-1-10 15,9 7-15,6 6 16,4-6-16,1-4 0,11 15 0,7 10 15,1-9-15,-1-6 0,15 7 16,11 4-16,0-15 0,1-13 0,4-15 16,1-10-16,-9-21 0,-8-14 15,0-25-15,0-16 16,-1-4-16,-1-3 0,7-16 0,4-10 16,-5-5-16,-2-1 0,7-18 15,4-8-15,-3-3 0,-2 0 16,6-13-16,4-8 0,-7 9 15,-5 4-15,2-11 0,3-9 16,-9 9-16,-7 7 0,0-7 0,-1-5 16,-12 14-16,-7 9 0,-5-3 15,-3-3-15,-9 14 0,-5 10 16,-6-3-16,-5 0 0,-6 11 0,-4 9 16,-10 4-16,-7 5 15,-3 7-15,1 7 0,-7 4 16,-5 3-16,0 11 0,-1 6 0,-14 8 15,-8 6-15,-4 6 0,-1 5 0,-21 19 16,-14 13-16,4 9 0,3 6 16,-14 24-16,-8 15 0,10 3 15,7 2-15,3 15 16,3 13-16,20-18 0,13-11 16,14-13-16,10-7 15,11-17-15,8-10 0,4-13 0,2-10 16,4-7-16</inkml:trace>
  <inkml:trace contextRef="#ctx0" brushRef="#br0" timeOffset="71880.0706">8683 15172 0,'0'0'16,"0"0"-16,0 0 0,0 0 0,-4 23 16,4-23-16,-2 22 0,2-9 15,0 0-15,0 3 0,0 1 16,2 2-16,-1 0 0,1 7 16,1 2-16,2-1 0,-1 0 0,1 2 0,2 2 31,0-1-31,0 0 0,4 8 15,3 0-15,-3 0 0,1-2 16,0 3-16,2 3 0,1 4 16,-2-4-16,2 2 0,2 3 15,-2-2-15,1 0 0,1 8 16,1-1-16,-2-3 0,1-3 0,0 1 16,-1 1-16,1-6 15,-2-5-15,5 6 0,1 0 0,-2-6 16,-3-4-16,2 1 0,1 1 15,-2-5-15,0-3 0,3 0 16,0 0-16,-2-5 0,1-2 0,1 0 16,0-1-16,-3-3 0,1-1 15,3-2-15,2-2 0,-1-2 16,0-2-16,1-2 0,3 0 0,-2-4 0,-1-3 16,6-3-16,3-5 15,0-1-15,-2-3 0,6-3 0,2-2 16,1-3-16,-1-3 0,11-10 15,1-5-15,-2-2 16,-2-1-16,13-14 0,3-3 16,-7 1-16,-5-1 0,33-38 15,-1 1-15,-10 11 0,-4 7 16,1-2-16,3-2 0,-8 7 16,-6 2-16,7-6 0,6-5 15,-5 6-15,-2 4 0,5-5 16,6-5-16,-6 6 0,-5 4 0,9-9 15,8-7-15,-9 6 0,-6 5 0,7-2 16,5-2-16,-7 9 0,-3 7 16,2-6-16,3-3 0,-8 6 15,-4 4-15,-1-1 0,1 0 16,-9 7-16,-6 4 0,0 1 16,1 0-16,-9 7 15,-4 5-15,-2 0 0,1 1 16,-6 6-16,-4 5 0,-2 5 15,-1 4-15,-5 4 0,-1 3 0,-3 4 16,-3 2-16,0 3 16,-1 3-16,-1 1 0,2 2 15,-1 4-15,-1 3 0,0 7 16,-2 2-16,-3-4 0,-2 4 0,-2 8 0,-1 9 16,-2 1-16,-2 8 0,1 14 15,-1 9-15,1-10 0,3-15 0,1-11 16</inkml:trace>
  <inkml:trace contextRef="#ctx0" brushRef="#br0" timeOffset="76565.1822">12825 15884 0,'0'0'0,"0"0"15,0 0-15,0 0 0,0 0 16,0 0-16,0 0 0,29 16 0,-29-16 16,20 8-1,-20-8-15,32 8 16,-14-5-16,3 1 0,2-1 0,3 0 15,1 0-15,12 0 0,2 0 16,2-1-16,1 1 0,12 0 0,1 1 16,2-1-16,-1 0 15,13 0-15,-1-1 0,0 0 16,-3-1-16,13 1 0,1 0 16,-4 0-16,-2 0 0,10 2 15,0 0-15,-5-1 0,-3 0 0,36 1 16,-8 1-16,-13-3 15,-6-2-15,0 0 0,0 0 16,-4-2-16,-3-1 0,2 2 0,0 3 16,-6 0-16,-3 0 0,1 1 15,-1-1-15,-3-1 0,-5-2 16,0 1-16,-1 3 0,-3-3 16,-3-1-16,-2-2 0,-1-1 15,-5 1-15,-4 1 0,0-2 16,1 0-16,-7 0 0,-2 0 0,-3 1 15,-1 2-15,-2-1 0,-3 1 0,1 4 0,1 1 16,-3 2 0,0 1-16,-5-17 0,-2-13 0,-14 13 15,-1 2-15,-2 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16969 1987 372,'-58'-11'287,"22"34"-266,-4 49-4,60-35-8,22-51 1,-16-27-4,-7 1 1,-9 86 2,-13 1-5,-2 5 2,-2 11 3,-2-17-3,-1-3 2,-5 5 0,-7-8 2,-22-50-67,37-37-38,8-6-17,1 17-129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17055 2084 311,'-17'66'283,"-36"-13"-241,109-72 114,-10 13-184,5-9-135,10-17-215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17339 1930 495,'-45'58'212,"25"-21"-201,26 6-20,31-27 5,3-3 8,-14 53 47,-60-18-40,-36 11-20,21-50-166,10-13-407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16763 1227 392,'-6'90'345,"-1"-32"-322,-3 1-18,-1 5-1,4-19-1,1 0-1,3 1 0,4-2-2,40-76-264,-25-22-22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16756 1228 300,'53'24'204,"2"16"-150,-37-1-31,-20 0-12,-14-1-4,-34 8-12,-15-29-267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17009 1214 365,'-1'61'115,"-2"-15"-85,-1 10-2,1-17-7,2 8-6,0-10-4,-2 9-1,-3-7 0,16-77 109,17 0-107,13 13-4,6 32 14,-42 36-14,-22 5-2,-13-9-1,-8-14-4,-16-51-88,37-12-23,12-5-5,6 7-147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17429 1339 287,'-56'-30'478,"11"42"-474,2 16-3,31 14-1,89 18 0,-40-37 1,12 47 10,-68-27-2,-28-17-4,-2-26-8,1-29-49,3-28-447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17149 2640 162,'10'48'83,"-3"-12"-73,0 6-2,4 22 8,-5-20-8,-2-3-1,-4 0-1,-2 16 8,-8 12-5,2-33-4,-3 15 3,-6 15 2,0-9-2,-5 0 2,-7 6 4,8-19 3,-5 10 6,-8 16 15,7-19-12,-11 11 9,9-14-17,-5 17 5,9-23-10,2-6-1,-25 30 24,18-28-8,-20 28 11,1 6-13,29-35-11,67-110-446,-37 36 225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16651 3863 296,'-16'79'380,"7"-38"-358,-3 2-10,0-1 0,0 0 3,-3 1 7,12 1-11,53-49-3,5-12-3,2-3-1,-7 2-2,-8 4-5,1-1-19,0-4-271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17843 3821 186,'64'-1'500,"-11"0"-468,-12 0 16,8-2-33,-1-1-11,-70 44-387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2655 861,'-17'-18,"17"18,0 0,0 0,0 0,0 0,0 0,0 0,0 0,-18 0,18 0,0 0,0-17,0 17,-17 0,17 0,0 0,0 0,0 0,-18-18,18 18,0 0,0 0,-18-18,1 18,-1-18,0 18,18-18,-17 18,-19-18,19 18,-36-17,0-1,0 18,18-18,-1 0,-16 18,16-18,1 18,0-18,-1 18,19 0,-1 0,-17 0,17-17,1 17,-19 0,19 0,-1-18,0 18,-17 0,35 0,-17 0,-1 0,-17 0,17 0,18 0,-35 0,-1-18,19 18,-18 0,17 0,-17 0,17 0,-17 18,17-18,0 0,1 0,-1 0,-17 0,17 0,-17 0,17 0,1 0,-1 0,0 0,1 0,-19 0,19 0,-18 18,17-18,0 0,1 17,-19-17,19 0,-1 18,-17-18,17 0,1 18,-1-18,0 0,1 18,-1-18,0 0,1 18,17 0,-18-18,0 17,-17 1,18-18,-1 18,-17 0,17 0,-17-18,17 18,-17-1,17 1,0 0,1 0,-1 0,1-18,-1 18,0-1,1-17,-1 18,18-18,-18 18,1 0,-1 0,0-18,1 18,-1-1,1 1,-1 0,18 0,-18-18,18 18,-17 0,17-1,0 1,0 0,-18 0,18-18,0 18,0 0,0-1,0 1,0-18,0 18,0-18,0 0,0 0,0 18,0 0,0 0,0-18,0 17,0 1,0-18,0 0,0 18,0 0,0 0,18 0,-18-18,0 17,0-17,17 18,-17-18,18 18,-18-18,0 18,0-18,18 18,-18-18,0 18,17-18,-17 17,18-17,-18 18,17 0,-17 0,18 0,-18-18,18 18,-18-18,17 17,-17 1,18-18,-18 18,0-18,18 18,-18-18,0 18,17-18,-17 0,0 0,0 18,18-18,-18 17,18 1,-1 0,1 0,17 0,-35-18,35 35,-17-17,17 0,-17-18,0 18,17 0,0 17,0-17,-17 0,17-18,-17 18,0-18,-1 18,19 0,-1-18,-35 0,35 17,0-17,1 0,-1 0,0 0,0 0,-17 0,17 0,1 0,-1 0,-17 0,17 0,0 0,0 0,-17 0,0 0,17 0,-17 0,17 0,-17 0,-1 0,18 0,1 0,-19-17,19 17,-1 0,0 0,18 0,-53 0,53-18,0 18,0 0,-36 0,36 0,-17 0,17 0,-18 0,-35 0,35-18,0 18,-17 0,0 0,-1 0,1-18,0 18,-1 0,1 0,-18-18,18 18,-18 0,17 0,-17-18,18 18,-18 0,17-17,1 17,0 0,-18-18,17 18,1-18,0 18,-1-18,1 18,-18-18,18 18,-1-18,1 18,-1-17,-17-1,18 18,-18-18,18 18,-1-18,-17 0,0 18,18 0,-18-18,18 18,-18-17,0 17,0-18,17 18,-17-18,18 0,-18 0,18 0,-18 1,0-1,17 0,-17 0,0 18,0-18,0 0,18 18,-18-17,0 17,0-18,0 18,0-18,0 18,0 0,0-18,0 18,0-18,0 18,0-18,0 18,0-17,0 17,0-18,0 18,0-18,0 18,0 0,0-18,0 18,0-18,0 18,0-18,17 18,-17-17,0 17,0 0,0-18,0 18,0 0,0-18,0 18,-17 0,17-18,0 18,0-18,0 18,-18-18,18 1,0 17,0-18,0 0,0 18,0 0,-17-18,17 18,0 0,0 0,0-18,0 18,-18 0,18 0,0-18,0 18,0 0,-18-17,18 17,0 0,0-18,-17 18,17-18,0 18,0 0,-18-18,18 18,-18-18,18 0,-17 18,17-17,0 17,-18-18,18 18,-18-18,18 18,-17-18,17 18,-18-18,18 18,0-18,0 18,0 0,-17-17,17 17,0-18,-18 18,18 0,0 0,0-18,0 18,0 0,0 0,0 0,-18-18,18 18,0 0,0-18,0 18,0 0,0 0,-17-18,17 18,0 0,-18 0,18 0,0 0,0-17,0 17,0 0,0 0,0 0,0 0,0 0,0 0,0 0,0-18,0 18,0 0,0 0,0 0,0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57:13.766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6403 11660 0,'0'0'0,"0"0"0,0 0 15,0 0-15,0 0 0,0 0 16,32 12-16,-32-12 16,33 7-16,-10-4 0,7 1 15,2-2-15,3 0 0,18 0 16,7-1-16,0-1 0,2-3 0,21 1 15,19-1-15,-7 0 0,-6 1 16,16 0-16,11-3 0,-14 3 16,-12 2-16,33-1 0,-10 1 15,-20-1-15,-12-1 0,-1 1 16,1 0-16,-13 3 0,-4-1 16,2 3-16,1 0 0,-7 1 15,-6 0-15,-2 0 0,-1 1 16,-11 0-16,-4-2 0,-8-1 15,-3-2-15,-9 0 0,-4 1 0,-4-1 16</inkml:trace>
  <inkml:trace contextRef="#ctx0" brushRef="#br0" timeOffset="1388.2156">3834 9995 0,'0'0'0,"-10"-8"16,-1-1-16,1-1 0,-1 0 0,-7-5 31,-4-3-31,0 0 0,-4 1 0,-1-1 15,-2-1-15,-6-5 16,1 3-16,-1-1 0,-1 0 16,2 2-16,0 1 0,-8-3 15,1 1-15,1 3 0,4 3 16,-2 1-16,-2 1 0,1 3 16,3 4-16,-10 1 0,1 3 15,8 2-15,0 0 0,-10 2 16,-4 4-16,4 2 0,2 3 15,-5 6-15,-2 5 0,1 1 0,4 2 16,-9 6-16,-1 5 16,6-4-16,1 0 0,3 6 15,2 6-15,-3 1 0,7-3 0,-8 17 16,4-2-16,9-8 0,5-5 16,4 1-16,4 0 0,2-2 0,6-3 15,1 5-15,3 2 16,0-1-16,3-3 0,2 6 15,1 4-15,4-4 0,1-2 0,1 5 16,2 3-16,0 0 0,2-1 16,5 3-16,3 3 0,5-6 0,0-3 0,7 3 15,5 2-15,2-10 0,0-4 16,9 2-16,6 2 0,-3-5 16,0-4-16,8-1 0,4 1 15,1-5-15,0-3 0,9-1 16,8 0-16,-6-3 0,-5-3 15,6-2-15,8-2 0,-8-5 0,-3-3 0,8 0 16,8-2-16,-6-1 0,-2-2 16,3-3-16,2-1 0,-6-4 15,-4-3-15,7-7 0,6-7 16,-2-3-16,-1-3 0,0-6 16,3-3-16,-8 1 0,-5-1 0,8-7 15,3-5 1,-4-1-16,-6 1 0,4-8 15,2-5-15,-9 3 0,-4 2 16,3-10-16,4-8 0,-10 8 16,-2 5-16,1-11 0,-1-6 15,-5 2-15,-8 4 0,1-8 16,-2-7-16,-6 7 0,-5 6 16,-2-8-16,-2-6 0,-4 5 0,-3 3 0,-6-5 15,0-4-15,-6 9 16,-2 8-16,-4-8 0,-4-6 15,-5 9-15,0 5 0,-11-5 0,-4-2 16,-4 8-16,-3 7 0,-13-3 16,-7-3-16,-1 9 0,-3 4 0,-11 2 15,-10 2 1,2 6-16,3 5 0,-12 6 16,-6 4-16,6 10 0,6 4 15,-11 3-15,-3 2 0,9 5 16,3 2-16,1 4 0,-2 2 15,7 3-15,9 3 0,-3 3 16,0 5-16,7-3 0,5-2 16,16-4-16,12-1 0,5-1 0</inkml:trace>
  <inkml:trace contextRef="#ctx0" brushRef="#br0" timeOffset="4074.7206">8804 10443 0,'0'0'0,"0"0"0,0 0 15,-23 1-15,23-1 0,0 0 16,-29 6-16,17-3 0,0 1 0,-2 1 16,-2 2-16,0-1 15,-1 1-15,0 1 0,-2 2 16,-4 4-16,0 0 0,-2 1 0,1 3 16,1 1-1,-2 1-15,-6 8 0,0 2 16,2 1-16,3-1 15,-3 2-15,0 2 0,4-3 0,2-1 16,-1 2-16,2-1 0,3-4 16,3-3-16,4-2 0,2-3 15,4-3-15,-1-3 0,4 0 16,2-3-16,1-2 0,1-1 0,2 1 0,4 1 16,-2 0-16,4 0 0,2-1 15,2-2-15,-1-1 0,3 2 0,2-3 16,4-1-16,1 0 15,2-3-15,8-2 0,2 0 16,-1-3-16,-1-1 0,0-1 16,0-3-16,-5 0 15,-1 0-15,-2-2 0,-2-1 16,-3 1-16,-3-1 0,-1-1 16,-3-1-16,-2-1 0,-3 0 0,-1-3 15,-3-3-15,-1 1 0,-1-1 16,-2-2-16,-1-2 15,-2 2-15,-2 0 0,0 0 0,-2-1 16,0 2-16,0 1 0,0 1 0,-1 1 16,-1 2-16,2 1 0,2 3 15,1 0-15,3 3 0,2 2 0,5-2 16,2-1-16,0 1 0,-2 2 0,0 3 16</inkml:trace>
  <inkml:trace contextRef="#ctx0" brushRef="#br0" timeOffset="5347.6886">10275 10596 0,'0'0'0,"0"0"16,0 0-16,-12 19 0,12-19 0,-18 25 16,4-3-16,-3 2 15,-1 2-15,-11 15 0,-3 5 0,0 1 16,0 0-16,-10 14 0,-8 12 15,7-9-15,6-7 0,2 1 16,7-8-16,8-11 0,6-10 0,4-6 31,6-9-31,5-8 0,3-5 0,10-11 16,10-8-16,-1-4 0,3-4 0,7-5 16,6-4-16,3-2 15,-4 3-15,-1 5 0,-2 4 16,-6 7-16,-6 6 0,0 6 15,-3 8-15,-6 3 0,-2 3 16,-3 10-16,-2 8 0,-4-2 0,-1 2 0,-1 9 16,-1 2-16,1-10 0,2-2 15,1-1-15,3-4 0,-1-8 16,3-1-16,4-8 0,4-4 16,3-7-16,2-4 0,6-9 15,5-7-15,2-1 0,0-1 0,4-5 16,1-5-1,3-3-15,-4 1 0,-4 0 16,-1 1-16,-4-2 0,-7 4 16,-8 5-16,-7 5 0,-4 5 15,-5 3-15,-4 5 0,-2 3 16,-1 5-16,0 4 0,-3 3 16,-3 2-16,2 3 0,-2 2 15,-2 8-15,-3 7 0,0 3 0,2 3 0,-1 6 16,0 8-16,3 0 0,2 0 15,1 14-15,2 3 0,3-1 16,3 0-16,3 5 0,2 4 16,2 4-16,1-5 0,4 12 15,1 0-15,2 15 0,-1-11 0,-5 1 16,-1 2-16,-4-9 0,-1-4 0,-4 2 16,-3 4-16,0-8 0,-3-6 15,-5 0-15,-3 3 0,2-8 16,-1-5-16,1-5 0,-1-2 15,4-15-15,1-9 0,5-14 16,1-8 0,-1-2-16,-2-1 0,-3-10 15,-2-6-15,0-5 0,2-2 0,10-6 16,2-15-16,5-5 0,5-2 0,7-16 16,8-12-16,1 2 15,3 0-15,26-50 0,6 1 16,-2 19-16,-3 11 0,-2 7 15,0 6-15,-8 12 0,-6 7 0,2 5 16,0 3-16,-7 7 0,-4 6 0,-3 2 16,0 1-16,-4 9 0,-2 4 0,-3 4 31,-4 3-31,-4 5 0,-2 3 0,-5 8 16,-3 5-16,0 2 0,2 2 15,1 9-15,2 3 16,-1 4-16,0 2 0,-2-2 0,0 6 15,-1 2-15,0 4 0,-1 6 16,-1 6-16,-1-2 0,0 0 0,-3 11 16,1 3-16,1-6 0,-1-5 15,5 0-15,3 2 16,1-8-16,2-5 0,3-6 0,3-5 16,-1-5-16,0-5 0,1-5 15,3-4-15,-3-5 0,0-2 0,6-9 16,4-6-16,-2-2 0,1-2 0,6-15 15,-1-6-15,-3 2 0,-6 1 16,0-2-16,-3-4 0,-4 3 16,-3 2-16,-4-6 0,-2 5 15,-5 6-15,-2 6 0,-5 4 16,-3 3 0,-3 8-16,0 5 0,-2 9 15,-2 6-15,2 1 0,0 0 16,5-1-16,3 0 0,2-2 0</inkml:trace>
  <inkml:trace contextRef="#ctx0" brushRef="#br0" timeOffset="5579.7501">11786 11533 0,'0'0'0,"0"0"0,0 0 16,32 3-16,-16-2 0,3 0 0,4-2 15,8 0-15,2-1 0,3-2 16,4-1-16,8-2 0,1 0 0,-1 0 16,1-1-16,-2 1 0,-1-2 0,5 0 15,-5 2-15,-6-2 0,-6 1 16,-7 1-16,-6 3 0,-5-1 16</inkml:trace>
  <inkml:trace contextRef="#ctx0" brushRef="#br0" timeOffset="5780.2695">12237 11045 0,'0'0'0,"0"0"0,0 0 16,0 0-16,-3 26 0,3-26 15,-2 41-15,1-13 0,0 5 0,-1 8 16,1 5-16,1 16 0,1 2 0,7 14 15,4-3-15,9 3 0,5-12 16,-3-6-16,-6-16 0,-3-10 16</inkml:trace>
  <inkml:trace contextRef="#ctx0" brushRef="#br0" timeOffset="6651.307">13844 10944 0,'0'0'0,"0"0"0,0 0 0,-14-23 0,7 14 0,-4 1 15,-4-1 1,-2 3-16,-4 1 0,-12 4 0,-6 4 16,-4 5-16,-2 6 0,-15 11 15,-1 8-15,0 5 0,1 4 0,-7 16 16,-5 15-16,14-3 0,10-3 15,5 6-15,11-4 0,6 11 16,14-19-16,15-17 0,12-10 0,5-14 16,3-7-16,9-8 0,7-4 0,-12-7 15,5-4-15,9-4 0,6-4 16,2-1-16,-1-2 0,4-3 16,2-5-16,2-2 0,-4 1 0,12-6 15,-9 2-15,-14 9 16,-10 5-16,-15 8 15,-8 7-15,-11 6 0,-8 3 16,-5 5-16,-6 6 0,0 0 16,-2 4-16,-5 4 15,-3 4-15,2 1 0,2 1 0,1 0 16,3 3-16,4-4 0,4-2 16,3-4-16,6-5 0,2-3 15,4-4-15,6-5 0,5-5 0,3-5 0,3-4 16,10-5-16,7-4 0,1-2 15,2-1-15,2 1 0,0 2 16,-1 4-16,-3 3 0,2 6 16,-3 5-1,-4 3-15,-4 5 0,-4 6 0,-3 6 0,-4-1 16,0 3-16,-1 1 16,-1 0-16,0-3 0,0-2 15,4-5-15,1-3 0,3-9 16,1-5-16,4-10 0,5-8 15,2-6-15,3-3 0,3-5 16,2-5-16,-3 1 0,-1 2 0,2-3 16,-6 2-16,-7 8 0,-5 3 15,-4 7-15,-7 9 0,-3 6 0,-3 2 16,-4 7-16,-4 3 0,-3 6 16,-2 4-16,-3 8 0,-3 5 15,1 3-15,0 3 0,-1 5 16,2 3-16,3 1 0,3-3 0,4 3 15,4-5-15,3-8 0,4-4 16,5-9 0,4-5-16,4-8 0,3-5 15,3-9-15,3-8 0,3-5 16,0-2-16,8-9 0,1-4 16,-4 1-16,-3 0 0,-3-5 15,-1-3-15,-7 4 0,-4 3 0,-5-4 16,-5 1-16,-6 4 0,-5 3 15,-7 4-15,-4 4 0,-1 9 0,-3 1 16,-6 9-16,-4 7 0,-2 5 16,0 2-16,8-2 0,5-1 15,4-2-15</inkml:trace>
  <inkml:trace contextRef="#ctx0" brushRef="#br0" timeOffset="6867.099">15129 11496 0,'0'0'0,"0"0"0,0 0 0,34 2 15,-34-2-15,41 3 0,-12 1 16,2-2-16,3-1 0,14 1 16,4-1-16,11 0 0,-2 1 15,9-2-15,-3-1 0,-8 1 16,-7 1-16,-4-4 0,-9-3 15,-11 1-15,-6 1 0,-5 2 0</inkml:trace>
  <inkml:trace contextRef="#ctx0" brushRef="#br0" timeOffset="7036.5427">15635 11255 0,'0'0'0,"0"0"16,0 0-16,0 0 0,-7 23 0,5-6 15,0 7-15,1 7 0,0 2 16,1 19 0,1 5-16,3-2 0,4 0 0,0 0 15,0-3-15,-3-11 0</inkml:trace>
  <inkml:trace contextRef="#ctx0" brushRef="#br0" timeOffset="7622.4743">16454 11470 0,'0'0'0,"11"-12"15,4-4-15,3-6 0,2-1 0,6-6 0,4-8 16,-6 5-16,-7 4 0,-5 3 16,-7 8-16,-9 7 0,-4 5 0,-13 8 15,-10 9-15,-6 5 0,-2 4 16,-8 9-16,-4 7 0,-10 11 16,0 3-16,-4 10 0,4 0 15,10-5-15,8-5 0,-1 13 0,17-15 16,15-17-16,11-13 0,14-13 0,10-8 15,3-10-15,9-6 0,11-10 16,9-9-16,4 0 0,0 1 16,4-1-16,3-1 0,20-7 15,-14 10-15,-18 15 0,-11 11 16,-13 8 0,-10 4-16,-9 7 0,-6 7 15,-7 6-15,-6 7 0,-6-5 16,-7 9-16,-2 0 0,-1 1 0,-1-2 15,1-1-15,4-6 0,6-5 16,4-6-16,5-5 16,1-5-16,2-5 0,4-7 0,4-4 15,6-8-15,5-8 0,10-5 0,6-4 16,3 0-16,3 0 0,9-5 16,3 1-16,-1 7 0,-2 6 0,3 2 15,-5 5-15,-9 11 0,-8 7 16,-9 10-16,-8 8 0,-8 8 15,-8 5-15,-4 3 0,-6 6 16,-2 1-16,-2 0 16,2 1-16,-1 1 15,5-7-15,2-3 0,1-3 0,5-5 16,4-9-16,2-4 0,6-3 16,4-2-16,6-5 0,4-4 15,6-7-15,8-6 0,5-7 16,7-5-16,14-12 0,5-3 15,-4-2-15,-4 0 0,-8 7 0,-15 11 0,-9 8 16</inkml:trace>
  <inkml:trace contextRef="#ctx0" brushRef="#br0" timeOffset="7785.2854">17769 11218 0,'0'0'0,"0"0"0,-4 22 15,1-5-15,-1 4 0,-2 9 0,-3 8 16,-5 20-16,-4 7 0,-11 42 16,-5 20-16,2-8 0,4-12 15,7-26-15</inkml:trace>
  <inkml:trace contextRef="#ctx0" brushRef="#br0" timeOffset="8008.124">17731 11191 0,'0'0'0,"0"0"15,0 0-15,0 0 0,0 0 0,-31 24 16,16-7-16,-2 4 0,0 0 15,2-1-15,2-3 16,2-3-16</inkml:trace>
  <inkml:trace contextRef="#ctx0" brushRef="#br0" timeOffset="8208.8375">18500 11012 0,'0'0'0,"0"0"15,0 0-15,0 0 0,0 0 0,0 0 16,0 0-16,0 30 16,0-30-16,-17 29 0,-4-8 0,2-2 15,4-4-15,0 0 16</inkml:trace>
  <inkml:trace contextRef="#ctx0" brushRef="#br0" timeOffset="10092.7328">9795 12426 0,'0'0'0,"12"11"0,7 5 16,8 5-16,0 0 0,21 8 15,19 8-15,10 4 0,0-3 16,21 3-16,7-1 0,-9-6 15,-5-3-15,49 8 0,-6-9 16,-17-6-16,-11-5 0,5-1 16,4-1-16,-11-3 0,-6-4 0,16-1 0,11 0 15,-20-1-15,-12 0 0,12-2 16,8-1-16,-6-4 0,-4-4 16,6-1-16,7-1 0,-9-3 15,-6-1-15,10-8 16,7-5-16,-10-4 0,-6 0 0,6-7 15,7-3-15,-13 0 16,-6 0-16,3-10 0,4-6 16,-12 1-16,-7 0 0,4-9 15,4-7-15,-12 0 0,-5 0 16,6-11-16,2-7 0,-7 7 16,-5 4-16,2-12 0,2-9 15,-8 6-15,-5 4 0,0-5 0,-1-7 16,-13 12-16,-11 7 0,-6-5 15,-6-3-15,-6 15 0,-6 10 16,-9-14-16,-7-9 0,-6 16 16,-5 13-16,-12 1 0,-8 4 15,-3-2-15,0 1 0,-12-3 0,-7-1 16,2 5-16,0 4 0,-11-3 16,-8-4-16,4 8 0,0 4 0,-9 2 0,-7 2 15,5 4-15,0 4 0,-8 1 16,-6 3-16,4 6 0,3 5 0,-14 0 15,-11 2-15,7 4 16,5 1-16,-9 4 0,-7 2 16,8 2-16,7 2 0,-13 4 0,-7 3 15,12 0 1,6 1-16,-9 3 0,-8-1 16,11 2-16,6 2 0,-7 1 15,-4 5-15,9-2 0,8 0 0,-7 4 16,-8 4-16,11-1 0,7 0 15,-7 6-15,-6 5 16,7-1-16,5-2 0,-5 7 0,-2 7 16,8-3-16,7 0 0,-3 5 0,-4 4 15,11-6-15,9-4 0,4-7 16,3-5-16,12-12 0,7-11 0,6-22 16,3-17-16,12 10 0,8 4 0,6 6 15</inkml:trace>
  <inkml:trace contextRef="#ctx0" brushRef="#br0" timeOffset="11317.6169">10396 4519 0,'0'0'0,"-6"-12"16,-4 0-16,1 1 0,-1 0 16,-8-5-16,-4 1 0,-1 0 15,-1-1-15,-10-2 0,-4 3 16,0 3-16,-2 3 0,-8 2 0,-4 3 16,-11 2-16,1 1 0,-10 7 0,-5 5 15,-10 5-15,4 2 0,-17 8 16,-3 4-16,9 1 0,4 1 15,-46 23-15,6 2 0,17-3 16,14-3-16,-1 8 0,-2 7 16,12-4-16,6-3 0,-4 9 0,-3 6 15,12-3-15,4-3 0,-1 7 16,-2 5-16,7-3 0,7-3 0,-2 11 16,0 6-16,9-8 0,5-9 15,2 11-15,1 5 0,4-5 16,5-5-16,4 11 0,3 4 15,7-5 1,5-4-16,-2 6 0,0 7 16,5-7-16,4-6 0,3 10 0,3 5 15,2-8-15,3-6 0,3 5 16,0 4-16,2-8 0,2-7 16,2 7-16,4 5 0,3-8 15,3-4-15,7 3 0,4 4 16,1-11-16,0-4 0,9 0 0,8 2 15,-2-10-15,0-7 0,9 4 0,8 0 16,-3-5-16,-1-6 0,8 3 16,6 2-16,-7-6 0,-2-4 0,7 1 15,6 1-15,-4-8 16,-3-4-16,8-2 0,6 1 16,-5-6-1,-4-3-15,7-4 0,2-1 0,-4-5 16,-3-4-16,8-7 0,4-4 15,-4-3-15,-2-2 0,3-8 16,3-6-16,-6-3 0,-3 1 0,5-11 16,3-4-16,-9-3 15,-6-1-15,4-9 0,2-6 16,-5 1-16,-5 0 0,2-12 0,2-7 0,-10 1 16,-3 3-16,3-11 0,4-8 15,-5 6-15,-4 5 0,2-13 16,3-6-16,-6 7 0,-4 3 15,4-6-15,1-3 0,-6 5 16,-5 6-16,3-9 0,2-5 16,-6 8-16,-3 4 0,2-8 0,1-6 15,-5 8-15,-1 5 0,-2-8 0,-1-6 16,-6 11-16,-5 8 0,-5-10 16,-1-4-16,-4 7 0,-3 5 0,-3-6 15,-3-5-15,-4 8 16,-3 7-16,-5-7 0,-4-5 15,0 9-15,0 9 16,-5-2-16,-3 0 0,-1 7 16,-1 4-16,-2 1 0,-2 2 15,1 6-15,2 5 0,-7-1 16,-3-3-16,3 7 0,0 4 0,-7-2 16,-4 0-16,-2 9 15,0 7-15,-10-1 0,-8 1 16,3 4-16,0 3 0,-9 3 15,-7 3-15,4 7 0,2 4 0,-9 10 16,-7 6-16,5 1 0,4 2 16,-13 6-16,-8 5 0,11 6 15,7 4-15,-9 10 0,-6 6 16,9 3-16,5 1 0,25-17 16,16-13-16,13-7 0</inkml:trace>
  <inkml:trace contextRef="#ctx0" brushRef="#br0" timeOffset="16464.8839">15980 12790 0,'0'0'0,"0"0"0,-17-15 15,8 9-15,-1-1 0,-5 0 0,-3-1 0,-8-3 16,0 3-16,-5-2 0,-3 1 16,0 1-16,-1 2 0,-10 0 15,-1 2 1,0 3-16,2 2 0,-14 7 15,-1 6-15,4 5 0,4 5 0,-10 10 16,1 7-16,3 3 16,4 3-16,-1 15 0,6 3 15,10-10-15,9-6 0,-7 30 0,9-2 16,7-11-16,6-4 0,7-2 16,5-1-16,5-11 0,5-6 15,5-5-15,5-1 0,-1-4 16,1-2-16,5-8 0,4-3 15,-1-3-15,2-2 0,3-5 0,3-3 16,-13-6-16,2-3 0,5-5 0,6-3 16,-3-3-16,1-4 0,4-7 15,1-7-15,-1-1 0,-2 0 0,1-7 16,1-6-16,-3 7 16,-2 3-16,1-2 0,-3 2 15,-8 11 1,-3 5-16,-5 7 0,-4 7 15,-3 4-15,0 4 0,-4 9 0,-1 7 16,-3 3-16,-3 4 0,-1 9 16,-2 8-16,1-4 0,2-1 15,3-4-15,2-1 0,1-7 16,1-6-16,4-6 0,2-2 16,2-6-16,1-5 0,5-6 0,4-4 0,-1-2 15,2-2-15,5-4 0,2-3 16,0 1-16,-2 3 0,3 1 15,1 1-15,-1 2 0,-2 2 16,2 2-16,2 1 0,-3 1 0,0 1 16,0-1-16,2-2 15,-1-1-15,0-1 0,1-6 0,2-4 16,-2 0-16,-1 0 0,-2-4 0,2-2 16,-4 0-16,-3 1 0,3-6 15,-2 0-15,-4 4 0,-4 4 0,-3 6 16,-3 3-16,-3 5 15,-2 3-15,-1 3 0,1 3 16,-1 1 0,-1 2-16,0 7 0,-1 4 15,-1 4-15,-1 2 0,-1 7 0,-1 4 16,1 1-16,0 1 0,2 2 16,2 2-16,1 4 0,1-3 15,5-2-15,3-2 0,0-7 16,2-4-16,2-6 0,5-6 15,-1-5-15,0-2 0,1-6 0,2-5 0,-1-3 16,0-4-16,0 0 0,1-1 16,-2-1-16,-2 0 0,-2-3 15,-1-3-15,-3 1 0,-1 1 0,-1-6 16,-1-3-16,-1 0 16,-2 1-16,-1-5 0,1-2 0,-3 2 15,0 3 1,-4 0-16,-3 2 0,-1 5 15,-2 3-15,-5 3 16,-4 2-16,0 5 0,-2 2 0,-5 6 16,-4 5-16,-1 5 0,1 4 15,-2 2-15,-1 4 0,3 3 16,1 3-16,3 4 0,3 4 16,6-4-16,4-3 0,1-7 0,2-3 0,2-3 15</inkml:trace>
  <inkml:trace contextRef="#ctx0" brushRef="#br0" timeOffset="16687.1939">17354 13446 0,'0'0'0,"0"0"0,0 0 16,34 1-16,-16-1 0,3 1 15,3-1-15,9 0 0,2 0 0,2 0 16,0 1-16,8-1 15,-1 0-15,-1 0 0,-1-1 16,-3 1-16,-3 0 16,3-2-16,-5-2 0,-10-15 15,-6-11-15,-4 8 16,-3 3-16,-2 4 16</inkml:trace>
  <inkml:trace contextRef="#ctx0" brushRef="#br0" timeOffset="16896.9386">17745 13174 0,'0'0'0,"0"0"15,0 0-15,0 0 0,0 0 0,0 31 16,0-31-16,0 34 0,0-13 16,0 5-16,0 3 15,1 1-15,1 1 16,2 8-16,1 0 0,1-6 15,0-5-15,3-3 0,1-7 16,1-7-16,0-7 0,-2 0 16,-1-1-16,-2 0 0</inkml:trace>
  <inkml:trace contextRef="#ctx0" brushRef="#br0" timeOffset="17135.4393">18349 12923 0,'0'0'0,"0"0"0,0 0 16,0 0-16,0 0 0,11 32 16,-11-32-16,5 33 0,-3-13 0,-1 5 15,-1 4 1,-1 3-16,0 2 0,-1 12 16,-2 3-16,1 8 0,1-4 15,0-3-15,1-4 0,1 2 16,1-7-16,2-9 0,1-6 15,2-9-15,0-7 0,1-8 0,0-6 16,-3 1-16,-1 1 0,1 1 16</inkml:trace>
  <inkml:trace contextRef="#ctx0" brushRef="#br0" timeOffset="17467.6924">18458 13380 0,'0'0'0,"0"0"16,0 0-16,0 0 0,0 0 0,0 0 15,0 0-15,0 0 0,0 0 16,23 16-16,-23-16 0,0 0 15,28 5-15,-28-5 0,31-6 16,-13 0-16,0-2 0,2-4 0,1-2 16,-2-1-16,-1-1 0,1-5 15,-3-1-15,-3 3 0,-2 4 16,2-10-16,3-7 0,-2 4 16,-2 0-16,2 2 0,-2 6 15,-2 4 1,-3 3-16,-1 5 0,-2 2 0,-1 3 15,1 3-15,-2 5 0,0 4 16,-1 3-16,0 1 0,-1 4 16,-1 4-16,1 3 0,0 1 15,0 9-15,0 0 0,1-2 16,2-1-16,0-2 0,1-1 16,3-4-16,2-2 0,-3-7 0,0-5 0,-2-2 15,0-1-15,-2-2 0</inkml:trace>
  <inkml:trace contextRef="#ctx0" brushRef="#br0" timeOffset="17752.8823">19021 13419 0,'0'0'15,"0"0"1,0 0-16,0 0 0,0 0 0,0 0 16,12 21-16,-12-21 0,0 0 15,16 25-15,-16-25 0,15 21 16,-6-9-16,-1-1 0,2 0 15,0 0-15,0-1 0,0 0 16,1-1-16,0-1 0,0-1 0,0 0 16,0-3-16,-1 0 0,0-1 0,0-1 15,1-2-15,-1 0 0,0-2 16,0-2-16,0-1 0,-2-2 16,1 1-16,0-3 0,0 1 15,0-3-15,0 0 0,-2-2 16,1-2-16,0 1 0,-1 0 0,1-5 31,-1 1-31,-2 2 0,0 3 0,-1 3 16</inkml:trace>
  <inkml:trace contextRef="#ctx0" brushRef="#br0" timeOffset="18000.3572">19482 13252 0,'0'0'0,"0"0"15,0 0-15,0 0 0,0 0 16,22 6-16,-22-6 0,22 4 16,-22-4-16,31 4 0,-13-3 15,3 0-15,1 0 0,4 0 16,1 0-16,8 0 0,2-2 16,0 0-16,2-1 0,0-1 0,-2-1 0,8 1 15,-1-1-15,-4 3 0,-4 0 16,-4 2-16,-3 1 0,-6 2 15,-4-2-15,-4 1 0,-3-1 16,-2 0-16</inkml:trace>
  <inkml:trace contextRef="#ctx0" brushRef="#br0" timeOffset="18254.5146">19635 13626 0,'0'0'0,"0"0"0,0 0 16,0 0-16,0 0 0,0 0 0,0 0 0,0 0 15,26 7-15,-26-7 0,30 4 0,-30-4 16,41 2-16,-15-2 16,4-2-16,3-1 0,4 0 0,12-4 15,4-3-15,0 1 0,0 0 16,9-4-16,-4-2 0,-2 1 15,-13 3-15,-9 3 16</inkml:trace>
  <inkml:trace contextRef="#ctx0" brushRef="#br0" timeOffset="19373.7447">20942 12622 0,'-25'15'16,"0"3"-16,-2 2 0,-8 10 16,0 4-16,2 2 0,1 3 0,-6 13 0,2 4 15,-1 9-15,8-1 0,2 6 16,9-8-16,7-9 0,7-7 15,7-7-15,7-4 0,5-9 16,2-5-16,5-7 0,5-5 0,2-8 16,3-5-16,4-5 15,1-4-15,2-3 16,-1-1-16,1-3 0,0-2 16,-5 0-16,-3 0 0,-4 1 15,-1 1-15,-6 2 0,-2 3 16,-6 4-16,-3 3 0,-3 1 0,-3 2 15,-3 5-15,0 0 0,-5 3 16,1 3-16,-1 2 16,-2 2-16,0 0 0,1-1 0,-1 2 0,0 1 15,2-4-15,1 0 0,0-2 16,3-2-16,1-4 0,1 3 16,4-6-16,2-3 0,4-2 15,3-3-15,2-5 16,3-4-16,1 0 15,1 2-15,4-5 0,0 2 16,-3 4-16,-2 3 0,-1 4 0,-2 2 16,-3 4-16,-1 0 0,-1 7 15,-1 3-15,-1 3 0,-1 1 0,0 1 16,0 2 0,-3-3-16,1-2 0,2 2 0,0 0 0,-2-4 15,2-1-15,2-2 16,1-2-16,3-2 0,0-1 0,4-4 0,2-3 15,1-2-15,1-1 0,2-3 16,3-1-16,3-3 0,-4 0 16,0 0-16,-3-1 0,-3 3 15,-3 1-15,-3 3 0,-2 1 16,-2 4-16,-2 3 0,-3 3 16,-2 4-16,-2-1 15,-1 2-15,0 1 0,-1 1 16,-1 1-16,0 2 0,0 0 15,0-1-15,0 1 0,0-3 0,1 2 16,1-3-16,0-1 16,0 0-16,-1-3 0,3 1 15,1-2-15,1 0 0,3-3 0,2-1 16,1-2-16,2 0 0,1-1 0,2-2 16,0 1-16,1-1 0,5-4 15,0-1-15,-1 1 0,-1 0 0,-3 2 16,0 2-16,-4 1 0,-2 2 15,-1 3-15,-1 2 0,-1 2 16,-2 2-16,0 3 0,-2 3 16,0 1-16,-1 1 0,0 2 0,0 1 15,1 0-15,-1 1 0,0-1 16,1-1-16,0-1 0,2-1 0,0-1 16,2-1-16,2-2 0,1-2 15,2-4-15,1-3 0,3-4 16,0-1-16,-1-4 0,2-2 15,-1 1 1,2 1-16,0-1 0,0 1 16,-2-1-16,0 2 0,-1-2 15,1 0-15,-2 0 0,0 0 0,3-3 16,1-1-16,-6 4 0,1 0 16,1-5-16,0 0 0,-4 3 15,0-2-15,2-5 0,-2-1 16,-1-2-16,-2 0 0,-1 5 0,-2 2 15,0 4-15</inkml:trace>
  <inkml:trace contextRef="#ctx0" brushRef="#br0" timeOffset="19643.018">23045 12115 0,'0'0'0,"0"0"15,0 0-15,0 0 0,29 8 0,-29-8 16,31 10-16,-12-2 0,1 1 16,2 2-16,3 1 0,1 2 15,-1 2-15,7 7 0,0 3 16,-2 1-16,-3 1 0,1 9 0,-5 2 16,-4 0-16,-5 0 0,-4 7 15,-7 1-15,-6 0 0,-5 0 16,-7 1-16,-6 2 0,-4-2 15,-4 0-15,-12 10 0,-5-1 16,-6 4-16,4-6 0,13-16 16,10-10-16,7-8 0</inkml:trace>
  <inkml:trace contextRef="#ctx0" brushRef="#br0" timeOffset="19874.7223">23347 12820 0,'0'0'16,"0"0"-16,0 0 0,-18 23 0,18-23 0,-21 23 15,12-14-15,2-1 0</inkml:trace>
  <inkml:trace contextRef="#ctx0" brushRef="#br0" timeOffset="21911.6442">11785 6432 0,'0'0'0,"0"0"16,0 0-16,0 0 0,0 0 0,23-21 16,-23 21-16,22-15 0,-8 5 15,2-1-15,4-3 0,3 0 0,3-2 16,10-5-16,4 0 0,0 0 15,2 2-15,13-6 0,2 3 16,0-1-16,1 2 0,14-2 16,1 0-16,6-3 0,-5 1 0,0-1 15,1 1-15,8-2 16,-5 2-16,0 1 0,0 0 0,25-7 0,-13 5 16,-8 3-16,-6 3 0,-7 4 0,-5 4 15,-2-2 1,-2 0-16,-3 1 0,-1 0 15,0 1-15,1 2 0,-7-3 16,-2 0-16,-4-1 0,-2 0 16,-4 2-16,-1 1 0,-2-1 15,-2-2-15,-3 3 0,-3 1 16,-1 1-16,-3 2 0,-3 0 16,-4-3-16,-7 6 0,2 0 0,-1-1 15,0 2-15,-2-1 0,-1 2 16,-1-1-16,-2 0 15,-1 0-15,-3 3 0,2-2 0,-2 2 16,0 0-16,0 0 0,0 0 0,0 0 16,0 0-16,0 0 0,0 0 15,-2 0-15,2 0 0,-3 4 0,3-4 16,-2 3-16,2-3 0,-2 2 16,2-2-16,-2 3 0,2-3 15,-4 3-15,2-3 0,2 0 16,-3 1-1,1-1-15,0 0 0,-2 0 16,0 0-16,-2 0 0,0 0 0,-2-3 16,1 2-16,2 0 0,0 0 15</inkml:trace>
  <inkml:trace contextRef="#ctx0" brushRef="#br0" timeOffset="22081.0173">14168 5483 0,'0'0'0,"0"0"0,0 0 0,0 0 15,20 21-15,-20-21 0,0 0 16,0 0-16</inkml:trace>
  <inkml:trace contextRef="#ctx0" brushRef="#br0" timeOffset="23547.9424">13003 9003 0,'0'0'0,"0"0"16,0 0-16,0 0 0,-18 18 0,10-11 15,0 5-15,-1 0 16,1 3-16,-2 2 16,-2 5-16,-4 5 15,0 1-15,-2 4 0,-1 3 16,-2 8-16,1-1 0,2 1 0,-1 0 16,0 4-16,4-7 0,3-5 15,2-5-15,3-7 0,3-8 0,5-7 16,4-6-16,5-8 15,2-4-15,3-4 0,3-6 0,2-1 16,1-2-16,7-6 0,0-1 16,0 1-16,-1 2 0,-2 4 15,0 3-15,-3 2 0,-2 4 0,-2 5 16,-2 3-16,-1 4 0,-2 4 16,0 5-16,0 1 0,-3 3 15,0 1-15,-1 4 0,-1 2 0,-1 0 16,0 1-16,0 0 15,-1 0-15,1-2 0,-1-1 0,1-2 16,0-2-16,-1-1 0,1-4 0,0-1 16,0-4-16,0-2 0,1-2 0,-1-2 15,3-2-15,0-2 0,1-2 16,1-2-16,2-4 0,-2-1 16,-1-1-16,2-5 15,0-1-15,-2 4 0,-2 4 16,-1 3-16,-3 3 15,0 3-15,-2 3 0,-1 4 16,-1 3-16,0 2 0,0 2 0,1 5 16,-1 4-16,0 1 0,0 2 15,1 4-15,0 4 16,1 1-16,-1 2 0,0 10 0,0 2 16,0 0-16,-1 0 0,-1 12 15,-1 2-15,-1-4 0,-1-4 0,-4 9 16,-1-3-16,1-7 0,0-6 0,-2-6 15,-2-3-15,1-6 16,0-5-16,-1-5 0,-1-4 16,1-5-16,0-4 0,1-4 0,0-4 15,3-3-15,-1 0 0,4-7 16,1-6 0,4 0-16,3-3 0,6-12 15,4-4-15,1 1 0,3-1 0,4-5 16,4-3-16,0 4 0,0 2 15,10-7-15,2-1 16,-1 6-16,-3 4 0,6-4 0,0 2 16,-2 6-16,-3 7 0,-2 0 15,-1 2-15,-4 5 0,-4 4 0,-3 2 16,-1 2-16,-5 6 0,-2 4 16,-4 5-16,-2 2 0,-2 1 15,-1 1-15,-2 4 0,-1 2 0,-1 1 16,-1 1-16,-2 3 0,-1 4 15,2-2-15,1 1 0,1 8 16,0 2 0,1-5-16,0-1 0,4 8 0,1 1 15,0-5-15,0-2 0,2-1 16,1-1-16,0-3 16,-1-2-16,4-2 0,0-2 15,-1-4-15,1 0 0,1-3 0,1-1 16,1-5-16,-1-1 0,3-6 15,2-3-15,1-3 0,0-5 0,2-4 16,1-6-16,-1 0 0,-1-2 0,2-8 16,-1-3-16,-3 2 0,-3 2 15,-4 2-15,-2-1 0,-3 3 16,-1 0-16,-4 3 0,-2 1 16,-3 2-16,-2 4 0,-2 1 15,-3 3-15,0 3 0,-1 3 0,-5 4 16,-2 4-16,-3 4 0,-1 0 0,-4 8 15,-1 7-15,-1 1 0,1 3 16,-1 5-16,2 4 0,2-1 16,5 0-16,3-7 0,4-3 15,3-4-15</inkml:trace>
  <inkml:trace contextRef="#ctx0" brushRef="#br0" timeOffset="23770.76">14430 9604 0,'0'0'0,"0"0"0,-10 23 15,1-5-15,-1 3 0,-4 18 16,-1 10-16,1-7 16,3-8-16,1-5 0</inkml:trace>
  <inkml:trace contextRef="#ctx0" brushRef="#br0" timeOffset="28416.1416">13422 6640 0,'0'0'16,"0"0"-1,0 0-15,0 0 0,0 0 0,0 0 16,0 0-16,0 0 0,0 0 16,0 0-16,0 0 0,0 0 15,0 0-15,0 0 0,0 0 16,22 3-16,-22-3 0,0 0 15,24 10-15,-24-10 0,19 8 16,-19-8-16,24 10 0,-11-7 0,0-1 0,3-4 16,1-4-16,-1 2 0,-3-1 15,-1 1-15</inkml:trace>
  <inkml:trace contextRef="#ctx0" brushRef="#br0" timeOffset="30838.84">16727 3795 0,'0'0'0,"0"0"16,0 0-16,0 0 0,-28-10 15,28 10-15,-27-7 0,12 3 16,-1 1-16,-3 0 0,-2 1 16,0-1-16,-1 1 0,-10 1 15,-3 2-15,-1 0 0,1 1 16,-4 3 0,-2 4-16,-9 1 0,4-1 0,-4 3 15,-2 2-15,-7 1 0,2 0 0,0 5 16,-1 3-16,-6 5 15,5-2-15,0 4 0,-3 2 16,8 1-16,6-1 0,-9 9 16,1 2-16,9-2 0,6-1 0,-15 21 15,7-2-15,11-8 0,7-5 16,6 1-16,4 0 16,7-5-16,3-5 0,7 5 15,3 3-15,3-6 0,1-4 0,6 2 16,2 0-16,3-2 0,3-1 15,6 1-15,6 0 0,-12-15 16,4 1-16,20 16 0,3-2 16,-16-16-16,1-1 0,27 10 0,1-2 0,-24-13 15,1-2-15,28 3 0,0-3 16,-23-5-16,2-1 0,22-5 16,0-3-16,-5-3 0,-3-1 0,3-5 15,1-4-15,-3 0 0,-2 1 16,7-5-16,4-1 15,-5-2-15,-4 1 0,5-9 16,1-3-16,-3 0 0,-3 2 0,5-6 16,3-4-16,-5 1 15,-2 4-15,2-8 0,2-3 16,-9 1-16,-5 1 0,1-5 16,2-4-16,-6 1 15,-2 1-15,-12 5 0,-9 3 0,-6 6 0,-5 3 16,-3 1-16,-3 0 0,-3 3 15,-1 2-15,-3 0 0,-3-2 16,-1 3-16,-2 2 0,-2 2 0,-3-2 16,1 3-16,-1 2 0,-4 1 15,0 3-15,5 6 0,-1-1 16,-5-1 0,-2 0-16,-3 1 0,-1 1 15,-2 1-15,-2 0 0,-3 2 16,-2 3-16,-4 0 0,-4 1 15,-1 2-15,0 0 0,-3 4 0,-3 3 0,0 2 16,-2 1-16,-10 3 16,2 2-16,1 3 0,3 1 0,-2 2 15,-3 2-15,2 3 0,2-1 16,-27 17-16,7 1 0,7 0 16,2-1-16,1 6 0,0 3 15,21-15-15,14-10 0,9-7 0</inkml:trace>
  <inkml:trace contextRef="#ctx0" brushRef="#br0" timeOffset="35490.6076">19736 5094 0,'0'0'0,"0"0"0,0 0 0,0 0 15</inkml:trace>
  <inkml:trace contextRef="#ctx0" brushRef="#br0" timeOffset="38092.1322">14676 9530 0,'0'0'0,"0"0"0,0 0 0,0 0 16,0 0-16,0 0 15,0 0-15,0 0 16,0 0-16,0 0 0,37-2 16,-37 2-16,33-2 0,-9 0 0,3-1 15,3 0-15,1-1 0,14-3 16,5-1-16,-1-1 0,0 3 15,8-2-15,-3 1 0,-8 3 16,-6 1-16,1-1 0,-7 0 0,-7 1 16,-7 1-16,-4 0 0,-4 1 15,-4-1-15,-2 1 0,-1-3 0,-3 0 16,-3 0-16,-2-2 0,-3-1 16,-2-1-16,2 2 0,0-1 0,1 3 15</inkml:trace>
  <inkml:trace contextRef="#ctx0" brushRef="#br0" timeOffset="38292.7995">15083 9198 0,'0'0'0,"0"0"0,0 0 0,0 0 15,0 0-15,0 34 0,0-34 0,2 33 0,-1-12 16,0 6-16,0 3 0,0 4 15,0 1-15,2 16 0,1 3 16,2 7-16,1-4 0,8 4 16,3-6-16,3-15 0,1-9 0,-4-7 15,-5-5-15,-2-5 0</inkml:trace>
  <inkml:trace contextRef="#ctx0" brushRef="#br0" timeOffset="39318.3446">16956 7600 0,'0'0'0,"3"-8"16,0-6-16,0 0 0,-1-3 0,-2-6 15,-1-2-15,-1 0 0,-2 1 16,-5-4-16,-3 0 0,-2 4 0,-1 1 16,-9 3-16,-3 2 15,-3 1-15,-2 2 0,-13-1 0,-5 2 16,0 2-16,-2 4 0,-6 0 16,-4 1-16,-9 2 0,5 1 15,-6 3-15,-4 2 0,-2 2 16,7 0-16,-35 9 15,7 3-15,13-1 0,10 0 16,-3 4-16,-3 4 0,8 0 16,6-1-16,-3 8 0,-1 5 15,7-1-15,5-1 0,2 6 16,0 2-16,8-4 0,3-2 0,0 8 16,0 6-16,4-2 15,3 0-15,2 4 0,2 4 0,4-4 0,3-5 16,3 11-16,2 5 0,4-7 15,4-3-15,5 1 0,4 1 16,2-3-16,3-3 0,5 3 16,5 3-16,3-8 0,4-2 0,6-1 15,4 1-15,2-4 0,4-3 16,4 2 0,4-3-16,2-2 0,1-3 15,12 1-15,7-1 0,-1-4 16,-3-4-16,13-2 0,7-2 15,-3-1-15,-1-2 0,10-2 16,9-3-16,-6-5 0,-5-2 0,15 1 16,9 2-16,-8-5 0,-5-1 15,6-3-15,6 1 0,-8-2 0,-6 1 16,4-5-16,5 0 0,-11-3 16,-8-1-16,5-1 0,1-2 15,-8-3-15,-5-6 0,-2-3 16,-2-5-16,-8 2 0,-7-2 0,1-4 15,1-7-15,-7 2 0,-6-1 16,1-8-16,1-6 0,-5 5 0,-5 1 16,2-8-16,2-6 0,-6 4 15,-2 3-15,-2-2 0,-3-3 16,-4 5-16,-3 4 0,-4-4 0,-1-3 16,-6 6-16,-1 3 0,-5-6 15,-3-6-15,-2 6 0,-3 5 16,-8-4-1,-5-2-15,-2 7 0,-1 1 0,-8-1 16,-4-1-16,-1 5 0,-1 5 16,-13 0-16,-6-2 15,3 5-15,4 4 0,-6 2 0,-5 2 16,7 5-16,6 5 0,1 5 16,0 2-16,4 3 0,3 2 15,-4 6-15,-3 6 0,1 2 0,0 2 16,-10 6-16,-7 3 0,4 5 15,2 1-15,-10 13 0,-8 8 16,3 4-16,0 0 0,-8 21 0,-6 13 16,7 1-16,5 1 0,-1 19 15,0 13-15,13-6 0,10-3 16,16-32 0,11-24-16,7-16 0</inkml:trace>
  <inkml:trace contextRef="#ctx0" brushRef="#br0" timeOffset="49225.9066">22400 6545 0,'0'0'0,"-16"-10"0,-2 0 0,1 2 0,-2-2 0,-14-3 32,-6-1-32,-12-2 0,-1 2 0,-16-2 0,-5 2 0,2 1 31,4 4-31,-17 3 0,-1 1 16,-3 4-16,10 1 0,-10 6 0,3 6 15,-9 4-15,16-2 0,3 3 16,1 3-16,10 0 0,7 2 0,-1 5 15,2 3-15,3-1 0,4 0 16,-2 7-16,-1 4 16,6-3-16,3-1 0,-2 4 0,-2 6 15,7-3-15,2 0 0,1 5 0,-1 4 16,5-4-16,3-2 0,2 3 16,1 4-16,4-5 0,1-2 0,3 1 15,2 2-15,3-3 0,6-1 16,0 6-16,2 5 15,4-8-15,4-5 0,5 4 0,2 2 16,1-3 0,1-1-16,7 2 0,6 0 15,-2-5-15,-1-4 0,5 5 0,5 3 16,-1-6-16,-1-4 0,7 1 16,2 0-16,0-3 0,-1-1 15,7 1-15,5 1 0,-3-6 16,-2-3-16,7-3 15,5-3-15,-3-2 0,-2-3 0,6-4 16,6-2-16,-2-1 0,-2-3 16,7-3-16,5-2 0,-6-2 0,-4-2 15,8-2-15,7-1 0,-5 0 16,-3-1-16,7-8 0,5-5 16,-6-1-16,-4-3 0,6-5 15,4-3-15,-6 1 0,-4 1 16,5-6-16,4-5 15,-7 3-15,-6-1 0,4-5 0,4-3 16,-8 0-16,-3-3 0,1-1 16,2-1-16,-7 3 0,-7 4 0,0-9 15,1-4-15,-9 5 0,-5 4 16,-3-2-16,0-2 0,-5 3 0,-3 2 16,-2-2-1,-3-1-15,-3 5 0,-4 3 0,-3-4 16,0-1-16,-5 3 0,0 1 15,-5-1-15,0-1 0,-7 5 16,-1 6-16,-6-4 16,-3-2-16,-1 4 0,-1 3 0,-7 1 15,-2 0-15,0 2 0,-1 1 0,-3 1 16,-3-1-16,0 6 16,0 4-16,-7-2 0,-4 0 15,1 4-15,1 3 0,-10 0 0,-7-1 0,1 5 16,1 1-16,-9 5 0,-7 0 15,3 2-15,1 2 0,-8 2 16,-5 1-16,5 4 0,4 3 16,-7 4-16,-5 5 15,8 1-15,5 2 0,-5 8 16,-4 4-16,6 0 0,5 1 0,-3 7 16,-4 5-16,7-3 0,6 1 15,-7 6-15,-6 6 0,24-17 16,17-13-16,10-7 0</inkml:trace>
  <inkml:trace contextRef="#ctx0" brushRef="#br0" timeOffset="54125.144">16422 8813 0,'0'0'0,"0"0"0,-15 1 0,10-1 15,2 0-15,0 0 0,1 0 0,-1 0 16</inkml:trace>
  <inkml:trace contextRef="#ctx0" brushRef="#br0" timeOffset="54325.7048">16079 8822 0,'0'0'0,"0"0"0,0 0 0,0 0 0,0 0 16,0 0-16,0 0 0,0 0 15,0 0-15,0 0 0,0 0 16,0 0-16,-1 24 0,1-24 16,0 0-16,23 8 0,-23-8 0,0 0 15</inkml:trace>
  <inkml:trace contextRef="#ctx0" brushRef="#br0" timeOffset="54510.7304">16232 8939 0,'0'0'0,"0"0"15,0 0-15,0 0 0,0 0 0,0 0 16,0 0-16,7 22 0</inkml:trace>
  <inkml:trace contextRef="#ctx0" brushRef="#br0" timeOffset="54680.1908">16403 8826 0,'0'0'0,"0"0"16,0 0-16,0 0 0,0 0 0,-8 21 31,8-21-31,-12 27 0,5-9 0,0-3 16,2-1-16,0-2 0</inkml:trace>
  <inkml:trace contextRef="#ctx0" brushRef="#br1" timeOffset="268145.2717">7051 11260 0,'0'0'0,"-15"-5"16,-11-3-16,-5-1 0,-7 0 0,-23-5 15,-23-3-15,-21-2 0,-1 3 16,-22-2-16,-21-1 16,10 5-16,5 2 0,-62 2 0,11 9 15,21 2-15,12 3 16,-2 6-16,2 4 0,6 3 0,5 3 15,-1 6 1,-4 3-16,16 3 0,8-2 0,-6 10 0,-3 3 0,7-1 16,6 1-16,-5 7 0,0 5 15,9 2-15,8 0 0,1 7 16,1 6-16,12 1 0,4 1 16,8 5-16,4 4 0,10-3 15,10 0-15,11 5 0,4 6 16,12-6-16,7-5 0,13 5 15,9 2-15,12-9 0,7-6 16,14-2-16,10-1 16,11-5-16,7-3 15,29-1-15,19-1 0,-9-14 0,-8-10 0,10-2 0,6-4 16,5 0-16,4-1 0,10 2 16,7 1-16,0-4 0,-2-2 0,9-1 15,8-2-15,-3-4 16,-3-3-16,5-1 0,3 0 0,-6-7 15,-7-4-15,9-8 0,5-6 16,-8-4 0,-2-3-16,4-11 0,1-5 15,-6-2-15,-3-2 0,5-6 16,6-5-16,-4-1 0,-3-1 0,2-3 16,-1-4-16,-12 3 15,-8 1-15,-9-5 0,-3-2 16,-17 3-16,-9 3 0,-9-8 0,-5-3 15,-15 4-15,-11 4 0,-11-2 0,-8 1 16,-11 5-16,-6 2 0,-9-3 16,-9-2-16,-9-4 0,-8-3 15,-12-8-15,-11-6 0,-6 7 16,-3 5-16,-15 0 0,-9 0 16,1 5-16,1 4 0,-10 6 15,-5 5-15,2 8 16,3 6-16,-6 7 0,-2 4 15,5 5-15,6 1 0,8 7 16,6 3-16,20 2 0,18 2 0,11 0 16</inkml:trace>
  <inkml:trace contextRef="#ctx0" brushRef="#br1" timeOffset="269602.2448">7162 10405 0,'0'0'16,"0"0"0,18-18-16,-7 9 0,1-1 0,6-6 15,5-4-15,8-8 0,1-1 16,7-8-16,3-1 0,-3 0 16,0 1-16,10-10 0,-1-2 15,-3 2-15,-3 1 0,8-8 16,-2-2-16,4-6 0,-8 5 0,1-3 15,0 1-15,-5 3 0,-5 5 0,18-27 16,-2 2-16,-9 11 0,-7 7 0,2-2 16,-3 1-16,-3 7 15,-5 7-15,-1-3 0,1-1 16,-1 7-16,0 6 0,3-5 16,2-2-16,-4 2 0,-2 2 0,7 0 15,4 1 1,-5 5-16,0 4 0,7 0 15,2-3-15,0 2 0,-2 1 16,10 2-16,4 0 0,-4 6 16,-5 3-16,5 2 0,4-1 0,-5 6 15,-4 1-15,6 4 0,5 0 16,-3 3-16,-3 2 0,3 2 16,2 1-16,-3 1 0,0 1 0,7 1 15,6 3-15,-6-1 0,-3 1 16,5 1-16,5 3 0,-4-2 15,-5-1-15,5 4 0,4 3 16,-7 1-16,-4-1 0,3 4 16,3 4-16,-10 0 0,-4-2 0,4 6 15,0 3 1,-5-1-16,-4 0 0,-1 4 16,1 2-16,-5-3 0,-3 1 15,4 0-15,3 4 0,-5-5 16,-2-2-16,4 3 0,1 2 15,-2-2-15,-2-3 0,3 2 16,1 2-16,-2-1 0,-2 1 0,1 4 16,0 2-16,-3-2 0,-1 0 0,1 4 15,0 2-15,-4-6 0,-5-3 0,5 1 16,4 3-16,0-5 16,1-2-16,4-4 0,3-1 15,1-1-15,1-2 0,6-2 0,7-2 16,-2-5-16,-2-4 0,12-3 15,8-1-15,1-3 0,-1-2 0,14-4 16,10-1-16,-4-3 0,-2-1 16,11-4-16,9-2 0,-9 1 0,-4-2 15,7-3-15,5-4 16,-10-1-16,-8 1 0,9-3 0,7-2 16,-12 0-16,-7 1 0,-1-4 15,0-2 1,-11 3-16,-9 2 0,2-3 15,0-3-15,-5 0 0,-5-3 16,0-5-16,0-4 0,-6 5 0,-5 2 16,1-4-16,3-3 15,-6 1-15,-3 1 0,0-5 16,0-1-16,-7 4 0,-5 4 0,-5-6 16,-2-3-16,-7 2 0,-4 3 0,-6-3 15,-4-2-15,-5 6 0,-4 4 16,-7-5-16,-7-5 0,-4 7 0,-3 4 15,-12-3-15,-7-3 0,-3 4 16,-1 5-16,-15 0 0,-12 2 16,3 2-16,3 6 0,-12 0 15,-6 1 1,3 5-16,4 3 0,-8 4 16,-8 4-16,9 0 0,5 4 15,-9 5-15,-6 5 0,10 3 0,5 3 16,-6 4-16,-3 2 15,8 0-15,6 1 0,-6 7 0,-3 6 16,7 0-16,6 0 0,-3 7 16,-2 5-16,8 0 0,6-2 0,-2 10 15,1 5-15,9-4 0,8-2 0,2 4 16,1 4-16,7-2 0,5-1 16,3 2-16,3 5 15,8-6-15,5-4 0,7 1 16,4 1-16,6-5 0,4-3 0,7 0 15,3 0-15,5-8 0,4-5 0,10 1 16,8 2-16,0-5 0,0-4 0,11-3 16,9-2-16,-1-5 0,1-3 15,13-5-15,10-1 16,1-6-16,-2-2 0,16-6 0,12-2 16,-6-5-16,-4-2 0,7 1 15,5 0 1,-10 1-16,-9-1 0,-28 4 0,-20 3 15,-13 1-15</inkml:trace>
  <inkml:trace contextRef="#ctx0" brushRef="#br1" timeOffset="270081.6196">15143 9179 0,'0'0'0,"17"-3"16,2-1-16,-3 1 0,3-1 16,13-3-16,6 0 0,12-1 15,0 0-15,16-2 16,3-1-16,-3 1 0,-2 0 16,18-1-16,4 2 15,-3 0-15,-4 1 0,20 0 0,4 0 16,32-2-16,-17 2 0,-1-1 15,0 0-15,-12 1 0,-8 0 16,9-2-16,5-3 0,-8 3 16,-8 2-16,10-3 0,5-1 0,-9 0 0,-6 1 15,7 2-15,7 1 16,-8-1-16,-9 2 0,6-3 0,4 0 16,-10 0-16,-3-1 0,2 0 15,3 0-15,-12 1 0,-7 2 16,3-8-16,0-2 0,-6 1 15,-6 2-15,6-1 16,7-3-16,-9 2 0,-4 0 16,6 0-16,3 0 0,-7 0 15,-5 0-15,6 0 0,4 1 16,-4 4-16,-3 4 0,2-7 16,2-4-16,-10 0 0,-4 1 15,-19 6-15,-12 3 0,-7 4 0</inkml:trace>
  <inkml:trace contextRef="#ctx0" brushRef="#br1" timeOffset="270447.5783">21314 8118 0,'0'0'0,"0"0"0,0 0 15,0 0-15,0 0 0,0 0 16,0 0-16,-10-23 0,10 23 0,0 0 16,-29-19-16,29 19 0,-28-11 15,10 6 1,-2-1-16,-1 2 0,-1 1 16,-3 1-16,-4 1 0,-7 1 15,-1 0-15,0 3 0,-2 1 16,-5 2-16,4 2 0,3 2 15,3 1-15,4 2 0,4 0 0,5 1 16,4 2-16,6 0 0,3 0 16,8 2-16,7 1 0,5-1 0,4-2 15,9 1-15,8 3 0,-7-6 16,-4 0-16,-4-4 0</inkml:trace>
  <inkml:trace contextRef="#ctx0" brushRef="#br1" timeOffset="270505.0647">21469 8732 0,'0'0'0,"0"0"0,0 0 16,0 0-16</inkml:trace>
  <inkml:trace contextRef="#ctx0" brushRef="#br1" timeOffset="382227.6485">32399 18447 0,'0'0'16,"0"0"-16,0 0 0,0 0 0,0 0 16,0 0-16,0 0 15,0 0-15,0 0 0,0 0 0,0 0 16,14 18-16,-14-18 0,0 0 16,0 0-16,0 0 0,10 25 15,-10-25 1,0 0-16,0 0 0</inkml:trace>
  <inkml:trace contextRef="#ctx0" brushRef="#br1" timeOffset="647975.9369">33348 13558 0,'0'0'15,"0"0"-15,0 0 0,0 0 0,0 0 16,0 0-16,0 0 15,0 0-15,0 0 0,0 0 0,0 0 16,0 0-16,0 0 0,0 0 16,0 0-16,0 0 0,0 0 15,0 0-15,0 0 0,0 0 16,0 0-16,0 0 0,0 0 16,0 0-16,0 0 0,0 0 0,-25 12 15,25-12-15,0 0 0,0 0 16,-25 4-16,25-4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17880 3836 289,'-1'54'134,"-2"-9"-86,-1 13 9,0-17-5,-1 7-1,-1-10-7,-2 16 9,1-12-20,0 4-15,1 0-14,7-2-49,20-86-378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17885 4132 359,'82'3'298,"-36"-6"-252,0-3-13,-1-4 6,-1-10-21,-12-16-12,-29-11-1,-40 13 3,-15 51-4,8 18-1,20 5 1,6 5 0,18 12 4,20-10-1,18-10-1,6-17-9,3-26-38,-6-24-299,-10-15-46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18471 3901 192,'-61'6'528,"12"23"-510,17 10-2,17 3-8,10 10 1,13-6-4,11-4-2,19-18-3,6-30-6,4-33-14,-8-10-34,-12-2-72,-11 11 14,2-11-93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18613 3777 266,'-10'42'190,"1"2"-147,-5 23-9,7-31-18,-2 11 11,2 1-2,4-13-6,-2 8-2,1-2-12,-2-4-71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18659 4047 425,'67'30'317,"-52"9"-281,-33 1-27,-22-3-3,-1-11 9,90-16 34,4-12-48,-3-4-2,-11 14-291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18949 4169 318,'23'55'226,"-21"-19"-765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19317 3931 149,'-28'-53'663,"-18"38"-655,2 37-7,28 26-3,42-5 0,11-14 2,8-2-1,-6 2 2,-20 16 3,-40 3 1,-21-16-1,-9-19-1,-6-16-7,12-21-105,19-13-326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18453 2841 250,'-12'64'293,"-1"-20"-276,-5 15 0,3-14 10,-9 12-15,1-8-2,4-3 0,-2 5-1,-12 28 9,18-38-8,38-78-139,-3-8 56,-1-1-158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18449 2816 331,'18'63'146,"-2"-2"-122,-4-14-5,1 9-2,-2-9-3,0-6-3,-1-2-2,-1 3 0,-2 35 3,-36-25-208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18302 3220 301,'64'3'283,"-23"2"-257,9-3-17,0-4-3,-14 0-2,11-3-2,-6-1 0,8-4 0,-11-4-1,11-42 28,-92 41 19,5 42-42,-3 17-1,16-6-2,11 3 2,27-1 0,26-22-1,6-37 4,9-49 4,-33 28-5,-10 82 0,-12 19-5,5-10-1,1 5 1,-5-6 1,-1-6-1,-8 5 4,-24-7 5,-25-22-5,-4-18-4,-3-18-8,14-3-16,1-2-191,15 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58:34.54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10193 5410 0,'0'0'0,"0"0"0,0 0 15,-22-11-15,11 7 0,-3-2 16,-4-1-16,0 0 0,-2 1 16,-11-1-16,-4 2 0,-2 1 0,1 2 0,-14 2 15,-3 2-15,0 2 0,-1 3 16,-15 6-16,-5 2 15,2 2-15,3 2 0,-17 10 0,-2 5 16,-4 2-16,9 0 0,-37 23 16,9-1-16,15-4 0,12-3 15,-3 11 1,0 7-16,10-7 0,7-2 0,1 4 16,0 4-16,8-5 0,7-6 15,-1 11-15,-1 6 0,5-4 16,5-1-16,-2 5 0,1 4 15,5-4-15,3-4 0,3 9 16,2 5-16,4-7 0,1-5 16,5 8-16,2 5 0,8-9 0,5-4 0,1 4 15,4 5-15,4-9 16,2-4-16,6 4 0,1 3 16,6-7-16,1-5 0,12-1 15,6-1-15,-2-8 0,0-7 0,8 0 16,7 0-16,-3-7 0,-3-5 0,11 0 31,8-1-31,-3-5 0,0-5 0,7-5 16,5-2-16,-6-8 15,-3-2-15,6-9 0,6-7 0,-7-3 16,-6-2-16,5-11 0,4-7 16,-7-2-16,-4 0 0,2-16 15,2-10-15,-9 0 0,-3 1 0,-2-10 16,1-6-16,-7 1 0,-5 1 15,-4-12-15,-2-7 0,-5 1 16,-2 0-16,4-15 0,2-12 16,-5 14-16,-2 6 0,4-6 15,4-4-15,-2 12 0,0 7 0,-1 0 16,-2-1-16,-2 8 0,-2 6 16,1-2-16,1-1 0,-5 8 0,-4 5 0,-2-1 15,-1-1-15,-3 6 0,-2 5 16,-5 0-16,-2 1 0,-4 9 15,-2 5-15,-7 8 0,-6 2 16,-3 9-16,-2 2 0,-10 9 16,-6 3-16,0 6 0,0 3 0,-7 6 31,-6 4-31,3 6 0,2 5 0,-7 8 16,-6 5-16,12 5 15,6 1-15,0 5 0,-1 3 0,10-5 16,6-2-16,5 5 0,3 4 15,7-4-15,4-5 0,8 4 16,6 1-16,6-4 0,4-6 0,-5-11 16,-2-7-16,-3-5 0</inkml:trace>
  <inkml:trace contextRef="#ctx0" brushRef="#br0" timeOffset="1165.6004">13906 8035 0,'0'0'0,"15"3"0,2 2 16,0-2-16,2 1 0,10 2 16,6 1-16,9 2 0,2 0 0,3-1 0,1 2 15,12 1-15,-1-1 0,1 0 16,2 1-16,9 1 0,-1-1 0,-2-1 16,2-1-16,5 0 0,-4 0 15,-1-3-15,-1-3 16,5 1-16,-4-1 0,22-3 0,-6-3 15,-5-1 1,-6-1-16,-2-3 0,0-3 16,-6-4-16,-4-3 0,0-3 15,0-4-15,-2 2 0,0 1 16,0-5-16,1-2 0,-5-2 0,-1-2 16,-2-2-16,-1-1 0,-3-3 15,-3-3-15,0-1 0,-2-4 16,-5 2-16,-3 0 0,-6-2 0,-3-2 15,-3 0-15,0-1 0,-2-1 16,-1 0-16,-5 0 0,-4 3 16,0-2-16,-1-3 0,-5 2 0,-4 3 15,-2 0-15,-3 0 16,-6 1-16,-2 0 0,-5 3 16,-4-2-16,-4 4 15,-4 2-15,-6 3 0,-5-1 16,-5 5-16,-2 3 0,-7 1 0,-6 1 15,0 6-15,-1 4 0,-6 5 16,-3 2-16,0 2 0,0 3 16,-9 4-16,-6 0 0,12 7 15,7 3-15,-3 2 0,-1 4 16,-1 2-16,-1 3 0,-6 4 0,-2 3 16,8 1-16,5-1 0,1 6 0,2 4 15,0 0-15,2 3 0,-2 1 16,1 3-1,6 2-15,3 1 0,3 0 0,2 1 0,3 0 0,3-1 16,2 2-16,0 0 16,6-1-16,5-3 0,-2 5 0,0-1 15,3-2-15,3-2 0,5 1 16,2 2-16,3-2 0,1 0 16,4 2-16,2 3 15,3-10-15,1-6 0,1-1 0,2 1 16,1 1-16,1-1 0,1 6 0,2 2 15,-2 1 1,1 1-16,-1 4 0,2 3 16,-2 2-16,1 2 0,2 7 15,1 3-15,2 8 0,1 4 16,-4-24-16,-2-17 0,-3-11 0</inkml:trace>
  <inkml:trace contextRef="#ctx0" brushRef="#br0" timeOffset="10433.7946">9985 8977 0,'0'0'0,"0"0"15,0 0-15,0 0 0,-11 22 0,11-22 16,-7 13-16,4-6 0,1 0 16,-2 0-16,1 0 0,0-1 15,1 0-15,-1-1 0,1 1 16,1-1-16,1 0 0,-1 0 0,0-3 15,1 1-15,0 1 0,1-1 16,0 0-16,-1-3 0,2 3 0,-2-3 31,3 2-31,-3-2 0,2 1 16,0-1-16,0-1 0,0 0 0,-1-2 16,-1 3-16,3-3 0,-3 3 15</inkml:trace>
  <inkml:trace contextRef="#ctx0" brushRef="#br0" timeOffset="17367.7493">15771 6139 0,'0'0'0,"0"0"15,0 0-15,0 0 16,-19-9-16,19 9 0,0 0 16,-30-10-16,18 7 0,-2-1 0,-2 1 0,-1 0 15,-3 0-15,-2 1 0,-3 0 16,-8 1-16,0-1 0,-2 2 15,-1 2-15,-2-1 0,1 2 16,-11 1 0,1-1-16,1 2 0,-1 0 0,1 2 15,0 1-15,-8 3 16,2-1-16,0 0 0,1-1 16,3 1-16,3 0 0,-7 4 0,2-1 15,3 1-15,2 0 0,-1 0 16,1 1-16,2 1 0,2 2 15,-2 3-15,-1 1 0,1-1 16,3 1-16,-9 3 0,0 1 16,4 1-16,1 0 0,0 4 15,0 1-15,1-1 0,2 0 0,0 2 16,0 0-16,3 0 16,4 1-16,-3-1 0,0-1 0,3 2 15,2 2-15,-12 16 0,4-4 0,4-5 0,1-3 16,2 2-16,1 1 0,6-1 15,3-2-15,-3 3 0,-1 1 16,0 3-16,2 0 0,1 3 0,2 1 16,-1-2-16,0 0 0,-1 1 15,1 0-15,4-1 0,4 0 0,0 0 16,-1 1-16,2-3 0,1-2 16,0 4-16,1 4 0,1-4 15,0-3 1,1-1-16,2 0 0,0 1 15,2-2-15,2 2 0,1 1 16,-1-1-16,1-2 0,2 2 16,2 2-16,1-2 0,0-1 0,1 1 15,0 3-15,1-6 0,2 0 16,2-3-16,0-1 16,4-2-16,2 1 0,-1-1 0,0 1 0,-1-3 15,0-3-15,3 3 0,0-1 16,-5-13-16,2 1 0,4 6 0,2 3 15,1 0-15,0 1 0,3-1 16,2 0-16,2 0 0,0-2 16,0 2-16,3-2 0,-1-1 15,-1-2 1,3 2-16,2 1 0,-1 0 16,0-1-16,0 1 0,1 1 15,0-1-15,0-1 0,2 2 16,1 1-16,-2-5 0,-2-1 0,0-1 15,1-3-15,0-1 16,0-1-16,6 1 0,5 1 16,-6-2-16,-4-3 0,2-1 0,1-2 0,0 0 15,-1 0-15,1 0 0,3 0 16,-2-3-16,0-1 0,1 0 16,2 0-16,-2-4 0,-2-1 0,3-1 15,1 1-15,-6-4 0,1 0 16,4-1-16,2-3 0,-7 1 15,-1-2 1,2-1-16,-1-1 0,1 0 16,0-2-16,2 0 0,-1-1 15,0-1-15,1-1 0,-1-3 16,2-1-16,-3-1 0,0 0 0,1-2 16,-2 0-16,-1-2 15,0-1-15,1-2 0,0-1 0,0-3 0,1 1 16,-2-3-16,0-3 15,-1 1-15,-1 0 0,3-6 0,2-4 0,3-8 16,-2 1-16,-7 5 0,-6 5 16,3-5-16,1-2 0,-3 5 15,-4 2-15,11-24 0,-2 1 16,-13 29-16,-2 2 0,14-25 16,1 1-16,-6 5 0,-3 4 0,0-4 15,0-3-15,0 6 16,-1 4-16,3-9 0,3-5 15,-4 4-15,-2 4 0,4-8 32,3-3-32,-3 6 0,-1 7 0,4-9 15,1-6-15,-3 9 0,-5 7 16,0-8-16,3-4 0,-5 6 0,0 4 0,1-7 16,-1-3-16,-2 3 15,-3 4-15,-2-3 0,-2-2 16,0 6-16,-2 7 0,0-5 0,0-2 15,-1 5-15,1 0 0,-1-2 16,1-2-16,-4 6 0,1 6 0,-1-9 16,0-4-16,-2 5 0,1 3 15,-4-2-15,0-1 0,-1 6 16,-1 3-16,-3-2 0,-1-2 16,0 7-16,1 4 0,-3-1 15,-1-2-15,0 3 0,0 3 0,-2-2 16,-2 0-16,6 12 0,-2-3 15,-3-3 1,-4-5-16,2 1 0,-1 1 16,0 0-16,-2-2 0,0 3 15,0-1-15,-3 1 0,-1 0 0,3 3 0,1 2 0,-4-3 16,-1-1-16,1 1 0,0 2 16,-2 0-16,-3 1 0,2 1 15,1 1-15,-2-2 16,-3 0-16,2 1 0,2 3 15,-3 0-15,0 1 0,-1 2 16,1 0-16,-2 2 0,-1 1 16,0 1-16,1 1 0,-3 0 15,-2 1-15,2 2 0,1 2 0,-5-2 16,-3 0-16,4 1 0,2 1 16,-5 2-16,-2 2 0,2 0 0,3 1 15,-4 3 1,-1 0-16,1 2 15,2 0-15,-3 2 0,-2 2 0,2 2 16,1-1-16,-10 5 0,-2 1 16,5 1-16,2-1 0,-5 5 15,-1 3-15,2 0 0,3-1 0,-4 4 16,-2 4-16,6-3 0,4 0 0,-24 17 16,4-2-16,10-3 15,7-4-15,-2 5 0,-1 4 16,6-4-16,5-3 0,-4 6 15,-2 6-15,6-3 0,2-3 0,-2 7 16,-2 2-16,5-2 0,3-2 16,-2 5-16,-2 3 0,4-3 15,3-4-15,1 8 0,0 1 16,3-4-16,2-4 0,-4 7 16,-1 7-16,5-6 0,3-4 0,1 6 15,0 2-15,3-4 16,-1-5-16,0 8 0,-2 5 15,5-4-15,0-3 0,2 4 16,2 3-16,1-6 0,2-6 0,-1 3 16,1 4-16,3-6 15,2-2-15,0 0 0,-1 2 16,4-6-16,2-2 0,0 2 16,2 5-16,1-7 0,0-3 0,1 0 15,3 2-15,1-5 0,0-4 16,5 4-16,1 5 0,2-7 0,1-2 0,1-1 15,1 2-15,-1-3 16,1-2-16,4 2 0,5 1 16,-3-4-16,-2-4 0,4 1 15,2 1-15,-1-4 0,0-3 0,0 1 16,1 0-16,-4-3 0,-1-2 16,4-2-1,2 1-15,-1-4 0,-2 0 16,7 0-16,3 0 0,-15-8 15,1-1-15,8 1 0,6 1 16,-7-3-16,0-1 0,6-3 0,4-1 16,-2-1-16,-2-2 0,4-3 15,3-2-15,-5-2 0,0 0 16,3-7-16,3-1 0,-4-3 0,-4 0 16,5-3-16,4-5 0,-5 1 0,-3 1 15,22-19-15,-2-2 0,-23 15 16,0-4-16,16-22 0,-4-3 15,-6 3-15,-5 2 0,3-10 16,0-9-16,-3 2 0,-3-1 16,3-5-16,3-3 0,-5 5 0,-1 4 0,3-8 15,1-6-15,-6 9 0,-3 4 16,3-9-16,4-8 16,-5 9-16,-3 5 0,4-5 0,4-6 15,-4 7-15,-1 6 0,4-7 16,3-2-16,-2 9 0,1 9 15,2-3 1,0 0-16,-11 21 0,-9 15 0,-7 10 16</inkml:trace>
  <inkml:trace contextRef="#ctx0" brushRef="#br0" timeOffset="23186.027">16977 7924 0,'0'0'0,"0"0"0,0 0 15,0 0-15,0 0 0,0 0 0,0 0 16,0 0-16,0 0 0,0 0 16,0 0-16,0 0 0,26-3 15,-26 3-15,0 0 0,23-3 16,-23 3-16,21-3 0,-21 3 16,28-2-16,-13 2 0,2-1 0,2 0 0,0 0 15,2 0-15,3 0 0,1 0 16,0 1-16,2-1 0,8 1 15,1-2 1,0 1-16,-1 0 0,1 0 16,2 1-16,6-1 0,-2-2 0,0 2 15,0 1-15,-3-2 0,1 0 16,5-1-16,-1-2 0,-1 2 16,0 0-16,0-1 0,1 1 15,-1-1-15,-1 0 0,1 1 16,1 0-16,0 0 0,1 0 15,7-1-15,0 0 0,-2 0 16,-3 1-16,2 0 0,0-2 16,0 0-16,-1 0 0,2 2 0,1-1 15,-3 0-15,0 2 0,7-3 16,-1 2-16,-3-1 16,-3 1-16,-2-1 0,0-1 0,-3 2 15,-3 1-15,-1 1 0,-1 0 0,-3-1 0,-3 1 16,-2-1-16,1-1 0,-6 1 15,-2 1-15,0-2 0,0 2 0,-1-1 16,-2 1-16,-1-1 0,-2 1 16,-3 1-16,-2 0 0,-2 0 15,-3 0-15,0 1 0,-2 1 16,-1-2-16,-2 0 0,0 1 16,-2-1-16,2 1 0,-2-1 15,0 0-15,0 0 16,0 0-16,0 0 0,0 0 15,0 0-15,0 0 0,0 0 16,0 0-16,0 0 0,0 0 16,0 0-16,-2-2 0,2 2 15,-2 0-15,2 0 0,-2-1 16,2 1-16,0 0 0,0 0 16,0 0-16,0 0 0,-4 1 0,1 3 0,-1 3 15,-3 2-15,2-1 0,0 0 16,1-3-16</inkml:trace>
  <inkml:trace contextRef="#ctx0" brushRef="#br0" timeOffset="30455.9735">10487 7283 0,'0'0'0,"0"0"15,0 0-15,0 0 0,0 0 0,0 0 16,0 0-16,0 0 15,0 0-15,0 0 0,0 0 0,0 0 16,0 0-16,0 0 0,0 0 16,9 21-16,-9-21 0,0 0 15,25 9-15,-25-9 0,23 4 0,-23-4 16,29 4-16,-13-1 0,2-1 0,2 0 16,1-1-16,1 1 15,0 0-15,8 0 0,5 1 16,-3-1-16,0 1 0,2-1 15,3 0 1,0 1-16,-3 0 0,11 0 16,2-1-16,-1-1 0,-2 0 15,10 0-15,1 0 0,-2 0 0,-2-1 16,3-1-16,2 0 16,-3 0-16,-2-2 0,12 0 0,0 1 15,-4-2-15,-5 2 0,8-1 16,2-1-16,-6 3 0,-5 0 0,3-1 15,2-2-15,-4 1 0,-2 0 16,25-1-16,-4 2 16,-27 0-16,-2 1 0,22-2 15,-1 0-15,-9-1 0,-5 1 0,0 0 16,2 2-16,-5 2 0,-5 1 16,1-6-16,1-1 0,-5 1 15,-5 2-15,0-3 0,-1 0 16,-17 3-16,2-1 0,0 2 15,2 0-15,-1 0 0,-2 0 0,-2 0 16,1 0-16,-5 1 0,-1 1 16,-2 0-16,-1 0 15,-3-1-15,0 1 0,-2-1 0,-1-1 16,-2 1-16,2 0 0,-2 0 16,3 0-16,-3 0 0,0 0 0,0 0 15,0 0-15,1 2 0,-1-2 0,0 0 16,0 0-16,0 0 0,0 0 15,0 0-15,0 0 0,0 0 16,0 0-16,0 0 0,0 0 16,-3-1-16,3 1 0,0 0 15,-2 0-15,2 0 0,-2 0 0,2 0 16,-2-1-16,2 1 0,-2 0 0,2 0 16,-3 0-16,3 0 0,-2 0 15,0 0-15,-1 0 0,-2 1 16,0 0-16,0 2 0,1-2 15,1 0-15</inkml:trace>
  <inkml:trace contextRef="#ctx0" brushRef="#br0" timeOffset="34053.5431">12748 5677 0,'0'0'0,"0"0"16,0 0-16,-18-10 0,10 6 0,-3-2 16,-2 0-16,-1 2 0,-1 2 15,-7 0-15,-1 4 0,-1 1 16,0 2-16,-5 6 0,-2 4 16,1 2-16,2 1 15,-6 6-15,1 2 0,4 1 0,2 0 16,2 4-16,6-1 15,7-5-15,4-1 0,7-4 16,6-3-16,4-3 0,3-2 0,2-4 16,3 0-16,1-2 15,2 1-15,3-2 0,3 3 16,-4-1-16,-2 0 0,-4 2 16,-2 2-16,0 1 0,-2 1 0,-3 4 15,-3 1-15,-2 3 16,-2 0-16,-3 3 0,-3 1 15,-1 1-15,-2-1 0,1-2 0,-1-1 16,3-5-16,1-3 0,6-7 16,1-5-16,7-4 0,4-5 15,5-6-15,5-5 0,0 0 16,2 0-16,2-3 0,1 0 16,-1 3-16,-3 2 0,4 1 0,-3 4 0,-2 5 15,-4 4-15,-2 2 0,-1 2 16,-4 3-16,1 2 0,-1 4 15,-1 0-15,-1 1 16,0 0-16,0 0 0,-1 0 0,-2-2 0,0 0 16,0-3-1,0 0-15,-2-3 0,-1-1 0,-1-3 16,-1-2-16,0-3 0,1-2 16,-1-1-16,1-3 0,-2-4 15,-1-1-15,-1 3 0,0 2 16,0 1-16</inkml:trace>
  <inkml:trace contextRef="#ctx0" brushRef="#br0" timeOffset="34508.296">13084 5858 0,'0'0'0,"0"0"0,0 0 16,22-12-16,-22 12 0,20-6 0,-9 1 15,2 0-15,1-1 0,0-1 16,-2 1-1,-2-2-15,-1 1 0,-2 2 16,0-1-16,-2 3 0,0-1 16,-2 3-16,0 1 0,0 1 15,-1 2-15,-2 1 0,-1 3 16,0 2-16,0 0 0,-2 3 16,1 1-16,0 1 0,0 3 0,1 1 0,-1 0 15,2 7-15,0 0 0,3-2 16,0 2-16,1-2 0,2-2 15,2-1-15,2 0 0,1-5 16,1-2-16,1-4 0,1-3 16,2-5-16,0-5 0,4-6 15,2-2-15,0-5 0,0-1 16,5-9-16,-2-2 0,-2 0 0,-1-1 0,-4-1 16,-3 1-16,-1-3 0,-6 3 15,-4 4-15,-4 2 0,-5 5 16,-4 3-16,-3 6 0,-3 3 15,-1 4-15,-1 2 0,-2 5 16,-1 2-16,4 3 0,1 1 0,4-1 16,1-3-1,3 0-15</inkml:trace>
  <inkml:trace contextRef="#ctx0" brushRef="#br0" timeOffset="34762.6078">13925 5850 0,'0'0'0,"0"0"0,0 0 0,0 0 16,7 29-16,-7-29 0,1 32 15,-3-10-15,-3 2 0,-2 6 16,-3 5-16,-4 11 0,1 0 16,1 0-1,2-2-15,3 2 0,5-6 0,9-6 0,6-9 16,6-13-16,7-5 15,12-9-15,9-7 0,13-8 0,0-3 0,16-8 16,4-3-16,0-1 0,2 0 16,-13 5-16,-19 7 0,-15 6 15</inkml:trace>
  <inkml:trace contextRef="#ctx0" brushRef="#br0" timeOffset="39950.9611">18721 6104 0,'0'0'0,"0"0"16,0 0-16,23-6 0,-23 6 0,24-5 0,-9 4 15,0-1-15,3 1 0,0 0 16,2 2-16,0-1 0,0 1 16,4 1-16,-1 2 15,-3-1-15,-1 2 0,-3 0 16,-1 1-16,-3 1 16,-2 0-16,-5 3 0,-1 3 15,-5 0-15,-3 0 0,-3 0 0,-4-4 16,1 0-16,2-2 0,1-1 15</inkml:trace>
  <inkml:trace contextRef="#ctx0" brushRef="#br0" timeOffset="40187.8578">18586 6396 0,'0'0'16,"0"0"-16,0 0 0,-5 24 0,5-24 15,-3 25-15,3-25 0,-2 34 16,2-14-16,2 1 0,-1 2 15,1 9-15,0 0 0,1 1 16,1 2-16,-1 1 0,0-1 0,2 11 16,-2 0-16,-1 0 0,0-2 0,0 6 15,-1-4-15,-1-6 0,-1-5 0,-1-7 16,0-8-16,0-6 0,-1-7 16,-1-8-16,-1-5 0,2 1 15,0 1-15,1 1 0</inkml:trace>
  <inkml:trace contextRef="#ctx0" brushRef="#br0" timeOffset="41043.5279">18667 6762 0,'0'0'0,"0"0"0,0 0 0,0 0 16,26-8-16,-26 8 0,30-4 15,-12 1-15,2 1 0,2 0 16,2 1-16,1-1 0,2 0 0,7-2 0,0 1 15,-2 0-15,-1 0 0,-2-1 16,-2-3-16,3-2 16,-3-1-16,-7-2 0,-2-5 15,0-4-15,-4 1 0,-5-3 0,-4 0 16,-3 0-16,-3-2 0,-4 4 16,-5 0-1,-1 3-15,-2 2 0,-3 4 16,0 3-16,-1 3 0,-1 2 0,1 4 15,-1 2-15,-1 4 16,1 3-16,-1 4 0,0 5 0,2 3 16,0 3-16,3 1 0,0 4 15,3-1-15,4 0 0,1 5 16,4 0-16,4-3 0,3-2 0,3-5 16,6-4-16,2-3 0,4-5 0,4-4 15,5-5-15,1-5 0,2-4 16,3-6-16,2-7 15,2-3-15,0-1 0,-2-6 0,0-4 16,0-2-16,-4 4 0,-6 3 16,-5 3-16,-6 6 0,-4 6 0,-3 3 15,-3 6-15,-3 3 0,-1 1 0,-2 6 16,-2 4-16,-4 3 0,-1 4 16,-2 3-16,0 2 0,2 0 15,2 1-15,2-3 0,1-2 16,5-1-16,1-2 0,5-4 15,3-4 1,3-5-16,3-4 0,4-5 16,4-4-16,-1-2 0,0-4 0,-2-1 15,-1 0-15,-3-2 0,-2 2 16,-2-1-16,-4 7 0,-4 4 0,-2 4 16,-2 1-16,-3 4 0,-4 5 15,-4 3-15,0 4 16,-1 2-16,1 0 0,3-1 0,1-2 15,3-1-15,3-4 0,4-3 0,3-6 16,4-4-16,4-3 0,1-2 16,3-3-16,2-1 0,4-5 15,-2 4-15,-3 2 0,-3 4 16,-4 3-16,-1 4 0,-3 3 16,-3 5-16,-2 3 15,-3 3-15,-3 2 16,-1 4-16,-1 2 0,-1 1 0,-2 6 15,1 2-15,-1-4 16,2-2-16,2-1 0,0-5 0,1-1 16,1-4-16,1-2 0,0-2 15,1-2-15,0-2 0,0-2 16,2-1-16,-1-2 0,-1-1 0,0-3 16,-2-2-16,0 2 0,0 0 0,0 2 15</inkml:trace>
  <inkml:trace contextRef="#ctx0" brushRef="#br0" timeOffset="41312.8144">20229 5846 0,'20'16'0,"1"2"0,1 2 16,0 2-16,0 2 0,3 9 0,-2 3 16,-4 3-16,-3 4 0,-3 10 0,-4-1 15,-8 0-15,-6 3 16,-6 7-16,-5-1 0,-8 3 16,-5-4-16,-3-10 0,-2-4 15,-2-9-15,0-3 0,5-5 0,9-9 16,7-6-16</inkml:trace>
  <inkml:trace contextRef="#ctx0" brushRef="#br0" timeOffset="41560.4148">19323 6277 0,'0'0'0,"0"0"0,-18 16 0,18-16 16,-21 27-16,9-7 0,-1 5 16,-3 10-16,3 2 0,1 11 15,4 0-15,6-3 0,4-3 0,12 5 16,8-3-16,4-8 0,4-4 0,11-9 16,8-6-16,12-5 0,0-7 15,-16-2-15,-11-1 0,-9 0 0</inkml:trace>
  <inkml:trace contextRef="#ctx0" brushRef="#br0" timeOffset="41914.8524">20829 6330 0,'0'0'0,"0"0"0,0 0 16,21-2-16,-21 2 0,24 2 0,-24-2 15,31 9-15,-16-1 0,-1 4 16,-3 5-16,-5 2 0,-1 3 0,-5 8 16,-5 5-16,0-4 0,-1-2 0,1 3 15,0-4-15,3-4 16,1-6-16,3-3 0,4-2 16,2-2-16,3-1 0,7-1 15,5 1-15,-2-1 0,2-2 0,9 7 16,1 2-16,-3 1 0,-2 0 0,-4 6 15,-3 4-15,-7 1 0,-4 2 0,-13 15 16,-11 6-16,-10 5 16,-6 2-16,-26 22 0,-11 7 15,-12 13-15,-1-2 0,-11 10 16,28-33-16,20-23 0</inkml:trace>
  <inkml:trace contextRef="#ctx0" brushRef="#br0" timeOffset="45651.9355">17183 10258 0,'0'0'0,"0"0"16,0 0-16,0 0 0,0 0 0,-7 18 16,7-18-16,-6 23 0,6-23 15,-9 31-15,3-9 0,0 2 16,-1 1 0,-2 6-16,-1 2 0,-3 12 15,0 0-15,-5 12 0,1 2 16,0-5-16,2-2 0,1 5 15,5-5-15,2-9 0,4-10 16,3-7-16,4-11 0,2-9 16,1-4-16,0 1 0,-2-2 15,0 0-15</inkml:trace>
  <inkml:trace contextRef="#ctx0" brushRef="#br0" timeOffset="45951.309">17245 10394 0,'0'0'0,"0"0"16,0 0-16,0 0 0,0 0 0,0 0 15,16 29-15,-16-29 0,13 29 16,-5-8-16,1 5 0,0 1 16,0 1-16,2 12 0,0 2 0,-1-3 0,0-2 0,2 3 15,-1-6-15,-3-6 0,1-6 16,-2-7-16,-2-3 15,1-7-15,1-5 0,1-14 16,3-11-16,2-3 0,1-1 16,2-6-16,2-6 0,1 0 0,0-1 15,7-9-15,4 1 16,-3 6-16,0 2 0,4-1 16,-1 3-16,-2 9 0,-3 10 0,-5 6 0,-4 6 15,-4 2-15,-3 3 0,-3-1 16</inkml:trace>
  <inkml:trace contextRef="#ctx0" brushRef="#br0" timeOffset="46404.6879">18166 10693 0,'0'0'0,"0"0"0,0 0 0,4-19 16,-4 19-16,3-21 0,-3 21 15,4-28-15,-1 13 0,-2-2 16,-1-2-16,-1 0 0,-2 1 0,-1-5 16,-3 0-16,0 3 15,-2 2-15,-3 4 0,-3 1 0,-1 6 0,-2 3 16,-3 6-16,-2 5 16,1 2-16,1 4 0,-4 8 15,0 2-15,3 3 0,3 2 0,0 0 16,1 0-16,4-4 0,3-4 15,1 3-15,3-6 16,4-5-16,1-1 16,4-6-16,2-2 0,3-4 15,1-2-15,3-5 0,2-3 16,1-1-16,1-1 0,-1 1 16,1 0-16,-1 3 0,-2 1 0,0 4 15,0 3-15,0 3 0,0 1 16,-2 6-16,1 3 0,-1 3 15,0 1-15,4 7 0,2 5 0,-1-1 16,1 1-16,2-2 0,3-1 16,0-6-16,1-5 0,4-6 0,1-6 15,-1-5-15,-2-5 0,-2 1 16,-4 0-16,-5 3 0</inkml:trace>
  <inkml:trace contextRef="#ctx0" brushRef="#br0" timeOffset="46790.3016">18842 10104 0,'0'0'0,"0"0"0,0 0 16,0 0-16,0 0 0,-9-19 16,6 16-16,-3 1 0,0 0 0,-5 3 0,-3 2 15,-3 3-15,-1 0 0,-1 4 16,-4 1-16,-3 3 0,1 1 15,0-2-15,3 1 0,2-3 16,3 0-16,3-1 0,1-2 16,3 1-16,3 0 0,0-1 15,3 2-15,0 1 0,2 0 0,0 3 0,0 3 16,0 2-16,-2 1 0,1 5 16,0 4-16,-1 1 0,0 1 15,-2 11-15,1-1 0,-1-2 16,2-3-16,1 2 0,-1-2 15,2 4-15,1-4 0,2-2 16,1-1 0,2-5-16,0-5 0,2-2 0,-1-4 15,1-3-15,-1-2 0,4-1 16,1-1-16,0-3 0,1-2 16,-2 0-16,-3-1 0,0-2 0</inkml:trace>
  <inkml:trace contextRef="#ctx0" brushRef="#br0" timeOffset="47087.4834">19155 9974 0,'0'0'0,"0"0"0,0 0 15,0 0-15,0 0 0,0 0 16,0 0-16,-13 27 0,13-27 0,-12 35 16,3-10-16,-1 6 15,0 1-15,-4 16 0,-2 4 16,1-1-16,1 0 0,-4 10 16,3 0-16,-1-1 0,4-10 0,3-10 0,4-7 15,1-8-15,2-6 0,6-12 16,2-11-16,0-10 0,-1-7 0,0 5 15,-2 3-15,-1 3 16</inkml:trace>
  <inkml:trace contextRef="#ctx0" brushRef="#br0" timeOffset="48109.0279">19252 10081 0,'0'0'0,"0"0"0,0 0 15,0 0-15,0 0 0,0 0 0,8 30 16,-8-30-16,7 34 0,-4-10 0,-1 6 15,-1 2-15,0 4 0,-2 15 16,-1 3-16,-1 9 16,-2-2-16,2-4 0,0-3 0,-1 4 0,2-6 15,0-10-15,0-7 16,1-8-16,0-7 0,-3-7 16,0-4-16,-3-9 0,-1-8 15,-3-7-15,-2-6 0,1 0 16,-2-2-16,-4-11 0,0-3 15,3 2-15,0 1 0,1 3 0,1 2 0,1 5 0,1 3 16,2 5-16,1 5 0,4 2 16,1 2-16,4 5 0,4-1 15,3 4-15,2 1 0,3 2 16,4 1-16,2 1 0,0 0 0,5-2 16,1-3-16,2-2 0,2-1 15,1-5 1,1-2-16,-1-1 0,-1-2 15,0-5-15,-2-2 0,3-5 16,-2-3-16,-4-5 0,-2-3 16,-4-2-16,-3-1 0,-3-3 15,-2-1-15,-1 1 0,0 2 16,-2-3-16,-3 4 0,-2 7 16,-2 7-16,0 7 0,0 6 0,0 6 15,0 2-15,-1 8 0,-1 7 16,-3 7-16,0 6 0,-3 7 15,-3 9-15,-2 12 0,0 3 0,-1 2 16,1 3-16,1 3 0,2-6 16,4-2-16,3-9 0,6-12 15,2-9-15,5-9 16,3-6-16,3-10 0,2-5 0,6-10 16,3-7-16,2-4 15,-1-3-15,0-1 0,0 1 0,-5 3 16,-3 2-16,-5 7 15,-4 4-15,-2 7 0,-1 5 0,-5 6 0,-3 5 0,-1 5 16,-3 5-16,-1 5 16,-1 5-16,1-2 0,-1 1 0,4-5 15,1 0-15,2-5 0,3-3 16,1-7-16,3-5 0,3-6 16,3-5-16,2-7 15,3-6-15,3-4 0,2-5 0,4-7 16,1-2-16,-4 2 0,-2 0 15,-4 6-15,-3 4 0,-5 7 0,-4 4 0,-1 5 16,-2 2-16,-2 6 0,-2 4 16,-2 4-16,-2 6 0,-1-1 15,2 0-15,2 0 0,1 0 16,2-2-16,3-4 0,3-2 16,5-3-16,-2-4 0,2 0 15,1-3 1,2-3-16,-2-1 0,0 1 0,2-1 15,-3 3-15,-3 3 16,-1 3-16,-2 2 0,0 5 0,-1 2 16,-1 2-16,-1 5 0,0 4 15,-2 2-15,0 1 0,0 1 16,2 1-16,0 2 0,0-5 0,2-2 16,1-5-16,0-3 0,1-5 0,0-5 15,2-5-15,0-4 0,1-3 16,0-5-16,1-5 0,-1-2 15,0-1-15,1-11 0,0-2 16,-3 6-16,-1 6 0,-2 4 16</inkml:trace>
  <inkml:trace contextRef="#ctx0" brushRef="#br0" timeOffset="48331.9718">20491 9821 0,'0'0'16,"0"0"-16,0 0 0,0 0 0,0 0 15,28 14-15,-28-14 0,26 19 16,-10-6-16,0 3 0,2 4 16,-1 2-16,-1 2 0,2 9 0,-2 4 15,-2 1-15,-5 2 16,-2 13-16,-6 2 16,-3-1-16,-2-3 0,-7 13 0,-6 2 0,-5 5 15,-2-3-15,-1-3 0,0 0 16,4-12-16,6-15 0,4-10 15</inkml:trace>
  <inkml:trace contextRef="#ctx0" brushRef="#br0" timeOffset="48922.7761">20888 10489 0,'0'0'16,"0"0"-16,0 0 0,0 0 16,0 0-16,0 0 0,0 0 0,0 0 15,0 0 1,0 0-16,0 0 0,0 0 15,0 0-15,0 0 0,0 0 16,0 0-16,0 0 0,0 0 16,0 0-16,0 0 0,0 0 0,0 0 15,0 0-15,15 20 0,-15-20 16,0 0-16,0 0 0,0 0 16,0 0-16,0 0 0,0 0 15,0 0-15</inkml:trace>
  <inkml:trace contextRef="#ctx0" brushRef="#br0" timeOffset="52846.8378">21670 7012 0,'0'0'0,"0"0"16,0 0-16,-15-15 0,8 9 0,-3-3 15,-2 0-15,-1-2 16,-3-1-16,-7-3 0,-2 0 15,-2 1-15,0 1 0,-6 2 16,-4 0-16,-8 0 0,0 3 0,-5 1 16,-4 2-1,2 3-15,2 2 0,-14 3 16,-4 3-16,5 1 0,0 3 16,-14 4-16,-2 3 0,-1 3 15,8 0-15,-1 5 0,-1 4 16,-20 9-16,12-5 0,5 4 15,3 2-15,12-1 0,9-1 0,-3 4 16,-2 2-16,4-3 0,4 0 0,-2 10 16,-1 7-16,5-6 0,3-3 0,1 4 15,-1 4-15,6-2 16,3 0-16,1 5 0,-1 3 16,5-5-16,2-5 0,4 7 15,3 3-15,3-5 0,5-4 0,1 2 16,-1 2-1,7-3-15,1-4 0,2 5 16,0 7-16,2-7 0,0-3 0,2 7 16,1 5-16,2-4 0,3-3 0,3 5 15,0 3-15,0-5 16,2-4-16,4 3 0,2 2 16,6-3-16,1-1 0,3-4 15,4-1-15,-1-8 0,0-3 0,3-4 16,3-4-16,1-1 0,-1-1 15,4-2-15,2-3 0,-2-3 16,1-3-16,5-1 0,5 0 16,-1-4-16,-1-2 0,3-1 15,1 1-15,1-3 0,0-1 0,5-2 16,2-2 0,0-3-16,-2-5 0,3-3 15,2-4-15,-1-3 0,0 0 16,2-6-16,3-2 0,-5-2 15,-3-3-15,1 1 0,1 0 16,-2-1-16,-2-1 0,5-4 16,3-4-16,-10 5 0,-6 2 0,1-5 15,0-4-15,3-1 0,2 1 0,0-4 16,1-5-16,-2 4 0,0 1 16,4-4-16,1-1 0,-3-2 15,-4-1-15,2 1 0,1-1 16,0-1-16,0 1 0,1 0 15,0-2-15,-5 1 0,-5 0 0,2 0 16,-1-1-16,-3 0 0,-3 0 0,-1-1 16,-1-3-16,-4 4 0,-2 0 15,-3 0-15,-1-2 0,-4 1 16,0 3-16,-3-3 0,-2-1 16,-2 4-16,-3 3 0,1-5 15,0-6-15,-2 6 0,-4 5 0,-3-2 16,1-1-1,-1-2-15,0 1 0,-2-1 16,0 2-16,-3 3 0,-2 4 16,-2-1-16,-1 0 0,-2 0 15,-2-1-15,-2 2 0,-2 3 16,-1 2-16,-1 2 0,-3-3 16,-2-2-16,0 5 0,-2 0 0,-3 1 15,-2 1-15,-2 2 0,1 0 0,-4 1 16,-1 0-16,1 2 0,0 1 15,-3-1-15,-2-1 0,13 13 16,-3-1-16,-6-1 0,-4-2 16,0 2-16,-1 2 0,-3-1 0,-4 0 15,-1 4-15,0 0 0,-5 2 16,-1 1 0,0 0-16,1 1 0,-3 2 15,-1 0-15,-1 1 0,-1 3 0,-24-1 16,8 0-16,7 4 15,5 2-15,0 4 0,-2 1 0,2 0 16,0 1-16,-3 4 0,-1 2 16,2 2-16,0 0 0,-4 6 15,-3 1-15,-2 4 0,0 1 0,-6 7 16,-4 6-16,1 1 0,2 1 0,-5 9 16,-5 5-16,1 3 15,0 5-15,-2 5 16,-1 6-16,3 3 0,2 3 0,27-25 15,17-18-15,13-13 0</inkml:trace>
  <inkml:trace contextRef="#ctx0" brushRef="#br0" timeOffset="57761.3689">9360 15386 0,'0'0'0,"-17"0"0,-3-2 16,3 2-16,-1 1 0,-13 1 15,-4 2-15,0 0 0,-2 1 16,-11 3-16,-3 2 0,2 1 0,1 0 0,-9 3 15,-1 0 1,7 0-16,2-1 0,-7 5 16,1 1-16,4-1 0,5-2 0,-2 4 15,0 0-15,4 1 0,1 0 16,-6 10-16,1 5 0,3-2 16,2-1-16,0 7 0,0 6 15,3-2-15,4-2 0,-4 9 16,5 2-16,-5 6 0,8-10 15,3 3-15,1 2 0,6-4 16,3-3-16,0 8 0,4 5 16,2-2-16,4-3 0,2 7 0,4 3 15,3-5-15,2-5 0,4-1 16,5-2-16,3-7 0,2-4 16,7 4-16,5 3 0,-3-5 0,1-4 0,6 2 15,3-1-15,0-1 0,0 0 0,7 4 16,5 4-16,-2-5 15,0-6-15,8 3 0,8 0 16,-5-8-16,-3-4 0,7-3 16,8-2-16,-6-3 0,-1-3 0,7-8 15,7-4-15,-6-5 0,-4-2 16,4-5-16,4-2 0,-7-3 16,-3-3-16,9-8 0,5-4 15,-8-1-15,-4-2 0,3-8 0,1-6 16,-6 1-16,-6 0 0,1-9 15,-1-6 1,-7 2-16,-6 2 0,-1-8 16,-1-6-16,-7 1 0,-4 0 0,-3-8 15,-1-7-15,-5 4 16,-2 1-16,0-6 0,-2-5 16,-3 6-16,-4 4 0,-5-4 0,-2-5 15,-4 13-15,-3 10 0,-4 1 16,-4 2-16,-4 3 0,-1 5 0,-6 4 15,-4 2-15,2 7 0,0 7 0,-9 0 16,-5 1-16,1 5 16,-1 6-16,-7 1 0,-5 3 15,2 4-15,1 5 0,-9 3 16,-4 0-16,2 5 0,2 4 0,-5 4 16,-5 4-1,8 4-15,5 0 0,-6 9 16,-4 7-16,5 2 0,5 4 0,-2 7 15,-1 5-15,8 1 16,5 1-16,3 12 0,5 8 16,9-5-16,9-4 0,8 6 0,10 6 15,0-24-15,-1-16 0,0-10 16</inkml:trace>
  <inkml:trace contextRef="#ctx0" brushRef="#br0" timeOffset="59412.6105">16970 15739 0,'0'0'0,"0"0"0,0 0 0,-26-3 0,16 3 0,-6 1 16,-4 3-16,-2 0 0,-2 2 15,-13 7-15,-6 4 0,-1 2 16,0 1-16,-15 10 0,-2 3 15,-6 9-15,5 0 0,-8 13 16,3 5-16,8-6 0,7-3 16,-3 7-16,5 1 0,3 2 0,10-4 0,-5 15 15,6-5-15,9-12 0,8-8 16,6 5-16,5 2 16,5-5-16,2-4 0,6 2 0,5 1 15,5-5-15,0-4 0,9 3 16,7 3-16,0-5 0,1-4 0,9 1 31,5 0-31,2-5 0,0-4 0,11 5 16,4 3-16,-3-5 0,-5-4 15,9 1-15,7 2 0,-4-3 16,-1-2-16,9-2 0,5-2 16,-2-2-16,-3 0 0,6-1 15,5 0-15,-8-4 0,-6-4 0,9 0 16,4 0-16,-7-4 0,-3-3 0,7 0 15,7 0-15,-8-3 16,-5-2-16,8-3 0,4-3 0,-4 0 16,-5-1-16,9-3 0,4-1 15,-7-1-15,-6-2 0,6-4 16,5-2-16,-11 3 0,-5 2 16,4-4-16,3-2 15,-8 1-15,-4 1 0,2-5 16,4-4-16,-6 2 0,-6 0 0,2-7 15,2-4-15,-8 4 16,-5 4-16,1-7 0,0-3 16,-8 3-16,-5 3 0,-2-7 15,-1-4-15,-6 6 0,-4 4 0,-1-5 16,-2-6-16,-5 2 0,-3 2 0,-1-1 16,2-2-16,-5 5 0,0 2 0,-4-5 15,-1-4 1,-3 3-16,-3 2 0,-1-4 15,1-3-15,-6 5 0,0 3 0,-5-4 16,-3-4-16,-2 5 16,1 3-16,-4 2 0,-4 0 15,0 6-15,-1 3 0,-3-3 16,-3-2-16,2 3 0,1 4 16,-5-1-16,-2 1 0,1 2 15,2 0-15,-7 2 0,-2 1 16,1 1-16,0 2 0,-2-3 15,-4-2-15,3 4 0,3 5 0,-5 0 16,-3 1-16,15 5 0,-2 1 0,-22-8 16,-1 1-16,24 6 0,-2 2 0,-26-8 15,1 3-15,19 5 16,1 1-16,-20-5 0,-1 1 16,21 5-16,-2 2 0,-22-5 15,-2 2-15,9 0 0,4 1 0,-2 0 16,0 0-16,4 1 0,3 1 0,-4 1 15,-1 1-15,2 0 0,3 1 16,-5-1-16,-3-1 0,6 1 16,2 1-16,-3-1 0,-1-1 15,2 1-15,4 3 0,-4 1 16,-4 1-16,4 1 0,2-2 16,-5 3-1,-2 2-15,5 0 0,2-1 0,-5 2 16,-2 0-16,5 0 0,2 2 15,-4 3-15,-3-2 0,6 0 16,4-1-16,-5 3 0,-5 1 16,3 1-16,3-1 0,-5 4 15,-3 3-15,4-1 0,1 0 16,-2 2-16,0 1 0,2 1 0,4 0 0,-4 5 16,-2 3-16,6-1 0,5-2 0,-4 3 15,-3 1-15,6-3 16,4 0-16,-5 3 0,-2 4 15,5-3-15,5-1 0,-1 4 0,-1 4 16,3-2-16,2-2 0,-2 10 16,0 8-1,5 0-15,4 1 0,-2 2 16,1 2-16,7-18 0,6-13 0,4-9 16</inkml:trace>
  <inkml:trace contextRef="#ctx0" brushRef="#br0" timeOffset="62742.1963">9235 15625 0,'0'0'0,"0"0"0,0 0 15,0 26-15,0-26 0,0 26 16,0-8-16,1 0 0,0 2 16,3 6-16,-2-1 0,1-1 15,1-2-15,-2-1 0,0-3 0,0-1 16,-1-3-16,0-3 0,1-1 16,-2-2-16,-2-1 0,0-2 0,-2-2 15,-1 0-15,0-2 0,-2-2 16,-2-1-16,2 0 0,-4-3 0,0 0 15,-1-1-15,-5-3 16,0 0-16,1 0 0,-2-1 16,2 0-16,0 2 0,2 1 0,1 1 15,0 2 1,2 0-16,1 1 0,1 0 16,1 1-16,3 0 0,0 2 15,3 3-15,1-1 0,1 2 0,2 0 16,2-2-16,3 0 0,1-2 15,3 0-15,2 0 16,0 0-16,2-1 0,3-2 0,2-4 16,0 1-16,0 3 0,2-2 0,2-1 15,-1 1-15,-1-1 0,0 0 16,0-1-16,1 2 0,-3 0 16,1-1-16,0 1 0,0-2 15,0 0-15,0-2 0,-1 1 16,-1-1-16,-2 0 0,0 0 15,-2-1-15,0 0 0,-2 0 0,-1 1 0,0 0 16,0 2-16,-1 0 0,0 2 16,-1 2-16,-1 0 0,0 2 0,-1 3 15,-1 2-15,-1 2 16,-2 2-16,0 4 0,-2 4 0,-2 2 16,-2 2-16,-3 4 0,0 3 15,-3 1 1,-2 1-16,-5 10 0,-2 2 15,-1 3-15,1 2 0,-6 12 16,-1 1-16,2 0 0,2-1 16,1-6-16,4-14 0,6-8 15</inkml:trace>
  <inkml:trace contextRef="#ctx0" brushRef="#br0" timeOffset="64130.4083">18256 15579 0,'0'0'0,"0"0"16,-14-9-16,6 4 0,-2 1 0,-4 0 15,-2 0-15,-7 1 0,-2 2 0,-2 3 16,-3 5-16,0 1 0,1 5 16,-11 9-16,-1 6 15,3 4-15,1 3 0,-5 15 16,3 6-16,4-4 0,6-3 0,-1 12 15,6 1-15,6-7 16,5-4-16,4-3 0,6-8 0,4-9 16,4-5-16,6-9 0,6-5 15,-1-7-15,2-4 0,3-11 16,5-6-16,1-5 0,-1-5 0,4-9 16,3-7-16,-2 3 0,-1 2 15,6-8-15,2-1 16,-4 6-16,-3 5 0,-3 5 0,-1 3 15,-6 8-15,-4 6 0,-2 8 16,-3 5-16,-4 7 0,-2 4 16,-2 10-16,-4 8 0,-3 3 15,-1 1-15,-3 9 0,1 4 16,0-2-16,3-3 0,1-3 16,1-2-16,2-7 0,2-6 0,2-6 0,3-6 0,1-2 15,2-3-15,4-9 0,5-4 16,-1-3-16,1-1 0,4-7 15,3-3 1,-2-4-16,0 0 0,0-4 0,-1-1 16,-3 1-16,-4 1 0,1-6 0,-4-2 15,-3 3-15,-3 2 0,-5-4 16,-1-4-16,-4 3 0,-1 2 0,-3-1 16,-3-1-16,-2 5 0,0 2 15,-5 2-15,-3 3 16,1 7-16,-1 4 0,-5 11 0,-4 8 15,2 6 1,-1 5-16,0 9 0,-3 8 16,10-12-16,5-5 0,3-4 15</inkml:trace>
  <inkml:trace contextRef="#ctx0" brushRef="#br0" timeOffset="64478.1346">18387 15983 0,'0'0'0,"0"0"0,0 0 0,0 0 0,25-4 0,-25 4 15,29 1-15,-13 2 0,2 2 16,2 3-16,1 4 16,0 4-16,-1 4 0,3 14 0,-2 5 15,-4 3-15,0 4 0,-1 14 16,-2 1-16,-1 6 0,-2-6 16,0-8-16,0-5 0,1-3 0,-1-9 0,0-8 15,-1-4-15,0-4 0,1-3 16,0-3-16,1-1 15,1 0-15,2-2 0,0 0 0,2 0 16,0 2-16,1 0 0,1 4 16,1 2-16,-1 2 0,1 2 15,0 2 1,-1 4-16,-2 1 0,-1 1 0,-4 10 16,-2 7-16,-7 7 0,-4 6 15,-7 20-15,-5 6 16,-4-6-16,-3-3 0,-6 3 0,0-5 15,-4 4-15,10-25 0,7-17 16</inkml:trace>
  <inkml:trace contextRef="#ctx0" brushRef="#br0" timeOffset="64932.7057">18863 15220 0,'0'0'0,"0"0"15,0 0-15,0 0 0,0 0 0,30 16 16,-30-16-16,32 12 0,-15-3 0,4 1 15,3 2-15,-1 1 0,0-1 16,9 7-16,0 1 16,-2 3-16,-3 4 0,1 14 0,-7 7 15,-7 3-15,-5 0 0,-5 13 16,-5 1-16,-1-8 0,-1-8 16,0-3-1,1-10-15,1-10 0,0-6 0,1-7 16,2-4-16,-1-3 0,1-1 0,6-6 15,5-5-15,5-2 0,3-3 16,4-3-16,7-2 0,4-6 16,3-3-16,15-8 0,5-2 15,-5 3-15,-2 4 0,12-6 16,9-3-16,-8 4 0,-7 4 0,16-10 16,-14 6-16,-31 17 0,-9 6 15,-7 1-15</inkml:trace>
  <inkml:trace contextRef="#ctx0" brushRef="#br0" timeOffset="65149.0098">20122 15302 0,'0'0'0,"0"0"0,0 0 15,0 0-15,0 0 0,27 3 16,-27-3-16,34 2 0,-34-2 0,49-3 15,-13-2 1,2-1-16,3-1 0,15-4 16,2 0-16,5-3 0,-6-1 15,-3 2-15,-12 2 0,-9 3 16</inkml:trace>
  <inkml:trace contextRef="#ctx0" brushRef="#br0" timeOffset="65349.6847">21747 14995 0,'0'0'16,"0"0"-1,0 0-15,0 0 0,0 0 0,-9 46 16,-4-14-16,-7 9 0,-6 6 0,-3 4 15,5-8-15,4-7 16</inkml:trace>
  <inkml:trace contextRef="#ctx0" brushRef="#br0" timeOffset="81281.5841">17959 17402 0,'0'0'0,"0"0"0,0 0 16,7 25-16,-3-14 0,3 2 0,2 2 0,0 3 15,2 2-15,6 7 16,3 4-16,0-2 0,1 0 0,6 7 15,2 2-15,1-1 0,1-1 16,7 8-16,1-1 0,-1-2 16,1 0-1,7 4-15,2-1 0,-4-4 16,-1-4-16,1-2 0,1-2 16,2 1-16,-3-3 0,-1-5 15,0-1-15,-4-6 0,-4-4 0,1-3 16,-1-4-16,-3-2 0,-2-3 15,-1-3-15,0-3 0,-4 0 16,0-1-16,0-5 0,1-4 16,0-1-16,-1 0 0,7-7 15,6-5-15,-6 2 16,-3 1-16,1-2 0,0-3 0,1-3 16,0-3-16,1-5 0,1-6 15,3-9-15,-2 0 0,2-5 16,-1-4-16,1-1 0,1 0 0,15-36 0,-1 3 15,-7 12-15,-3 9 0,0-3 16,0-1-16,1 3 0,1 3 0,2-10 16,2-6-16,-2 5 0,1 3 15,-16 26-15,-9 18 0,-6 13 16</inkml:trace>
  <inkml:trace contextRef="#ctx0" brushRef="#br0" timeOffset="88187.1172">14845 17296 0,'0'0'0,"0"0"15,0 0-15,0 0 0,0 0 0,5 22 16,-5-22-16,0 0 0,13 17 16,-13-17-16,0 0 0,23-5 15,-23 5-15,0 0 0</inkml:trace>
  <inkml:trace contextRef="#ctx0" brushRef="#br0" timeOffset="88373.8914">15036 17245 0,'0'0'0,"0"0"0,0 0 15,0 0-15,0 0 0,0 0 16,0 0-16,27-5 0,-27 5 0,0 0 16,18-17-16,-18 17 15</inkml:trace>
  <inkml:trace contextRef="#ctx0" brushRef="#br0" timeOffset="88525.1485">15284 17034 0,'0'0'0,"0"0"0,0 0 16,0 0-1,19 15-15,-19-15 0,0 0 0,30 2 16,-30-2-16,17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19187 3015 207,'-77'41'467,"28"-10"-428,-7 20-25,24-2 19,18-2-29,13-3-2,10 0 1,12-5-3,17-11-1,10-24-8,1-24-4,-11-11-1,21-41-26,-37 19-7,-9 14-21,-8-16-31,-2-18-39,-1 28 66,1 5 11,5-4 140,3 108 135,-11 11-179,-1-16-15,-2-10-4,1-1-3,-1 4-3,-5 28 4,3-40-19,25-88-508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19355 3199 227,'42'66'379,"-55"-29"-367,-33 17 5,82-49 3,1-10-20,1-8-52,13-40-259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19464 2921 415,'71'-4'188,"-35"5"-172,-1 13-7,-17 24 6,-11-1-8,-3 12 0,-2 8-1,-2-14-1,0 10 1,-1-7-1,0-1 1,0-1 4,2 0 4,0 1 15,-9 0 22,-43-39-18,8-22-107,3-8-121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19721 2950 540,'44'-8'170,"5"2"-115,-1 2-30,-3 1-38,-5 14-382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18391 2745 382,'-37'19'269,"1"0"-251,-15 7-12,11-6 8,4-5-11,-1-2 1,-5-4 6,1 54 36,36-17-39,-1 11-1,-1 15-2,2-18-1,-4 15-1,-2-10 0,0-5-1,0-5 1,-1 3 0,11-5 3,40-24 3,6-17-4,0-5-4,8-1-5,-9 2-139,-8 13-325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16256 5221 271,'30'56'278,"11"17"-228,-9-7-26,7 10 16,-10-30-26,-1-9-1,34 33 12,-19-29-6,39 34 9,-36-41-21,1 3 1,-7-7-4,6 6 0,-3-2 0,7 1-1,2-7 1,-9-5 2,8 0 2,-4-5-3,0-2 0,0-1 2,1 0-2,-1-1-1,0-1-2,0-3-1,0-4 0,-12 10-287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17399 5994 602,'57'70'169,"-17"-32"-157,-4-5-4,2-1 4,-34 46 51,-64-51-61,15-9-2,-8 0-1,-14-1 0,12-9-3,-1-8-99,15-9-183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14723 2627 285,'-69'-1'247,"6"2"-229,26 1-10,-15 0 14,-15 3-9,14 4-3,7 3-1,-4 9-1,14-5-2,-7 10-1,6-2 0,-32 30 2,9 1-1,-4 23 0,38-36-5,-12 35 2,21-32-3,5-1 2,5-3-1,4 0 1,1-1 1,6 1 3,7-2 0,35 24 4,19-6 5,-28-28-7,5-4 0,4-8 2,3-6 1,-5-4-2,3-2-1,-3-3-3,2 0-2,8 3 0,-9 0-1,6-3-1,-3-4 2,2-2-2,-5-1 0,9 2 1,-8 1-1,6 1 1,-3-1-1,-4-4 0,8-7 1,-3-1-1,4-1 1,-11 1-1,8-12 2,-6-2-1,0 2-1,-4-4 1,-4-1-1,1-5 0,-1 0-1,25-32 2,-48 25 2,-9-2 1,-5-4-1,-7-7 1,-8 6 2,-4 2 1,-9 3 3,-4 6-6,-3 1-3,-41-32 0,28 37-2,2 2 0,-6 0 1,1 3-1,0 8 0,3 9 0,-2 5-1,-3 5 0,5 9-2,-1 7-10,0 5-9,2 1-73,2-1-59,6-4 16,3-2-183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6773 781 238,'67'-5'-4,"-15"1"4,29-2-1,-28 1 0,-1-1 1,1 1-1,19-1 1,-30 4 0,3 1 0,2 1 0,19-1 1,-24 3-1,3 1 1,4 2-1,21 3 2,-24-4-2,3-2 1,3 0 0,27-1 0,-29-2-1,4 0 1,2 0-1,-19 0 1,6-2-1,9 0 1,3-2-1,7 0 1,-22 2 0,8-2 0,7 1 0,3 0 0,4 1 0,-22 1 0,6 0 1,9-1-1,4 0 0,3 2 0,-21 0 0,6 0-1,9 1 1,2-2-1,5-1 0,-21 1 1,6 0-2,9-1 1,3-2 0,2 0 0,-21 1 0,6-1 0,9 1 0,2 0 0,4 0 0,-22 2 0,6-2 0,6 1 0,3 0 1,0 1-1,-20 0 0,9 2 1,2 0-1,3-1 0,2 2 0,19 0 1,-27 0-1,1 1 0,2-1 0,20 0 1,-24 0-1,2 0 0,3-1 0,20-1 0,-24 1-1,1-2 2,4 1-1,20-1 0,-25 0 0,3 1 0,1 0 0,21 0 0,-26 1 0,-1 1 0,6 0 0,15 0 0,-21 0 0,1 0 0,1 2 0,20 0 0,-25-1 1,2-1-1,6 1 0,17 1 0,-25 0 0,4-1 0,2-1 0,20 1 0,-23-3 0,2 1 0,4 1 1,19-1-1,-25-1-1,4-1 1,2-1 0,20-1 0,-26-1 0,0 2 0,2 1 0,16-2 1,-23 2-1,2 1 0,3 1 0,17 1 1,-22 0-1,2 1 0,0 1 0,16 1 1,14 5-1,-32-5 0,15 2 0,18-1 0,-31-2 0,18 0 0,17-2-1,-34-1 1,16 0-1,16 3 1,-33-1 0,16 1-1,13-1 2,-32 1-1,15 1 0,11 3 1,-9 0-1,0 0 0,6 0 1,-14-1-1,19 2 0,-8-5-1,3-6 1,13-4 0,-18 2-1,20-3 1,-31 4 0,16-4 0,-22 3 0,1-1 0,2 0 0,17-2 0,15 2 0,-34 4 0,15-1 0,11-1 1,-6 2-1,-2-2 0,6-2 1,-17 3-1,10 0 0,-4 1 0,-2 0 0,8-1 0,-14 2-1,12 1 1,-7-1-1,-2-1 0,-2 0 1,4 2 1,4 3 0,3 10 5,0 5 4,-8 4-5,-47 15 15,-28 10-10,-5-2-7,-5-1-2,2-6 0,-4 5 3,7-8 1,-8 10 3,8-5-2,-8 10 0,6-5-3,-5 13 1,5-9-3,9-12 0,-11 12-1,3-6 0,-1-2 1,-3 4-1,-2 7 4,8-8 3,0 4 4,5-8-4,-7 9 1,2-5-5,-13 10-3,7-9 0,-5 10 0,8-6 0,11-13 1,-9 11-1,0-2 0,0 3 1,-7 12 0,10-17-1,-11 12 0,2-7 0,1-2 0,-8 5 1,13-15 1,-5 6 1,-9 9 5,15-15-2,-9 13 2,9-10-5,-10 11-1,8-13-2,-14 16 0,16-15 0,-9 12 1,14-15 0,-24 21 0,1-6 0,2-5 0,2-10 0,-3 4 1,8 2 1,-9-9 3,2-16 50,-6-36-46,-21 16 9,30 6-10,7 2 0,-15 4-1,4-1-1,-1 0-1,-9 6 0,16-4-2,-16 3 0,-21 4-1,16-7-2,28-4-1,-16 2 0,-19-2 0,31 0 0,-16 0 1,18-1 0,0 0 0,-6 1 0,-20 2 1,23-2 0,-3 0 0,-1-1 1,-20 1 1,25-2-1,-2 0-1,-4-1-1,-19 1 2,24-2-1,-2 1-1,-4 1 0,-20 1-1,26-3 0,1 0 0,-3-1 0,-20-1-1,20 0 1,-2 0 0,-2 0 1,-19-1-1,26 1 0,-3 0 1,-2-1-1,-21 0 1,23 3-1,-4 0 0,-3 0 0,-20 3 1,27-1-2,0 2 2,-1 0-1,-17 3 1,25-3-1,-4 0 1,-1-1-1,-18 2 1,24-3-1,0-1 0,-1 0 0,-15 0-2,-13 0 0,29-2 1,-17 0-2,-15-1 0,33 2 1,-14 0 0,-6 3 2,6 0-1,5-1 1,2 0-2,1 0-1,-31-3-15,36-4 2,9-37 4,-14-17 20,10 1-3,1-3-3,12 20-1,-3 5-1,-17-28 1,16 24-1,5 3 0,-5-4 1,-4 1-1,-18-24-1,-2-7 2,-19 3 1,-7 5 0,9 6-2,26 24 0,-32-24 0,26 19 2,-36-29 0,17 19-1,17 13 0,5 4 0,0-1 0,-8-4 0,13 10 0,-10-8-1,5 3 1,-1 0-1,-9-5-1,14 9 1,-11-8 1,-16-17 0,15 13 0,-17-11-1,13 14 1,-16-7-1,12 10 1,-17-11 0,18 15 0,-23-3-1,13 8 1,29 9-1,-17-4 1,-19 0 0,33 9-1,-16-3 1,-12-6 0,31 8 0,-13-5-1,-11-3-1,-19-6-3,19 5 2,9 1 0,3-1 0,-6-4 0,15 6 0,-8-5 0,7 1 0,-1-2 1,-7-3-1,-24-19 1,3-4-1,32 22 0,0-3 0,-14-20-4,25-17-10,31 29 10,24-31 0,-3 33 4,9-2 0,30-27 0,-29 33 1,0-1 0,4-1 0,17-8-2,4-1-6,-3 21-19,3 16-2,-12 8-244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12112 11712 220,'6'61'214,"-2"7"-187,-2-25-19,-2-7-1,-6 24 2,0 0-15,37-100-236,-19 4 95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1531 199,'0'-1,"0"1,0 0,0 0,0 0,0 0,0-1,0 1,0 0,0 0,0-1,0 1,0 0,0-1,0 1,0-1,0 1,1-1,-1 1,0-1,0 1,0-1,0 0,1 0,-1 1,0-1,1 0,0 0,-1 0,1 0,0 0,0 0,-1 0,1 1,0-1,0 0,0 0,-1 0,1 0,0 1,0-1,-1 1,1-1,0 0,0 1,0-1,0 0,0 1,0 0,-1 0,1-1,0 1,-1 0,0 0,1 0,-1 0,0 0,1 0,0 0,-1 0,1 0,0 0,-1 0,1 1,0-1,-1 0,1 1,0-1,-1 1,1-1,-1 1,1 0,-1 0,1 0,-1-1,0 1,0 1,1-1,-1 1,0-1,0 1,0-2,1 2,-1 0,0 0,0 0,-1 0,1 1,0-1,0-2,-1 4,-1-1,0 0,2-2,-2 3,1-1,-1 0,1 0,-1-1,1 0,0 0,0 0,1 0,-1-1,1 0,-1 0,1 1,-1-1,0 0,1 0,-1 0,0 1,0-1,1 0,-1 0,0 0,1 0,-1 0,0 0,1 1,0-2,-1 2,0 0,1-1,-1 1,1 0,-1-1,1 0,0 1,-1-1,1-1,0 0,-1 2,1 0,-1-1,1 1,0-1,-1 0,1-1,0 1,0 0,0 0,0 0,-1-1,1 1,0 0,0 0,0-1,0 1,0-1,0 1,0-1,0 0,0 0,0 0,0 1,0-1,0 0,0 0,0 0,0 0,0 0,0 0,0 0,0 0,0 0,0 1,0-1,0 0,1 0,-1 1,0 0,0 0,1-1,-1 1,0 0,0-1,0 1,0-1,1 1,-1-1,0 1,0-1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12142 11800 264,'48'-15'172,"-11"3"-150,20-6 1,-2 5-10,-37 83 2,-19 0-3,-1-2-9,0-32-17,-14 18-382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12279 11846 221,'-18'47'108,"-5"5"-82,5-15 8,-4 6-6,-5 6 6,0 6-14,5-19-127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12221 11990 257,'16'41'93,"16"12"-44,2-17-22,26-10-18,-25-38-12,1-17-11,5-19-13,-11-6-19,-8 11 2,2-9-20,-8 16-58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12633 11758 244,'-4'53'142,"0"-5"-108,-3 18 19,4-24-30,-1 29-16,40-61-442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12684 11909 377,'77'-10'395,"-31"5"-393,-11 12-265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12498 12103 344,'74'0'465,"-28"-2"-438,12-3-19,3-2-3,-12-3-3,-2-1 0,1-1-1,-8 16-292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22506 5370 196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19358 2500 206,'-44'-49'613,"7"19"-604,-1 4-5,-12-3 0,-9 2 1,8 10-3,-9 1 1,12 8-1,-12 4-1,1 6-1,-12 5 1,10-2-1,-13 3 0,15 1 0,-8 2 1,14-2-1,-10 0 0,11 1 1,-5 7-2,11 3 1,-11 6-1,12 1 0,-7 10 0,11-3 0,-4 5 0,-26 34 0,37-34 1,-4 11 0,10-5-1,2 10 0,8 2 1,4-3 0,-2 6 0,3-7 0,0-2 0,4-2 0,5-2 0,4 3 0,9 6 0,5-5 1,9-3-1,3-2 0,5 2 0,-3-11 0,13 6 0,1-11 1,7-5-1,3-1 0,-1-2 1,9-4-1,1-3 1,-13-6-1,19 1 1,1-3-1,-19-1 0,0 1 1,12 0-1,-9-5 0,12-4 0,-6-1 1,16-1 0,-12-1-1,6-7 1,-14-2 0,10 0-1,-10 3 0,12-3 0,-11 0 0,12-3 1,-8 4-1,12-5 0,-13 1 0,11-4 0,-13 7 0,7 2 0,-6 2 1,-4-4-1,-1-3 0,13-8 0,-10-5 0,-10-3 0,10-7 0,-10 6 0,3-2 0,-10 2 0,1-14 1,-10-4 0,-10-1-1,-4-9 1,-8 12-1,-5-6 1,-3 3-1,-3-9 0,-6 2 1,-7 6 0,-5 5 0,-7 4-1,-12-9 1,1 12-1,-7-2 0,3 10 1,-9-4-1,7 3 0,-11-7 0,8 8 0,-15-7 1,3 7-1,14 11 0,-15-1 0,6 4-1,-1 1 1,-9 3 0,-8 5-1,13 13-1,-7 10-1,18 12-6,-3 12-123,16-6-9,1-5-229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19841 3664 213,'45'14'193,"17"16"-156,-25-3-22,20 29 12,-4 7-4,-26-24-14,14 23 8,-5-2-3,-16-24-8,13 36 6,-17-32-7,0-2 1,1 7-1,11 34 4,-16-40-4,-1 0 0,1 9 2,-3-12 0,-1 7 2,-1-5-1,0 3 2,-1 7 0,3 9 5,-3-15-4,1 4 4,3 3-1,0-4-3,1-5 0,6 15 0,-3-11 0,0 7 2,-3-7-6,4 13-2,-2-14-3,3 2 0,-1-3 0,7 11 0,-5-3-1,4 4 0,-4-12 0,0 2 0,2 6 0,1-5 1,7 1-2,1-5 1,7 4-1,-6-5 1,-6 3 2,2-2-1,5-1-1,-6 0-1,2 1-1,2-1-1,-13 2-426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20696 5979 470,'54'29'108,"-11"-3"-72,-5-3 2,2 0-1,31 26 35,-30-22-46,1-15-11,3-29-5,-15-23-4,-10-16-4,-7 12-2,2-5-3,-2 4-14,-2 1-343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1532 321,'0'0,"0"0,0 0,0 0,0 0,0 0,1 0,-1 0,0 0,1 0,-1 1,0-1,0 0,1 1,-1-1,0 1,0 0,1-1,-1 1,0-1,0 0,0 1,0-1,1 0,-1 0,0 0,0 0,0 0,0 0,0 0,-1 0,1 1,0-1,0 0,0 0,0 0,0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22004 6205 376,'-92'-25'448,"21"10"-425,10 7-20,-9 2 0,8 1-2,-12-1-1,12 3 0,-12-1 0,11 3 0,-10 1 0,12 5 0,-9 5 0,14 0 0,-16 2 0,11-1 0,-8 0 0,12-5 0,-10-2 0,15-5 0,-9 6 0,13 4 0,-8 8 0,7 5 0,-10 9 0,13 1 0,-7 6 0,11-6 0,1 4 0,7 5 0,4 3 0,0 9 0,9-4 0,7 7 0,15-2 0,16-4 0,24-8 0,11-8 0,2-10 0,19 0 0,-3-10 0,-16-5 0,16-2 0,-5-3 0,3-2 0,16-3 0,-22 0 0,19 0 1,-11-1-1,0 2 0,11-1 0,-23 0 0,12-2 0,-9 0 1,-1 2-1,4 3 0,10 0 0,-15-1 0,9 1 0,-7-4 0,17-3 1,-13-2-1,7-3 0,-14 3 0,9-2 0,-13 4 0,8-3 1,-8-2-1,12-4 0,-14 2 0,9-3 0,-11 2 0,5-3 0,-6 1 0,3-3 0,-10-4 0,-9-17 0,-43-9 1,-7 3-1,-7-4 1,-7-1-1,-1 9 0,-11 5 0,-4-3 1,4 6-1,-7 0 1,-1 6-1,-11 1 0,5 7 0,1 3 0,-8 1 0,-13-3-1,23 7 0,-9 3 0,10 5-1,0-1-17,-4-5-87,16 1 2,1-4-31,4-3-196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22152 2561 252,'32'73'334,"-20"-11"-311,-8-12 2,-8 25-4,-1-34-12,-2 21 10,-6 11-1,1-11-2,3-7-2,0-1 0,1-4 1,1 0-6,33-103-116,-12 2 42,-4 8 16,4-19-175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22151 2525 395,'39'-2'140,"12"1"-121,-8 2-3,-5 3-4,35 16 19,-37 10-11,-11 8-4,-9 6 1,-8 3 3,-6-7 0,-13 4 8,-22-5-11,-12-5-5,2-10-7,0-3 1,-3-5-1,0-7-1,35-52-119,57-32-70,-19 39-87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22571 2431 335,'22'75'248,"-12"-16"-226,-6-24-11,-2 4-1,1 15 13,-4 15-7,-3-10-2,-3-2-2,-3 4 0,2-18-2,-5 6-1,2-10 0,-3 4 4,-1-4 10,18-107 4,16 11-24,9 17-2,11-2-1,-4 16 1,7 5-1,7 12 2,-2 17 0,7 63 1,-58-14 2,-20-10 1,-13-7 1,-5-18-1,-20-9 0,1-13-2,7-12-6,11-6-13,49-36-459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23871 3843 283,'58'-4'221,"18"1"-191,-33 2-15,17-1 11,-5 2-4,18 4 12,-38-1-53,2 13-587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24008 3940 190,'-6'48'153,"1"-9"-129,-3 8-2,-3 20 14,3-28-21,-1 2-3,1 0-1,-3 15 13,5 7-15,6 9-3,8-27-10,11 16-23,25-26-121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24037 4280 337,'64'-3'162,"-9"5"-126,-7 0 2,-4-1-3,-3 1-14,-4-1-2,-1-7-7,1-10-2,2-50-15,-55 21 11,-20 21 6,-21 14 6,8 24-6,-4 15 3,21 8-5,7 7 4,21 5-1,18 2-6,8-10-2,23-3-4,-1-16-3,2-13-8,16-11-23,-8-17-69,-14-2 4,8-15-136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24563 3991 329,'-38'57'97,"14"-3"-73,0 20 19,22-27-20,8-10-5,22 25-5,23-21-22,-12-45-4,24-49-16,-24 0 8,-11 9 3,3-28 1,-17 31 10,4-14-1,1-12 9,-72 99 118,27 20-89,0 13-2,9-18-6,3 10-7,8-8-5,5-2-9,6-2-8,3-8-12,52-27-268,-25-35 33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24802 4176 264,'35'38'231,"-16"22"-194,-37 8-35,-32-10 3,98-31 93,-2-27-80,-8 2 1,4 2-40,0-9-178,-6-17-112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24243 3223 228,'-30'46'19,"-5"10"-5,8-11 0,-9 17 7,6-9-1,10-8-3,7-3-7,3 6-6,25-10-48,20-45-19,8-28 24,-4-3-72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635 232,'-1'0,"1"0,0 0,0 0,0 0,0 0,0 1,-1-1,1 0,0 1,0-1,-1 0,1 1,-1 0,1 0,-1 1,0 0,-1 0,1 0,1-2,-2 2,1-1,0 1,0-1,0 0,0 0,0 0,0 0,1-1,-1 1,1 0,0-1,-1 0,1 0,0 1,-1-1,1 0,0 1,0-1,0 1,-1-1,1 0,0 1,0-1,0 0,0 0,0 1,-1-1,1 0,0 0,0 1,0-1,0 0,0 0,0 1,-1-1,1 0,0 1,0-1,0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24254 3243 236,'6'59'91,"-3"-4"-72,3 5 7,3 9 0,-2-22-6,6 16 5,8-9 17,43-95 0,-38 1-30,-6-13 2,0-20-2,-7 18-4,3-12-5,4-3-7,30 58-243,-45 59 172,-2-8-70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24654 3500 209,'-26'-49'223,"-16"14"-173,-1 41-39,-28 40 1,34 10-7,24-19-1,8 3 1,31 16 14,39-59 1,-3-42-9,-15-9-3,-36 111 22,-4 17-63,44-47-125,-7-46 61,-8 1-121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24883 3298 252,'-38'24'104,"-5"9"-85,1 13 6,7 11-2,18-16-1,9 7-2,6-11-3,17 26 3,25-3-26,1-46-16,2-15 5,-3-15-14,15-40-62,-27-2 25,-13 15 39,0-3-35,-2 10-83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25021 3217 199,'-8'41'161,"2"-6"-148,-5 23 24,4-16-22,1 1-2,0 1-2,-1 17 5,5-25-10,1 1-3,2 0-1,1 14-2,2 11-9,2 17-32,-1-26-17,-2-7-48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24723 4066 137,'-37'52'125,"16"-2"-118,67-95-2,-20-7-1,-54 87 15,9 13-16,7-12-1,2 0 1,48-76 8,-12-11-7,-13 11-3,1-9 2,-54 62 19,10 36-17,10-1-9,12-9-135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5443 13039 238,'57'2'225,"13"4"-187,-15-3-24,-13 1-3,5 3-1,-2 0-2,0-3-1,7 0-1,-14-1-1,11 2-1,-9 0 0,3-3-1,6-5 0,29-13 4,-41 2-2,2-3 2,9-10 1,-12 6 0,7-6 0,28-33 10,-37 24-6,20-36 8,-37 27-6,-12-3 10,-13-2 8,-4 6-12,-2-5-6,-1 6-6,-1 1-4,-7-9 0,0 13-2,-15-3 0,2 12-1,-15-1 1,-2 5-1,10 7 1,-13-1-2,7 7 1,-5 5-1,-12-1 1,21 6 0,-1 0-1,-8 5 0,-12 1 0,10 6 0,-11 9 0,9 1 0,16-4 0,-8 7 0,11 0 0,-11 18 0,13 8 0,13-5-1,2 1 1,4 2-1,2 7 1,3 10 0,9-13-1,4 9 1,8-10 0,11 6 1,8-17-1,13 3 1,-1-13 0,14-2 0,-3-10-2,8 0-1,-11-5-2,8 2-7,-9-7-104,3-9-55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5360 11624 303,'79'-7'354,"-30"2"-330,1 1 13,-2 2-26,-8 11-59,-101 31-323,25-32 84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5386 11669 228,'-9'62'143,"0"4"-99,2-14 12,-1 13-3,-2 13 8,9-26-33,4-9-9,2-7-11,6 7-10,1-6-23,4 2-47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5407 12003 322,'75'-15'301,"-31"5"-255,2-3-11,3-1 9,-5-1-29,1-10-8,-22-12-6,-42-10 0,-21 26 1,-16 24 1,15 30-1,9 21 1,19-9 0,15 10 1,23-11-1,50 10 0,-27-45-8,1-22-14,4-16-129,-8-9 12,-7 4-197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5976 11715 514,'-52'88'128,"33"-46"-115,3 13-2,8-12 2,11 8-2,42 9-1,-2-43-13,9-24-5,-13-23-3,19-38-28,-34 28 7,-3-6-72,-8-6-19,-4-1-14,-6 7 50,-10 96 404,3-12-269,-1 12-5,2-6-8,0-3-11,2 4-11,2-1-6,6-3-32,12-4-284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610 248,'0'0,"0"0,0 0,0 0,0 0,0 0,0 1,0-1,0 0,0 1,0-1,0 1,0-1,0 1,-1-1,1 1,0-1,0 1,0-1,0 1,0 0,0 0,0-1,-1 1,1 0,0 0,0 0,-1 0,1 0,-1 1,1-1,0 0,0 0,0 0,-1-1,1 1,0-1,0 1,0-1,0 0,0 0,0 0,0 0,0 0,0 0,0 0,0 0,0 0,0 0,0 0,0 0,0 0,0-1,0 1,0 0,0 0,0 0,0 0,0 0,0 0,0 0,0 1,0-1,0 0,0 0,0 0,0 0,0 0,0 0,0 0,0 0,0 0,0 0,0 0,0 0,0 0,0 0,1 0,-1 0,0 0,0 0,1-1,-1 1,1 0,0 0,-1 0,1 0,-1-1,1 1,-1 0,1-1,0 1,-1-1,1 1,0 0,-1-1,1 1,0 0,-1-1,0 1,1 0,0 0,-1 0,1-1,-1 1,1 0,-1 0,1 0,-1 0,0 0,1-1,-1 1,0 0,1 0,0-1,-1 1,1 0,-1 0,1-1,-1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6301 11927 375,'57'25'289,"-40"47"-261,-49-29-18,-33 17 36,118-49 5,2-23-33,-5-4-6,-6 0-24,-6 15-266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6876 13135 206,'52'19'253,"12"-2"-217,4-3-18,-16-5 5,20-2-9,-28-3-7,18 0 6,-24-2-7,5 0 1,2 1 0,18 1 5,-25-2-6,1 1 0,0 0 0,16 3 5,10 2-1,-12-2-1,-9 0-2,-5-1-1,6 0-1,-5-5-24,-42-48-215,-13 10-4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7841 13028 326,'38'42'81,"20"14"-48,-10-16-15,9 0 6,1-6-4,-3-8 8,-138 23 18,38-23-39,0 6-10,0 11-16,6 23-63,42-30-46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8616 13107 449,'44'-4'138,"40"-1"-91,-19 2-20,-9 1-7,-8 4-10,-7 0-6,4-2-13,-107-43-453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8716 13096 269,'0'57'112,"1"-19"-76,-2 27 2,0-28-23,-1 19 31,-5 14-13,2-33-21,-3 14 6,0 8-9,0-9-5,1-7-7,0 34-72,19-41-189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8714 13484 418,'39'-6'139,"53"-6"-55,-37 1-45,-4 2-13,-3-3-10,-8-2 0,19-45-6,-68 15-13,-42 22 0,-3 24 4,17 20 6,5 14 4,16 17 0,20 7-3,12-10-3,10-4-1,41 15-22,-23-51-159,1-26 36,-3-6-192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9474 13216 362,'-52'12'52,"5"16"-37,-12 20 10,30-4-1,8 18 11,21-22-11,20 19 14,38-7-12,-22-41-24,-1-17-10,3-13-9,12-18-12,-13 4-31,9-28-30,-22 21 45,1-2-47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9687 13136 306,'-11'47'182,"-1"1"-142,4-9-22,-1 3-1,3-2-2,-1 14 11,2 3-5,0-11-4,1-10-6,0 7-4,3-1-21,-12-6-453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9786 13446 314,'46'26'182,"-16"24"-143,-40-12-15,-52 17 24,24-42-12,83-34 86,7 9-116,-7 8-3,4 8 1,-39 71 10,-55-38-12,3-12-1,-3-4-6,-9 0-15,-2 1-155,16-7-40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20404 9542 404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664 322,'0'-1,"0"1,0 0,0 0,1-1,0 1,-1-1,1-1,0 1,0 0,-1 0,1 0,0-1,0 1,0 0,0 0,0 0,-1 0,1 0,0 0,0 1,-1-1,1 0,0 0,-1 0,1 0,0 0,-1 1,1-1,-1 1,1 0,-1-1,0 1,1-1,-1 1,1 0,-1 0,1-1,-1 1,0 0,0-1,1 1,-1 0,0-1,0 1,0 0,1-1,-1 1,0 0,0 0,0-1,1 1,-1 0,0-1,1 1,-1 0,0-1,0 1,1-1,-1 1,0 0,0 0,0-1,0 1,1 0,-1 0,0 0,0 0,0 0,0 0,0 0,0 0,0 0,0 0,0 0,0 0,0 0,0 0,0 0,0 0,0 0,0 0,0 0,0 0,-1 0,1 0,0 0,0 0,0 0,0 0,0 0,0 0,0 0,-1 0,1 0,0 0,0 0,0 1,0-1,-1 0,1 0,0 0,0 0,0 0,0 0,-1 0,1 1,-1-1,1 0,0 0,-1 1,0-1,1 1,-1-1,1 1,-1-1,1 0,0 0,-1 1,0-1,1 1,-1-1,1 0,-1 1,1-1,0 0,-1 0,1 1,-1-1,1 0,-1 0,1 1,-1-1,1 1,-1-1,1 0,-1 0,0 1,0-1,0 1,1-1,-1 0,1 1,-1-1,1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20437 9367 261,'-25'56'419,"4"-8"-406,-11 22 24,10-24-29,3-5-1,1-2-1,-7 12 21,2 1-22,-1 0 0,3-9 0,68-80-391,-26-6 224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20429 9323 445,'16'35'137,"11"28"-94,-7-13-6,4 14-4,-6-10 0,-1-5-15,0 1-5,-1-1-2,-4 0-4,-9 0-3,-45-37-264,-1-46-81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20278 9693 273,'77'-7'390,"-17"3"-341,-2 5-32,0 2 4,-3 1-24,-6-3-13,4-5-15,-15-6-6,17-42 20,-52 14 58,-49 45-10,11 25-20,-9 40 1,39-28 0,34-8 1,17-30-5,-6-29-2,-7-21-1,-11-2 0,-9 90 21,-10 1-24,3 6-1,3 13 1,-3-17-1,-2 11-1,-1-7 1,-1-5 1,-4 7 0,-9-4 5,-23-12 8,-19-41-12,-6-21-3,6-13-10,13 6-44,-16-20-58,-1-4-84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19742 9524 281,'62'17'564,"-10"-6"-559,8 5-2,-4 2-2,-12 4 0,-78 17 6,-20-7-7,12-6 0,-6 4-1,6-3-1,-2-4-82,8-18-179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18915 9429 424,'1'63'96,"-2"-11"-87,0 32 7,-1-34-9,-2-3 0,0-2-1,-3 16 10,-3 0-3,2-15-2,3-9 0,4 4 0,40-39-88,-13-57-15,-11 6-135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18874 9502 315,'36'-3'161,"26"3"-117,-16 3-9,4 5-8,13 27 17,-52 53-15,-35-37-14,-7-15-3,-6-1 2,-6-9-5,-3-5-22,7-13-218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19395 9297 429,'-16'72'86,"3"-4"-61,8-29-13,-1 19 19,4-23-17,0 2-2,2-1 0,-1 13 8,0-2-1,1-8 8,-1 1 35,6 2 49,-39-78-671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19373 9663 350,'75'5'425,"-23"5"-421,-10 2 1,-4 20 3,-29 28 2,-19-12-1,-10 0 1,-2-7 4,-22 0 1,-5-16-7,-9-12-4,7-15-2,4-17 1,18-22-3,46-8-30,35 15-316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19417 9695 151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22383 9057 193,'8'56'251,"-6"5"-227,-1-15 6,-4 9-13,-3-9-2,0-2-4,0 5-1,-4 25 5,32-114-253,-11 3 110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690 294,'0'0,"0"0,0 0,0 0,0 0,0 0,0 0,0 0,0 0,0 0,0 1,0-1,0 0,0 0,0 0,0 0,0 1,0-1,0 0,0 0,0 0,0 1,0-1,0 0,0 0,0 1,0-1,0 1,0-1,0 1,0-1,0 0,0 1,0-1,0 0,0 0,0 1,0-1,0 1,0-1,0 0,0 0,0 1,0-1,0 0,0 0,0 1,0-1,0 0,0 0,0 0,0 0,0 1,0-1,0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22417 9010 401,'64'9'125,"2"11"-91,2 24-12,-52 34-14,-35-33 1,-33 17 26,-23-19 20,33-39-62,5-28-277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22668 8929 266,'6'44'73,"-1"-8"-65,-1 7-2,2 19 7,-4-24-7,-1-1 1,1 0 0,-1 13 6,-4 2-1,-5 5 3,-9 2 2,29-103 156,10 6-160,42-26-6,-26 49-2,0 23 10,-18 67 18,-35-33-14,-11-1 4,-48 8 7,37-71-79,29-29-110,8 8 24,11-9 3,-2 16-75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22952 9240 445,'41'0'131,"19"2"-95,-21 0-7,-2 3-8,7 4 5,-7 6-49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23169 9141 209,'59'34'228,"-16"3"-194,-5 10-20,-34 13 22,-65-16-4,3-13-4,21-13-4,76 4 64,1-22-73,9-8 2,6-10 4,-2-8-5,-14 3-8,3-6-2,17-40-9,-69 21-1,-35 34 0,-11 31 5,6 58 8,50-27-4,13-5-2,18-3 1,15-7-1,0-26-4,9-27-7,-18-9-21,9-14-146,-17-1 31,-6 3-185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23568 9040 471,'40'-2'261,"6"2"-230,0 2-18,9 8-109,-13-1-106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23778 9252 286,'53'5'175,"-2"1"-135,-14-1-3,4 0 0,0-1 8,-4-1-10,2-2-35,-2 12-473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24015 9170 301,'49'28'122,"-3"-1"-49,-1 18 26,-53-3-54,-48 11-1,19-32-57,0-17-271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24317 9058 213,'51'13'159,"4"3"-114,2 7-2,2 2 12,-26 28 36,-88 7-64,-6-17-36,24-34-16,-9-73 2,38-5 69,14 115 59,-5-2-95,-2 5-1,-4 6 2,1-9-6,-2 6-4,0-4-9,-1-7-29,-13-3-482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24642 9071 333,'10'43'130,"-1"27"-98,-7-15-4,-8 10 1,-12 8 15,2-25-20,4-10-4,-5 6 4,0-5 2,37-77 23,9-4-46,33-13-6,-21 40 1,5 16 4,-13 36 1,-32 7-2,-17-3 1,-14-3 1,-46 8 7,33-48-11,5-37-38,32-16-136,18 19 53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24812 8926 443,'49'54'217,"-41"-16"-206,-19 6-9,-11-7 1,15 33-1,46-51-10,2-9-33,-3-18-355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1050 76,'0'0,"0"0,0 0,0 0,1-1,0 1,0 0,1 0,-1 0,0 0,1 0,-1 0,0 0,1 0,1-1,-1 1,2 0,-1 0,1 0,0 0,2 0,1 0,0 0,-6 0,7-1,0 1,-1 0,-6 0,8 0,-1 0,-1 0,-6 0,6 0,0 0,0 0,-6 0,4 0,0 0,0 0,-1 0,3 0,-1 0,-5 0,5 0,1 0,-1 0,0 0,-2 0,1 0,-1 0,-3 0,0 0,3 0,0 0,0 0,-2 0,1 0,0 0,-1 0,-2 0,3 0,-1 1,0-1,0 0,-1 0,0 0,1 0,0 0,0 0,-2 0,3 0,-1 0,0 0,0 0,0 0,0 0,0 0,-2 0,1 0,1 0,0 0,1 0,-1 0,1 0,0 0,-1 0,2 0,-1 0,1 0,-4 0,4 0,-1 0,0 0,0 0,-3 0,3 0,0 0,-1 0,1 0,-1 0,1 0,1 0,0 0,1 0,-1 0,0 0,0 0,0 1,-1-1,0 0,0 0,-1 1,0-1,0 0,-1 0,0 0,0 0,0 0,-1 0,1 0,-1 0,1 0,-1 0,1 0,-1 0,1 0,-1 0,1 0,-1 0,1 0,-1 0,0 0,1-1,-1 1,0 0,1 0,-1 0,1 0,0 0,0 0,0 0,1 0,-1 0,1 0,-1 0,0 0,0 0,0 0,0 0,0 0,0 0,0 0,0 0,0 0,-1 0,0 0,1 0,-1 0,0 0,1 0,-1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24889 9055 335,'61'7'325,"-18"-5"-299,1 0-33,-1-5-51,-8-39-354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25023 8905 269,'-2'51'154,"-2"7"-87,-1 16-18,2-22-32,-1-4 14,0-5-33,-5-1-32,-2 1-48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24501 9865 381,'-2'94'190,"-2"-44"-168,-3 13 2,2-11 2,2-3-2,-2-4 2,1 3 7,2-4-8,2 1-7,-3 2-8,-49-130-94,37 42 38,-18-22 2,35 106 107,11-2-43,2 1-1,2 4 1,0 2 4,2-2-2,62-18 16,-25-71-30,8-34-12,-26 20-47,-10 13-15,2 0-51,-1 7-165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24648 10088 438,'47'0'147,"16"3"-108,-23-2-9,7 2-3,-8 5-11,-3 12-519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24802 9965 326,'-5'69'151,"1"-18"-97,-1-7 2,1-5 4,-1 3 2,2-2-32,-12-3-405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24979 10010 356,'16'54'112,"-19"-8"-92,-22-3-9,-17 17 27,62-22 74,17-46-88,7-9-12,-5 0-6,0-5-1,-1-7-4,-48-38-42,-27 74 34,1 19 13,0 45 36,43-25-17,53 20-2,-19-56-137,-22-49-140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25131 9994 492,'55'8'-101,"-19"-2"10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24413 10772 474,'-4'46'164,"-1"-9"-150,-1 19 13,-2-18-14,0-1 1,-6 26 14,1-7-9,1 1-5,3-3 2,5-5-8,29-107-490,-18 18 263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24473 10858 417,'46'66'258,"-35"-22"-202,-17 3-28,-13-1-8,-22-15-17,-3-31-125,7-13-355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24652 10806 429,'-1'42'145,"-2"17"-106,-8 26 26,-2-28-27,-2-7-9,1-5-13,1-2-6,-3 6-1,40-108 8,15 15-17,9 13 0,-1 19 0,5 17 0,-14 38 2,-37 15 1,-26-13 1,-15-6 3,-7-17 1,0-24-8,13-37-17,23-30-138,13 16 35,1 16-134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13946 7615 874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22695 9738 199,'58'-6'239,"15"2"-184,0 12-7,-34 37-19,-68 19-20,-18-9-6,91-52 11,-5 2-9,-3 6-1,9 38 9,-104 0 2,22-31-8,1-5-1,-4-9-9,-16-46-86,46-7 48,4 8 12,-1-3 5,-1-19-2,26 112 108,-10 10-68,-2-15-2,-4 14-2,-2-8-2,0-8-2,0-1-3,0-1-2,2-2-12,49-59-191,-26-16-9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23054 9794 214,'0'45'96,"-6"-1"-76,-8 27 19,7-17-29,14-4-70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23061 9806 287,'59'-12'247,"9"-6"-218,-31 7-23,-1 1 1,8 55 18,-40 24-16,-6-33-5,0 3 1,-3 34-5,1-37-32,-12-1-550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23067 9965 336,'62'-19'269,"-23"10"-247,0 3-14,-3 11-41,-25 33-189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23044 10056 230,'54'-5'310,"-8"0"-266,-9 1-32,10 1-2,-9 1-21,-1-2-19,4 1-141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23439 9794 186,'-44'-27'317,"-25"-14"-266,28 16-33,-29-12 4,-11 18-4,43 16-11,-7 1 2,0 4 0,5 3-1,-3 2 1,-1 2-4,4 3-3,-6 5 1,8 5 1,-2 1-1,-23 37 1,33-18-2,7-1 0,10-4-1,1 8 2,10-7-1,6 8 2,9 3 1,5-6 0,5-7 0,46 25 6,-21-36-7,-7-7 1,8-1-1,8-3-1,-17-5-2,21 1 2,-6-3-2,-13-4 1,7-3-1,1-6 1,-8-4 0,7-7 0,5-7-1,-1-5-1,-16 9 0,9-9-2,25-23 1,-18-17 3,-41 20 0,-12 1-1,-10 3 2,-7-1 0,-7 4 0,-37-25-3,16 42-21,4 15-37,-3 14-207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144 480,'0'0,"0"0,0 0,0 0,0 0,0 0,0 0,18 0,-18 0,0 18,0-18,18 0,-18 0,0 0,0 0,18 18,-18-18,0 0,18 0,-18 0,18 19,-18-19,18 0,-18 18,18-18,-18 0,18 18,-18-18,18 0,-18 0,0 18,18-18,-18 0,0 0,18 0,-18 0,0 0,0 0,0 0,18 0,-18 19,0-19,0 0,0 0,0 0,0 0,0 0,0 0,0 0,0 0,0 0,0 0,0 0,0 0,0 0,18 0,-18 0,0 0,0-19,18 19,-18 0,0 0,18 0,0-18,-18 18,36-18,-18 0,18-1,0 1,-18 0,18 0,-36-1,18 19,18-18,-18 0,0 18,0-18,0-1,18 19,-36-18,18 18,0-18,0 18,-18 0,18-18,0 18,-18 0,18 0,-18 0,18-19,-18 19,0 0,18 0,-18 0,18 0,-18 0,18 0,0 0,-18 0,18 0,0 0,0 0,0-18,0 18,0 0,-18 0,18 0,-18 0,18 0,-18 0,0 0,0 0,0 0,18 0,-18 0,0 0,0 0,0 0,0 0,0 0,18 0,-18 18,0-18,0 19,18-19,-18 18,18 0,0 0,-18 1,18-1,-18 0,18 0,-18-18,18 19,-18-19,0 18,18-18,-18 18,0-18,0 0,0 0,0 0,0 0,0 0,0 18,0-18,0 0,0 0,18 0,-18 0,0 0,0 0,0 0,0 0,0 0,18 0,-18 0,0 0,0 0,0 0,0 0,18 0,-18 0,0 19,0-19,18 0,-18 0,18 0,-18 0,0 18,18-18,-18 0,0 0,0 18,18-18,-18 0,0 18,18-18,-18 0,18 19,-18-19,18 0,-18 0,18 0,-18 0,0 18,0-18,0 0,0 0,0 0,18 0,-18-18,0 18,0 0,0 0,0-19,0 19,18 0,-18-18,18 18,-18-18,0 18,18-18,-18-1,18 1,-18 18,0-18,18 0,-18 18,0 0,18-19,-18 1,18 18,-18-18,18 18,-18 0,0-18,18 18,-18 0,0-19,0 19,18 0,-18-18,0 18,18 0,-18-18,18 18,-18 0,0-18,18 18,-18 0,0 0,18 0,-18 0,0-19,0 19,0 0,18 0,-18 0,0 0,0 0,0 0,0 0,0 19,0-19,0 0,0 0,0 0,0 0,0 0,0 0,0 0,0 0,0 0,0 0,0 0,18 0,-18 18,18 0,-18-18,18 18,-18 1,18-19,-18 18,18 0,0 0,-18 1,0-19,18 18,-18-18,18 18,0 0,-18 1,18-19,-18 18,0-18,18 18,-18-18,0 18,0-18,0 0,0 19,18-19,-18 0,0 0,0 18,0-18,0 0,0 0,0 0,0 0,0 0,18 0,-18 0,0 0,0 0,0 0,0 0,0 0,0 0,0 0,0 0,0 0,0 0,0 0,0 0,0 0,18-18,-18 18,0 0,18-19,-18 19,0-18,18 18,-18-18,18 0,-18 18,18-19,0 1,0 0,0 0,-18 18,18-19,1 19,-1-18,0 0,0 18,0-18,0-1,0 19,0-18,-18 18,0 0,18-18,-18 18,18 0,-18-18,18 18,-18 0,18-19,-18 19,0 0,18 0,-18 0,18 0,-18 0,18-18,-18 18,18 0,0 0,-18 0,18 0,0 0,0 0,0 0,0 0,0 0,0 0,0 0,0 0,0 0,-18 0,18 0,-18 0,0 0,18 0,-18 0,0 0,0 0,0 0,18 18,0-18,0 19,0-1,-18-18,18 18,0 0,0 1,18-1,-18 0,0 19,0-19,18 0,-18 19,0-19,-18-18,18 18,0 0,0 1,-18-1,18-18,-18 0,18 18,-18-18,0 0,0 0,0 0,0 0,18 0,-18 0,0 0,0 0,0 0,0 0,0-18,18 18,-18 0,18 0,-18-18,18 18,0-19,0 19,0-18,0 0,-18 18,18-18,0-1,0 19,-18-18,18 0,0 0,0-1,-18 19,18-18,0 0,-18 18,18-18,-18 18,18-19,-18 19,0 0,18-18,-18 18,0 0,0 0,0 0,0 0,18 0,-18 0,0 0,0 0,0 0,0 0,0 0,0 0,0 18,0-18,0 0,0 0,18 0,-18 0,0 0,0 0,0 0,0 0,18 0,-18 19,18-1,-18-18,18 18,0 19,0-19,18 18,-18 1,18-1,-36-36,18 37,0-19,0 0,0 1,0 17,0-17,0-1,-18-18,18 18,-18-18,0 0,0 18,18-18,-18 0,0 0,0 0,0 0,0 0,18 0,-18 0,0-18,0 18,18 0,18 0,0 0,0-18,18 18,-18-18,0-1,0 1,0 18,-18-18,18-1,0 1,-18 0,18 18,-18-18,-18 18,18-19,-18 19,0 0,0 0,0 0,0 0,0 0,0 0,0 0,0 0,0 0,0 0,0 0,0 0,0 0,0 0,0 0,0 0,0 0,0 0,0 0,0 0,0 0,0 0,0-18,0 18,0 0,0 0,0 0,0 0,0 0,0 0,0 0,0 0,18 0,-18 0,0 0,0 0,0 0,18 18,-18-18,18 0,-18 0,0 0,0 0,18 0,-18 19,0-19,18 0,-18 0,0 0,18 18,-18-18,18 18,-18-18,0 0,0 18,18-18,-18 19,0-19,0 0,18 18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13767 7637 318,'-78'-26'17,"37"15"-9,-3 0 0,-4 1-2,-3 1 1,-5 2-1,14 6-5,0 2 1,1 1-1,0 1 1,-2 2-2,0 1 1,0 1 0,-1 0-1,-2 2 0,0 1 0,-1 1-1,0 0 1,-1 1 0,0 0-1,0 1 1,-1 1 0,-30 13-1,0 2 0,2 5 0,3 6 0,2 3 0,5 6 0,2 1 0,1 4 1,1 4-1,-1 7-1,5 9 1,31-19 0,8 1-1,9 2 1,10 3 1,15-19-1,0-1 0,20 39 0,11-7 0,14-10 0,7-3 1,6-3-1,2-6 2,7-7 0,-36-27-1,1-1 0,34 2 1,-39-10-1,2 0 1,0-2-1,1-1 0,1-1 1,-1-1-1,4-1 0,0 0 0,0-1 1,2 0-1,-9-1 0,1 0 0,0 0 0,0 0 0,1 0 0,1-1 0,0 0 0,0 0 0,0 0 0,0 0 0,1 0 0,-1 0 0,1-1 0,0 1 0,0-1 0,1 0 0,1 1 0,0-1 0,1 1 0,-1-1 0,1 2 0,-1 0 0,0 1-1,0-1 1,0 2 0,0 0 0,-1 0 0,1 0-1,-1 1 1,0 0 0,1 0 0,0 0 0,0-1 0,0 1 0,0 0 0,0-1 0,0 1 0,0-1 0,-1 0 0,1 1 0,-2 0 0,1 0 1,-1 1-1,0-1 0,0 1 0,0 0 0,1-1 0,0 1 1,0-1-1,0 0 0,1-1 0,0 0 1,1 0-1,-1-1 0,0-1 0,0 0 1,-1-1-1,0 0 0,0 0 1,-1-1-1,-1-1 0,0 0 1,-1 0-1,-1 0 0,0-1 1,9-3-1,-2 0 0,-1-1 1,0 0-1,-2-2 0,0-2 1,-2 0-1,1 0 0,-2-3 0,0 1 0,-1-1 1,-1-1-1,10-2 0,-1 0 0,-3 1 0,-3 2 1,-1 0-1,-2 1 0,8-7 1,-3-2 0,17-33 1,-28-23 2,-33 22 3,-4-3-1,-7 1 4,-4 2-1,-20-22 4,12 38-7,-26-26 1,-8-4 1,0 8-5,-4-2 0,-7 4-1,-6 5-1,-3 5 0,33 30 0,-1 2-1,0 0 0,-2 2 1,-1 1-1,-36-6 1,40 12-1,0 0 0,-1 1 0,-1 0 0,-1-1 0,0 1-1,-1 0 0,-1 0 1,0 0-1,0 0 1,3 1-1,0 1 0,0 0 1,-1 0-1,0 0 0,-1 0 1,-1 1-1,6 1 0,-1 0 1,0 0-1,1 1 0,-1 0 1,0-1-1,0 1 1,-1 0-1,2 1 0,-1-1 1,0 0-1,0 0 1,0 1-1,1-1 0,-1 0 1,1 0-1,-1 0 1,0 0-1,0 0 1,1 0-1,-1 0 1,0 0-1,1-1 1,-1 1-1,1-1 1,0 0 0,-1 0 0,2 0-1,-41-5 1,0 0-1,38 5 1,0 0 0,0 1 0,1 0 0,0 0 0,1 1 0,0 0-1,-4 3 1,0 1-1,2 1 1,0 1-1,0 1 1,1 1-1,-39 14-1,0 5-1,1 3 1,1 5-10,2 3 0,2 5 1,31-15-7,2 0 0,-35 24-18,18-9-13,3 2-11,-12 11-1,-12 11 1,36-28 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24433 7887 184,'-48'-42'43,"8"13"-35,-6 3-1,1 5-2,-5 1 0,12 6-2,-12-2 1,3 3-1,3 1-1,-9-2 1,13 5-1,-14-2 1,4 4-1,-1 2 1,-8 5-1,15 1 0,-14 4 1,7 0-1,1 2 0,-9 3 0,16-1-1,-12 9 0,4 2 0,1 4 0,-2 4 0,16-7 0,-1 4 0,-3 7 0,-1 13 0,11-9-1,-6 21 1,18-16-1,4 1 0,2 2-1,1 9 1,4-15 0,4 5 0,1 7 0,6 0 0,6-1-1,3-10 1,8-1 0,10 4-1,9-3 1,2-7-1,-4-11 1,4-2 0,7-3 0,10 3 0,-16-5 0,16 1 0,-4-3 0,2-2 0,12 1 0,-18-3 0,14 1 0,-8-4-1,-4-1 1,8-3 0,-16-1-1,16-4 1,-4-2 0,4 2 0,-24 4 0,4 0 0,16 1 0,-21 0 0,3 0 0,0 1-1,15 1 1,6 2 0,-11-2-1,-5-5 1,5-4 0,-14 0 1,10-6 0,-5-2-1,2-3 1,9-1 0,-14 4-1,6-3 0,5-3 0,1-9 0,-12-27 2,-18 1-1,-8 11 0,0-17 0,-6 14 0,-4-13 1,-5 14 0,-6-17 1,-16 20-1,-28-6 2,2 14-2,4 4-1,-5 0 0,-15-9 0,17 10-2,-14-9 0,30 17 0,-16-10-1,-12-12-1,8 3-1,4 1-3,-2-1-32,17 15 4,-3 1-71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19327 7819 232,'-38'-16'6,"-14"-5"-4,-17-2 1,24 11-1,0 2 0,-15-1 2,-12 7 0,32 4-2,-20 1 1,20 2-1,-2-1-1,-4 1 1,-19 1 0,28-2-2,-2 1 1,-1 1 0,-18 0 1,23-2-1,-2 0 0,-1 1 0,-15 2 0,-14 6 2,31-4-2,-15 5 1,-14 9 0,29-8-1,-15 7 1,-11 7 1,9-1-1,5 3 0,-4 3 0,16-9-1,-5 8 0,-7 11 0,-3 13 0,12-5-1,9-5 0,-2 8 1,14-13-1,6 13-1,18-2 0,28 2-2,2-18 2,0-5 0,4 0 1,11 2-1,-11-10 0,17 4 0,-4-3-1,-1-5 1,11 2 1,-17-5-1,16 4 0,-5-2 1,4-2-1,-24-7 0,3 0 1,17 3 0,-20-6-1,4 1 1,4-1 0,19 4-1,-25-5 1,2 2 0,0 0 0,18 3-1,-23-4 1,4 1 0,3 0-1,17 1 1,-23-2 0,1-1 0,3 0 0,18 2-1,-19-2 1,4-2 0,4 1 0,20 1 0,-25-1 0,2 0 0,2-1 0,19 1 0,-25-2-1,3-1 1,-1 1 0,21 1 0,-26-1 0,3 1 0,1-1 0,18 0 1,-23 0-1,3-1 0,4 0 1,18 0-1,-25-1 1,4 0-1,1 0 0,18 0 0,-20 0 0,-1 0 0,4 0 0,20-2 0,-25 2 0,4 0 0,1-1 0,17 1 1,-23 0-1,1-1 0,3 1 0,16-1 0,15-1 1,-34 1-1,18 0 1,16-2-1,-33 2 0,16-1 0,12-2 0,-31 1 0,14-2 0,14 2 0,-6 1 0,1 1 0,8-3 0,-21 1 0,7-2 1,-7-1-1,-3-1 1,3-2 0,9-4-1,-4-2 1,-12 4-1,8-1 1,8-2-1,-19 4 1,6-1-1,11-11 1,-17-1 0,4-7 1,10-15 0,-16 10 1,8-19 4,-23 11 0,-13-5 1,-8 0 4,-3 2-2,-1-17 13,-5 13-1,-11-4 5,-17 1-5,-16 7-8,1 12-9,12 10-3,-21-7 0,11 15-1,-22-4 0,12 7 0,-21-1 0,18 9-1,29 4 0,-16-2 1,-15-2 0,31 3 0,-16-2 0,-15-3 0,29 4-1,-14-3 1,-16-4-1,30 4 1,-17-3-1,-17-5 0,32 7 1,-16-4 0,20 6-1,-4-1 0,-2 0 1,-21-2 0,22 4-1,-4-1 1,-3 2-1,-22-1 1,24 3-1,-7 1 0,-6 2 0,21-1 1,-8 1-1,-11 2 0,-6 0-1,-6 1 1,24-1-1,-8 1 0,-11 2 0,-5 0 0,-6 1 0,26-3 0,-7 1-1,-8 1 1,-2 2-1,-3 1 0,23-2 0,-7 0-2,-10 3 0,-4 1-14,-9 3-1,27-5 3,-7 4-8,-14 2-4,25-4-14,6-2-42,2-1 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20312 6877 229,'51'-10'14,"22"-2"-12,-29 7-1,21-2 0,-27 6 0,31 1 2,-22 2-1,9 1 1,-9 0 0,4 1 1,10-4 0,-15-1 1,15-1 0,-9 1 0,-5 0-1,3 3-1,-1 1 0,-4 2-3,-91 35-112,10-29 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20337 7059 275,'51'-9'19,"19"3"-17,-13 1 1,-16 5-2,2-1 0,5 0 1,23 0 0,-21 2-1,3 1 0,3-3 0,-19 1 0,4 0-1,6-1 1,-1 1-1,-1 1 0,16 0-1,11-2 0,-36-1 1,13 1-2,-4-2 0,0 1-2,-1-2-7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11459 10417 180,'62'-5'24,"-22"2"-22,10 2 0,6 2-1,-19-1 1,5 2 0,4 1 0,3 1 0,6 2 0,-19-2 0,4 0 1,11 2-1,3-1 0,7 1 1,-22-2-1,13 0 0,9-1 1,-1 0-1,5 0 0,-23-2-1,6 1 1,9-1-1,2 0 0,1 0 0,-21 0 0,5 0-1,-1 1 0,-3 0 0,-2-1 0,12 2-1,-9-1-1,9 2-8,-106-23-55,17 10-16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11467 10593 298,'47'1'8,"-10"1"-8,22 1 2,-14 0-2,3 0 1,4 1 0,26 2 1,-25-3-1,4 1 0,5-1 0,-22-1-1,7 0 1,9 0 0,4 0 0,4 1 0,-22-1 0,6 1 0,9 1 0,0-1 0,4-1 0,-22 0 0,6 0 0,7 1 0,-1-2 0,3 0 0,22 0 1,-31-2-1,0 0 0,-1-1 0,17 0-1,5 1-1,-15 1-1,-9 0-3,-3-1-4,6-5-55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9323 11183 152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8771 10428 235,'59'1'4,"-10"-1"-3,10 1-1,-21-1 1,12 1 0,2 0-1,-2 0 1,2-1-1,18 0 1,-27-2-1,1 2 0,3 0 1,15 1-1,-26 1 0,1 0 1,1 1-1,15 2 1,12 1 0,-8-1 0,-3 2 0,7-1 1,-17-5-1,14-7 1,-6 0-1,-6 3 0,-3-2 0,12 3 0,-18 4-2,-88 31-112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8738 10549 240,'41'-3'4,"12"-1"-3,18-1 1,-26 4-2,6-1 1,22-1 0,-22 2 0,2-1-1,5-1 0,-21 2 0,8-1 1,7 0-1,1 1 0,2-1 1,-19 1-1,8-1 0,3 1 1,4 0-1,2 1 0,20-2 0,-30 2 1,-1 0-1,2 1 0,17 1 0,-25 0 0,0 0 1,0 1-1,12 2 0,6 3 1,-12-3-1,-4 0 1,3 1-2,11-2-6,-14-6-22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2330 455,'-18'0,"18"0,0 0,0 0,0 0,0 0,-17 0,17 0,0 0,-18 0,18 0,0 0,0 0,-18 0,18 0,-18 0,18 0,-17 0,-1 0,0 0,0 0,1 0,-1 0,0 0,1 0,-19 0,18 0,-17 0,0 0,-1 0,1 18,35-18,-36 0,18 0,1 0,-1 0,0 0,-17 0,17 0,-17 0,17 0,0 0,1 0,-1 0,0 0,0 0,-17 0,17 17,0-17,-17 18,17-18,-17 0,17 18,-17-18,17 18,0-18,1 0,-1 18,0-18,0 18,-17-18,-1 17,19 1,-19-18,19 18,-1 0,0 0,-17-18,17 17,0 1,18-18,-35 18,17 0,-17 0,17-1,0 1,0 0,1 0,17-18,0 0,-18 18,0 0,1-18,-1 17,0 1,0 18,18-36,-17 18,-1-1,0 1,1 0,-1-18,0 18,0 17,1-17,17-18,-18 36,0-18,18 17,-18-17,18 18,0-18,-17-1,17 1,0 0,0 0,0 0,0-18,-18 35,18-17,0 18,0-18,0-18,0 17,0 19,0-18,0 0,0 17,0-17,0 0,0 18,18-19,-1 1,-17 0,18 0,0 0,0-1,-1 1,1 0,0 0,0 18,-1-19,1 1,0-18,-18 18,17 0,-17-18,18 0,0 18,0-1,-1-17,-17 18,18-18,0 18,-18-18,17 18,19-18,-18 18,-18-18,35 0,-17 17,17-17,1 18,-19-18,19 18,-1-18,1 0,17 18,-18-18,19 0,-1 18,0-18,0 0,0 0,0 0,1 0,-19 0,18 0,0 0,-17 0,17 0,-35 0,17 0,-17 0,35 18,0-18,0 0,18 17,-18-17,-17 0,17 0,-18 0,1 0,-18 0,35 0,-18 0,18 0,-17 0,-1 0,1 0,-1 0,-17 0,17 0,18 0,-17 0,-1 0,19 0,-19 0,-17 0,17 0,18 0,0 0,-17 0,-1 0,1 0,-1 0,1 0,-1 0,1 0,-1-17,0 17,1 0,-1-18,-17 18,18-18,-1 18,0-18,-35 18,18 0,18 0,-1-18,0 0,-17 18,18-17,17-1,-18 0,-17 0,17 0,-17 18,0 0,-18-17,18 17,-18 0,17-18,-17 18,18 0,-18-18,0 18,18 0,-18-18,17 0,1 18,-18-17,18 17,-18-18,18 0,-18 18,17-18,-17 0,0 18,0-18,0 1,0 17,0 0,0-18,0 18,0-18,0 0,0 0,0 1,0-19,-17 36,17-18,0 18,0-18,-18 0,18 1,0 17,-18-18,0-18,1 18,17-17,-18 17,0 0,1 0,-1 1,18-1,-18 0,0 0,18 0,-17 0,17 18,-18-17,18-1,-18 0,1 0,-1 0,0 1,18-1,-18 0,1 18,-1-18,0 0,0 0,1-17,-1 17,-17-18,17 19,0-1,0 0,1 0,-19 0,19 1,-19-1,1-18,17 18,-18 0,1 1,0-1,-1 0,1 18,-1-18,19 0,-1 18,0-17,-17 17,17-18,-18 18,36 0,-35-18,17 18,1-18,-1 18,-18-18,19 18,-1 0,-17 0,17-17,-18 17,19 0,-19-18,1 18,35-18,-36 18,19 0,-19-18,18 18,1-18,-1 18,0 0,1 0,-1 0,0-18,0 18,1 0,17 0,-18-17,0 17,0 0,1 0,-1 0,18 0,-18-18,1 18,17 0,0 0,-18 0,18 0,-18 0,18 0,0 0,-18 0,18 0,-17 0,17 0,0 0,-18 0,18 0,0 0,0 0,-18 0,18 0,0 0,-17 0,17 0,0 0,0-18,0 18,0 0,0 0,-18 0,18 0,0 0,0 0,0 0,0 0,0 0,0 0,0 0,0 0,0 0,0 0,-18 0,18 0,0 0,0 0,0 0,0 0,0 0,-18 0,18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3586 5153 246,'11'43'205,"11"39"-181,-7-7 1,-8-37-16,13 23 11,-8-24-14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3503 5438 314,'41'34'118,"10"13"-89,-6-3 2,10-27 55,-19-78-25,-21 23-38,12-40 22,-10 41-71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4008 6265 248,'1'50'184,"7"22"-132,0-15-23,5 13 17,-5-21-28,-3-5-3,-2 1-4,-1 1-4,0-7-3,-2-3-9,-9-79-240,5 4 201,0-6-140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4020 6289 305,'51'11'176,"9"24"-132,-32 25 0,-27-23-6,-15 4 5,-39 24-13,16-47-521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4235 6224 241,'6'51'99,"-1"8"-60,-2-14 7,-1 11-2,0 15 11,-1-30-29,1-2 4,32-94 134,31 2-169,-18 63 4,-22 35 10,-30 4 2,-15-1 3,-14-12-4,-10-24-9,-17-40-28,19-15-133,30 2 21,8 5-169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4602 6366 276,'-46'33'329,"26"5"-314,5 14 3,13-6-7,6 5 4,13-9-3,10-6-1,8-18-14,12-37-30,-14-26-15,-12-4-76,-7 12 18,-3-6-25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4730 6275 261,'8'73'258,"-5"-2"-222,-5-21-16,0-12-4,1 1-7,0-1-6,-1 33-46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4863 6507 275,'-9'60'161,"0"-1"-71,47-39 6,1-35-80,32-17-71,-32-17-430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4951 6472 269,'2'66'176,"-1"-9"-136,0 18 20,-2-35-35,-2 1-19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5026 6309 469,'61'-22'126,"-33"91"-117,-15-19 0,-2-12 1,-2 10 2,-2-10 0,2 13 10,-3-6 2,2-5 5,1 6 16,-11-2 8,-62-28-48,17-18-15,-8-6-129,-18-12-3,31 8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364 460,'0'0,"0"0,0 0,0 0,0 0,0 0,0 0,0 0,18 0,-18 0,0 0,0 0,0 0,17 0,-17 0,18 0,0 0,17 0,1 0,-1 0,1 0,17 0,0 0,18 0,0 0,18 0,17 0,-17 0,-1 0,1 0,0 0,-1 0,-70 0,71 0,-1 0,1 0,-18 0,-18 0,0 0,1 0,-19 0,1 0,-1 0,-17 0,-1 0,19 0,-18 0,-1 0,1 17,18-17,-1 0,1 0,-1 0,0 0,-17 0,18 0,17 0,-18 0,-17 0,17 0,19 0,-1 0,-18 0,-17 0,35 0,0 0,-17 0,17 0,-53 0,53 0,-17 0,-1 0,1 0,-1 0,-17 0,17 0,1 0,-18 0,17 0,-17 0,17 0,1 0,-19 0,37 0,-19 0,1 0,-36 0,53 0,-18 0,18 0,-53 0,54 0,-19 0,1 0,17 0,0 0,0 0,-35 0,35 0,0 0,-17 0,17 0,-18 0,1 0,-18 0,-1 0,19 0,17 0,-18 0,1 0,-1 0,1 0,-1 0,-17 0,17 0,1 18,-18-18,-1 0,19 0,-18 0,-1 0,1 0,-18 17,18-17,-18 0,0 0,17 0,-17 0,0 0,18 0,-18-17,0 17,18 0,-18 0,0 0,0 0,0 0,18 0,-18 0,17 0,1-18,-18 18,18 0,-18 0,18 0,-1 0,1 0,0 0,-18 0,18 0,-1 0,-17 0,18 0,0-17,-1 17,1 0,0 0,0 17,-1-17,1 0,0 0,0 0,-1 0,-17 0,18 0,-18 0,18 0,17 0,1 0,-1 0,-35 0,36 0,-1 0,1 0,-1 0,0 0,1 0,-1 0,19 0,-19 0,1 0,-36 0,35 0,0 0,1 18,-1-18,19 0,-19 0,1 0,-1 0,0 0,1 0,-18 0,-1 0,1 0,0 0,0 0,17 0,-17 0,-18 0,18 0,-1 0,-17 0,18 0,0 0,-1 0,1 0,0 0,0 0,-1 0,19 0,-36 0,18 0,-1 0,-17 0,18 0,0 0,-1 0,-17 0,18 0,-18 0,18 0,-18 0,18 0,-18 0,0 0,0 0,17 0,-17 0,0-18,18 18,0 0,0 0,-1 0,19-17,-18 17,-1 0,1-18,0 18,-1 0,1 0,0 0,0 0,-18 0,17 0,-17 0,0 0,0 0,18 0,-18 0,0 0,0 0,0 0,18 0,-18 0,0 0,0 0,0 0,18 0,-18 0,0 0,0-17,0 17,0 0,17 0,-17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3908 6219 467,'-53'39'77,"3"-3"-71,-16-12 13,13 22 22,56-7-36,6 12 1,2 13 3,-4-15 0,-3 16 0,-1-6 0,-4-3-2,3-2-1,3-3-1,0-11-1,32-26-5,22-41-7,-5 0-2,14-8-14,-26 13-39,7-1 3,21-13-48,-28 15 57,5-4-147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5109 6105 536,'37'5'142,"-1"9"-129,1 59 9,-47-21-12,-6-10-4,5 1 0,57-36 25,1-22-20,-6-9-15,-20-18-310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5273 6164 490,'35'-12'271,"6"-4"-254,4-1-61,-6 17-329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7350 4115 200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4265 7072 251,'-14'63'248,"3"-13"-236,-6 27 16,6-26-17,-1-4 3,1-1-1,-5 15 20,2 1-9,5-17-3,-4 5 1,3-5-13,7-7-57,23-92-88,-8 13 51,-3 3 41,1-8-134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4198 7084 202,'42'49'162,"-6"6"-123,-2-1-4,-6 2-5,-5 10-7,-11-20-5,1 4-2,-4-13-1,7 29 4,-38-13-195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4159 7522 384,'63'-22'151,"-14"3"-129,-11 3-6,0 1-8,-1 2-6,2 2-7,-3 4-10,1 0-17,14-31-108,-32-7 98,-60 22 198,8 76-123,21 14 1,20-30-19,43 17 13,-1-107 4,-40 0-18,-8 12-2,-2 2 3,14 94 25,-2 3-35,-1-14-2,2 8 0,-4-8 0,-2 14 2,-7-6 5,-11-8 1,-67 9 0,22-61-20,4-20-25,-6-45-189,50 30 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4876 7192 197,'-48'33'445,"27"7"-435,1 9 13,16-10-16,9 5 3,11 0 1,57 2-21,-27-56-22,-8-34-56,-20 3-4,-3-10 0,-3 8-123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4986 7051 258,'6'40'237,"3"31"-185,-4-15-10,-2 45 11,-1-55-18,1 6-17,0-7-4,2 11-12,-3-13-25,-11-8-326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5103 7360 515,'68'12'98,"-48"55"-78,-69 0-12,120-52 113,-27-36-147,-6-8-87,0-26-151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36:07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13776 6118 0,'0'0'0,"0"0"0,0-16 16,-1 6-16,0 0 0,-2-3 15,-3-2-15,-1-3 0,-3-1 0,-4-1 16,-2-1-1,-2 1-15,0 1 0,-11-4 16,-3 0-16,-1 2 0,0 2 0,-6-1 16,-4 1-16,0 2 0,0 3 15,-14-4-15,-3 1 0,3 2 16,2-1-16,-17 0 0,-3 1 16,5 1-16,3 2 0,-15-1 15,-4 0-15,5 2 0,5 1 0,-39-3 16,5-1-16,14 4 0,10 1 0,-6 1 15,-4 1-15,8 1 0,6 1 16,-7 0-16,-5 2 0,9 1 16,6 5-16,-8-1 0,-5-1 15,7 0-15,6 0 0,-11 2 16,-7 2 0,7 2-16,7 1 0,-8-2 0,-5 0 15,7 0-15,4 0 0,-6 2 16,-5 2-16,8-2 15,7 0-15,-9 3 0,-8 2 16,11-1-16,6 0 0,-7 1 0,-6 0 16,9 1-16,6 0 0,-5 1 15,-2 3-15,9-1 0,5-1 0,-4 3 0,-2 3 16,7-3-16,7-1 0,-2 5 16,-1 3-16,8-1 0,8-2 0,-7 5 15,1 1-15,5 0 16,5-1-16,-1 5 0,0 2 15,4-1-15,3-2 0,0 5 16,0 5-16,5-6 0,2-2 0,1 4 0,0 5 16,4-4-16,0-2 0,-1 6 15,1 1-15,3-2 0,4-2 0,-1 4 16,-1 3-16,2-2 16,2-2-16,1 3 0,4 4 15,0-5-15,4 0 0,4 2 16,1 2-1,3-3-15,2-2 0,2 4 0,3 5 16,2-5-16,0-4 0,3 4 16,2 3-16,4-4 0,1-1 15,4-2-15,5-1 16,0-3-16,0-4 0,4 5 16,4 3-16,0-5 0,0-4 0,8 2 0,5 2 15,-1-4-15,-1-5 0,8 0 0,5-1 16,-4-2-16,-1-3 0,9 1 15,7 1-15,-3-5 0,0-2 0,6-2 16,6-1-16,-3-1 16,-4-2-16,11 0 0,5-1 15,-5-1-15,-2-1 0,6 0 0,5 0 16,-7-2 0,-4-2-16,9-1 0,7-2 15,-6 0-15,-4-2 0,12-1 16,7 1-16,-8-2 0,-6-1 15,11-5-15,5-2 0,-4 1 16,-4 1-16,10-1 0,6-1 16,-11 1-16,-6-1 0,8-1 0,4-1 15,-7-3-15,-6 1 0,10-3 0,9-2 16,-8 1-16,-7 2 0,8-6 16,7-3-16,-11 1 0,-7 2 15,4-6-15,5-3 0,-9-1 0,-4 0 16,3-4-16,2-4 0,-10 3 15,-7 1-15,5-4 0,4-3 16,-11 2-16,-6 3 0,2-6 0,2-4 16,-9 3-16,-5 1 0,1-5 15,0-5-15,-9 0 0,-5 3 0,2-1 16,1-2-16,-7 3 0,-3 0 16,-1-4-16,0-3 15,-7 7-15,-5 4 0,2-8 16,1-6-16,-7 6 15,-3 3-15,-5 0 0,-4 0 16,-2 3-16,-1 0 0,-3-4 16,-2-4-16,-4 7 0,-2 5 0,-6-6 15,-4-2-15,-1 1 16,-1 3-16,-6-1 0,-5 2 16,-1 6-16,-2 5 0,-7-5 0,-5-5 15,0 4-15,-1 3 0,-9-2 0,-8-1 16,1 3-16,0 4 0,-9-2 15,-6-2-15,4 2 0,2 2 0,-14 0 16,-9 1-16,2 4 0,4 3 16,-10-2-16,-6-1 15,4 3-15,2 5 0,-10-1 0,-9 1 16,5 4 0,5 2-16,-13 2 0,-7 0 15,5 6-15,6 3 0,-14 5 16,-10 1-16,10 6 0,6 4 0,-15 5 15,-10 4-15,9-1 16,9-2-16,-16 11 0,-11 7 16,13 0-16,10 2 0,-16 11 0,-11 8 15,11-4-15,6-2 0,43-16 0,30-10 16,21-8-16</inkml:trace>
  <inkml:trace contextRef="#ctx0" brushRef="#br0" timeOffset="1718.2971">5202 5546 0,'0'0'16,"0"0"0,0 0-16,0 0 0,0 0 0,26-11 15,-26 11-15,22-7 0,-22 7 16,32-7-16,-11 2 0,1 2 16,1 0-16,3 2 0,3-1 15,5 1-15,-2 2 0,-1 2 16,0 2-16,-6 0 0,1-1 15,-1 3-15,-3-1 0,-9-1 0,-1-1 0,-6 1 16,-3 0-16,-3-1 0,-2 0 16,-5-1-16,-2 0 0,-5-2 15,-1 1-15,3-1 0,0 2 0,3-2 16</inkml:trace>
  <inkml:trace contextRef="#ctx0" brushRef="#br0" timeOffset="1965.4738">5178 5757 0,'0'0'0,"0"0"16,0 0-16,-4 20 0,4-20 0,-6 20 15,5-4-15,0 1 0,0 1 16,0 3-16,0 1 0,0 2 16,1-1-16,0 10 0,1 0 0,0 1 15,1-1-15,0 9 16,0 0-16,2-3 0,-3-1 0,1-3 15,1 0-15,-1-3 0,0-5 0,-2 3 16,1-5-16,0-7 0,-1-3 16,0-3-16,0-5 0,0-1 15,-1-2-15,0-1 0,1-1 0,0-2 0</inkml:trace>
  <inkml:trace contextRef="#ctx0" brushRef="#br0" timeOffset="2377.2927">5140 6215 0,'0'0'16,"0"0"-16,0 0 15,0 0-15,19-20 0,-19 20 16,28-17-16,-9 7 0,3 1 0,1-1 16,5-1-16,6-2 15,-1-1-15,1 2 0,1 3 16,5-2-16,-7 1 0,-2 0 16,-2 2-16,-4-2 0,-3 0 0,-2 0 15,-3 0-15,-1-1 0,-6 3 16,-1-3-16,-5 0 0,-2-1 15,-2 1-15,-3 1 0,-4-1 0,-2 1 16,0 0-16,-4 1 0,0 0 16,-1 3-16,0 2 0,-2 1 15,1 0-15,-2 3 0,3 0 16,-1 5-16,3 2 0,0 0 0,0 3 16,1 4-16,2 1 0,-1 3 15,3 0-15,-1 8 16,2 0-16,2-1 15,2-1-15,3 0 0,2-1 16,3-1-16,0-4 0,5-1 16,4-3-16,2-3 0,1-2 0,4-4 15,4-4-15,3-2 0,-2 0 16,0-6-16,0-3 0,-5 1 16,-5 3-16,-2 0 0</inkml:trace>
  <inkml:trace contextRef="#ctx0" brushRef="#br0" timeOffset="2698.4183">5863 5942 0,'0'0'0,"0"0"0,0 0 16,0 0-16,0 0 0,0 0 0,0 0 15,14-21-15,-14 21 0,0 0 0,28-6 0,-28 6 16,24 2-16,-24-2 0,22 11 16,-12-1-16,-3 1 0,-4 5 0,-3 3 15,-2 2-15,-3 1 0,-4 7 16,-2 1-16,3-1 0,-3-2 15,1 3-15,2-2 0,1-4 16,3-4 0,3-3-16,3-3 0,2-1 0,3-4 15,2 0-15,3-2 16,1 0-16,3-2 0,0 1 0,2-1 16,-2 2-16,0 0 0,-2 2 15,-2 1-15,-2 0 0,-2 3 16,-5 4-16,-3 3 0,-3 3 15,-3 0-15,-6 9 0,-3 2 0,-2-4 0,1-3 16,0-4-16,2-4 16,3-5-16,2-4 0,3-2 0,0-2 15,2 0-15</inkml:trace>
  <inkml:trace contextRef="#ctx0" brushRef="#br0" timeOffset="3099.6138">6410 5695 0,'0'0'0,"0"0"15,0 0-15,0 0 0,0 0 0,0 0 16,-11 34-16,11-34 16,-11 36-16,5-11 0,-1 5 0,2 1 15,-1 2-15,1 9 16,-2 2-16,3-2 0,1-1 0,2 6 15,3-2-15,1-8 16,0-5-16,5-1 0,1-7 0,3-7 16,-1-4-16,4-10 0,4-5 0,2-8 15,2-5-15,3-9 16,1-6-16,2-9 0,-5-1 16,0-6-16,0-6 0,-4-7 0,-2 3 15,-7-2-15,-3 0 0,-5 8 16,-3 5-16,-8 0 0,-3 3 15,-4 12-15,0 6 0,-2 7 16,0 3-16,1 7 0,2 4 0,-3 8 16,1 5-16,2 1 0,3 0 15,5 2-15,3 3 0,1-6 16,1-2-16,1-1 0</inkml:trace>
  <inkml:trace contextRef="#ctx0" brushRef="#br0" timeOffset="3369.2332">6862 5784 0,'0'0'16,"0"0"-16,0 0 0,0 0 16,0 0-16,-1 29 0,1-29 15,-5 32-15,4-14 0,-1 3 16,2 0-16,2 1 0,-1 0 0,5 6 16,2 0-16,4-5 15,0-1-15,5-3 16,5-2-16,1-3 0,2-4 15,10-3-15,1-6 0,1-2 16,-2-2-16,3-4 0,1-4 16,-1-1-16,-3-3 0,4-5 15,-3-4-15,-6 2 0,-5 1 0,-5 4 16,-5 4-16,-3 3 0</inkml:trace>
  <inkml:trace contextRef="#ctx0" brushRef="#br0" timeOffset="3538.1328">7358 5703 0,'0'0'0,"0"0"0,0 0 15,0 0-15,-23 12 0,23-12 16,-28 29-16,12-7 0,-2 3 0,-9 15 16,-2 9-16,-1 2 0,1 3 15,-9 22 1,-9 20-16,7-7 0,2-4 16,-2 17-16,1 14 0,0 3 0,10-36 0,11-27 0</inkml:trace>
  <inkml:trace contextRef="#ctx0" brushRef="#br0" timeOffset="5321.5071">5275 7495 0,'0'0'0,"0"0"16,0 0-16,22 2 0,-22-2 0,26 1 16,-10-1-16,3 0 15,1 0-15,2 2 0,2 1 16,7 2-16,-2 0 0,-3 2 16,2 0-16,-6-1 0,0 0 0,-6 1 15,0 1-15,-4-1 0,-3 2 16,-4-3-16,0 1 0,-5 0 0,-4 0 15,-3-2-15,-5-2 0,1-1 16,4-1-16,-2 2 0</inkml:trace>
  <inkml:trace contextRef="#ctx0" brushRef="#br0" timeOffset="5575.6551">5164 7838 0,'0'0'0,"0"0"0,-2 16 0,2-6 15,0 3-15,1 1 0,1 5 16,0 5-16,1 1 0,1 4 16,-1 4-16,2-1 0,-1-2 0,1 5 15,1 1-15,-3-4 16,1-3-16,-2-1 0,0 0 0,0-4 0,0-4 16,-1-2-16,1-5 0,-1-2 15,1-1-15,-2-8 0,0-2 16,-3-6-16,1-1 0,1 2 15,1 0-15,0 1 0</inkml:trace>
  <inkml:trace contextRef="#ctx0" brushRef="#br0" timeOffset="6330.9222">5190 8121 0,'0'0'0,"0"0"0,0 0 0,0 0 15,0 0-15,25-18 16,-25 18-16,25-11 0,-7 4 16,1 0-16,2 0 0,4-2 15,0 0-15,-1 0 0,3 0 0,7 0 16,0 0-16,-2-1 0,-2 1 15,5-3 1,-2 2-16,-3-1 0,-3 3 0,-3-2 16,0-2-16,-5 1 0,-1-2 15,-2-2-15,-3 0 16,-3 0-16,-1 2 0,-3-1 16,-2 0-16,-4 2 0,0 1 0,-4 2 15,1 2-15,-5 1 0,1 2 16,-2 4-16,-2 2 0,-1 2 0,-2 2 15,0 5-15,-1 5 0,0 2 0,1 0 16,-3 9-16,2 1 16,2-2-16,1 0 0,3 1 0,2-1 15,3-2-15,2-3 0,4-1 16,4-1-16,1-4 0,1-5 16,6-2-1,5-5-15,0-2 0,3-1 0,6-7 16,6-3-16,2-3 15,-2-1-15,11-11 0,4-4 0,-3 2 16,-4 1-16,7-8 0,2-1 16,-9 2-16,-4 3 0,-4-1 15,-2 1-15,-7 5 0,-5 2 16,-5 4-16,-3 2 0,-3 4 0,-4 2 0,-2 4 16,-1 2-16,-2 5 15,0 0-15,0 0 0,-2 6 0,-2 0 16,-2 1-16,-1 5 0,1 2 15,-3 2-15,1 1 0,3 2 16,1 4-16,1-2 0,0 1 0,4 0 16,1 2-1,3-2-15,1-2 0,5 2 16,2 2-16,3-1 16,-2-1-16,5-1 0,2-1 0,0 0 15,1-3-15,4 2 0,2-3 16,-4-4-16,-2-3 0,-1-3 15,0-3-15,-4-3 0,-2-2 0,2-8 16,1-6-16,-2-3 0,-1-3 0,2-6 16,-2-6-16,2-5 0,-2 2 15,-4-6-15,0 0 16,-3 1-16,-3 5 0,-1-6 0,-4 3 16,-2 4-16,-3 3 0,-4 3 15,-3 3-15,-2 4 0,-2 4 16,-8 5-16,-6 4 0,2 4 0,-1 4 0,-5 6 15,-8 5-15,3 4 0,3-1 16,-8 5-16,3 1 0,7-3 16,8-1-16,5-3 0,7 0 15,10-8-15,4-3 0,1-3 16,-1 3-16,0-2 0</inkml:trace>
  <inkml:trace contextRef="#ctx0" brushRef="#br0" timeOffset="7480.7752">7597 5227 0,'0'0'0,"-6"-8"0,0-3 0,-5-1 16,0-2-16,-8-4 0,-5-3 16,-6-5-16,-2 2 0,-5 1 15,-6-1-15,0 4 0,-1 2 16,-16-1-16,-4 1 0,1 5 15,1 2-15,-17 2 0,-4 5 16,-6 1-16,8 4 0,-20 7 0,0 5 16,-18 5-16,14-1 0,-4 8 0,-4 3 15,12-1-15,8 1 0,-4 9 16,-4 5-16,7 0 0,8-2 16,-4 7-16,-2 5 0,12-2 0,7-3 15,0 6-15,-2 5 16,11 0-16,5 1 0,-2 6 0,1 6 0,4-7 15,6-4-15,-2 9 0,1 8 16,7-5-16,3-4 0,1 11 16,-3 4-16,6-2 0,5-4 0,4 10 15,2 6-15,5-9 0,2-3 16,3 9-16,0 9 16,7-6-16,2-4 15,7 4-15,1 4 0,5-10 16,0-7-16,10 2 0,2 3 15,3-10-15,0-8 0,6 1 16,4 0-16,3-5 0,3-6 0,7 0 16,7 1-16,0-6 15,-3-5-15,12-3 0,7-1 16,-4-5-16,-1-4 0,7-7 0,7-4 0,-3-6 16,-6-3-16,11-4 0,5-3 15,-5-5-15,-5-3 0,8-8 16,6-6-16,-10 4 0,-2 1 0,6-5 15,4-2-15,-9-3 0,-5-4 16,2-7-16,2-7 16,-6 0-16,-6 0 15,4-9-15,2-7 0,-11 3 0,-5 0 16,3-7-16,5-5 16,-5 3-16,1 2 0,0-7 15,0-6-15,-5 4 0,-5 1 0,1-7 16,1-4-16,-6 4 0,-4 5 15,3-8-15,-2-6 0,-3 4 16,-5 2-16,-2-6 0,-2-3 0,-4 4 16,-3 5-16,-3-9 0,-2-8 15,-5 8-15,-3 2 0,-3-3 16,-4-3-16,-2 7 0,0 6 0,-6-5 16,-4-4-16,-2 11 0,-3 8 15,-5-3-15,-4-2 0,0 6 16,-1 2-1,-5 1-15,-3-2 0,1 8 16,0 6-16,-5 1 0,-4-1 16,0 5-16,0 6 0,-9 0 15,-6 1-15,3 9 0,-2 7 0,-11 6 16,-6 5-16,-1 8 0,3 4 0,-14 10 16,-10 7-16,5 5 15,2 4-15,-15 10 0,-10 7 0,8 1 16,7 2-16,-12 12 0,-8 9 15,38-22-15,23-14 0,20-10 0</inkml:trace>
  <inkml:trace contextRef="#ctx0" brushRef="#br0" timeOffset="13573.6067">8941 7548 0,'0'0'0,"0"0"0,0 0 0,0 0 16,0 0-16,0 0 0,0 0 0,0 0 16,0 0-16,0 0 0,0 0 15,0 0-15,0 0 0,0 0 16,-2-22-16,2 22 0,0 0 0,0 0 15,0 0-15,0 0 0,27-5 16,-27 5-16,20-2 0,-20 2 16,23 1-16,-8 1 0,1 0 0,1 0 15,0-1-15,3 2 0,2 0 16,0 1-16,0-2 0,9 1 16,1 0-16,-1 0 0,0-1 0,2 2 15,2-2-15,-1 0 0,1 1 16,10 0-16,1-3 0,-2 0 15,-2 0-15,11-1 16,1 1-16,-3 0 0,-5 0 16,11 0-1,2 0-15,-7 0 0,-5-2 0,4 0 16,2 0-16,-6 2 0,-3 0 0,10 1 0,2-1 16,-7 0-16,-5 1 0,5 0 15,3 2-15,-5-3 0,-5-2 0,5 2 16,4 2-16,-6-1 0,-3 0 15,4-1-15,3-1 16,-6 1-16,-4 1 0,7 0 16,-2 1-16,-11 0 0,-5-2 0,2 0 15,1 2-15,-7-2 0,-3 1 0,-3 0 16,-2-1 0,-5 1-16,-2 0 0,-1-1 15,-1-1-15,-4 1 0,0 0 16,-1 0-16,-2 0 0,3 0 0,-3 0 0,0 0 15,2 2-15,-2-2 0,2 2 0,-2 2 32,0 1-32,-1 1 0,0 1 0,0-1 15,0-1-15,-1-1 0</inkml:trace>
  <inkml:trace contextRef="#ctx0" brushRef="#br0" timeOffset="17525.6608">12643 5353 0,'0'0'0,"0"0"0,0 0 0,0 0 16,0 24-16,0-24 16,3 24-16,1-8 0,-1 1 15,2 2-15,2 5 16,1 2-16,-1 0 0,4 12 0,1 3 16,-1-1-16,0-2 0,3 12 15,0 3-15,-2-6 0,-1-2 16,0 6-16,-2-2 0,-1-8 0,-1-4 15,0 2-15,0-5 0,-2-10 0,1-5 16,1-6-16,0-2 16,1-6-16,1-3 0,4-10 0,5-6 15,-2-3-15,4-4 0,6-12 16,4-6-16,1 0 0,0-1 0,4-5 16,3-3-1,4-3-15,-4 3 0,6-2 16,-1 1-16,-5 9 0,-5 6 0,-2 6 0,0 5 15,-7 7-15,-4 5 0,-6 4 0,-4 1 16,-3 2-16</inkml:trace>
  <inkml:trace contextRef="#ctx0" brushRef="#br0" timeOffset="18283.709">13247 6054 0,'0'0'15,"0"0"-15,0 0 0,0 0 16,0 0-16,31-4 0,-31 4 16,26 0-16,-26 0 0,30 1 15,-14 2-15,-1 2 0,-1 2 0,0 1 0,-1 3 16,-2 2-16,-2 2 0,0 10 16,-4 3-16,-2 0 0,-2 0 15,-1-1-15,-1-2 0,0-2 16,0-3-16,2 1 0,1-3 15,1-5-15,0-4 0,2-8 0,4-4 16,2-4 0,3-4-16,4-8 0,4-6 15,6-8-15,-2-2 0,3-2 16,2-5-16,3-4 0,-2 2 16,-2-3-16,-2 0 0,2-4 15,-4 5-15,-3 2 0,-3 1 16,-4 4-16,-3 5 0,-2 3 15,-2 3-15,-2 6 0,-3 4 0,-2 5 0,1 3 16,-2 6-16,0 2 0,-1 4 16,-2 5-16,-1 5 0,0 3 0,-1 3 15,-1 7-15,0 1 16,-1 2-16,-1 11 0,0 3 16,1 0-16,1-1 0,2 2 15,-1 2-15,3-4 0,1-1 0,4 4 0,1-3 16,2-6-16,0-6 0,3-6 15,2-3-15,1-6 0,-2-6 0,1-6 16,1-3-16,-1-7 0,1-4 16,3-12-16,2-8 15,1-1-15,-1-1 0,-1-6 0,1-5 16,-2-1 0,-2-1-16,2-9 0,0-1 15,-4 3-15,-3 5 0,-5-4 16,-3 4-16,-2 8 0,-2 6 0,-3 5 15,-1 3-15,-2 7 0,-1 4 16,-2 5-16,-3 4 0,2 4 16,-1 3-16,-4 6 0,-2 3 15,5 0-15,0 1 0,2 2 0,4 1 16,2-1-16,3-2 0,0-3 16,1-1-16,1-1 0</inkml:trace>
  <inkml:trace contextRef="#ctx0" brushRef="#br0" timeOffset="18614.8207">14440 5813 0,'0'0'0,"0"0"0,0 0 16,-6 25-16,4-14 0,1 4 0,0 6 15,1 0-15,1 1 0,2 9 16,3 3-16,1 0 0,0-1 15,7 9-15,2 1 0,1-4 0,0 0 16,3 0-16,1-1 0,2 3 0,-1-4 16,-2-4-16,-1-2 15,-3-6-15,-2-3 0,-3-4 0,-1-1 16,-3-2-16,0-3 16,-3 1-16,-1-1 0,-3-1 0,-2 1 15,-5 4 1,-5 1-16,-4 4 0,-3 0 15,-6 4-15,-6 4 0,-2-3 16,-1 1-16,-6 6 0,2-1 16,3-7-16,5-4 0,2-3 0,8-4 15,5-3-15</inkml:trace>
  <inkml:trace contextRef="#ctx0" brushRef="#br0" timeOffset="18783.8113">14735 5963 0,'0'0'0,"0"0"0,0 0 16,31-14-16,-31 14 0,40-14 16,-10 6-16,11-3 0,2-1 15,5 0-15,6-1 0,12-2 16,-1 3-1,14 0-15,-1 1 0,1 2 16,-9 3-16,-19 3 0,-12 1 0,-9-1 0</inkml:trace>
  <inkml:trace contextRef="#ctx0" brushRef="#br0" timeOffset="18962.2918">16207 5512 0,'0'0'15,"0"0"-15,0 0 0,0 0 0,0 0 16,0 0-16,0 0 0,0 0 16</inkml:trace>
  <inkml:trace contextRef="#ctx0" brushRef="#br0" timeOffset="34613.8667">20855 7482 0,'0'0'0,"0"0"0,0 0 0,0 0 16,0 0-16,-19-15 0,19 15 0,-17-13 15,17 13-15,-22-13 0,7 5 16,1 0-16,0 1 0,-3 1 15,-3-2-15,1 1 0,-1 1 0,-9-1 16,-2 0-16,1 1 0,1 2 16,-3 0-16,-4-1 0,3 2 15,0 1-15,-10 1 16,-1-1-16,3 4 16,3-1-16,-11 1 0,1 2 15,4 0-15,3 0 0,-3 2 16,-4 2-16,4-1 0,2 1 0,-8 3 15,-3 3-15,5-1 0,5 1 16,-4 3-16,-3 4 16,6 0-16,3-1 0,-9 6 0,-3 0 0,5-1 15,5-1-15,2 4 0,-1 2 16,5-2-16,4-2 0,-14 18 16,3 0-16,21-20 0,2-2 0,-15 19 15,4 1-15,15-19 0,0 1 16,-9 20-16,0 1 15,13-20-15,2-1 0,-9 20 0,1-1 0,8-19 16,2-2-16,-2 8 0,0 4 16,1-5-16,2-1 0,-1 2 0,0 4 15,3-5-15,-1-1 0,3 4 16,-1 0-16,2-2 0,1-3 16,1 3-16,2 5 0,0-10 15,0-2-15,3 8 16,2 1-16,-1-6 0,1-3 15,3 5-15,2 5 16,0-6-16,-1 0 0,2 2 0,2 3 16,-2-4-16,-1-2 0,4 3 15,0 2-15,0-3 0,0-3 16,2 3-16,4 3 0,-1-2 16,-1-2-16,2 1 0,2 1 0,-1-3 0,-1-3 15,4 3-15,4 1 16,-1-3-16,-3 0 0,6-1 15,4 2-15,-2-2 0,-2-3 0,5 3 16,5 1-16,-4-3 0,-3-1 0,10 5 16,3 1-16,-5-3 15,-3-3-15,6 4 16,6 0-16,-7-3 0,-3-1 16,6 0-16,6 0 15,-5-1-15,-2-3 0,29 10 0,-2-2 16,-9-4-16,-6-5 0,6 1 15,6-1-15,-8-3 0,-7-1 0,10 0 16,8 0-16,-7-1 16,-5 0-16,10-3 0,9 0 0,-11-4 15,-5-2-15,9-3 0,5 1 16,-8-3-16,-9 1 0,8-1 0,5-1 16,-11-2-16,-4-2 0,7-3 15,7-5-15,-8 2 0,-4 1 0,6-6 16,4-3-16,-8 2 15,-5 0-15,8-7 16,6-5-16,-8 3 0,-4 2 16,6-3-16,6-4 0,-8 4 15,-5 1-15,11-9 0,7-6 16,-10 3-16,-6 0 0,3-5 16,3-5-16,-9 6 0,-6 6 0,7-9 15,2-4-15,-9 4 16,-7 3-16,6-6 0,4-3 0,-7 5 0,-6 5 15,3-8-15,2-5 16,-7 7-16,-7 5 0,5-8 0,4-5 16,-9 7-16,-4 5 0,2-4 15,1-5-15,-3 4 0,-4 3 0,0-4 16,1-4-16,-4 7 16,-2 6-16,2-8 0,2-2 0,-5 7 0,-4 4 15,-1-4-15,1-2 0,-4 7 16,-2 2-16,-2-5 0,-1-6 15,-3 8-15,-1 5 0,-1-4 16,-2-4-16,-2 7 0,-1 1 0,-4-3 16,-2-4-16,1 8 15,0 5-15,-5-6 16,-4 0-16,1 2 0,-1 3 16,-5-3-16,-2-3 0,1 6 15,2 4-15,-5-4 0,-4-2 16,0 3-16,0 1 0,-6-1 15,-5-2-15,3 3 0,4 5 0,-8-2 16,-4-3-16,2 6 0,5 3 16,-12-4-16,-7-2 0,8 4 0,4 2 15,-9-1-15,-8 0 0,6 4 16,4 1-16,-12-3 0,-7 0 16,8 3-16,5 4 0,-11 0 15,-10 2-15,8 2 0,6 0 0,-11 1 16,-8 0-16,7 4 0,7 2 15,-13 3 1,-8 0-16,9 2 0,7-2 0,-13 4 16,-8 3-1,11 0-15,8-1 0,-13 8 0,-12 7 0,10 0 0,7 0 0,-12 6 16,-8 3-16,12-1 16,9 0-16,-14 9 0,-10 6 15,17-5-15,12-3 16,-13 9-16,-6 5 0,10-2 0,8-1 15,-9 9-15,-4 4 0,14-7 16,9-5-16,-6 10 0,-6 7 16,11-8-16,7-4 0,-2 9 15,-2 5-15,11-10 0,7-4 0,-6 7 16,-4 5-16,9-5 0,6-6 16,-6 12-16,-4 8 0,8-10 0,4-7 15,-4 15-15,-3 7 0,6-6 16,4-5-16,-1 14 0,0 10 15,6-11-15,3-5 0,4 16 16,1 11-16,8-16 0,6-10 0,4-24 16,3-17-16,2-10 0</inkml:trace>
  <inkml:trace contextRef="#ctx0" brushRef="#br0" timeOffset="40083.5323">21405 9125 0,'0'0'0,"0"0"0,0 0 0,0 0 0,0 0 0,0 0 16,0 0-16,0 0 0,0 0 16,-21 15-16,21-15 15,-11 18-15,11-18 0,-13 27 16,5-8-16,0 2 0,-1 3 0,-3 5 16,-3 4-16,-3 11 0,-2 1 15,-6 17 1,0 2-16,2-2 0,-1-3 15,-2 11-15,2-3 0,-1 3 0,5-10 16,4-2-16,3-8 16,8-15-16,2-9 0,8-13 15,3-8-15,3-7 0,3-5 0,2-16 16,1-9-16,-5 10 0,-2 6 0,-2 2 16</inkml:trace>
  <inkml:trace contextRef="#ctx0" brushRef="#br0" timeOffset="40430.7108">21443 9357 0,'0'0'0,"0"0"0,0 0 15,0 0-15,0 0 0,0 0 0,0 0 16,15 19-16,-15-19 0,12 21 16,-12-21-16,15 32 0,-8-12 0,2 3 15,2 2-15,0 0 0,0 2 16,3 5-16,-1 1 0,-1-4 15,0-4-15,1 3 0,1-6 16,-3-3 0,-2-4-16,0-8 15,2-4-15,1-5 0,2-5 0,2-7 0,4-8 0,1-3 16,1-5-16,10-11 0,4-4 16,0 3-16,-1 2 0,10-7 15,1 1 1,2 1-16,-5 8 0,-3 8 0,-3 6 15,-6 7-15,-5 4 0,-6 3 0,-5 3 16,-4 1-16</inkml:trace>
  <inkml:trace contextRef="#ctx0" brushRef="#br0" timeOffset="40769.2883">22283 9571 0,'0'0'15,"0"0"-15,0 0 0,0 0 0,26-13 16,-26 13-16,27-5 16,-13 3-16,2 1 0,-1 3 0,0 3 15,0 0-15,-2 4 0,-1 3 16,-2 4-16,-1 2 0,-2 0 16,-4 9-16,-3 3 0,-1 0 0,-1-1 15,-2 4-15,0-2 0,1-4 16,0-4-16,2-5 0,1-4 15,1-1-15,2-5 0,2-2 0,3-4 16,1-1-16,2-2 0,5-4 16,5-8-16,2 0 0,4-1 0,11-10 15,7-3-15,2-1 0,1 0 0,13-5 16,1 0-16,-9 4 16,-7 5-16,-4 1 0,-11 7 15,-8 4-15</inkml:trace>
  <inkml:trace contextRef="#ctx0" brushRef="#br0" timeOffset="44997.6276">22186 10641 0,'0'0'0,"0"0"16,0 0-16,0 0 0,-23 18 0,23-18 0,-19 26 16,9-11-16,0 2 0,0 6 15,-1 6-15,-2 7 0,2-2 0,-1 14 16,2 3-16,2-2 0,2-2 15,3 8 1,6-1-16,1-10 16,2-9-16,3-1 0,5-6 15,-2-11-15,0-3 0,4-6 16,3-6-16,0-4 0,0-6 0,3-7 16,4-6-16,0-2 0,-2-4 0,3-4 15,2-6-15,-3 2 16,-1 2-16,1-7 0,0-2 15,-5 7-15,-5 2 0,-3 0 16,-3-1-16,-3 7 0,-4 1 0,-3-1 16,-2-2-16,-2 5 0,-2 5 15,-4-2-15,-2 0 16,-1 3-16,-2 3 0,-4 1 16,-5 4-16,5 6 0,-1 4 0,-3 5 15,-4 6-15,3 2 0,2 1 0,2 3 16,2 1-16,4-2 0,3-1 0,2-4 0,1-2 15,3-2-15</inkml:trace>
  <inkml:trace contextRef="#ctx0" brushRef="#br0" timeOffset="45445.8119">23068 10882 0,'0'0'0,"0"0"16,0 0-16,0 0 0,0 0 0,0 0 15,0 0-15,33 2 0,-33-2 16,28 2-16,-28-2 0,38 5 0,-18-3 0,3 1 16,2 2-16,1 1 15,-1 1-15,7 4 0,-1 2 16,-6 3-16,-3 1 0,-6 6 15,-5 4-15,-5 8 0,-3 0 16,-8 4-16,-4 2 0,0-3 0,-1-2 16,-4 3-1,1-4-15,3-8 0,3-5 16,1-5-16,3-4 0,1-3 16,0-3-16,4-4 0,-2-3 0,4 3 15,1-4-15,5-4 0,5-2 16,-1-1-16,4-1 0,10-7 15,6-2-15,4-3 0,2 0 16,7-4-16,7-1 0,8-3 0,-3 3 16,10-4-16,-2 3 0,-9 5 15,-4 3-15,3 0 0,-7 4 16,-10 1-16,-8 0 0,-9 4 0,-6 3 16,-5 2-16</inkml:trace>
  <inkml:trace contextRef="#ctx0" brushRef="#br0" timeOffset="45632.9451">24499 10440 0,'0'0'0,"0"0"0,0 0 16,0 0-16,0 0 0,0 0 0,0 0 15,0 0 1,-25 3-16,25-3 0,0 0 0,-24 6 0</inkml:trace>
  <inkml:trace contextRef="#ctx0" brushRef="#br0" timeOffset="47066.0241">10064 9846 0,'0'0'0,"0"0"15,0 0-15,-23 11 0,13-6 0,-1 2 0,-2 3 16,0 1-16,-2 3 16,-3 8-16,-2 5 0,1 2 15,0 2-15,3 4 0,0 4 16,1 9-16,2 0 0,3 2 15,3 4-15,3 1 0,2-10 16,5 3-16,5-7 0,3-8 16,2-6-16,4-8 0,4-6 15,-1-7-15,1-4 0,5-7 0,1-5 0,1-6 16,-1-4-16,3-7 0,2-6 16,1-2-16,0-2 0,5-11 15,-2-4-15,-3 5 0,-3 1 16,0-7-16,-5 3 0,-4 4 15,-5 5-15,-5 1 0,-4 2 16,-5 5-16,-3 3 0,-2 4 0,-2 3 0,-2 3 16,-3 5-16,-1 4 0,-2 1 15,-2 3-15,1 3 0,0 2 16,-1 3-16,3 3 0,0-1 0,1 3 16,0 3-16,1 0 0,2 1 15,5-2-15,2 0 0,0-3 16,1 0-1,0 0-15</inkml:trace>
  <inkml:trace contextRef="#ctx0" brushRef="#br0" timeOffset="47335.9159">11104 10055 0,'0'0'15,"0"0"-15,0 0 0,31-2 16,-17 2-16,3 0 0,0 2 0,6 3 16,2 1-16,-2 4 15,-1 2-15,-2 4 0,-4 3 0,-4 5 16,-3 6 0,-2 8-16,-4 3 0,-3-1 0,-3 1 0,-2-2 15,1-2-15,1 0 0,1-4 16,2-8-16,1-6 0,4-3 15,5-2-15,3-4 0,5-4 0,5-6 16,7-4-16,6-6 0,6-5 16,18-8-16,7-4 0,5-2 15,4-1-15,20-6 0,4-2 16,-15 7-16,-25 8 0,-17 7 16</inkml:trace>
  <inkml:trace contextRef="#ctx0" brushRef="#br0" timeOffset="47552.1856">13651 9798 0,'0'0'0,"0"0"15,0 0-15,15 22 0,-15-22 0,20 30 16,-8-2-16,-1-5 0,-1-1 0,-1-4 16</inkml:trace>
  <inkml:trace contextRef="#ctx0" brushRef="#br0" timeOffset="60872.2237">22805 5957 0,'0'0'0,"0"0"16,0 0-16,-26-11 0,15 7 0,-3-2 0,-3-1 15,-6-2-15,0 0 0,-4 0 16,-1-1-16,-2 2 0,-1-2 0,-9 2 15,-1 0-15,-1 1 0,0 1 16,-2 0-16,-3 1 0,-6 0 16,4 1-16,-3 3 0,-1 1 15,2-1-15,1 1 16,-11 0-16,0 2 16,2 2-16,1 2 0,-1 1 15,-3 0-15,4 2 0,2 1 0,-9 2 16,-1 0-16,5 0 0,1 2 15,2 0-15,-1 2 0,-17 7 16,11-1-16,3-1 0,2 0 16,8-2-16,5 0 0,-2 1 0,0 1 0,4 1 15,5-2-15,-2 0 0,-1 1 16,3 0-16,3 2 0,-3 2 16,0 0-16,3 0 0,0-2 15,-1 4-15,-3 2 0,3-1 16,4 1-16,-1 1 0,0 0 15,4-1-15,2-2 16,5 1-16,3-2 0,8-9 16,-2 2-16,-1 4 0,-3 1 15,4 0-15,1-1 0,1 2 16,0 1-16,1-1 0,1 1 16,1 1-16,1 1 0,1-3 15,1 1-15,0 0 0,3 3 16,-1-2-16,2 0 0,1 0 0,1 1 0,2-2 15,1-1-15,2 1 0,2-2 16,0 1-16,2 0 0,1-4 16,1-1-16,2 1 0,1-1 15,3 2-15,1 1 0,2-1 16,0-3-16,2 1 0,1-1 16,1 1-16,0 0 0,3 0 0,1-1 0,1-1 15,-1-2-15,3 0 0,2-2 16,-1 0-16,0 0 0,2 0 15,2 0-15,0 0 0,1-2 16,0-1-16,3-1 0,5 0 16,-1-2-16,1 0 0,1 1 15,-2-4-15,-1 1 16,3-4-16,1 0 0,0-1 16,-3-1-16,3-1 0,2-1 15,-1-2-15,-2 2 0,9-1 16,0 2-16,-2 0 0,-2-1 15,1 0-15,0 2 0,-2-2 0,1-2 16,1 1-16,1 1 16,-2-1-16,1 1 0,2-3 0,3 1 0,-3-2 15,-1 0-15,7-1 0,1 0 16,-3 1-16,0 1 0,19-2 16,-5 1-16,-7-1 0,-5 0 0,0 0 15,3 0-15,-4 1 0,0 3 16,-1-3-16,0 2 0,-2 0 15,-1 1 1,3-1-16,1 1 0,-4-1 16,-2-2-16,2 1 0,2-2 15,-1 1-15,0 2 0,2-1 16,-1 1-16,-2 1 0,-1 0 0,2 1 16,2 0-16,-3-2 0,-2-3 15,2 5-15,2 4 0,1 0 16,-1-1-16,2 0 0,2 0 0,-4-2 15,-1-1-15,4 0 0,0 2 16,0 1-16,-2 1 0,1-3 16,1-1-16,-4-3 0,-1 2 0,2 0 15,3-1-15,-3 0 0,-2 0 16,2 1-16,2-1 0,-2 1 16,-4-1-1,1 2-15,0-1 0,-1 1 16,-1 0-16,3 1 0,3 0 15,-2-1-15,-2 0 0,2 2 16,4 0-16,-2 0 0,0-1 0,2 0 16,2 0-16,-4 0 0,-2 0 15,3-2-15,2 1 0,-3 0 16,-2 0-16,2-2 0,-1-1 0,-3 4 0,-3 3 16,3-1-16,1 1 15,-1-4-15,-2-2 0,1 3 16,1-1-16,-3 2 0,0 2 0,1-2 15,0-2-15,-3 1 0,-1-1 16,4 0-16,3 1 0,-2-1 16,-2-1-16,2 2 0,1 2 0,-1-2 15,-2-1-15,1 1 0,-1 0 16,0 1-16,-3 1 0,2-4 16,-1 0-16,-4 2 0,-3 1 0,2-1 15,1-2-15,-1-2 0,0 0 16,1-1-16,2-3 0,-5 4 15,-1 2 1,2-2-16,2-1 0,-15 4 16,3 1-16,4-2 0,3 0 15,-4 0-15,0 1 0,3-2 16,1 1-16,0-1 0,-1 1 0,0 0 16,1-2-16,-2 2 0,0 1 15,-1 1-15,0 1 0,2-3 16,-1 1-16,1 0 0,0-1 0,0 0 0,-1 0 15,3 1-15,1-2 0,-7 1 16,1-1-16,6-1 0,1-1 16,-8 3-16,0 0 0,1-2 15,0-1-15,0-1 0,-1 3 16,2-1-16,1 0 0,-2 0 16,-1 0-16,2 1 15,-1 0-15,-2-1 0,-1 0 16,0 0-16,0-1 15,0-1-15,-1-1 0,0 0 16,1 0-16,-3 2 0,0-1 0,1-1 16,1-2-16,-3 2 15,1-1-15,0-1 0,-1-3 0,-4 4 16,-1-1-16,-1 0 0,1 0 0,-1-1 16,-1-2-16,0 0 0,0-2 0,-1 1 15,-2 1-15,0 0 16,0 1-16,-2 0 0,0 1 15,-1-2-15,-1-3 0,-3 3 16,0 1-16,0-2 0,-1 2 16,0-1-16,-1 1 0,-1-2 0,0 1 0,-2-2 15,0 1-15,-2-2 0,1 0 0,-3 0 16,0-1-16,-1 1 16,-1 0-16,-1 0 0,-1 1 0,-2-3 15,1 0-15,-1 3 0,-1 1 16,0-2-16,-2-1 0,-1 2 15,-1-2-15,-5-3 16,1 1-16,-1 0 0,-2 1 16,0 0-16,-3-1 15,-1 0-15,-1 1 0,-2-1 0,-1 0 16,-2 1-16,0 0 0,-3 0 16,-2 0-16,0 0 0,-3-1 15,-6-4-15,-2 1 0,2 3 16,1 2-16,-1-1 0,-2 1 0,0 0 0,1 1 15,-6-1-15,-2 2 0,3 0 16,1 3-16,-3 0 0,0-2 16,-1 2-16,2 1 0,-4-2 15,-3 1-15,1 1 0,1 0 16,-10 0-16,-2-1 0,2 4 0,2 0 16,0-2-1,-3 1-15,2-1 0,2 1 16,-32-1-16,5 0 0,7 2 15,5 1-15,-1 0 0,0 1 16,6-1-16,3 0 0,-4 2 16,-2 2-16,3 1 0,1-2 0,-3 1 15,-2 0-15,5 0 0,2 0 16,-3 2-16,0 1 0,3 0 0,3 1 16,-2 1-16,-1 0 0,3-1 15,2 0-15,-3 2 0,-2 0 16,2 1-16,3 2 0,-2 0 15,-1 0-15,3 0 0,4 0 0,-6 0 16,-2 0-16,0 1 0,1-1 16,-2 2-1,-1 0-15,4 1 0,3-2 16,0 3-16,-2 1 0,4-1 16,3 0-16,4-1 0,1 0 0,4-1 15,1 2-15,1-3 0,1 0 16,4-3-16,1 0 0,1 0 15,0 2-15,0-2 16,0 1-16,-9 2 0,-8 3 0,10-4 16,8-1-16,-1 1 0,2 1 15,-2-1-15,-3-1 0,-3 5 0,-2 2 16,15-6-16,-2 0 0,0 1 16,-2 3-16,0-3 0,1 0 0,-1 1 0,2-1 31,3 0-31,0-1 0,1-1 0,2 1 0,2 0 0,2 1 15,3-4-15,1 1 16,1 0-16,0-1 0,2-1 0,0 1 16,4-1-16,1-1 0,1 1 15,-1-1-15,1 0 0,0 2 16,1-2-16,1 1 0,-1 0 16,0 1-16,-1 0 15,-1 0-15,2-1 0,-1 1 16,0-1-16,0 1 0,0 0 15,0 1-15,2-1 0,-1 0 16,1 1-16,2-2 0,-1 1 16,2-2-16,1 0 0,0 0 15,1 1-15,0-1 0,0 0 16,0 0-16,-1-1 0,3 0 0,-2 1 0,2-1 16,-2 3-16,2-3 15,-2 3-15,2-3 0,-2 1 0,2-1 16,0 0-16,-3 2 0,3-2 15,0 0-15,0 0 0,0 0 16,0 0-16,0 0 0,0 0 16,0 0-16,0 0 15,0 0-15,0 0 0,0 0 16,0 0-16,0 0 0,0 0 16,0 0-16,0 0 0,0 0 0,0 0 0,0 0 15,0 0-15,-6-2 0,6 2 16,0 0-16,0 0 0,0 0 15,0 0-15,0 0 0,0 0 16,0 0-16,0 0 0,0 0 16,0 0-16,0 0 0,0 0 15,0 0-15,0 0 0,0 0 16,0 0-16,0 0 0,0 0 16,0 0-16,0 0 0,0 0 0,0 0 15,0 0-15,0 0 16,0 0-16,0 0 0,0 0 0,0 0 0,0 0 15,0 0-15,0 0 0,0 0 16,0 0-16,0 0 0,0 0 16,0 0-16,0 0 0,0 0 15,0 0-15,0 0 0,0 0 0,0 0 16,0 0-16,0 0 0,0 0 16,0 0-1,0 0-15,0 0 0,0 0 16,0 0-16,0 0 0,-4 4 15,4-4-15,0 0 0,0 0 16,0 0-16,0 0 0,0 0 16,0 0-16,0 0 0,0 0 15,0 0-15,0 6 0,0-6 16,0 0-16,0 0 0,0 0 0,0 0 0,0 0 16,0 0-16,0 0 0,0 0 15,0 0-15,0 0 0,-3 4 16,3-4-16,0 0 0,0 0 15,0 0-15,0 0 0,0 0 0,0 0 16,0 0-16,0 0 16,0 0-16,0 0 15,0 0-15,0 0 0,0 0 16,0 0-16,0 0 0,0 0 0,0 0 0,0 0 31,0 0-31,0 0 0,-1 6 0,1-6 0,0 0 0,0 0 16,0 0-16,0 0 0,0 0 15,0 0-15,0 0 0,0 0 16,0 0-16,0 0 0,0 0 16,0 0-16,0 0 0,-1 6 15,1-6-15,0 0 0,0 0 16,0 0-16,0 0 0,0 0 16,0 0-16,0 0 0,0 0 0,0 0 15,0 0-15,0 0 16,0 0-16,0 0 0,0 0 0,0 0 31,0 0-31,0 0 0,0 0 16,0 0-16,0 0 0,0 0 0,0 0 15,0 0-15,0 0 0,0 0 16,0 0-16,0 0 0,0 0 16,0 0-16,0 0 0,0 0 0,0 0 15,0 0-15,0 0 0,0 0 0,0 0 16,0 0-16,0 0 0,0 0 15,0 0-15,0 0 0,0 0 16,0 0-16,0 0 0,0 0 16,0 0-16,0 0 0,0 0 15,0 0-15,0 0 0,0 0 16,0 0-16,0 0 0,0 0 0,0 0 0,0 0 16,0 0-16,0 0 0,0 0 15,0 0 1,-4 2-16,4-2 0,0 0 15,0 0-15,0 0 0,0 0 16,0 0-16,0 0 0,0 0 16,0 0-16,0 0 0,0 0 15,0 0-15,0 0 0,0 0 0,0 0 16,0 0-16,0 0 0,0 0 16,0 0-16,0 0 0,0 0 15,0 0-15,0 0 0,0 0 16,0 0-16,0 0 0,0 0 0,0 0 15,0 0-15,0 0 16,0 0-16,0 0 0,0 0 0,0 0 0,0 0 16,0 0-16,0 0 0,0 0 15,0 0-15,0 0 0,0 0 16,0 0-16,0 0 0,0 0 16,0 0-16,0 0 0,0 0 0,0 0 15,0 0-15,0 0 16,0 0-16,0 0 15,0 0-15,0 0 0,0 0 16,0 0-16,0 0 0,0 0 16,0 0-16,0 0 0,0 0 15,0 0-15,0 0 0,0 0 16,0 0-16,0 0 0,0 0 0,0 0 16,0 0-16,0 0 0,0 0 15,0 0-15,0 0 0,0 0 0,0 0 16,-3 6-16,3-6 0,0 0 15,0 0-15,0 0 0,0 0 16,0 0-16,0 0 0,0 0 16,0 0-16,0 0 0,0 0 15,0 0-15,0 0 0,0 0 16,0 0-16,0 0 0,0 0 0,0 0 16,0 0-16,0 0 0,0 0 15,0 0-15,0 0 0,0 0 16,0 0-16,0 0 0,0 0 15,0 0-15,0 0 0,0 0 16,0 0-16,0 0 0,0 0 0,0 0 16,0 0-1,0 0-15,0 0 0,0 0 16,0 0-16,0 0 0,0 0 0,0 0 16,0 0-16,0 0 15,0 0-15,0 0 0,0 0 16,0 0-16,0 0 0,0 0 15,0 0-15,0 0 0,0 0 0,0 0 16,0 0-16,0 0 0,0 0 0,0 0 16,0 0-16,0 0 0,0 0 0,0 0 15,0 0-15,0 0 16,0 0-16,0 0 0,0 0 16,0 0-16,0 0 0,0 0 15,0 0-15,0 0 0,0 0 0,0 0 16,0 0-1,0 0-15,0 0 0,0 0 16,0 0-16,0 0 0,0 0 0,0 0 16,0 0-16,0 0 15,0 0-15,0 0 0,0 0 16,0 0-16,0 0 0,0 0 0,0 0 16,0 0-16,0 0 0,0 0 15,0 0-15,0 0 0,0 0 0,0 0 16,0 0-16,0 0 0,0 0 0,0 0 15,0 0-15,0 0 0,0 0 16,0 0-16,0 0 16,0 0-16,0 0 0,0 0 15,0 0-15,0 0 0,0 0 0,0 0 0,0 0 16,0 0-16,0 0 0,0 0 16,0 0-16,0 0 0,0 0 0,0 0 15,0 0-15,0 0 0,0 0 16,0 0-16,0 0 15,0 0-15,0 0 0,0 0 16,0 0-16,0 0 0,0 0 0,0 0 16,0 0-1,0 0-15,0 0 0,0 0 16,0 0-16,0 0 0,0 0 0,0 0 16,0 0-16,0 0 0,0 0 15,0 0-15,0 0 16,0 0-16,0 0 0,0 0 15,0 0-15,0 0 0,0 0 0,0 0 16,0 0-16,0 0 0,0 0 0,0 0 16,0 0-16,0 0 0,0 0 0,0 0 15,0 0-15,0 0 16,0 0-16,0 0 0,0 0 16,0 0-16,0 0 0,0 0 0,0 0 15,0 0-15,0 0 0,0 0 16,0 0-1,0 0-15,0 0 0,0 0 16,0 0-16,0 0 0,0 0 0,0 0 16,0 0-16,0 0 0,0 0 15,0 0-15,0 0 0,0 0 16,0 0-16,0 0 0,0 0 16,0 0-16,0 0 0,0 0 15,0 0-15,0 0 0,0 0 0,0 0 16,0 0-16,0 0 0,0 0 0,0 0 15,0 0-15,0 0 0,0 0 16,0 0-16,0 0 0,0 0 16,0 0-16,0 0 0,0 0 15,0 0-15,0 0 0,0 0 16,-5 2 0,5-2-16,0 0 0,0 0 15,0 0-15,0 0 0,0 0 0,0 0 16,0 0-16,0 0 0,0 0 15,0 0-15,0 0 0,0 0 16,0 0-16,0 0 0,0 0 16,0 0-16,0 0 0,0 0 15,0 0-15,0 0 0,0 0 0,0 0 0,0 0 16,0 0-16,0 0 0,0 0 16,0 0-16,0 0 0,0 0 15,0 0-15,0 0 0,0 0 16,0 0-16,0 0 0,0 0 15,0 0-15,0 0 0,0 0 16,0 0-16,0 0 0,-3 4 0,3-4 0,0 0 16,0 0-16,0 0 0,0 0 15,0 0-15,0 0 0,0 0 16,0 0-16,0 0 0,0 0 16,0 0-16,0 0 0,0 0 15,0 0-15,0 0 0,0 0 16,0 0-1,0 0-15,0 0 0,0 0 0,0 0 16,0 0-16,0 0 0,0 0 16,0 0-16,0 0 0,0 0 15,0 0-15,0 0 0,0 0 16,0 0-16,0 0 0,0 0 16,0 0-16,0 0 0,0 0 15,0 0-15,0 0 0,0 0 0,0 0 0,0 0 16,0 0-16,0 0 0,0 0 15,0 0-15,0 0 0,0 0 16,0 0-16,0 0 0,0 0 16,0 0-16,0 0 0,0 0 15,0 0-15,0 0 0,0 0 16,0 0 0,0 0-16,0 0 0,0 0 0,0 0 15,0 0-15,0 0 0,0 0 16,0 0-16,0 0 0,0 0 0,0 0 15,0 0-15,0 0 0,0 0 16,0 0-16,0 0 16,0 0-16,0 0 0,0 0 0,0 0 15,0 0-15,0 0 0,0 0 0,0 0 16,0 0-16,0 0 0,0 0 16,0 0-16,0 0 0,0 0 15,0 0-15,0 0 0,0 0 16,0 0-16,0 0 0,0 0 15,0 0-15,0 0 0,0 0 16,0 0-16,0 0 16,0 0-16,0 0 0,0 0 15,0 0-15,0 0 0,0 0 16,0 0-16,0 0 0,0 0 0,0 0 16,0 0-16,0 0 15,0 0-15,0 0 0,0 0 16,0 0-16,0 0 0,0 0 0,0 0 15,0 0-15,0 0 0,0 0 0,0 0 16,0 0-16,0 0 0,0 0 16,0 0-16,0 0 0,0 0 15,0 0-15,0 0 0,0 0 16,0 0-16,0 0 0,0 0 16,0 0-16,0 0 0,0 0 0,0 0 15,0 0-15,0 0 0,0 0 0,0 0 16,0 0-16,0 0 0,0 0 15,0 0-15,0 0 0,0 0 16,0 0-16,0 0 0,0 0 16,0 0-16,0 0 0,0 0 15,0 0-15,0 0 0,0 0 0,0 0 16,0 0 0,0 0-16,0 0 0,0 0 15,0 0-15,0 0 0,0 0 16,0 0-16,0 0 0,0 0 0,0 0 15,0 0-15,0 0 16,0 0-16,0 0 0,-4 4 16,4-4-16,0 0 0,0 0 0,0 0 15,0 0-15,0 0 0,0 0 0,0 0 16,0 0-16,0 0 0,0 0 16,0 0-16,0 0 0,0 0 0,0 0 15,0 0-15,0 0 0,0 0 16,0 0-16,0 0 15,0 0-15,0 0 0,0 0 0,0 0 16,0 0 0,0 0-16,0 0 15,0 0-15,0 0 0,0 0 0,0 0 16,0 0-16,0 0 0,0 0 0,0 0 16,0 0-16,0 0 0,0 0 15,0 0-15,0 0 0,0 0 16,0 0-16,0 0 15,0 0-15,0 0 0,0 0 0,0 0 0,0 0 16,0 0-16,0 0 0,0 0 16,0 0-16,0 0 0,0 0 0,0 0 15,0 0-15,0 0 0,0 0 16,0 0-16,0 0 0,0 0 16,0 0-16,0 0 0,0 0 15,0 0-15,0 0 0,0 0 0,0 0 16,0 0-16,0 0 0,0 0 15,0 0-15,0 0 0,0 0 0,0 0 16,0 0-16,0 0 0,0 0 16,0 0-16,0 0 0,0 0 15,0 0-15,0 0 0,0 0 16,0 0 0,0 0-16,0 0 0,0 0 15,0 0-15,0 0 0,0 0 16,0 0-16,0 0 0,0 0 0,0 0 15,0 0-15,0 0 0,0 0 16,0 0-16,0 0 0,0 0 16,0 0-16,0 0 0,0 0 15,0 0-15,0 0 0,0 0 0,0 0 16,0 0-16,0 0 0,0 0 0,0 0 16,0 0-16,0 0 0,0 0 15,0 0-15,0 0 0,0 0 16,0 0-16,0 0 0,0 0 15,0 0-15,0 0 0,0 0 16,0 0 0,0 0-16,0 0 0,0 0 0,0 0 15,0 0-15,0 0 0,0 0 16,0 0-16,0 0 0,0 0 16,0 0-16,0 0 0,0 0 15,0 0-15,0 0 0,0 0 16,0 0-16,0 0 0,0 0 15,0 0-15,0 0 0,0 0 0,0 0 16,0 0-16,0 0 0,0 0 16,0 0-16,0 0 0,0 0 0,0 0 15,0 0-15,0 0 0,0 0 16,0 0-16,0 0 16,0 0-16,0 0 0,0 0 0,0 0 15,0 0-15,0 0 16,0 0-16,0 0 15,0 0-15,0 0 0,0 0 0,0 0 16,0 0-16,0 0 0,0 0 16,0 0-16,0 0 0,0 0 15,0 0-15,0 0 0,0 0 16,0 0-16,0 0 0,0 0 16,0 0-16,0 0 0,0 0 0,0 0 15,0 0-15,0 0 0,0 0 0,0 0 16,0 0-16,0 0 0,0 0 15,0 0-15,0 0 0,0 0 16,0 0-16,0 0 0,0 0 16,0 0-16,0 0 0,0 0 15,0 0-15,0 0 0,0 0 0,-4 3 16,4-3-16,0 0 0,0 0 16,0 0-16,0 0 0,0 0 0,0 0 15,0 0-15,0 0 0,0 0 0,0 0 16,0 0-16,0 0 15,0 0-15,0 0 0,0 0 16,0-7-16,0 7 16,0 0-16,0 0 15,0 0-15,0 0 0,0 0 0,0 0 16,0 0-16,0 0 0,0 0 16,0 0-16,0 0 0,0 0 15,0 0-15,0 0 0,0 0 0,0 0 16,0 0-16,0 0 15,0 0-15,0 0 0,0 0 0,0 0 0,0 0 16,0 0-16,0 0 0,0 0 16,0 0-16,0 0 0,0 0 15,0 0-15,0 0 0,0 0 0,0 0 16,0 0-16,0 0 16,0 0-16,0 0 0,0 0 15,0 0-15,0 0 16,0 0-16,0 0 0,0 0 15,0 0-15,0 0 0,0 0 16,0 0-16,0 0 0,0 0 0,0 0 16,0 0-16,0 0 15,0 0-15,0 0 0,0 0 0,0 0 0,0 0 0,0 0 16,0 0-16,0 0 16,0 0-16,0 0 0,0 0 15,0 0-15,0 0 16,0 0-16,0 0 0,0 0 0,0 0 15,0 0-15,0 0 16,0 0-16,0 0 0,0 0 16,0 0-16,0 0 0,0 0 0,0 0 15,0 0-15,0 0 0,0 0 0,0 0 0,0 0 16,0 0-16,0 0 16,0 0-16,0 0 0,0 0 0,0 0 15,0 0-15,0 0 16,0 0-16,0 0 0,0 0 15,0 0-15,0 0 0,0 0 0,0 0 16,0 0-16,0 0 16,0 0-16,0 0 0,0 0 15,0 0-15,0 0 0,0 0 16,0 0-16,0 0 0,0 0 16,0 0-16,0 0 0,0 0 15,0 0-15,0 0 0,0 0 0,0 0 16,0 0-16,0 0 15,0 0-15,0 0 0,0 0 0,0 0 16,0 0-16,0 0 0,0 0 0,0 0 16,0 0-16,0 0 0,0 0 15,0 0-15,0 0 0,0 0 16,0 0-16,0 0 0,0 0 16,0 0-16,0 0 0,0 0 15,0 0-15,0-5 16,0 5-16,0 0 0,0 0 15,0 0-15,0 0 0,0 0 16,0 0-16,0 0 0,0 0 16,0 0-16,0 0 0,0 0 15,0 0-15,0 0 0,0 0 16,0 0-16,0 0 0,0 0 16,0 0-16,0 0 0,0 0 0,0 0 0,0 0 15,0 0-15,0 0 0,0 0 16,0 0-16,0 0 0,0 0 15,0 0-15,0 0 0,0 0 0,0 0 16,0 0-16,0 0 0,0 0 16,0 0-16,0 0 15,0 0-15,0 0 16,0 0-16,0 0 0,0 0 16,0 0-16,0 0 0,0 0 15,0 0-15,0 0 0,0 0 16,0 0-16,0 0 0,0 0 0,0 0 15,0 0-15,0 0 0,0 0 16,0 0-16,0 0 16,0 0-16,0 0 0,0 0 0,0 0 0,0 0 15,0 0-15,0 0 0,0 0 16,0 0-16,0 0 0,0 0 16,0 0-16,0 0 0,0 0 0,0 0 15,0 0-15,0 0 0,0 0 16,0 0-16,0 0 15,0 0-15,0 0 0,0 0 0,0 0 0,0 0 16,0 0-16,0 0 0,0 0 16,0 0-16,0 0 0,0 0 15,0 0-15,0 0 0,0 0 0,0 0 16,0 0-16,0 0 0,0 0 16,0 0-16,0 0 0,0 0 15,0 0-15,0 0 16,0 0-16,0 0 15,0 0-15,0 0 0,0 0 16,0 0-16,0 0 0,-1 5 16,1-5-16,0 0 0,0 0 0,0 0 15,0 0-15,0 0 0,0 0 16,0 0-16,0 0 0,0 0 16,0 0-16,0 0 0,0 0 0,0 0 15,0 0-15,0 0 0,0 0 16,0 0-16,0 0 0,0 0 15,0 0-15,0 0 0,0 0 0,0 0 16,0 0-16,0 0 0,0 0 16,0 0-16,-1-5 0,1 5 15,0 0-15,0 0 16,0 0-16,0 0 16,0 0-16,0 0 0,0 0 15,0 0-15,0 0 0,0 0 0,0 0 16,0 0-16,0 0 0,0 0 15,0 0-15,0 0 0,0 0 16,0 0-16,0 0 0,0 0 16,0 0-16,0 0 0,0 0 0,0 0 0,0 0 15,0 0-15,0 0 0,0 0 16,0 0-16,0 0 0,0 0 16,0 0-16,0 0 0,0 0 15,0 0-15,0 0 0,0 0 16,0 0-16,0 0 0,0 0 15,0 0-15,0 0 0,0 0 0,0 0 0,0 0 16,0 0-16,0 0 0,0 0 16,0 0-16,0 0 0,0 0 15,0 0-15,0 0 0,0 0 16,0 0-16,0 0 0,0 0 0,0 0 16,0 0-16,0 0 15,0 0-15,0 0 16,0 0-16,0 0 0,0 0 15,0 0-15,0 0 0,0 0 16,0 0-16,0 0 0,0 0 16,0 0-16,0 0 0,0 0 15,0 0-15,0 0 0,0 0 16,0 0-16,0 0 0,0 0 16,0 0-16,0 0 0,0 0 0,0 0 0,0 0 15,0 0-15,0 0 16,0 0-16,0-7 0,0 7 0,0 0 15,0 0-15,0 0 0,0 0 16,0 0-16,0 0 0,0 0 16,0 0-16,0 0 0,0 0 0,0 0 15,0 0 1,0 0-16,0 0 0,0 0 16,0 0-16,0 0 0,0 0 15,0 0-15,0 0 0,0 0 16,0 0-16,0 0 0,0 0 15,2 4-15,-2-4 0,0 0 0,0 0 16,0 0-16,0 0 16,0 0-16,0 0 0,0 0 0,0 0 0,0 0 15,0 0-15,0 0 0,0 0 16,0 0-16,0 0 0,0 0 16,0 0-16,0 0 0,0 0 15,0 0-15,0 0 0,0 0 16,0 0-16,0 0 0,0 0 15,0 0-15,0 0 16,0 0-16,0 0 0,0 0 16,0 0-16,0 0 0,2-4 15,-2 4-15,0 0 0,0 0 16,0 0-16,0-6 0,0 6 16,0 0-16,0 0 0,0 0 0,0-7 15,0 7-15,0 0 0,0 0 16,-1-6-16,1 6 0,-2-3 15,2 3-15,0 0 0,-4-6 16,4 6-16,0 0 0,-19-5 16,-9-4-16,-2 2 0,-2 1 0,2 1 15,3 0-15,2 0 16,1-1-16,-6-1 0,-2 0 16,1-1-16,2 2 0,0 0 0,1 1 0,0-1 0,2 0 15,-7 0 1,0-1-16,2 2 0,1 1 15,-2 0-15,-2 0 16,1 0-16,1 2 0,-5 0 0,-1-1 16,0 2-16,2-1 0,-9 1 15,-3 0-15,3 1 0,1 0 16,-3 0-16,-3 0 0,1 0 0,3 0 16,-11 1-16,-2 0 0,4 1 15,3-2-15,-2 1 0,-1 2 16,3-2-16,4 0 0,-10 0 15,0-1-15,6 0 0,5 2 16,-4-2-16,-3 0 0,5-1 16,2 1-16,-4 1 0,-5 2 0,3 0 0,2 0 15,-29 1-15,3-2 0,10 4 16,7 1-16,-2 1 0,-4 0 16,8-2-16,3 1 0,-2 1 15,-2 0-15,6 0 0,5-1 16,-4 2-16,-1 4 0,6-2 15,2-2-15,-2 2 16,-4 0-16,7-2 0,5-1 0,-7 3 16,-3 1-16,2 0 15,2 0-15,-2 1 0,-2 3 16,3 2-16,1 1 0,-5 1 16,-2 3-16,4-2 0,2-2 15,-4 6-15,-3 3 0,7-3 0,4 2 16,-4 0-16,-3 3 0,5-1 0,4-1 15,-1 0-15,-2 0 0,7-5 16,5-1-16,1 2 0,2 2 16,4-6-16,2-4 0,1-1 15,0 1-15,4-1 0,3-2 0,5-4 16,-2 2-16,0 0 0,1 2 16,1 2-16,1 2 0,3-3 0,2 0 15,4 2-15,4 4 0,-1-7 0,-2-3 16,0-3-16</inkml:trace>
  <inkml:trace contextRef="#ctx0" brushRef="#br0" timeOffset="61250.7912">20633 7712 0,'0'0'0,"0"0"0,0 0 16,0 0-16,0 0 0,0 0 0,29 7 15,-29-7 1,30 6-16,-30-6 0,38 12 0,-19-4 16,0-1-16,-2-1 0,-3 0 0,-2-1 15</inkml:trace>
  <inkml:trace contextRef="#ctx0" brushRef="#br0" timeOffset="61423.3449">21414 7631 0,'0'0'0,"0"0"16,0 0-16,0 0 0,0 0 0,34 8 0,-34-8 16,40 8-16,-17-2 15,-3-1-15,-2 0 0,-3-1 16</inkml:trace>
  <inkml:trace contextRef="#ctx0" brushRef="#br0" timeOffset="61589.7003">22517 7508 0,'0'0'16,"0"0"-16,0 0 0,28 5 15,-28-5-15,37 8 0,-12-1 16,-3 0-16,-2-2 0,-4 1 16</inkml:trace>
  <inkml:trace contextRef="#ctx0" brushRef="#br0" timeOffset="61758.9916">23682 7601 0,'0'0'0,"0"0"0,0 0 16,24 9-16,-24-9 0,33 12 0,-7-4 16,-4 0-16,-4-2 0,-1 0 15</inkml:trace>
  <inkml:trace contextRef="#ctx0" brushRef="#br0" timeOffset="61928.2897">24686 7760 0,'0'0'0,"0"0"0,0 0 16,31 11-16,-31-11 0,29 8 0,-18-4 15,-1-1-15</inkml:trace>
  <inkml:trace contextRef="#ctx0" brushRef="#br0" timeOffset="62106.6993">25599 7811 0,'0'0'0,"0"0"16,0 0-16,0 0 0,0 0 0,25 20 16,-25-20-16,31 21 0,-15-8 0,-3 0 15,-1-2-15,-2-3 0</inkml:trace>
  <inkml:trace contextRef="#ctx0" brushRef="#br0" timeOffset="62276.0767">26190 7794 0,'0'0'16,"0"0"-16,0 0 0,0 0 0,0 0 0,0 0 15,0 0-15,13 18 0,-13-18 0,15 21 16,-15-21-16,0 0 0</inkml:trace>
  <inkml:trace contextRef="#ctx0" brushRef="#br0" timeOffset="62529.8207">26074 7578 0,'0'0'15,"0"0"-15,0 0 0,0 0 16,0 0-16,0 0 0,0 0 15,6 25-15</inkml:trace>
  <inkml:trace contextRef="#ctx0" brushRef="#br0" timeOffset="63709.8514">22844 8043 0,'0'0'0,"0"0"0,0 0 16,0 0-16,0 0 0,-22 17 0,22-17 15,0 0-15,-12 19 0,12-19 16,0 0-16,-9 20 0,8-13 16,0 1-16,0 1 0,1-1 0,0 0 15,1 0-15,1 1 16,0-3-16,0 1 0,1-2 0,-1-1 15,-1 0-15,0 0 0,0-2 16,-1-2-16,2 2 0,-2-2 16,0 0-16,2-4 15,-2 4-15,0-4 0,0 2 16,0 0-16,0-1 0,0 1 16,0 2-16,0-3 0,0 3 15,0-2-15,0 2 0,2-1 16,-2 1-16,2 0 0,-2 0 15,2 1-15,0-1 0,1 1 16,0 0-16,1 1 0,1-2 0,-1-2 0,-1 1 16,1-1-16,-2 0 0</inkml:trace>
  <inkml:trace contextRef="#ctx0" brushRef="#br0" timeOffset="64651.3833">24173 8346 0,'0'0'0,"0"0"0,0 0 16,0 0-16</inkml:trace>
  <inkml:trace contextRef="#ctx0" brushRef="#br0" timeOffset="64999.2326">24838 8107 0,'0'0'0,"0"0"15,0 0-15,0 0 0,0 0 0,0 0 16,0 0-16,24 8 0,-24-8 0,0 0 15,33 0-15,-33 0 0,33-1 16,-13 0-16,3 0 16,0-3-16,-1-1 0,-2 1 0,-3 0 15,-1 0-15</inkml:trace>
  <inkml:trace contextRef="#ctx0" brushRef="#br0" timeOffset="65469.5319">26299 7692 0,'0'0'0,"0"0"0,0 0 0,0 0 15,0 0-15,-17 16 0,12-12 0,2 1 0,0-1 16,0 0-16,2-1 15,0 1-15,1 0 0,1-1 0,1 1 16,2 1-16,-1-1 0,1 1 16,2-1-16,-1 1 0,2 0 15,0 1-15,-1-1 0,0 0 16,-1-2-16,0 1 16,-1-1-16,-1 0 0</inkml:trace>
  <inkml:trace contextRef="#ctx0" brushRef="#br0" timeOffset="66393.0365">26282 8078 0,'0'0'0,"0"0"0,0 0 16,0 0-16,0 0 0,0 0 0,0 0 15,0 0-15,0 0 0,0 0 0,0 0 16,0 0-16,0 0 0,0 0 16,0 0-16,0 0 0,14 16 0,-14-16 15,0 0-15,0 0 0,0 0 16,0 0-16,5 21 16,-5-21-16,0 0 15,0 0-15,-11 20 16,11-20-16,0 0 0,-6 14 0,4-11 15,-1-1-15,3-2 0,-2 2 16,2-2-16,-2 1 0</inkml:trace>
  <inkml:trace contextRef="#ctx0" brushRef="#br0" timeOffset="66849.2286">27453 7612 0,'0'0'0,"0"0"15,0 0-15,29-10 0,-29 10 0,28-7 0,-28 7 16,21-6-16</inkml:trace>
  <inkml:trace contextRef="#ctx0" brushRef="#br0" timeOffset="67034.214">28436 7378 0,'0'0'0,"0"0"15,0 0-15,0 0 0,12 19 0,-12-19 16,27 11-16,-27-11 0,28 9 0,-17-6 16</inkml:trace>
  <inkml:trace contextRef="#ctx0" brushRef="#br0" timeOffset="67228.3075">29472 7371 0,'0'0'0,"0"0"16,0 0-16,0 0 0,0 0 16,6 21-16,-6-21 0,21 20 0,-21-20 15,16 15-15</inkml:trace>
  <inkml:trace contextRef="#ctx0" brushRef="#br0" timeOffset="76797.8377">27834 7404 0,'0'0'0,"0"0"16,0 0 0,0 0-16,0 0 0,0 0 0,0 0 15,0 0-15,0 0 0,0 0 16,0 0-16,0 0 0</inkml:trace>
  <inkml:trace contextRef="#ctx0" brushRef="#br0" timeOffset="82948.24">8038 11007 0,'0'0'16,"0"0"-16,0 0 0,0 0 0,0 0 15,21 4-15,-21-4 0,0 0 16,26 7-16,-15-4 0,3 1 16,0-1-16,0 1 0,3 0 15,0 0-15,2 0 0,1-1 0,8 1 16,-1 0-16,3 1 15,-1-1-15,0 0 0,2 2 16,0-2-16,0 1 0,8 0 16,-1 0-16,0 0 15,-2 1-15,2-1 16,1 0-16,-2 0 0,-1 1 0,3-1 16,0-2-16,8 0 0,-3-2 15,2 2-15,1 0 0,0 0 16,-2-1-16,2 0 0,2-2 0,7-1 15,-1 0-15,-1 0 0,1 0 16,-2-1-16,-1 1 0,1 1 0,2 0 16,5-2-16,-4 0 0,1 2 15,0 2-15,-1-2 0,-2 0 0,1 1 16,1-1-16,-1 1 0,-1 1 16,9-1-16,0-1 0,15 1 15,-6 2-15,-4-2 0,-1 1 16,-4 0-1,-2 0-15,2 0 0,1 0 16,-4 2-16,0 0 0,0 0 0,3 1 16,-2-4-16,-2 0 0,4 0 15,1-1-15,-3 2 0,-3 1 16,3-2-16,1 2 0,-3 0 16,-2 1-16,5-3 0,2 0 15,-3 1-15,-3 0 0,2 1 0,-1 1 16,-2-2-16,-3 0 0,1 0 15,2 1-15,-4 0 0,-2 1 0,0-3 16,1-1-16,-2 1 0,-2 0 16,1 1-16,-2 0 0,0 0 15,-2 1-15,1-2 0,0-2 16,0 0-16,-1 0 0,-2 1 0,-1 1 16,0 0-16,-1 0 0,1 0 0,1 2 15,-1-2-15,-2 1 0,-1-1 16,-3 1-16,-15-1 0,3-1 15,3 0-15,0-3 0,1 0 16,-2-1-16,0 3 0,-1 2 16,-3-2-1,-2 0-15,-6 0 0,0 0 16,-1 0-16,-2 1 0,-3-1 0,-1 1 16,-3 0-16,1 0 0,-2 0 15,-1 0-15,1 0 0,-1 0 16,0 0-16,0 0 0,1-1 15,1 0-15,0 1 0,2-1 16,-1 0-16,1 1 0,-1-1 0,1 1 0,-3 1 16,-1 1-16,-2-2 0,1 2 15,-3 0-15,-1 0 0,0-1 16,0 2-16,1-3 0</inkml:trace>
  <inkml:trace contextRef="#ctx0" brushRef="#br0" timeOffset="84377.1519">13939 10193 0,'0'0'0,"0"0"16,0 0-16,0 0 0,0 0 0,0 0 15,0 0-15,0 0 0,0 0 0,0 0 16,0 0-16,0 0 0,0 25 0,0-25 15,0 0-15,0 0 0,0 0 16,0 0-16,0 0 0,0 0 16,0 0-16,0 0 0,-7 22 15,7-22-15,0 0 0,0 0 16,0 0 0,0 0-16,0 0 0,0 0 15,0 0-15,0 0 0,0 0 0,0 0 16,0 0-16,0 0 0,0 0 15,0 0-15,0 0 16,0 0-16,0 0 0,0 0 0,0 0 16,0 0-16,0 0 0,0 0 15,0 0-15,0 0 0,0 0 0,0 0 16,0 0-16,0 0 0,0 0 0,0 0 16,0 0-16,0 0 0,0 0 15,0 0 1,0 0-16,0 0 0,0 0 0,0 0 15,0 0-15,0 0 0</inkml:trace>
  <inkml:trace contextRef="#ctx0" brushRef="#br0" timeOffset="85022.9018">15111 10709 0,'0'0'15,"0"0"-15,0 0 0,0 0 16,0 0-16,0 0 16,0 0-16,0 0 0,0 0 15,0 0-15,11 21 0,-11-21 16,0 0-16,0 0 0,10 21 15,-10-21-15,0 0 0,0 0 16,9 18-16,-9-18 0,3 9 16,-1-5-16,-1-1 0,0 0 0,0-1 15,-1-2-15,0 3 0,0-3 0,0 3 16,0-3-16,0 0 0,0 0 16,0 0-16,0 0 0,0 0 15,0 5-15,0-5 0,0 0 16,0 0-16,0 0 0,0 0 0,0 0 15,0 0-15,0 0 0,0 0 16,-5-3 0,5 3-16,0 0 0,0 0 15,-4-4-15,4 4 0,0 0 16,0 0-16,-3-4 0,3 4 16,0 0-16,0 0 0,0 0 15,0-8-15,0 8 0,0 0 0,-1-5 16,1 5-16,0 0 0,0 0 15,-7 2-15,7-2 0,-2 7 0,2-7 16,0 0-16</inkml:trace>
  <inkml:trace contextRef="#ctx0" brushRef="#br0" timeOffset="85539.5972">14297 10037 0,'0'0'0,"0"0"0,0 0 15,0 0-15,0 0 0,-5 27 16,5-27-16,0 26 0,0-26 0,0 32 16,0-11-16,1 1 0,0 2 15,-1 2-15,0 5 16,0 8-16,0-2 0,0 2 0,-1 2 15,0 5-15,0-4 0,1-4 0,2-4 16,1-7-16,-1-9 0,0-2 16,-1-4-16,0-2 0</inkml:trace>
  <inkml:trace contextRef="#ctx0" brushRef="#br0" timeOffset="85724.1732">14411 10375 0,'0'0'0,"0"0"16,0 0-16,0 0 0,0 0 0,0 0 16,0 0-16,30 1 0,-30-1 15,22 0-15,-22 0 0,31-1 16,-14 1-16,-1-3 0,1-2 16,-2 6-16,-1 6 0,-1 0 0,-2-3 15,-3 1-15</inkml:trace>
  <inkml:trace contextRef="#ctx0" brushRef="#br0" timeOffset="86071.8659">14751 10026 0,'0'0'0,"0"0"0,0 0 16,0 0-16,0 0 0,1 30 16,-1-30-16,0 33 15,-1-13-15,-1 5 0,-1 3 16,1 2-16,0-1 0,0 8 15,1-1-15,1-3 0,0-3 16,2 3-16,1-5 0,2-4 16,0-6-16,4-6 0,2-4 15,1-5-15,0-4 0,3-5 0,1-3 16,-3-1-16,1 0 0,2-3 16,0-2-16,-2 3 0,-1 1 15,-1 1-15,-1 2 0,-1 2 16,0 1-16,0 1 0,0 2 15,-2 0-15,-1 1 0,2 0 0,0 1 16,0 1-16,0 0 0,2 0 0,2-1 16,1 0-16,1-1 15,0-1-15,2 0 0,-4-1 0,-2 1 16,-1 1-16</inkml:trace>
  <inkml:trace contextRef="#ctx0" brushRef="#br0" timeOffset="86325.9354">15398 9967 0,'0'0'0,"0"0"0,0 0 16,9 20-16,-9-20 0,8 28 0,-4-4 15,-1 4-15,-1 4 0,-2 22 0,-1 11 16,-2 18-16,-1 3 0,-3 30 15,0 9-15,2-9 0,1-23 16,-2 5-16,2-27 0,-2-28 16,-1-20-16,1-19 0,-1-9 15,4-16-15,2-9 16,2-4-16,0-14 0,0-3 16,-1-2-16,0 14 0,0 11 15,0 9-15</inkml:trace>
  <inkml:trace contextRef="#ctx0" brushRef="#br0" timeOffset="86589.0706">15455 9866 0,'0'0'0,"0"0"0,0 0 0,0 0 16,0 0-16,0 0 0,0 0 15,0 0-15,0 0 0,-14 20 16,14-20-16,-7 20 0,7-20 15,-7 24-15,2-11 0,2 1 0,0 0 0,0-1 16,1-1-16,2-4 0,1-3 16,0-1-16,1 1 0,-1-2 15</inkml:trace>
  <inkml:trace contextRef="#ctx0" brushRef="#br0" timeOffset="86827.4368">15735 9656 0,'0'0'0,"0"0"0,0 0 0,0 0 15,0 0-15,0 0 0,0 0 16,0 0-16,0 0 0,-8 29 15,8-29-15,-13 22 0,6-11 0,-4 3 16,-3 1-16,0 0 16,-1 0-16,-3 0 0,-1 1 0,3-3 15,1-2-15,3 0 16</inkml:trace>
  <inkml:trace contextRef="#ctx0" brushRef="#br0" timeOffset="88664.0364">9030 11226 0,'0'0'16,"-12"-1"-16,-6-3 0,0 2 0,-5 0 15,-14 0-15,-15 1 16,4 1-16,2 1 0,-14 1 16,-3 0-16,6 1 0,4 2 0,-9 0 15,0 1-15,10 0 0,6 1 16,-10 3-16,2 1 0,8 0 0,5-1 0,-2 5 15,-1 5-15,4-1 0,4-1 16,-4 8-16,-3 6 16,3-2-16,5-1 0,-11 17 0,-2 8 15,11-10-15,2-2 0,-19 36 16,3 5-16,9-13 0,3-8 0,4 4 16,2 1-16,9-8 0,4-7 0,1 0 15,3 2-15,-1-10 16,4-8-16,3 7 0,2 4 15,5-9-15,-1-7 0,1-1 16,3-1-16,3-2 0,1-2 0,3 4 16,3 1-16,-1-2 0,3 0 0,2 5 31,1 3-31,1-6 0,-1-5 0,4 7 16,4 4-16,-9-16 0,3 0 15,6 5-15,6 3 16,-3-5-16,0-1 0,9 1 0,2 0 15,-1-3-15,-3-3 0,9 1 16,5 1-16,-2-3 0,-5-3 16,14 1-16,4 0 0,-10-4 0,-2 0 0,33 5 15,0-2-15,-12-3 0,-10-3 16,8 0-16,6-1 16,-5-2-16,-6 0 0,9 0 0,7-2 15,-12-1-15,-8-1 0,9-3 16,8-2-16,-8 3 0,-5 2 15,7-2 1,6-1-16,-7-3 0,-3-1 0,6-5 16,5-2-16,-9-3 0,-7 0 15,7-3-15,5-1 16,-9 0-16,-6 2 0,4-5 0,4-2 16,-11 1-16,-9 0 0,4-6 15,4-5-15,-8 4 0,-4 3 0,0-10 16,2-5-16,-6 3 0,-3 2 0,4-7 15,1-6-15,-5 5 0,-4 3 16,2-9-16,2-5 0,-3 9 16,-4 7-16,1-5 0,-2-5 15,-4 7-15,-2 4 0,-3-3 16,-2-5-16,-3 6 0,-2 3 0,-4-1 16,0 0-1,-4 3-15,-2 4 0,-3-4 16,-3-2-16,-1 5 0,1 2 0,-6-5 15,-2-5-15,1 7 16,2 3-16,-7-3 0,-3-5 0,0 7 0,0 2 16,-6-3-16,-3-3 15,3 5-15,0 2 0,-5-1 16,-4-1-16,3 4 0,2 3 0,-7-3 16,-4-2-16,4 5 0,5 1 0,-7 1 15,-5 0 1,4 4-16,3 4 0,-7 0 15,-5-1-15,2 3 0,4 4 0,-8 2 16,-4 2-16,4 0 0,3-1 16,-14 4-16,-10 3 0,10 1 0,6 3 0,-2 3 15,-7 2-15,8 0 0,2 0 16,-3 3-16,-3 4 16,4 0-16,3-1 0,-3 5 0,0 1 15,7-2-15,5 2 0,-3 3 16,-5 4-16,7-2 0,5 0 0,-4 1 15,0 2 1,4-2-16,3 1 0,-3 4 16,-1 4-16,4-1 0,0 0 15,-1 7-15,-3 5 0,5 0 16,4 1-16,-2 5 0,1 7 16,9-2-16,4-1 0,4 3 15,3 1-15,3-10 0,4-6 0,8-1 16,6-1-16,4-5 0,4-5 0,7-4 15,4-4-15,3-5 0,2-4 0,5-6 16,5-4-16,-13-2 0,-7-1 16,-6-1-16</inkml:trace>
  <inkml:trace contextRef="#ctx0" brushRef="#br0" timeOffset="89767.196">11128 11137 0,'0'0'0,"0"0"15,0 0-15,-5-22 0,2 15 0,0-1 16,-2-2-16,-1 0 0,0 2 16,-4-1-16,-1 2 15,-3 0-15,-1 1 0,-10 0 0,-5 4 16,-1 1-16,-2 2 0,-5 4 15,-4 3 1,-8 2-16,1 1 0,-5 4 16,-3 1-16,-9 5 0,3 1 15,-13 7-15,0 4 0,6-1 0,6-2 16,-12 8-16,-1 4 16,8-3-16,4-1 0,-28 23 15,9-2-15,16-8 0,12-5 0,5 1 16,5-1-16,9-3 0,8-2 0,2 1 15,3 2-15,3-5 0,3-6 0,5 8 16,3 4-16,3 0 16,5-3-16,2 0 0,2 2 0,4-6 15,3-1-15,6 3 0,5 4 16,1-4-16,1-2 0,5 1 16,2 2-1,3-6-15,1-6 0,7 4 16,5 2-16,-3-4 0,-1-4 0,4 2 15,4 0-15,-3-3 0,-1-4 16,4 1-16,2 0 16,-2-5-16,-4-2 0,8 0 0,4 1 15,-4-5-15,-2-3 0,3 1 16,3 1-16,-4 0 0,-1 0 0,4-2 16,5-2-16,-5-1 0,-3-3 15,4-1-15,5-1 0,-7-3 16,-3 0-16,3-4 0,3-1 15,-6-1-15,-2 0 0,2-7 0,0-3 16,-5-3 0,-2 0-16,3-6 0,2-5 0,-4 0 15,-4 1-15,1-5 0,1-5 16,-4 0-16,-1 0 0,-3-4 16,0-3-16,-10 7 0,-4 4 0,1-4 15,0-4-15,-3 3 16,-3 2-16,-3-5 0,-1 0 0,-2 1 15,-1 2-15,-1-8 0,0-5 16,-1 4-16,-2 3 0,-1-6 16,-2-5-16,0 5 0,-2 2 0,-3 1 15,-2 0-15,-4 6 0,-1 5 0,-4-5 16,-5 0-16,0 5 0,-1 5 16,-3 3-16,-2 1 0,-2 4 0,1 3 15,-9 0-15,-7 0 16,1 4-16,2 2 0,-9 2 15,-4 2-15,0 5 0,1 2 0,-9 1 16,-7 2-16,2 3 16,1 3-16,-11 7 0,-8 3 15,8 1-15,7 2 0,-7 4 0,-2 5 16,8 3-16,5 2 0,-4 8 16,-3 5-1,9 1-15,4 1 0,0 13 16,0 8-16,7-2 0,6-4 0,1 16 15,0 10-15,13-25 0,10-21 16,6-11-16</inkml:trace>
  <inkml:trace contextRef="#ctx0" brushRef="#br0" timeOffset="91290.7498">8325 12683 0,'0'0'15,"0"0"-15,0 0 0,0 0 0,0 0 16,0 0-1,0 0-15,0 0 0,22 12 0,-22-12 16,0 0-16,33 10 0,-33-10 16,31 7-16,-13-5 15,3 0-15,1-1 0,2-1 0,1-1 16,0 0-16,2-2 0,7-1 16,0 0-16,0 1 0,-4 0 15,1 2-15,-1 0 0,2 1 0,-5 4 0,-3 0 16,-3 3-16,-3-1 0,-4 2 15,-3 0-15,-3 1 0,-5-2 16,-2 0-16,1-1 0,-1 0 16,0-2-16</inkml:trace>
  <inkml:trace contextRef="#ctx0" brushRef="#br0" timeOffset="92090.2083">8351 12822 0,'0'0'0,"0"0"0,0 0 16,0 0-16,-10 24 0,10-24 0,-5 26 16,2-9-16,2 2 0,1 4 15,0 4-15,0 9 0,0 2 16,3 2-16,-1 3 0,1 11 15,0-1-15,1 0 0,-2 0 16,1 6-16,0-4 0,0-3 0,-1-2 0,1 2 16,1-7-16,-1-6 0,0-5 15,-1-8-15,1-7 0,-2-4 16,0-5-16,-1-4 0,0-3 16,0-9-16,0-6 0,1-4 0,0-2 15,0-5-15,0-3 16,-1-1-16,0-1 15,1-4-15,1-1 0,2 3 16,-3 1-16,1 3 0,-1 2 16,0 4-16,1 4 0,1 0 15,0-1-15,0 7 0,3 2 16,0 1-16,2 0 0,1 1 0,1 0 16,4 0-16,1 1 0,-1-1 15,1 0-15,4-1 0,2 1 0,4-5 16,0 1-16,0-2 0,1 0 15,1-1-15,-1 0 0,0 1 16,-1-1-16,-2 0 0,-1 2 0,-2-1 16,-1-1-16,-3 3 0,0 2 15,-5-2 1,-2-1 0,-4-1-16,0 0 0,-5-2 0,-3-1 15,0 3-15,-1 1 0,-4 1 16,-1 0-16,-1 2 0,-1 0 0,-2 1 15,-2 1-15,-1 3 0,1 2 16,-1 3-16,0 0 0,0 3 16,2 1-16,1 3 0,1 2 15,-1 2-15,2-1 0,1 4 0,2 0 16,0 2-16,2 1 0,3 2 16,2 1-16,1 4 0,1 0 15,4-1-15,1 0 0,3-3 0,1-2 16,2-2-16,3-2 0,2-2 15,2 0-15,2-4 0,2-2 16,1-2-16,3-2 0,6-4 16,5-5-16,7-4 0,6-4 15,-2-1-15,-2-1 0,15-7 0,4-3 16,4-1-16,-4 4 0,-11 3 16,-16 6-16,-10 3 0</inkml:trace>
  <inkml:trace contextRef="#ctx0" brushRef="#br0" timeOffset="92444.3655">10429 12523 0,'0'0'15,"0"0"-15,0 0 0,0 0 0,0 0 16,0 0-16,-15 25 16,15-25-16,-12 28 0,3-5 0,-2 6 15,0 2-15,-1 3 0,-5 14 16,1 4 0,-4 12-16,1-2 0,-3 15 15,1-2-15,2-6 0,4-5 0,-2 9 16,3-3-16,1-1 0,2-11 15,2-6-15,1-6 0,3-10 0,0-7 16,2-8-16,2-7 16,2-7-16,2-6 0,2-14 15,1-10-15,1-3 0,0-1 0,-2 7 0,-1 4 16,0 5-16</inkml:trace>
  <inkml:trace contextRef="#ctx0" brushRef="#br0" timeOffset="92745.3646">10404 12665 0,'0'0'0,"0"0"0,0 0 15,0 0-15,0 0 0,0 0 0,0 0 16,0 0-16,13 17 0,-13-17 16,10 25-16,-10-25 0,10 36 15,-6-13-15,1 3 0,-1 2 16,2 2-16,1 11 0,2 2 0,0 1 15,0-2-15,2 10 0,0-2 0,0-4 16,-1-5-16,2 7 0,1-4 16,-2-6-16,-1-4 0,-1-3 0,-1-3 15,-2-5-15,0-2 0,-2-6 16,0-2-16,-2-3 0,-1-3 16,-1-2-16,0-3 0,0-2 15,0 0-15,-2-2 0,-2-4 0,0-2 16,-2-2-16,1 2 0,1 1 0,0 1 15</inkml:trace>
  <inkml:trace contextRef="#ctx0" brushRef="#br0" timeOffset="93014.7567">10261 13194 0,'0'0'16,"0"0"-16,0 0 0,0 0 0,0 0 15,0 0-15,0 0 0,0 0 16,0 0-16,0 0 0,0 0 16,22 9-16,-22-9 0,0 0 15,33 0-15,-33 0 0,29-6 0,-29 6 16,37-10-16,-17 3 0,1 0 0,3-4 16,3-2-1,3-1-15,2 0 0,5-4 16,-4 2-16,5-4 0,-1-1 15,-5 1-15,-6 1 0,-4 3 16,-4 4-16,-4 1 16</inkml:trace>
  <inkml:trace contextRef="#ctx0" brushRef="#br0" timeOffset="93393.5002">10990 12389 0,'0'0'0,"0"0"0,0 0 16,0 0-16,0 0 0,-14-19 15,11 16-15,1 1 0,-1 1 0,1 1 0,2 0 16,-2 1-16,0 3 16,0 4-16,-1 3 0,1 4 0,0 1 15,-1 4-15,-1 2 16,1 4-16,0 2 0,-2 12 0,2 3 16,0-2-16,-1-1 0,1 10 15,1 0-15,1-1 0,1-3 0,2 8 16,2-2-16,2-4 0,0-4 0,2 0 15,1-1-15,2 1 0,0-4 16,2-1-16,2-1 0,-2-6 16,0-5-16,0-5 0,1-5 15,-2-5-15,0-2 0,0-6 16,1-3-16,1-3 16,2-3-16,5-7 15,3-5-15,0-2 0,4-6 16,7-7-16,4-2 0,0 0 0,2 0 15,9-6-15,1 0 16,-4 1-16,-3 0 0,-6 6 0,-12 10 16,-7 6-16</inkml:trace>
  <inkml:trace contextRef="#ctx0" brushRef="#br0" timeOffset="93578.1555">12302 12366 0,'0'0'0,"0"0"0,0 0 0,0 0 16,0 0-16,0 0 0,38 13 16,-38-13-16,25 12 0,-25-12 15</inkml:trace>
  <inkml:trace contextRef="#ctx0" brushRef="#br0" timeOffset="102778.4749">18655 11017 0,'0'0'0,"-7"-8"0,-3-2 15,-1-1-15,-1-1 0,-8-5 0,-8-5 16,-2 2-16,-1 1 0,-12 0 15,-3 4-15,-1 2 0,1 4 16,-7 3-16,-5 3 0,-1 2 16,1 2-16,-17 5 0,-5 5 15,4 2-15,2 3 16,-17 8-16,-4 4 0,-29 12 16,16-1-16,2 4 0,2 4 15,11-3-15,9 1 0,-1 5 16,1 5-16,13-7 0,10-4 15,3 8-15,4 4 0,7-8 16,6-5-16,4 3 0,2 3 16,8-2-16,3-1 0,2 5 0,2 4 0,5-4 15,4-3-15,5 6 0,2 4 16,4-2-16,4-2 0,3 8 16,3 5-16,1-6 0,2-4 0,3 6 15,4 4-15,0-8 16,1-6-16,6-1 0,5-2 15,2-3-15,3-3 0,7-5 0,5-3 0,0-3 16,-2-4-16,13 0 0,7 0 16,-3-6-16,-2-4 0,10 0 15,7-2-15,-6-1 0,-4-3 16,9-4-16,7-1 0,-4-8 0,-5-4 16,9-3-16,6-3 15,-8-1-15,-5 0 16,7-10-16,4-6 0,-7 0 15,-5 1-15,8-11 0,4-8 16,-9 2-16,-8 4 0,5-11 16,1-4-16,-7-5 0,-2-2 0,1-7 15,2-4-15,-8 3 0,-6 2 16,0-7-16,-2-5 16,-10 7-16,-5 3 0,-2-7 0,-3-4 0,-7 5 15,-5 4-15,-8-1 0,-3-1 16,-6 8-16,-2 7 0,-6-4 15,-3-1-15,-3 10 0,-2 6 0,-8-1 16,-3-3-16,-3 8 16,-1 4-16,-8 1 0,-5 0 15,-2 6-15,-1 3 0,-7 2 16,-6 0-16,1 4 16,1 3-16,-10 1 0,-9 2 15,5 6-15,5 4 0,-7 2 16,-1 2-16,5 4 0,5 3 0,-6 3 15,-3 4-15,4 2 16,4 2-16,-1 4 0,-1 3 16,6 0-16,4 0 0,-3 8 0,-3 5 0,7-2 15,5-1-15,-1 10 0,-1 6 16,7-3-16,4-1 0,2 3 16,1 4-16,8-3 0,4 0 15,2 8-15,4 7 0,5-6 16,3-5-16,8 6 0,5 4 0,4-4 15,2-3-15,5-4 0,4-3 0,-6-15 16,-5-10-16,-4-8 0</inkml:trace>
  <inkml:trace contextRef="#ctx0" brushRef="#br0" timeOffset="103126.4274">19650 12832 0,'0'0'0,"19"-4"15,1-2-15,4-1 0,4 1 0,14-4 16,7 0-16,10-1 0,-3-1 16,4 2-16,5 0 0,8-2 15,-3 1-15,12 1 16,2 1-16,-7 3 16,-4 1-16,37-4 0,-3-3 15,-12 4-15,-9 3 0,6 1 16,2-2-16,-8 2 0,-6 0 0,4 2 15,4 2-15,-28 0 0,-18 0 16,-13 0-16</inkml:trace>
  <inkml:trace contextRef="#ctx0" brushRef="#br0" timeOffset="103496.2365">24268 12747 0,'0'0'0,"27"4"16,3 0-16,2 2 0,2-1 0,18 1 0,16 1 16,12 0-16,1-1 0,10 2 15,-1 0-15,-11-3 0,-6-2 0,36 3 16,-4 0-16,-14-1 0,-8 1 15,2-2-15,2-1 0,-9-1 16,-6 0-16,6 2 0,5 1 16,-8-2-16,-4 0 0,4-2 15,4 1-15,-9 2 0,-2 0 0,4 2 16,4 0-16,-6 0 16,-5-2-16,3 1 0,3-1 0,-9 1 0,-7 0 15,3 1-15,3-1 0,-19-1 16,-14-1-16,-8-2 0</inkml:trace>
  <inkml:trace contextRef="#ctx0" brushRef="#br0" timeOffset="105119.0656">20333 11000 0,'0'0'0,"0"0"0,0 0 15,-29 12-15,19-6 0,-3 3 16,-4 3-16,0 2 0,-2 1 15,-9 7-15,0 3 0,-1 1 0,0 0 16,-7 7-16,0 0 16,0 0-16,2-1 15,-7 6-15,2-1 16,2-2-16,4-4 0,0-1 0,0 1 16,2-2-16,1 0 0,-2 2 15,3-3-15,3-6 0,5-2 16,4-3-16,1-3 0,5-3 15,2-2-15,4-2 0,2-1 16,0 1-16,2-1 0,2 1 16,3-2-16,1-1 0,2-1 15,3 0-15,3 1 0,-1-1 0,3-2 16,2-1-16,3-1 0,1 1 16,2 0-16,8-1 15,2 1-15,0-1 0,0 0 0,2 1 16,3-1-16,-2 0 0,1-1 15,7 0-15,0-1 0,-1 0 0,-1-1 16,0-1-16,0-1 16,-3 1-16,-1 0 0,-2 0 15,-2 1-15,-3 0 0,-3 0 0,-4 0 16,-3-2-16,-3 2 0,-5 0 16,-3 1-16,-3-1 0,-1 1 15,-3-1-15,-2-1 0,-2-1 0,-1-1 16,-2-2-16,-2-1 0,0-1 15,-2 0-15,-1-3 0,-1-2 16,-1-1-16,0-2 16,-1-2-16,-2-5 0,-2-1 0,2-1 15,1 0-15,0-3 0,1-2 0,1 1 16,1-1-16,2-1 0,0-2 0,-1-3 16,2 2-16,2-1 0,0 2 15,1 0-15,0 1 0,0 9 16,2 5-16,0 4 0</inkml:trace>
  <inkml:trace contextRef="#ctx0" brushRef="#br0" timeOffset="105344.0091">20565 11053 0,'0'0'0,"0"0"0,0 0 0,0 0 16,-3 32-16,2-13 0,1 8 15,0-4-15,0-2 0,0-4 16</inkml:trace>
  <inkml:trace contextRef="#ctx0" brushRef="#br0" timeOffset="108267.9028">26477 10476 0,'0'0'0,"-7"7"16,-3 4-16,-2 2 0,-1 1 15,-7 11-15,-2 5 0,-6 8 0,2 0 0,-1 1 16,1 2-16,0 3 16,2-3-16,3-3 0,3-1 0,2-5 15,4-3-15,2 1 16,4-3-16,2-9 0,4-3 0,5-7 15,5-4-15,-3-1 16,-1-1-16,-2 0 16</inkml:trace>
  <inkml:trace contextRef="#ctx0" brushRef="#br0" timeOffset="108931.5309">26522 10459 0,'0'0'0,"0"0"0,0 0 15,0 0-15,0 0 0,0 0 0,0 0 16,0 0-16,0 0 0,22 17 16,-22-17-16,15 21 0,-15-21 0,17 28 15,-7-9-15,0 2 0,0 0 16,0 1-16,0 3 16,3 5-16,0-2 0,0 0 0,2-3 15,-2-2 1,0-3-16,4 0 0,0-5 15,-1-7-15,0-3 0,4-6 16,2-6-16,1-2 0,0-3 0,8-9 16,1-5-16,-1-1 0,-2-2 15,5-9-15,-1-2 0,-4 3 16,-4 2-16,-3 3 0,-1 3 16,-3 5-16,-4 3 0,-2 3 0,-2 6 0,-4 6 15,-1 0-15,1 3 0,-2 2 16,0 4-16,0 4 0,-2 3 15,-1 5-15,-2 3 0,-1 3 16,-2 6-16,0 4 16,0 1-16,-1 0 0,0 6 0,-2 3 15,-1 5-15,3-2 0,1 0 0,2-1 16,2-6-16,1-5 0,5 3 16,3-4-16,0-10 0,0-5 0,5-5 15,2-4-15,2-5 0,1-4 16,4-6-16,3-5 0,1-2 15,-2-2-15,3-6 0,0-5 16,-2-2-16,-3-1 16,-2-1-16,-4-3 0,1-1 15,-4 0-15,-4 0 0,-3-3 16,-4 4-16,-1 3 0,-4 0 16,-3-2-16,-2 4 0,-1 4 15,-5 0-15,-2 1 0,-2 4 16,1 3-16,-5 2 0,-4 3 15,3 4-15,-1 4 0,-3 5 0,-5 4 16,2 5-16,1 1 0,-1 5 0,0 5 16,4-2-16,1 1 0,3-2 15,5-4-15,4-4 0</inkml:trace>
  <inkml:trace contextRef="#ctx0" brushRef="#br0" timeOffset="109305.4522">27679 10662 0,'0'0'0,"0"0"0,0 0 16,0 0-16,32 2 0,-32-2 0,31 4 0,-13 0 15,0 0-15,0 3 0,2 3 16,-1 0-16,-1 2 0,1 9 15,-2 3-15,-4 4 0,-4 1 0,-5 4 16,-4 4-16,-2 8 16,-2-1-16,-5-1 0,-3 2 15,-1 3 1,-1-6-16,4-8 0,3-7 0,1-5 16,3-5-16,1-5 0,1-4 15,1-3-15,2-4 0,6-4 16,4-3-16,4-5 0,4-2 0,9-8 15,6-8-15,2 0 16,3-2-16,15-13 0,6-5 16,4-6-16,-7 3 0,0-5 0,-10 3 0,-12 15 15,-11 10-15,-6 9 16</inkml:trace>
  <inkml:trace contextRef="#ctx0" brushRef="#br0" timeOffset="109671.4993">28870 9842 0,'0'0'0,"0"0"16,0 0-16,0 0 0,3 22 0,-3-22 15,3 30 1,-2-11-16,0 3 0,0 6 15,-1 5-15,0 3 0,0 1 16,-1 19-16,0 5 0,-3 11 16,1-3-16,-2 18 0,-2 1 15,-1 10-15,1-6 0,-1 13 16,1-2-16,3-13 0,1-9 0,-3 36 16,2-8-16,0-14 0,2-11 0,3 1 15,3 1-15,-1-15 0,0-8 0,0-3 16,2-3-16,-1-15 15,1-10-15,1-15 0,3-10 16,-3-8-16,-2-5 0,-4-19 0,-3-11 16,1 11-16,-1 8 0,2 5 15</inkml:trace>
  <inkml:trace contextRef="#ctx0" brushRef="#br0" timeOffset="109988.0554">28963 9622 0,'0'0'0,"0"0"0,0 0 15,0 0-15,0 0 0,-20 11 0,20-11 16,-28 22-16,11-9 0,-5 4 15,-5 5-15,0 0 0,-2 2 0,-12 10 16,-1 5-16,-6 4 0,3-2 0,-5 6 16,4-3-16,7-6 0,6-5 15,4-4-15,7-7 0,6-6 16</inkml:trace>
  <inkml:trace contextRef="#ctx0" brushRef="#br0" timeOffset="110219.9665">29071 9840 0,'0'0'0,"0"0"15,0 0-15,0 0 0,0 0 0,30 16 16,-30-16-16,24 16 0,-11-7 15,1 2-15,2 0 16,-1 3-16,1 0 0,2 6 0,1-1 16,-2 1-16,-2 0 0,-2 1 15,0 1 1,-5 0-16,-1-1 0,-2 0 0,-1-2 16,-1-3-16,-1-2 0,0-2 15</inkml:trace>
  <inkml:trace contextRef="#ctx0" brushRef="#br0" timeOffset="110435.9108">29795 10196 0,'0'0'0,"0"0"0,0 0 15,-2 25-15,2-25 0,-10 35 0,-2-9 16,1-2-16,2-3 0,1-3 16</inkml:trace>
  <inkml:trace contextRef="#ctx0" brushRef="#br0" timeOffset="113071.795">27480 11727 0,'0'0'0,"0"0"16,0 0-16,0 0 0,-24-15 0,24 15 15,-25-8-15,11 5 16,-2 2-16,-3 4 0,-2-1 15,-2 4-15,0 0 0,-8 4 16,-1 2-16,2 2 0,2 2 0,-5 5 16,2 3-16,6-2 0,3 1 15,3 0-15,3 1 16,3-1-16,4 1 0,3-3 0,5 1 16,2-2-16,3-1 0,3 0 15,5 2-15,3-2 0,1 1 16,5-1-16,5 2 0,-1-2 15,1-1-15,9 5 0,0 0 16,-3-2-16,-2 0 0,-3 1 16,-2 3-16,-4-2 0,-2-2 0,-3 0 15,-3 0-15,-3-3 0,-3 0 16,-1-1-16,-3 0 16,-2-2-16,-2-1 0,-2 0 15,-3 0-15,-1-2 0,-3 1 0,-6 0 16,-2 1-16,-3 1 0,-2 0 0,-4 0 15,-3 1-15,1 0 0,0 0 0,-5 1 16,1-2-16,4-3 0,3-4 16,2-2-16,5-4 0,2-6 15,3-7-15,5 4 16,1 1-16,2 2 0</inkml:trace>
  <inkml:trace contextRef="#ctx0" brushRef="#br0" timeOffset="113519.6359">27771 11934 0,'0'0'0,"0"0"0,0 0 15,0 0-15,0 0 0,0 0 16,0 0-16,-7 32 0,7-32 0,-5 30 15,2-10-15,-1 4 16,1 0-16,0 3 0,-1 4 0,1 8 16,0-1-16,2 0 0,1-1 0,2 5 15,1-4-15,4-6 0,0-3 16,2-7-16,2-5 0,3-3 16,2-4-16,3-8 0,2-6 0,3-7 15,4-6-15,-1-4 0,2-3 16,-1-7-16,1-2 0,1-8 15,-3 0 1,-3-1-16,-3-1 0,-3-3 16,-2 2-16,-4 2 0,-2 0 15,-5 3-15,-3 1 0,-3 2 16,-2 1-16,-5 5 0,-2 4 0,-2 4 16,-2 2-16,-3 4 0,0 4 0,-6 6 0,-4 4 15,4 4-15,0 3 16,-2 2-16,-2 2 0,6-2 15,5-2-15,3 0 16</inkml:trace>
  <inkml:trace contextRef="#ctx0" brushRef="#br0" timeOffset="113905.0835">28187 12084 0,'0'0'0,"0"0"0,0 0 16,0 0-16,25-6 0,-25 6 0,24-6 16,-8 5-16,0 0 0,3 2 15,1 1 1,0 1-16,-1 2 0,1 1 16,0 4-16,2 6 0,-2 1 15,-7 7 1,-5 5-16,-8 7 0,-7 6 15,0-4-15,-3-1 0,-7 8 16,-3 0-16,-1 3 0,4-6 16,4-8-16,3-7 0,2-6 0,2-5 0,3-4 15,1-3-15,2-3 0,2-3 0,5-3 16,3-1-16,3-6 0,3-1 16,5-6-16,5-4 0,2-2 15,4-3-15,5-2 0,2-5 16,8-6-16,-3 0 0,-6 1 15,-3 2 1,-5 3-16,-6 7 0,-8 6 0</inkml:trace>
  <inkml:trace contextRef="#ctx0" brushRef="#br0" timeOffset="114156.3182">28908 11957 0,'0'0'0,"0"0"16,0 0-16,0 0 0,2 27 16,-2-27-16,5 32 0,-1-11 15,0 3-15,0 6 0,1 5 16,-1 13-16,1 1 0,-2 20 16,-2 7-16,-1 1 0,-1 0 0,0 20 15,0 17-15,0-14 0,-1-10 0,3 10 16,3-17-16,2-33 0,-1-22 15,1-15 1,0-11-16,-4-4 0,-4-3 16,2 5-16,-2-2 0,2 2 15</inkml:trace>
  <inkml:trace contextRef="#ctx0" brushRef="#br0" timeOffset="114374.9632">28835 11897 0,'0'0'0,"0"0"16,0 0-16,0 0 0,0 0 16,0 0-16,0 0 0,-10 22 15,10-22-15,-10 24 16,10-24-16,-12 28 0,7-16 15,1-3-15</inkml:trace>
  <inkml:trace contextRef="#ctx0" brushRef="#br0" timeOffset="114606.9133">29725 11597 0,'0'0'0,"0"0"0,0 0 16,0 0-16,14 24 0,-14-24 16,1 36-16,-7-15 0,-3 0 0,0-2 0,1-3 15,1-2-15</inkml:trace>
  <inkml:trace contextRef="#ctx0" brushRef="#br0" timeOffset="114823.2879">29588 11794 0,'0'0'0,"-7"11"0,-4 7 15,-3 3-15,-4 4 0,0 0 16,-2 2-16,4-5 0</inkml:trace>
  <inkml:trace contextRef="#ctx0" brushRef="#br0" timeOffset="137394.705">20049 12844 0,'0'0'0,"-11"-2"0,-5-1 0,-2-1 16,-1 0-16,-11-1 0,-6-2 15,-8 1-15,1 2 0,-2 0 16,-1 2-16,-6-1 0,3 2 0,-1 2 15,-3 0-15,2 2 16,4 2-16,-12 0 0,1 0 0,3 3 16,2 2-16,-6 1 15,-2 4-15,-6 2 0,6 1 16,-6 5-16,-2 2 0,4 1 0,4 0 16,-31 20-16,4 2 0,11-4 15,10-4-15,1 3 0,0 0 16,9-4-16,5-1 0,3 7 15,3 3-15,5-7 0,5-4 16,2 7-16,1 4 0,6-1 16,6-1-16,-1 0 0,1 0 15,3-4-15,4-2 0,4 10 16,3 4-16,1-3 0,3-3 0,0-1 0,3 4 0,3-3 0,1-2 16,6 6-16,4 5 0,4-5 31,2-4-31,3 3 0,2 1 15,1-6-15,0-4 0,8 2 0,5 0 16,-3-3-16,-2-4 0,8-1 16,5 1-16,-4-3 0,0-2 15,5-4-15,4-3 0,-2-5 16,-2-3-16,9-1 0,6-3 16,-2-2-16,-3-1 0,10-4 0,3-3 0,-2-3 15,-5-2-15,5-3 0,6-4 16,-8-2-16,-4-1 0,5-7 15,5-4-15,-7-1 0,-4-1 0,5-9 16,5-7-16,-8-1 0,-5 0 16,4-8-16,2-5 0,-5 3 15,-5 1-15,2-8 16,2-6-16,-7 5 16,-5 2-16,-1-6 0,2-4 15,-8 7-15,-3 1 0,-3-2 16,0-2-16,-4 2 0,-4 3 15,1-4-15,-2-1 0,-4 5 16,-2 5-16,-3-6 0,0-1 16,-5 7-16,-3 4 0,-6-3 0,-3-4 0,-5 6 15,-1 3-15,-9-1 0,-4 0 16,-1 6-16,-1 4 0,-6 1 16,-5-1-16,-2 7 0,1 5 0,-8 2 15,-5 1-15,-1 4 0,2 3 16,-9 3-16,-6 1 0,4 3 15,1 1-15,-10 2 0,-6 1 0,7 4 16,4 1-16,-7 4 0,-4 4 16,6 3-16,3 4 0,-4 2 0,-2 4 15,5-1-15,3 1 0,-4 10 16,-3 6-16,6-1 0,5-1 16,-4 14-16,-1 9 0,9 0 15,7 0 1,4 5-16,4 4 0,9-7 15,8-2-15,11 4 0,8 4 16,7-5-16,6-3 0,-3-18 0,-2-12 16,-3-9-16</inkml:trace>
  <inkml:trace contextRef="#ctx0" brushRef="#br0" timeOffset="138689.8132">24293 14563 0,'0'0'16,"0"0"-16,0 0 0,0 0 16,0 0-16,-16 27 0,16-27 15,-13 26-15,6-9 0,0 3 16,-1 4-16,-1 3 0,0 1 0,-4 13 0,-1 4 16,-1 0-16,1-1 0,-3 14 15,-1 3-15,1 5 16,3-6-16,1-5 0,1-3 15,3-2-15,3-9 0,3-9 16,2-7-16,1-10 0,0-7 16,3-11-16,3-7 0,-1-3 0,1-5 15,-2 4-15,-1 4 0,1 2 16</inkml:trace>
  <inkml:trace contextRef="#ctx0" brushRef="#br0" timeOffset="139030.2424">24282 14719 0,'0'0'0,"0"0"15,0 0-15,0 0 0,0 0 0,0 0 16,0 0-16,0 0 0,0 0 16,0 0-16,17 29 15,-17-29-15,15 36 0,-7-11 0,1 3 16,0 3-16,1 0 0,3 11 0,2 2 16,-1-2-16,-1 0 0,4 2 15,-1-2-15,-1-8 0,-2-4 16,1-3-16,-1-6 0,-4-8 0,0-5 15,0-3-15,-1-5 0,-2-7 16,1-6-16,-2-8 0,1-6 16,-1-3-16,1 0 0,-1-7 15,0-4-15,0-11 0,1 0 16,-1 0-16,2 2 0,0 3 16,-1 3-16,4-5 15,2 2-15,-2 7 0,0 5 16,1 5-16,1 4 0,-1 6 15,-1 6-15,-1 7 0,1 7 16,-6 3-16,-2 6 0,1-3 0,-1-1 16,-1 0-16</inkml:trace>
  <inkml:trace contextRef="#ctx0" brushRef="#br0" timeOffset="139654.359">25242 14915 0,'0'0'0,"0"0"0,0 0 15,0 0-15,0 0 0,-14-16 16,14 16-16,0 0 0,-18-21 0,10 13 16,-1-1-16,0 1 0,-3 0 15,-1 1-15,-1-1 16,0 1-16,-1 1 0,0 0 0,-2 0 15,0 1 1,-1-1-16,-5 2 0,0 1 16,1 3-16,2 0 0,0 4 15,0 2-15,2 2 16,2 4-16,2 3 0,0 3 0,2 1 0,2 1 0,2 2 16,1 2-16,0 4 0,3-1 15,2-1-15,3 0 0,0-3 16,1-1-16,4 0 0,0-2 15,2-4-15,1-3 0,2-3 16,2-2-16,0-4 0,0-2 0,1-7 16,0-4-16,0-3 0,1-3 15,0-5-15,2-4 0,-2-3 16,-1 1-16,2-2 0,0-1 16,0 3-1,-2 3-15,0-2 0,0 5 16,-2 6-16,-1 5 0,-3 7 15,-2 5-15,0 3 0,-2 4 0,1 6 16,-1 4-16,-1 0 0,-1 1 0,1 2 16,-1 3-1,0-3-15,1-1 0,2-2 0,-1-1 16,1-4-16,0-2 0,2-4 0,0-2 16,2-4-16,0-2 0,2-6 15,3-3-15,-1-2 0,-1-1 0,5-9 16,3-3-16,-1-1 0,0 0 15,-3-1-15,-1-1 0,-4 5 16,-3 3-16,0 4 0</inkml:trace>
  <inkml:trace contextRef="#ctx0" brushRef="#br0" timeOffset="140703.974">23869 12647 0,'0'0'0,"0"0"16,0 0-16,0 0 0,0 0 0,0 0 15,-19-11-15,19 11 0,0 0 16,-21-6-16,21 6 0,-18-1 16,9 0-16,-1 2 0,0 0 15,0 1-15,2 0 0,-2 2 16,0 1-16,0-1 0,0 4 0,-1-1 0,-1 3 16,1 2-16,0 1 0,-1 5 15,-2 2-15,1 2 0,0 2 0,-6 13 16,-1 4-1,0 1-15,2 1 0,-5 14 16,0 4-16,-1 5 0,3-4 16,1 4-16,4-5 0,4-13 15,3-9-15,5-9 0,1-7 16,0-11-16,0-9 0,0-1 16,1 0-16,2-2 0</inkml:trace>
  <inkml:trace contextRef="#ctx0" brushRef="#br0" timeOffset="140951.5984">23691 12671 0,'0'0'16,"0"0"-16,0 0 0,0 0 15,0 0-15,0 0 0,11 19 16,-11-19-16,9 27 0,-5-5 0,-1 5 16,0 4-16,-1 2 0,0 19 15,0 5-15,-1-2 0,-1-1 16,0 13-1,0 9-15,0-9 0,0-10 16,0-1-16,-1-8 0,-1-12 0,0-7 16,-4-11-16,-1-6 15,-2-5-15,-2-5 0,-4-6 0,-3-6 16,3 2-16,4 3 0,2 0 16</inkml:trace>
  <inkml:trace contextRef="#ctx0" brushRef="#br0" timeOffset="141136.6041">23452 13289 0,'0'0'0,"0"0"0,0 0 16,0 0-16,0 0 0,-19-17 0,15 14 15,2 1-15,0 0 16,2-1-16,2 1 0,4-3 0,3 1 16,3-3-16,2-1 0,3-2 15,2-2-15,2-1 0,3-2 16,6-4-16,2 0 0,0 1 0,-1 1 0,7-3 16,-3 3-16,-2 0 0,-3 2 15,-4-1-15,-1-3 16,-3 3-16,-1 1 0,-5 2 0,-3 2 15,-2 3-15</inkml:trace>
  <inkml:trace contextRef="#ctx0" brushRef="#br0" timeOffset="141390.1989">24036 12578 0,'0'0'0,"0"0"15,0 0-15,0 0 0,-9 31 16,4-12-16,-2 6 0,-2 3 15,-1 4-15,-3 14 0,-1 6 16,1 0-16,2 1 0,2 12 0,1 0 16,1 4-16,4-8 0,5 2 15,5-8-15,4-10 0,2-5 0,5-11 16,3-6-16,2-8 0,2-6 16,3-7-16,1-7 0,1-3 15,0-3-15,-1-4 0,-1-3 16,-2 2-16,-3 0 15,-7 5-15,-2 2 16,-5 2-16</inkml:trace>
  <inkml:trace contextRef="#ctx0" brushRef="#br0" timeOffset="141637.1137">24352 13116 0,'0'0'0,"0"0"0,0 0 0,0 0 0,0 0 0,0 0 16,0 0-16,34 5 0,-34-5 0,32 1 16,-12 0-16,2 1 0,1-1 15,4 1-15,2-2 0,0 0 16,2 0-16,10-2 0,0 0 16,-3 0-16,0 1 0,4 1 0,-4-2 15,-5 1-15,-4 2 0,-6-1 16,-4 2-16,-5-2 0,-2 0 15,-2 0-15</inkml:trace>
  <inkml:trace contextRef="#ctx0" brushRef="#br0" timeOffset="141853.4774">24708 12866 0,'0'0'0,"0"0"0,0 0 0,0 0 15,0 0-15,0 0 0,0 0 16,-6 21-16,6-21 0,0 31 0,0-10 16,0 4-16,0 2 0,1 5 0,1 3 15,2 13-15,2-1 0,4 6 16,2-4-16,2-8 0,2-7 16,-3-6-16,-2-5 0,-2-4 15</inkml:trace>
  <inkml:trace contextRef="#ctx0" brushRef="#br0" timeOffset="142076.3595">25325 12680 0,'0'0'0,"0"0"15,0 0-15,0 0 0,6 24 0,-4-5 16,0 5-16,-1 5 0,-1 6 15,0-1-15,0 0 0,0 12 16,-1 0-16,1 5 0,0-7 0,0 4 16,1-5-16,0-9 15,1-6-15,0-10 0,0-7 16,1-6-16,-3-5 16,2 2-16,-2-2 15,2 2-15</inkml:trace>
  <inkml:trace contextRef="#ctx0" brushRef="#br0" timeOffset="142693.4622">25372 13014 0,'0'0'0,"0"0"0,0 0 0,0 0 16,0 0-16,0 0 0,0 0 16,0 0-16,24 1 15,-24-1-15,18 2 0,-7-1 0,2 0 0,0-2 16,0-1-16,1-2 0,1-4 16,1 0-16,0-2 0,2-4 15,1-3-15,3-4 0,-1 0 0,-2-2 16,0-2-16,-3 0 15,-3 3-15,0-5 0,-2 2 16,-2 5-16,-2 4 0,-2 4 0,-2 3 0,0 3 16,-1 3-16,-2 7 0,0 6 31,0 4-31,-1 0 0,0 6 16,0 7-16,1-1 0,0 0 0,2 6 15,2 2-15,1-5 0,0-4 16,4-2-16,1-6 0,0-7 0,0-2 15,3-8-15,3-6 0,0-4 16,-1-3-16,1-3 0,-1-1 16,1 1-16,-2 1 0,-2 3 15,-1 2-15,-1 4 0,-2 2 0,-2 7 16,0 5-16,-2 3 0,0 2 16,-2 5-16,0 4 15,0 1-15,0-2 0,3 2 0,0 0 0,1-3 0,0-3 16,4-2-16,4-3 15,-1-2-15,1-4 0,5-5 16,2-4-16,0-2 0,0-4 0,2-2 16,2-1-16,-1 0 0,0 1 15,-1-1-15,1 0 16,-3 2-16,-2 0 16,-3 2-16,0 2 15,-4 1-15,-2 0 0,-3 3 0,-1-2 16,-2 1-16,-1 0 0,-5-1 15,-1-3-15,-1 0 0,-2-2 0,0-1 16,-3-2-16,0 1 0,0 1 16,-1 1-16,-1 1 0,1 2 15,0 1-15,2 3 0,0 1 0,1 0 16,1-1-16,0-1 0,2 1 16,-1 0-16</inkml:trace>
  <inkml:trace contextRef="#ctx0" brushRef="#br0" timeOffset="142894.1989">26603 12989 0,'0'0'0,"0"0"16,0 0-16,25 2 0,-25-2 15,28 1-15,-7 0 0,4 0 0,2 0 16,12 0-16,3 0 16,1-1-16,0 1 0,13 1 15,2-2-15,0 0 0,-2-2 0,11 1 16,-1 2-1,-5 1-15,-3-1 0,5 0 16,-4 0-16,-15 0 0,-11-1 0,-9 1 16</inkml:trace>
  <inkml:trace contextRef="#ctx0" brushRef="#br0" timeOffset="143179.4405">28326 12515 0,'0'0'0,"0"0"16,0 0 0,-19 14-16,19-14 0,-24 25 15,6-3-15,-1 5 0,0 3 0,-7 17 16,-2 5-16,-4 12 0,3-4 15,-3 14-15,3-1 16,7-10-16,4-7 0,5-2 0,5-8 16,5-14-16,4-10 0,4-18 15,2-13-15,0 2 0,-3 2 0,0 1 16</inkml:trace>
  <inkml:trace contextRef="#ctx0" brushRef="#br0" timeOffset="143395.7385">28308 12568 0,'0'0'0,"0"0"15,0 0-15,0 0 0,0 0 0,0 0 16,0 0 0,11 27-16,-11-27 0,11 31 15,-6-10-15,1 3 0,-2 2 0,1 3 16,-1 4-16,0 11 0,-1-1 16,-1-1-16,-1 0 0,-1 4 15,0-3-15,-1-7 0,0-3 16,-1-6-16,-2-4 0,-1-5 15,-3-3-15,-1-7 0,-1-5 0,3 0 0,0-1 16,3 1-16</inkml:trace>
  <inkml:trace contextRef="#ctx0" brushRef="#br0" timeOffset="144213.8643">28120 12964 0,'0'0'0,"0"0"0,0 0 16,0 0-16,0 0 0,0 0 0,0 0 15,0 0-15,0 0 0,0 0 0,36 9 16,-36-9-16,35 3 0,-13-4 15,3-2-15,3-2 0,1-1 16,9-5-16,1-2 0,-3-2 16,0-3-16,3-4 0,-1-3 15,-4 0-15,-3-1 0,-3-5 32,-2-4-32,-4-1 0,-1 0 0,-3-10 15,-3-1-15,-4 8 0,-3 7 16,-1 6-16,0 8 0,-4 3 15,-3 3-15,-1 6 0,0 3 16,1 3-16,-1 3 0,0 5 16,0 4-16,-2 5 0,0 3 0,-1 7 15,-2 5-15,1 4 0,-2 3 0,2 4 16,0 3-16,2 5 0,3-2 16,2-6-16,2-4 0,3-4 15,1-8-15,3-10 0,2-6 16,-1-11-16,1-6 0,4-8 15,3-5-15,0-2 0,0-1 0,-1-3 16,1-2 0,-3 3-16,-3 3 0,-3 5 15,-1 6-15,-3 5 0,-3 2 16,-2 10-16,-2 9 0,-1 0 0,-1 5 16,-1 2-16,-2 3 15,1 0-15,-1 0 0,2 1 0,1-2 16,1-7-16,2-4 0,1-5 15,1-4-15,3-3 0,2-4 0,5-8 16,3-8-16,3-1 0,1-5 0,2-2 16,1-5-16,1 0 15,1-1-15,2-3 0,0 4 16,-5 4-16,-3 4 0,-6 5 16,-3 5-16,-3 4 0,-1 3 0,-3 6 15,-2 3 1,-1 1-16,-1 1 0,0 1 15,0 2-15,0-2 0,1 1 16,1-4-16,1 1 0,2-2 16,0-1-16,5-3 0,2-3 15,2-4-15,2-2 0,3 0 16,1-1-16,0-1 0,-1 2 0,0 3 16,0 2-16,-3 3 0,-1 2 0,-3 5 15,-2 4-15,-2 5 0,-4 2 0,-2 6 16,-2 3-16,0 1 0,-1-2 15,-2 5-15,1-2 0,0-3 16,1-4-16,1-4 0,1-2 16,1-3-16,1-2 0,3-4 15,4-3-15,0-3 0,2-5 0,3-4 16,3-6-16,1-1 0,0-4 0,1 0 16,-4 5-16,-2 2 0</inkml:trace>
  <inkml:trace contextRef="#ctx0" brushRef="#br0" timeOffset="144467.7295">29759 12178 0,'0'0'0,"0"0"16,0 0-16,0 0 0,0 0 0,31 7 15,-31-7-15,29 14 0,-13-4 16,1 4-16,2 2 0,0 3 15,-1 2-15,4 8 0,-3 3 0,-2 1 16,-3 1-16,-3 3 0,-2 4 16,-2 7-16,-4 0 0,-5 12 15,-6 2-15,-4-1 0,-4 0 0,-9 11 16,-2 0-16,-2-4 0,0-4 16,5-10-16,6-15 0,5-11 15</inkml:trace>
  <inkml:trace contextRef="#ctx0" brushRef="#br0" timeOffset="144730.9543">28904 12840 0,'0'0'0,"-3"17"0,2 1 15,0 8-15,1 2 0,4 14 0,4 6 16,4 4-16,2-4 0,6-5 0,5-5 16,5-4-16,3-7 0,-8-7 15,-7-5-15,-4-4 0</inkml:trace>
  <inkml:trace contextRef="#ctx0" brushRef="#br0" timeOffset="145132.2545">30221 12776 0,'0'0'0,"0"0"0,0 0 0,0 0 0,0 0 0,0 0 16,0 0-16,22 15 0,-22-15 16,14 19-16,-14-19 15,11 32-15,-9-13 0,-2 3 0,-2 3 16,-1 0-16,-1-1 0,0 4 16,0-2-16,-1-4 0,2-4 0,1-3 31,1-2-31,0-2 0,1-2 0,0-1 15,2-2-15,1-1 0,3 0 16,1-2-16,3 0 0,1 0 16,1-1-16,5 3 0,2-1 15,-2 3-15,1 1 0,0 2 16,-1 1-16,-1 1 0,-2 1 16,-2 3-16,-3 3 0,-4 1 0,-1 1 0,-7 5 15,-2 4-15,-5 7 16,-2 0-16,-5 2 0,-1 2 15,0-9-15,3-6 0,0-1 0,4-6 16,2-4-16</inkml:trace>
  <inkml:trace contextRef="#ctx0" brushRef="#br0" timeOffset="151387.2547">25792 14682 0,'0'0'0,"0"0"16,0 0-16,0 0 0,-18 13 16,18-13-16,-12 19 0,12-19 15,-11 24-15,7-8 0,1 3 16,0-1-16,2 3 0,1 2 15,2 3-15,2 5 0,1-1 0,3-2 32,1-2-32,1-1 0,1-2 15,4 0-15,2-4 0,-2-3 16,1-4-16,0-5 0,1-4 16,-3-5-16,-1-2 0,2-7 0,0-7 15,-2-3-15,-1-2 0,0-7 16,0-6-16,-4 2 0,0 0 0,-1-5 15,-3 2-15,-3 4 16,-2 3-16,-3 4 0,-2 2 16,-2 5-16,1 2 0,-4 6 15,-3 4-15,-1 4 0,-2 6 0,2 4 16,-3 6-16,1 1 0,0 1 0,2 2 0,0 1 16,4-4-16,3-1 0,1-3 15,3-3-15,4-3 0,3-2 0,4-6 16,1-4-16,0 2 0,-1 0 15,-2 2-15</inkml:trace>
  <inkml:trace contextRef="#ctx0" brushRef="#br0" timeOffset="151888.805">26188 14588 0,'0'0'0,"0"0"0,0 0 16,0 0 0,0 0-16,0 0 0,0 0 0,14 19 15,-14-19-15,10 17 0,-10-17 16,11 23-16,-5-10 0,-1 3 15,2 1-15,-2 2 0,1 2 16,-2 1-16,1 2 0,0 6 16,1-1-16,-1-1 0,1 0 15,-1-3-15,1-1 0,-1-5 0,2-2 0,-1-3 16,1-3-16,2-6 0,1-3 16,0-6-16,0-3 0,2-4 15,1-4-15,1-3 0,1-2 16,1-3-16,2-3 0,5-4 15,0 0-15,1 0 0,1 0 16,-2 1-16,0 1 16,2-6-16,0 1 0,-3 2 15,-3 2-15,0 1 0,-1 2 16,-2 0-16,0 0 0,-2-1 16,-2-2-16,-2 2 0,-1 2 15,-3 1-15,-3 1 0,-2 3 16,-1 2-16,-1 1 0,0 2 15,-1 6-15,-1 1 0,2 2 0,0 3 0,1 3 16,-2-3-16,0 8 0,-1 4 16,1 6-16,0 6 0,-1 6 15,-1 5-15,0 15 0,-1 3 16,1 11-16,2 7 0,1 22 16,2 5-16,6 31 0,3 9 15,7 25-15,6 1 16,39 103-16,15 5 15,-24-84-15,-16-58 0,-12-39 0</inkml:trace>
  <inkml:trace contextRef="#ctx0" brushRef="#br0" timeOffset="153192.3061">26202 14007 0,'0'0'0,"-15"-3"0,-4-1 16,2 0-16,0 1 0,-13-2 15,-5 0-15,-8 1 0,0 1 16,-15 2-16,-3 2 0,1 3 16,3 1-16,-5 4 0,-2 4 15,-4 0 1,6 0-16,-15 3 0,-4 1 16,10 1-16,7-1 0,-38 13 15,4 2-15,15-5 0,9-3 0,-5 3 16,0 2-16,11-1 0,9-2 15,-1 4-15,-2 3 0,10-2 16,6-3-16,-4 6 0,-2 3 16,8 0-16,6 1 0,5 3 15,3 2-15,6-5 0,4-4 0,3 7 16,4 3-16,4-4 0,4-4 16,5 10-16,3 5 15,2-7-15,2-4 0,6 9 0,7 7 16,0-7-16,1-2 0,10 12 15,5 9-15,-3-5 0,-1-4 0,10 6 16,5 5-16,-4-15 16,-2-8-16,4-2 0,4-2 15,-5-10-15,-2-5 0,8-2 0,5-1 16,-5-5-16,-2-5 0,9-1 16,8-1-16,-6-4 0,-6-3 0,12-3 15,10-1-15,-7 0 16,-3 1-16,10-7 0,8-5 15,-8-1-15,-6-1 0,14-4 0,8-5 16,-7 2-16,-7 0 0,12-7 16,8-3-16,-11 2 0,-6 1 0,8-8 15,7-6-15,-15 3 16,-8 2-16,4-7 0,3-5 16,-9 2-16,-9 2 0,-2-8 0,0-6 0,-13 4 15,-8 3-15,-2-17 0,-3-11 16,-8 12-16,-4 8 0,-4-13 15,-4-8-15,-4 7 0,-5 4 0,-5-4 16,-5-3-16,-1 12 0,-2 7 16,-7-3-16,-3-3 15,-2 8 1,0 6-16,-8 0 0,-4-1 16,2 11-16,2 5 0,-6 0 0,-5 0 15,5 6-15,1 3 0,-9 5 16,-7 3-16,4 4 0,2 3 15,-7 4-15,-5 2 0,8 4 16,5 2-16,1 6 0,1 5 16,8 1-16,5 3 0,6 4 0,5 6 15,3-3-15,6-2 0,5 3 0,6 2 16,-2-9-16,0-6 0,0-5 16</inkml:trace>
  <inkml:trace contextRef="#ctx0" brushRef="#br0" timeOffset="153693.6807">26853 14802 0,'0'0'0,"0"0"0,0 0 16,0 0-16,17 16 0,-17-16 15,20 11-15,-20-11 16,29 9-16,-10-7 0,4-1 15,1-2-15,2-2 0,13-2 16,4-4-16,0-2 0,0 0 0,13-8 16,4-4-16,-3 0 0,-2-2 15,15-10-15,1-1 16,4-5-16,-6 3 0,9-9 16,-1-1-16,-6 4 0,-6 4 0,28-23 0,-4 2 15,-16 8-15,-10 7 0,3-6 16,2-4-16,-8 3 0,-3 4 0,0-3 15,0-2-15,-6 6 16,-6 4-16,0 0 0,1-2 16,-8 7-16,-4 3 0,0 5 15,0 3-15,-7 2 16,-2 4-16,0 0 0,-1-2 16,-4 6-16,-4 4 0,-1 0 15,-2 2-15,-1 1 0,-2 0 0,-2 2 16,-3 1-16,-4 4 0,0 0 15,0 1-15,-1 0 16,0 3-16,0 0 0,0 0 16,0 0-16,-2 1 0,0 1 0,-5 1 0,-4 2 15,-3 0-15,-2 1 0,2 0 16,3-2-16,2-1 0</inkml:trace>
  <inkml:trace contextRef="#ctx0" brushRef="#br0" timeOffset="154079.401">28775 13307 0,'0'0'0,"0"0"15,0 0-15,0 0 16,0 0-16,23 2 0,-23-2 15,29 1-15,-29-1 0,40-2 16,-14 1-16,2-1 0,2 0 0,2-1 16,2 0-16,10-1 15,-1 0-15,8-2 0,-3-1 16,-3 0-16,-3 0 0,-4 3 16,-3 0-16,-5 3 0,-4 2 0,-4 0 0,-2 2 15,-4 1-15,-3 0 0,-2 2 16,-2 1-16,-3 2 0,-1 1 15,-4 3-15,-2 2 0,-4 2 16,-3 1-16,-8 12 0,-5 6 0,-7 7 16,-5 5-16,-15 24 15,-8 9-15,-4 13 16,-4 7-16,-17 42 0,-15 37 16,-8 14-16,33-61 0,23-41 15</inkml:trace>
  <inkml:trace contextRef="#ctx0" brushRef="#br0" timeOffset="161911.7906">31739 13804 0,'0'0'0,"0"0"0,0 0 0,0 0 16,0 0-16,0 0 0,0 0 15,0 0-15</inkml:trace>
  <inkml:trace contextRef="#ctx0" brushRef="#br0" timeOffset="163273.5681">17242 12005 0,'0'0'0,"0"0"0,-14 14 16,5-5-16,0 2 0,-2 3 0,-1 3 16,-3 6-16,1-1 0,-2 6 15,1 3-15,-1 1 0,3 1 0,-5 11 16,1 4-16,1-1 15,2 1-15,-1 16 0,1 4 16,2-3-16,2-1 0,1 15 16,3 2-16,0 3 0,3-8 0,4 27 15,2-9-15,1-18 0,-1-13 16,3-5-16,1-4 0,-1-11 16,-2-11-16,0-7 0,-2-8 15,-2-7-15,0-7 0,-2-9 16,-2-5-16,1 0 0,-2-2 15,-2-4-15,-3-6 0,3 6 0,2 5 16,0 3-16</inkml:trace>
  <inkml:trace contextRef="#ctx0" brushRef="#br0" timeOffset="164345.8128">17072 12053 0,'0'0'0,"0"0"0,0 0 15,0 0-15,15-17 0,-15 17 16,12-15-16,-5 8 0,0-1 16,2 1-16,2 1 0,0 0 0,1 1 15,2-1-15,1 2 0,2 0 16,-1 0-16,8 1 15,3 0-15,-1 1 0,2 1 16,3 1-16,3 1 0,0 0 16,0 0-16,12 2 0,1 2 15,-2 0-15,-1 0 0,11 3 16,2-2-16,-3 1 0,-3-1 16,6 1-16,1 0 0,6 1 15,-4-1-15,2 0 0,3-1 0,-5 1 16,-4-1-16,11 0 0,3 1 15,-7-2-15,-5 1 0,28 2 0,-4 0 16,-13-2-16,-7-1 0,4-2 16,2 0-16,-8 0 0,-7 2 0,3 0 15,4-1-15,-4 0 16,-3-2-16,5 0 0,4 1 0,-5-1 0,-3-1 16,5 0-16,2-1 0,-1 0 15,0 0-15,4-1 0,2-2 16,-6-1-16,-3-2 0,5-1 15,7 1-15,-4-1 0,-2-1 16,4 1-16,2-1 0,-8-1 16,-7-1-1,4 0-15,3 1 0,-5 3 0,-3 3 16,3 0-16,3-2 16,-10 0-16,-4-1 0,3-2 0,4 2 15,-6-1-15,-2 1 0,4-3 16,2-1-16,-6 1 0,-3 2 0,3-1 15,3-2-15,-4 2 16,-3 0-16,2-1 0,2 0 0,-4 0 0,-3 0 16,2 3-16,3 1 0,-3 1 15,-4 0-15,4 1 0,0-2 16,-16 4-16,1-1 0,3 2 16,4 0-16,-6-1 0,1 0 0,0 1 15,1 1-15,-3 1 0,-1 1 16,-1 1-1,0 2-15,-4-2 16,-3 2-16,-2 1 0,-2 1 16,-3-1-16,-2-1 0,-1 1 0,1 1 15,-2-1-15,-1 1 0,-1-2 16,-2 1-16,-2 0 0,1 1 16,-1 2-16,-1 1 0,-2 2 15,1 2-15,-2-2 0,0 0 0,-1 2 0,0 2 16,-1 2-16,-1 2 15,0 2-15,-1 1 0,-1 5 0,1 2 16,1 0-16,2 0 0,-1 3 16,0 1-16,1 1 0,0-1 15,-1 11-15,1 3 16,-1 6 0,0 4-16,0-6 0,2-4 15,-1 4-15,2-1 0,0-6 16,1-4-16,-1 4 0,2 2 15,0-7-15,0-4 0,-4 6 16,-1 3-16,0-6 0,1-4 0,-2 1 16,0 1-16,0-2 0,3-2 15,-3 1-15,-2 2 0,2-4 0,2-2 16,1 3-16,-1 4 0,2-7 16,0-2-16,0-2 0,-2 1 15,3-12-15,0-3 0,2-4 16</inkml:trace>
  <inkml:trace contextRef="#ctx0" brushRef="#br0" timeOffset="166192.2852">21702 12959 0,'0'0'0,"0"0"15,0 0-15,0 0 0,0 0 0,0 0 16,0 0-16,0 0 0,0 0 16,0 0-16,0 0 0,0 0 15,0 0-15,20 19 0,-20-19 16,5 23-16,-5-23 0,7 29 0,-4-10 15,-1-1-15,1 1 0,-1 3 16,1 2 0,0 5-16,1-1 0,-1 1 15,1 1-15,0-1 16,-1-1-16,0 1 0,1 2 16,-1 5-16,1-4 0,-1 4 15,-1-1-15,0-2 0,0-2 0,0-1 16,1 0-16,-1-3 0,0-3 15,1-3-15,2 0 16,0-3-16,1-3 0,0-1 0,2-3 16,0-1-16,0-2 0,1-3 15,4-2-15,-2-1 0,1-2 0,2-1 0,4-3 16,-1 0-16,2-1 0,6-5 0,3-2 16,1-4-16,-1-2 0,5-4 31,3-4-31,-1-2 0,-1-2 0,10-7 15,1-2-15,1-2 0,-1 0 0,11-11 16,4-1-16,-3 1 16,-1 4-16,11-10 0,3 1 15,-7 6-15,-5 4 0,26-16 16,-8 6-16,-24 19 0,-16 11 0,-12 10 16</inkml:trace>
  <inkml:trace contextRef="#ctx0" brushRef="#br0" timeOffset="172460.5312">21143 13337 0,'0'0'0,"0"0"0,0 0 15,0 0-15,0 0 0,0 0 16,0 0-16,-8 19 16,8-19-16,0 0 0,1 21 15,-1-21-15,5 21 0,-2-8 16,0 1-16,2 1 0,0 0 0,2 4 15,1 3-15,0 1 0,2 2 16,5 11-16,1 2 0,2 0 16,1 2-16,6 12 0,3 3 15,1 1-15,2 3 0,10 11 0,1 0 16,4 8-16,-2-4 0,-7-11 16,-11-18-16,-7-13 0</inkml:trace>
  <inkml:trace contextRef="#ctx0" brushRef="#br0" timeOffset="173537.432">30612 13386 0,'0'0'0,"-2"14"16,1 1-16,1 6 0,0 3 0,2 21 15,3 22-15,8 7 0,4 3 16,1-3-16,-3-8 16,-4-17-16</inkml:trace>
  <inkml:trace contextRef="#ctx0" brushRef="#br0" timeOffset="175237.8017">21382 13658 0,'0'0'0,"2"-13"0,2-6 16,0-9-16,1-1 0,1-17 15,1-8-15,2-14 0,-1 1 0,5-19 16,0-5-16,-3 5 0,-4 5 16,-1-42-1,-5-10-15,0 43 16,0 27-16,0 20 0</inkml:trace>
  <inkml:trace contextRef="#ctx0" brushRef="#br0" timeOffset="181840.294">13988 16648 0,'0'0'0,"0"0"15,0 0-15,0 0 0,0 0 0,25 0 0,-25 0 16,22-1-16,-22 1 0,31-2 16,-12 2-16,2-1 0,2 0 15,2-1-15,3-1 0,2 1 16,2-1-16,11-1 16,1 0-16,1 1 0,1 2 15,12-1-15,-1-1 0,0 2 16,0-1-16,10 1 0,0 0 15,-3-1-15,-1 1 0,10 0 16,-3 1-16,-1-1 0,-2 0 0,10-1 16,-1-2-16,-3 1 0,-3-1 15,33-1-15,-9 1 0,-10-2 16,-5-1-16,1 1 0,1 0 16,-4-1-16,-3-1 0,5 1 15,3 0-15,-3 1 0,-3 0 16,5-3-16,0-1 0,1 0 15,-2 1-15,8 5 0,4 3 16,-5 0-16,-3 0 0,2-2 16,0-2-16,-1 2 0,-1 2 0,5 1 15,5 1-15,-5 0 0,-1 0 0,4-1 0,2 0 16,-3 0-16,-3 0 0,2 4 16,2 1-16,-2 2 0,1 1 0,3-4 15,6-2-15,-6 1 0,-2 0 16,2-1-16,2-2 0,-5 0 15,-4-1-15,6-1 0,3-2 16,-5 1 0,-1 1-16,1 0 15,3-1-15,-6 0 0,-2 1 0,0-1 16,1 0-16,-1 0 0,-2 2 16,2-1-16,1 0 0,-3 0 15,-3 1-15,5-1 0,2-1 16,-4 0-16,-3 0 0,1 1 15,4 0-15,-3 4 0,-2 1 0,3 0 16,5 0-16,-4-1 0,-4 0 0,5 2 16,1 4-16,-10-1 0,-7 1 15,-4 1-15,-2 2 0,-12-4 16,-9-3-16,-13 0 0,-10-1 16,-5-2-16</inkml:trace>
  <inkml:trace contextRef="#ctx0" brushRef="#br0" timeOffset="190984.9082">22420 14897 0,'0'0'0,"0"0"0,0 0 0,0 0 15,0 0-15,0 0 0,0 0 0,-16 15 0,16-15 16,0 0-16,0 0 0,-13 20 16,10-13-16,-2 2 0,1 1 15,-1 0-15,1-1 0,0 3 16,0 1-16,1 1 0,0 0 15,-1 2-15,1 2 0,0 1 16,1 0-16,-2 8 16,1 2-16,1 0 0,0 0 15,-1 2-15,0 2 16,1-1-16,0 0 0,-2 12 0,1 2 16,0-3-16,-2-4 0,1 11 15,-1 2-15,2-5 0,1-3 16,0 6-16,0 0 0,-1-8 15,1-6-15,0 4 0,0 2 0,0-5 0,-1-2 16,1 3-16,-1 3 16,1-4-16,0-4 0,0 0 0,0 0 15,0-6-15,1-6 0,3-1 16,1-1-16,1-5 0,-2-3 0,1-2 16,0-2-16,0-5 15,-1-1-15,-2-1 16,2 0-16,-2 0 0</inkml:trace>
  <inkml:trace contextRef="#ctx0" brushRef="#br0" timeOffset="191648.7356">22445 14972 0,'0'0'0,"0"0"0,0 0 16,0 0-16,0 0 0,0 0 15,0 0-15,0 0 0,11 19 0,-11-19 16,0 0-16,11 29 0,-11-29 16,12 29-16,-4-8 0,1 1 0,0 1 15,0 5-15,2 4 0,3 9 16,-1 0-16,5 15 0,-1 4 16,1 0-16,-2-1 0,4 15 15,1 4-15,0 1 0,-1-8 0,2 8 16,1-4-16,-4-13 0,-3-11 15,9 18-15,-3-9 0,-5-18 0,-2-11 16,-3-8-16,0-7 0,-7-8 16,1-2-16,0-1 0,-1-2 15,1-1-15,-2-2 0,0-1 16,2-3-16,-2 0 0,1-1 0,0-7 16,3-7-16,-1-2 0,-2-2 15,4-7 1,1-6-16,0 2 0,0 0 0,1-6 15,1-5-15,-1 1 16,0 1-16,3-13 0,0-4 16,1 4-16,-2 3 0,4-13 15,0-2-15,0 9 0,-3 7 0,9-29 16,-1 6-16,-5 13 16,-3 7-16,1 9 0,-1 4 0,-2 7 0,-1 5 0,-1 4 15,-1 3-15,-2 7 16,0 5-16,-1 4 0,-2 5 15,-2 3-15,0 1 0,0 3 16,-1 3-16,0-2 0,0-2 0,-1 0 16</inkml:trace>
  <inkml:trace contextRef="#ctx0" brushRef="#br0" timeOffset="192335.1977">23360 16025 0,'0'0'0,"0"0"15,0 0-15,0 0 0,0 0 0,0 0 16,0 0-16,0 0 0,0 0 15,28-12-15,-28 12 0,0 0 0,23-16 0,-23 16 16,18-14-16,-6 5 0,-1-1 16,1-1-16,0-2 0,1 0 15,0-1-15,0-3 0,2-2 16,-2 0-16,0 0 0,4-5 16,-1-1-16,-1 1 0,-1 1 15,-2 0 1,-2 0-16,-1 2 0,-1 1 0,-2 1 15,-1 0-15,-2 2 16,-2 2-16,-1-1 0,-1 2 16,-2 1-16,-2 2 0,0-1 15,-2 3-15,-1 0 0,1 0 0,-2 3 16,-1 1-16,0 1 0,-1 1 16,0 1-16,0 1 0,0 3 0,0 0 0,-1 1 15,0 2-15,-1 1 0,1 1 16,0 3-16,-1 2 15,0 3-15,1 1 0,0 4 0,-1 3 16,1 1-16,1 2 0,0 1 16,0 3-16,-1 2 0,1-1 15,2 0-15,2 1 16,0-4-16,1 0 0,2-1 16,1-1-16,2-1 15,1-1-15,2 0 0,1-1 16,1 0-16,2 0 0,1-2 0,0 0 15,2-1-15,2 0 0,1 0 16,2-1-16,1-1 0,1-2 16,3-3-16,3-1 0,0-3 0,1 0 0,4-8 15,3-2-15,2-4 0,1-3 16,3-3-16,4-2 0,-3 1 16,-8 4-16,-6 0 0</inkml:trace>
  <inkml:trace contextRef="#ctx0" brushRef="#br0" timeOffset="196872.4589">28428 14955 0,'0'0'0,"0"0"0,0 0 0,0 0 0,0 0 0,0 0 16,0 0-16,0 0 0,-22-1 15,22 1-15,0 0 0,-15 15 16,15-15-16,-15 18 16,15-18-16,-15 26 0,7-14 0,-1 4 15,0 2-15,1 3 0,-1 1 16,-1 2 0,0 4-16,-2 6 0,0 0 15,0 1-15,-1 2 0,-1 7 16,0-1-16,-1 2 0,1 1 15,-4 7-15,2-3 0,-1 0 16,1 1-16,0-4 0,2-1 0,0 2 16,2-2-16,1-7 0,1-5 15,1-5-15,2-4 0,2-6 16,1-2-16,1-6 0,1-4 16,1-5-16,1-2 0,1-6 15,2-4-15,1-2 0,-2-5 16,0 3-16,0 3 0,-1 1 0</inkml:trace>
  <inkml:trace contextRef="#ctx0" brushRef="#br0" timeOffset="197366.1629">28268 15132 0,'0'0'0,"0"0"15,0 0-15,0 0 0,0 0 0,0 0 16,16 13-16,-16-13 0,0 0 16,14 24-16,-14-24 0,11 29 15,-5-12-15,-1 3 0,2 2 16,-2 0-16,1 1 0,1 9 16,1 2-16,-1-1 0,-1-1 15,3 10-15,1 1 0,-1-5 16,-1-3-16,-1-2 0,1-2 0,0-4 15,-2-3-15,1-4 0,0-5 16,-2-2-16,1-1 0,-1-3 16,2-1-16,-2-3 0,1-2 0,-1-3 15,2-1-15,0-5 0,0-3 16,2-4 0,0-3-16,1-2 0,1-1 15,1-4-15,1-4 0,3-7 16,-1-1-16,3-3 0,0-1 15,0 1-15,-1 0 0,4-5 16,-1 0-16,-1 2 0,0 0 0,-1 4 16,-2 3-16,0 4 0,-2 3 15,1-2-15,0 2 0,-5 10 0,0 2 0,-2 2 16,0 2-16,-1 3 16,-2 3-16,-1 5 0,-2 2 15,-4 2-15,-3 0 0,2-1 16,-1 0-16,2-1 0</inkml:trace>
  <inkml:trace contextRef="#ctx0" brushRef="#br0" timeOffset="198036.6742">28783 15931 0,'0'0'0,"0"0"0,0 0 16,0 0-16,0 0 0,0 0 16,0 0-16,0 0 0,15-14 0,-15 14 15,0 0-15,27-16 0,-17 10 0,2-2 16,1 1-16,0-2 0,2 0 15,0 1-15,2 0 0,-2 1 16,1 0-16,-2 1 0,0 0 16,1 1-16,-2 0 0,3 0 15,1 1-15,-3 1 0,-1 0 16,-4 3-16,0 2 16,-1-1-16,-2 2 0,1 1 15,-1 1-15,-2 0 0,-1 0 16,-2 3-16,-2 1 0,-1 1 0,-1 2 15,-3 2-15,-1 2 16,-2 1-16,-1 1 0,-3 6 16,-2 2-16,2-2 0,1-2 0,-1 1 15,-1 1-15,2-2 0,1-2 0,-2 5 16,1-2-16,1-4 0,2-2 16,1-4-16,3 0 0,2-5 15,-1-2-15,2 0 0,0-1 16,1-1-16,0-1 0,2 0 15,2-2-15,-1-1 0,2 0 0,1-3 16,3 0 0,0-1-16,0-1 0,3-2 15,1-1-15,2-1 0,-1 1 16,7-6-16,2-1 16,0-1-16,0 1 0,1 1 0,0-1 0,1 2 0,2 0 15,6-2-15,0 1 0,0 2 0,0 1 16,-1-1-1,-1-1-15,-4 2 0,-6 3 0,-4 1 16</inkml:trace>
  <inkml:trace contextRef="#ctx0" brushRef="#br0" timeOffset="198969.7346">31095 15023 0,'0'0'0,"0"0"16,0 0-16,0 0 0,0 0 15,0 0-15,0 0 0,-23-10 16,23 10-16,0 0 0,-27 2 16,27-2-16,-27 8 0,27-8 15,-40 18 1,17-5-16,-1 2 0,-4 3 0,-3 5 15,-7 8-15,1 2 0,-7 13 16,0 3-16,5 0 0,5-2 16,-2 11-16,4 2 0,2 1 15,6-7-15,6-4 0,6-2 16,4-7-16,4-6 0,5-2 16,4-6-16,1-8 0,2-3 0,3-3 0,2-3 15,1-3-15,2-4 0,2-3 16,2-3-16,1-1 0,0-1 15,4-4-15,2-2 0,3-3 16,1-3-16,1-2 0,0-4 16,-4 4-16,0 2 0,5-5 15,0-2-15,-2 0 0,-3 3 0,-1-1 16,1 1-16,-4 0 0,-2 1 16,-1 1-16,-1-2 15,-3 3-15,-1 1 0,-5 5 0,-2 1 0,-3 3 16,-1 3-16,-2 3 0,-3 2 15,1 4-15,-3 1 0,-2 5 16,-2 4-16,-1 1 0,1 1 0,-1 7 16,-1 5-16,2-2 0,0 0 15,1 2-15,0 3 16,2-2-16,1-3 16,2 4-16,2-3 0,3-1 15,1-3-15,1-5 0,2-3 16,-1-2-16,1-4 0,2-2 15,1 0-15,3-3 0,0-1 0,3-4 16,0-3-16,2-4 0,0-2 16,1-3-16,0-2 0,0-3 15,-1-2-15,-1-3 0,-1-4 0,-1-1 16,-2-2-16,2-7 0,-2-1 16,-3 0-16,-2 1 0,-2-2 15,-1-1-15,-3 2 0,-2 1 0,-2-2 16,-1 2-16,-2 1 0,-3 2 15,-2-2 1,-3 3-16,-3 5 0,0 5 16,-4 3-16,-3 4 0,2 5 15,-2 2-15,-4 3 0,-1 2 16,1 3-16,-1 2 0,2 2 16,0 3-16,1-1 0,0 0 0,6 0 15,4-3-15,3 0 0</inkml:trace>
  <inkml:trace contextRef="#ctx0" brushRef="#br0" timeOffset="199486.3859">31604 15595 0,'0'0'0,"0"0"16,0 0-16,23-4 0,-23 4 0,25-4 15,-9 3-15,1-1 0,0 1 16,2 1-16,1-1 0,4 1 16,-1 1-16,2 2 0,0-2 0,-2 1 15,-1 1-15,1 0 0,2 2 16,-4 0-16,-3 2 0,0 1 15,-2 1-15,0 1 0,-3 2 0,-3 2 16,-2 1-16,-5 3 0,-3 2 16,-5 3-16,-5 3 0,-7 7 15,-2-1-15,-3 3 0,-2 3 32,2-3-32,2 0 0,-1 2 0,4-2 0,2-5 0,3-6 15,2-4-15,4-4 16,0-3-16,3-2 15,1-5-15,0-1 0,1-2 16,1-3-16,0 3 0,3-1 16,1-2-16,3-1 0,1-2 0,2 0 15,4-2-15,1-1 16,3 0-16,0-1 0,4 0 0,3 0 16,-1 0-16,0 0 0,6-2 15,0 0-15,-3 0 0,-1-1 16,-5 3-16,-5 0 0,-2 2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5248 7108 468,'66'-18'184,"-27"19"-180,12 80 14,-32-32-9,-9-12 1,-3 12 1,0-4-1,0 1 1,1 6 0,4 8 5,-3-16-7,0 7 7,-6-4 20,-57-26-15,-6-21-67,-9 0-131,13 0 26,17 2 83,-8-1-200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4042 7168 496,'-35'13'180,"-10"7"-162,1 1-3,2-8 6,0-5 2,25 41-6,32 7-15,-5 1 0,-4-14 0,-3 15 0,-1-4 1,-1 0-1,-1 6-1,3 5 1,2-10-1,4-11 0,18-7-1,23-26-2,1-11-5,10-19-26,-13-2-1,10-9-51,3-2-194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5563 7094 563,'38'-6'250,"16"1"-244,-8-2-21,-9 14-258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4656 9155 272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4407 8120 191,'55'-15'179,"-2"4"-145,7 0 12,7 3-5,-9 4-33,-80 41-417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4445 8155 191,'7'48'89,"-3"-10"-72,0 8-1,0 22 15,-1-28-16,-1 1 0,0 1-2,2 17 16,3 5-7,1 7 3,-4-34-14,5 21-6,7-110-305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4520 8528 219,'55'-20'109,"-17"5"-79,21-12 16,13-11 8,-8 0-16,-13-4 4,-20-22 10,-72 7-22,4 47-9,-3 20 0,-20 53 4,40-22-13,8 5 2,7-4 5,19 6 11,29-20-16,10-24-11,-6-13-5,4-23-30,14-33-196,-24 13-33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5057 8087 363,'-32'88'208,"23"-46"-186,4 9-8,4-12 3,10 2-9,49 6-5,-14-40-13,-8-20-10,5-56-10,-26 10 5,-5 15-12,1-13-16,2-2-12,-6 16 30,-3 114 181,-1-26-115,1 26 18,7 6-19,-1-39-37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5330 8226 203,'43'-1'254,"6"36"-182,-48 1-56,-27 25 51,65-58 28,10-18-85,-3 13 3,-29 92 29,-51-41-58,-3-13-81,-3-1-113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4875 8695 273,'-15'81'263,"5"3"-208,5-29-24,0-11-5,0 4-2,8-5-18,8-4-56,-14-89-276,-5 3 230,3 12-64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971 612,'0'-18,"0"18,0 0,0 0,0 0,0 0,18 0,-18 0,0 0,17 0,1 0,-1 0,1-17,0 17,-1 0,19 0,-19-18,18 18,18 0,-17 0,-1 0,0 0,-17 0,17-17,0 17,18 0,0 0,-18 0,36 0,-18 0,-1 0,-52 0,71 0,-18 0,0 17,-36-17,19 0,16 0,-16 0,17 0,-53 0,52 0,-16 0,-1 0,0 0,-17 0,-1 0,-17 0,18 0,-18 0,18 0,-18 0,17 18,-17-18,0 0,18 0,-18 0,18 0,-18 17,17-17,-17 0,18 0,-1 0,1 0,0 0,-1 0,1 0,0 0,17 0,-18 18,1-18,-18 0,18 0,-1 0,1 0,-18 0,0 0,18 0,-18 0,0 0,0 0,0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4837 8736 203,'35'49'60,"-10"-14"-46,9 21 6,-7-8-2,-2-6-3,-1-4-2,4 3 18,12-36 185,-30-51-117,-10-7-49,-2 4-12,-1 3-17,0-1-13,0-6-5,49 52-334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5329 8895 323,'-54'-10'391,"27"51"-386,12 5-3,12 0-2,24-9-2,23-42 3,-17-35 1,-15-3-4,-2-13-2,-1 6 1,-3 11 9,20 87 17,-4-3-17,0-6-12,8 4-77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5635 8726 446,'-22'36'254,"2"6"-244,4 2 11,6-4-8,11 4 1,21-5-7,21-26-13,1-15-13,1-17-14,9-46-160,-32 17 73,-5 6-147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5782 8644 259,'14'60'383,"-4"-1"-353,-1-4 3,-2-2-23,1 2-8,0 6-10,-3-12-12,1 3-57,-5-17-17,-3 2-187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6767 6861 253,'-72'-19'572,"21"24"-568,8 19-4,2 61-2,82-49-2,12-18 2,-5-6 2,1 9 2,-32 23 3,-37 11 0,-22-13-4,-4-20-4,-18-21-8,8-15-92,10-16-22,11-2-102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3901 5600 188,'68'-21'258,"-26"7"-218,12-3-9,-12 4 4,23-9 4,-66 60-383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3961 5645 217,'13'44'179,"1"16"-146,-7-23-18,2 16 10,0 9-4,2 7 6,-7-29-10,5 23 10,0-22-38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4053 5922 305,'53'-21'232,"-11"0"-191,-6 5-7,8-3 5,-5 1-2,10-53 6,-62 31-37,-62 12 25,30 119-17,42-45-9,13 3 3,13-5-3,9-7-7,23-36-186,-3-50-254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4578 5536 339,'-58'62'232,"6"21"-183,42-40-19,8-5-11,8 11 6,21-7-3,11-18-16,3-21-23,-4-28-15,7-52-16,-28 20-15,-6 15-20,-1-13-24,-5 7 13,-3 11 23,-2-10 33,-7 92 447,8-4-356,4 17-6,-1-8-6,1-4-14,0 1-10,2 3-2,3-4-14,0 0-31,-14-6-350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4788 5726 332,'63'-2'269,"-27"10"-234,3 55 50,-47-18-37,-10-4-18,-10-1-4,-1-3-13,3 5-3,76-43-4,-1-17-4,2-4-2,-12 19-291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970 703,'0'0,"0"0,0 0,0 0,0 0,18-17,-1 17,1 0,17 0,0 0,1-17,-36 17,53 0,0 0,-18 0,18 0,0 0,-1-17,-16 17,17 0,-18 0,0 0,-17 0,17 0,18 0,0 0,0 0,-18 0,0 17,18-17,-17 0,16 0,-16 0,17 0,0 0,-18 0,-18 0,36 0,-17 0,-1 17,0-17,0 0,1 0,-1 0,-17 0,17 0,-18 0,1 0,17 0,-17 0,0 0,-1 0,-17 0,18 0,0 0,-1 17,18-17,-17 0,0 0,17 0,-17 0,-1 0,1 0,0 0,-18 0,35 0,-18 0,1 0,0 0,-1 0,-17 0,18 0,-18 0,18 0,-1 0,-17 0,18 0,0 0,-1 0,1 0,-1 0,1 0,-18 0,18 0,-1 0,1 0,0 0,-1 0,-17 0,18-17,-18 17,0 0,0 0,18 0,-18 0,17 0,1 0,-18 0,17 0,-17 0,18 0,-18 0,18 0,-1 0,1 0,-18 0,18 0,-18 0,17 0,-17 0,0 0,18 0,-18 0,0 0,0 0,0 0,0 0,17 0,-17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9323 4270 255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9177 4288 209,'-64'-52'380,"26"33"-318,-6 6-35,-12 7 5,4 16-17,13 3-2,-9 14-3,6 0-2,1 3-2,-5 8-2,-26 26 2,5 1-3,32-22-2,-4 13 1,8-4-1,2 11 0,10-11-1,1 7 2,7-17-1,1 2 0,2 4 0,5 3 0,5-4 0,9 16 0,0-14-1,3-6 1,15 7 0,9-10 0,8-2 0,-2-6 0,10 1 0,-1-8-1,11 0 1,-4-8 0,-8-10-1,10-3 1,-10-3 0,10-3-1,-14-1 1,3-3 0,-6-5-1,6-10 1,-6-5 0,8-16 1,-13 3 0,3-10 0,-9 3-1,5-11 1,-7 7-1,4-14 0,-10 5 0,-1-7 1,-12 17-1,-5-4 1,-6-2 0,-9 1 0,-13-4 1,-3 13-1,-2 4 0,-4-6 0,-12-10 0,10 15 0,-8-6 0,4 12 0,-15-3 0,5 16-1,-14 11-4,5 12-3,3 11-3,-4 8-13,6 7-188,10-2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9406 5233 160,'53'8'102,"-9"-8"-89,0 0 3,6-2-5,7 2-1,-17 0-1,9 2-1,13 1 2,-14-3-5,16-2 3,-13 1-3,16 1 2,-15 1-2,18 3 1,-15 0-1,17 0 0,-16 0 0,22 1 0,-18 0-2,22 3 1,-19-1-1,19 3 0,-21-1-1,17 3-1,-23-6 1,17 1-1,-16-1 0,20 1 0,-17-3 0,21 3 1,-24-2-1,16 3 0,-20 2-1,11 4 1,-19-5-1,16 8 1,-17-5-1,17 6 1,-14-2-1,22 9 1,-30-13-1,19 8 1,-7 1 0,6 14 0,-1 6 0,1 1 0,-14-10 0,2 16 2,-1 10 2,-12-3 4,-10-4 4,2 5 6,0-1 46,-19-19-605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12168 5926 265,'35'36'252,"15"11"-205,-4 7 14,14-14 27,-22-65-28,-16-23-49,-10-7-9,-8 1-4,-3 3 0,-2-2-9,7-6-31,2 18-61,5 3-49,5 1-51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9522 5486 193,'3'56'327,"-1"1"-311,0-15 8,-1 13-14,0-5 0,0-3-2,1-4-1,1 2 1,-2-6-1,-3-1-3,12-100-160,-7 26 100,1-17-39,0-5 2,0 19-51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9550 5500 244,'45'20'206,"-1"18"-173,-22 18-10,-31 10 10,-28-16 9,-1-59-485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9764 5427 189,'1'39'42,"-1"9"-26,0 10 12,-1 11 11,-1-22 0,0 8 6,-2 7 15,3-4 11,17-117 15,3 18-82,17 8-1,32 15 2,-32 34 1,-17 27 7,-21-2 3,-17 4 7,-51 9 41,19-55-46,8-21-33,0-49-221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10216 5602 233,'-43'-30'425,"3"37"-378,5 31-34,15 3-7,7-1-1,6 5 0,7 6-1,5-1 2,11-6-1,13-6 0,15-18-4,4-28-17,11-66-24,-43 37 9,4-16-51,-5 3-28,-2-4 7,-4 17-99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10345 5432 190,'3'58'212,"-4"9"-174,-1-16-5,-1 13-1,0 14 10,2-27-15,0-13-3,1-1-3,-5 41 13,0-41-42,-14 2-631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10455 5852 301,'66'-18'469,"-23"28"-449,-25 32-2,-44-2-12,-9-2-4,-4 2 1,1 0-2,4-3 1,76-16 16,14-21-14,-2 1-3,-2-1-2,-15 12-286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5T03:39:41.3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20717 6560 0,'0'0'0,"0"0"0,0 0 0,0 0 15,0 0-15,-16 26 0,16-26 16,-11 20-16,11-20 0,-13 28 0,4-10 16,-1 1-16,0 3 0,-3 2 15,-3 5-15,-4 9 0,1-2 0,-7 12 16,0 0-16,0-3 16,2-5-16,-1 2 0,2-4 15,5-9-15,5-6 16,3-9-16,3-4 15,5-7-15,3-7 0,8-8 16,5-8-16,2-2 0,1-4 0,8-4 16,3-5-16,6-5 0,1 2 15,-1 1-15,1 2 0,2 1 16,-6 5-16,-2 6 0,-3 7 16,-4 6-16,-4 3 0,0 7 15,-2 4-15,-5 2 0,-1-1 16,-1 8-16,0 3 0,-2 2 15,-2 0-15,1 1 0,-1 0 16,2-2-16,1-2 0,1-3 0,4-2 16,-2-2-16,2-3 0,6-5 0,4-4 15,1-2-15,1-1 0,1-3 0,0 2 16,-2-1 0,0 2-16,-2 1 0,-1 1 0,-3 3 0,0-1 0,-3 3 15,1-1-15,-3 2 16,-1 3-1,0-2-15,2 0 0,-2-3 0,1-1 0,0-3 0,3-1 16,-1-3-16,2-1 0,0-5 16,2-4-16,2-4 0,-1-2 15,-3-4-15,0-2 16,-4-2-16,-1 1 0,-1-4 16,-2 1-16,-3 3 0,-2 6 0,-4 2 15,-2 4-15,-2 3 0,0 2 16,-5 8-16,-3 5 0,1 5 15,-1 4-15,-2 3 0,-2 3 16,1 4-16,-1 2 0,1 5 0,-2 3 31,3 0-31,1 1 0,0 7 0,2 1 16,2-1-16,2-2 0,4 4 16,3 1-16,2-1 0,2-1 0,3 4 15,3 4-15,0-2 16,0-1-16,0 16 0,0 6 15,-4-4-15,0-1 0,-5 17 0,-2 6 16,-5-7-16,-1-5 0,-9 33 0,-2-7 16,2-18-16,1-11 0,-3-9 15,-1-6-15,3-11 0,0-8 16,1-7-16,0-3 0,2-10 16,2-6-16,-1-7 0,0-5 15,5-2-15,0-2 0,0-14 0,1-7 16,5-2-16,1-3 0,6-16 0,3-9 15,3-3-15,3 1 0,8-20 16,5-3-16,13-28 0,-4 14 16,7 5-16,4 2 0,-2 14 15,-1 7-15,3 3 0,0 1 16,-3 9 0,-2 9-16,0 1 0,0 2 15,-6 8-15,-5 7 0,-5 1 0,-1-1 16,-9 7-16,-5 4 0,-5 5 15,-4 5-15,-3 3 0,-1 4 0,-1 2 16,0 3-16,0 2 16,0 2-16,0 2 0,-1 4 15,-3 2-15,0 3 0,-3 7 0,-2 7 0,1-4 16,0-1-16,-1 12 0,-1 4 16,2-1-16,2-2 0,3-2 15,0 1-15,3-5 0,1-3 0,3-1 16,3-3-16,1-5 15,2-4-15,4-6 0,4-2 16,-2-6-16,2-2 16,5-6-16,5-3 0,-1-5 15,0-4-15,1-5 0,0-5 16,-3-1-16,0-1 0,-4-3 16,-1 0-16,-3 0 0,-2 2 0,-4-7 15,-2 1-15,-5 5 16,-2 3-16,-5 3 0,-5 4 15,-2 4-15,-3 5 0,-2 7 0,-5 5 0,-1 3 16,-2 5-16,1 2 0,0 2 16,4 0-16,5 0 0,2-2 15,3-2-15,3-1 0</inkml:trace>
  <inkml:trace contextRef="#ctx0" brushRef="#br0" timeOffset="208.5945">22353 6834 0,'0'0'16,"0"0"-16,0 0 0,24-2 0,-24 2 15,28-1-15,-5 0 16,2-1-16,1-1 0,14-2 16,4 0-16,0 0 0,0 1 0,10-2 15,0 3-15,-6 1 0,-5 2 16,2 2-16,-6 0 0,-8-1 15,-5-2-15,-6 1 0,-5 0 16,-3 0-16</inkml:trace>
  <inkml:trace contextRef="#ctx0" brushRef="#br0" timeOffset="433.3102">22796 6534 0,'0'0'0,"0"0"0,0 0 16,0 0 0,-8 30-16,8-30 0,-7 32 0,3-12 15,-1 3-15,1 3 0,0 2 16,-2 8-16,2 3 0,0-1 16,2-1-16,3 5 0,3-4 0,4-5 15,5-5-15,3-8 0,3-4 16,-4-2-16,-2-5 0,-3-1 15</inkml:trace>
  <inkml:trace contextRef="#ctx0" brushRef="#br0" timeOffset="712.1856">23868 6215 0,'0'0'0,"0"0"16,0 0-16,0 0 0,-13 30 0,13-30 15,-22 39-15,8-13 0,-3 5 16,-9 14-16,-4 6 16,-1 2-16,0 0 0,-9 15 15,-6 13-15,4-9 0,4-4 0,-1 3 16,7-7 0,3-9-16,9-11 0,6-15 15,8-9-15,7-15 0,5-11 16,9-14-16,5-10 0,3-7 0,2-2 15,-6 8-15,-5 8 16,-3 6-16</inkml:trace>
  <inkml:trace contextRef="#ctx0" brushRef="#br0" timeOffset="966.3496">23924 6099 0,'0'0'0,"0"-6"0,2 4 16,-2 2-16,2 1 0,-1 4 0,1 2 15,0 3-15,1 4 0,-1 5 16,0 5-16,-1 5 0,-1 5 15,0 5-15,0 5 0,0 11 16,1 2 0,0 11-16,1 0 0,1-2 15,0-1-15,0 10 0,1-3 16,-1-4-16,-1-5 0,0 3 16,-1-6-16,-1-9 0,0-7 0,-1-8 15,0-7-15,-2-4 16,0-7-16,-4-10 0,-2-8 0,-3-9 15,-3-8-15,2 3 0,5 4 0,1 3 0</inkml:trace>
  <inkml:trace contextRef="#ctx0" brushRef="#br0" timeOffset="1135.6866">23496 6779 0,'0'0'0,"0"0"15,0 0 1,0 0-16,0 0 0,28-1 15,-28 1-15,37-1 0,-14-1 0,6 0 16,5-1-16,2-2 0,3-1 16,10-3-16,2-2 0,7-3 15,-4 1-15,-2-4 0,-3-1 16,1-7-16,-5-3 0,-11 6 16,-8 5-16,-5 3 0</inkml:trace>
  <inkml:trace contextRef="#ctx0" brushRef="#br0" timeOffset="1530.5683">24542 5772 0,'0'0'0,"0"0"0,0 0 16,0 0-16,0 0 0,0 0 0,-3 24 15,3-24-15,-6 28 0,3-7 16,-2 4-16,0 2 0,-1 2 0,0 5 15,-2 6-15,-2 11 16,0 0 0,-2 15-16,-1 2 0,0 7 15,0-7-15,1 10 0,1-3 16,2-8-16,3-7 0,1 4 0,3-3 16,3-10-16,3-8 0,3-3 15,5-2-15,4-8 0,3-4 16,5-3-16,5-3 0,0-5 15,2-4-15,6-4 0,6-3 0,-6-6 16,3-2-16,14-8 0,5-5 0,1-4 16,-1-5-16,10-6 0,6-7 15,4-3-15,-4 1 0,22-17 16,-9 1-16,-27 18 0,-19 12 0,-14 9 16</inkml:trace>
  <inkml:trace contextRef="#ctx0" brushRef="#br0" timeOffset="1684.3051">26290 6198 0,'0'0'0,"0"0"0,0 0 0,0 0 0,0 0 0,0 0 15,0 0-15,7 23 16,-7-23-16,0 0 0,0 24 15,0-24-15</inkml:trace>
  <inkml:trace contextRef="#ctx0" brushRef="#br0" timeOffset="7101.6738">28260 5352 0,'0'0'0,"0"0"0,0 0 0,0 0 0,0 0 0,-26 19 16,26-19-16,-26 21 0,11-7 16,-2 3-16,-4 2 15,-2 4-15,-2 3 0,-10 11 0,-4 6 16,-8 8-16,1 1 0,-16 17 15,-4 4-15,-9 9 0,3-3 16,-17 18-16,-4 4 0,-29 30 0,15-16 0,3 0 16,3 1-16,13-15 0,8-9 15,6-1-15,3-2 0,13-15 16,11-11-16,6-11 0,6-5 16,9-11-16,7-7 0,6-9 15,5-4-15,2-6 0,3-6 0,3-4 31,0-6-31,1-1 0,1 0 0,3-6 16,1-4-16,-1 6 0,-2 2 16,-1 5-16</inkml:trace>
  <inkml:trace contextRef="#ctx0" brushRef="#br0" timeOffset="7548.6055">26644 5903 0,'0'0'0,"0"0"15,0 0-15,18 21 0,-18-21 16,22 21-16,-5-6 0,1 2 0,3 1 16,11 11-16,5 5 15,0 3-15,2 0 0,10 15 0,3 3 0,5 9 16,-4 0-16,6 14 0,-4 4 16,-2 1-16,-9-7 0,9 31 15,-8-7-15,-10-16 0,-5-11 16,-1-2-16,-1-4 0,-4-12 15,-5-8-15,1-2 0,0-2 16,-1-8-16,-3-7 16,2-1-16,1-3 15,-2-5-15,0-2 0,1 0 0,-1 1 0,-3-4 0,0-1 0,-1-1 16,1-2-16,-8-7 0,-1 0 16,-1 0-16,-1-2 0,-1 0 15</inkml:trace>
  <inkml:trace contextRef="#ctx0" brushRef="#br0" timeOffset="7703.4405">28146 7106 0,'0'0'0,"0"0"0,0 0 0,0 0 16,0 0-16,0 0 0,0 0 15,-17 33-15,17-33 0,-22 29 16,22-29-16,-16 22 0</inkml:trace>
  <inkml:trace contextRef="#ctx0" brushRef="#br0" timeOffset="10380.5455">4397 6886 0,'0'0'0,"0"0"16,0 0-16,-25 9 0,15-4 15,0 4-15,-3 0 0,1 5 16,-2 1-16,-4 11 0,0 2 16,2 3-16,-2 4 0,-3 14 0,-1 7 15,-3 2-15,0 1 0,-8 24 16,-3 6-16,-2 15 0,1-4 0,-2 22 15,1 2-15,-3 25 0,13-30 16,10-31-16,10-20 16,6-25-16,5-20 0,1-21 0,-1-15 15,-1 3-15,0 3 16,0 2-16</inkml:trace>
  <inkml:trace contextRef="#ctx0" brushRef="#br0" timeOffset="10643.7518">4433 7004 0,'0'0'0,"0"0"0,0 0 15,0 0-15,0 0 0,23 22 0,-23-22 16,18 33-16,-9-12 0,-1 9 16,1 7-16,-1 4 0,-1 1 15,-1 18-15,-1 7 0,-3 11 16,-1-4-16,-1 16 0,-1 1 15,0 2-15,-2-9 16,2 7-16,1-7 16,0-14-16,1-10 0,3 14 15,1-15-15,1-19 0,-5-11 0,-6-17 16,-7-9-16,2-8 0,-4-3 0,6 2 16,2 1-16,0 3 15</inkml:trace>
  <inkml:trace contextRef="#ctx0" brushRef="#br0" timeOffset="10813.2509">4021 7840 0,'0'0'0,"0"0"0,0 0 15,0 0-15,0 0 0,25-6 16,-25 6-16,37-12 0,-11 6 16,4-2-16,6 0 0,-1 0 0,3-2 0,12-2 15,2-2-15,7-3 0,-5 2 0,-2 0 16,-12 3-16,-9 3 15</inkml:trace>
  <inkml:trace contextRef="#ctx0" brushRef="#br0" timeOffset="11114.1762">4994 6679 0,'0'0'0,"0"0"0,0 0 15,0 0-15,0 0 0,0 0 16,3 36-16,-3-36 0,-1 42 16,-1-11-16,-1 8 0,-1 4 0,-2 4 0,-4 21 15,-1 8-15,-2 18 0,-1-2 16,-1 20-16,-4 18 0,4-1 16,5-16-16,3 28 0,7-25 15,7-26-15,5-19 0,5-18 16,5-13-16,1-15 0,1-8 0,14-19 15,6-12 1,1-9-16,1-5 0,5-16 16,1-9-16,-6-4 0,-5-1 15,-15 18-15,-7 13 0,-6 8 0</inkml:trace>
  <inkml:trace contextRef="#ctx0" brushRef="#br0" timeOffset="11428.8787">5372 7502 0,'0'0'0,"0"0"16,0 0-16,26 14 0,-26-14 0,32 9 15,-10-6-15,6 0 0,2-1 16,14-3-16,6-3 0,-2 1 16,3-2-16,14-2 0,-1 0 15,9-3-15,-5-1 0,-5 3 16,-2 0-16,-3 1 0,-6 2 0,-7 1 16,-4 1-16,-11 0 0,-5 0 15,-7-1-15,-6-3 0,-4 3 16,-1 0-16,-2 1 0</inkml:trace>
  <inkml:trace contextRef="#ctx0" brushRef="#br0" timeOffset="11699.8822">5929 6926 0,'0'0'0,"0"0"16,0 0-16,0 0 0,0 0 0,-3 35 16,3-35-16,-1 40 0,1-16 15,0 8-15,1 4 0,0 14 16,1 0-16,-1 21 0,2 7 16,0-2-16,0-1 0,2 22 15,3 17-15,1-10 0,1-6 16,13 39-16,8 6 0,1-30 0,1-19 0,-10-29 15,-7-19-15,-4-16 0</inkml:trace>
  <inkml:trace contextRef="#ctx0" brushRef="#br0" timeOffset="11847.1696">6886 7711 0,'0'0'0,"0"0"0,0 0 16,0 0-16,0 0 0,20-3 0,-20 3 15,0 0-15</inkml:trace>
  <inkml:trace contextRef="#ctx0" brushRef="#br0" timeOffset="12718.2509">8149 4565 0,'0'0'0,"0"0"15,0 0-15,0 0 0,5-23 0,-5 23 16,0 0-16,-4-26 16,1 17-16,-1 0 0,-2 1 15,1-1-15,-4 2 0,0 1 16,-1 1-16,-1 2 0,0 0 15,-3 3-15,-4 3 0,-1 3 0,0 1 16,-13 10-16,-3 6 16,1 1-16,-1 3 0,-12 13 0,-4 6 15,3 0-15,3 3 0,-10 15 16,-8 16-16,11-7 0,6-3 16,4 8-16,8-2 0,8-4 15,10-9-15,10 6 0,12-11 16,4-11-16,3-8 0,8-6 15,5-4-15,1-1 0,2-1 0,3 3 16,3 2-16,-4-4 16,-2-2-16,-1 7 0,-1 2 0,-15-12 15,0 3-15,3 28 0,-5 5 16,-7-21-16,-3 2 0,-8 37 16,-6 2-16,-5-7 0,-3-4 15,-8 6-15,-5 3 0,4-7 0,2-6 16,-1 8-16,2 3 0,3-10 0,6-6 0,0-1 15,6-2-15,2-9 0,2-6 16,2-13-16,3-8 0,0-7 16</inkml:trace>
  <inkml:trace contextRef="#ctx0" brushRef="#br0" timeOffset="13119.5071">7317 8057 0,'0'0'0,"1"16"16,0 2-16,1-2 0,1 2 0,2 14 16,0 6-16,2 10 15,3 3-15,-1 18 0,0 6 16,-1-2-16,-2-1 0,0 19 0,-2 3 0,2 8 16,-3-6-16,-2 44 15,0-10-15,0-18 0,1-14 0,2 5 16,0 3-16,5-10 0,-1-8 15,3 8-15,-1 5 0,0-9 16,-1-5-16,2 10 0,0 6 16,-3-7-16,-1-4 15,-4 8-15,0 5 0,-1-6 16,0-6-16,1 10 0,0 8 16,2-13-16,0-6 0,2 9 15,-1 4-15,2-10 0,2-6 16,-1 8-16,2 6 0,-1-7 15,0-3-15,4 3 0,3 2 16,-2-10-16,2-5 0,3 3 0,2 2 16,1-9-16,0-8 0,4-6 0,3-6 15,-10-18-15,-6-13 0,-4-9 16</inkml:trace>
  <inkml:trace contextRef="#ctx0" brushRef="#br0" timeOffset="13907.5939">8675 4593 0,'0'0'0,"0"0"15,0 0-15,0 0 0,0 0 0,0 0 16,0 0-16,0 0 16,0 0-16,0 0 0,0 0 15,0 0-15,28-12 0,-28 12 16,32-4-16,-12 2 0,1 0 0,4 0 15,5 2-15,1 2 0,1 0 16,9 1-16,2 2 0,-3-2 16,-4 2-16,4 2 0,-6 1 15,-5 2-15,-6-1 0,-6 1 16,-5 3-16,-7-1 0,-4 0 0,-8 0 0,-8 1 0,-4-1 16,-4-1-16,6-1 0,3-3 15,1-1-15</inkml:trace>
  <inkml:trace contextRef="#ctx0" brushRef="#br0" timeOffset="14123.4294">8643 4934 0,'0'0'0,"0"0"15,0 0-15,0 0 0,0 0 0,-5 21 16,5-21-16,-2 22 0,2-22 0,1 30 16,1-10-16,0 2 15,0 1-15,0 3 0,1 3 16,-1 7-16,-1 1 0,-1 2 15,-1 0-15,-1 6 0,-1-4 16,0-1-16,-1-2 0,-1-3 0,2-5 0,-1-3 16,0-8-16,2-7 0,0-2 0,0-2 15</inkml:trace>
  <inkml:trace contextRef="#ctx0" brushRef="#br0" timeOffset="14941.2573">8659 5244 0,'0'0'0,"0"0"16,0 0-16,20-7 0,-20 7 16,28-9-16,-7 4 0,2-1 15,3 2-15,0-2 0,2 1 16,6-1-16,-4 0 0,-2 2 16,0-1-16,-3 2 0,-3-1 0,4-1 15,-3-1-15,-7 2 0,0 1 0,-3-2 16,-1 1-16,-2-1 0,-2 1 15,-5-1-15,-3 1 0,-4-1 16,-4 1-16,-4 1 0,-5 0 16,-2 2-16,0 0 0,-5 1 0,0 2 15,0 1-15,1 1 0,-5 3 16,1 1-16,2 5 0,5-1 0,1 2 16,1 0-16,5 3 0,4 0 15,4-1-15,3 3 0,5-3 16,1-2-16,7-2 0,5-1 15,2-2-15,4-4 0,4-3 0,3-2 16,0-2-16,0 0 0,-1-5 16,2-2-1,-3 0-15,-3-1 0,6 0 16,2 2-16,-4 1 0,-5 0 16,-5 1-16,-5 3 0,-4 0 15,-1 2-15,-2 3 0,0 0 16,0 3-16,0 0 0,-3 2 15,3 2-15,-1 1 0,0 1 0,1 0 16,2 1-16,1 0 0,0-1 0,1-2 16,1-3-16,1 0 0,0 0 0,2-5 15,3-3-15,1-3 16,1-3-16,1-3 0,5-4 16,-2-2-16,0-4 0,5-8 0,1-3 15,-2 1-15,-2 1 0,3-9 16,-2-1-1,-4 4-15,-4 3 0,-5 5 16,-3 3-16,-2 5 0,-2 5 16,-1 7-16,-3 5 0,-2 6 15,-1 4-15,-3 6 0,-2 6 16,-1 1-16,1 2 0,-2 3 0,-1 5 16,1-1-16,3 0 0,0 6 15,3-2-15,2-5 0,1-4 0,4-1 16,1 0-1,2-6-15,0-4 0,1-4 0,0-4 16,0-3-16,1-3 0,3-4 0,3-4 16,-1-2-16,1-4 0,0-7 15,3-5-15,-2 1 0,-2-3 0,-1-5 16,1-4 0,-3-6-16,-2 4 0,-6 1 15,-4 3-15,-5 5 0,-5 5 0,-8 8 16,-7 4-16,-1 3 15,2 2-15,5 1 0,4 4 0,3-1 16</inkml:trace>
  <inkml:trace contextRef="#ctx0" brushRef="#br0" timeOffset="15210.7736">10167 4989 0,'0'0'0,"0"0"0,0 0 15,9 21-15,-9-21 0,5 31 16,-5-8-16,-1 2 0,-1 3 0,-3 2 15,0 2-15,-1 8 0,2-3 16,2 5-16,3-6 0,3-3 0,3-7 0,5-1 16,4-5-16,1-2 0,3-3 15,2-2-15,1-3 0,-1 1 16,0-1-16,-1 2 0,-2 1 0,-4 2 16,-1 2-16,-7 4 0,-3 6 15,-9 3-15,-7 2 0,-12 4 16,-10 6-1,-16 10-15,-5 3 0,5-7 0,14-11 16,8-11-16</inkml:trace>
  <inkml:trace contextRef="#ctx0" brushRef="#br0" timeOffset="15628.0404">8641 6153 0,'0'0'0,"0"0"0,0 0 0,0 0 16,30-4-16,-30 4 0,41-1 15,-16 1-15,3 0 0,1-1 16,3 1-16,7-1 0,-6 0 15,-1 2-15,-2 1 0,-5 3 16,-3-1-16,0 4 16,-6 1-16,-9-1 15,-2 1-15,-8 0 0,-3 2 0,0-2 16,2-2-16,0 0 0</inkml:trace>
  <inkml:trace contextRef="#ctx0" brushRef="#br0" timeOffset="16345.5552">8647 6330 0,'0'0'0,"0"0"16,0 0-16,0 0 0,-5 29 0,5-29 16,1 34-16,0-12 15,0 0-15,2 5 0,0 4 0,1 9 16,1 1-16,-1 3 16,1 2-16,1 9 0,-1-4 0,0 4 15,1-5-15,-2-9 0,0-8 0,1-7 16,0-7-16,2-7 0,0-7 0,-2-7 15,-2-6-15,0 2 0,-1 2 16,0 1-16</inkml:trace>
  <inkml:trace contextRef="#ctx0" brushRef="#br0" timeOffset="16900.84">8767 6759 0,'0'0'0,"0"0"16,0 0 0,0 0-16,0 0 0,9-19 15,-9 19-15,17-16 0,-5 6 0,5-1 16,3-3-16,1 0 15,1 0-15,7-4 0,2-3 16,-2 1-16,-1 0 0,1-3 16,-2-1-16,-5 3 0,-5 2 0,-1 1 15,-4 0-15,-4 3 0,-3 2 0,-5 0 16,-3 4-16,-3 3 0,-1 1 0,-3 5 16,-3 2-16,-1 4 15,0 3-15,-3 3 0,0 4 16,-4 5-16,2 1 0,4 4 0,-1 2 15,5-3-15,4-1 0,7-4 16,5-3 0,5-4-16,3-2 0,5-4 15,3-3-15,3-5 0,2-4 0,3-3 16,2-1-16,-1-2 0,-3-3 16,8 0-16,-1 3 0,-3 0 15,-4 1-15,-3 2 0,-3 2 16,-5 2-16,-3 1 0,-5 2 15,-1 2-15,-1-1 0,-1 2 0,2 4 16,0 3-16,0 3 0,0 1 0,0 2 16,-1 3-16,0-4 0,0-1 15,3 3-15,2-2 0,0 0 16,0-4-16,1 1 0,1 0 16,-5-3-16,1-1 0,0 1 15,-1 2 1,-2 1-16,0 2 0,-3 4 15,-2 4-15,-2 0 0,-3 2 0,-5 1 16,-4 4-16,-4 3 0,-1-2 16,0-3-16,-3-4 0,3-5 15,4-4-15,4-11 0,4-8 16,3-6-16,6-4 0,3-9 16,4-7-16,-2 7 0,-2 3 0,0 4 0</inkml:trace>
  <inkml:trace contextRef="#ctx0" brushRef="#br0" timeOffset="17186.2118">9823 6311 0,'0'0'0,"0"0"16,0 0-16,0 0 0,0 0 16,0 0-16,0 0 0,0 0 0,-6 24 15,6-24-15,-7 34 0,1-12 0,0 0 16,-1 3-16,-1 4 0,0 6 16,2-1-1,3-2-15,3-4 0,2-7 16,2-3-16,2-5 0,1-4 0,6-7 15,3-8-15,2-3 0,0-4 16,9-12 0,0-7-16,-1 0 0,-2 2 15,0-10-15,-3-1 0,-4 2 16,-5 5-16,-7-6 0,-6 1 16,-3 13-16,-4 5 0,-12 4 15,-6 5-15,1 6 0,-3 4 0,-4 2 16,0 1-16,11 0 15,5 1-15,2-2 0</inkml:trace>
  <inkml:trace contextRef="#ctx0" brushRef="#br0" timeOffset="17386.923">10121 6468 0,'0'0'0,"0"0"15,0 0 1,-3 33-16,3-19 0,0 5 0,0 4 15,0 5-15,1-2 0,4 1 16,1-2-16,4-4 0,3-2 16,9 0-16,5-6 0,4-5 15,2-2-15,5-8 0,3-4 16,-3-5-16,-3-2 0,-2 0 0,-7 3 16,-7 2-16</inkml:trace>
  <inkml:trace contextRef="#ctx0" brushRef="#br0" timeOffset="17518.6148">10614 6459 0,'0'0'0,"0"0"0,0 0 16,-16 31-16,7-14 0,-5 7 0,-5 5 15,-9 15 1,-4 4-16,-8 13 0,-3 3 16,2-4-16,9-13 0,7-10 15</inkml:trace>
  <inkml:trace contextRef="#ctx0" brushRef="#br0" timeOffset="17803.4415">8733 7502 0,'0'0'0,"0"0"0,0 0 0,0 0 0,28 0 0,-28 0 16,43-2-16,-17 2 16,1 1-16,3 0 0,3 1 15,7 3-15,-4 1 0,-1 3 0,-2-1 16,2 4-16,-7 0 0,-6 2 16,-5-1-16,-6 0 0,-5 2 15,-6-3 1,-6-1-16,1-2 0,1-1 0,1-3 15</inkml:trace>
  <inkml:trace contextRef="#ctx0" brushRef="#br0" timeOffset="17988.5134">8767 7732 0,'0'0'16,"0"0"-16,0 0 0,0 0 0,0 0 16,-12 28-16,7-12 0,1 1 0,-1 3 0,1 2 15,1 3-15,-1-1 16,2 2-16,1 5 0,1-1 15,1-4-15,1-3 0,2-3 16,1-3-16,1-2 0,0-5 0,0-4 16,-2-6-16,0 1 0,-1 0 15,-1-1 1</inkml:trace>
  <inkml:trace contextRef="#ctx0" brushRef="#br0" timeOffset="18608.6743">8830 7922 0,'0'0'0,"0"0"16,0 0-16,0 0 0,0 0 0,0 0 15,27-7-15,-27 7 0,34-7 16,-12 3-16,3 0 0,1-3 16,2 2-16,0-5 15,2-1-15,4-3 0,-4 1 0,-4 0 16,-1-1-16,-5-1 0,-4 0 16,2-3-16,-7 1 0,-5 4 15,-1-1-15,-4 3 0,-2 0 16,-4 3-16,0 2 0,-1 1 15,1 2-15,-2 1 16,1 4-16,-2 1 0,-1 3 16,0 3-16,2 2 0,-1 3 15,0 4-15,1 0 0,2 3 16,2-1-16,0 1 0,3-1 16,2-1-16,2-2 0,3 0 15,3-5-15,2-2 0,4-4 16,5-3-16,3-4 0,4-2 0,9-7 0,3-2 15,-1-6-15,0-3 0,8-8 16,-1-3-16,-3 0 0,-3-1 0,-4 0 16,-2 2-1,-1-3-15,-5 5 0,-6 6 16,-6 3-16,-3 7 0,-5 3 16,-2 4-16,-2 5 0,-1 1 0,-3 0 0,-2 7 0,-1 1 15,-2 3-15,-2 4 0,-1 5 16,-2 4-16,2 2 0,-1 0 15,2 3-15,3 1 0,1-2 0,5-1 16,4 2-16,4-5 16,6-3-16,2-4 0,7-7 15,2-4-15,2-5 16,2-2-16,0-9 0,-1-4 16,-1-4-16,-1-1 0,-3-3 15,-2-3-15,-3 0 0,-1-1 16,-5-3-16,-2-1 0,-4-2 0,-4 0 15,-6-3-15,-7 0 16,-7 4-16,-6 3 0,-13 1 16,-4 5-16,9 7 0,8 3 0,5 3 0</inkml:trace>
  <inkml:trace contextRef="#ctx0" brushRef="#br0" timeOffset="19025.1484">8469 8764 0,'0'0'0,"0"0"0,0 0 16,3 27-16,-3-27 0,7 31 16,0-10-16,0 3 0,1 1 0,3 10 15,0 3-15,-1-1 16,0 2-16,2 6 0,-2 0 16,0-7-16,0-2 15,-1-7-15,-1-6 0,-2-4 16,-1-4-16,0-5 0,-2-3 15,4-5-15,-3-5 0,5-10 16,1-7-16,1-5 0,2-6 0,2-5 16,1-4-16,3-3 15,2-2-15,5-8 0,2 1 16,-1 6-16,0 4 0,-1 0 0,-4 5 0,-5 9 16,-5 7-16,-3 5 0</inkml:trace>
  <inkml:trace contextRef="#ctx0" brushRef="#br0" timeOffset="19542.1305">8890 9018 0,'0'0'0,"0"0"15,0 0-15,0 0 0,27-5 0,-27 5 16,29-5 0,-29 5-16,37-2 0,-18 3 0,-1 3 15,-1 1-15,-2 3 0,-2 1 16,-1 4-16,-1 4 0,-3 0 15,-1 0-15,-3-1 16,0-3-16,-1-1 0,0-3 16,1-3-16,-1-2 0,-1-1 0,4-6 15,2-4-15,5-5 0,2-4 16,10-12-16,2-5 0,1-1 16,3-1-16,6-10 15,-2-1-15,3-3 0,-7 6 0,-5 8 16,-6 7-16,-6 5 0,-3 6 0,-2 6 0,-3 6 15,-1 7-15,-2 5 0,-2 5 16,-2 8-16,-1 3 0,-2 1 16,0 4-16,1 3 0,0 3 15,0-2-15,3-3 0,2-3 16,1-3-16,1-5 0,2-4 16,0-3-1,3-3-15,-1-2 0,1-5 16,2-4-16,1-2 0,1-3 0,1-4 15,2-6-15,-1-2 16,1-2-16,-1-1 0,1-4 0,-3-1 16,0-2-16,-1-3 0,-1-3 15,-2-4-15,-3 2 0,-4 5 16,-2 2-16,-2 6 0,-3 2 0,-3 6 16,-1 4-16,1 4 0,2 0 0,2 4 15,1-1-15,-1 2 0</inkml:trace>
  <inkml:trace contextRef="#ctx0" brushRef="#br0" timeOffset="19811.8699">9891 8658 0,'0'0'0,"0"0"0,0 0 0,0 0 15,7 18-15,-7-18 0,8 28 0,-4-11 16,0 4-16,1 2 0,-1 4 16,3 9-16,-1-2 0,3 1 15,0 0-15,3 2 0,1-3 16,3-3-16,0-2 0,2-4 15,0-3-15,0-1 16,1-1-16,-1-2 16,-1-2-16,0 0 0,-2 1 0,-2 1 15,-5 1-15,-5 5 0,-6 3 16,-5-1-16,-6 2 0,-8 4 16,-6 0-16,-3 1 0,-2 0 15,-8 0-15,0-3 0,4-12 16,1-7-16,5-1 0,8-3 0,6-2 0</inkml:trace>
  <inkml:trace contextRef="#ctx0" brushRef="#br0" timeOffset="19984.1171">10372 8756 0,'0'0'0,"0"0"0,30-12 0,-5 3 16,6 1-16,14-1 0,6 1 15,0 3-15,-1 3 0,3 3 16,-8 3-16,-5 3 0,-11 0 0,-7 0 31,-5-3-31,-3 0 0</inkml:trace>
  <inkml:trace contextRef="#ctx0" brushRef="#br0" timeOffset="20312.5059">8833 9866 0,'-13'36'15,"-3"5"1,0 3-16,-10 22 0,-1 7 0,-5 9 0,2-7 16,-3 9-16,-1 6 0,6-15 15,5-10-15,4-4 0,6-10 16,4-16-16,4-8 0,4-15 16,4-9-16,8-14 0,7-10 0,0-13 31,4-8-31,-7 8 0,-4 11 0,-2 4 0</inkml:trace>
  <inkml:trace contextRef="#ctx0" brushRef="#br0" timeOffset="20671.8479">8795 10293 0,'0'0'0,"0"0"15,4 22-15,-2-7 0,1 2 16,3 1-16,1 3 0,2 5 0,2-2 0,1 0 15,2-3-15,-1-3 0,0-4 16,4-1-16,-1-5 0,-2-4 16,2-4-16,0-5 0,3-6 0,1-3 15,2-5-15,2-8 0,1-3 16,-2-1-16,0-3 0,-3-1 16,0-1-16,-1-2 0,-1 3 15,-4 6-15,-3 7 0,-3 4 16,-1 5-16,-4 6 0,1 2 15,0 7 1,-1 2-16,-1 7 0,1 6 0,-2 7 16,-1 7-1,-1 7-15,-2 5 0,1 2 0,0-1 0,1 2 0,1-6 0,4-7 16,4-4-16,1-8 16,1-5-16,2-10 0,1-9 15,-3 2-15,-2-1 0,-2 1 0</inkml:trace>
  <inkml:trace contextRef="#ctx0" brushRef="#br0" timeOffset="21284.8655">9559 10263 0,'0'0'15,"0"0"-15,0 0 0,0 0 0,0 0 16,0 0-16,0 0 16,5 28-16,-5-28 0,2 25 0,-2-8 15,0 0-15,-1 1 0,1-1 16,0-1-16,1-3 0,0-2 0,2-4 0,3-3 15,2-4-15,0-3 0,3-5 16,2-3-16,0-2 0,1-1 16,6-5-16,0-1 0,-1 2 15,-2 2-15,1 2 0,-2 4 16,1 3-16,-2 4 0,0 4 16,-2 4-1,-1 3-15,-1 2 0,-1 3 0,-1 2 16,-1-1-16,-2 0 0,1-2 15,-1-1-15,0-4 0,-1 0 0,1-3 16,-1-4-16,4-2 16,2-5-16,4-5 0,2-6 15,2-2-15,1-4 0,0-3 0,0-3 16,2-6-16,-3 1 16,-1 2-16,-2 0 0,-2 1 0,-3 7 0,-2 6 15,-3 7-15,-1 4 0,-2 4 0,-1 7 16,0 7-16,-2 5 0,-1 5 31,-1 5-31,-1 4 0,0 2 0,-1 3 16,2-1-16,1 1 0,2 0 15,1-4-15,3-4 0,1-5 16,2-5-16,1-5 0,3-6 16,3-5-16,0-4 0,1-3 15,4-8-15,2-5 0,0-3 16,0-3-16,1-8 0,-1-3 15,-4 2-15,-3 0 0,-2-1 16,-3-3-16,-4 1 0,-3 0 0,-5 2 0,-4-2 16,-8 2-1,-2 4-15,-8 6 0,-6 5 0,-2 7 16,-2 8-16,-3 9 0,0 5 16,3 5-16,2 2 0,9-3 15,5-3-15,5-2 0</inkml:trace>
  <inkml:trace contextRef="#ctx0" brushRef="#br0" timeOffset="21630.7852">10459 10275 0,'0'0'16,"0"0"-16,0 0 0,0 0 0,37 4 16,-37-4-1,41 4-15,-18-1 0,3-1 0,0 2 16,1 2-16,6 2 15,-2 1-15,-4 3 0,-3 3 16,-4 2-16,-4 3 0,-7 3 16,-5 4-16,-4 6 0,-4 2 0,-3-2 15,-2 2-15,0-3 0,0-2 16,2 2-16,1-4 0,3-6 0,1-5 16,2-5-16,1-3 0,2-5 15,3 0-15,5-2 0,4-4 16,5-2-16,4 0 0,8-4 0,7-2 15,0 0-15,3-2 0,1 0 16,1 0-16,2 2 0,-6 2 16,-6 3-1,-7 2-15,-6 1 0,-4 1 0,-4 1 16,-3 0-16,-3 0 0</inkml:trace>
  <inkml:trace contextRef="#ctx0" brushRef="#br0" timeOffset="22564.0648">9013 11315 0,'0'0'0,"0"0"15,0 0-15,-21 10 0,21-10 0,-29 21 16,9 0-16,-1 1 0,0 4 15,-7 16-15,-1 6 16,-3 11-16,2 0 0,-1 18 16,4 5-16,5-6 0,4-4 0,5 8 15,3 4-15,5-16 0,5-11 16,8 7-16,3-16 16,-4-28-16,1-5 0,4-6 0,3-5 15,3-4-15,2-4 0,2-10 16,4-6-1,2-3-15,0-3 0,5-8 16,5-3-16,-3-3 0,0 1 0,8-6 16,2 1-16,-8 5 0,-3 4 15,-2 5-15,-1 4 0,-6 7 16,-3 5-16,-2 7 0,-1 4 16,-2 3-16,-2 3 0,-3 5 15,-1 6-15,-2 4 0,-2 4 0,-6 8 16,-2 8-16,-3-3 0,-1 1 0,-2 1 15,-1 1-15,1-6 0,-1-4 16,4-8-16,-2-6 0,3-5 16,1-5-16,2-4 0,-2-6 15,5-6-15,1-5 0,4-9 16,3-7-16,1 4 0,3-2 0,7-8 16,5-3-16,-1 2 0,1 2 0,0-7 15,0 1-15,-7 12 0,-6 7 16,-3 7-16</inkml:trace>
  <inkml:trace contextRef="#ctx0" brushRef="#br0" timeOffset="22818.1246">9846 11564 0,'0'0'0,"0"0"15,0 0-15,0 0 0,0 0 0,-7 21 16,7-21-16,-8 20 0,3-8 16,1 0-16,-1 1 15,1-1-15,1-1 0,-1-1 0,2-2 16,0-1-16,0-1 0,1-2 16,0-1-16,1-3 0,1 3 15,4-4-15,4 0 0,-1 0 0,-2-2 16,1 2-1,-2 0-15,0 0 0</inkml:trace>
  <inkml:trace contextRef="#ctx0" brushRef="#br0" timeOffset="23498.1081">9601 11818 0,'0'0'16,"0"0"-16,0 0 0,0 0 15,28-17-15,-28 17 0,32-12 0,-13 7 16,0 1-16,1 4 0,1 2 15,-2 3-15,-1 3 0,0 8 16,-1 4-16,-5 3 0,-3 3 16,-4 2-16,-1 2 0,-2 0 15,-1-1-15,-1 3 0,0-3 0,0-5 16,1-6-16,0-4 0,0-3 0,0-4 16,0-2-16,6-14 15,4-10 1,3-6-16,3-5 0,6-13 0,2-7 15,5-9-15,0 0 0,-2 0 0,-2 0 16,0-2-16,-2 5 0,-5 2 0,-4 9 0,-6 12 16,-4 7-16,-2 8 0,0 7 15,-1 6-15,-2 5 0,1 5 16,-2 7-16,-2 6 0,-2 5 0,0 7 16,-2 5-16,1 2 0,2 5 15,1 1-15,-1 3 16,3 7-16,1-3 15,3-3-15,0-3 0,2-6 16,2-6-16,1-8 0,1-4 16,-1-7-16,2-6 0,0-2 15,1-4-15,0-5 0,2-5 0,4-7 16,2-8-16,1-4 0,1-5 16,1-6-16,0-4 15,-3-6-15,-1-4 0,-5 5 0,-3 5 16,-2-7-16,-4 1 0,-2 7 15,-5 6-15,-4 0 0,-6 5 16,1 10-16,0 4 0,-9 10 0,-6 5 16,0 6-16,1 4 0,6-1 15,6-2-15,3-2 0</inkml:trace>
  <inkml:trace contextRef="#ctx0" brushRef="#br0" timeOffset="23852.5044">10587 11627 0,'0'0'0,"0"0"16,0 0-16,0 0 0,31 14 15,-31-14-15,26 20 0,-11-5 0,-1 2 0,-2 5 16,-2 4-16,0 9 0,-4 3 16,-2 2-16,-3 4 15,-3 6-15,-3-1 0,1-3 16,-1-3-16,2 0 0,1-7 0,2-7 15,2-5-15,3-6 0,-1-3 16,3-4-16,1-2 0,2-4 0,1 0 16,6 0-16,4-1 0,2 0 15,2 2-15,4 1 0,2-1 16,0 4-16,0 3 0,-2 4 16,0 6-16,2 6 0,-5 2 0,-6 7 15,-4 4-15,-9 7 0,-4 4 16,-12 16-1,-9 5-15,-8 5 0,-6 3 0,-17 21 16,-7 6-16,-28 43 0,8-16 16,23-43-16,17-28 15,12-21-15</inkml:trace>
  <inkml:trace contextRef="#ctx0" brushRef="#br0" timeOffset="24121.726">11499 12635 0,'0'0'0,"0"0"0,0 0 0,0 0 0,0 0 16,0 0-16,0 0 15,0 0-15,0 0 0,17 15 0</inkml:trace>
  <inkml:trace contextRef="#ctx0" brushRef="#br0" timeOffset="32666.285">11931 8270 0,'0'0'0,"0"0"16,0 0-16,0 0 0,0 0 0,0 0 15,0 0-15,0 0 0,28 6 16,-28-6-16,30 7 0,-30-7 15,40 7-15,-14-3 0,6-2 0,3 0 16,2-1-16,18 0 0,6 0 0,10-1 31,-2 1-31,11 1 0,-3 1 0,-7 0 16,-7-1-16,6-1 0,-3 0 16,-9-1-16,-10 1 0,5 0 15,-3 1-15,-11 0 0,-4 0 16,5-2-16,-1 0 0,-6-1 0,-1 1 15,3-1-15,3 1 16,-2-2-16,0 0 0,4 0 16,3-1-16,-2-2 0,1 1 0,3-1 15,3-2-15,-3 3 0,-2 1 16,4-1-16,0 3 0,-10 0 16,-3 1-16,-6 0 0,-7 0 15,-6 0-15</inkml:trace>
  <inkml:trace contextRef="#ctx0" brushRef="#br0" timeOffset="33052.6721">14589 7258 0,'0'0'0,"0"0"16,0 0-16,0 0 0,0 0 0,0 0 16,0 0-16,21 9 0,-21-9 15,20 3-15,-20-3 16,32 2-16,-15-2 0,5 0 15,5 0-15,0-1 0,1 1 0,9-1 0,2 0 16,-3 1-16,-3 1 0,6 1 16,-4 2-16,-5 0 0,-5 1 0,-4 0 15,-2 2-15,-5-1 0,-3 0 16,-4 1 0,-4 1-16,-3-3 0,-2-1 0,-6 0 0,-3-1 31,-1 1-31,-1-1 0,2 2 0,2-3 15,1 0-15</inkml:trace>
  <inkml:trace contextRef="#ctx0" brushRef="#br0" timeOffset="33353.7051">14513 7636 0,'0'0'0,"0"0"0,0 0 15,-9 21-15,9-21 0,-8 22 16,3-8-16,-1 3 0,2 1 15,-1 4-15,1 3 0,-2 6 0,2 2 16,0 2-16,-1 1 16,1 1-16,1-1 0,-1 12 0,1 0 15,1-3 1,-1-1-16,1 9 0,0 1 16,0-3-16,1-3 0,2 6 15,0-1-15,1-6 0,1-5 16,1-5-16,1-2 0,1-8 15,-1-6-15,2-8 0,2-7 0,0-7 16,-1-4-16,2-12 0,1-10 16,-1-3-16,-1-2 0,-2 7 0,-2 6 15,0 4-15</inkml:trace>
  <inkml:trace contextRef="#ctx0" brushRef="#br0" timeOffset="33955.0181">14780 8060 0,'0'0'16,"0"0"-16,0 0 0,0 0 16,0 0-16,0 0 0,23 10 15,-23-10-15,22 3 0,-7-2 0,3-1 16,2 0-16,1 0 0,2-1 16,1 1-16,1-1 0,1-1 15,8-2 1,0-1-16,-1 1 0,0-2 0,-2 1 15,-2-1-15,3-2 0,-4-1 16,-2 2-16,-4-1 16,-5 2-16,-1-2 0,-5 0 0,-2-1 15,-5 0-15,-1-1 0,-3 0 16,-3 0-16,-2 0 0,-2-1 16,-3-3-16,-2 1 0,-1 0 0,-3-1 15,-1 0-15,-3-2 0,1 3 16,0-1-16,-3 1 0,0 1 0,0 1 15,1 2-15,0 3 0,1 3 16,2 3-16,0 0 0,0 4 16,1 1-16,0 2 0,1 3 15,1 2 1,1 2-16,2 2 0,1-1 0,1 3 16,1 2-16,1 2 15,3 1-15,1 2 0,0 3 0,2 0 16,1 2-16,1 1 0,1-2 15,1 2-15,2 1 0,1-1 16,4 0-16,2 1 0,1-3 16,3-3-16,3-4 0,2-4 0,2-3 0,4-3 15,4-4-15,1-3 0,2-3 16,5-2-16,2-1 16,2-2-16,2-1 0,5-3 0,2-1 15,0-1-15,2-2 0,11-2 16,2-1-16,-2 2 0,-1 1 15,-10 2-15,-15 2 0,-12 3 0</inkml:trace>
  <inkml:trace contextRef="#ctx0" brushRef="#br0" timeOffset="34139.9948">16676 7840 0,'0'0'0,"0"0"16,0 0-16,0 0 0,0 0 0,0 0 15,0 0-15,-2 35 16,2-35-16,-9 31 0,5-18 16,1-2-16</inkml:trace>
  <inkml:trace contextRef="#ctx0" brushRef="#br0" timeOffset="40780.7484">26495 4201 0,'0'0'0,"0"0"0,0 0 16,-23 16-16,23-16 0,-32 22 0,7-6 16,-4 3-16,-3 3 0,-16 12 15,-7 4-15,-15 12 0,0 1 16,-23 19-16,-5 8 0,-11 11 16,4-3-16,-49 47 0,-12 16 15,31-19 1,18-12-16,10-2 0,7 0 15,19-20-15,13-13 0,12-13 0,7-7 16,12-16-16,8-12 0,8-12 16,6-7-16,5-7 0,3-3 0,4-9 15,3-4-15,-1-4 0,1-2 16,0 4-16,0 3 16,0 1-16</inkml:trace>
  <inkml:trace contextRef="#ctx0" brushRef="#br0" timeOffset="41165.661">25158 4319 0,'24'25'0,"3"1"15,2-1-15,12 14 0,7 4 16,9 7-16,0 0 0,15 9 16,2 1-16,5 5 0,-6-4 0,4 8 15,-4-3-15,-11-7 16,-7-4-16,18 22 0,-9-8 15,-11-12-15,-8-9 0,-1-4 16,-2-2-16,-4-5 0,-1-5 0,1 2 16,3 4-16,-2-3 0,-2 1 15,1 3-15,-2 5 0,-4-5 16,-2-3-16,-4 4 0,0 2 16,-8-4-16,-2-4 0,-5-10 15,-3-8-15,-4-5 0</inkml:trace>
  <inkml:trace contextRef="#ctx0" brushRef="#br0" timeOffset="41328.5531">27428 5659 0,'0'0'0,"0"0"15,0 0-15,0 0 0,0 0 16,0 0-16,0 0 0,-9 34 15,9-34-15,-16 34 0,16-34 16,-15 25-16</inkml:trace>
  <inkml:trace contextRef="#ctx0" brushRef="#br0" timeOffset="44954.1668">21666 8744 0,'0'0'0,"-8"-4"0,-4 0 16,-2 0-16,0-1 0,-9-1 0,-2 0 15,-2 1-15,0 1 0,-3 2 16,-1-1-16,-7 3 0,2 4 0,0 4 16,-2 3-16,4 2 0,3 1 15,1 5-15,2 3 16,-3 7-16,3 1 0,3 7 16,2 4-16,4 2 0,4 2 15,1 7-15,2 4 0,2 5 16,4-3-16,0 7 0,3-2 15,4-6-15,2-4 0,6-3 16,4-4-16,3-7 0,0-5 0,3-6 16,2-4-16,1-5 0,1-6 15,3-4-15,2-4 0,0-6 16,-1-3-16,2-9 16,4-6-16,-3-3 0,-3-1 0,2-6 15,0-3-15,-2 0 0,1 0 0,1-3 0,-2 2 16,-5 8-16,-3 4 0,-4 8 15,-2 3-15,-4 6 0,0 4 16,0 4-16,-1 2 0,-2 3 16,1 4-16,0 4 0,-2 6 15,2 1-15,-1 2 0,1 4 16,0 3-16,0-2 0,2-3 0,0-2 16,1-2-16,0-5 0,0-2 0,0-5 15,1-3-15,1-7 0,0-4 16,1-6-16,4-6 15,0-6-15,3-6 0,1-4 16,0-6-16,3-6 0,-1 2 0,-2 4 16,-1 2-1,-4 7-15,-4 6 16,-2 8-16,-3 4 0,2 7 16,1 4-16,-3 3 0,-1 1 15,2 9-15,0 8 16,1-1-16,0 2 0,0 4 0,2 3 15,0-3-15,2-3 0,2 5 16,3-2-16,-2-4 0,0-3 0,0-5 0,1-3 16,-2-5-16,1-4 0,1-5 15,4-4-15,-2-6 0,-1-2 16,1-9-16,1-7 0,-1-1 16,-2 0-16,0-8 0,3-5 15,-3 3-15,-2 2 0,-1-6 16,-2 0-1,-2 9-15,-2 7 0,-2 5 0,-3 5 16,-1 5-16,0 3 0,-1 4 16,-1 6-16,3 0 0,-2 3 15,-1 8-15,0 6 0,-1 1 16,0 2-16,-2 9 0,0 7 16,0 1-16,0-1 0,0 12 15,0 1-15,2-7 0,1-5 0,3-2 0,3-6 16,0-7-16,2-5 0,4-6 15,3-5-15,0-6 0,0-4 0,7-10 16,5-10-16,-1-3 16,0-4-16,1-8 0,1-5 15,-5 0-15,-2 3 0,-2-11 16,-5 0-16,-5 6 0,-5 5 0,-5-4 0,-3 1 16,-4 7-16,-2 4 0,-5 4 15,-4 3-15,0 5 0,0 5 16,-7 14-16,-4 8 0,5 4 15,0 4-15,8-4 0,4-2 16,3-2-16</inkml:trace>
  <inkml:trace contextRef="#ctx0" brushRef="#br0" timeOffset="45176.824">23049 9336 0,'0'0'0,"0"0"0,0 0 0,28-3 0,-28 3 16,32-3-16,-9 0 0,2 0 15,2 0-15,11 0 0,4-2 16,-1 0-16,-1 0 0,10 1 16,1 0-16,-5 2 0,-3 1 15,1-1-15,-6 1 0,-9 0 16,-6 1-16,-6-2 15</inkml:trace>
  <inkml:trace contextRef="#ctx0" brushRef="#br0" timeOffset="45408.2733">23264 8926 0,'0'0'0,"0"0"0,0 0 0,0 0 0,0 0 16,5 27-16,-5-27 0,6 37 15,-3-13-15,1 6 0,0 7 16,2 13-16,-1 1 0,4 16 16,1-1-16,1-7 0,0-7 0,8 2 15,4-8-15,6-5 0,-1-12 16,6-15-16,5-10 0,-2-13 0,-1-8 16,-10 4-16,-6 3 0,-5 3 0</inkml:trace>
  <inkml:trace contextRef="#ctx0" brushRef="#br0" timeOffset="45640.2269">24491 8509 0,'0'0'0,"0"0"16,0 0-16,-13 34 0,5-16 0,-3 9 15,-3 7-15,-6 15 0,-1 3 16,-9 20-16,-2 5 15,-2 9-15,3-5 0,0 6 16,5-5-16,3-8 0,6-14 0,11-20 0,7-12 16,4-16-16,5-10 0,7-20 15,4-14-15,-8 11 0,-3 5 0,-2 4 16</inkml:trace>
  <inkml:trace contextRef="#ctx0" brushRef="#br0" timeOffset="45856.6338">24552 8481 0,'0'0'0,"0"0"16,0 0-16,0 0 0,0 0 0,9 35 15,-5-15-15,0 6 0,2 3 16,-2 6-16,1 8 0,-2 12 16,0 0-16,0 17 0,-1 3 15,1 7-15,0-8 0,2 7 0,-1-9 16,1-11-16,-1-10 0,2-4 15,0-9-15,0-12 0,-3-7 0,-2-10 16,-1-6-16,-4-9 0,-5-5 0,3 4 16,2 2-16,1 0 15</inkml:trace>
  <inkml:trace contextRef="#ctx0" brushRef="#br0" timeOffset="46026.0215">24223 9117 0,'0'0'0,"0"0"0,0 0 15,0 0-15,0 0 0,0 0 0,0 0 16,25-4-16,-25 4 0,37-4 16,-12-1-16,4 0 0,2-2 15,3-3-15,5-1 0,9-5 0,1 0 16,7-7-16,-4 0 0,-5-1 0,-4 1 16,-2 2-16,-9 4 0,-7 3 15</inkml:trace>
  <inkml:trace contextRef="#ctx0" brushRef="#br0" timeOffset="46326.8227">25101 8115 0,'0'0'0,"0"0"0,0 0 16,0 0-16,0 0 0,0 0 0,6 23 16,-6-23-16,5 30 0,-3-9 15,0 7-15,0 4 0,0 3 16,-2 9-1,-2 6-15,0 15 0,0 0 0,-2 18 16,-2 14-16,3-7 0,1-4 16,2 7-16,2 4 0,3-19 15,2-14-15,9 4 0,3-20 16,1-16-16,2-12 0,-1-12 16,8-5-16,-1-9 0,5-4 15,13-13-15,7-10 0,5-6 0,5-4 0,7-9 16,8-6-16,8-7 0,-27 20 15,-18 15-15</inkml:trace>
  <inkml:trace contextRef="#ctx0" brushRef="#br0" timeOffset="46458.4656">26268 8493 0,'0'0'0,"0"0"16,0 0-16,0 0 0,0 0 0,0 0 16,0 0-16,0 0 0</inkml:trace>
  <inkml:trace contextRef="#ctx0" brushRef="#br0" timeOffset="56531.1671">7598 10890 0,'0'0'0,"0"0"15,0 0-15,0 0 0,0 0 16,0 0-16,-20 5 0,20-5 0,0 0 16,0 0-16,0 0 0,0 0 0,0 0 15,18 24-15,-18-24 16,29 16-16,-29-16 0,38 16 0,-10-6 15,1 0-15,3-1 0,13 4 16,5-2-16,9 3 0,-1 1 16,15 4-1,-3 1-15,-3 0 0,-7-1 16,11 6-16,-2 1 16,-5-2-16,-4-3 0,9 4 0,1 2 15,-8-2-15,-2-3 0,32 6 0,-3-6 0,-9-5 0,-6-3 16,6-3-16,2 0 0,-6-6 15,-3-2-15,8-3 16,6 0-16,-7-2 0,-1-1 0,6-2 16,4-4-16,-6 1 0,-2 0 15,8-5-15,5-3 0,-8-1 16,-5-1-16,10-6 0,6-6 16,-10 3-16,-7 1 0,9-6 15,3-5-15,-9-2 0,-7-2 16,3-5-1,3-4-15,-8 3 0,-6 2 0,-1-5 16,0-5-16,-9 6 0,-5 3 16,0-7-16,0-8 0,-7 8 15,-5 3-15,-1-1 0,-1-1 16,-8 2-16,-7 4 0,-4-2 16,-4-1-16,-5 6 0,-4 5 0,-3-2 15,-4 0-15,-4 4 0,-2 3 0,-5-2 16,-5-1-16,-1 4 0,-2 2 15,-5-3-15,-4 0 0,-1 4 16,2 2-16,-8-3 0,-4-4 16,3 4-16,0 1 0,-6 1 15,-4-1-15,3 2 0,1 3 16,-5 0-16,-5 1 0,2 4 0,3 4 0,-8-1 16,-6-2-16,4 1 0,2 3 15,-8 3-15,-5 2 16,1 3-16,4 1 0,-8 2 0,-5 1 15,5 1-15,5 1 0,-8 3 16,-4 3-16,4 1 0,4-2 16,-8 3-16,-2 1 15,5 2-15,4 3 0,-7 2 16,-6 3-16,8-3 0,5-2 16,-8 3-16,-2 0 0,5-1 15,4 0-15,-2 1 0,-4 1 16,5 0-16,5 1 0,-3-3 15,0 1-15,9-2 0,6-2 16,0 2-16,1 0 0,5 4 0,4 2 0,-1-2 16,0 0-16,3-2 0,3-1 15,0 6-15,2 2 0,3 2 16,4 0-16,-2 0 0,-1 2 16,5-2-16,1 0 0,-1 4 15,-2 5-15,6-5 0,4-2 0,0 5 16,0 3-1,3-1-15,3-3 0,0 4 16,-2 1-16,5-3 0,2-2 16,0 3-16,1 3 0,4-4 15,0-3-15,3 2 0,1 1 16,0-15-16,2 3 0,2 4 16,0 3-16,1-2 0,0-2 0,4 4 15,2 1-15,1-3 0,1-2 16,3 5-16,4 4 0,-3-9 15,1 0-15,0 1 0,3 2 16,0-2-16,1-1 0,3 0 16,2 3-16,-1-2 0,-1-1 0,4 2 15,2 1-15,-1-3 0,1-2 16,1 0-16,1 0 16,-1-2-16,1 0 0,3-1 15,4 3-15,-3-4 0,0-2 16,4 1-16,0-1 0,-1-1 0,-1 0 15,8 0-15,2-2 0,-8-3 0,-2 0 16,10 0-16,1 0 16,-4-4-16,-3-1 0,3-2 0,2-1 15,-3-1-15,0-1 0,1-1 0,4 0 16,-3 0-16,-2 2 0,2-3 16,2 0-16,-2-2 0,-2 0 15,6-1-15,5-2 0,-5 1 16,-4-2-16,6 0 0,4-2 15,-4 0-15,-3 2 0,26-8 16,-6 1-16,-24 5 0,-1 1 0,19-4 16,-2 0-16,-7 3 0,-6-1 0,4 2 15,2-2-15,-6 0 0,-2-1 16,5-2-16,3-2 0,-5 2 16,-2 1-16,2-2 0,5-1 15,-6-1-15,-1-1 0,-1 2 16,1-1-1,-4 3-15,-3 3 0,1 0 16,3 0-16,-4 2 0,-4-1 0,4 7 16,2 2-16,-15 0 0,2-3 15,2 7-15,5 3 0,-10-2 0,-3-2 16,-6 0-16,-5-1 16,-4 0-16</inkml:trace>
  <inkml:trace contextRef="#ctx0" brushRef="#br0" timeOffset="72867.9475">11406 10533 0,'0'0'0,"0"0"16,0 0-16,0 0 0,0 0 0,0 0 16,0 0-16,12-24 0,-12 24 15,16-17-15,-16 17 0,26-23 16,-9 8-16,4-2 0,4-3 16,2-3-16,3-2 0,14-10 15,5-3-15,9-6 0,0 2 0,11-7 16,0 0-16,5-1 0,-5 6 0,3-3 15,-3 4-15,-13 8 0,-7 4 16,14-5-16,-6 8 0,-28 12 16,-1 2-16,13-8 0,-5 4 15,-16 9-15,-1 2 0,0-1 16,0 1 0,-2 4-16,-2 1 0,0 4 15,-1 1-15,-1 2 0,-1 1 0,1 5 16,-2 4-16,-4 0 0,0 3 0,-3 5 15,-2 7-15,-3 3 0,-2 2 16,-5 11-16,-3 9 0,-3-1 16,-3 1-16,-8 16 0,-4 6 15,-3 4-15,4-5 0,-14 34 16,4-7-16,6-18 16,5-13-16,4 0 0,3-2 0,3-10 0,3-11 15,1-4-15,2-2 0,2-11 16,1-5-16,1-7 0,0-4 15,2-8-15,3-5 0,0-4 16,0-4-16,-1-1 0,-2-1 0,-4-5 16,-1-3-16,1 1 0,-3-2 0,-2-7 15,-2-6-15,1 1 0,2-2 16,-5-16-16,1-8 0,0 1 16,1-1-16,-2-7 15,-2-9-15,-1-7 16,3 2-16,-10-37 0,3 6 15,1 12-15,4 9 0,-3 4 16,0 4-16,2 13 0,2 9 0,-2 2 16,0 2-16,3 6 0,1 7 15,2 1-15,0 5 16,2 7-16,5 3 0,1 7 0,1 3 16,4 4-16,1 2 0,1 2 15,0 4-15,3 0 0,1 3 0,2 2 16,4-1-16,1 3 0,0 0 15,2 3-15,1 2 0,0 2 0,1 1 16,1 5-16,3 2 0,1 1 16,-1 0-16,4 4 0,2 1 15,-1 0-15,0 0 0,5 2 16,2 4 0,0-1-16,0-2 0,8 8 0,3 1 15,-2-2-15,-1-2 0,8 6 16,3 3-16,-4-5 0,-2-2 15,3 1-15,3 1 0,-5-3 16,-4-2-16,22 16 0,-5-4 16,-9-7-16,-6-4 0,-1-2 15,-2-1-15,-8-4 0,-4-2 0,-5-3 0,-3-1 16,-6-5-16,-2-4 0,-5-3 16,-3-3-16,-4-6 0,0-2 15,-4 4-15,0-1 0,-1-1 16,1-1-16,-4-3 0,-3-2 15,-2 0-15,-2-1 0,-7-2 16,-6 0-16,2 1 0,-1-2 0,-14-2 0,-5-4 16,-1 0-16,1 0 0,-6-1 15,-3 0-15,-7-5 0,4 1 0,-3-2 16,0 1-16,-3 0 16,6 2-16,1 2 0,-1 1 15,4 3-15,2 1 0,-26-2 16,4 4-1,25 5-15,3 3 0,-23 1 0,2 2 16,10 1-16,7 1 0,8 1 16,6 1-16,3-3 0,2-2 0,10 0 15,7 0-15,4 0 0</inkml:trace>
  <inkml:trace contextRef="#ctx0" brushRef="#br1" timeOffset="89948.7331">14463 9281 0,'0'0'0,"0"0"0,0 0 16,0 0-16,0 0 0,0 0 16,0 0-16,0 0 0,-17 18 0,17-18 15,0 0-15,-14 19 16,14-19-16,0 0 0,-13 21 0,13-21 0,-9 15 15,5-6-15,-1-3 16,1 2-16,0-2 0,-1 3 0,1-2 16,-1 1-16,1 0 0,1 1 15,-1 0-15,1 1 16,0 0-16,-1 2 16,1 3-16,0-1 15,-1 0-15,1 3 0,0 2 16,0 1-16,0 1 0,-1 8 0,-2 1 15,2 1-15,0-2 0,-2 4 16,1 2-16,-3 4 0,1-2 16,1-1-16,0-1 0,1-4 15,-1-3-15,0 1 0,-1-1 16,2-10-16,2-2 0,1-1 16,0-2-16,1-3 0,0-2 0,2-4 15,1-2-15,2-2 16,3-3-16,4-7 0,4-5 15,-3 2-15,-1 2 0,-2 2 0</inkml:trace>
  <inkml:trace contextRef="#ctx0" brushRef="#br1" timeOffset="91995.3383">16230 9598 0,'0'0'0,"0"0"0,0 0 16,22 4-16,-22-4 0,26 5 16,-9-1-16,2 2 0,2 1 15,3 0-15,3 2 16,7 4-16,-1 0 0,3 0 16,4 2-16,6 3 0,0-2 0,3 2 15,4 1-15,7 2 16,-3-2-16,5 0 0,2-1 15,6 1-15,-2-2 0,1 0 16,2-2-16,4-2 0,-7-2 0,4-5 16,1-1-16,-4-3 0,-4-2 15,33-5-15,-7-3 0,-14 0 16,-11 1-16,2-5 0,1-2 16,-5-2-16,-3-2 0,3-3 0,3-2 0,-8 0 0,-5-1 15,3-4-15,4-2 0,-6-3 16,-5 0-16,3-6 0,1-5 15,-6 5-15,-6 3 0,-1-1 16,-3-1-16,-6 3 0,-4 1 16,-4-2-16,-2-5 0,-6 8 15,-2 4-15,-5-3 0,-4 0 16,-3 2-16,-2 2 0,-5-4 16,-4-3-16,-3 3 0,0 3 0,-9-4 15,-5 0-15,8 11 0,-2 0 16,-17-14-1,-1 3-15,14 13 0,-3-1 16,-7-4-16,-7-3 0,1 1 16,2 2-16,-26-12 0,0 4 15,4 8-15,4 5 0,-9 1 16,-5 2-16,3 1 0,4 3 16,-10 2-16,-7 2 0,6 2 15,6 1-15,-7 3 0,-4 1 0,8 4 0,7 3 16,-1 2-16,-1 1 0,7 0 15,5-1-15,-4 0 0,0 4 16,7-1-16,7 1 0,-1 2 16,-2 1-16,4 0 0,3 0 15,-3 6-15,-4 4 0,8-1 16,2 1-16,-1 4 0,-2 4 0,6-3 0,4-1 16,-2 0-16,-1 2 0,4-1 15,4 0-15,1 4 0,0 0 16,0-4-16,2-3 0,1 5 15,2 5-15,2-5 0,3-3 0,-1 0 16,1 0-16,6-12 16,-1 2-16,1 1 15,-2 0-15,0-2 0,1 0 16,2 1-16,1 2 0,1-3 16,2 0-16,0-2 0,1 1 15,-1-3-15,2 1 0,0-2 16,1 0-16,0 0 0,0 1 0,1 0 15,1 1-15,1-2 16,-1-1-16,1 4 0,2-1 0,-1 1 0,0-1 16,1 0-16,0 0 15,1-2-15,-1 1 0,1-1 0,0 1 16,0-2-16,-1 0 0,0-3 0,0 1 16,1-1-16,-1 1 0,1-1 15,-1 0-15,1-1 16,-1 0-16,1 0 15,-1 1-15,0-2 0,-1 0 0,2-1 16,-1 1-16,0-2 16,-1-1-16,1 0 0,-1 1 15,0 0-15,1 0 0,0 0 16,1 1-16,-1-1 0,1-1 0,-2 0 16,1 0-16,-1 0 15,0-1-15,1 1 0,-1 1 0,1-1 0,-1 1 16,1-1-16,-2 0 0,0 0 15,0-2-15,0 1 0,-1-1 16,0 0-16,0 0 0,-2-1 0,2 2 16,-2-2-16,4 1 0,-4-1 15,2 1-15,-2-1 0,2 0 16,-2 0 0,2 1-16,-2-1 0,0 0 15,0 0-15,0 0 0,0 0 16,0 0-16,0 0 0,0 0 15,0 0-15,0 0 0,0 0 0,0 0 16,0 0-16,0 0 0,0 0 16,0 0-16,0 0 0,0 0 15,0 0-15,0 0 0,0 0 0,0 0 0,0 0 16,0 0-16,0 0 16,0 0-16,0 0 0,0 0 15,0 0-15,0 0 0,0 0 0,0 0 16,0 0-16,0 0 0,0 0 15,0 0-15,0 0 0,0 0 16,0 0-16,0 0 0,0 0 0,0 0 0,0 0 16,0 0-16,0 0 0,0 0 15,0 0-15,0 0 0,0 0 16,0 0-16,0 0 0,0 0 16,0 0-16,0 0 0,3-4 15,-3 4-15,0 0 0,0 0 16,0 0-1,0 0-15,0 0 0,0 0 0,0 0 16,0 0-16,0 0 16,0 0-16,0 0 0,0 0 15,0 0-15,0 0 0,0 0 0,0 0 16,0 0-16,0 0 0,0 0 16,0 0-16,0 0 0,0 0 15,0 0-15,0 0 0,0 0 0,0 0 0,0 0 16,0 0-16,0 0 15,0 0-15,0 0 0,0 0 16,0 0-16,0 0 0,0 0 0,0 0 16,0 0-16,0 0 0,0 0 15,0 0-15,0 0 0,0 0 16,1-5 0,-1 5-16,0 0 0,0 0 0,0 0 15,3-5-15,-3 5 0,0 0 16,0 0-16,2-5 0,-2 5 15,0 0-15,7-3 0,-7 3 16,8-5-16,-4 1 0,3 1 16,0 0-16,0 0 0,0 0 0,-2 1 15,1 0-15,-2 1 0</inkml:trace>
  <inkml:trace contextRef="#ctx0" brushRef="#br1" timeOffset="92781.5602">17848 9743 0,'0'0'0,"0"0"16,0 0-16,0 0 0,0 0 0,0 0 16,0 0-16,0 0 0,0 0 15,0 0-15,0 0 0,0 0 16,0 0-16,0 0 0,0 0 15,0 0-15,0 0 0,0 0 0,0 0 16,0 0-16,0 0 0,0 0 16,0 0-16,0 0 0,0 0 0,0 0 15,0 0-15,0 0 0,-26-1 16,26 1-16,0 0 0,0 0 16,0 0-16,0 0 0</inkml:trace>
  <inkml:trace contextRef="#ctx0" brushRef="#br1" timeOffset="94534.1779">17734 8362 0,'0'0'0,"0"0"16,0 0-16,-29 3 0,15 0 0,-5 1 15,-4 3-15,-1 0 16,0 2-16,-10 5 0,-3 2 16,1 2-16,1-1 0,-11 8 0,0 1 15,2 3-15,2 1 0,-9 12 16,1 6-16,3-2 15,4 0-15,-5 13 0,0 2 16,2 2-16,6-5 0,5 3 16,3 4-16,4-2 0,5-7 0,0 16 15,5-6-15,4-9 0,6-7 16,2-2-16,3-3 0,2-7 16,1-8-16,3 2 0,1 0 15,3-4-15,1-3 0,0 0 16,2 1-16,-3-9 0,1 2 0,5 2 15,3 2-15,3-3 16,0 2-16,6-1 0,4-1 0,-3-5 16,1-3-16,6-3 0,4 0 15,0-3-15,0 1 0,5-4 16,5-3-16,-1-1 0,0-2 16,9-3-16,3-1 0,-3-4 0,-2-1 0,7-3 0,6-2 15,-4-2-15,-2 0 16,32-13-16,-2-2 0,-11 3 15,-7 1-15,5-2 0,4-1 0,-9 2 16,-6 2-16,6-6 0,4-4 16,-10 2-16,-6 3 0,-2-2 15,-1-2-15,-7 3 0,-4 2 0,-1-6 16,0-3-16,-8-2 0,-4 1 16,-3-4-16,-3-3 15,-4 7-15,-6 4 16,-3-4-16,-1-1 0,-6 5 15,-2 2-15,-5-1 0,-4-4 16,-2 6-16,-4 4 0,-8-1 16,-4 1-16,-1 0 0,0 2 0,-7-1 15,-5 0-15,0 6 0,-1 4 16,-5-1-16,-3-1 16,0 2-16,0 2 0,-8 0 0,-3 1 0,5 4 15,3 3-15,-6 3 0,-4 3 16,2 2-16,2 1 0,-7 5 15,-4 3-15,6 2 0,3 3 0,-5 7 16,-2 5-16,5 1 0,7 1 16,-2 4-16,0 3 0,7-2 15,4-2 1,9 1-16,7 1 0,9-10 16,7-7-16,12-17 0,7-12 15,8-9-15,7-6 0,-17 19 0,-1 4 16,-2 2-16</inkml:trace>
  <inkml:trace contextRef="#ctx0" brushRef="#br1" timeOffset="95156.0042">18285 7305 0,'0'0'0,"0"0"16,0 0-16,0 0 0,0 0 0,0 0 16,0 0-16,30 8 0,-30-8 15,21 7-15,-21-7 16,24 15-16,-24-15 0,24 23 0,-13-4 16,-3 0-16,-1 3 0,-3 10 15,-4 4-15,-2 0 0,-3 0 16,-6 10-16,-5 1 0,1-5 15,-2-2-15,-3 2 0,1-4 0,3-8 0,3-6 16,4-6-16,2-3 16,3-4-16,2-3 0,2-3 0,1 0 15,2-3-15,2-1 0,1 1 16,3 0-16,0-1 0,1 0 0,1-1 16,2 0-16,0 0 15,1 1-15,0-1 16,1 1-16,1 0 0,-2 1 15,0 1-15,1-1 16,-2 2-16,-1 0 0,-1 1 0,-1 1 16,-2 1-16,-1-2 0,-1 4 15,-2 2-15,-1 1 0,-3 2 0,-5 3 0,-3 4 16,-3 1-16,-2 0 0,-3 2 16,-3 2-16,-4 3 0,1-2 15,0-3-15,0-4 0,3-4 16,2-4-16,3-4 0,2-6 15,2-2-15,2-2 0,7-7 0,4-5 16,5-3-16,2-3 0,6-5 16,4-7-16,3-2 0,0-2 15,10-13-15,4-3 0,-1 5 0,-1 4 16,6-9-16,-2-1 16,-7 4-16,-5 3 0,-5 9 0,-7 9 15,-4 8-15</inkml:trace>
  <inkml:trace contextRef="#ctx0" brushRef="#br1" timeOffset="95387.9659">18877 7392 0,'0'0'15,"0"0"-15,0 0 16,0 0-16,0 0 0,0 0 16,0 0-16,0 0 0,0 0 15,0 0-15,-1 27 0,1-27 16,0 31-16,-1-11 0,0 5 16,-1 0-16,0 3 0,-2 14 15,1 4-15,-1 1 0,-2-1 0,0 18 16,-2 4-16,-1 10 15,1-1-15,-1 19 0,2 2 0,1-5 0,2-3 16,3 23-16,3 6 0,7 36 16,3-20-16,12-7 0,9-3 15,-3-33-15,-4-24 0,-7-21 16,-6-16-16,-4-9 0</inkml:trace>
  <inkml:trace contextRef="#ctx0" brushRef="#br1" timeOffset="96681.8774">19315 7528 0,'0'0'0,"0"0"0,0 0 16,-16 28-16,10-18 0,1 7 16,-2 4-16,1 2 0,1 3 15,-1 10-15,2 1 0,1 1 0,2-2 16,2 7-16,3-2 15,3-6-15,2-5 0,6-2 16,5-6 0,-1-10-16,0-6 0,10-7 0,4-7 15,-5-2-15,0-5 0,9-5 16,-1-2-16,-4 0 0,-4 2 0,-4-4 16,-2-1-16,-4 0 15,-4 2-15,-4-4 0,-6 2 0,-5 8 16,-2 4-16,-7 6 15,-4 3-15,-2 5 0,0 3 0,-6 8 0,-5 5 16,1 5-16,-1 2 0,-4 5 16,-3 5-16,3 0 0,3 1 0,-5 9 15,-1 2-15,8-2 0,4-4 16,3-2-16,4 0 16,5-6-16,3-4 0,6-4 15,4-7-15,4-6 16,1-4-16,6-5 0,6-5 15,-2-2-15,0-3 0,4 0 16,3-2-16,-3 3 0,-1 1 0,-2 3 16,1 3-16,-2 0 0,-2 3 15,1 1-15,0 3 16,-2 0-16,-1 1 0,-2-2 0,3-1 16,-2-1-16,0-1 0,4-6 15,2-5-15,0-5 0,2-5 16,5-9-16,2-8 0,2-4 0,0-4 15,8-15-15,3-5 0,4-5 16,-4 3-16,2-2 0,-4 7 16,-11 13-16,-4 10 0,-6 7 15,-3 7-15,-5 8 16,-4 5-16,-1 6 0,-2 3 16,-1 4-16,0 3 0,-3 7 15,-1 6-15,-1 0 0,-1 2 0,0 4 16,-1 2-16,0-2 15,2-1-15,1-1 0,2 0 0,1-2 16,1-4-16,2-4 0,2-3 16,0-4-16,2-1 0,2-3 0,2-2 0,1-1 15,1 0-15,1-1 0,1-1 16,-1 2-16,-2-1 0,0 4 16,0-1-16,-5 2 0,0 0 15,-3 3-15,-2 0 0,-2 4 16,-2 0-16,-5 3 0,-4 5 15,-2 0-15,-1 2 0,-2 0 0,-2 0 16,-2 2-16,4-2 0,3-4 16,3-4-16,2-3 0,2-2 0,5-7 15,2 0-15,5-7 0,3-3 16,5-3-16,5-4 0,1 1 16,1 0-16,8-5 0,2 1 15,-4 3-15,-1 1 16,1 3-16,0 2 15,-8 4-15,-3 0 0,-2 5 0,-4 3 16,-5 4-16,-2 3 0,-9 6 16,-6 4-16,-4 4 0,-4 2 15,-7 4-15,-6 5 0,-1-2 16,-1 0-16,-5 6 0,-1 0 16,6-7-16,5-3 0,3-3 0,5-3 15,7-7-15,4-2 0,3-4 0,4-2 16,3-3-16,3-2 0,5-1 15,4 0-15,1 0 0,3-1 16,4 0-16,6 0 0,0 0 16,2 0-16,5-1 0,4 1 15,1-1-15,-1 1 16,13-1-16,4 0 0,0-2 16,1 1-16,20 1 0,7 1 15,-7 0-15,-5 1 0,-10 0 0,-17 0 16,-12 0-16</inkml:trace>
  <inkml:trace contextRef="#ctx0" brushRef="#br1" timeOffset="96846.4073">21599 8084 0,'0'0'0,"0"0"0,0 0 16,3 31-16,-3-31 0,0 0 0</inkml:trace>
  <inkml:trace contextRef="#ctx0" brushRef="#br1" timeOffset="99370.7239">21111 7581 0,'0'0'0,"0"0"16,0 0-16,24 5 0,-24-5 15,0 0-15,27 6 0,-21-4 0</inkml:trace>
  <inkml:trace contextRef="#ctx0" brushRef="#br1" timeOffset="100257.7012">18600 10229 0,'0'0'0,"-10"-4"16,-7 1-16,-2-1 0,0-1 0,-13 0 15,-4 0-15,-10 1 0,-3-1 16,-3 4-16,-6 1 0,-8 4 16,2 1-16,-9 4 0,3 2 15,4 2-15,4 1 0,-1 2 16,1 5-16,-3 1 15,7 2-15,-1 2 0,1 3 16,2 2-16,3 0 0,-23 20 16,7 0-16,9-1 0,5 0 0,2 2 15,2 0-15,7-1 16,5-3-16,9 3 0,3 2 16,5-6-16,2-2 0,5-1 15,3 2-15,5-8 0,5-5 0,5-1 16,5-2-16,2 1 0,3 1 0,5-4 15,3-3-15,3 0 16,1 0-16,10 4 0,6 3 16,-14-14-16,2 3 0,10 4 0,6 2 15,5 0-15,3 1 0,35 10 16,1-5-16,-3-7 0,-2-6 0,4-5 0,3-4 16,-6-5-16,-4-1 0,6-8 15,5-3-15,-4-2 0,-2-1 0,3-4 16,2-4-16,-9-6 15,-3-4-15,1-6 0,1-6 16,-7 0-16,-4 0 0,-2-5 16,-2-4-16,-7 0 15,-5 0-15,-2-3 0,-2-3 16,-15 18-16,-11 11 0,-8 7 16</inkml:trace>
  <inkml:trace contextRef="#ctx0" brushRef="#br1" timeOffset="100605.5923">20043 10369 0,'0'0'0,"0"0"0,0 0 16,0 0-1,0 0-15,0 0 0,-4 25 16,4-25-16,2 27 0,-2-5 16,0 5-16,-2 3 0,1 2 0,-1 18 15,0 4-15,-1 4 0,-1 3 16,-1 21-16,-3 20 16,0-7-16,2-6 0,0 15 0,2 9 15,2-20-15,2-14 0,8 14 0,7-21 16,1-24-16,2-17 0,6-18 15,5-11-15,0-15 0,-1-8 0,7-18 16,5-11-16,-16 12 0,4-8 0,6-8 16,-10 16-16,-7 13 15</inkml:trace>
  <inkml:trace contextRef="#ctx0" brushRef="#br1" timeOffset="100875.2465">20784 10679 0,'0'0'0,"0"0"0,0 0 15,0 0-15,0 0 0,-18-18 0,18 18 16,0 0-16,-32 1 0,12 8 16,-5 5-16,-3 3 0,-3 2 15,-13 10-15,-2 4 0,0 0 0,-1 0 0,-7 7 16,-6 6-16,7-5 0,6-2 16,1-1-16,8-5 15,9-6-15,7-4 0,6-4 0,8-1 16,4-2-16,5 0 0,6-2 15,5 1-15,4 0 16,2 0-16,12 0 0,9 1 0,-2-1 0,0-3 16,7-4-16,4-1 0,13-1 0,1-2 15,-16-1-15,-11-2 16,-8 0-16</inkml:trace>
  <inkml:trace contextRef="#ctx0" brushRef="#br1" timeOffset="101962.3986">21007 10863 0,'0'0'0,"0"0"0,0 0 0,0 0 16,-27 5-16,27-5 0,-24 17 16,9-2-16,1 3 15,-2 7-15,1 8 0,-2 7 0,3 0 16,0 8-16,3 1 0,4-1 15,4 0-15,4 3 0,4-4 16,4-9-16,3-6 0,4-7 0,3-7 16,-1-6-16,2-5 0,3-9 15,3-9-15,-1-9 0,2-8 16,-1-9 0,2-8-16,-1-5 0,1-4 15,4-18-15,-1-4 0,0-9 16,-2 4-16,8-28 0,-8 15 0,-10 22 0,-7 14 0,-6 13 15,-5 9-15,-1 14 0,-2 10 16,-1 7-16,1 7 0,2 2 16,1 5-16,-1 4 15,-1 8-15,-1 5 0,0 9 16,-3 12-16,1 9 0,0-1 0,0 2 16,-1 14-16,-1 4 15,2-5-15,-1-3 0,2 21 16,2-14-16,3-23 0,1-13 0,2-15 15,0-9 1,2-7-16,0-7 0,-1-5 0,4-4 16,3-8-16,4-6 0,2-8 0,4-9 15,1-4-15,1-3 0,1 2 16,-2 2-16,-2 3 0,-4 8 16,-6 9-16,-3 5 0,-2 7 15,0 5-15,0 6 0,0 4 16,0 5-16,0 4 0,-3 6 15,-1 6-15,0 7 0,-1 4 0,0 6 16,0 5-16,0-1 16,-1 1-16,4 0 0,1-3 0,3-8 0,1-5 15,1-10-15,1-6 0,0-6 16,2-5-16,1-10 0,2-8 0,-1-7 16,3-7-16,2-9 15,2-6-15,0-7 0,0-2 0,4-14 16,-2-1-16,-2-4 15,-5 6-15,-6 7 0,-4 7 16,-5 7-16,-4 8 0,-3 5 0,-4 6 16,1 10-16,1 3 0,-4 7 15,-1 3-15,-3 8 0,0 6 16,-1 5 0,0 3-16,5 2 0,4 0 0,6-6 15,4-1-15,6-3 0,5-2 16,4-2-16,6-4 0,1 0 15,2 0-15,-1 1 0,2 0 16,0 4-16,-2 4 0,-2 6 16,0 5-16,-5 8 0,-5 7 15,-5 10-15,-6 7 0,-4-1 0,-2-2 0,-2 8 16,-2-3-16,1-2 0,1-10 16,3-12-16,2-10 0,2-6 15,0-7-15,2-2 0,3-2 16,2-1-16,3 0 0,3-2 15,2-1-15,3 2 0,3 1 16,0 3 0,1 2-16,-1 1 0,0 2 0,-1 8 15,-1 6-15,-5 5 0,-2 3 16,-6 9-16,-5 6 0,-4 3 16,-2 3-16,-7 15 0,-4 3 15,-4 9-15,0-5 0,-1-3 16,0-2-16,-4 13 0,6-21 15,2-29-15,2-19 0,5-6 0,1-4 0,2-1 16</inkml:trace>
  <inkml:trace contextRef="#ctx0" brushRef="#br1" timeOffset="102278.5323">23090 11260 0,'0'0'0,"0"0"15,18-1-15,-10 2 0,2 0 0,5 2 16,3 1-16,10 1 0,2 0 16,5 1-16,4-2 0,1 2 15,3-2-15,15 2 0,1-2 16,11-1-16,-3-2 0,1-1 15,2-1-15,6-3 0,-5-3 0,-1 2 16,-2 0-16,5-2 16,-7-1-16,-4 0 0,-5 1 15,-10 2-15,-10 4 0,1-3 0,-5 1 0,-8-1 16,-3 0-16,-3 1 0,-3-1 16,-5 1-16,-2 1 0,-3 1 0</inkml:trace>
  <inkml:trace contextRef="#ctx0" brushRef="#br1" timeOffset="102979.9116">23858 10535 0,'0'0'0,"0"0"0,0 0 0,0 0 16,-26 5-16,26-5 16,-33 18-16,12-4 15,-2 1-15,-9 10 16,-2 3-16,0 1 0,4 1 0,-7 7 15,3-1-15,7-3 0,3-3 16,3 0-16,6-3 0,4-5 16,3-3-16,7-3 0,4-1 15,3-5-15,3-1 0,4-1 16,5-1-16,1-1 0,2 1 16,5-2-16,4-2 0,-1 0 0,2 0 15,9-3-15,2-3 16,-4 0-16,-2 0 0,-3-1 0,0-1 15,-7 1-15,-4-1 0,-5 1 16,-5 0-16,-3 2 0,-3 0 0,-2-1 16,-2 0-16,-1-2 15,-2-3-15,-4-5 0,-1-4 0,0 1 16,0-3-16,-4-9 0,-1-4 16,1 2-16,0 1 0,0 0 15,0 1-15,1 4 0,2 3 0,2-2 16,4 2-16,4 8 0,4 1 15,5 2-15,7 2 0,0 2 16,-1 2-16,-2 2 0,-3-1 0,-3 0 16</inkml:trace>
  <inkml:trace contextRef="#ctx0" brushRef="#br1" timeOffset="103674.9733">25808 10572 0,'0'0'0,"-10"2"15,-3-1-15,1 3 0,0 1 0,-4 5 16,-1 0-16,-1 5 0,1 3 15,-4 8-15,0 4 0,3 3 0,2 5 16,3 2-16,2 2 0,1 6 16,3 0-16,6-3 0,4-2 15,4-5-15,2-4 0,5-3 0,4-4 16,0-9-16,2-4 0,-1-8 16,2-5-16,0-6 0,2-4 15,2-11 1,2-4-16,0-7 0,1-4 0,1-8 15,0-4-15,3-14 16,-3 0-16,-1 2 0,-2-1 16,-3-1-16,-4 6 0,-7 6 15,-4 4-15,-5 9 0,-3 5 0,-3 7 16,-3 5-16,-1 5 0,-3 4 16,-4 11-16,-2 10 0,-1 0 15,-1 3-15,3-4 0,5-2 16,3-2-16</inkml:trace>
  <inkml:trace contextRef="#ctx0" brushRef="#br1" timeOffset="103996.6185">26432 10681 0,'0'0'0,"0"0"15,0 0-15,22 9 0,-22-9 16,22 13-16,-8-3 0,-1 3 15,0 3-15,0 4 0,-4 6 16,0 9-16,-3 3 16,-5 2-16,-2 1 15,-3 6-15,-1-4 0,1-4 0,-1-5 16,2-2-16,1-7 0,1-7 16,1-5-16,1-6 0,1-2 0,4-2 15,5-1-15,5-6 16,4-3-16,8-9 0,8-5 15,2-4-15,4-3 0,15-12 0,5-4 16,0-2-16,0-1 16,5-7-16,-5 2 0,-10 9 15,-15 11-15,-11 10 0</inkml:trace>
  <inkml:trace contextRef="#ctx0" brushRef="#br1" timeOffset="104268.0491">27481 10340 0,'0'0'0,"-1"14"16,0 1-16,1 5 0,0 3 0,0 17 16,0 9-16,0 16 0,0 1 0,0 24 15,-1 9-15,-1 12 0,-1-3 16,-1 26-16,0 21 0,0 23 0,2-24 15,1-8-15,1-7 0,2-39 16,1-27-16,4-26 0,2-19 16,-1-13-16,-1-8 0,-5-14 31,-3-9-31,-2-8 0,-2-5 0,1 8 16,2 7-16,0 6 0</inkml:trace>
  <inkml:trace contextRef="#ctx0" brushRef="#br1" timeOffset="104553.4125">27315 9781 0,'0'0'0,"0"0"16,0 0-16,-22-10 0,14 9 0,-4 0 16,-4 2-16,-1 1 0,-3 4 15,-11 5-15,-4 5 16,-1 1-16,0 3 0,-11 9 16,-4 5-16,3-2 0,4 2 0,-5 2 15,4-6 1,9-5-16,9-5 0,5-5 15</inkml:trace>
  <inkml:trace contextRef="#ctx0" brushRef="#br1" timeOffset="104801.0717">27121 9857 0,'0'0'0,"0"0"16,0 0 0,0 0-16,0 0 0,0 0 0,17 18 15,-17-18-15,19 15 16,-19-15-16,29 20 0,-12-9 16,2 2-16,2 2 0,1 0 15,1 1-15,1 0 0,5 5 16,-3-1-16,-3-1 0,-5-4 0,-2-3 15</inkml:trace>
  <inkml:trace contextRef="#ctx0" brushRef="#br1" timeOffset="107480.6478">27552 12590 0,'0'0'0,"-3"-1"0,-2-5 16,-1 2-16,2-1 0,0 1 0,0 0 15,1 2-15</inkml:trace>
  <inkml:trace contextRef="#ctx0" brushRef="#br1" timeOffset="108398.2444">23086 12303 0,'0'0'0,"0"0"0,0 0 16,0 0-16,4 27 0,-2-8 15,0 7-15,1 3 0,-1 3 16,0 8-16,0 9 0,-1 14 15,0 2-15,0 19 0,-1 18 16,0-13-16,0-10 0,2-4 0,-1-5 16,-1-22-1,0-17-15,-3-19 0,0-13 16,-2-9-16,-3-6 0,2 4 16,2 2-16,1 3 0</inkml:trace>
  <inkml:trace contextRef="#ctx0" brushRef="#br1" timeOffset="109168.4168">23011 12436 0,'0'0'0,"0"0"0,0 0 16,0 0-16,0 0 0,0 0 15,0 0-15,0 0 0,16-18 0,-16 18 16,25-10-16,-25 10 0,34-10 16,-16 7-16,2 1 15,-1 0-15,0 2 0,-2 3 0,0 1 16,2 6-1,-3 3-15,-5 4 0,-3 3 16,-4 4-16,-3 4 0,-3 2 16,-3 2-16,-4 7 0,-2-1 15,-2-4-15,-2-4 0,2-4 0,1-7 16,1-2-16,1-4 0,2-3 16,3-3-16,1-5 0,4-2 15,4-7-15,2-3 0,4-4 0,5-4 16,0 1-16,1-2 0,2 0 15,1 0-15,0 4 0,-2 5 0,0 5 16,-3 2-16,-4 9 0,-4 6 16,-8 9-16,-4 7 15,-5 6-15,-5 3 0,-5 5 16,-4 5-16,-8 11 16,0 2-16,-5 5 0,3-3 15,2-8-15,0-8 0,2 3 16,6-5-16,6-12 0,5-5 0,3-9 15,2-6-15,3-3 0,2-5 16,4-4-16,0 0 0,7-6 16,0-2-16,7-3 0,3-4 15,3-2-15,1-3 0,1-2 0,2-3 16,2-1-16,-1-1 0,4-2 16,0-3-16,2 0 0,0 0 0,7-6 15,0 0-15,0 2 0,-3 0 16,1-1-16,2 0 0,-3 3 15,-2 3-15,2-2 0,-3 2 16,-5 8-16,-3 3 0,-5 7 0,-4 4 16,-5 3-16,-2 1 0,0 3 15,-1 1-15,0 1 0,1 1 0,2-1 16,2 0-16,0 2 16,2 0-16,4 1 0,3 1 15,0 1-15,0-1 0,1 3 0,1 1 16,-1 2-1,0 0-15,0 2 0,-1 2 16,-2 1-16,-3 3 0,-2 6 16,-5 4-16,-5 3 0,-5 7 0,-7 8 15,-4 3-15,-4-4 0,-1-3 16,-4-7-16,-2-3 0,-4-2 16,2-9-16,1-10 0,-1-9 0,1-11 0,-1-9 15,8 6-15,4 3 16,3 2-16</inkml:trace>
  <inkml:trace contextRef="#ctx0" brushRef="#br1" timeOffset="109331.2429">23761 12352 0,'0'0'0,"0"0"15,0 0-15,0 0 0,0 0 16,0 0 0,0 0-16,-12 36 0,6-13 0,-3 10 15,-2 5-15,0 6 0,-1 4 16,-2 21-16,2 3 0,2 11 15,5-4-15,-1-4 0,1-9 16,1-17-16</inkml:trace>
  <inkml:trace contextRef="#ctx0" brushRef="#br1" timeOffset="109598.7766">24201 12581 0,'0'0'0,"0"0"16,0 0-16,5 26 0,-5-26 15,6 23-15,2-9 0,1-1 16,1 1-16,3-3 0,2-1 16,6 0-16,0-3 0,5-7 15,2-5-15,0-3 0,-1-2 16,3-5-1,2-5-15,3-4 0,-3-2 0,-3-3 16,-2-3-16,-3 3 0,-4 5 16,-5 6-16</inkml:trace>
  <inkml:trace contextRef="#ctx0" brushRef="#br1" timeOffset="110502.9725">24522 12480 0,'0'0'0,"0"0"15,0 0-15,-15 18 0,7-9 0,-2 4 0,-1 4 16,-1 4-16,0 0 0,-6 14 0,-1 4 15,2 0-15,0 1 0,-2 8 16,3-2 0,2-5-16,2-7 0,3-1 0,2-8 15,4-9-15,0-7 0,3-9 0,3-4 16,0-4-16,2-3 16,2 0-16,1-2 15,-3 5-15,1 3 0,-1 2 0,1 1 16,-1 2-16,2 3 0,0 1 15,0 2-15,2 2 0,1 2 16,2 1-16,1 3 0,1 0 16,-1-2-16,1-1 0,3 0 15,-1-4-15,2-3 0,2-6 0,2-6 16,0-4-16,0-3 0,7-13 0,-1-9 16,-1-1-16,-2-3 0,6-16 15,0-6-15,-3 3 0,0 1 16,2-11-16,-3 1 0,-1 3 15,-5 11-15,-7 12 0,-5 8 16,-3 13-16,-1 9 0,-3 8 0,0 4 0,-1 6 16,-1 6-16,0 8 0,-1 7 15,1-2-15,0 2 0,2-3 16,3 2-16,1-3 0,2-3 0,3-3 16,2-2-16,0-5 15,0-3-15,2-3 16,3-1-16,-1-3 0,1-3 15,0 0-15,-1 0 16,-4 1-16,-2 2 0,-2 2 0,0 1 16,-3 3-16,-3 3 0,-5 6 15,-6 6-15,-2 3 0,-1 2 16,-4 3-16,-3 2 0,2-3 16,-1-1-16,2 1 0,3-3 0,3-8 15,2-2-15,3-4 0,2-5 0,2-2 16,2-4-16,5-4 0,7-4 15,2-4-15,3-1 0,3-5 16,3-2-16,1 1 0,0 2 0,1 1 16,-1 1-16,-3 4 15,-2 1-15,-1 2 0,-3 4 16,-8 4-16,-1 2 16,-5 3-16,-4 4 15,-5 3-15,-4 2 0,-6 4 0,-5 2 16,1 2-16,-3 1 0,-2 3 15,-2 2-15,-1-2 0,2-1 0,-5 5 16,2-1-16,5-3 16,3-3-16,4-3 0,4-1 15,4-3-15,4-1 0,4-3 0,4 0 0,2-4 16,4 0-16,7-3 0,5-1 16,2-3-16,1-1 0,7-4 15,5 0-15,2-2 0,-1-1 16,14-2-16,3-2 0,-1 1 15,-1 1-15,13-4 0,3 0 0,-3 0 16,-2 1 0,14-5-16,3 0 0,-8 3 15,-3 1-15,31-4 0,-7 2 16,-29 6-16,-21 3 0,-14 2 16</inkml:trace>
  <inkml:trace contextRef="#ctx0" brushRef="#br1" timeOffset="110672.354">26912 12269 0,'0'0'16,"0"0"-16,0 0 0,0 0 0,0 0 16,0 0-16,0 0 15,-22 23-15,9-6 0,1-3 0,2-1 0,1-1 0</inkml:trace>
  <inkml:trace contextRef="#ctx0" brushRef="#br1" timeOffset="113130.4898">20721 12693 0,'0'0'0,"0"0"16,0 0-16,0 0 0,-25-13 0,25 13 15,-20-12-15,7 6 16,1 1-16,-2-1 0,-1 1 15,-1-1-15,1 0 0,-2 0 0,-1 0 16,1-2-16,-1-1 0,-4-3 0,0-1 16,4 3-16,3 1 0,2 1 31</inkml:trace>
  <inkml:trace contextRef="#ctx0" brushRef="#br1" timeOffset="114281.267">17869 12696 0,'0'0'0,"-7"1"16,-3-1-16,-1 1 0,-1-1 0,-6 2 16,-3-1-16,-6 3 0,-2 0 15,-2 2-15,-2 3 0,1 0 16,0 0-16,-7 6 0,-2 3 15,1 1-15,3 1 0,-7 10 0,2 4 16,3-1-16,4 1 0,1 5 16,1 4-16,1 7 0,4-1 0,2 6 15,0 3-15,5-1 0,4-3 16,-1 15-16,4 4 0,3-4 16,3-4-16,5 40 0,6-2 15,6-15 1,4-11-16,8-2 0,5-1 15,2-14-15,2-10 0,7-4 0,6-4 16,-2-7-16,-1-5 0,5-4 16,4-3-16,1-7 0,-1-6 15,9-1-15,7 0 0,-1-3 16,-2-1-16,9-2 0,9-2 16,-5 2-16,-3-1 0,12-3 0,8-3 15,-6-3-15,-2 1 0,10-4 0,10 0 16,-8-3-16,-5 0 0,12-3 15,7 0-15,-8 0 0,-6 1 16,9-7-16,8-4 0,-11 0 16,-6 0-16,7-9 0,4-4 15,-10 0 1,-6 0-16,3-5 0,2-6 0,-10 0 16,-6 0-16,4-10 0,2-6 15,-10 2-15,-5 1 0,2-10 16,0-8-16,-9 7 0,-6 5 0,-2-3 15,0-4-15,-9 7 16,-6 6-16,-4-4 0,-2-1 16,-10 11-16,-6 6 0,-9 3 0,-6 1 0,-6 5 15,-4 3-15,-9-2 0,-5-2 16,-4 5-16,-2 5 0,-13-1 16,-7-1-1,-2 3-15,0 1 0,-12-1 16,-7 0-16,4 3 0,3 2 0,-13 0 15,-8-1-15,5 4 0,4 2 16,-10-1-16,-5 1 0,4 1 16,5 3-16,-10 2 0,-7 1 15,7 4-15,4 2 0,-8 4 16,-6 2-16,7 3 0,3 2 16,-8 3-16,-6 2 0,9 7 0,4 1 0,-9 10 15,-5 6-15,9-3 0,7-2 16,-7 11-16,-3 8 15,8-2-15,5 0 0,-3 10 0,-1 7 16,10-1-16,10 0 0,1 12 16,0 9-16,10-6 0,9-4 15,7 13-15,6 9 0,11-10 16,7-7-16,14 3 0,8 1 16,-1-24-16,-2-17 0,0-13 0</inkml:trace>
  <inkml:trace contextRef="#ctx0" brushRef="#br1" timeOffset="114725.0373">20306 13853 0,'0'0'0,"0"0"0,0 0 0,0 0 16,0 0-16,0 0 0,-21 17 15,21-17-15,-21 24 0,5-4 16,-4 5-16,-1 4 0,-2 1 0,-11 18 16,-4 8-16,-7 15 15,1 0-15,-10 22 0,-1 4 16,-1 10-16,7-7 0,-9 42 0,5 6 0,16-30 15,12-20-15,14-25 0,11-16 16,5-25-16,5-19 0,-3-3 16,-3-4-16,0-1 0</inkml:trace>
  <inkml:trace contextRef="#ctx0" brushRef="#br1" timeOffset="114968.0659">20054 14072 0,'0'0'0,"0"0"16,0 0-16,0 0 0,0 0 0,0 0 15,0 0 1,3 30-16,-3-30 0,2 29 16,-2-29-16,2 37 0,0-18 15,0 1-15,1 0 0,0-2 0,1 0 16,-1 3-16,0-2 0,1-2 15,-1-3-15,-1-1 0,0-3 16,1-5-16,0 1 0,-1-3 16,0 1-16,0-2 0</inkml:trace>
  <inkml:trace contextRef="#ctx0" brushRef="#br1" timeOffset="115748.7089">20114 13413 0,'0'0'0,"0"0"16,0 0-16,0 0 0,0 0 0,-25 20 15,25-20-15,-23 33 0,11-13 0,-1 5 16,-2 7-16,-1 7 16,0-2-16,2 3 0,1 1 15,1 4-15,3-4 0,5 2 16,6-6-16,2-8 0,3-6 0,4-8 16,3-2-16,0-8 0,2-3 0,3-4 15,6-2-15,-1-3 0,0 0 0,6-3 16,0-2-16,-4 1 15,-1 2-15,-3 1 0,-3 4 16,-2 2-16,-3 2 0,-6 4 16,-3 4-16,-3 1 0,-5 3 0,-4 6 15,-5 4-15,-4 3 0,0-1 0,-6 5 16,-4 3-16,0 0 0,0 0 16,-8 8-16,-1 0 0,2-4 15,3-2-15,-2 0 0,1-3 16,6-7-16,3-3 0,3-4 15,3-4 1,3-2-16,5-4 0,2-2 0,3-2 16,1-2-16,2-1 0,2-2 15,3-3-15,3-3 0,2-1 16,3-3-16,3-3 0,0 0 16,1 0-16,1-3 0,3-2 15,0 0-15,-1 2 0,1 2 16,1 2-16,-2 1 0,-2 3 0,-3 5 0,-2 2 15,-2 4-15,-3 3 0,-5 9 16,-4 7-16,-4 5 0,-3 3 16,-5 6-16,-5 7 0,4-9 15,3-5-15,2-6 0</inkml:trace>
  <inkml:trace contextRef="#ctx0" brushRef="#br1" timeOffset="115936.5309">19806 14934 0,'0'0'0,"0"0"0,0 0 0,0 0 15,0 0-15,0 0 0,0 0 16,0 0-16,14-17 0,-14 17 16,18-21-16,-18 21 0,23-25 0,-10 11 15,1-3-15,1 1 0,0-1 16,5-5-16,0-1 0,-1 1 0,-2 1 0,1 1 31,-1 0-31,-1 2 0,-2 1 0,-4 1 0,-2 0 0,-3 2 16,1 2-16,-2 1 0,1 2 15,-2 2-15</inkml:trace>
  <inkml:trace contextRef="#ctx0" brushRef="#br1" timeOffset="116134.0541">19959 14620 0,'0'0'0,"0"0"31,0 0-31,-15 21 0,7-11 16,0 5-16,0 5 0,1 1 16,0 2-16,-1 11 0,2 3 15,0-1-15,1-1 0,0 8 16,4-2-16,1-5 0,2-3 0,3-5 0,2-4 15,2-4-15,2-5 0,3-7 16,1-6-16,2-6 0,0-4 0,5-11 16,2-8-16,2-3 15,0-3-15,8-14 0,3-6 16,-8 11-16,-7 10 0,-5 7 16</inkml:trace>
  <inkml:trace contextRef="#ctx0" brushRef="#br1" timeOffset="116388.1891">20478 14182 0,'0'0'16,"0"0"-16,-4 20 0,2-6 0,-1 3 15,1 5-15,0 3 0,1 7 16,1-1-16,2-3 0,2-1 16,2 0-1,1-5-15,1-8 0,2-6 16,1-7-16,1-5 0,5-10 15,3-6-15,1-4 0,0-2 0,2-5 16,2-4-16,0 3 0,-2 3 16,4-1-16,0 4 15,-5 7-15,-2 4 0,-6 9 0,-4 8 16,-5 6-16,-5 3 0,0-1 0,0-2 16,0-2-16</inkml:trace>
  <inkml:trace contextRef="#ctx0" brushRef="#br1" timeOffset="116751.6594">20472 14769 0,'0'0'0,"0"0"16,0 0-16,0 0 15,0 0-15,0 0 0,-7 18 16,7-18-16,0 0 0,0 20 16,0-20-16,0 0 0,2 23 0,-2-23 15,2 11-15,1-6 0,0-1 16,1-3-16,2-2 0,0-2 15,3-2-15,2-1 0,2-1 16,1-2-16,0 2 0,1 0 0,2 1 16,-2 0-16,2 3 0,3 2 15,-1 2-15,-2 6 0,-1 4 0,-3 7 16,-2 5-16,-1 4 0,-2 3 16,-2 1-16,0 1 0,1 6 15,0-3-15,0-6 0,-2-4 16,2-7-16,0-3 0,5-8 0,0-7 15,3-6-15,2-4 0,4-8 0,3-6 16,2-4-16,3-5 0,3-3 16,2-5-16,8-5 0,-1 3 15,-5 4-15,-8 10 0,-7 7 16</inkml:trace>
  <inkml:trace contextRef="#ctx0" brushRef="#br1" timeOffset="118193.1228">21233 14172 0,'0'0'0,"0"0"15,0 0-15,0 0 16,0 0-16,31 10 0,-31-10 0,26 4 0,-9-4 16,1 0-16,0 0 0,1-2 15,2-1-15,0 0 0,0 1 0,7-3 16,-1-1-16,-1 0 0,-4 1 0,0-2 16,-1-2-16,-3 1 15,-1 0-15,-3-3 0,-3-3 16,-2 2-16,-2 0 15,-5-2-15,-4-4 0,-1 2 16,-1-1-16,-4-1 0,-1-1 16,0 2-16,0 2 0,-3-1 15,-3 3-15,2 2 0,1 3 0,1 4 16,1 7-16,2 1 16,2 2-16,-1 8 0,1 5 15,0 3-15,1 2 0,0 14 0,1 4 0,0 1 16,2 0-16,1 14 0,1 4 15,0-5-15,1-4 0,0 14 16,0 1-16,-2-9 0,0-8 0,-3 2 16,-2-4-16,1-11 15,-1-6-15,-1-9 0,-2-8 16,-1-5-16,-1-4 0,-1-12 0,-3-5 16,3-1-16,1 1 0,0-8 0,0-6 15,3 4-15,1-1 0,1-7 16,4-2-16,1 7 0,2 1 0,5-3 15,3-2-15,2 8 0,3 1 16,7-1-16,5-1 16,-1 2-16,1 3 15,12-4-15,8 3 0,-3 0 16,-3 4-16,8 0 0,4 3 16,-6 3-16,-3 4 0,4 6 15,0 5-15,-14 0 0,-6 1 0,2 3 16,-3 2-1,-9-4-15,-4-3 0,-4 0 16,-2-2-16,-3-1 0,0-1 0,-1-1 0,-3-1 16,2 1-16,-2-1 0,2-3 15,-1 0-15,0-5 0,1-2 0,1-5 16,-1-5-16,-2 1 16,-1-3-16,-1-10 0,-1-3 15,-1-2-15,-3-2 0,-2-3 16,-2-1-16,-3-3 15,-1 5-15,-2 6 0,-1 4 16,2 8-16,1 4 0,1 6 16,2 5-16,2 4 0,1 3 15,1 9-15,-2 7 0,1 4 0,0 4 16,1 7-16,1 4 0,2 9 16,3 3-16,3 2 0,2 1 15,3-3-15,2-3 0,4 3 0,1-4 16,0-7-16,0-7 0,0-4 15,-1-5-15,-1-5 0,-1-4 0,0-2 16,-1-1-16,-1-2 0,0-1 16,0-2-16,-2-2 15,0-2-15,-2 1 0,-1-2 0,1 1 16,-4 2-16,0 0 0,-1-2 0,-4 2 16,-1 1-16,-3 1 0,-3 3 15,-3 1-15,-1 3 0,-3 1 0,-3 3 16,-3 1-16,-2 2 0,1 1 15,-9 5-15,-3 2 0,1 0 16,-1-1-16,-1 0 0,0 1 16,-4 2-1,3 1-15,2-3 0,-1 0 16,5-2-16,3 1 0,0 2 16,5-2-16,7-5 0,3-1 0,5-4 15,1-1-15,4-4 16,0-1-16,3-1 0,1-2 15,2 0-15,2-2 0,2 1 16,2-1-16,2 0 0,0-1 0,3-1 0,4 1 16,1-2-16,3-1 0,3-4 15,2-3-15,3 0 0,2-1 0,9-5 16,4 0-16,-1-3 0,0-1 16,8-1-16,1 0 0,-3 4 15,-2 2-15,0 1 0,-1 2 16,-4 1-1,0 0-15,-5 2 0,-8 2 16,-7 1-16</inkml:trace>
  <inkml:trace contextRef="#ctx0" brushRef="#br1" timeOffset="118841.5025">22423 13459 0,'0'0'0,"0"0"0,0 0 0,0 0 16,0 0-16,0 0 0,0 0 15,-4 23-15,4-23 0,0 0 16,8 22-16,-8-22 0,11 17 0,-11-17 16,19 17-16,-8-10 0,1-1 0,2 0 15,1 0-15,-1-1 0,1 0 16,-1 1-16,0 0 16,-1 1-1,-1 1-15,-3 6 0,-2 4 16,-4 0-16,-2 0 0,-6 4 15,-5 3-15,-2-1 0,-1-1 0,-7 8 16,-1-1-16,1-1 0,1-1 0,2-2 16,-1 0-16,3-3 0,1 0 15,1 1-15,2-3 16,4-6-16,2-3 0,1-3 0,0-2 16,2-1-16,1-2 0,0-1 15,1-3-15,0 3 0,0-3 0,0 0 16,3-2-16,-1 1 0,2-1 0,-2 2 15,0 2-15,-2 1 0,-2 2 16,1 0-16,0-1 0,0 0 16</inkml:trace>
  <inkml:trace contextRef="#ctx0" brushRef="#br1" timeOffset="119913.9536">22054 14294 0,'0'0'0,"0"0"15,0 0-15,0 0 0,0 0 0,-1-20 16,1 20-16,0 0 0,15-20 16,-15 20-16,23-16 0,-9 8 15,2 1-15,4 0 0,2-1 0,1 0 0,1 1 16,10-4-16,3-1 0,-1 1 16,0 1-16,10-3 0,0 0 15,-2 1-15,-2 2 0,5-5 16,-3 1-16,-3-1 0,-4 2 15,-3 1-15,-2 2 0,-5 2 16,-3 1-16,-5 1 0,0 2 0,-3 0 0,-3 0 16,-6 1-16,0 0 0,-2 0 15,-3 2-15,-6 5 0,-3 3 16,-2 1-16,-1 3 16,-5 6-16,-4 5 0,-8 8 15,-1 3-15,-3 5 0,0 4 16,1-3-16,1-1 0,-5 10 15,-1 1-15,0 2 0,4-3 16,4-4-16,5-2 16,6-8-16,4-4 0,3-5 0,3-5 15,4-6-15,2-3 0,3-6 16,4-5-16,1-6 0,1-4 16,5-9-16,4-5 0,-1-2 15,1-1-15,2-3 0,2-1 0,-1 2 0,-3 3 16,0 5-16,-1 5 0,-3 4 15,-2 5-15,-2 5 0,0 6 16,-2 4-16,-3 4 0,0 8 16,-1 5-16,-1-3 0,0 1 15,1 7-15,0 3 0,1-6 0,-2-3 16,1-5 0,1-5-16,0-5 0,1-3 15,1-9-15,0-5 0,2-8 16,1-4-16,3-9 0,3-6 15,-1 2-15,0 0 0,4-4 16,-1 1-16,-2 7 0,-1 5 16,-2 6-16,-1 5 0,-1 7 15,-1 4-15,0 8 0,0 7 0,-2 1 0,-2 3 16,1 5-16,1 3 0,-3 2 16,1 1-16,1 6 0,2 0 15,0-5-15,0-4 0,1-6 16,1-4-16,0-6 0,1-6 0,1-8 15,3-6-15,-3-4 0,0-4 16,2-9 0,2-7-16,1-7 0,-2-1 15,1-7-15,0-7 0,0 2 16,-2 3-16,4-10 0,0-1 16,0-3-16,-3 6 0,1 2 15,-1 0-15,-2 7 0,0 6 0,2-15 16,0 8-16,-10 27 0,0 5 15,-2 2-15,-1 5 0,-1 6 0,-1 3 16,-1 4-16,2 0 0,0 4 16,0 3-16,2 4 0,-1 4 15,1 4-15,1 1 0,-2 8 16,0 6-16,0 2 0,-1 2 0,-1 11 16,-1 8-16,0 2 15,0 2-15,-2 25 0,-3 8 0,0 13 0,-1-3 16,-3 67-16,1 2 0,0-11 15,1-9-15,6 30 0,3 20 16,6-2-16,3 0 0,14 33 16,11 21-16,3-24 0,3-19 15,10 11-15,7 6 0,-1-26 16,0-18-16,10 5 16,6 3-16,-24-60 0,-14-42 15,-12-28-15</inkml:trace>
  <inkml:trace contextRef="#ctx0" brushRef="#br1" timeOffset="124529.1816">23162 14497 0,'0'0'0,"0"0"16,0 0-16,-11-22 0,11 22 15,0 0-15</inkml:trace>
  <inkml:trace contextRef="#ctx0" brushRef="#br1" timeOffset="148987.6484">5689 4192 0,'0'0'15,"0"0"-15,0 0 0,0 0 16,0 0-16,22 10 0,-22-10 16,0 0-16,26 14 0,-14-10 0,4 3 15,-2-2-15,4-1 0,4 0 16,0-1 0,3-1-16,0-1 0,10-4 15,3-2-15,3-1 0,-2 2 16,14-4-16,2-1 0,-2-1 15,-4-2-15,14-4 0,2-1 16,-3 2-16,-4-1 0,11 0 16,-5 1-16,-8 3 0,-7 3 15,3 1-15,-4 5 0,-8 3 16,-4 1-16,-2 2 0,-3 4 16,-7-1-16,-3 2 0,2 0 15,1 1-15,1 2 0,-1 0 0,2 2 16,4 1-16,1-2 0,-2 0 15,6-2-15,5-2 16,-1-2-16,1-1 0,6-2 0,6-2 16,-1-2-16,-1-1 0,8 0 15,4-3-15,5 0 0,-4 0 0,2-2 16,1-1-16,-7 0 16,-4 1-16,24-4 0,-9 0 15,-13 3-15,-11 0 0,-4 4 16,-3 1-16,-4 3 0,-3 2 0,-3 3 15,2 4-15,-12-4 0,2 2 0,4-1 16,4 2-16,2-1 0,1 1 0,6-1 16,5-1-16,3-1 0,0-1 15,8 0-15,5-1 16,-2-1-16,-3 1 0,7-3 16,7 0-16,-4 0 0,-4 0 0,34 0 15,-5 0-15,-13-1 0,-8-1 0,-1 1 16,-1-1-16,-8 0 0,-4-1 0,3-2 15,1-1-15,-8-1 0,-5 2 16,2 0-16,3 3 0,-7 1 16,-5 0-16,4 3 0,2 1 15,-5 1-15,-4-1 0,6 4 16,3 1 0,-3 0-16,-2-1 0,7 0 15,6 0-15,1-3 0,0 0 0,12-4 16,8-3-16,-3-1 15,-2-2-15,14 1 0,9-2 0,-6-2 16,-3-1-16,9-2 0,7-3 16,-8 2-16,-6 1 0,0-2 15,2 1-15,-7 0 0,-5 1 0,-1 2 16,1 1-16,-13 5 0,-8 1 0,3 8 31,1 3-31,-7 0 0,-5 0 16,2 4-16,0 3 0,-4 2 0,-1-1 15,4 1-15,4-1 0,-2 1 16,1-2-16,11 3 0,9 3 16,-6-7-16,-3-1 0,12 1 15,7 4-15,-2-5 0,-1-3 16,10 0-16,6 0 0,-7-5 0,-5-4 16,9-6-16,4-3 0,-8-2 15,-7 0-15,6-3 0,4-4 16,-5 2-16,-5 2 0,7 1 15,5 0-15,-10 3 0,-6 3 0,1 2 16,1 1-16,-9 2 0,-5-1 0,5 2 16,4 3-16,-6 0 15,-2 2-15,4 1 0,2-1 0,-6 1 16,-5 0-16,0-2 0,0 0 16,-6-1-16,-4 1 0,0 1 15,1 0 1,-9-1-16,-3 0 0,-1 2 15,1 2-15,-7-4 0,-1 0 0,-5 0 16,-3 0-16,-6-1 0,-5-1 16,-6-1-16,-4-1 15,2 0-15,-2 0 0,0 0 0</inkml:trace>
  <inkml:trace contextRef="#ctx0" brushRef="#br1" timeOffset="149210.184">15591 3843 0,'0'0'0,"0"0"15,0 0-15,-23-5 0,23 5 0,-34-2 16,2 1-16,-7 0 0,-6-1 0,-5 1 15,8 0-15,7 0 16</inkml:trace>
  <inkml:trace contextRef="#ctx0" brushRef="#br1" timeOffset="149676.7033">8148 4050 0,'0'0'0,"-14"2"0,-8-2 32,-9 1-32,-2-1 0,-16 2 0,-5-1 15,-8 1-15,1 0 0,-11 1 16,2-3-16,6 1 0,5-1 0,-10 1 16,-1-1-16,9 1 0,4 1 15,17-1-15,11 0 0,8-1 16</inkml:trace>
  <inkml:trace contextRef="#ctx0" brushRef="#br1" timeOffset="149948.8633">5556 4222 0,'0'0'0,"0"0"0,0 0 15,0 0-15,0 0 0,0 0 0,-14 20 16,14-20-16,0 0 0,0 0 15,0 0-15,0 0 16</inkml:trace>
  <inkml:trace contextRef="#ctx0" brushRef="#br1" timeOffset="150131.0841">5751 4143 0,'0'0'0,"0"0"0,0 0 16,0 0-16,0 0 0,37-7 16,-37 7-16,42-14 0,-16 6 0,4-3 15,6-3-15,4 0 0,-7 2 0,-4 1 16</inkml:trace>
  <inkml:trace contextRef="#ctx0" brushRef="#br1" timeOffset="150300.0619">6678 4012 0,'0'0'15,"0"0"-15,0 0 0,0 0 16,27 7-16,-27-7 0,33 1 16,-13-1-16,1 0 0,2-1 0,2 0 15,3-1-15,-5 0 16,-2 1-16</inkml:trace>
  <inkml:trace contextRef="#ctx0" brushRef="#br1" timeOffset="153492.3912">7396 4039 0,'0'0'0,"0"0"0,0 0 16,21 3-16,-21-3 0,22 4 0,-7-2 15,0 0-15,2 0 0,3 1 16,2-2-16,0 1 0,1-1 15,9 3-15,1-2 0,-1 0 16,0 1-16,0-2 0,1 1 16,8 0-16,-2 1 0,-1 1 0,1 0 15,1-2-15,-3 2 0,0-1 0,0 1 16,6 0-16,-2 0 0,1-1 0,-1 1 16,0-1-16,-2 0 0,4-2 15,0-1-15,0 0 0,-1-1 16,10-2-16,2 1 0,-2-3 15,-1-1-15,5-1 0,3-2 16,-2-1 0,-4 0-16,12 0 0,1 0 15,-3 2-15,-4 0 0,3 0 16,2-2-16,-1 1 0,-8 1 16,19-1-16,-5 1 0,-9 2 0,-7 3 15,-2 1-15,0 4 16,-7 1-16,-3 1 0,1 2 0,2 1 15,-5-3-15,-4 0 0,2 2 0,2 3 16,-15-4-16,3 0 0,6 2 0,6 1 16,-4-4-16,-1-1 0,7 0 15,5 1-15,0-1 0,0-1 16,10-2-16,4-1 0,-4-1 16,-2-3-16,37-4 0,-1-2 15,-9 1-15,-9 0 16,5-1-16,2-3 15,-6 4-15,-6 1 0,2-1 0,4-1 16,-10 1-16,-7 2 0,3 1 16,0-1-16,-7 3 0,-5 3 0,0 1 15,-2 1-15,-5 1 16,-4 1-16,0 1 0,1 0 16,-6 2-16,-4 4 0,5 1 0,2-1 15,-3 1-15,-2-2 0,6 1 0,5-1 16,-17-1-16,2-2 0,8 3 15,7-1-15,-1-2 0,-1 0 16,9-2-16,3 0 0,-1 0 16,-2-1-16,7-1 0,5-1 31,-3-1-31,-2 1 0,32-2 0,-2-1 16,-13-3-16,-8-5 0,1 3 0,0 1 15,-5 3-15,-4-1 0,3 0 16,3-1-16,-7 0 0,-5 0 15,4 0-15,3 2 0,-4-1 16,-3 3-16,3 0 0,2 0 0,-4 2 16,-1 1-16,2 2 0,1-1 15,-4 1-15,-3-1 0,6-1 0,4 1 16,-5 1-16,-3 2 0,4-2 16,3 0-16,-5-2 0,-2-1 15,4 2-15,3 0 0,-2 1 16,-2 1-16,2-2 0,1 1 15,-4 2-15,-2-1 0,5-1 0,7 0 0,-7-3 16,-5-1-16,5 2 0,4 2 16,-3 0-16,-2 0 0,4-2 15,3-3-15,-4 2 16,-1 1-16,7-1 0,4-1 0,-6-1 0,-5-3 16,5 4-16,5 4 15,-3 0 1,-3-2-16,3-1 0,3-3 15,-7 3-15,-4 0 0,4 0 0,2 2 16,-4-4-16,-3 0 0,3 0 16,3 1-16,-4 2 0,-3 1 15,4 0-15,3 1 0,-5-3 16,-5-1-16,5 2 0,2 1 16,-5-1-16,-3 0 0,5 2 0,3 1 0,-5-2 15,-1-1-15,3 0 0,1 1 16,-2-1-16,-4 2 0,6-1 15,2 1-15,-5 0 0,-5-3 0,3 0 16,3-1-16,-5-2 0,-3 2 16,3 0-16,3 0 15,-5 0 1,-3-3-16,6 4 0,1 0 16,-4 0-16,-2 4 0,3-4 0,2-2 15,-2 1-15,-2 0 0,4 1 16,4-2-16,-3 1 0,-2 0 15,-1-1-15,1-2 0,-15 4 16,2 1-16,18-1 0,-1-2 16,-23 2-16,3 1 0,6-1 0,4-1 0,-6 3 15,1 1-15,2-2 0,4 0 16,-2-1-16,-2 0 0,0 0 16,3 0-16,-4 1 0,1 2 15,0-3-15,2-3 0,-1 2 0,-3 0 16,4 1-16,1-1 0,-1 0 15,-1-2-15,3 1 0,2 0 0,-7 0 16,-1 0-16,8-2 0,2 2 16,-7-1-16,-2-1 0,8 1 15,1-1-15,-8-1 0,-1-1 0,6 1 16,4 0-16,-10 2 16,-2-2-16,8 2 0,1 1 0,-9 1 15,-1 0 1,7-2-16,3 1 0,-9-1 15,-1 1-15,2-2 0,3 2 16,-3 0-16,-2-1 0,3 2 0,4-1 16,-3 0-16,-2 0 0,3-1 15,0 0-15,-2 1 0,-1 0 16,0 1-16,1 0 0,-1-1 16,-1 2-16,1 0 0,2-2 0,-3 1 0,-1-1 15,1 0-15,1 1 16,-4 0-16,-3 1 0,1-1 0,-1 1 15,-1-1-15,-3 0 0,-2 0 16,0 0-16,-6 0 0,0 1 16,-2-1-16,-1 1 0,-1 0 15,-1 0 1,-3-2-16,-1 2 0,0-1 0,-2 1 16,-1 0-16,0 1 15,-3-1-15,2 0 0,-2 0 0,2 0 16,-2 0-16,1 3 0,-1-3 15,0 2-15,0-2 0,0 2 16,0-2-16,0 0 0,0 0 0,0 0 16,0 0-16,0 2 15,0-2-15,-2 1 0,2-1 0,-2 1 16,2-1-16,0 0 0,-2 2 0,2-2 16,-3 1-16,3-1 0,-2 0 15,2 0-15,-2 1 0,2-1 16,-2 0-16,2 0 15,0 0-15,0 0 16,0 0-16,0 0 0,0 0 16,0 0-16,-3 5 0,3-5 15,0 0-15,0 0 0,0 0 0,0 0 16,0 0-16,0 0 0,0 0 16,0 0-16,0 0 0,0 0 15,0 0-15,0 0 0,0 0 16,0 0-16,0 0 0,0 0 0,0 0 0,0 0 15,0 0-15,0 0 0,0 0 16,0 0-16,0 0 0,0 0 16,0 0-16,0 0 0,0 0 15,0 0-15,0 0 0,0 0 16,0 5-16,0-5 0,0 0 16,0 0-16,0 0 15,0 0-15,0 0 0,0 0 0,0 0 0,0 0 16,-4 3-16,4-3 15,0 0-15,0 0 0,0 0 16,0 0-16,-5 3 0,5-3 16,0 0-16,0 0 0,0 0 0,-3 4 15,3-4-15,0 0 0,0 0 16,0 0-16,0 0 16,0 0-16,0 6 0,0-6 0,0 0 15,0 0-15,0 0 0,0 0 16,0 0-16,0 0 0,0 0 15,0 0-15,0 0 16,0 0-16,0 0 0,0 0 0,0 0 0,0 0 16,0 0-16,0 0 0,0 0 15,0 0-15,0 0 0,0 0 16,0 0-16,0 0 0,0 0 0,0 0 16,-4 2-16,4-2 0,0 0 15,0 0-15,0 0 0,0 0 16,0 0-16,0 0 0,0 0 15,0 0-15,-1 7 16,1-7-16,0 0 0,0 0 16,0 0-16,0 5 0,0-5 15,0 0-15,0 0 0,0 0 16,0 0-16,0 6 0,0-6 16,0 0-16,0 0 0,0 0 0,0 0 15,0 6-15,0-6 0,0 0 16,0 0-16,0 0 0,0 6 15,0-6-15,0 0 0,0 0 16,0 0-16,0 6 0,0-6 0,0 0 16,0 0-16,0 0 0,0 0 15,0 6-15,0-6 0,0 0 16,0 0-16,0 0 0,-3 5 16,3-5-16,0 0 0,0 0 0,-5 2 0,5-2 15,0 0-15,0 0 0,0 0 16,0 0-16,0 0 0,0 0 15,0 0-15,0 0 16,0 0-16,0 0 0,0 0 0,0 0 0,-6 0 16,6 0-16,0 0 15,0 0 1,0 0-16,0 0 0,0 0 16,0 0-16,0 0 0,-2-7 15,2 7-15,0 0 0,0 0 16,0 0-16,0 0 0,0 0 0,0 0 0,0 0 15,0 0-15,0 0 0,0 0 16,0 0-16,0 0 0,0 0 16,5-2-16,-5 2 0,0 0 15,0 0-15,0 0 0,0 0 0,0 0 16,0 0-16,0 0 0,0 0 16,0 0-16,0 0 0,0 0 15,0 0-15,0 0 0,6-2 16,-6 2-16,0 0 15,0 0-15,0 0 0,0 0 16,0 0-16,0 0 0,0 0 16,0 0-16,0 0 15,0 0-15,0 0 0,0 0 0,0 0 16,0 0-16,0 0 0,0 0 16,0 0-16,0 0 0,0 0 15,0 0-15,0 0 0,5-3 16,-5 3-16,0 0 0,0 0 0,0 0 0,0 0 15,0 0-15,0 0 0,0 0 16,0 0-16,0 0 0,0 0 16,0-5-16,0 5 0,0 0 15,0 0-15,0 0 0,0 0 0,-1-6 16,1 6-16,0 0 0,0 0 16,-1-7-1,1 7-15,0 0 0,-3-6 0,3 6 16,0-5-16,0 5 15,0 0-15,-1-8 0,1 8 0,-2-6 0,2 6 16,0-7-16,0 7 0,-1-6 16,1 6-16,-2-6 0,2 6 15,0 0-15</inkml:trace>
  <inkml:trace contextRef="#ctx0" brushRef="#br1" timeOffset="155011.9534">18411 2754 0,'0'0'0,"-8"-6"0,-3-1 0,-2-1 0,-1-1 16,-9-5-16,-4 0 0,0-1 15,-1 1-15,-9-6 16,-3 1-16,2 1 0,1 0 15,-11-2-15,0 0 0,1 3 16,1 3-16,-2-2 0,-2-1 16,-5 0-16,3 3 0,-2 1 0,-2 0 0,2 2 15,3-1-15,-13 0 0,-2 1 16,5 4-16,2 0 16,-5 2-16,-4 0 0,5 1 0,5 2 0,-31-2 15,7 3-15,10 0 0,8 1 16,1-1-16,0-2 0,7 4 15,4 3 1,-5 3-16,-4 3 0,5-3 16,4-1-16,-3 4 0,-3 3 15,3 1-15,1 0 0,-6 2 0,-4 0 16,5-1-16,2 3 16,-5 5-16,-6 3 0,5 1 0,5-1 15,-6 2-15,-4 1 16,7 1-16,6 0 0,-6 4 0,-4 2 0,7-2 15,4-2-15,-4 7 0,-2 3 16,7-2-16,4-2 0,-1 3 16,-2 4-16,7-1 0,4 1 0,-3 1 15,-2 1-15,5-2 0,4-3 16,0 7-16,-1 4 0,6-3 16,4-4-16,-1 5 15,0 2-15,5 1 0,3-2 16,4 5-16,1 5 0,5-8 15,3-4-15,4 3 0,2 1 16,1-7-16,2-4 0,4 3 16,4 1-16,2-6 15,0-3-15,8 2 0,5 3 0,2-5 0,1 0 16,5 1-16,4 2 0,2-6 16,0-2-16,10 1 0,6 0 15,-2-5-15,-4-4 0,8 1 0,6-1 16,-4-3-16,-6-1 0,10-2 15,5 1-15,-5-5 0,-3-1 16,6-1-16,5-1 0,-1-2 16,-3-2-16,6-1 0,6-2 0,-7-2 0,-3-1 15,12-5-15,9-5 16,-7 1-16,-6 0 0,10-5 16,5-2-1,-5 0-15,-4-1 0,5-4 0,5-5 16,-10 5-16,-6 1 0,7-2 15,4-1-15,-5-1 0,-4-1 0,6-1 16,3-3-16,-11 4 16,-7 2-16,3-2 0,2-3 15,-10 2-15,-6 0 0,2-4 16,2-2-16,-7 1 0,-3 1 0,2-5 16,2-4-16,-4 0 0,-3 0 15,2-7-15,1-7 16,-7 1-16,-5 0 0,4-9 0,3-5 0,-5 7 0,-3 7 15,-6-1-15,-4 3 16,-8 3-16,-5 2 0,-10 2 16,-4 2-16,-5 9 0,-2 4 0,-5-3 15,-3-2-15,-2 1 0,1 1 16,-4-6-16,0-2 0,1-1 16,2 2-16,-1-8 15,2-5-15,3 4 16,2 4-16,0-2 0,-1-3 15,0 8-15,2 8 0,-6 8 0,-2 5 16,-2 6-16,-1 5 0,3 7 16,-5 4-16,0 0 0,-2 1 0,-6 5 15,-3 4-15,4 0 16,-1 2-16,7-3 0,5-5 0,5-1 0</inkml:trace>
  <inkml:trace contextRef="#ctx0" brushRef="#br1" timeOffset="173594.7247">18161 4185 0,'0'0'0,"0"0"0,0 0 16,0 0-16,-19-19 0,19 19 15,-20-16-15,9 9 0,-1-1 0,-1 0 16,-1-1 0,-2 1-16,1 2 0,-2-1 15,-1 1-15,-5 0 0,1-1 0,-2 4 16,-1 2-16,0 1 15,1 1-15,-2 2 0,-2 4 16,1 0-16,0 0 0,-6 7 16,0 0-16,1 3 0,1 0 15,0 4-15,1 2 0,3 0 16,3-2-16,-4 10 0,2 2 16,4 0-16,3-1 0,5 3 15,1 2-15,7-3 0,4-2 0,4-1 16,6 0-16,1-3 15,4-2-15,6-4 0,7-1 0,1-3 16,2-3-16,12 1 0,4-4 16,-1-5-16,0-3 0,5-2 15,1-2-15,-2 0 0,-4-1 16,1-6-16,0-3 0,-3-1 16,-2-2-16,6-6 0,-1-2 15,-4 0-15,-3 1 0,1-3 0,2-4 16,-4 3-16,-3 0 0,-1-2 15,-2-3-15,-6 1 0,-4 0 0,-5-3 16,-2-2-16,-5 0 0,-5 2 0,-6-2 16,-5-2-16,-2 9 15,-3 2-15,-14-5 0,-10-1 16,4 9-16,-2 3 0,-19 3 0,-8 5 16,-1 8-16,-1 4 0,-4 12 15,-4 6-15,11 3 0,6 2 0,-15 17 16,16 2-16,18-7 0,11-2 0,14 1 15,9-1-15,8-8 16,7-2-16,-5-9 0,-4-5 0,-1-4 16</inkml:trace>
  <inkml:trace contextRef="#ctx0" brushRef="#br1" timeOffset="173779.7802">18442 4718 0,'0'0'0,"0"0"0,0 0 0,0 0 0,-1 34 16,1-34-16,-6 40 16,4-21-16,0 0 0,0-5 0</inkml:trace>
  <inkml:trace contextRef="#ctx0" brushRef="#br1" timeOffset="176773.2821">25895 4417 0,'0'0'0,"0"0"15,0 0-15,0 0 16,0 0-16,0 0 0,0 0 16,0 0-16,0 0 0,0 0 15</inkml:trace>
  <inkml:trace contextRef="#ctx0" brushRef="#br1" timeOffset="178577.6825">22532 4084 0,'0'0'0,"0"0"0,0 0 16,0 0-16,0 0 0,0 0 16,0 0-16,17 23 0,-17-23 0,0 0 15,21 23-15,-21-23 16,21 15-16,-8-4 0,2 1 0,2 1 0,0-2 16,4 3-16,5 2 15,6 3-15,0 0 0,4 0 0,4 0 16,8 3-16,0-1 15,2-3-15,3-2 0,9 3 16,-4-3-16,4-4 0,2-3 16,7 0-16,-5-1 0,2-6 15,3-3-15,3-4 0,-6 0 0,4-5 16,3-3-16,-5-4 16,-3-1-16,35-15 0,-6-1 15,-13 1-15,-9 4 0,1-6 0,2-4 16,-8 4-16,-6 2 0,4-4 15,2-5-15,-5 3 0,-4 3 16,5-3-16,3-1 0,-5 5 16,-4 2-16,2-3 0,3-3 15,-9 3-15,-6 3 0,0-4 0,1 0 16,-8 2-16,-6 2 0,-1-2 16,-2-3-16,-7 3 15,-3 0-15,-2-1 0,-1-3 0,-5 6 16,-1 3-16,-6-7 0,-1-4 0,-4 3 0,0 3 15,-6 0-15,-2 0 0,-4 2 0,-2 2 16,-6-2-16,-3-3 16,-3 4-16,3 3 0,-9-2 15,-3 1-15,11 9 0,-1 0 0,-19-14 16,-2 2-16,17 15 16,-3 0-16,-27-14 15,-4 0-15,26 15 0,-2 0 16,-32-12-16,-1 1 0,3 4 15,1 2-15,-9 2 0,-8 0 16,8 3-16,7 3 0,-10-1 16,-7-1-16,7 5 0,4 3 0,-12-1 15,-6 2-15,7 0 16,6 3-16,-8 0 0,-6 3 0,9 1 0,3 1 16,-5 2-16,-5 0 0,7 0 15,5 2-15,-6 2 0,-3 1 16,8 0-16,5-1 0,-3 3 15,-2 2-15,9-1 0,5 0 0,-6 3 16,-4 4-16,8-2 0,4 0 16,-2 2-16,-1 2 0,5-2 0,4-1 31,-1 5-31,-2 3 0,8-2 16,5-2-16,-3 1 0,0 1 15,8-3-15,6 0 0,0 1 16,0 4-16,5-1 0,3 0 0,5-2 15,3 0-15,5-3 0,3 0 16,2 4-16,1 5 0,1-3 0,3-1 16,0 4-16,2 4 0,1-4 15,-1-3-15,3-5 0,0 5 16,2 3-16,-1 1 0,2 5 16,1 1-16,2-1 0,1-2 0,-1 5 15,2 2-15,-2-3 0,1-3 16,0 3-16,-1 3 0,0-11 0,-3-8 0,0-5 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10823 5981 171,'45'10'244,"11"9"-218,-14-4 5,11 7-11,8 4 5,-22-13-11,27 8 9,-4-7-34,-105-37-442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11134 5971 187,'46'44'185,"3"-6"-145,5 2-10,-8 3-14,-28 11 8,-64-1 52,4-32-40,0-10-26,-1-3-19,6 0-113,1 4-122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11070 6636 256,'57'-25'244,"12"9"-219,-28 14-11,-3 14-8,11 45 17,-48-18 0,-19 7-6,-22 20-11,-5-13-39,-6-51-260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11124 6674 184,'8'64'117,"-4"-11"-86,3 5-2,-1 5-3,-2-20 0,2 5-7,1 13 2,-3-25-11,8 19-26,15-105-144,-18-2 101,-4 17-79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11399 6579 263,'0'43'113,"1"27"-71,0-17-5,0 12-3,-2 4 14,2 2 6,35-137 61,32 7-110,-23 56 4,-10 35 0,-26 9 5,-15 1 0,-14 2-1,-9-5 2,-18-18-3,-9-47-12,23-17-11,20-4-135,20 9-86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11766 6634 395,'-52'70'193,"30"-34"-168,1 10-9,10-5 8,8 11-6,14-9-1,56 0-15,-21-60-28,1-61-15,-32 31 15,-5 8-10,0-15-18,2-13-25,-2 20 12,-21 113 199,5-14-101,3-15-3,0 3 1,0 6 9,0-3-10,1-3-18,4-2-45,-12-2-414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11983 6778 299,'-21'60'241,"7"-13"-201,-9 24 28,79-42 41,-12-40-92,2-4-3,-6-4-15,-3 14-267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12068 6813 309,'-7'79'349,"0"-22"-302,-2 9-16,2-22-1,3 2-22,3-2-8,-4 6-33,-11-14-343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11946 6495 290,'54'0'223,"13"-1"-190,-30 59 33,-24-11-49,4 39 16,-11-40-17,2-2 0,3 7 1,-5 8 8,-4-18-10,1 5 4,-2 2-4,2 9-2,-1-11 1,-7 0 12,-76 1-27,18-52-80,18-24-58,-3-28-70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12005 6274 295,'62'16'226,"-23"41"-209,-36-21-14,-4 31 11,68-80-42,-32-16-313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customXml" Target="../ink/ink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16.xml"/><Relationship Id="rId3" Type="http://schemas.openxmlformats.org/officeDocument/2006/relationships/oleObject" Target="../embeddings/oleObject5.bin"/><Relationship Id="rId7" Type="http://schemas.openxmlformats.org/officeDocument/2006/relationships/customXml" Target="../ink/ink13.xml"/><Relationship Id="rId12" Type="http://schemas.openxmlformats.org/officeDocument/2006/relationships/image" Target="../media/image35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11" Type="http://schemas.openxmlformats.org/officeDocument/2006/relationships/customXml" Target="../ink/ink15.xml"/><Relationship Id="rId5" Type="http://schemas.openxmlformats.org/officeDocument/2006/relationships/image" Target="../media/image34.png"/><Relationship Id="rId10" Type="http://schemas.openxmlformats.org/officeDocument/2006/relationships/image" Target="../media/image3410.png"/><Relationship Id="rId4" Type="http://schemas.openxmlformats.org/officeDocument/2006/relationships/image" Target="../media/image33.emf"/><Relationship Id="rId9" Type="http://schemas.openxmlformats.org/officeDocument/2006/relationships/customXml" Target="../ink/ink14.xml"/><Relationship Id="rId1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customXml" Target="../ink/ink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customXml" Target="../ink/ink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5" Type="http://schemas.openxmlformats.org/officeDocument/2006/relationships/image" Target="../media/image46.emf"/><Relationship Id="rId4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8.png"/><Relationship Id="rId7" Type="http://schemas.openxmlformats.org/officeDocument/2006/relationships/customXml" Target="../ink/ink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emf"/><Relationship Id="rId2" Type="http://schemas.openxmlformats.org/officeDocument/2006/relationships/tags" Target="../tags/tag88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customXml" Target="../ink/ink23.xml"/><Relationship Id="rId4" Type="http://schemas.openxmlformats.org/officeDocument/2006/relationships/image" Target="../media/image6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customXml" Target="../ink/ink25.xml"/><Relationship Id="rId12" Type="http://schemas.openxmlformats.org/officeDocument/2006/relationships/image" Target="../media/image7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0" Type="http://schemas.openxmlformats.org/officeDocument/2006/relationships/image" Target="../media/image720.png"/><Relationship Id="rId4" Type="http://schemas.openxmlformats.org/officeDocument/2006/relationships/image" Target="../media/image73.png"/><Relationship Id="rId9" Type="http://schemas.openxmlformats.org/officeDocument/2006/relationships/customXml" Target="../ink/ink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8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png"/><Relationship Id="rId5" Type="http://schemas.openxmlformats.org/officeDocument/2006/relationships/image" Target="../media/image85.emf"/><Relationship Id="rId4" Type="http://schemas.openxmlformats.org/officeDocument/2006/relationships/package" Target="../embeddings/Microsoft_Word___6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customXml" Target="../ink/ink28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6.xml"/><Relationship Id="rId21" Type="http://schemas.openxmlformats.org/officeDocument/2006/relationships/image" Target="../media/image109.png"/><Relationship Id="rId324" Type="http://schemas.openxmlformats.org/officeDocument/2006/relationships/image" Target="../media/image257.png"/><Relationship Id="rId170" Type="http://schemas.openxmlformats.org/officeDocument/2006/relationships/image" Target="../media/image182.png"/><Relationship Id="rId268" Type="http://schemas.openxmlformats.org/officeDocument/2006/relationships/image" Target="../media/image230.png"/><Relationship Id="rId475" Type="http://schemas.openxmlformats.org/officeDocument/2006/relationships/customXml" Target="../ink/ink268.xml"/><Relationship Id="rId32" Type="http://schemas.openxmlformats.org/officeDocument/2006/relationships/image" Target="../media/image114.png"/><Relationship Id="rId128" Type="http://schemas.openxmlformats.org/officeDocument/2006/relationships/image" Target="../media/image161.png"/><Relationship Id="rId335" Type="http://schemas.openxmlformats.org/officeDocument/2006/relationships/customXml" Target="../ink/ink197.xml"/><Relationship Id="rId5" Type="http://schemas.openxmlformats.org/officeDocument/2006/relationships/image" Target="../media/image101.png"/><Relationship Id="rId181" Type="http://schemas.openxmlformats.org/officeDocument/2006/relationships/customXml" Target="../ink/ink118.xml"/><Relationship Id="rId237" Type="http://schemas.openxmlformats.org/officeDocument/2006/relationships/image" Target="../media/image215.png"/><Relationship Id="rId402" Type="http://schemas.openxmlformats.org/officeDocument/2006/relationships/customXml" Target="../ink/ink231.xml"/><Relationship Id="rId279" Type="http://schemas.openxmlformats.org/officeDocument/2006/relationships/customXml" Target="../ink/ink168.xml"/><Relationship Id="rId444" Type="http://schemas.openxmlformats.org/officeDocument/2006/relationships/customXml" Target="../ink/ink252.xml"/><Relationship Id="rId486" Type="http://schemas.openxmlformats.org/officeDocument/2006/relationships/customXml" Target="../ink/ink274.xml"/><Relationship Id="rId43" Type="http://schemas.openxmlformats.org/officeDocument/2006/relationships/customXml" Target="../ink/ink48.xml"/><Relationship Id="rId139" Type="http://schemas.openxmlformats.org/officeDocument/2006/relationships/customXml" Target="../ink/ink97.xml"/><Relationship Id="rId290" Type="http://schemas.openxmlformats.org/officeDocument/2006/relationships/image" Target="../media/image240.png"/><Relationship Id="rId304" Type="http://schemas.openxmlformats.org/officeDocument/2006/relationships/image" Target="../media/image247.png"/><Relationship Id="rId346" Type="http://schemas.openxmlformats.org/officeDocument/2006/relationships/image" Target="../media/image268.png"/><Relationship Id="rId388" Type="http://schemas.openxmlformats.org/officeDocument/2006/relationships/image" Target="../media/image289.png"/><Relationship Id="rId511" Type="http://schemas.openxmlformats.org/officeDocument/2006/relationships/image" Target="../media/image349.png"/><Relationship Id="rId85" Type="http://schemas.openxmlformats.org/officeDocument/2006/relationships/customXml" Target="../ink/ink70.xml"/><Relationship Id="rId150" Type="http://schemas.openxmlformats.org/officeDocument/2006/relationships/image" Target="../media/image172.png"/><Relationship Id="rId192" Type="http://schemas.openxmlformats.org/officeDocument/2006/relationships/image" Target="../media/image193.png"/><Relationship Id="rId206" Type="http://schemas.openxmlformats.org/officeDocument/2006/relationships/customXml" Target="../ink/ink131.xml"/><Relationship Id="rId413" Type="http://schemas.openxmlformats.org/officeDocument/2006/relationships/image" Target="../media/image301.png"/><Relationship Id="rId248" Type="http://schemas.openxmlformats.org/officeDocument/2006/relationships/customXml" Target="../ink/ink152.xml"/><Relationship Id="rId455" Type="http://schemas.openxmlformats.org/officeDocument/2006/relationships/image" Target="../media/image322.png"/><Relationship Id="rId497" Type="http://schemas.openxmlformats.org/officeDocument/2006/relationships/image" Target="../media/image342.png"/><Relationship Id="rId12" Type="http://schemas.openxmlformats.org/officeDocument/2006/relationships/customXml" Target="../ink/ink32.xml"/><Relationship Id="rId108" Type="http://schemas.openxmlformats.org/officeDocument/2006/relationships/image" Target="../media/image151.png"/><Relationship Id="rId315" Type="http://schemas.openxmlformats.org/officeDocument/2006/relationships/customXml" Target="../ink/ink187.xml"/><Relationship Id="rId357" Type="http://schemas.openxmlformats.org/officeDocument/2006/relationships/customXml" Target="../ink/ink208.xml"/><Relationship Id="rId522" Type="http://schemas.openxmlformats.org/officeDocument/2006/relationships/customXml" Target="../ink/ink292.xml"/><Relationship Id="rId54" Type="http://schemas.openxmlformats.org/officeDocument/2006/relationships/customXml" Target="../ink/ink54.xml"/><Relationship Id="rId96" Type="http://schemas.openxmlformats.org/officeDocument/2006/relationships/image" Target="../media/image145.png"/><Relationship Id="rId161" Type="http://schemas.openxmlformats.org/officeDocument/2006/relationships/customXml" Target="../ink/ink108.xml"/><Relationship Id="rId217" Type="http://schemas.openxmlformats.org/officeDocument/2006/relationships/image" Target="../media/image205.png"/><Relationship Id="rId399" Type="http://schemas.openxmlformats.org/officeDocument/2006/relationships/image" Target="../media/image294.png"/><Relationship Id="rId259" Type="http://schemas.openxmlformats.org/officeDocument/2006/relationships/customXml" Target="../ink/ink158.xml"/><Relationship Id="rId424" Type="http://schemas.openxmlformats.org/officeDocument/2006/relationships/customXml" Target="../ink/ink242.xml"/><Relationship Id="rId466" Type="http://schemas.openxmlformats.org/officeDocument/2006/relationships/image" Target="../media/image327.png"/><Relationship Id="rId23" Type="http://schemas.openxmlformats.org/officeDocument/2006/relationships/customXml" Target="../ink/ink38.xml"/><Relationship Id="rId119" Type="http://schemas.openxmlformats.org/officeDocument/2006/relationships/customXml" Target="../ink/ink87.xml"/><Relationship Id="rId270" Type="http://schemas.openxmlformats.org/officeDocument/2006/relationships/image" Target="../media/image231.png"/><Relationship Id="rId326" Type="http://schemas.openxmlformats.org/officeDocument/2006/relationships/image" Target="../media/image258.png"/><Relationship Id="rId65" Type="http://schemas.openxmlformats.org/officeDocument/2006/relationships/image" Target="../media/image130.png"/><Relationship Id="rId130" Type="http://schemas.openxmlformats.org/officeDocument/2006/relationships/image" Target="../media/image162.png"/><Relationship Id="rId368" Type="http://schemas.openxmlformats.org/officeDocument/2006/relationships/image" Target="../media/image279.png"/><Relationship Id="rId172" Type="http://schemas.openxmlformats.org/officeDocument/2006/relationships/image" Target="../media/image183.png"/><Relationship Id="rId228" Type="http://schemas.openxmlformats.org/officeDocument/2006/relationships/customXml" Target="../ink/ink142.xml"/><Relationship Id="rId435" Type="http://schemas.openxmlformats.org/officeDocument/2006/relationships/image" Target="../media/image312.png"/><Relationship Id="rId477" Type="http://schemas.openxmlformats.org/officeDocument/2006/relationships/image" Target="../media/image332.png"/><Relationship Id="rId281" Type="http://schemas.openxmlformats.org/officeDocument/2006/relationships/customXml" Target="../ink/ink169.xml"/><Relationship Id="rId337" Type="http://schemas.openxmlformats.org/officeDocument/2006/relationships/customXml" Target="../ink/ink198.xml"/><Relationship Id="rId502" Type="http://schemas.openxmlformats.org/officeDocument/2006/relationships/customXml" Target="../ink/ink282.xml"/><Relationship Id="rId34" Type="http://schemas.openxmlformats.org/officeDocument/2006/relationships/image" Target="../media/image115.png"/><Relationship Id="rId76" Type="http://schemas.openxmlformats.org/officeDocument/2006/relationships/image" Target="../media/image135.png"/><Relationship Id="rId141" Type="http://schemas.openxmlformats.org/officeDocument/2006/relationships/customXml" Target="../ink/ink98.xml"/><Relationship Id="rId379" Type="http://schemas.openxmlformats.org/officeDocument/2006/relationships/customXml" Target="../ink/ink219.xml"/><Relationship Id="rId7" Type="http://schemas.openxmlformats.org/officeDocument/2006/relationships/image" Target="../media/image102.png"/><Relationship Id="rId183" Type="http://schemas.openxmlformats.org/officeDocument/2006/relationships/customXml" Target="../ink/ink119.xml"/><Relationship Id="rId239" Type="http://schemas.openxmlformats.org/officeDocument/2006/relationships/image" Target="../media/image216.png"/><Relationship Id="rId390" Type="http://schemas.openxmlformats.org/officeDocument/2006/relationships/image" Target="../media/image290.png"/><Relationship Id="rId404" Type="http://schemas.openxmlformats.org/officeDocument/2006/relationships/customXml" Target="../ink/ink232.xml"/><Relationship Id="rId446" Type="http://schemas.openxmlformats.org/officeDocument/2006/relationships/customXml" Target="../ink/ink253.xml"/><Relationship Id="rId250" Type="http://schemas.openxmlformats.org/officeDocument/2006/relationships/customXml" Target="../ink/ink153.xml"/><Relationship Id="rId292" Type="http://schemas.openxmlformats.org/officeDocument/2006/relationships/image" Target="../media/image241.png"/><Relationship Id="rId306" Type="http://schemas.openxmlformats.org/officeDocument/2006/relationships/image" Target="../media/image248.png"/><Relationship Id="rId488" Type="http://schemas.openxmlformats.org/officeDocument/2006/relationships/customXml" Target="../ink/ink275.xml"/><Relationship Id="rId45" Type="http://schemas.openxmlformats.org/officeDocument/2006/relationships/customXml" Target="../ink/ink49.xml"/><Relationship Id="rId87" Type="http://schemas.openxmlformats.org/officeDocument/2006/relationships/customXml" Target="../ink/ink71.xml"/><Relationship Id="rId110" Type="http://schemas.openxmlformats.org/officeDocument/2006/relationships/image" Target="../media/image152.png"/><Relationship Id="rId348" Type="http://schemas.openxmlformats.org/officeDocument/2006/relationships/image" Target="../media/image269.png"/><Relationship Id="rId513" Type="http://schemas.openxmlformats.org/officeDocument/2006/relationships/image" Target="../media/image350.png"/><Relationship Id="rId152" Type="http://schemas.openxmlformats.org/officeDocument/2006/relationships/image" Target="../media/image173.png"/><Relationship Id="rId194" Type="http://schemas.openxmlformats.org/officeDocument/2006/relationships/image" Target="../media/image194.png"/><Relationship Id="rId208" Type="http://schemas.openxmlformats.org/officeDocument/2006/relationships/customXml" Target="../ink/ink132.xml"/><Relationship Id="rId415" Type="http://schemas.openxmlformats.org/officeDocument/2006/relationships/image" Target="../media/image302.png"/><Relationship Id="rId457" Type="http://schemas.openxmlformats.org/officeDocument/2006/relationships/image" Target="../media/image323.png"/><Relationship Id="rId261" Type="http://schemas.openxmlformats.org/officeDocument/2006/relationships/customXml" Target="../ink/ink159.xml"/><Relationship Id="rId499" Type="http://schemas.openxmlformats.org/officeDocument/2006/relationships/image" Target="../media/image343.png"/><Relationship Id="rId14" Type="http://schemas.openxmlformats.org/officeDocument/2006/relationships/customXml" Target="../ink/ink33.xml"/><Relationship Id="rId56" Type="http://schemas.openxmlformats.org/officeDocument/2006/relationships/customXml" Target="../ink/ink55.xml"/><Relationship Id="rId317" Type="http://schemas.openxmlformats.org/officeDocument/2006/relationships/customXml" Target="../ink/ink188.xml"/><Relationship Id="rId359" Type="http://schemas.openxmlformats.org/officeDocument/2006/relationships/customXml" Target="../ink/ink209.xml"/><Relationship Id="rId524" Type="http://schemas.openxmlformats.org/officeDocument/2006/relationships/customXml" Target="../ink/ink293.xml"/><Relationship Id="rId98" Type="http://schemas.openxmlformats.org/officeDocument/2006/relationships/image" Target="../media/image146.png"/><Relationship Id="rId121" Type="http://schemas.openxmlformats.org/officeDocument/2006/relationships/customXml" Target="../ink/ink88.xml"/><Relationship Id="rId163" Type="http://schemas.openxmlformats.org/officeDocument/2006/relationships/customXml" Target="../ink/ink109.xml"/><Relationship Id="rId219" Type="http://schemas.openxmlformats.org/officeDocument/2006/relationships/image" Target="../media/image206.png"/><Relationship Id="rId370" Type="http://schemas.openxmlformats.org/officeDocument/2006/relationships/image" Target="../media/image280.png"/><Relationship Id="rId426" Type="http://schemas.openxmlformats.org/officeDocument/2006/relationships/customXml" Target="../ink/ink243.xml"/><Relationship Id="rId230" Type="http://schemas.openxmlformats.org/officeDocument/2006/relationships/customXml" Target="../ink/ink143.xml"/><Relationship Id="rId468" Type="http://schemas.openxmlformats.org/officeDocument/2006/relationships/image" Target="../media/image328.png"/><Relationship Id="rId25" Type="http://schemas.openxmlformats.org/officeDocument/2006/relationships/customXml" Target="../ink/ink39.xml"/><Relationship Id="rId67" Type="http://schemas.openxmlformats.org/officeDocument/2006/relationships/image" Target="../media/image131.png"/><Relationship Id="rId272" Type="http://schemas.openxmlformats.org/officeDocument/2006/relationships/image" Target="../media/image232.png"/><Relationship Id="rId328" Type="http://schemas.openxmlformats.org/officeDocument/2006/relationships/image" Target="../media/image259.png"/><Relationship Id="rId132" Type="http://schemas.openxmlformats.org/officeDocument/2006/relationships/image" Target="../media/image163.png"/><Relationship Id="rId174" Type="http://schemas.openxmlformats.org/officeDocument/2006/relationships/image" Target="../media/image184.png"/><Relationship Id="rId381" Type="http://schemas.openxmlformats.org/officeDocument/2006/relationships/customXml" Target="../ink/ink220.xml"/><Relationship Id="rId241" Type="http://schemas.openxmlformats.org/officeDocument/2006/relationships/image" Target="../media/image217.png"/><Relationship Id="rId437" Type="http://schemas.openxmlformats.org/officeDocument/2006/relationships/image" Target="../media/image313.png"/><Relationship Id="rId479" Type="http://schemas.openxmlformats.org/officeDocument/2006/relationships/image" Target="../media/image333.png"/><Relationship Id="rId36" Type="http://schemas.openxmlformats.org/officeDocument/2006/relationships/image" Target="../media/image116.png"/><Relationship Id="rId283" Type="http://schemas.openxmlformats.org/officeDocument/2006/relationships/customXml" Target="../ink/ink170.xml"/><Relationship Id="rId339" Type="http://schemas.openxmlformats.org/officeDocument/2006/relationships/customXml" Target="../ink/ink199.xml"/><Relationship Id="rId490" Type="http://schemas.openxmlformats.org/officeDocument/2006/relationships/customXml" Target="../ink/ink276.xml"/><Relationship Id="rId504" Type="http://schemas.openxmlformats.org/officeDocument/2006/relationships/customXml" Target="../ink/ink283.xml"/><Relationship Id="rId78" Type="http://schemas.openxmlformats.org/officeDocument/2006/relationships/image" Target="../media/image136.png"/><Relationship Id="rId101" Type="http://schemas.openxmlformats.org/officeDocument/2006/relationships/customXml" Target="../ink/ink78.xml"/><Relationship Id="rId143" Type="http://schemas.openxmlformats.org/officeDocument/2006/relationships/customXml" Target="../ink/ink99.xml"/><Relationship Id="rId185" Type="http://schemas.openxmlformats.org/officeDocument/2006/relationships/customXml" Target="../ink/ink120.xml"/><Relationship Id="rId350" Type="http://schemas.openxmlformats.org/officeDocument/2006/relationships/image" Target="../media/image270.png"/><Relationship Id="rId406" Type="http://schemas.openxmlformats.org/officeDocument/2006/relationships/customXml" Target="../ink/ink233.xml"/><Relationship Id="rId9" Type="http://schemas.openxmlformats.org/officeDocument/2006/relationships/image" Target="../media/image103.png"/><Relationship Id="rId210" Type="http://schemas.openxmlformats.org/officeDocument/2006/relationships/customXml" Target="../ink/ink133.xml"/><Relationship Id="rId392" Type="http://schemas.openxmlformats.org/officeDocument/2006/relationships/image" Target="../media/image291.png"/><Relationship Id="rId448" Type="http://schemas.openxmlformats.org/officeDocument/2006/relationships/customXml" Target="../ink/ink254.xml"/><Relationship Id="rId252" Type="http://schemas.openxmlformats.org/officeDocument/2006/relationships/customXml" Target="../ink/ink154.xml"/><Relationship Id="rId294" Type="http://schemas.openxmlformats.org/officeDocument/2006/relationships/image" Target="../media/image242.png"/><Relationship Id="rId308" Type="http://schemas.openxmlformats.org/officeDocument/2006/relationships/image" Target="../media/image249.png"/><Relationship Id="rId515" Type="http://schemas.openxmlformats.org/officeDocument/2006/relationships/image" Target="../media/image351.png"/><Relationship Id="rId47" Type="http://schemas.openxmlformats.org/officeDocument/2006/relationships/customXml" Target="../ink/ink50.xml"/><Relationship Id="rId89" Type="http://schemas.openxmlformats.org/officeDocument/2006/relationships/customXml" Target="../ink/ink72.xml"/><Relationship Id="rId112" Type="http://schemas.openxmlformats.org/officeDocument/2006/relationships/image" Target="../media/image153.png"/><Relationship Id="rId154" Type="http://schemas.openxmlformats.org/officeDocument/2006/relationships/image" Target="../media/image174.png"/><Relationship Id="rId361" Type="http://schemas.openxmlformats.org/officeDocument/2006/relationships/customXml" Target="../ink/ink210.xml"/><Relationship Id="rId196" Type="http://schemas.openxmlformats.org/officeDocument/2006/relationships/image" Target="../media/image195.png"/><Relationship Id="rId417" Type="http://schemas.openxmlformats.org/officeDocument/2006/relationships/image" Target="../media/image303.png"/><Relationship Id="rId459" Type="http://schemas.openxmlformats.org/officeDocument/2006/relationships/customXml" Target="../ink/ink260.xml"/><Relationship Id="rId16" Type="http://schemas.openxmlformats.org/officeDocument/2006/relationships/customXml" Target="../ink/ink34.xml"/><Relationship Id="rId221" Type="http://schemas.openxmlformats.org/officeDocument/2006/relationships/image" Target="../media/image207.png"/><Relationship Id="rId263" Type="http://schemas.openxmlformats.org/officeDocument/2006/relationships/customXml" Target="../ink/ink160.xml"/><Relationship Id="rId319" Type="http://schemas.openxmlformats.org/officeDocument/2006/relationships/customXml" Target="../ink/ink189.xml"/><Relationship Id="rId470" Type="http://schemas.openxmlformats.org/officeDocument/2006/relationships/image" Target="../media/image329.png"/><Relationship Id="rId526" Type="http://schemas.openxmlformats.org/officeDocument/2006/relationships/customXml" Target="../ink/ink294.xml"/><Relationship Id="rId58" Type="http://schemas.openxmlformats.org/officeDocument/2006/relationships/customXml" Target="../ink/ink56.xml"/><Relationship Id="rId123" Type="http://schemas.openxmlformats.org/officeDocument/2006/relationships/customXml" Target="../ink/ink89.xml"/><Relationship Id="rId330" Type="http://schemas.openxmlformats.org/officeDocument/2006/relationships/image" Target="../media/image260.png"/><Relationship Id="rId165" Type="http://schemas.openxmlformats.org/officeDocument/2006/relationships/customXml" Target="../ink/ink110.xml"/><Relationship Id="rId372" Type="http://schemas.openxmlformats.org/officeDocument/2006/relationships/image" Target="../media/image281.png"/><Relationship Id="rId428" Type="http://schemas.openxmlformats.org/officeDocument/2006/relationships/customXml" Target="../ink/ink244.xml"/><Relationship Id="rId232" Type="http://schemas.openxmlformats.org/officeDocument/2006/relationships/customXml" Target="../ink/ink144.xml"/><Relationship Id="rId274" Type="http://schemas.openxmlformats.org/officeDocument/2006/relationships/image" Target="../media/image233.png"/><Relationship Id="rId481" Type="http://schemas.openxmlformats.org/officeDocument/2006/relationships/image" Target="../media/image334.png"/><Relationship Id="rId27" Type="http://schemas.openxmlformats.org/officeDocument/2006/relationships/customXml" Target="../ink/ink40.xml"/><Relationship Id="rId69" Type="http://schemas.openxmlformats.org/officeDocument/2006/relationships/image" Target="../media/image132.png"/><Relationship Id="rId134" Type="http://schemas.openxmlformats.org/officeDocument/2006/relationships/image" Target="../media/image164.png"/><Relationship Id="rId80" Type="http://schemas.openxmlformats.org/officeDocument/2006/relationships/image" Target="../media/image137.png"/><Relationship Id="rId176" Type="http://schemas.openxmlformats.org/officeDocument/2006/relationships/image" Target="../media/image185.png"/><Relationship Id="rId341" Type="http://schemas.openxmlformats.org/officeDocument/2006/relationships/customXml" Target="../ink/ink200.xml"/><Relationship Id="rId383" Type="http://schemas.openxmlformats.org/officeDocument/2006/relationships/customXml" Target="../ink/ink221.xml"/><Relationship Id="rId439" Type="http://schemas.openxmlformats.org/officeDocument/2006/relationships/image" Target="../media/image314.png"/><Relationship Id="rId201" Type="http://schemas.openxmlformats.org/officeDocument/2006/relationships/customXml" Target="../ink/ink128.xml"/><Relationship Id="rId243" Type="http://schemas.openxmlformats.org/officeDocument/2006/relationships/image" Target="../media/image218.png"/><Relationship Id="rId285" Type="http://schemas.openxmlformats.org/officeDocument/2006/relationships/customXml" Target="../ink/ink171.xml"/><Relationship Id="rId450" Type="http://schemas.openxmlformats.org/officeDocument/2006/relationships/customXml" Target="../ink/ink255.xml"/><Relationship Id="rId506" Type="http://schemas.openxmlformats.org/officeDocument/2006/relationships/customXml" Target="../ink/ink284.xml"/><Relationship Id="rId38" Type="http://schemas.openxmlformats.org/officeDocument/2006/relationships/image" Target="../media/image117.png"/><Relationship Id="rId103" Type="http://schemas.openxmlformats.org/officeDocument/2006/relationships/customXml" Target="../ink/ink79.xml"/><Relationship Id="rId310" Type="http://schemas.openxmlformats.org/officeDocument/2006/relationships/image" Target="../media/image250.png"/><Relationship Id="rId492" Type="http://schemas.openxmlformats.org/officeDocument/2006/relationships/customXml" Target="../ink/ink277.xml"/><Relationship Id="rId91" Type="http://schemas.openxmlformats.org/officeDocument/2006/relationships/customXml" Target="../ink/ink73.xml"/><Relationship Id="rId145" Type="http://schemas.openxmlformats.org/officeDocument/2006/relationships/customXml" Target="../ink/ink100.xml"/><Relationship Id="rId187" Type="http://schemas.openxmlformats.org/officeDocument/2006/relationships/customXml" Target="../ink/ink121.xml"/><Relationship Id="rId352" Type="http://schemas.openxmlformats.org/officeDocument/2006/relationships/image" Target="../media/image271.png"/><Relationship Id="rId394" Type="http://schemas.openxmlformats.org/officeDocument/2006/relationships/customXml" Target="../ink/ink227.xml"/><Relationship Id="rId408" Type="http://schemas.openxmlformats.org/officeDocument/2006/relationships/customXml" Target="../ink/ink234.xml"/><Relationship Id="rId212" Type="http://schemas.openxmlformats.org/officeDocument/2006/relationships/customXml" Target="../ink/ink134.xml"/><Relationship Id="rId254" Type="http://schemas.openxmlformats.org/officeDocument/2006/relationships/customXml" Target="../ink/ink155.xml"/><Relationship Id="rId49" Type="http://schemas.openxmlformats.org/officeDocument/2006/relationships/customXml" Target="../ink/ink51.xml"/><Relationship Id="rId114" Type="http://schemas.openxmlformats.org/officeDocument/2006/relationships/image" Target="../media/image154.png"/><Relationship Id="rId296" Type="http://schemas.openxmlformats.org/officeDocument/2006/relationships/image" Target="../media/image243.png"/><Relationship Id="rId461" Type="http://schemas.openxmlformats.org/officeDocument/2006/relationships/customXml" Target="../ink/ink261.xml"/><Relationship Id="rId517" Type="http://schemas.openxmlformats.org/officeDocument/2006/relationships/image" Target="../media/image352.png"/><Relationship Id="rId60" Type="http://schemas.openxmlformats.org/officeDocument/2006/relationships/customXml" Target="../ink/ink57.xml"/><Relationship Id="rId156" Type="http://schemas.openxmlformats.org/officeDocument/2006/relationships/image" Target="../media/image175.png"/><Relationship Id="rId198" Type="http://schemas.openxmlformats.org/officeDocument/2006/relationships/image" Target="../media/image196.png"/><Relationship Id="rId321" Type="http://schemas.openxmlformats.org/officeDocument/2006/relationships/customXml" Target="../ink/ink190.xml"/><Relationship Id="rId363" Type="http://schemas.openxmlformats.org/officeDocument/2006/relationships/customXml" Target="../ink/ink211.xml"/><Relationship Id="rId419" Type="http://schemas.openxmlformats.org/officeDocument/2006/relationships/image" Target="../media/image304.png"/><Relationship Id="rId223" Type="http://schemas.openxmlformats.org/officeDocument/2006/relationships/image" Target="../media/image208.png"/><Relationship Id="rId430" Type="http://schemas.openxmlformats.org/officeDocument/2006/relationships/customXml" Target="../ink/ink245.xml"/><Relationship Id="rId18" Type="http://schemas.openxmlformats.org/officeDocument/2006/relationships/customXml" Target="../ink/ink35.xml"/><Relationship Id="rId265" Type="http://schemas.openxmlformats.org/officeDocument/2006/relationships/customXml" Target="../ink/ink161.xml"/><Relationship Id="rId472" Type="http://schemas.openxmlformats.org/officeDocument/2006/relationships/image" Target="../media/image330.png"/><Relationship Id="rId528" Type="http://schemas.openxmlformats.org/officeDocument/2006/relationships/customXml" Target="../ink/ink295.xml"/><Relationship Id="rId125" Type="http://schemas.openxmlformats.org/officeDocument/2006/relationships/customXml" Target="../ink/ink90.xml"/><Relationship Id="rId167" Type="http://schemas.openxmlformats.org/officeDocument/2006/relationships/customXml" Target="../ink/ink111.xml"/><Relationship Id="rId332" Type="http://schemas.openxmlformats.org/officeDocument/2006/relationships/image" Target="../media/image261.png"/><Relationship Id="rId374" Type="http://schemas.openxmlformats.org/officeDocument/2006/relationships/image" Target="../media/image282.png"/><Relationship Id="rId71" Type="http://schemas.openxmlformats.org/officeDocument/2006/relationships/image" Target="../media/image133.png"/><Relationship Id="rId234" Type="http://schemas.openxmlformats.org/officeDocument/2006/relationships/customXml" Target="../ink/ink145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41.xml"/><Relationship Id="rId276" Type="http://schemas.openxmlformats.org/officeDocument/2006/relationships/image" Target="../media/image234.png"/><Relationship Id="rId441" Type="http://schemas.openxmlformats.org/officeDocument/2006/relationships/image" Target="../media/image315.png"/><Relationship Id="rId483" Type="http://schemas.openxmlformats.org/officeDocument/2006/relationships/image" Target="../media/image335.png"/><Relationship Id="rId40" Type="http://schemas.openxmlformats.org/officeDocument/2006/relationships/image" Target="../media/image118.png"/><Relationship Id="rId136" Type="http://schemas.openxmlformats.org/officeDocument/2006/relationships/image" Target="../media/image165.png"/><Relationship Id="rId178" Type="http://schemas.openxmlformats.org/officeDocument/2006/relationships/image" Target="../media/image186.png"/><Relationship Id="rId301" Type="http://schemas.openxmlformats.org/officeDocument/2006/relationships/customXml" Target="../ink/ink180.xml"/><Relationship Id="rId343" Type="http://schemas.openxmlformats.org/officeDocument/2006/relationships/customXml" Target="../ink/ink201.xml"/><Relationship Id="rId82" Type="http://schemas.openxmlformats.org/officeDocument/2006/relationships/image" Target="../media/image138.png"/><Relationship Id="rId203" Type="http://schemas.openxmlformats.org/officeDocument/2006/relationships/image" Target="../media/image198.png"/><Relationship Id="rId385" Type="http://schemas.openxmlformats.org/officeDocument/2006/relationships/customXml" Target="../ink/ink222.xml"/><Relationship Id="rId245" Type="http://schemas.openxmlformats.org/officeDocument/2006/relationships/image" Target="../media/image219.png"/><Relationship Id="rId287" Type="http://schemas.openxmlformats.org/officeDocument/2006/relationships/customXml" Target="../ink/ink173.xml"/><Relationship Id="rId410" Type="http://schemas.openxmlformats.org/officeDocument/2006/relationships/customXml" Target="../ink/ink235.xml"/><Relationship Id="rId452" Type="http://schemas.openxmlformats.org/officeDocument/2006/relationships/customXml" Target="../ink/ink256.xml"/><Relationship Id="rId494" Type="http://schemas.openxmlformats.org/officeDocument/2006/relationships/customXml" Target="../ink/ink278.xml"/><Relationship Id="rId508" Type="http://schemas.openxmlformats.org/officeDocument/2006/relationships/customXml" Target="../ink/ink285.xml"/><Relationship Id="rId105" Type="http://schemas.openxmlformats.org/officeDocument/2006/relationships/customXml" Target="../ink/ink80.xml"/><Relationship Id="rId147" Type="http://schemas.openxmlformats.org/officeDocument/2006/relationships/customXml" Target="../ink/ink101.xml"/><Relationship Id="rId312" Type="http://schemas.openxmlformats.org/officeDocument/2006/relationships/image" Target="../media/image251.png"/><Relationship Id="rId354" Type="http://schemas.openxmlformats.org/officeDocument/2006/relationships/image" Target="../media/image272.png"/><Relationship Id="rId51" Type="http://schemas.openxmlformats.org/officeDocument/2006/relationships/customXml" Target="../ink/ink52.xml"/><Relationship Id="rId93" Type="http://schemas.openxmlformats.org/officeDocument/2006/relationships/customXml" Target="../ink/ink74.xml"/><Relationship Id="rId189" Type="http://schemas.openxmlformats.org/officeDocument/2006/relationships/customXml" Target="../ink/ink122.xml"/><Relationship Id="rId396" Type="http://schemas.openxmlformats.org/officeDocument/2006/relationships/customXml" Target="../ink/ink228.xml"/><Relationship Id="rId214" Type="http://schemas.openxmlformats.org/officeDocument/2006/relationships/customXml" Target="../ink/ink135.xml"/><Relationship Id="rId256" Type="http://schemas.openxmlformats.org/officeDocument/2006/relationships/image" Target="../media/image224.png"/><Relationship Id="rId298" Type="http://schemas.openxmlformats.org/officeDocument/2006/relationships/image" Target="../media/image244.png"/><Relationship Id="rId421" Type="http://schemas.openxmlformats.org/officeDocument/2006/relationships/image" Target="../media/image305.png"/><Relationship Id="rId463" Type="http://schemas.openxmlformats.org/officeDocument/2006/relationships/customXml" Target="../ink/ink262.xml"/><Relationship Id="rId519" Type="http://schemas.openxmlformats.org/officeDocument/2006/relationships/image" Target="../media/image353.png"/><Relationship Id="rId116" Type="http://schemas.openxmlformats.org/officeDocument/2006/relationships/image" Target="../media/image155.png"/><Relationship Id="rId158" Type="http://schemas.openxmlformats.org/officeDocument/2006/relationships/image" Target="../media/image176.png"/><Relationship Id="rId323" Type="http://schemas.openxmlformats.org/officeDocument/2006/relationships/customXml" Target="../ink/ink191.xml"/><Relationship Id="rId20" Type="http://schemas.openxmlformats.org/officeDocument/2006/relationships/customXml" Target="../ink/ink36.xml"/><Relationship Id="rId62" Type="http://schemas.openxmlformats.org/officeDocument/2006/relationships/customXml" Target="../ink/ink58.xml"/><Relationship Id="rId365" Type="http://schemas.openxmlformats.org/officeDocument/2006/relationships/customXml" Target="../ink/ink212.xml"/><Relationship Id="rId225" Type="http://schemas.openxmlformats.org/officeDocument/2006/relationships/image" Target="../media/image209.png"/><Relationship Id="rId267" Type="http://schemas.openxmlformats.org/officeDocument/2006/relationships/customXml" Target="../ink/ink162.xml"/><Relationship Id="rId432" Type="http://schemas.openxmlformats.org/officeDocument/2006/relationships/customXml" Target="../ink/ink246.xml"/><Relationship Id="rId474" Type="http://schemas.openxmlformats.org/officeDocument/2006/relationships/image" Target="../media/image331.png"/><Relationship Id="rId127" Type="http://schemas.openxmlformats.org/officeDocument/2006/relationships/customXml" Target="../ink/ink91.xml"/><Relationship Id="rId31" Type="http://schemas.openxmlformats.org/officeDocument/2006/relationships/customXml" Target="../ink/ink42.xml"/><Relationship Id="rId73" Type="http://schemas.openxmlformats.org/officeDocument/2006/relationships/customXml" Target="../ink/ink64.xml"/><Relationship Id="rId169" Type="http://schemas.openxmlformats.org/officeDocument/2006/relationships/customXml" Target="../ink/ink112.xml"/><Relationship Id="rId334" Type="http://schemas.openxmlformats.org/officeDocument/2006/relationships/image" Target="../media/image262.png"/><Relationship Id="rId376" Type="http://schemas.openxmlformats.org/officeDocument/2006/relationships/image" Target="../media/image283.png"/><Relationship Id="rId4" Type="http://schemas.openxmlformats.org/officeDocument/2006/relationships/image" Target="../media/image100.png"/><Relationship Id="rId180" Type="http://schemas.openxmlformats.org/officeDocument/2006/relationships/image" Target="../media/image187.png"/><Relationship Id="rId236" Type="http://schemas.openxmlformats.org/officeDocument/2006/relationships/customXml" Target="../ink/ink146.xml"/><Relationship Id="rId278" Type="http://schemas.openxmlformats.org/officeDocument/2006/relationships/image" Target="../media/image235.png"/><Relationship Id="rId401" Type="http://schemas.openxmlformats.org/officeDocument/2006/relationships/image" Target="../media/image295.png"/><Relationship Id="rId443" Type="http://schemas.openxmlformats.org/officeDocument/2006/relationships/image" Target="../media/image316.png"/><Relationship Id="rId303" Type="http://schemas.openxmlformats.org/officeDocument/2006/relationships/customXml" Target="../ink/ink181.xml"/><Relationship Id="rId485" Type="http://schemas.openxmlformats.org/officeDocument/2006/relationships/image" Target="../media/image336.png"/><Relationship Id="rId42" Type="http://schemas.openxmlformats.org/officeDocument/2006/relationships/image" Target="../media/image119.png"/><Relationship Id="rId84" Type="http://schemas.openxmlformats.org/officeDocument/2006/relationships/image" Target="../media/image139.png"/><Relationship Id="rId138" Type="http://schemas.openxmlformats.org/officeDocument/2006/relationships/image" Target="../media/image166.png"/><Relationship Id="rId345" Type="http://schemas.openxmlformats.org/officeDocument/2006/relationships/customXml" Target="../ink/ink202.xml"/><Relationship Id="rId387" Type="http://schemas.openxmlformats.org/officeDocument/2006/relationships/customXml" Target="../ink/ink223.xml"/><Relationship Id="rId510" Type="http://schemas.openxmlformats.org/officeDocument/2006/relationships/customXml" Target="../ink/ink286.xml"/><Relationship Id="rId191" Type="http://schemas.openxmlformats.org/officeDocument/2006/relationships/customXml" Target="../ink/ink123.xml"/><Relationship Id="rId205" Type="http://schemas.openxmlformats.org/officeDocument/2006/relationships/image" Target="../media/image199.png"/><Relationship Id="rId247" Type="http://schemas.openxmlformats.org/officeDocument/2006/relationships/image" Target="../media/image220.png"/><Relationship Id="rId412" Type="http://schemas.openxmlformats.org/officeDocument/2006/relationships/customXml" Target="../ink/ink236.xml"/><Relationship Id="rId107" Type="http://schemas.openxmlformats.org/officeDocument/2006/relationships/customXml" Target="../ink/ink81.xml"/><Relationship Id="rId289" Type="http://schemas.openxmlformats.org/officeDocument/2006/relationships/customXml" Target="../ink/ink174.xml"/><Relationship Id="rId454" Type="http://schemas.openxmlformats.org/officeDocument/2006/relationships/customXml" Target="../ink/ink257.xml"/><Relationship Id="rId496" Type="http://schemas.openxmlformats.org/officeDocument/2006/relationships/customXml" Target="../ink/ink279.xml"/><Relationship Id="rId11" Type="http://schemas.openxmlformats.org/officeDocument/2006/relationships/image" Target="../media/image104.png"/><Relationship Id="rId53" Type="http://schemas.openxmlformats.org/officeDocument/2006/relationships/customXml" Target="../ink/ink53.xml"/><Relationship Id="rId149" Type="http://schemas.openxmlformats.org/officeDocument/2006/relationships/customXml" Target="../ink/ink102.xml"/><Relationship Id="rId314" Type="http://schemas.openxmlformats.org/officeDocument/2006/relationships/image" Target="../media/image252.png"/><Relationship Id="rId356" Type="http://schemas.openxmlformats.org/officeDocument/2006/relationships/image" Target="../media/image273.png"/><Relationship Id="rId398" Type="http://schemas.openxmlformats.org/officeDocument/2006/relationships/customXml" Target="../ink/ink229.xml"/><Relationship Id="rId521" Type="http://schemas.openxmlformats.org/officeDocument/2006/relationships/image" Target="../media/image354.png"/><Relationship Id="rId95" Type="http://schemas.openxmlformats.org/officeDocument/2006/relationships/customXml" Target="../ink/ink75.xml"/><Relationship Id="rId160" Type="http://schemas.openxmlformats.org/officeDocument/2006/relationships/image" Target="../media/image177.png"/><Relationship Id="rId216" Type="http://schemas.openxmlformats.org/officeDocument/2006/relationships/customXml" Target="../ink/ink136.xml"/><Relationship Id="rId423" Type="http://schemas.openxmlformats.org/officeDocument/2006/relationships/image" Target="../media/image306.png"/><Relationship Id="rId258" Type="http://schemas.openxmlformats.org/officeDocument/2006/relationships/image" Target="../media/image225.png"/><Relationship Id="rId465" Type="http://schemas.openxmlformats.org/officeDocument/2006/relationships/customXml" Target="../ink/ink263.xml"/><Relationship Id="rId22" Type="http://schemas.openxmlformats.org/officeDocument/2006/relationships/customXml" Target="../ink/ink37.xml"/><Relationship Id="rId64" Type="http://schemas.openxmlformats.org/officeDocument/2006/relationships/customXml" Target="../ink/ink59.xml"/><Relationship Id="rId118" Type="http://schemas.openxmlformats.org/officeDocument/2006/relationships/image" Target="../media/image156.png"/><Relationship Id="rId325" Type="http://schemas.openxmlformats.org/officeDocument/2006/relationships/customXml" Target="../ink/ink192.xml"/><Relationship Id="rId367" Type="http://schemas.openxmlformats.org/officeDocument/2006/relationships/customXml" Target="../ink/ink213.xml"/><Relationship Id="rId171" Type="http://schemas.openxmlformats.org/officeDocument/2006/relationships/customXml" Target="../ink/ink113.xml"/><Relationship Id="rId227" Type="http://schemas.openxmlformats.org/officeDocument/2006/relationships/image" Target="../media/image210.png"/><Relationship Id="rId269" Type="http://schemas.openxmlformats.org/officeDocument/2006/relationships/customXml" Target="../ink/ink163.xml"/><Relationship Id="rId434" Type="http://schemas.openxmlformats.org/officeDocument/2006/relationships/customXml" Target="../ink/ink247.xml"/><Relationship Id="rId476" Type="http://schemas.openxmlformats.org/officeDocument/2006/relationships/customXml" Target="../ink/ink269.xml"/><Relationship Id="rId33" Type="http://schemas.openxmlformats.org/officeDocument/2006/relationships/customXml" Target="../ink/ink43.xml"/><Relationship Id="rId129" Type="http://schemas.openxmlformats.org/officeDocument/2006/relationships/customXml" Target="../ink/ink92.xml"/><Relationship Id="rId280" Type="http://schemas.openxmlformats.org/officeDocument/2006/relationships/image" Target="../media/image236.png"/><Relationship Id="rId336" Type="http://schemas.openxmlformats.org/officeDocument/2006/relationships/image" Target="../media/image263.png"/><Relationship Id="rId501" Type="http://schemas.openxmlformats.org/officeDocument/2006/relationships/image" Target="../media/image344.png"/><Relationship Id="rId75" Type="http://schemas.openxmlformats.org/officeDocument/2006/relationships/customXml" Target="../ink/ink65.xml"/><Relationship Id="rId140" Type="http://schemas.openxmlformats.org/officeDocument/2006/relationships/image" Target="../media/image167.png"/><Relationship Id="rId182" Type="http://schemas.openxmlformats.org/officeDocument/2006/relationships/image" Target="../media/image188.png"/><Relationship Id="rId378" Type="http://schemas.openxmlformats.org/officeDocument/2006/relationships/image" Target="../media/image284.png"/><Relationship Id="rId403" Type="http://schemas.openxmlformats.org/officeDocument/2006/relationships/image" Target="../media/image296.png"/><Relationship Id="rId6" Type="http://schemas.openxmlformats.org/officeDocument/2006/relationships/customXml" Target="../ink/ink29.xml"/><Relationship Id="rId238" Type="http://schemas.openxmlformats.org/officeDocument/2006/relationships/customXml" Target="../ink/ink147.xml"/><Relationship Id="rId445" Type="http://schemas.openxmlformats.org/officeDocument/2006/relationships/image" Target="../media/image317.png"/><Relationship Id="rId487" Type="http://schemas.openxmlformats.org/officeDocument/2006/relationships/image" Target="../media/image337.png"/><Relationship Id="rId291" Type="http://schemas.openxmlformats.org/officeDocument/2006/relationships/customXml" Target="../ink/ink175.xml"/><Relationship Id="rId305" Type="http://schemas.openxmlformats.org/officeDocument/2006/relationships/customXml" Target="../ink/ink182.xml"/><Relationship Id="rId347" Type="http://schemas.openxmlformats.org/officeDocument/2006/relationships/customXml" Target="../ink/ink203.xml"/><Relationship Id="rId512" Type="http://schemas.openxmlformats.org/officeDocument/2006/relationships/customXml" Target="../ink/ink287.xml"/><Relationship Id="rId44" Type="http://schemas.openxmlformats.org/officeDocument/2006/relationships/image" Target="../media/image120.png"/><Relationship Id="rId86" Type="http://schemas.openxmlformats.org/officeDocument/2006/relationships/image" Target="../media/image140.png"/><Relationship Id="rId151" Type="http://schemas.openxmlformats.org/officeDocument/2006/relationships/customXml" Target="../ink/ink103.xml"/><Relationship Id="rId389" Type="http://schemas.openxmlformats.org/officeDocument/2006/relationships/customXml" Target="../ink/ink224.xml"/><Relationship Id="rId193" Type="http://schemas.openxmlformats.org/officeDocument/2006/relationships/customXml" Target="../ink/ink124.xml"/><Relationship Id="rId207" Type="http://schemas.openxmlformats.org/officeDocument/2006/relationships/image" Target="../media/image200.png"/><Relationship Id="rId249" Type="http://schemas.openxmlformats.org/officeDocument/2006/relationships/image" Target="../media/image221.png"/><Relationship Id="rId414" Type="http://schemas.openxmlformats.org/officeDocument/2006/relationships/customXml" Target="../ink/ink237.xml"/><Relationship Id="rId456" Type="http://schemas.openxmlformats.org/officeDocument/2006/relationships/customXml" Target="../ink/ink258.xml"/><Relationship Id="rId498" Type="http://schemas.openxmlformats.org/officeDocument/2006/relationships/customXml" Target="../ink/ink280.xml"/><Relationship Id="rId13" Type="http://schemas.openxmlformats.org/officeDocument/2006/relationships/image" Target="../media/image105.png"/><Relationship Id="rId109" Type="http://schemas.openxmlformats.org/officeDocument/2006/relationships/customXml" Target="../ink/ink82.xml"/><Relationship Id="rId260" Type="http://schemas.openxmlformats.org/officeDocument/2006/relationships/image" Target="../media/image226.png"/><Relationship Id="rId316" Type="http://schemas.openxmlformats.org/officeDocument/2006/relationships/image" Target="../media/image253.png"/><Relationship Id="rId523" Type="http://schemas.openxmlformats.org/officeDocument/2006/relationships/image" Target="../media/image355.png"/><Relationship Id="rId55" Type="http://schemas.openxmlformats.org/officeDocument/2006/relationships/image" Target="../media/image125.png"/><Relationship Id="rId97" Type="http://schemas.openxmlformats.org/officeDocument/2006/relationships/customXml" Target="../ink/ink76.xml"/><Relationship Id="rId120" Type="http://schemas.openxmlformats.org/officeDocument/2006/relationships/image" Target="../media/image157.png"/><Relationship Id="rId358" Type="http://schemas.openxmlformats.org/officeDocument/2006/relationships/image" Target="../media/image274.png"/><Relationship Id="rId162" Type="http://schemas.openxmlformats.org/officeDocument/2006/relationships/image" Target="../media/image178.png"/><Relationship Id="rId218" Type="http://schemas.openxmlformats.org/officeDocument/2006/relationships/customXml" Target="../ink/ink137.xml"/><Relationship Id="rId425" Type="http://schemas.openxmlformats.org/officeDocument/2006/relationships/image" Target="../media/image307.png"/><Relationship Id="rId467" Type="http://schemas.openxmlformats.org/officeDocument/2006/relationships/customXml" Target="../ink/ink264.xml"/><Relationship Id="rId271" Type="http://schemas.openxmlformats.org/officeDocument/2006/relationships/customXml" Target="../ink/ink164.xml"/><Relationship Id="rId24" Type="http://schemas.openxmlformats.org/officeDocument/2006/relationships/image" Target="../media/image110.png"/><Relationship Id="rId66" Type="http://schemas.openxmlformats.org/officeDocument/2006/relationships/customXml" Target="../ink/ink60.xml"/><Relationship Id="rId131" Type="http://schemas.openxmlformats.org/officeDocument/2006/relationships/customXml" Target="../ink/ink93.xml"/><Relationship Id="rId327" Type="http://schemas.openxmlformats.org/officeDocument/2006/relationships/customXml" Target="../ink/ink193.xml"/><Relationship Id="rId369" Type="http://schemas.openxmlformats.org/officeDocument/2006/relationships/customXml" Target="../ink/ink214.xml"/><Relationship Id="rId173" Type="http://schemas.openxmlformats.org/officeDocument/2006/relationships/customXml" Target="../ink/ink114.xml"/><Relationship Id="rId229" Type="http://schemas.openxmlformats.org/officeDocument/2006/relationships/image" Target="../media/image211.png"/><Relationship Id="rId380" Type="http://schemas.openxmlformats.org/officeDocument/2006/relationships/image" Target="../media/image285.png"/><Relationship Id="rId436" Type="http://schemas.openxmlformats.org/officeDocument/2006/relationships/customXml" Target="../ink/ink248.xml"/><Relationship Id="rId240" Type="http://schemas.openxmlformats.org/officeDocument/2006/relationships/customXml" Target="../ink/ink148.xml"/><Relationship Id="rId478" Type="http://schemas.openxmlformats.org/officeDocument/2006/relationships/customXml" Target="../ink/ink270.xml"/><Relationship Id="rId35" Type="http://schemas.openxmlformats.org/officeDocument/2006/relationships/customXml" Target="../ink/ink44.xml"/><Relationship Id="rId77" Type="http://schemas.openxmlformats.org/officeDocument/2006/relationships/customXml" Target="../ink/ink66.xml"/><Relationship Id="rId100" Type="http://schemas.openxmlformats.org/officeDocument/2006/relationships/image" Target="../media/image147.png"/><Relationship Id="rId282" Type="http://schemas.openxmlformats.org/officeDocument/2006/relationships/image" Target="../media/image237.png"/><Relationship Id="rId338" Type="http://schemas.openxmlformats.org/officeDocument/2006/relationships/image" Target="../media/image264.png"/><Relationship Id="rId503" Type="http://schemas.openxmlformats.org/officeDocument/2006/relationships/image" Target="../media/image345.png"/><Relationship Id="rId8" Type="http://schemas.openxmlformats.org/officeDocument/2006/relationships/customXml" Target="../ink/ink30.xml"/><Relationship Id="rId142" Type="http://schemas.openxmlformats.org/officeDocument/2006/relationships/image" Target="../media/image168.png"/><Relationship Id="rId184" Type="http://schemas.openxmlformats.org/officeDocument/2006/relationships/image" Target="../media/image189.png"/><Relationship Id="rId391" Type="http://schemas.openxmlformats.org/officeDocument/2006/relationships/customXml" Target="../ink/ink225.xml"/><Relationship Id="rId405" Type="http://schemas.openxmlformats.org/officeDocument/2006/relationships/image" Target="../media/image297.png"/><Relationship Id="rId447" Type="http://schemas.openxmlformats.org/officeDocument/2006/relationships/image" Target="../media/image318.png"/><Relationship Id="rId251" Type="http://schemas.openxmlformats.org/officeDocument/2006/relationships/image" Target="../media/image222.png"/><Relationship Id="rId489" Type="http://schemas.openxmlformats.org/officeDocument/2006/relationships/image" Target="../media/image338.png"/><Relationship Id="rId46" Type="http://schemas.openxmlformats.org/officeDocument/2006/relationships/image" Target="../media/image121.png"/><Relationship Id="rId293" Type="http://schemas.openxmlformats.org/officeDocument/2006/relationships/customXml" Target="../ink/ink176.xml"/><Relationship Id="rId307" Type="http://schemas.openxmlformats.org/officeDocument/2006/relationships/customXml" Target="../ink/ink183.xml"/><Relationship Id="rId349" Type="http://schemas.openxmlformats.org/officeDocument/2006/relationships/customXml" Target="../ink/ink204.xml"/><Relationship Id="rId514" Type="http://schemas.openxmlformats.org/officeDocument/2006/relationships/customXml" Target="../ink/ink288.xml"/><Relationship Id="rId88" Type="http://schemas.openxmlformats.org/officeDocument/2006/relationships/image" Target="../media/image141.png"/><Relationship Id="rId111" Type="http://schemas.openxmlformats.org/officeDocument/2006/relationships/customXml" Target="../ink/ink83.xml"/><Relationship Id="rId153" Type="http://schemas.openxmlformats.org/officeDocument/2006/relationships/customXml" Target="../ink/ink104.xml"/><Relationship Id="rId195" Type="http://schemas.openxmlformats.org/officeDocument/2006/relationships/customXml" Target="../ink/ink125.xml"/><Relationship Id="rId209" Type="http://schemas.openxmlformats.org/officeDocument/2006/relationships/image" Target="../media/image201.png"/><Relationship Id="rId360" Type="http://schemas.openxmlformats.org/officeDocument/2006/relationships/image" Target="../media/image275.png"/><Relationship Id="rId416" Type="http://schemas.openxmlformats.org/officeDocument/2006/relationships/customXml" Target="../ink/ink238.xml"/><Relationship Id="rId220" Type="http://schemas.openxmlformats.org/officeDocument/2006/relationships/customXml" Target="../ink/ink138.xml"/><Relationship Id="rId458" Type="http://schemas.openxmlformats.org/officeDocument/2006/relationships/customXml" Target="../ink/ink259.xml"/><Relationship Id="rId15" Type="http://schemas.openxmlformats.org/officeDocument/2006/relationships/image" Target="../media/image106.png"/><Relationship Id="rId57" Type="http://schemas.openxmlformats.org/officeDocument/2006/relationships/image" Target="../media/image126.png"/><Relationship Id="rId262" Type="http://schemas.openxmlformats.org/officeDocument/2006/relationships/image" Target="../media/image227.png"/><Relationship Id="rId318" Type="http://schemas.openxmlformats.org/officeDocument/2006/relationships/image" Target="../media/image254.png"/><Relationship Id="rId525" Type="http://schemas.openxmlformats.org/officeDocument/2006/relationships/image" Target="../media/image356.png"/><Relationship Id="rId99" Type="http://schemas.openxmlformats.org/officeDocument/2006/relationships/customXml" Target="../ink/ink77.xml"/><Relationship Id="rId122" Type="http://schemas.openxmlformats.org/officeDocument/2006/relationships/image" Target="../media/image158.png"/><Relationship Id="rId164" Type="http://schemas.openxmlformats.org/officeDocument/2006/relationships/image" Target="../media/image179.png"/><Relationship Id="rId371" Type="http://schemas.openxmlformats.org/officeDocument/2006/relationships/customXml" Target="../ink/ink215.xml"/><Relationship Id="rId427" Type="http://schemas.openxmlformats.org/officeDocument/2006/relationships/image" Target="../media/image308.png"/><Relationship Id="rId469" Type="http://schemas.openxmlformats.org/officeDocument/2006/relationships/customXml" Target="../ink/ink265.xml"/><Relationship Id="rId26" Type="http://schemas.openxmlformats.org/officeDocument/2006/relationships/image" Target="../media/image111.png"/><Relationship Id="rId231" Type="http://schemas.openxmlformats.org/officeDocument/2006/relationships/image" Target="../media/image212.png"/><Relationship Id="rId273" Type="http://schemas.openxmlformats.org/officeDocument/2006/relationships/customXml" Target="../ink/ink165.xml"/><Relationship Id="rId329" Type="http://schemas.openxmlformats.org/officeDocument/2006/relationships/customXml" Target="../ink/ink194.xml"/><Relationship Id="rId480" Type="http://schemas.openxmlformats.org/officeDocument/2006/relationships/customXml" Target="../ink/ink271.xml"/><Relationship Id="rId68" Type="http://schemas.openxmlformats.org/officeDocument/2006/relationships/customXml" Target="../ink/ink61.xml"/><Relationship Id="rId133" Type="http://schemas.openxmlformats.org/officeDocument/2006/relationships/customXml" Target="../ink/ink94.xml"/><Relationship Id="rId175" Type="http://schemas.openxmlformats.org/officeDocument/2006/relationships/customXml" Target="../ink/ink115.xml"/><Relationship Id="rId340" Type="http://schemas.openxmlformats.org/officeDocument/2006/relationships/image" Target="../media/image265.png"/><Relationship Id="rId200" Type="http://schemas.openxmlformats.org/officeDocument/2006/relationships/image" Target="../media/image197.png"/><Relationship Id="rId382" Type="http://schemas.openxmlformats.org/officeDocument/2006/relationships/image" Target="../media/image286.png"/><Relationship Id="rId438" Type="http://schemas.openxmlformats.org/officeDocument/2006/relationships/customXml" Target="../ink/ink249.xml"/><Relationship Id="rId242" Type="http://schemas.openxmlformats.org/officeDocument/2006/relationships/customXml" Target="../ink/ink149.xml"/><Relationship Id="rId284" Type="http://schemas.openxmlformats.org/officeDocument/2006/relationships/image" Target="../media/image238.png"/><Relationship Id="rId491" Type="http://schemas.openxmlformats.org/officeDocument/2006/relationships/image" Target="../media/image339.png"/><Relationship Id="rId505" Type="http://schemas.openxmlformats.org/officeDocument/2006/relationships/image" Target="../media/image346.png"/><Relationship Id="rId37" Type="http://schemas.openxmlformats.org/officeDocument/2006/relationships/customXml" Target="../ink/ink45.xml"/><Relationship Id="rId79" Type="http://schemas.openxmlformats.org/officeDocument/2006/relationships/customXml" Target="../ink/ink67.xml"/><Relationship Id="rId102" Type="http://schemas.openxmlformats.org/officeDocument/2006/relationships/image" Target="../media/image148.png"/><Relationship Id="rId144" Type="http://schemas.openxmlformats.org/officeDocument/2006/relationships/image" Target="../media/image169.png"/><Relationship Id="rId90" Type="http://schemas.openxmlformats.org/officeDocument/2006/relationships/image" Target="../media/image142.png"/><Relationship Id="rId186" Type="http://schemas.openxmlformats.org/officeDocument/2006/relationships/image" Target="../media/image190.png"/><Relationship Id="rId351" Type="http://schemas.openxmlformats.org/officeDocument/2006/relationships/customXml" Target="../ink/ink205.xml"/><Relationship Id="rId393" Type="http://schemas.openxmlformats.org/officeDocument/2006/relationships/customXml" Target="../ink/ink226.xml"/><Relationship Id="rId407" Type="http://schemas.openxmlformats.org/officeDocument/2006/relationships/image" Target="../media/image298.png"/><Relationship Id="rId449" Type="http://schemas.openxmlformats.org/officeDocument/2006/relationships/image" Target="../media/image319.png"/><Relationship Id="rId211" Type="http://schemas.openxmlformats.org/officeDocument/2006/relationships/image" Target="../media/image202.png"/><Relationship Id="rId253" Type="http://schemas.openxmlformats.org/officeDocument/2006/relationships/image" Target="../media/image223.png"/><Relationship Id="rId295" Type="http://schemas.openxmlformats.org/officeDocument/2006/relationships/customXml" Target="../ink/ink177.xml"/><Relationship Id="rId309" Type="http://schemas.openxmlformats.org/officeDocument/2006/relationships/customXml" Target="../ink/ink184.xml"/><Relationship Id="rId460" Type="http://schemas.openxmlformats.org/officeDocument/2006/relationships/image" Target="../media/image324.png"/><Relationship Id="rId516" Type="http://schemas.openxmlformats.org/officeDocument/2006/relationships/customXml" Target="../ink/ink289.xml"/><Relationship Id="rId48" Type="http://schemas.openxmlformats.org/officeDocument/2006/relationships/image" Target="../media/image122.png"/><Relationship Id="rId113" Type="http://schemas.openxmlformats.org/officeDocument/2006/relationships/customXml" Target="../ink/ink84.xml"/><Relationship Id="rId320" Type="http://schemas.openxmlformats.org/officeDocument/2006/relationships/image" Target="../media/image255.png"/><Relationship Id="rId155" Type="http://schemas.openxmlformats.org/officeDocument/2006/relationships/customXml" Target="../ink/ink105.xml"/><Relationship Id="rId197" Type="http://schemas.openxmlformats.org/officeDocument/2006/relationships/customXml" Target="../ink/ink126.xml"/><Relationship Id="rId362" Type="http://schemas.openxmlformats.org/officeDocument/2006/relationships/image" Target="../media/image276.png"/><Relationship Id="rId418" Type="http://schemas.openxmlformats.org/officeDocument/2006/relationships/customXml" Target="../ink/ink239.xml"/><Relationship Id="rId222" Type="http://schemas.openxmlformats.org/officeDocument/2006/relationships/customXml" Target="../ink/ink139.xml"/><Relationship Id="rId264" Type="http://schemas.openxmlformats.org/officeDocument/2006/relationships/image" Target="../media/image228.png"/><Relationship Id="rId471" Type="http://schemas.openxmlformats.org/officeDocument/2006/relationships/customXml" Target="../ink/ink266.xml"/><Relationship Id="rId17" Type="http://schemas.openxmlformats.org/officeDocument/2006/relationships/image" Target="../media/image107.png"/><Relationship Id="rId59" Type="http://schemas.openxmlformats.org/officeDocument/2006/relationships/image" Target="../media/image127.png"/><Relationship Id="rId124" Type="http://schemas.openxmlformats.org/officeDocument/2006/relationships/image" Target="../media/image159.png"/><Relationship Id="rId527" Type="http://schemas.openxmlformats.org/officeDocument/2006/relationships/image" Target="../media/image357.png"/><Relationship Id="rId70" Type="http://schemas.openxmlformats.org/officeDocument/2006/relationships/customXml" Target="../ink/ink62.xml"/><Relationship Id="rId166" Type="http://schemas.openxmlformats.org/officeDocument/2006/relationships/image" Target="../media/image180.png"/><Relationship Id="rId331" Type="http://schemas.openxmlformats.org/officeDocument/2006/relationships/customXml" Target="../ink/ink195.xml"/><Relationship Id="rId373" Type="http://schemas.openxmlformats.org/officeDocument/2006/relationships/customXml" Target="../ink/ink216.xml"/><Relationship Id="rId429" Type="http://schemas.openxmlformats.org/officeDocument/2006/relationships/image" Target="../media/image309.png"/><Relationship Id="rId1" Type="http://schemas.openxmlformats.org/officeDocument/2006/relationships/tags" Target="../tags/tag90.xml"/><Relationship Id="rId233" Type="http://schemas.openxmlformats.org/officeDocument/2006/relationships/image" Target="../media/image213.png"/><Relationship Id="rId440" Type="http://schemas.openxmlformats.org/officeDocument/2006/relationships/customXml" Target="../ink/ink250.xml"/><Relationship Id="rId28" Type="http://schemas.openxmlformats.org/officeDocument/2006/relationships/image" Target="../media/image112.png"/><Relationship Id="rId275" Type="http://schemas.openxmlformats.org/officeDocument/2006/relationships/customXml" Target="../ink/ink166.xml"/><Relationship Id="rId300" Type="http://schemas.openxmlformats.org/officeDocument/2006/relationships/image" Target="../media/image245.png"/><Relationship Id="rId482" Type="http://schemas.openxmlformats.org/officeDocument/2006/relationships/customXml" Target="../ink/ink272.xml"/><Relationship Id="rId81" Type="http://schemas.openxmlformats.org/officeDocument/2006/relationships/customXml" Target="../ink/ink68.xml"/><Relationship Id="rId135" Type="http://schemas.openxmlformats.org/officeDocument/2006/relationships/customXml" Target="../ink/ink95.xml"/><Relationship Id="rId177" Type="http://schemas.openxmlformats.org/officeDocument/2006/relationships/customXml" Target="../ink/ink116.xml"/><Relationship Id="rId342" Type="http://schemas.openxmlformats.org/officeDocument/2006/relationships/image" Target="../media/image266.png"/><Relationship Id="rId384" Type="http://schemas.openxmlformats.org/officeDocument/2006/relationships/image" Target="../media/image287.png"/><Relationship Id="rId202" Type="http://schemas.openxmlformats.org/officeDocument/2006/relationships/customXml" Target="../ink/ink129.xml"/><Relationship Id="rId244" Type="http://schemas.openxmlformats.org/officeDocument/2006/relationships/customXml" Target="../ink/ink150.xml"/><Relationship Id="rId39" Type="http://schemas.openxmlformats.org/officeDocument/2006/relationships/customXml" Target="../ink/ink46.xml"/><Relationship Id="rId286" Type="http://schemas.openxmlformats.org/officeDocument/2006/relationships/customXml" Target="../ink/ink172.xml"/><Relationship Id="rId451" Type="http://schemas.openxmlformats.org/officeDocument/2006/relationships/image" Target="../media/image320.png"/><Relationship Id="rId493" Type="http://schemas.openxmlformats.org/officeDocument/2006/relationships/image" Target="../media/image340.png"/><Relationship Id="rId507" Type="http://schemas.openxmlformats.org/officeDocument/2006/relationships/image" Target="../media/image347.png"/><Relationship Id="rId50" Type="http://schemas.openxmlformats.org/officeDocument/2006/relationships/image" Target="../media/image123.png"/><Relationship Id="rId104" Type="http://schemas.openxmlformats.org/officeDocument/2006/relationships/image" Target="../media/image149.png"/><Relationship Id="rId146" Type="http://schemas.openxmlformats.org/officeDocument/2006/relationships/image" Target="../media/image170.png"/><Relationship Id="rId188" Type="http://schemas.openxmlformats.org/officeDocument/2006/relationships/image" Target="../media/image191.png"/><Relationship Id="rId311" Type="http://schemas.openxmlformats.org/officeDocument/2006/relationships/customXml" Target="../ink/ink185.xml"/><Relationship Id="rId353" Type="http://schemas.openxmlformats.org/officeDocument/2006/relationships/customXml" Target="../ink/ink206.xml"/><Relationship Id="rId395" Type="http://schemas.openxmlformats.org/officeDocument/2006/relationships/image" Target="../media/image292.png"/><Relationship Id="rId409" Type="http://schemas.openxmlformats.org/officeDocument/2006/relationships/image" Target="../media/image299.png"/><Relationship Id="rId92" Type="http://schemas.openxmlformats.org/officeDocument/2006/relationships/image" Target="../media/image143.png"/><Relationship Id="rId213" Type="http://schemas.openxmlformats.org/officeDocument/2006/relationships/image" Target="../media/image203.png"/><Relationship Id="rId420" Type="http://schemas.openxmlformats.org/officeDocument/2006/relationships/customXml" Target="../ink/ink240.xml"/><Relationship Id="rId255" Type="http://schemas.openxmlformats.org/officeDocument/2006/relationships/customXml" Target="../ink/ink156.xml"/><Relationship Id="rId297" Type="http://schemas.openxmlformats.org/officeDocument/2006/relationships/customXml" Target="../ink/ink178.xml"/><Relationship Id="rId462" Type="http://schemas.openxmlformats.org/officeDocument/2006/relationships/image" Target="../media/image325.png"/><Relationship Id="rId518" Type="http://schemas.openxmlformats.org/officeDocument/2006/relationships/customXml" Target="../ink/ink290.xml"/><Relationship Id="rId115" Type="http://schemas.openxmlformats.org/officeDocument/2006/relationships/customXml" Target="../ink/ink85.xml"/><Relationship Id="rId157" Type="http://schemas.openxmlformats.org/officeDocument/2006/relationships/customXml" Target="../ink/ink106.xml"/><Relationship Id="rId322" Type="http://schemas.openxmlformats.org/officeDocument/2006/relationships/image" Target="../media/image256.png"/><Relationship Id="rId364" Type="http://schemas.openxmlformats.org/officeDocument/2006/relationships/image" Target="../media/image277.png"/><Relationship Id="rId61" Type="http://schemas.openxmlformats.org/officeDocument/2006/relationships/image" Target="../media/image128.png"/><Relationship Id="rId199" Type="http://schemas.openxmlformats.org/officeDocument/2006/relationships/customXml" Target="../ink/ink127.xml"/><Relationship Id="rId19" Type="http://schemas.openxmlformats.org/officeDocument/2006/relationships/image" Target="../media/image108.png"/><Relationship Id="rId224" Type="http://schemas.openxmlformats.org/officeDocument/2006/relationships/customXml" Target="../ink/ink140.xml"/><Relationship Id="rId266" Type="http://schemas.openxmlformats.org/officeDocument/2006/relationships/image" Target="../media/image229.png"/><Relationship Id="rId431" Type="http://schemas.openxmlformats.org/officeDocument/2006/relationships/image" Target="../media/image310.png"/><Relationship Id="rId473" Type="http://schemas.openxmlformats.org/officeDocument/2006/relationships/customXml" Target="../ink/ink267.xml"/><Relationship Id="rId529" Type="http://schemas.openxmlformats.org/officeDocument/2006/relationships/image" Target="../media/image358.png"/><Relationship Id="rId30" Type="http://schemas.openxmlformats.org/officeDocument/2006/relationships/image" Target="../media/image113.png"/><Relationship Id="rId126" Type="http://schemas.openxmlformats.org/officeDocument/2006/relationships/image" Target="../media/image160.png"/><Relationship Id="rId168" Type="http://schemas.openxmlformats.org/officeDocument/2006/relationships/image" Target="../media/image181.png"/><Relationship Id="rId333" Type="http://schemas.openxmlformats.org/officeDocument/2006/relationships/customXml" Target="../ink/ink196.xml"/><Relationship Id="rId72" Type="http://schemas.openxmlformats.org/officeDocument/2006/relationships/customXml" Target="../ink/ink63.xml"/><Relationship Id="rId375" Type="http://schemas.openxmlformats.org/officeDocument/2006/relationships/customXml" Target="../ink/ink217.xml"/><Relationship Id="rId3" Type="http://schemas.openxmlformats.org/officeDocument/2006/relationships/image" Target="../media/image99.png"/><Relationship Id="rId235" Type="http://schemas.openxmlformats.org/officeDocument/2006/relationships/image" Target="../media/image214.png"/><Relationship Id="rId277" Type="http://schemas.openxmlformats.org/officeDocument/2006/relationships/customXml" Target="../ink/ink167.xml"/><Relationship Id="rId400" Type="http://schemas.openxmlformats.org/officeDocument/2006/relationships/customXml" Target="../ink/ink230.xml"/><Relationship Id="rId442" Type="http://schemas.openxmlformats.org/officeDocument/2006/relationships/customXml" Target="../ink/ink251.xml"/><Relationship Id="rId484" Type="http://schemas.openxmlformats.org/officeDocument/2006/relationships/customXml" Target="../ink/ink273.xml"/><Relationship Id="rId137" Type="http://schemas.openxmlformats.org/officeDocument/2006/relationships/customXml" Target="../ink/ink96.xml"/><Relationship Id="rId302" Type="http://schemas.openxmlformats.org/officeDocument/2006/relationships/image" Target="../media/image246.png"/><Relationship Id="rId344" Type="http://schemas.openxmlformats.org/officeDocument/2006/relationships/image" Target="../media/image267.png"/><Relationship Id="rId41" Type="http://schemas.openxmlformats.org/officeDocument/2006/relationships/customXml" Target="../ink/ink47.xml"/><Relationship Id="rId83" Type="http://schemas.openxmlformats.org/officeDocument/2006/relationships/customXml" Target="../ink/ink69.xml"/><Relationship Id="rId179" Type="http://schemas.openxmlformats.org/officeDocument/2006/relationships/customXml" Target="../ink/ink117.xml"/><Relationship Id="rId386" Type="http://schemas.openxmlformats.org/officeDocument/2006/relationships/image" Target="../media/image288.png"/><Relationship Id="rId190" Type="http://schemas.openxmlformats.org/officeDocument/2006/relationships/image" Target="../media/image192.png"/><Relationship Id="rId204" Type="http://schemas.openxmlformats.org/officeDocument/2006/relationships/customXml" Target="../ink/ink130.xml"/><Relationship Id="rId246" Type="http://schemas.openxmlformats.org/officeDocument/2006/relationships/customXml" Target="../ink/ink151.xml"/><Relationship Id="rId288" Type="http://schemas.openxmlformats.org/officeDocument/2006/relationships/image" Target="../media/image239.png"/><Relationship Id="rId411" Type="http://schemas.openxmlformats.org/officeDocument/2006/relationships/image" Target="../media/image300.png"/><Relationship Id="rId453" Type="http://schemas.openxmlformats.org/officeDocument/2006/relationships/image" Target="../media/image321.png"/><Relationship Id="rId509" Type="http://schemas.openxmlformats.org/officeDocument/2006/relationships/image" Target="../media/image348.png"/><Relationship Id="rId106" Type="http://schemas.openxmlformats.org/officeDocument/2006/relationships/image" Target="../media/image150.png"/><Relationship Id="rId313" Type="http://schemas.openxmlformats.org/officeDocument/2006/relationships/customXml" Target="../ink/ink186.xml"/><Relationship Id="rId495" Type="http://schemas.openxmlformats.org/officeDocument/2006/relationships/image" Target="../media/image341.png"/><Relationship Id="rId10" Type="http://schemas.openxmlformats.org/officeDocument/2006/relationships/customXml" Target="../ink/ink31.xml"/><Relationship Id="rId52" Type="http://schemas.openxmlformats.org/officeDocument/2006/relationships/image" Target="../media/image124.png"/><Relationship Id="rId94" Type="http://schemas.openxmlformats.org/officeDocument/2006/relationships/image" Target="../media/image144.png"/><Relationship Id="rId148" Type="http://schemas.openxmlformats.org/officeDocument/2006/relationships/image" Target="../media/image171.png"/><Relationship Id="rId355" Type="http://schemas.openxmlformats.org/officeDocument/2006/relationships/customXml" Target="../ink/ink207.xml"/><Relationship Id="rId397" Type="http://schemas.openxmlformats.org/officeDocument/2006/relationships/image" Target="../media/image293.png"/><Relationship Id="rId520" Type="http://schemas.openxmlformats.org/officeDocument/2006/relationships/customXml" Target="../ink/ink291.xml"/><Relationship Id="rId215" Type="http://schemas.openxmlformats.org/officeDocument/2006/relationships/image" Target="../media/image204.png"/><Relationship Id="rId257" Type="http://schemas.openxmlformats.org/officeDocument/2006/relationships/customXml" Target="../ink/ink157.xml"/><Relationship Id="rId422" Type="http://schemas.openxmlformats.org/officeDocument/2006/relationships/customXml" Target="../ink/ink241.xml"/><Relationship Id="rId464" Type="http://schemas.openxmlformats.org/officeDocument/2006/relationships/image" Target="../media/image326.png"/><Relationship Id="rId299" Type="http://schemas.openxmlformats.org/officeDocument/2006/relationships/customXml" Target="../ink/ink179.xml"/><Relationship Id="rId63" Type="http://schemas.openxmlformats.org/officeDocument/2006/relationships/image" Target="../media/image129.png"/><Relationship Id="rId159" Type="http://schemas.openxmlformats.org/officeDocument/2006/relationships/customXml" Target="../ink/ink107.xml"/><Relationship Id="rId366" Type="http://schemas.openxmlformats.org/officeDocument/2006/relationships/image" Target="../media/image278.png"/><Relationship Id="rId226" Type="http://schemas.openxmlformats.org/officeDocument/2006/relationships/customXml" Target="../ink/ink141.xml"/><Relationship Id="rId433" Type="http://schemas.openxmlformats.org/officeDocument/2006/relationships/image" Target="../media/image311.png"/><Relationship Id="rId74" Type="http://schemas.openxmlformats.org/officeDocument/2006/relationships/image" Target="../media/image134.png"/><Relationship Id="rId377" Type="http://schemas.openxmlformats.org/officeDocument/2006/relationships/customXml" Target="../ink/ink218.xml"/><Relationship Id="rId500" Type="http://schemas.openxmlformats.org/officeDocument/2006/relationships/customXml" Target="../ink/ink28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3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5" Type="http://schemas.openxmlformats.org/officeDocument/2006/relationships/image" Target="../media/image381.png"/><Relationship Id="rId4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customXml" Target="../ink/ink1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6.xml"/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16.e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png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8.xml"/><Relationship Id="rId4" Type="http://schemas.openxmlformats.org/officeDocument/2006/relationships/image" Target="../media/image2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64018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从海水中提取镁的工艺流程如图所示：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510" y="3188398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海水通过结晶、过滤得到的固体物质主要是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怎样使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·6H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失去结晶水得到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baseline="-25000" dirty="0" smtClean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9" name="Picture 3" descr="RJ2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06" y="1393603"/>
            <a:ext cx="7713437" cy="19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547170" y="3855321"/>
            <a:ext cx="9169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NaCl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261370" y="49581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>
                <a:latin typeface="Times New Roman" panose="02020603050405020304"/>
                <a:cs typeface="Times New Roman" panose="02020603050405020304"/>
              </a:rPr>
              <a:t>将晶体置于</a:t>
            </a:r>
            <a:r>
              <a:rPr lang="en-US" altLang="zh-CN" sz="2600" b="1" dirty="0" err="1">
                <a:latin typeface="Times New Roman" panose="02020603050405020304"/>
              </a:rPr>
              <a:t>HCl</a:t>
            </a:r>
            <a:r>
              <a:rPr lang="zh-CN" altLang="zh-CN" sz="2600" b="1" dirty="0">
                <a:latin typeface="Times New Roman" panose="02020603050405020304"/>
                <a:cs typeface="Times New Roman" panose="02020603050405020304"/>
              </a:rPr>
              <a:t>气体氛围中脱水。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（4）制备</a:t>
            </a:r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2248200" y="979560"/>
              <a:ext cx="9220680" cy="33368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8840" y="970200"/>
                <a:ext cx="9239400" cy="335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36000"/>
          </a:blip>
          <a:stretch>
            <a:fillRect/>
          </a:stretch>
        </p:blipFill>
        <p:spPr>
          <a:xfrm>
            <a:off x="2391410" y="1522095"/>
            <a:ext cx="4024630" cy="1164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2650" y="5657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制备铝：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284200" y="1830600"/>
              <a:ext cx="4688640" cy="2577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4840" y="1821240"/>
                <a:ext cx="4707360" cy="259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890" y="715010"/>
            <a:ext cx="7565390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YaHei-Bold"/>
                <a:ea typeface="MicrosoftYaHei-Bold"/>
              </a:rPr>
              <a:t> </a:t>
            </a:r>
          </a:p>
          <a:p>
            <a:endParaRPr lang="zh-CN" altLang="en-US" sz="2800" b="1">
              <a:solidFill>
                <a:srgbClr val="141414"/>
              </a:solidFill>
              <a:latin typeface="MicrosoftYaHei-Bold"/>
              <a:ea typeface="MicrosoftYaHei-Bold"/>
            </a:endParaRP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镁合金、镁照明弹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热水器中镁棒内胆防腐（牺牲阳极法）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叶绿素含镁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85" y="189230"/>
            <a:ext cx="3691890" cy="3772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l="51956" t="52771"/>
          <a:stretch>
            <a:fillRect/>
          </a:stretch>
        </p:blipFill>
        <p:spPr>
          <a:xfrm>
            <a:off x="5396230" y="5797550"/>
            <a:ext cx="6452870" cy="62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830" y="4156710"/>
            <a:ext cx="8737600" cy="468630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5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）用途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r="61595" b="1110"/>
          <a:stretch>
            <a:fillRect/>
          </a:stretch>
        </p:blipFill>
        <p:spPr>
          <a:xfrm>
            <a:off x="263525" y="4725035"/>
            <a:ext cx="5132705" cy="12865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1492560" y="1503720"/>
              <a:ext cx="10258560" cy="510624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3200" y="1494360"/>
                <a:ext cx="10277280" cy="5124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020" y="16253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氧化镁和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氧化铝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9494" y="800940"/>
          <a:ext cx="119824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Document" r:id="rId3" imgW="12183110" imgH="5039360" progId="Word.Document.8">
                  <p:embed/>
                </p:oleObj>
              </mc:Choice>
              <mc:Fallback>
                <p:oleObj name="Document" r:id="rId3" imgW="12183110" imgH="5039360" progId="Word.Document.8">
                  <p:embed/>
                  <p:pic>
                    <p:nvPicPr>
                      <p:cNvPr id="0" name="图片 51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94" y="800940"/>
                        <a:ext cx="11982450" cy="496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83791" y="3419625"/>
            <a:ext cx="40620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=Mg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41030" y="3452996"/>
            <a:ext cx="43503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6H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=2Al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433794" y="3994423"/>
            <a:ext cx="4380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Al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2OH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3H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O===2[Al(OH)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400" spc="-200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-12000" contrast="42000"/>
          </a:blip>
          <a:stretch>
            <a:fillRect/>
          </a:stretch>
        </p:blipFill>
        <p:spPr>
          <a:xfrm>
            <a:off x="3800475" y="5768340"/>
            <a:ext cx="8239125" cy="56070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grayscl/>
            <a:lum bright="-18000" contrast="48000"/>
          </a:blip>
          <a:srcRect l="11834" t="36761" b="51956"/>
          <a:stretch>
            <a:fillRect/>
          </a:stretch>
        </p:blipFill>
        <p:spPr>
          <a:xfrm>
            <a:off x="3459480" y="156210"/>
            <a:ext cx="8326755" cy="644525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4241800" y="863600"/>
              <a:ext cx="1193800" cy="5016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8"/>
            </p:blipFill>
            <p:spPr>
              <a:xfrm>
                <a:off x="4241800" y="863600"/>
                <a:ext cx="1193800" cy="50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5416550" y="723900"/>
              <a:ext cx="457200" cy="3683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0"/>
            </p:blipFill>
            <p:spPr>
              <a:xfrm>
                <a:off x="5416550" y="723900"/>
                <a:ext cx="45720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873750" y="762000"/>
              <a:ext cx="76200" cy="1841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2"/>
            </p:blipFill>
            <p:spPr>
              <a:xfrm>
                <a:off x="5873750" y="762000"/>
                <a:ext cx="76200" cy="18415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墨迹 11"/>
              <p14:cNvContentPartPr/>
              <p14:nvPr/>
            </p14:nvContentPartPr>
            <p14:xfrm>
              <a:off x="3684600" y="265680"/>
              <a:ext cx="7838640" cy="4391280"/>
            </p14:xfrm>
          </p:contentPart>
        </mc:Choice>
        <mc:Fallback>
          <p:pic>
            <p:nvPicPr>
              <p:cNvPr id="12" name="墨迹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75240" y="256320"/>
                <a:ext cx="7857360" cy="441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rcRect l="8700"/>
          <a:stretch>
            <a:fillRect/>
          </a:stretch>
        </p:blipFill>
        <p:spPr>
          <a:xfrm>
            <a:off x="227330" y="308610"/>
            <a:ext cx="11737340" cy="4001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90" y="668020"/>
            <a:ext cx="4915535" cy="6057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178760" y="1491120"/>
              <a:ext cx="933480" cy="29768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69400" y="1481760"/>
                <a:ext cx="952200" cy="299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653415"/>
            <a:ext cx="11057890" cy="4342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" y="4014470"/>
            <a:ext cx="2112645" cy="2600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2589840" y="1405800"/>
              <a:ext cx="7205760" cy="39333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0480" y="1396440"/>
                <a:ext cx="7224480" cy="395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793115"/>
            <a:ext cx="10521950" cy="5223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885" y="3429000"/>
            <a:ext cx="2679065" cy="32981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3004560" y="1032840"/>
              <a:ext cx="7133760" cy="50569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5200" y="1023480"/>
                <a:ext cx="7152480" cy="507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1487170"/>
            <a:ext cx="10968990" cy="2692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700" y="3429000"/>
            <a:ext cx="3632200" cy="13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主要成分为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CaMg(CO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3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)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，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含少量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FeO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SiO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094740" y="2980690"/>
            <a:ext cx="306070" cy="44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1505" y="3181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制备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75000" y="1344240"/>
              <a:ext cx="11330640" cy="53125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5640" y="1334880"/>
                <a:ext cx="11349360" cy="5331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1028570"/>
            <a:ext cx="11654075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铝及其化合物广泛应用于生产、生活中。从铝土矿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主要成分为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，含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Fe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等杂质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提取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的两种方案：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8194" name="Picture 2" descr="微思考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" y="705222"/>
            <a:ext cx="1317621" cy="35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RJ2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09" y="2027887"/>
            <a:ext cx="6554078" cy="242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35518" y="4319301"/>
            <a:ext cx="11397613" cy="20389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6251" y="4317235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 dirty="0" smtClean="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445545" y="4318148"/>
            <a:ext cx="13716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Fe(OH)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983591" y="5299942"/>
            <a:ext cx="850646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Fe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=Fe(OH)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/>
              </a:rPr>
              <a:t>↓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Al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=[Al(OH)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]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55423" y="5708204"/>
          <a:ext cx="61960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Document" r:id="rId5" imgW="6303010" imgH="596900" progId="Word.Document.8">
                  <p:embed/>
                </p:oleObj>
              </mc:Choice>
              <mc:Fallback>
                <p:oleObj name="Document" r:id="rId5" imgW="6303010" imgH="596900" progId="Word.Document.8">
                  <p:embed/>
                  <p:pic>
                    <p:nvPicPr>
                      <p:cNvPr id="0" name="图片 317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5423" y="5708204"/>
                        <a:ext cx="6196012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2710440" y="1926360"/>
              <a:ext cx="5587920" cy="46749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1080" y="1917000"/>
                <a:ext cx="5606640" cy="469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74982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518" y="3704953"/>
            <a:ext cx="11397613" cy="25209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9218" name="Picture 2" descr="RJ2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72" y="1037062"/>
            <a:ext cx="7856319" cy="27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58778" y="3776514"/>
            <a:ext cx="100266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183650" y="3645024"/>
            <a:ext cx="118554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27220" y="4928865"/>
          <a:ext cx="90074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Document" r:id="rId4" imgW="9159240" imgH="596900" progId="Word.Document.8">
                  <p:embed/>
                </p:oleObj>
              </mc:Choice>
              <mc:Fallback>
                <p:oleObj name="Document" r:id="rId4" imgW="9159240" imgH="596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220" y="4928865"/>
                        <a:ext cx="90074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83591" y="5529263"/>
          <a:ext cx="7505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Document" r:id="rId6" imgW="7633970" imgH="596900" progId="Word.Document.8">
                  <p:embed/>
                </p:oleObj>
              </mc:Choice>
              <mc:Fallback>
                <p:oleObj name="Document" r:id="rId6" imgW="7633970" imgH="596900" progId="Word.Document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591" y="5529263"/>
                        <a:ext cx="75057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镁铝铜及其化合物</a:t>
            </a:r>
          </a:p>
        </p:txBody>
      </p:sp>
      <p:pic>
        <p:nvPicPr>
          <p:cNvPr id="271" name="20M33.eps" descr="id:2147490423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694180"/>
            <a:ext cx="4277995" cy="2637155"/>
          </a:xfrm>
          <a:prstGeom prst="rect">
            <a:avLst/>
          </a:prstGeom>
        </p:spPr>
      </p:pic>
      <p:pic>
        <p:nvPicPr>
          <p:cNvPr id="272" name="20M34.eps" descr="id:2147490430;Founder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50" y="1830705"/>
            <a:ext cx="4905375" cy="2416175"/>
          </a:xfrm>
          <a:prstGeom prst="rect">
            <a:avLst/>
          </a:prstGeom>
        </p:spPr>
      </p:pic>
      <p:pic>
        <p:nvPicPr>
          <p:cNvPr id="273" name="20M35.eps" descr="id:2147490437;Founder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0" y="4065905"/>
            <a:ext cx="4815840" cy="247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2205" y="7146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氢氧化镁和氢氧化铝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9253" y="1365250"/>
          <a:ext cx="11504613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Document" r:id="rId3" imgW="11649075" imgH="4822190" progId="Word.Document.8">
                  <p:embed/>
                </p:oleObj>
              </mc:Choice>
              <mc:Fallback>
                <p:oleObj name="Document" r:id="rId3" imgW="11649075" imgH="4822190" progId="Word.Document.8">
                  <p:embed/>
                  <p:pic>
                    <p:nvPicPr>
                      <p:cNvPr id="0" name="图片 102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253" y="1365250"/>
                        <a:ext cx="11504613" cy="474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788205" y="3861048"/>
            <a:ext cx="2932430" cy="891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</a:p>
          <a:p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en-US" altLang="zh-CN" sz="2600" baseline="30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6397855" y="4102124"/>
            <a:ext cx="45364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6384191" y="5241726"/>
            <a:ext cx="444690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OH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=[Al(OH)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73380" y="188595"/>
          <a:ext cx="11449050" cy="3767455"/>
        </p:xfrm>
        <a:graphic>
          <a:graphicData uri="http://schemas.openxmlformats.org/drawingml/2006/table">
            <a:tbl>
              <a:tblPr/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化学式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浓溶液：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Cl=MgCl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·H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热稳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定性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用途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——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制药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胶体用于净水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0644" y="228707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297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0644" y="228707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103626" y="2265167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文档" r:id="rId6" imgW="5339715" imgH="795020" progId="Word.Document.12">
                  <p:embed/>
                </p:oleObj>
              </mc:Choice>
              <mc:Fallback>
                <p:oleObj name="文档" r:id="rId6" imgW="5339715" imgH="795020" progId="Word.Document.12">
                  <p:embed/>
                  <p:pic>
                    <p:nvPicPr>
                      <p:cNvPr id="0" name="图片 2975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3626" y="2265167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grayscl/>
            <a:lum bright="-12000" contrast="30000"/>
          </a:blip>
          <a:srcRect r="12557"/>
          <a:stretch>
            <a:fillRect/>
          </a:stretch>
        </p:blipFill>
        <p:spPr>
          <a:xfrm>
            <a:off x="6316980" y="4063365"/>
            <a:ext cx="5505450" cy="2051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grayscl/>
            <a:lum bright="-18000" contrast="48000"/>
          </a:blip>
          <a:srcRect l="38345" t="12089" r="51678" b="77634"/>
          <a:stretch>
            <a:fillRect/>
          </a:stretch>
        </p:blipFill>
        <p:spPr>
          <a:xfrm>
            <a:off x="5274310" y="659765"/>
            <a:ext cx="1125220" cy="71818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lum bright="-18000" contrast="48000"/>
          </a:blip>
          <a:srcRect l="12093" t="68578" r="22654" b="1991"/>
          <a:stretch>
            <a:fillRect/>
          </a:stretch>
        </p:blipFill>
        <p:spPr>
          <a:xfrm>
            <a:off x="388620" y="499745"/>
            <a:ext cx="10691495" cy="488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常见的铝盐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明矾</a:t>
            </a:r>
          </a:p>
        </p:txBody>
      </p:sp>
      <p:sp>
        <p:nvSpPr>
          <p:cNvPr id="3" name="矩形 2"/>
          <p:cNvSpPr/>
          <p:nvPr/>
        </p:nvSpPr>
        <p:spPr>
          <a:xfrm>
            <a:off x="504184" y="1529228"/>
            <a:ext cx="11397613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，属于复盐。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净水原理：明矾溶于水时发生电离，电离方程式为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其中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Al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发生水解反应，产生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，其吸附能力很强，可以吸附水中的悬浮杂质并形成沉淀，使水变得澄清。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0421" y="1603748"/>
            <a:ext cx="26333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KAl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·12H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71623" y="2716311"/>
          <a:ext cx="5329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文档" r:id="rId3" imgW="5339715" imgH="596900" progId="Word.Document.12">
                  <p:embed/>
                </p:oleObj>
              </mc:Choice>
              <mc:Fallback>
                <p:oleObj name="文档" r:id="rId3" imgW="5339715" imgH="596900" progId="Word.Document.12">
                  <p:embed/>
                  <p:pic>
                    <p:nvPicPr>
                      <p:cNvPr id="0" name="图片 287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623" y="2716311"/>
                        <a:ext cx="5329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94640" y="3393657"/>
            <a:ext cx="19780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胶体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2000" contrast="36000"/>
          </a:blip>
          <a:stretch>
            <a:fillRect/>
          </a:stretch>
        </p:blipFill>
        <p:spPr>
          <a:xfrm>
            <a:off x="570865" y="1030605"/>
            <a:ext cx="11050270" cy="4797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820" y="247650"/>
            <a:ext cx="406400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（3）用途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tretch>
            <a:fillRect/>
          </a:stretch>
        </p:blipFill>
        <p:spPr>
          <a:xfrm>
            <a:off x="1137920" y="1120140"/>
            <a:ext cx="9529445" cy="2132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3085" y="2482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有关离子反应分析：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3848100"/>
            <a:ext cx="5134610" cy="2416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0" y="353695"/>
            <a:ext cx="10571480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3743325" y="921385"/>
            <a:ext cx="7663180" cy="3914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915" y="711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氯化铝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602615"/>
            <a:ext cx="9702800" cy="2366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3429000"/>
            <a:ext cx="4776470" cy="81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519" t="13324" b="39165"/>
          <a:stretch>
            <a:fillRect/>
          </a:stretch>
        </p:blipFill>
        <p:spPr>
          <a:xfrm>
            <a:off x="4545965" y="4257040"/>
            <a:ext cx="2698750" cy="412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9736" r="64093" b="-12738"/>
          <a:stretch>
            <a:fillRect/>
          </a:stretch>
        </p:blipFill>
        <p:spPr>
          <a:xfrm>
            <a:off x="7150100" y="4245610"/>
            <a:ext cx="1919605" cy="459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84340" y="3888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36683"/>
          <a:stretch>
            <a:fillRect/>
          </a:stretch>
        </p:blipFill>
        <p:spPr>
          <a:xfrm>
            <a:off x="320675" y="681990"/>
            <a:ext cx="11566525" cy="1815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9715500" y="1079500"/>
              <a:ext cx="241300" cy="8128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9715500" y="1079500"/>
                <a:ext cx="241300" cy="81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728200" y="2038350"/>
              <a:ext cx="31750" cy="508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728200" y="2038350"/>
                <a:ext cx="31750" cy="508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62560"/>
            <a:ext cx="7418705" cy="3917950"/>
          </a:xfrm>
          <a:prstGeom prst="round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35" y="3676015"/>
            <a:ext cx="5546725" cy="1610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5445" y="1809587"/>
            <a:ext cx="11197337" cy="20593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了解镁、铝、铜单质及其重要化合物的性质、用途和制备方法。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了解常见金属的活动性顺序。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了解合金的概念及金属材料的重要应用。</a:t>
            </a:r>
            <a:endParaRPr lang="zh-CN" altLang="zh-CN" sz="28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5906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60055" y="193126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contrast="18000"/>
          </a:blip>
          <a:stretch>
            <a:fillRect/>
          </a:stretch>
        </p:blipFill>
        <p:spPr>
          <a:xfrm>
            <a:off x="702310" y="429260"/>
            <a:ext cx="4239260" cy="2678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" y="5140960"/>
            <a:ext cx="9597390" cy="1005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40" y="0"/>
            <a:ext cx="5975350" cy="3892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79850" y="1473200"/>
              <a:ext cx="152400" cy="2095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3879850" y="1473200"/>
                <a:ext cx="15240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841750" y="1574800"/>
              <a:ext cx="139700" cy="1460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3841750" y="1574800"/>
                <a:ext cx="1397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4216400" y="1816100"/>
              <a:ext cx="184150" cy="228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4216400" y="1816100"/>
                <a:ext cx="18415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4381500" y="1866900"/>
              <a:ext cx="360" cy="762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4381500" y="1866900"/>
                <a:ext cx="360" cy="76200"/>
              </a:xfrm>
              <a:prstGeom prst="rect"/>
            </p:spPr>
          </p:pic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8435" y="3914140"/>
            <a:ext cx="2121535" cy="113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rcRect l="1023" t="59933" r="41444"/>
          <a:stretch>
            <a:fillRect/>
          </a:stretch>
        </p:blipFill>
        <p:spPr>
          <a:xfrm>
            <a:off x="870585" y="1708150"/>
            <a:ext cx="7294245" cy="30727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常见的镁盐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二、铜及其化合物</a:t>
            </a:r>
          </a:p>
        </p:txBody>
      </p:sp>
      <p:sp>
        <p:nvSpPr>
          <p:cNvPr id="3" name="矩形 2"/>
          <p:cNvSpPr/>
          <p:nvPr/>
        </p:nvSpPr>
        <p:spPr>
          <a:xfrm>
            <a:off x="260418" y="900070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604542"/>
            <a:ext cx="113976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色固体，具有导电性、导热性和延展性，不能被磁体吸引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906" y="171333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紫红</a:t>
            </a:r>
            <a:endParaRPr lang="zh-CN" altLang="en-US" sz="2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2910205"/>
            <a:ext cx="9853930" cy="2335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61630" y="31451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面心立方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7978" y="1560760"/>
          <a:ext cx="11506200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Document" r:id="rId3" imgW="11697970" imgH="3970655" progId="Word.Document.8">
                  <p:embed/>
                </p:oleObj>
              </mc:Choice>
              <mc:Fallback>
                <p:oleObj name="Document" r:id="rId3" imgW="11697970" imgH="3970655" progId="Word.Document.8">
                  <p:embed/>
                  <p:pic>
                    <p:nvPicPr>
                      <p:cNvPr id="0" name="图片 113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978" y="1560760"/>
                        <a:ext cx="11506200" cy="391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3383" y="836712"/>
            <a:ext cx="188849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2900" y="2141040"/>
            <a:ext cx="6471285" cy="1291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44297" y="439008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13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4297" y="439008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3551" y="1340768"/>
          <a:ext cx="11029950" cy="3928980"/>
        </p:xfrm>
        <a:graphic>
          <a:graphicData uri="http://schemas.openxmlformats.org/drawingml/2006/table">
            <a:tbl>
              <a:tblPr/>
              <a:tblGrid>
                <a:gridCol w="124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830">
                <a:tc grid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化学方程式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830">
                <a:tc rowSpan="3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氧化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浓硫酸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浓硝酸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稀硝酸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830">
                <a:tc row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盐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AgNO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0553" y="1920875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05459" y="1922098"/>
          <a:ext cx="6591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文档" r:id="rId3" imgW="6698615" imgH="914400" progId="Word.Document.12">
                  <p:embed/>
                </p:oleObj>
              </mc:Choice>
              <mc:Fallback>
                <p:oleObj name="文档" r:id="rId3" imgW="6698615" imgH="91440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459" y="1922098"/>
                        <a:ext cx="6591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45945" y="2805420"/>
            <a:ext cx="65976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4617362" y="3453492"/>
            <a:ext cx="682053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8HNO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=3Cu(NO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509333" y="4114443"/>
            <a:ext cx="47866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5700370" y="4775394"/>
            <a:ext cx="43999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457835"/>
            <a:ext cx="4565650" cy="1867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8185" y="3239770"/>
            <a:ext cx="101295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/>
              <a:t>铜单独与氨水或过氧化氢都不反应，但可与二者的混合溶液反应。</a:t>
            </a:r>
          </a:p>
          <a:p>
            <a:pPr>
              <a:lnSpc>
                <a:spcPct val="140000"/>
              </a:lnSpc>
            </a:pPr>
            <a:r>
              <a:rPr lang="zh-CN" altLang="en-US" sz="2400"/>
              <a:t>其</a:t>
            </a:r>
            <a:r>
              <a:rPr lang="zh-CN" altLang="en-US" sz="2400">
                <a:sym typeface="+mn-ea"/>
              </a:rPr>
              <a:t>化学方</a:t>
            </a:r>
            <a:r>
              <a:rPr lang="zh-CN" altLang="en-US" sz="2400"/>
              <a:t>程式为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24935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如何除去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常用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灼热的铜粉除去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查阅资料，工业如何获得铜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粗铜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)?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2" descr="微思考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5" y="875181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8465" y="3095379"/>
          <a:ext cx="11353800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Document" r:id="rId4" imgW="11505565" imgH="2978150" progId="Word.Document.8">
                  <p:embed/>
                </p:oleObj>
              </mc:Choice>
              <mc:Fallback>
                <p:oleObj name="Document" r:id="rId4" imgW="11505565" imgH="2978150" progId="Word.Document.8">
                  <p:embed/>
                  <p:pic>
                    <p:nvPicPr>
                      <p:cNvPr id="0" name="图片 440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465" y="3095379"/>
                        <a:ext cx="11353800" cy="293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281035" y="51320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湿法？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846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氧化铜和氧化亚铜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3541" y="1508546"/>
          <a:ext cx="11504612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Document" r:id="rId3" imgW="11649075" imgH="3637915" progId="Word.Document.8">
                  <p:embed/>
                </p:oleObj>
              </mc:Choice>
              <mc:Fallback>
                <p:oleObj name="Document" r:id="rId3" imgW="11649075" imgH="3637915" progId="Word.Document.8">
                  <p:embed/>
                  <p:pic>
                    <p:nvPicPr>
                      <p:cNvPr id="0" name="图片 133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541" y="1508546"/>
                        <a:ext cx="11504612" cy="357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389871" y="2179812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黑色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8655635" y="2191425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砖红色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2914928" y="2903186"/>
            <a:ext cx="39160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182468" y="3513812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33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2468" y="3513812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90" y="870585"/>
            <a:ext cx="5581650" cy="511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73315" y="52489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醛与新制氢氧化铜反应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6695" y="526669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CO</a:t>
            </a:r>
            <a:r>
              <a:rPr lang="zh-CN" altLang="en-US" sz="2400" b="1"/>
              <a:t>、</a:t>
            </a:r>
            <a:r>
              <a:rPr lang="en-US" altLang="zh-CN" sz="2400" b="1"/>
              <a:t>C</a:t>
            </a:r>
            <a:r>
              <a:rPr lang="zh-CN" altLang="en-US" sz="2400" b="1"/>
              <a:t>、</a:t>
            </a:r>
            <a:r>
              <a:rPr lang="en-US" altLang="zh-CN" sz="2400" b="1">
                <a:sym typeface="+mn-ea"/>
              </a:rPr>
              <a:t>CH</a:t>
            </a:r>
            <a:r>
              <a:rPr lang="en-US" altLang="zh-CN" sz="2400" b="1" baseline="-25000">
                <a:sym typeface="+mn-ea"/>
              </a:rPr>
              <a:t>4</a:t>
            </a:r>
            <a:endParaRPr lang="en-US" altLang="zh-CN" sz="2400" b="1" baseline="-25000"/>
          </a:p>
          <a:p>
            <a:r>
              <a:rPr lang="zh-CN" altLang="en-US" sz="2400" b="1">
                <a:sym typeface="+mn-ea"/>
              </a:rPr>
              <a:t>乙醇、</a:t>
            </a:r>
            <a:r>
              <a:rPr lang="en-US" altLang="zh-CN" sz="2400" b="1"/>
              <a:t>NH</a:t>
            </a:r>
            <a:r>
              <a:rPr lang="en-US" altLang="zh-CN" sz="2400" b="1" baseline="-25000"/>
              <a:t>3</a:t>
            </a:r>
            <a:r>
              <a:rPr lang="en-US" altLang="zh-CN" sz="2400" b="1"/>
              <a:t>  </a:t>
            </a:r>
            <a:endParaRPr lang="en-US" altLang="zh-CN" sz="2400" b="1" baseline="-2500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327400" y="4246245"/>
            <a:ext cx="862965" cy="997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509331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设计方案，证明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还原氧化铜所得的红色固体中含有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向所得红色固体中加入过量稀硫酸，若溶液变蓝，则红色固体中含有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8" name="Picture 2" descr="微思考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4" y="1115399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975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415200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物理性质：蓝色不溶于水的固体。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化学性质及应用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5362" name="Picture 2" descr="RJ2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73" y="2714306"/>
            <a:ext cx="7944435" cy="16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4184" y="4506901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的化学方程式：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的离子方程式：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23951" y="4377555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327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3951" y="4377555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159835" y="5181331"/>
            <a:ext cx="46469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210" y="1900555"/>
            <a:ext cx="3883660" cy="570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666938"/>
            <a:ext cx="11654075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镁、铝单质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4" y="1111865"/>
            <a:ext cx="11397613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原子结构和存在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7566" y="1733851"/>
          <a:ext cx="10513060" cy="2995676"/>
        </p:xfrm>
        <a:graphic>
          <a:graphicData uri="http://schemas.openxmlformats.org/drawingml/2006/table">
            <a:tbl>
              <a:tblPr/>
              <a:tblGrid>
                <a:gridCol w="261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铝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在周期表中位置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原子结构示意图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自然界存在形态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04184" y="4749868"/>
            <a:ext cx="11397613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都是银白色、有金属光泽的固体，有良好的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和导热性等，密度较小，质地柔软。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500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5414337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Ⅱ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70544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9384155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Ⅲ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pic>
        <p:nvPicPr>
          <p:cNvPr id="25602" name="Picture 2" descr="RJ2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59" y="2967717"/>
            <a:ext cx="1302650" cy="11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RJ2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87" y="3002777"/>
            <a:ext cx="1225237" cy="10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727709" y="418645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8629020" y="4208209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7536319" y="524081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延展性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9998029" y="525495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导电性</a:t>
            </a:r>
            <a:endParaRPr lang="zh-CN" altLang="en-US" sz="2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一、镁铝及其化合物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676488"/>
            <a:ext cx="11654075" cy="6800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铜盐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171700"/>
            <a:ext cx="11397613" cy="4772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[Cu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(OH)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，是铜绿的成分，是铜在潮湿的空气中被锈蚀的结果，其受热分解的化学方程式为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硫酸铜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为蓝色晶体，俗称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为白色粉末，遇水变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生成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只能作为检验水的试剂，不能作为水蒸气的吸收试剂用于除杂或干燥。硫酸铜溶液可用于检验、除去硫化氢气体。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铜盐溶液有毒，因为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</a:t>
            </a:r>
            <a:r>
              <a:rPr lang="en-US" altLang="zh-CN" sz="24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是一种重金属离子，能使蛋白质变性而失去生理活性。</a:t>
            </a:r>
            <a:endParaRPr lang="zh-CN" altLang="zh-CN" sz="24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21026" y="1985894"/>
          <a:ext cx="71104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文档" r:id="rId3" imgW="7225030" imgH="1204595" progId="Word.Document.12">
                  <p:embed/>
                </p:oleObj>
              </mc:Choice>
              <mc:Fallback>
                <p:oleObj name="文档" r:id="rId3" imgW="7225030" imgH="1204595" progId="Word.Document.12">
                  <p:embed/>
                  <p:pic>
                    <p:nvPicPr>
                      <p:cNvPr id="0" name="图片 338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1026" y="1985894"/>
                        <a:ext cx="71104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259244" y="3307796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蓝矾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941186" y="331414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胆矾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606703" y="3869715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" y="375920"/>
            <a:ext cx="5138420" cy="430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2868" b="1725"/>
          <a:stretch>
            <a:fillRect/>
          </a:stretch>
        </p:blipFill>
        <p:spPr>
          <a:xfrm>
            <a:off x="481965" y="212725"/>
            <a:ext cx="9144000" cy="551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43642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说出铜盐在工农业生产中的一种用途。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铜盐溶液有毒，用胆矾、熟石灰、水配成了波尔多液，用来杀灭植物病毒而减少病虫害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微思考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" y="1007548"/>
            <a:ext cx="1594321" cy="4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811" t="-1010" r="19443" b="21683"/>
          <a:stretch>
            <a:fillRect/>
          </a:stretch>
        </p:blipFill>
        <p:spPr>
          <a:xfrm>
            <a:off x="122555" y="722630"/>
            <a:ext cx="10810875" cy="1064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</a:blip>
          <a:srcRect l="82097" t="10836" r="9305" b="42467"/>
          <a:stretch>
            <a:fillRect/>
          </a:stretch>
        </p:blipFill>
        <p:spPr>
          <a:xfrm>
            <a:off x="10761345" y="1159510"/>
            <a:ext cx="1042670" cy="560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900" y="2123440"/>
            <a:ext cx="9827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制备模型：</a:t>
            </a:r>
            <a:r>
              <a:rPr lang="en-US" altLang="zh-CN" sz="2400" b="1"/>
              <a:t>Cu</a:t>
            </a:r>
            <a:r>
              <a:rPr lang="en-US" altLang="zh-CN" sz="2400" b="1" baseline="30000"/>
              <a:t>2+</a:t>
            </a:r>
            <a:r>
              <a:rPr lang="en-US" altLang="zh-CN" sz="2400" b="1"/>
              <a:t>  +</a:t>
            </a:r>
            <a:r>
              <a:rPr lang="zh-CN" altLang="en-US" sz="2400" b="1"/>
              <a:t>还原剂</a:t>
            </a:r>
            <a:r>
              <a:rPr lang="en-US" altLang="zh-CN" sz="2400" b="1"/>
              <a:t> +X</a:t>
            </a:r>
            <a:r>
              <a:rPr lang="en-US" altLang="zh-CN" sz="2400" b="1" baseline="30000"/>
              <a:t>-  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2400" b="1"/>
              <a:t>CuX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pic>
        <p:nvPicPr>
          <p:cNvPr id="6" name="图片 5"/>
          <p:cNvPicPr/>
          <p:nvPr/>
        </p:nvPicPr>
        <p:blipFill>
          <a:blip r:embed="rId3">
            <a:lum bright="-6000" contrast="18000"/>
          </a:blip>
          <a:srcRect t="40347" b="45009"/>
          <a:stretch>
            <a:fillRect/>
          </a:stretch>
        </p:blipFill>
        <p:spPr>
          <a:xfrm>
            <a:off x="1602105" y="2812415"/>
            <a:ext cx="7833360" cy="2421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83815"/>
            <a:ext cx="5834380" cy="3937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5755005" y="5422900"/>
            <a:ext cx="674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水洗前先用酸洗，可选用盐酸？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（3）卤化亚铜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67088"/>
          <a:stretch>
            <a:fillRect/>
          </a:stretch>
        </p:blipFill>
        <p:spPr>
          <a:xfrm>
            <a:off x="495300" y="1224915"/>
            <a:ext cx="5590540" cy="2561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9719" t="184"/>
          <a:stretch>
            <a:fillRect/>
          </a:stretch>
        </p:blipFill>
        <p:spPr>
          <a:xfrm>
            <a:off x="648970" y="3506470"/>
            <a:ext cx="9828530" cy="245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3319" b="1550"/>
          <a:stretch>
            <a:fillRect/>
          </a:stretch>
        </p:blipFill>
        <p:spPr>
          <a:xfrm>
            <a:off x="0" y="200660"/>
            <a:ext cx="12090400" cy="3663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4153535"/>
            <a:ext cx="3646805" cy="539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667500" y="463550"/>
              <a:ext cx="2451100" cy="254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6667500" y="463550"/>
                <a:ext cx="2451100" cy="254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00099" descr="@@@1b637cda-70cb-4952-99ce-e8f85a4e5e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" y="1169670"/>
            <a:ext cx="11759565" cy="3043555"/>
          </a:xfrm>
          <a:prstGeom prst="rect">
            <a:avLst/>
          </a:prstGeom>
        </p:spPr>
      </p:pic>
      <p:pic>
        <p:nvPicPr>
          <p:cNvPr id="20971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4593590"/>
            <a:ext cx="7268845" cy="543560"/>
          </a:xfrm>
          <a:prstGeom prst="rect">
            <a:avLst/>
          </a:prstGeom>
        </p:spPr>
      </p:pic>
      <p:pic>
        <p:nvPicPr>
          <p:cNvPr id="209715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5137150"/>
            <a:ext cx="10285095" cy="1205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586" name="墨迹 1048585"/>
              <p14:cNvContentPartPr/>
              <p14:nvPr/>
            </p14:nvContentPartPr>
            <p14:xfrm>
              <a:off x="6694328" y="3655216"/>
              <a:ext cx="0" cy="0"/>
            </p14:xfrm>
          </p:contentPart>
        </mc:Choice>
        <mc:Fallback xmlns="">
          <p:pic>
            <p:nvPicPr>
              <p:cNvPr id="1048586" name="墨迹 1048585"/>
            </p:nvPicPr>
            <p:blipFill>
              <a:blip r:embed="rId7"/>
            </p:blipFill>
            <p:spPr>
              <a:xfrm>
                <a:off x="6694328" y="365521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587" name="墨迹 1048586"/>
              <p14:cNvContentPartPr/>
              <p14:nvPr/>
            </p14:nvContentPartPr>
            <p14:xfrm>
              <a:off x="5716143" y="3580335"/>
              <a:ext cx="2430317" cy="789069"/>
            </p14:xfrm>
          </p:contentPart>
        </mc:Choice>
        <mc:Fallback xmlns="">
          <p:pic>
            <p:nvPicPr>
              <p:cNvPr id="1048587" name="墨迹 1048586"/>
            </p:nvPicPr>
            <p:blipFill>
              <a:blip r:embed="rId9"/>
            </p:blipFill>
            <p:spPr>
              <a:xfrm>
                <a:off x="5716143" y="3580335"/>
                <a:ext cx="2430317" cy="78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8649" name="墨迹 1048648"/>
              <p14:cNvContentPartPr/>
              <p14:nvPr/>
            </p14:nvContentPartPr>
            <p14:xfrm>
              <a:off x="11001078" y="3648776"/>
              <a:ext cx="1018498" cy="554656"/>
            </p14:xfrm>
          </p:contentPart>
        </mc:Choice>
        <mc:Fallback xmlns="">
          <p:pic>
            <p:nvPicPr>
              <p:cNvPr id="1048649" name="墨迹 1048648"/>
            </p:nvPicPr>
            <p:blipFill>
              <a:blip r:embed="rId11"/>
            </p:blipFill>
            <p:spPr>
              <a:xfrm>
                <a:off x="11001078" y="3648776"/>
                <a:ext cx="1018498" cy="55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8650" name="墨迹 1048649"/>
              <p14:cNvContentPartPr/>
              <p14:nvPr/>
            </p14:nvContentPartPr>
            <p14:xfrm>
              <a:off x="8394243" y="3706654"/>
              <a:ext cx="2303751" cy="570425"/>
            </p14:xfrm>
          </p:contentPart>
        </mc:Choice>
        <mc:Fallback xmlns="">
          <p:pic>
            <p:nvPicPr>
              <p:cNvPr id="1048650" name="墨迹 1048649"/>
            </p:nvPicPr>
            <p:blipFill>
              <a:blip r:embed="rId13"/>
            </p:blipFill>
            <p:spPr>
              <a:xfrm>
                <a:off x="8394243" y="3706654"/>
                <a:ext cx="2303751" cy="57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8651" name="墨迹 1048650"/>
              <p14:cNvContentPartPr/>
              <p14:nvPr/>
            </p14:nvContentPartPr>
            <p14:xfrm>
              <a:off x="9749792" y="3284266"/>
              <a:ext cx="456971" cy="32870"/>
            </p14:xfrm>
          </p:contentPart>
        </mc:Choice>
        <mc:Fallback xmlns="">
          <p:pic>
            <p:nvPicPr>
              <p:cNvPr id="1048651" name="墨迹 1048650"/>
            </p:nvPicPr>
            <p:blipFill>
              <a:blip r:embed="rId15"/>
            </p:blipFill>
            <p:spPr>
              <a:xfrm>
                <a:off x="9749792" y="3284266"/>
                <a:ext cx="456971" cy="32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8652" name="墨迹 1048651"/>
              <p14:cNvContentPartPr/>
              <p14:nvPr/>
            </p14:nvContentPartPr>
            <p14:xfrm>
              <a:off x="9762067" y="3372627"/>
              <a:ext cx="531943" cy="15734"/>
            </p14:xfrm>
          </p:contentPart>
        </mc:Choice>
        <mc:Fallback xmlns="">
          <p:pic>
            <p:nvPicPr>
              <p:cNvPr id="1048652" name="墨迹 1048651"/>
            </p:nvPicPr>
            <p:blipFill>
              <a:blip r:embed="rId17"/>
            </p:blipFill>
            <p:spPr>
              <a:xfrm>
                <a:off x="9762067" y="3372627"/>
                <a:ext cx="531943" cy="15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8653" name="墨迹 1048652"/>
              <p14:cNvContentPartPr/>
              <p14:nvPr/>
            </p14:nvContentPartPr>
            <p14:xfrm>
              <a:off x="5500369" y="4996231"/>
              <a:ext cx="752346" cy="38091"/>
            </p14:xfrm>
          </p:contentPart>
        </mc:Choice>
        <mc:Fallback xmlns="">
          <p:pic>
            <p:nvPicPr>
              <p:cNvPr id="1048653" name="墨迹 1048652"/>
            </p:nvPicPr>
            <p:blipFill>
              <a:blip r:embed="rId19"/>
            </p:blipFill>
            <p:spPr>
              <a:xfrm>
                <a:off x="5500369" y="4996231"/>
                <a:ext cx="752346" cy="3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8654" name="墨迹 1048653"/>
              <p14:cNvContentPartPr/>
              <p14:nvPr/>
            </p14:nvContentPartPr>
            <p14:xfrm>
              <a:off x="5504181" y="5085080"/>
              <a:ext cx="876134" cy="31984"/>
            </p14:xfrm>
          </p:contentPart>
        </mc:Choice>
        <mc:Fallback xmlns="">
          <p:pic>
            <p:nvPicPr>
              <p:cNvPr id="1048654" name="墨迹 1048653"/>
            </p:nvPicPr>
            <p:blipFill>
              <a:blip r:embed="rId21"/>
            </p:blipFill>
            <p:spPr>
              <a:xfrm>
                <a:off x="5504181" y="5085080"/>
                <a:ext cx="876134" cy="31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8655" name="墨迹 1048654"/>
              <p14:cNvContentPartPr/>
              <p14:nvPr/>
            </p14:nvContentPartPr>
            <p14:xfrm>
              <a:off x="4475055" y="5367866"/>
              <a:ext cx="0" cy="0"/>
            </p14:xfrm>
          </p:contentPart>
        </mc:Choice>
        <mc:Fallback xmlns="">
          <p:pic>
            <p:nvPicPr>
              <p:cNvPr id="1048655" name="墨迹 1048654"/>
            </p:nvPicPr>
            <p:blipFill>
              <a:blip r:embed="rId7"/>
            </p:blipFill>
            <p:spPr>
              <a:xfrm>
                <a:off x="4475055" y="53678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8656" name="墨迹 1048655"/>
              <p14:cNvContentPartPr/>
              <p14:nvPr/>
            </p14:nvContentPartPr>
            <p14:xfrm>
              <a:off x="4210471" y="5005495"/>
              <a:ext cx="677233" cy="25875"/>
            </p14:xfrm>
          </p:contentPart>
        </mc:Choice>
        <mc:Fallback xmlns="">
          <p:pic>
            <p:nvPicPr>
              <p:cNvPr id="1048656" name="墨迹 1048655"/>
            </p:nvPicPr>
            <p:blipFill>
              <a:blip r:embed="rId24"/>
            </p:blipFill>
            <p:spPr>
              <a:xfrm>
                <a:off x="4210471" y="5005495"/>
                <a:ext cx="677233" cy="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8657" name="墨迹 1048656"/>
              <p14:cNvContentPartPr/>
              <p14:nvPr/>
            </p14:nvContentPartPr>
            <p14:xfrm>
              <a:off x="4194386" y="5044915"/>
              <a:ext cx="793442" cy="20979"/>
            </p14:xfrm>
          </p:contentPart>
        </mc:Choice>
        <mc:Fallback xmlns="">
          <p:pic>
            <p:nvPicPr>
              <p:cNvPr id="1048657" name="墨迹 1048656"/>
            </p:nvPicPr>
            <p:blipFill>
              <a:blip r:embed="rId26"/>
            </p:blipFill>
            <p:spPr>
              <a:xfrm>
                <a:off x="4194386" y="5044915"/>
                <a:ext cx="793442" cy="2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8658" name="墨迹 1048657"/>
              <p14:cNvContentPartPr/>
              <p14:nvPr/>
            </p14:nvContentPartPr>
            <p14:xfrm>
              <a:off x="1721697" y="2473536"/>
              <a:ext cx="41711" cy="161547"/>
            </p14:xfrm>
          </p:contentPart>
        </mc:Choice>
        <mc:Fallback xmlns="">
          <p:pic>
            <p:nvPicPr>
              <p:cNvPr id="1048658" name="墨迹 1048657"/>
            </p:nvPicPr>
            <p:blipFill>
              <a:blip r:embed="rId28"/>
            </p:blipFill>
            <p:spPr>
              <a:xfrm>
                <a:off x="1721697" y="2473536"/>
                <a:ext cx="41711" cy="161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8659" name="墨迹 1048658"/>
              <p14:cNvContentPartPr/>
              <p14:nvPr/>
            </p14:nvContentPartPr>
            <p14:xfrm>
              <a:off x="1681902" y="2575822"/>
              <a:ext cx="137637" cy="102610"/>
            </p14:xfrm>
          </p:contentPart>
        </mc:Choice>
        <mc:Fallback xmlns="">
          <p:pic>
            <p:nvPicPr>
              <p:cNvPr id="1048659" name="墨迹 1048658"/>
            </p:nvPicPr>
            <p:blipFill>
              <a:blip r:embed="rId30"/>
            </p:blipFill>
            <p:spPr>
              <a:xfrm>
                <a:off x="1681902" y="2575822"/>
                <a:ext cx="137637" cy="1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8660" name="墨迹 1048659"/>
              <p14:cNvContentPartPr/>
              <p14:nvPr/>
            </p14:nvContentPartPr>
            <p14:xfrm>
              <a:off x="1924050" y="3007362"/>
              <a:ext cx="24188" cy="244037"/>
            </p14:xfrm>
          </p:contentPart>
        </mc:Choice>
        <mc:Fallback xmlns="">
          <p:pic>
            <p:nvPicPr>
              <p:cNvPr id="1048660" name="墨迹 1048659"/>
            </p:nvPicPr>
            <p:blipFill>
              <a:blip r:embed="rId32"/>
            </p:blipFill>
            <p:spPr>
              <a:xfrm>
                <a:off x="1924050" y="3007362"/>
                <a:ext cx="24188" cy="24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8661" name="墨迹 1048660"/>
              <p14:cNvContentPartPr/>
              <p14:nvPr/>
            </p14:nvContentPartPr>
            <p14:xfrm>
              <a:off x="1929978" y="3018788"/>
              <a:ext cx="67095" cy="128251"/>
            </p14:xfrm>
          </p:contentPart>
        </mc:Choice>
        <mc:Fallback xmlns="">
          <p:pic>
            <p:nvPicPr>
              <p:cNvPr id="1048661" name="墨迹 1048660"/>
            </p:nvPicPr>
            <p:blipFill>
              <a:blip r:embed="rId34"/>
            </p:blipFill>
            <p:spPr>
              <a:xfrm>
                <a:off x="1929978" y="3018788"/>
                <a:ext cx="67095" cy="12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8662" name="墨迹 1048661"/>
              <p14:cNvContentPartPr/>
              <p14:nvPr/>
            </p14:nvContentPartPr>
            <p14:xfrm>
              <a:off x="2018638" y="2987886"/>
              <a:ext cx="106363" cy="218021"/>
            </p14:xfrm>
          </p:contentPart>
        </mc:Choice>
        <mc:Fallback xmlns="">
          <p:pic>
            <p:nvPicPr>
              <p:cNvPr id="1048662" name="墨迹 1048661"/>
            </p:nvPicPr>
            <p:blipFill>
              <a:blip r:embed="rId36"/>
            </p:blipFill>
            <p:spPr>
              <a:xfrm>
                <a:off x="2018638" y="2987886"/>
                <a:ext cx="106363" cy="21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8663" name="墨迹 1048662"/>
              <p14:cNvContentPartPr/>
              <p14:nvPr/>
            </p14:nvContentPartPr>
            <p14:xfrm>
              <a:off x="2169271" y="3056045"/>
              <a:ext cx="100287" cy="151759"/>
            </p14:xfrm>
          </p:contentPart>
        </mc:Choice>
        <mc:Fallback xmlns="">
          <p:pic>
            <p:nvPicPr>
              <p:cNvPr id="1048663" name="墨迹 1048662"/>
            </p:nvPicPr>
            <p:blipFill>
              <a:blip r:embed="rId38"/>
            </p:blipFill>
            <p:spPr>
              <a:xfrm>
                <a:off x="2169271" y="3056045"/>
                <a:ext cx="100287" cy="15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8664" name="墨迹 1048663"/>
              <p14:cNvContentPartPr/>
              <p14:nvPr/>
            </p14:nvContentPartPr>
            <p14:xfrm>
              <a:off x="2270761" y="3012016"/>
              <a:ext cx="5357" cy="182482"/>
            </p14:xfrm>
          </p:contentPart>
        </mc:Choice>
        <mc:Fallback xmlns="">
          <p:pic>
            <p:nvPicPr>
              <p:cNvPr id="1048664" name="墨迹 1048663"/>
            </p:nvPicPr>
            <p:blipFill>
              <a:blip r:embed="rId40"/>
            </p:blipFill>
            <p:spPr>
              <a:xfrm>
                <a:off x="2270761" y="3012016"/>
                <a:ext cx="5357" cy="1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8665" name="墨迹 1048664"/>
              <p14:cNvContentPartPr/>
              <p14:nvPr/>
            </p14:nvContentPartPr>
            <p14:xfrm>
              <a:off x="2325720" y="3123778"/>
              <a:ext cx="89817" cy="66664"/>
            </p14:xfrm>
          </p:contentPart>
        </mc:Choice>
        <mc:Fallback xmlns="">
          <p:pic>
            <p:nvPicPr>
              <p:cNvPr id="1048665" name="墨迹 1048664"/>
            </p:nvPicPr>
            <p:blipFill>
              <a:blip r:embed="rId42"/>
            </p:blipFill>
            <p:spPr>
              <a:xfrm>
                <a:off x="2325720" y="3123778"/>
                <a:ext cx="89817" cy="6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8666" name="墨迹 1048665"/>
              <p14:cNvContentPartPr/>
              <p14:nvPr/>
            </p14:nvContentPartPr>
            <p14:xfrm>
              <a:off x="2376595" y="3106845"/>
              <a:ext cx="2103" cy="133905"/>
            </p14:xfrm>
          </p:contentPart>
        </mc:Choice>
        <mc:Fallback xmlns="">
          <p:pic>
            <p:nvPicPr>
              <p:cNvPr id="1048666" name="墨迹 1048665"/>
            </p:nvPicPr>
            <p:blipFill>
              <a:blip r:embed="rId44"/>
            </p:blipFill>
            <p:spPr>
              <a:xfrm>
                <a:off x="2376595" y="3106845"/>
                <a:ext cx="2103" cy="133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8667" name="墨迹 1048666"/>
              <p14:cNvContentPartPr/>
              <p14:nvPr/>
            </p14:nvContentPartPr>
            <p14:xfrm>
              <a:off x="2353959" y="3018075"/>
              <a:ext cx="136151" cy="232746"/>
            </p14:xfrm>
          </p:contentPart>
        </mc:Choice>
        <mc:Fallback xmlns="">
          <p:pic>
            <p:nvPicPr>
              <p:cNvPr id="1048667" name="墨迹 1048666"/>
            </p:nvPicPr>
            <p:blipFill>
              <a:blip r:embed="rId46"/>
            </p:blipFill>
            <p:spPr>
              <a:xfrm>
                <a:off x="2353959" y="3018075"/>
                <a:ext cx="136151" cy="232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8668" name="墨迹 1048667"/>
              <p14:cNvContentPartPr/>
              <p14:nvPr/>
            </p14:nvContentPartPr>
            <p14:xfrm>
              <a:off x="1769357" y="2985347"/>
              <a:ext cx="247778" cy="329802"/>
            </p14:xfrm>
          </p:contentPart>
        </mc:Choice>
        <mc:Fallback xmlns="">
          <p:pic>
            <p:nvPicPr>
              <p:cNvPr id="1048668" name="墨迹 1048667"/>
            </p:nvPicPr>
            <p:blipFill>
              <a:blip r:embed="rId48"/>
            </p:blipFill>
            <p:spPr>
              <a:xfrm>
                <a:off x="1769357" y="2985347"/>
                <a:ext cx="247778" cy="329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8669" name="墨迹 1048668"/>
              <p14:cNvContentPartPr/>
              <p14:nvPr/>
            </p14:nvContentPartPr>
            <p14:xfrm>
              <a:off x="2452795" y="2930736"/>
              <a:ext cx="109301" cy="113373"/>
            </p14:xfrm>
          </p:contentPart>
        </mc:Choice>
        <mc:Fallback xmlns="">
          <p:pic>
            <p:nvPicPr>
              <p:cNvPr id="1048669" name="墨迹 1048668"/>
            </p:nvPicPr>
            <p:blipFill>
              <a:blip r:embed="rId50"/>
            </p:blipFill>
            <p:spPr>
              <a:xfrm>
                <a:off x="2452795" y="2930736"/>
                <a:ext cx="109301" cy="113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8670" name="墨迹 1048669"/>
              <p14:cNvContentPartPr/>
              <p14:nvPr/>
            </p14:nvContentPartPr>
            <p14:xfrm>
              <a:off x="2531112" y="2937137"/>
              <a:ext cx="76983" cy="21962"/>
            </p14:xfrm>
          </p:contentPart>
        </mc:Choice>
        <mc:Fallback xmlns="">
          <p:pic>
            <p:nvPicPr>
              <p:cNvPr id="1048670" name="墨迹 1048669"/>
            </p:nvPicPr>
            <p:blipFill>
              <a:blip r:embed="rId52"/>
            </p:blipFill>
            <p:spPr>
              <a:xfrm>
                <a:off x="2531112" y="2937137"/>
                <a:ext cx="76983" cy="21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8671" name="墨迹 1048670"/>
              <p14:cNvContentPartPr/>
              <p14:nvPr/>
            </p14:nvContentPartPr>
            <p14:xfrm>
              <a:off x="3528061" y="1975271"/>
              <a:ext cx="0" cy="0"/>
            </p14:xfrm>
          </p:contentPart>
        </mc:Choice>
        <mc:Fallback xmlns="">
          <p:pic>
            <p:nvPicPr>
              <p:cNvPr id="1048671" name="墨迹 1048670"/>
            </p:nvPicPr>
            <p:blipFill>
              <a:blip r:embed="rId7"/>
            </p:blipFill>
            <p:spPr>
              <a:xfrm>
                <a:off x="3528061" y="197527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8672" name="墨迹 1048671"/>
              <p14:cNvContentPartPr/>
              <p14:nvPr/>
            </p14:nvContentPartPr>
            <p14:xfrm>
              <a:off x="1979700" y="3394711"/>
              <a:ext cx="67538" cy="304850"/>
            </p14:xfrm>
          </p:contentPart>
        </mc:Choice>
        <mc:Fallback xmlns="">
          <p:pic>
            <p:nvPicPr>
              <p:cNvPr id="1048672" name="墨迹 1048671"/>
            </p:nvPicPr>
            <p:blipFill>
              <a:blip r:embed="rId55"/>
            </p:blipFill>
            <p:spPr>
              <a:xfrm>
                <a:off x="1979700" y="3394711"/>
                <a:ext cx="67538" cy="30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8673" name="墨迹 1048672"/>
              <p14:cNvContentPartPr/>
              <p14:nvPr/>
            </p14:nvContentPartPr>
            <p14:xfrm>
              <a:off x="2015488" y="3400635"/>
              <a:ext cx="102027" cy="255286"/>
            </p14:xfrm>
          </p:contentPart>
        </mc:Choice>
        <mc:Fallback xmlns="">
          <p:pic>
            <p:nvPicPr>
              <p:cNvPr id="1048673" name="墨迹 1048672"/>
            </p:nvPicPr>
            <p:blipFill>
              <a:blip r:embed="rId57"/>
            </p:blipFill>
            <p:spPr>
              <a:xfrm>
                <a:off x="2015488" y="3400635"/>
                <a:ext cx="102027" cy="255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8674" name="墨迹 1048673"/>
              <p14:cNvContentPartPr/>
              <p14:nvPr/>
            </p14:nvContentPartPr>
            <p14:xfrm>
              <a:off x="1996438" y="3506924"/>
              <a:ext cx="244160" cy="233078"/>
            </p14:xfrm>
          </p:contentPart>
        </mc:Choice>
        <mc:Fallback xmlns="">
          <p:pic>
            <p:nvPicPr>
              <p:cNvPr id="1048674" name="墨迹 1048673"/>
            </p:nvPicPr>
            <p:blipFill>
              <a:blip r:embed="rId59"/>
            </p:blipFill>
            <p:spPr>
              <a:xfrm>
                <a:off x="1996438" y="3506924"/>
                <a:ext cx="244160" cy="233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8675" name="墨迹 1048674"/>
              <p14:cNvContentPartPr/>
              <p14:nvPr/>
            </p14:nvContentPartPr>
            <p14:xfrm>
              <a:off x="2296187" y="3452283"/>
              <a:ext cx="106974" cy="141513"/>
            </p14:xfrm>
          </p:contentPart>
        </mc:Choice>
        <mc:Fallback xmlns="">
          <p:pic>
            <p:nvPicPr>
              <p:cNvPr id="1048675" name="墨迹 1048674"/>
            </p:nvPicPr>
            <p:blipFill>
              <a:blip r:embed="rId61"/>
            </p:blipFill>
            <p:spPr>
              <a:xfrm>
                <a:off x="2296187" y="3452283"/>
                <a:ext cx="106974" cy="141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8676" name="墨迹 1048675"/>
              <p14:cNvContentPartPr/>
              <p14:nvPr/>
            </p14:nvContentPartPr>
            <p14:xfrm>
              <a:off x="2393528" y="3384550"/>
              <a:ext cx="18457" cy="261884"/>
            </p14:xfrm>
          </p:contentPart>
        </mc:Choice>
        <mc:Fallback xmlns="">
          <p:pic>
            <p:nvPicPr>
              <p:cNvPr id="1048676" name="墨迹 1048675"/>
            </p:nvPicPr>
            <p:blipFill>
              <a:blip r:embed="rId63"/>
            </p:blipFill>
            <p:spPr>
              <a:xfrm>
                <a:off x="2393528" y="3384550"/>
                <a:ext cx="18457" cy="26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8677" name="墨迹 1048676"/>
              <p14:cNvContentPartPr/>
              <p14:nvPr/>
            </p14:nvContentPartPr>
            <p14:xfrm>
              <a:off x="2449831" y="3533138"/>
              <a:ext cx="110476" cy="77318"/>
            </p14:xfrm>
          </p:contentPart>
        </mc:Choice>
        <mc:Fallback xmlns="">
          <p:pic>
            <p:nvPicPr>
              <p:cNvPr id="1048677" name="墨迹 1048676"/>
            </p:nvPicPr>
            <p:blipFill>
              <a:blip r:embed="rId65"/>
            </p:blipFill>
            <p:spPr>
              <a:xfrm>
                <a:off x="2449831" y="3533138"/>
                <a:ext cx="110476" cy="77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48678" name="墨迹 1048677"/>
              <p14:cNvContentPartPr/>
              <p14:nvPr/>
            </p14:nvContentPartPr>
            <p14:xfrm>
              <a:off x="2482031" y="3403581"/>
              <a:ext cx="156035" cy="281135"/>
            </p14:xfrm>
          </p:contentPart>
        </mc:Choice>
        <mc:Fallback xmlns="">
          <p:pic>
            <p:nvPicPr>
              <p:cNvPr id="1048678" name="墨迹 1048677"/>
            </p:nvPicPr>
            <p:blipFill>
              <a:blip r:embed="rId67"/>
            </p:blipFill>
            <p:spPr>
              <a:xfrm>
                <a:off x="2482031" y="3403581"/>
                <a:ext cx="156035" cy="281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8679" name="墨迹 1048678"/>
              <p14:cNvContentPartPr/>
              <p14:nvPr/>
            </p14:nvContentPartPr>
            <p14:xfrm>
              <a:off x="1832558" y="3440852"/>
              <a:ext cx="196477" cy="344746"/>
            </p14:xfrm>
          </p:contentPart>
        </mc:Choice>
        <mc:Fallback xmlns="">
          <p:pic>
            <p:nvPicPr>
              <p:cNvPr id="1048679" name="墨迹 1048678"/>
            </p:nvPicPr>
            <p:blipFill>
              <a:blip r:embed="rId69"/>
            </p:blipFill>
            <p:spPr>
              <a:xfrm>
                <a:off x="1832558" y="3440852"/>
                <a:ext cx="196477" cy="344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48680" name="墨迹 1048679"/>
              <p14:cNvContentPartPr/>
              <p14:nvPr/>
            </p14:nvContentPartPr>
            <p14:xfrm>
              <a:off x="2670386" y="3396674"/>
              <a:ext cx="84230" cy="8620"/>
            </p14:xfrm>
          </p:contentPart>
        </mc:Choice>
        <mc:Fallback xmlns="">
          <p:pic>
            <p:nvPicPr>
              <p:cNvPr id="1048680" name="墨迹 1048679"/>
            </p:nvPicPr>
            <p:blipFill>
              <a:blip r:embed="rId71"/>
            </p:blipFill>
            <p:spPr>
              <a:xfrm>
                <a:off x="2670386" y="3396674"/>
                <a:ext cx="84230" cy="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8681" name="墨迹 1048680"/>
              <p14:cNvContentPartPr/>
              <p14:nvPr/>
            </p14:nvContentPartPr>
            <p14:xfrm>
              <a:off x="2235200" y="4394626"/>
              <a:ext cx="0" cy="0"/>
            </p14:xfrm>
          </p:contentPart>
        </mc:Choice>
        <mc:Fallback xmlns="">
          <p:pic>
            <p:nvPicPr>
              <p:cNvPr id="1048681" name="墨迹 1048680"/>
            </p:nvPicPr>
            <p:blipFill>
              <a:blip r:embed="rId7"/>
            </p:blipFill>
            <p:spPr>
              <a:xfrm>
                <a:off x="2235200" y="439462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48682" name="墨迹 1048681"/>
              <p14:cNvContentPartPr/>
              <p14:nvPr/>
            </p14:nvContentPartPr>
            <p14:xfrm>
              <a:off x="2115397" y="3874154"/>
              <a:ext cx="140913" cy="23476"/>
            </p14:xfrm>
          </p:contentPart>
        </mc:Choice>
        <mc:Fallback xmlns="">
          <p:pic>
            <p:nvPicPr>
              <p:cNvPr id="1048682" name="墨迹 1048681"/>
            </p:nvPicPr>
            <p:blipFill>
              <a:blip r:embed="rId74"/>
            </p:blipFill>
            <p:spPr>
              <a:xfrm>
                <a:off x="2115397" y="3874154"/>
                <a:ext cx="140913" cy="23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48683" name="墨迹 1048682"/>
              <p14:cNvContentPartPr/>
              <p14:nvPr/>
            </p14:nvContentPartPr>
            <p14:xfrm>
              <a:off x="2133600" y="3914564"/>
              <a:ext cx="35561" cy="293665"/>
            </p14:xfrm>
          </p:contentPart>
        </mc:Choice>
        <mc:Fallback xmlns="">
          <p:pic>
            <p:nvPicPr>
              <p:cNvPr id="1048683" name="墨迹 1048682"/>
            </p:nvPicPr>
            <p:blipFill>
              <a:blip r:embed="rId76"/>
            </p:blipFill>
            <p:spPr>
              <a:xfrm>
                <a:off x="2133600" y="3914564"/>
                <a:ext cx="35561" cy="293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8684" name="墨迹 1048683"/>
              <p14:cNvContentPartPr/>
              <p14:nvPr/>
            </p14:nvContentPartPr>
            <p14:xfrm>
              <a:off x="2170005" y="3944289"/>
              <a:ext cx="225116" cy="149344"/>
            </p14:xfrm>
          </p:contentPart>
        </mc:Choice>
        <mc:Fallback xmlns="">
          <p:pic>
            <p:nvPicPr>
              <p:cNvPr id="1048684" name="墨迹 1048683"/>
            </p:nvPicPr>
            <p:blipFill>
              <a:blip r:embed="rId78"/>
            </p:blipFill>
            <p:spPr>
              <a:xfrm>
                <a:off x="2170005" y="3944289"/>
                <a:ext cx="225116" cy="149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8685" name="墨迹 1048684"/>
              <p14:cNvContentPartPr/>
              <p14:nvPr/>
            </p14:nvContentPartPr>
            <p14:xfrm>
              <a:off x="2404972" y="3868021"/>
              <a:ext cx="132680" cy="165094"/>
            </p14:xfrm>
          </p:contentPart>
        </mc:Choice>
        <mc:Fallback xmlns="">
          <p:pic>
            <p:nvPicPr>
              <p:cNvPr id="1048685" name="墨迹 1048684"/>
            </p:nvPicPr>
            <p:blipFill>
              <a:blip r:embed="rId80"/>
            </p:blipFill>
            <p:spPr>
              <a:xfrm>
                <a:off x="2404972" y="3868021"/>
                <a:ext cx="132680" cy="16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8686" name="墨迹 1048685"/>
              <p14:cNvContentPartPr/>
              <p14:nvPr/>
            </p14:nvContentPartPr>
            <p14:xfrm>
              <a:off x="2558628" y="3948393"/>
              <a:ext cx="104888" cy="157211"/>
            </p14:xfrm>
          </p:contentPart>
        </mc:Choice>
        <mc:Fallback xmlns="">
          <p:pic>
            <p:nvPicPr>
              <p:cNvPr id="1048686" name="墨迹 1048685"/>
            </p:nvPicPr>
            <p:blipFill>
              <a:blip r:embed="rId82"/>
            </p:blipFill>
            <p:spPr>
              <a:xfrm>
                <a:off x="2558628" y="3948393"/>
                <a:ext cx="104888" cy="157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8687" name="墨迹 1048686"/>
              <p14:cNvContentPartPr/>
              <p14:nvPr/>
            </p14:nvContentPartPr>
            <p14:xfrm>
              <a:off x="2320049" y="4173644"/>
              <a:ext cx="20136" cy="189512"/>
            </p14:xfrm>
          </p:contentPart>
        </mc:Choice>
        <mc:Fallback xmlns="">
          <p:pic>
            <p:nvPicPr>
              <p:cNvPr id="1048687" name="墨迹 1048686"/>
            </p:nvPicPr>
            <p:blipFill>
              <a:blip r:embed="rId84"/>
            </p:blipFill>
            <p:spPr>
              <a:xfrm>
                <a:off x="2320049" y="4173644"/>
                <a:ext cx="20136" cy="189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48688" name="墨迹 1048687"/>
              <p14:cNvContentPartPr/>
              <p14:nvPr/>
            </p14:nvContentPartPr>
            <p14:xfrm>
              <a:off x="2321983" y="4193542"/>
              <a:ext cx="135664" cy="150925"/>
            </p14:xfrm>
          </p:contentPart>
        </mc:Choice>
        <mc:Fallback xmlns="">
          <p:pic>
            <p:nvPicPr>
              <p:cNvPr id="1048688" name="墨迹 1048687"/>
            </p:nvPicPr>
            <p:blipFill>
              <a:blip r:embed="rId86"/>
            </p:blipFill>
            <p:spPr>
              <a:xfrm>
                <a:off x="2321983" y="4193542"/>
                <a:ext cx="135664" cy="15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48689" name="墨迹 1048688"/>
              <p14:cNvContentPartPr/>
              <p14:nvPr/>
            </p14:nvContentPartPr>
            <p14:xfrm>
              <a:off x="2510837" y="4234609"/>
              <a:ext cx="109876" cy="112126"/>
            </p14:xfrm>
          </p:contentPart>
        </mc:Choice>
        <mc:Fallback xmlns="">
          <p:pic>
            <p:nvPicPr>
              <p:cNvPr id="1048689" name="墨迹 1048688"/>
            </p:nvPicPr>
            <p:blipFill>
              <a:blip r:embed="rId88"/>
            </p:blipFill>
            <p:spPr>
              <a:xfrm>
                <a:off x="2510837" y="4234609"/>
                <a:ext cx="109876" cy="112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48690" name="墨迹 1048689"/>
              <p14:cNvContentPartPr/>
              <p14:nvPr/>
            </p14:nvContentPartPr>
            <p14:xfrm>
              <a:off x="2672401" y="4188883"/>
              <a:ext cx="119086" cy="123804"/>
            </p14:xfrm>
          </p:contentPart>
        </mc:Choice>
        <mc:Fallback xmlns="">
          <p:pic>
            <p:nvPicPr>
              <p:cNvPr id="1048690" name="墨迹 1048689"/>
            </p:nvPicPr>
            <p:blipFill>
              <a:blip r:embed="rId90"/>
            </p:blipFill>
            <p:spPr>
              <a:xfrm>
                <a:off x="2672401" y="4188883"/>
                <a:ext cx="119086" cy="123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8691" name="墨迹 1048690"/>
              <p14:cNvContentPartPr/>
              <p14:nvPr/>
            </p14:nvContentPartPr>
            <p14:xfrm>
              <a:off x="2775371" y="4149514"/>
              <a:ext cx="32756" cy="247356"/>
            </p14:xfrm>
          </p:contentPart>
        </mc:Choice>
        <mc:Fallback xmlns="">
          <p:pic>
            <p:nvPicPr>
              <p:cNvPr id="1048691" name="墨迹 1048690"/>
            </p:nvPicPr>
            <p:blipFill>
              <a:blip r:embed="rId92"/>
            </p:blipFill>
            <p:spPr>
              <a:xfrm>
                <a:off x="2775371" y="4149514"/>
                <a:ext cx="32756" cy="247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8692" name="墨迹 1048691"/>
              <p14:cNvContentPartPr/>
              <p14:nvPr/>
            </p14:nvContentPartPr>
            <p14:xfrm>
              <a:off x="3100577" y="3284244"/>
              <a:ext cx="148343" cy="175387"/>
            </p14:xfrm>
          </p:contentPart>
        </mc:Choice>
        <mc:Fallback xmlns="">
          <p:pic>
            <p:nvPicPr>
              <p:cNvPr id="1048692" name="墨迹 1048691"/>
            </p:nvPicPr>
            <p:blipFill>
              <a:blip r:embed="rId94"/>
            </p:blipFill>
            <p:spPr>
              <a:xfrm>
                <a:off x="3100577" y="3284244"/>
                <a:ext cx="148343" cy="175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8693" name="墨迹 1048692"/>
              <p14:cNvContentPartPr/>
              <p14:nvPr/>
            </p14:nvContentPartPr>
            <p14:xfrm>
              <a:off x="1872828" y="2646710"/>
              <a:ext cx="129954" cy="41456"/>
            </p14:xfrm>
          </p:contentPart>
        </mc:Choice>
        <mc:Fallback xmlns="">
          <p:pic>
            <p:nvPicPr>
              <p:cNvPr id="1048693" name="墨迹 1048692"/>
            </p:nvPicPr>
            <p:blipFill>
              <a:blip r:embed="rId96"/>
            </p:blipFill>
            <p:spPr>
              <a:xfrm>
                <a:off x="1872828" y="2646710"/>
                <a:ext cx="129954" cy="41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8694" name="墨迹 1048693"/>
              <p14:cNvContentPartPr/>
              <p14:nvPr/>
            </p14:nvContentPartPr>
            <p14:xfrm>
              <a:off x="1901614" y="2709755"/>
              <a:ext cx="40634" cy="225218"/>
            </p14:xfrm>
          </p:contentPart>
        </mc:Choice>
        <mc:Fallback xmlns="">
          <p:pic>
            <p:nvPicPr>
              <p:cNvPr id="1048694" name="墨迹 1048693"/>
            </p:nvPicPr>
            <p:blipFill>
              <a:blip r:embed="rId98"/>
            </p:blipFill>
            <p:spPr>
              <a:xfrm>
                <a:off x="1901614" y="2709755"/>
                <a:ext cx="40634" cy="22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8695" name="墨迹 1048694"/>
              <p14:cNvContentPartPr/>
              <p14:nvPr/>
            </p14:nvContentPartPr>
            <p14:xfrm>
              <a:off x="1945638" y="2730479"/>
              <a:ext cx="143385" cy="128513"/>
            </p14:xfrm>
          </p:contentPart>
        </mc:Choice>
        <mc:Fallback xmlns="">
          <p:pic>
            <p:nvPicPr>
              <p:cNvPr id="1048695" name="墨迹 1048694"/>
            </p:nvPicPr>
            <p:blipFill>
              <a:blip r:embed="rId100"/>
            </p:blipFill>
            <p:spPr>
              <a:xfrm>
                <a:off x="1945638" y="2730479"/>
                <a:ext cx="143385" cy="12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8696" name="墨迹 1048695"/>
              <p14:cNvContentPartPr/>
              <p14:nvPr/>
            </p14:nvContentPartPr>
            <p14:xfrm>
              <a:off x="2139088" y="2636493"/>
              <a:ext cx="126171" cy="224918"/>
            </p14:xfrm>
          </p:contentPart>
        </mc:Choice>
        <mc:Fallback xmlns="">
          <p:pic>
            <p:nvPicPr>
              <p:cNvPr id="1048696" name="墨迹 1048695"/>
            </p:nvPicPr>
            <p:blipFill>
              <a:blip r:embed="rId102"/>
            </p:blipFill>
            <p:spPr>
              <a:xfrm>
                <a:off x="2139088" y="2636493"/>
                <a:ext cx="126171" cy="224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8697" name="墨迹 1048696"/>
              <p14:cNvContentPartPr/>
              <p14:nvPr/>
            </p14:nvContentPartPr>
            <p14:xfrm>
              <a:off x="2298700" y="2747877"/>
              <a:ext cx="104633" cy="132365"/>
            </p14:xfrm>
          </p:contentPart>
        </mc:Choice>
        <mc:Fallback xmlns="">
          <p:pic>
            <p:nvPicPr>
              <p:cNvPr id="1048697" name="墨迹 1048696"/>
            </p:nvPicPr>
            <p:blipFill>
              <a:blip r:embed="rId104"/>
            </p:blipFill>
            <p:spPr>
              <a:xfrm>
                <a:off x="2298700" y="2747877"/>
                <a:ext cx="104633" cy="132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8698" name="墨迹 1048697"/>
              <p14:cNvContentPartPr/>
              <p14:nvPr/>
            </p14:nvContentPartPr>
            <p14:xfrm>
              <a:off x="4475481" y="2049780"/>
              <a:ext cx="0" cy="0"/>
            </p14:xfrm>
          </p:contentPart>
        </mc:Choice>
        <mc:Fallback xmlns="">
          <p:pic>
            <p:nvPicPr>
              <p:cNvPr id="1048698" name="墨迹 1048697"/>
            </p:nvPicPr>
            <p:blipFill>
              <a:blip r:embed="rId106"/>
            </p:blipFill>
            <p:spPr>
              <a:xfrm>
                <a:off x="4475481" y="204978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8699" name="墨迹 1048698"/>
              <p14:cNvContentPartPr/>
              <p14:nvPr/>
            </p14:nvContentPartPr>
            <p14:xfrm>
              <a:off x="4015521" y="2015281"/>
              <a:ext cx="597531" cy="603682"/>
            </p14:xfrm>
          </p:contentPart>
        </mc:Choice>
        <mc:Fallback xmlns="">
          <p:pic>
            <p:nvPicPr>
              <p:cNvPr id="1048699" name="墨迹 1048698"/>
            </p:nvPicPr>
            <p:blipFill>
              <a:blip r:embed="rId108"/>
            </p:blipFill>
            <p:spPr>
              <a:xfrm>
                <a:off x="4015521" y="2015281"/>
                <a:ext cx="597531" cy="603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48700" name="墨迹 1048699"/>
              <p14:cNvContentPartPr/>
              <p14:nvPr/>
            </p14:nvContentPartPr>
            <p14:xfrm>
              <a:off x="4515271" y="2512062"/>
              <a:ext cx="1412481" cy="390641"/>
            </p14:xfrm>
          </p:contentPart>
        </mc:Choice>
        <mc:Fallback xmlns="">
          <p:pic>
            <p:nvPicPr>
              <p:cNvPr id="1048700" name="墨迹 1048699"/>
            </p:nvPicPr>
            <p:blipFill>
              <a:blip r:embed="rId110"/>
            </p:blipFill>
            <p:spPr>
              <a:xfrm>
                <a:off x="4515271" y="2512062"/>
                <a:ext cx="1412481" cy="39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48701" name="墨迹 1048700"/>
              <p14:cNvContentPartPr/>
              <p14:nvPr/>
            </p14:nvContentPartPr>
            <p14:xfrm>
              <a:off x="5840731" y="2708476"/>
              <a:ext cx="149755" cy="221170"/>
            </p14:xfrm>
          </p:contentPart>
        </mc:Choice>
        <mc:Fallback xmlns="">
          <p:pic>
            <p:nvPicPr>
              <p:cNvPr id="1048701" name="墨迹 1048700"/>
            </p:nvPicPr>
            <p:blipFill>
              <a:blip r:embed="rId112"/>
            </p:blipFill>
            <p:spPr>
              <a:xfrm>
                <a:off x="5840731" y="2708476"/>
                <a:ext cx="149755" cy="22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48702" name="墨迹 1048701"/>
              <p14:cNvContentPartPr/>
              <p14:nvPr/>
            </p14:nvContentPartPr>
            <p14:xfrm>
              <a:off x="4570731" y="2633555"/>
              <a:ext cx="18624" cy="226301"/>
            </p14:xfrm>
          </p:contentPart>
        </mc:Choice>
        <mc:Fallback xmlns="">
          <p:pic>
            <p:nvPicPr>
              <p:cNvPr id="1048702" name="墨迹 1048701"/>
            </p:nvPicPr>
            <p:blipFill>
              <a:blip r:embed="rId114"/>
            </p:blipFill>
            <p:spPr>
              <a:xfrm>
                <a:off x="4570731" y="2633555"/>
                <a:ext cx="18624" cy="226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48703" name="墨迹 1048702"/>
              <p14:cNvContentPartPr/>
              <p14:nvPr/>
            </p14:nvContentPartPr>
            <p14:xfrm>
              <a:off x="4584278" y="2640331"/>
              <a:ext cx="53227" cy="110145"/>
            </p14:xfrm>
          </p:contentPart>
        </mc:Choice>
        <mc:Fallback xmlns="">
          <p:pic>
            <p:nvPicPr>
              <p:cNvPr id="1048703" name="墨迹 1048702"/>
            </p:nvPicPr>
            <p:blipFill>
              <a:blip r:embed="rId116"/>
            </p:blipFill>
            <p:spPr>
              <a:xfrm>
                <a:off x="4584278" y="2640331"/>
                <a:ext cx="53227" cy="110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48704" name="墨迹 1048703"/>
              <p14:cNvContentPartPr/>
              <p14:nvPr/>
            </p14:nvContentPartPr>
            <p14:xfrm>
              <a:off x="4666394" y="2605195"/>
              <a:ext cx="109241" cy="232337"/>
            </p14:xfrm>
          </p:contentPart>
        </mc:Choice>
        <mc:Fallback xmlns="">
          <p:pic>
            <p:nvPicPr>
              <p:cNvPr id="1048704" name="墨迹 1048703"/>
            </p:nvPicPr>
            <p:blipFill>
              <a:blip r:embed="rId118"/>
            </p:blipFill>
            <p:spPr>
              <a:xfrm>
                <a:off x="4666394" y="2605195"/>
                <a:ext cx="109241" cy="232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48705" name="墨迹 1048704"/>
              <p14:cNvContentPartPr/>
              <p14:nvPr/>
            </p14:nvContentPartPr>
            <p14:xfrm>
              <a:off x="4827843" y="2674794"/>
              <a:ext cx="131673" cy="179516"/>
            </p14:xfrm>
          </p:contentPart>
        </mc:Choice>
        <mc:Fallback xmlns="">
          <p:pic>
            <p:nvPicPr>
              <p:cNvPr id="1048705" name="墨迹 1048704"/>
            </p:nvPicPr>
            <p:blipFill>
              <a:blip r:embed="rId120"/>
            </p:blipFill>
            <p:spPr>
              <a:xfrm>
                <a:off x="4827843" y="2674794"/>
                <a:ext cx="131673" cy="17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8706" name="墨迹 1048705"/>
              <p14:cNvContentPartPr/>
              <p14:nvPr/>
            </p14:nvContentPartPr>
            <p14:xfrm>
              <a:off x="4948084" y="2607733"/>
              <a:ext cx="19071" cy="286813"/>
            </p14:xfrm>
          </p:contentPart>
        </mc:Choice>
        <mc:Fallback xmlns="">
          <p:pic>
            <p:nvPicPr>
              <p:cNvPr id="1048706" name="墨迹 1048705"/>
            </p:nvPicPr>
            <p:blipFill>
              <a:blip r:embed="rId122"/>
            </p:blipFill>
            <p:spPr>
              <a:xfrm>
                <a:off x="4948084" y="2607733"/>
                <a:ext cx="19071" cy="286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48707" name="墨迹 1048706"/>
              <p14:cNvContentPartPr/>
              <p14:nvPr/>
            </p14:nvContentPartPr>
            <p14:xfrm>
              <a:off x="4997211" y="2800522"/>
              <a:ext cx="115567" cy="135113"/>
            </p14:xfrm>
          </p:contentPart>
        </mc:Choice>
        <mc:Fallback xmlns="">
          <p:pic>
            <p:nvPicPr>
              <p:cNvPr id="1048707" name="墨迹 1048706"/>
            </p:nvPicPr>
            <p:blipFill>
              <a:blip r:embed="rId124"/>
            </p:blipFill>
            <p:spPr>
              <a:xfrm>
                <a:off x="4997211" y="2800522"/>
                <a:ext cx="115567" cy="135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48708" name="墨迹 1048707"/>
              <p14:cNvContentPartPr/>
              <p14:nvPr/>
            </p14:nvContentPartPr>
            <p14:xfrm>
              <a:off x="5195147" y="2871047"/>
              <a:ext cx="203609" cy="67447"/>
            </p14:xfrm>
          </p:contentPart>
        </mc:Choice>
        <mc:Fallback xmlns="">
          <p:pic>
            <p:nvPicPr>
              <p:cNvPr id="1048708" name="墨迹 1048707"/>
            </p:nvPicPr>
            <p:blipFill>
              <a:blip r:embed="rId126"/>
            </p:blipFill>
            <p:spPr>
              <a:xfrm>
                <a:off x="5195147" y="2871047"/>
                <a:ext cx="203609" cy="6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48709" name="墨迹 1048708"/>
              <p14:cNvContentPartPr/>
              <p14:nvPr/>
            </p14:nvContentPartPr>
            <p14:xfrm>
              <a:off x="5328819" y="2866388"/>
              <a:ext cx="118164" cy="159315"/>
            </p14:xfrm>
          </p:contentPart>
        </mc:Choice>
        <mc:Fallback xmlns="">
          <p:pic>
            <p:nvPicPr>
              <p:cNvPr id="1048709" name="墨迹 1048708"/>
            </p:nvPicPr>
            <p:blipFill>
              <a:blip r:embed="rId128"/>
            </p:blipFill>
            <p:spPr>
              <a:xfrm>
                <a:off x="5328819" y="2866388"/>
                <a:ext cx="118164" cy="15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48710" name="墨迹 1048709"/>
              <p14:cNvContentPartPr/>
              <p14:nvPr/>
            </p14:nvContentPartPr>
            <p14:xfrm>
              <a:off x="5313681" y="3164717"/>
              <a:ext cx="122658" cy="132268"/>
            </p14:xfrm>
          </p:contentPart>
        </mc:Choice>
        <mc:Fallback xmlns="">
          <p:pic>
            <p:nvPicPr>
              <p:cNvPr id="1048710" name="墨迹 1048709"/>
            </p:nvPicPr>
            <p:blipFill>
              <a:blip r:embed="rId130"/>
            </p:blipFill>
            <p:spPr>
              <a:xfrm>
                <a:off x="5313681" y="3164717"/>
                <a:ext cx="122658" cy="132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48711" name="墨迹 1048710"/>
              <p14:cNvContentPartPr/>
              <p14:nvPr/>
            </p14:nvContentPartPr>
            <p14:xfrm>
              <a:off x="5339928" y="3203786"/>
              <a:ext cx="47410" cy="230828"/>
            </p14:xfrm>
          </p:contentPart>
        </mc:Choice>
        <mc:Fallback xmlns="">
          <p:pic>
            <p:nvPicPr>
              <p:cNvPr id="1048711" name="墨迹 1048710"/>
            </p:nvPicPr>
            <p:blipFill>
              <a:blip r:embed="rId132"/>
            </p:blipFill>
            <p:spPr>
              <a:xfrm>
                <a:off x="5339928" y="3203786"/>
                <a:ext cx="47410" cy="23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48712" name="墨迹 1048711"/>
              <p14:cNvContentPartPr/>
              <p14:nvPr/>
            </p14:nvContentPartPr>
            <p14:xfrm>
              <a:off x="5468090" y="3158066"/>
              <a:ext cx="97838" cy="221699"/>
            </p14:xfrm>
          </p:contentPart>
        </mc:Choice>
        <mc:Fallback xmlns="">
          <p:pic>
            <p:nvPicPr>
              <p:cNvPr id="1048712" name="墨迹 1048711"/>
            </p:nvPicPr>
            <p:blipFill>
              <a:blip r:embed="rId134"/>
            </p:blipFill>
            <p:spPr>
              <a:xfrm>
                <a:off x="5468090" y="3158066"/>
                <a:ext cx="97838" cy="221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8713" name="墨迹 1048712"/>
              <p14:cNvContentPartPr/>
              <p14:nvPr/>
            </p14:nvContentPartPr>
            <p14:xfrm>
              <a:off x="5595531" y="3175771"/>
              <a:ext cx="109687" cy="190957"/>
            </p14:xfrm>
          </p:contentPart>
        </mc:Choice>
        <mc:Fallback xmlns="">
          <p:pic>
            <p:nvPicPr>
              <p:cNvPr id="1048713" name="墨迹 1048712"/>
            </p:nvPicPr>
            <p:blipFill>
              <a:blip r:embed="rId136"/>
            </p:blipFill>
            <p:spPr>
              <a:xfrm>
                <a:off x="5595531" y="3175771"/>
                <a:ext cx="109687" cy="19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8714" name="墨迹 1048713"/>
              <p14:cNvContentPartPr/>
              <p14:nvPr/>
            </p14:nvContentPartPr>
            <p14:xfrm>
              <a:off x="5724122" y="3253738"/>
              <a:ext cx="107016" cy="99112"/>
            </p14:xfrm>
          </p:contentPart>
        </mc:Choice>
        <mc:Fallback xmlns="">
          <p:pic>
            <p:nvPicPr>
              <p:cNvPr id="1048714" name="墨迹 1048713"/>
            </p:nvPicPr>
            <p:blipFill>
              <a:blip r:embed="rId138"/>
            </p:blipFill>
            <p:spPr>
              <a:xfrm>
                <a:off x="5724122" y="3253738"/>
                <a:ext cx="107016" cy="99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48715" name="墨迹 1048714"/>
              <p14:cNvContentPartPr/>
              <p14:nvPr/>
            </p14:nvContentPartPr>
            <p14:xfrm>
              <a:off x="5766049" y="3270671"/>
              <a:ext cx="26846" cy="202522"/>
            </p14:xfrm>
          </p:contentPart>
        </mc:Choice>
        <mc:Fallback xmlns="">
          <p:pic>
            <p:nvPicPr>
              <p:cNvPr id="1048715" name="墨迹 1048714"/>
            </p:nvPicPr>
            <p:blipFill>
              <a:blip r:embed="rId140"/>
            </p:blipFill>
            <p:spPr>
              <a:xfrm>
                <a:off x="5766049" y="3270671"/>
                <a:ext cx="26846" cy="202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48716" name="墨迹 1048715"/>
              <p14:cNvContentPartPr/>
              <p14:nvPr/>
            </p14:nvContentPartPr>
            <p14:xfrm>
              <a:off x="5728693" y="3117186"/>
              <a:ext cx="115890" cy="346805"/>
            </p14:xfrm>
          </p:contentPart>
        </mc:Choice>
        <mc:Fallback xmlns="">
          <p:pic>
            <p:nvPicPr>
              <p:cNvPr id="1048716" name="墨迹 1048715"/>
            </p:nvPicPr>
            <p:blipFill>
              <a:blip r:embed="rId142"/>
            </p:blipFill>
            <p:spPr>
              <a:xfrm>
                <a:off x="5728693" y="3117186"/>
                <a:ext cx="115890" cy="346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48717" name="墨迹 1048716"/>
              <p14:cNvContentPartPr/>
              <p14:nvPr/>
            </p14:nvContentPartPr>
            <p14:xfrm>
              <a:off x="5762414" y="3011595"/>
              <a:ext cx="98781" cy="84653"/>
            </p14:xfrm>
          </p:contentPart>
        </mc:Choice>
        <mc:Fallback xmlns="">
          <p:pic>
            <p:nvPicPr>
              <p:cNvPr id="1048717" name="墨迹 1048716"/>
            </p:nvPicPr>
            <p:blipFill>
              <a:blip r:embed="rId144"/>
            </p:blipFill>
            <p:spPr>
              <a:xfrm>
                <a:off x="5762414" y="3011595"/>
                <a:ext cx="98781" cy="84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48718" name="墨迹 1048717"/>
              <p14:cNvContentPartPr/>
              <p14:nvPr/>
            </p14:nvContentPartPr>
            <p14:xfrm>
              <a:off x="5825067" y="3020481"/>
              <a:ext cx="93407" cy="11854"/>
            </p14:xfrm>
          </p:contentPart>
        </mc:Choice>
        <mc:Fallback xmlns="">
          <p:pic>
            <p:nvPicPr>
              <p:cNvPr id="1048718" name="墨迹 1048717"/>
            </p:nvPicPr>
            <p:blipFill>
              <a:blip r:embed="rId146"/>
            </p:blipFill>
            <p:spPr>
              <a:xfrm>
                <a:off x="5825067" y="3020481"/>
                <a:ext cx="93407" cy="11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48719" name="墨迹 1048718"/>
              <p14:cNvContentPartPr/>
              <p14:nvPr/>
            </p14:nvContentPartPr>
            <p14:xfrm>
              <a:off x="5229898" y="3128433"/>
              <a:ext cx="118983" cy="342819"/>
            </p14:xfrm>
          </p:contentPart>
        </mc:Choice>
        <mc:Fallback xmlns="">
          <p:pic>
            <p:nvPicPr>
              <p:cNvPr id="1048719" name="墨迹 1048718"/>
            </p:nvPicPr>
            <p:blipFill>
              <a:blip r:embed="rId148"/>
            </p:blipFill>
            <p:spPr>
              <a:xfrm>
                <a:off x="5229898" y="3128433"/>
                <a:ext cx="118983" cy="34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48720" name="墨迹 1048719"/>
              <p14:cNvContentPartPr/>
              <p14:nvPr/>
            </p14:nvContentPartPr>
            <p14:xfrm>
              <a:off x="3996373" y="575733"/>
              <a:ext cx="11610" cy="316073"/>
            </p14:xfrm>
          </p:contentPart>
        </mc:Choice>
        <mc:Fallback xmlns="">
          <p:pic>
            <p:nvPicPr>
              <p:cNvPr id="1048720" name="墨迹 1048719"/>
            </p:nvPicPr>
            <p:blipFill>
              <a:blip r:embed="rId150"/>
            </p:blipFill>
            <p:spPr>
              <a:xfrm>
                <a:off x="3996373" y="575733"/>
                <a:ext cx="11610" cy="316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8721" name="墨迹 1048720"/>
              <p14:cNvContentPartPr/>
              <p14:nvPr/>
            </p14:nvContentPartPr>
            <p14:xfrm>
              <a:off x="3996688" y="599016"/>
              <a:ext cx="87010" cy="159205"/>
            </p14:xfrm>
          </p:contentPart>
        </mc:Choice>
        <mc:Fallback xmlns="">
          <p:pic>
            <p:nvPicPr>
              <p:cNvPr id="1048721" name="墨迹 1048720"/>
            </p:nvPicPr>
            <p:blipFill>
              <a:blip r:embed="rId152"/>
            </p:blipFill>
            <p:spPr>
              <a:xfrm>
                <a:off x="3996688" y="599016"/>
                <a:ext cx="87010" cy="159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48722" name="墨迹 1048721"/>
              <p14:cNvContentPartPr/>
              <p14:nvPr/>
            </p14:nvContentPartPr>
            <p14:xfrm>
              <a:off x="4097969" y="551602"/>
              <a:ext cx="117383" cy="299066"/>
            </p14:xfrm>
          </p:contentPart>
        </mc:Choice>
        <mc:Fallback xmlns="">
          <p:pic>
            <p:nvPicPr>
              <p:cNvPr id="1048722" name="墨迹 1048721"/>
            </p:nvPicPr>
            <p:blipFill>
              <a:blip r:embed="rId154"/>
            </p:blipFill>
            <p:spPr>
              <a:xfrm>
                <a:off x="4097969" y="551602"/>
                <a:ext cx="117383" cy="299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48723" name="墨迹 1048722"/>
              <p14:cNvContentPartPr/>
              <p14:nvPr/>
            </p14:nvContentPartPr>
            <p14:xfrm>
              <a:off x="4274852" y="570571"/>
              <a:ext cx="157495" cy="263883"/>
            </p14:xfrm>
          </p:contentPart>
        </mc:Choice>
        <mc:Fallback xmlns="">
          <p:pic>
            <p:nvPicPr>
              <p:cNvPr id="1048723" name="墨迹 1048722"/>
            </p:nvPicPr>
            <p:blipFill>
              <a:blip r:embed="rId156"/>
            </p:blipFill>
            <p:spPr>
              <a:xfrm>
                <a:off x="4274852" y="570571"/>
                <a:ext cx="157495" cy="26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8724" name="墨迹 1048723"/>
              <p14:cNvContentPartPr/>
              <p14:nvPr/>
            </p14:nvContentPartPr>
            <p14:xfrm>
              <a:off x="4432952" y="719594"/>
              <a:ext cx="133086" cy="125775"/>
            </p14:xfrm>
          </p:contentPart>
        </mc:Choice>
        <mc:Fallback xmlns="">
          <p:pic>
            <p:nvPicPr>
              <p:cNvPr id="1048724" name="墨迹 1048723"/>
            </p:nvPicPr>
            <p:blipFill>
              <a:blip r:embed="rId158"/>
            </p:blipFill>
            <p:spPr>
              <a:xfrm>
                <a:off x="4432952" y="719594"/>
                <a:ext cx="133086" cy="12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48725" name="墨迹 1048724"/>
              <p14:cNvContentPartPr/>
              <p14:nvPr/>
            </p14:nvContentPartPr>
            <p14:xfrm>
              <a:off x="4637617" y="717204"/>
              <a:ext cx="216116" cy="30401"/>
            </p14:xfrm>
          </p:contentPart>
        </mc:Choice>
        <mc:Fallback xmlns="">
          <p:pic>
            <p:nvPicPr>
              <p:cNvPr id="1048725" name="墨迹 1048724"/>
            </p:nvPicPr>
            <p:blipFill>
              <a:blip r:embed="rId160"/>
            </p:blipFill>
            <p:spPr>
              <a:xfrm>
                <a:off x="4637617" y="717204"/>
                <a:ext cx="216116" cy="30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8726" name="墨迹 1048725"/>
              <p14:cNvContentPartPr/>
              <p14:nvPr/>
            </p14:nvContentPartPr>
            <p14:xfrm>
              <a:off x="4767707" y="612564"/>
              <a:ext cx="24426" cy="232483"/>
            </p14:xfrm>
          </p:contentPart>
        </mc:Choice>
        <mc:Fallback xmlns="">
          <p:pic>
            <p:nvPicPr>
              <p:cNvPr id="1048726" name="墨迹 1048725"/>
            </p:nvPicPr>
            <p:blipFill>
              <a:blip r:embed="rId162"/>
            </p:blipFill>
            <p:spPr>
              <a:xfrm>
                <a:off x="4767707" y="612564"/>
                <a:ext cx="24426" cy="23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8727" name="墨迹 1048726"/>
              <p14:cNvContentPartPr/>
              <p14:nvPr/>
            </p14:nvContentPartPr>
            <p14:xfrm>
              <a:off x="5120144" y="659182"/>
              <a:ext cx="156195" cy="174837"/>
            </p14:xfrm>
          </p:contentPart>
        </mc:Choice>
        <mc:Fallback xmlns="">
          <p:pic>
            <p:nvPicPr>
              <p:cNvPr id="1048727" name="墨迹 1048726"/>
            </p:nvPicPr>
            <p:blipFill>
              <a:blip r:embed="rId164"/>
            </p:blipFill>
            <p:spPr>
              <a:xfrm>
                <a:off x="5120144" y="659182"/>
                <a:ext cx="156195" cy="174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8728" name="墨迹 1048727"/>
              <p14:cNvContentPartPr/>
              <p14:nvPr/>
            </p14:nvContentPartPr>
            <p14:xfrm>
              <a:off x="5276850" y="655744"/>
              <a:ext cx="16148" cy="181449"/>
            </p14:xfrm>
          </p:contentPart>
        </mc:Choice>
        <mc:Fallback xmlns="">
          <p:pic>
            <p:nvPicPr>
              <p:cNvPr id="1048728" name="墨迹 1048727"/>
            </p:nvPicPr>
            <p:blipFill>
              <a:blip r:embed="rId166"/>
            </p:blipFill>
            <p:spPr>
              <a:xfrm>
                <a:off x="5276850" y="655744"/>
                <a:ext cx="16148" cy="181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48729" name="墨迹 1048728"/>
              <p14:cNvContentPartPr/>
              <p14:nvPr/>
            </p14:nvContentPartPr>
            <p14:xfrm>
              <a:off x="5366171" y="588652"/>
              <a:ext cx="91427" cy="19678"/>
            </p14:xfrm>
          </p:contentPart>
        </mc:Choice>
        <mc:Fallback xmlns="">
          <p:pic>
            <p:nvPicPr>
              <p:cNvPr id="1048729" name="墨迹 1048728"/>
            </p:nvPicPr>
            <p:blipFill>
              <a:blip r:embed="rId168"/>
            </p:blipFill>
            <p:spPr>
              <a:xfrm>
                <a:off x="5366171" y="588652"/>
                <a:ext cx="91427" cy="19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8730" name="墨迹 1048729"/>
              <p14:cNvContentPartPr/>
              <p14:nvPr/>
            </p14:nvContentPartPr>
            <p14:xfrm>
              <a:off x="4916301" y="637538"/>
              <a:ext cx="186283" cy="164424"/>
            </p14:xfrm>
          </p:contentPart>
        </mc:Choice>
        <mc:Fallback xmlns="">
          <p:pic>
            <p:nvPicPr>
              <p:cNvPr id="1048730" name="墨迹 1048729"/>
            </p:nvPicPr>
            <p:blipFill>
              <a:blip r:embed="rId170"/>
            </p:blipFill>
            <p:spPr>
              <a:xfrm>
                <a:off x="4916301" y="637538"/>
                <a:ext cx="186283" cy="164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48731" name="墨迹 1048730"/>
              <p14:cNvContentPartPr/>
              <p14:nvPr/>
            </p14:nvContentPartPr>
            <p14:xfrm>
              <a:off x="5624405" y="613670"/>
              <a:ext cx="227761" cy="36146"/>
            </p14:xfrm>
          </p:contentPart>
        </mc:Choice>
        <mc:Fallback xmlns="">
          <p:pic>
            <p:nvPicPr>
              <p:cNvPr id="1048731" name="墨迹 1048730"/>
            </p:nvPicPr>
            <p:blipFill>
              <a:blip r:embed="rId172"/>
            </p:blipFill>
            <p:spPr>
              <a:xfrm>
                <a:off x="5624405" y="613670"/>
                <a:ext cx="227761" cy="36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8732" name="墨迹 1048731"/>
              <p14:cNvContentPartPr/>
              <p14:nvPr/>
            </p14:nvContentPartPr>
            <p14:xfrm>
              <a:off x="5803478" y="573194"/>
              <a:ext cx="53348" cy="55626"/>
            </p14:xfrm>
          </p:contentPart>
        </mc:Choice>
        <mc:Fallback xmlns="">
          <p:pic>
            <p:nvPicPr>
              <p:cNvPr id="1048732" name="墨迹 1048731"/>
            </p:nvPicPr>
            <p:blipFill>
              <a:blip r:embed="rId174"/>
            </p:blipFill>
            <p:spPr>
              <a:xfrm>
                <a:off x="5803478" y="573194"/>
                <a:ext cx="53348" cy="55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8733" name="墨迹 1048732"/>
              <p14:cNvContentPartPr/>
              <p14:nvPr/>
            </p14:nvContentPartPr>
            <p14:xfrm>
              <a:off x="5659119" y="700463"/>
              <a:ext cx="174476" cy="23858"/>
            </p14:xfrm>
          </p:contentPart>
        </mc:Choice>
        <mc:Fallback xmlns="">
          <p:pic>
            <p:nvPicPr>
              <p:cNvPr id="1048733" name="墨迹 1048732"/>
            </p:nvPicPr>
            <p:blipFill>
              <a:blip r:embed="rId176"/>
            </p:blipFill>
            <p:spPr>
              <a:xfrm>
                <a:off x="5659119" y="700463"/>
                <a:ext cx="174476" cy="23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48734" name="墨迹 1048733"/>
              <p14:cNvContentPartPr/>
              <p14:nvPr/>
            </p14:nvContentPartPr>
            <p14:xfrm>
              <a:off x="5667586" y="752685"/>
              <a:ext cx="68202" cy="87274"/>
            </p14:xfrm>
          </p:contentPart>
        </mc:Choice>
        <mc:Fallback xmlns="">
          <p:pic>
            <p:nvPicPr>
              <p:cNvPr id="1048734" name="墨迹 1048733"/>
            </p:nvPicPr>
            <p:blipFill>
              <a:blip r:embed="rId178"/>
            </p:blipFill>
            <p:spPr>
              <a:xfrm>
                <a:off x="5667586" y="752685"/>
                <a:ext cx="68202" cy="87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48735" name="墨迹 1048734"/>
              <p14:cNvContentPartPr/>
              <p14:nvPr/>
            </p14:nvContentPartPr>
            <p14:xfrm>
              <a:off x="6116331" y="542714"/>
              <a:ext cx="5868" cy="274466"/>
            </p14:xfrm>
          </p:contentPart>
        </mc:Choice>
        <mc:Fallback xmlns="">
          <p:pic>
            <p:nvPicPr>
              <p:cNvPr id="1048735" name="墨迹 1048734"/>
            </p:nvPicPr>
            <p:blipFill>
              <a:blip r:embed="rId180"/>
            </p:blipFill>
            <p:spPr>
              <a:xfrm>
                <a:off x="6116331" y="542714"/>
                <a:ext cx="5868" cy="274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8736" name="墨迹 1048735"/>
              <p14:cNvContentPartPr/>
              <p14:nvPr/>
            </p14:nvContentPartPr>
            <p14:xfrm>
              <a:off x="6147221" y="580937"/>
              <a:ext cx="81598" cy="136931"/>
            </p14:xfrm>
          </p:contentPart>
        </mc:Choice>
        <mc:Fallback xmlns="">
          <p:pic>
            <p:nvPicPr>
              <p:cNvPr id="1048736" name="墨迹 1048735"/>
            </p:nvPicPr>
            <p:blipFill>
              <a:blip r:embed="rId182"/>
            </p:blipFill>
            <p:spPr>
              <a:xfrm>
                <a:off x="6147221" y="580937"/>
                <a:ext cx="81598" cy="136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48737" name="墨迹 1048736"/>
              <p14:cNvContentPartPr/>
              <p14:nvPr/>
            </p14:nvContentPartPr>
            <p14:xfrm>
              <a:off x="6244509" y="563455"/>
              <a:ext cx="106371" cy="209516"/>
            </p14:xfrm>
          </p:contentPart>
        </mc:Choice>
        <mc:Fallback xmlns="">
          <p:pic>
            <p:nvPicPr>
              <p:cNvPr id="1048737" name="墨迹 1048736"/>
            </p:nvPicPr>
            <p:blipFill>
              <a:blip r:embed="rId184"/>
            </p:blipFill>
            <p:spPr>
              <a:xfrm>
                <a:off x="6244509" y="563455"/>
                <a:ext cx="106371" cy="20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8738" name="墨迹 1048737"/>
              <p14:cNvContentPartPr/>
              <p14:nvPr/>
            </p14:nvContentPartPr>
            <p14:xfrm>
              <a:off x="6388588" y="605849"/>
              <a:ext cx="143033" cy="165525"/>
            </p14:xfrm>
          </p:contentPart>
        </mc:Choice>
        <mc:Fallback xmlns="">
          <p:pic>
            <p:nvPicPr>
              <p:cNvPr id="1048738" name="墨迹 1048737"/>
            </p:nvPicPr>
            <p:blipFill>
              <a:blip r:embed="rId186"/>
            </p:blipFill>
            <p:spPr>
              <a:xfrm>
                <a:off x="6388588" y="605849"/>
                <a:ext cx="143033" cy="165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48739" name="墨迹 1048738"/>
              <p14:cNvContentPartPr/>
              <p14:nvPr/>
            </p14:nvContentPartPr>
            <p14:xfrm>
              <a:off x="6528962" y="589702"/>
              <a:ext cx="19478" cy="203936"/>
            </p14:xfrm>
          </p:contentPart>
        </mc:Choice>
        <mc:Fallback xmlns="">
          <p:pic>
            <p:nvPicPr>
              <p:cNvPr id="1048739" name="墨迹 1048738"/>
            </p:nvPicPr>
            <p:blipFill>
              <a:blip r:embed="rId188"/>
            </p:blipFill>
            <p:spPr>
              <a:xfrm>
                <a:off x="6528962" y="589702"/>
                <a:ext cx="19478" cy="203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48740" name="墨迹 1048739"/>
              <p14:cNvContentPartPr/>
              <p14:nvPr/>
            </p14:nvContentPartPr>
            <p14:xfrm>
              <a:off x="6590063" y="676064"/>
              <a:ext cx="104324" cy="95800"/>
            </p14:xfrm>
          </p:contentPart>
        </mc:Choice>
        <mc:Fallback xmlns="">
          <p:pic>
            <p:nvPicPr>
              <p:cNvPr id="1048740" name="墨迹 1048739"/>
            </p:nvPicPr>
            <p:blipFill>
              <a:blip r:embed="rId190"/>
            </p:blipFill>
            <p:spPr>
              <a:xfrm>
                <a:off x="6590063" y="676064"/>
                <a:ext cx="104324" cy="9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8741" name="墨迹 1048740"/>
              <p14:cNvContentPartPr/>
              <p14:nvPr/>
            </p14:nvContentPartPr>
            <p14:xfrm>
              <a:off x="6651758" y="689611"/>
              <a:ext cx="12777" cy="138187"/>
            </p14:xfrm>
          </p:contentPart>
        </mc:Choice>
        <mc:Fallback xmlns="">
          <p:pic>
            <p:nvPicPr>
              <p:cNvPr id="1048741" name="墨迹 1048740"/>
            </p:nvPicPr>
            <p:blipFill>
              <a:blip r:embed="rId192"/>
            </p:blipFill>
            <p:spPr>
              <a:xfrm>
                <a:off x="6651758" y="689611"/>
                <a:ext cx="12777" cy="138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48742" name="墨迹 1048741"/>
              <p14:cNvContentPartPr/>
              <p14:nvPr/>
            </p14:nvContentPartPr>
            <p14:xfrm>
              <a:off x="6639598" y="556683"/>
              <a:ext cx="157409" cy="333631"/>
            </p14:xfrm>
          </p:contentPart>
        </mc:Choice>
        <mc:Fallback xmlns="">
          <p:pic>
            <p:nvPicPr>
              <p:cNvPr id="1048742" name="墨迹 1048741"/>
            </p:nvPicPr>
            <p:blipFill>
              <a:blip r:embed="rId194"/>
            </p:blipFill>
            <p:spPr>
              <a:xfrm>
                <a:off x="6639598" y="556683"/>
                <a:ext cx="157409" cy="33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8743" name="墨迹 1048742"/>
              <p14:cNvContentPartPr/>
              <p14:nvPr/>
            </p14:nvContentPartPr>
            <p14:xfrm>
              <a:off x="5997074" y="516888"/>
              <a:ext cx="260258" cy="361216"/>
            </p14:xfrm>
          </p:contentPart>
        </mc:Choice>
        <mc:Fallback xmlns="">
          <p:pic>
            <p:nvPicPr>
              <p:cNvPr id="1048743" name="墨迹 1048742"/>
            </p:nvPicPr>
            <p:blipFill>
              <a:blip r:embed="rId196"/>
            </p:blipFill>
            <p:spPr>
              <a:xfrm>
                <a:off x="5997074" y="516888"/>
                <a:ext cx="260258" cy="36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48744" name="墨迹 1048743"/>
              <p14:cNvContentPartPr/>
              <p14:nvPr/>
            </p14:nvContentPartPr>
            <p14:xfrm>
              <a:off x="6798312" y="456778"/>
              <a:ext cx="118910" cy="138317"/>
            </p14:xfrm>
          </p:contentPart>
        </mc:Choice>
        <mc:Fallback xmlns="">
          <p:pic>
            <p:nvPicPr>
              <p:cNvPr id="1048744" name="墨迹 1048743"/>
            </p:nvPicPr>
            <p:blipFill>
              <a:blip r:embed="rId198"/>
            </p:blipFill>
            <p:spPr>
              <a:xfrm>
                <a:off x="6798312" y="456778"/>
                <a:ext cx="118910" cy="13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8745" name="墨迹 1048744"/>
              <p14:cNvContentPartPr/>
              <p14:nvPr/>
            </p14:nvContentPartPr>
            <p14:xfrm>
              <a:off x="6868162" y="503185"/>
              <a:ext cx="141751" cy="6191"/>
            </p14:xfrm>
          </p:contentPart>
        </mc:Choice>
        <mc:Fallback xmlns="">
          <p:pic>
            <p:nvPicPr>
              <p:cNvPr id="1048745" name="墨迹 1048744"/>
            </p:nvPicPr>
            <p:blipFill>
              <a:blip r:embed="rId200"/>
            </p:blipFill>
            <p:spPr>
              <a:xfrm>
                <a:off x="6868162" y="503185"/>
                <a:ext cx="141751" cy="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8746" name="墨迹 1048745"/>
              <p14:cNvContentPartPr/>
              <p14:nvPr/>
            </p14:nvContentPartPr>
            <p14:xfrm>
              <a:off x="11635742" y="7101417"/>
              <a:ext cx="0" cy="0"/>
            </p14:xfrm>
          </p:contentPart>
        </mc:Choice>
        <mc:Fallback xmlns="">
          <p:pic>
            <p:nvPicPr>
              <p:cNvPr id="1048746" name="墨迹 1048745"/>
            </p:nvPicPr>
            <p:blipFill>
              <a:blip r:embed="rId7"/>
            </p:blipFill>
            <p:spPr>
              <a:xfrm>
                <a:off x="11635742" y="7101417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8747" name="墨迹 1048746"/>
              <p14:cNvContentPartPr/>
              <p14:nvPr/>
            </p14:nvContentPartPr>
            <p14:xfrm>
              <a:off x="4541519" y="1100742"/>
              <a:ext cx="112203" cy="122732"/>
            </p14:xfrm>
          </p:contentPart>
        </mc:Choice>
        <mc:Fallback xmlns="">
          <p:pic>
            <p:nvPicPr>
              <p:cNvPr id="1048747" name="墨迹 1048746"/>
            </p:nvPicPr>
            <p:blipFill>
              <a:blip r:embed="rId203"/>
            </p:blipFill>
            <p:spPr>
              <a:xfrm>
                <a:off x="4541519" y="1100742"/>
                <a:ext cx="112203" cy="12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8748" name="墨迹 1048747"/>
              <p14:cNvContentPartPr/>
              <p14:nvPr/>
            </p14:nvContentPartPr>
            <p14:xfrm>
              <a:off x="4602741" y="1006264"/>
              <a:ext cx="23023" cy="200172"/>
            </p14:xfrm>
          </p:contentPart>
        </mc:Choice>
        <mc:Fallback xmlns="">
          <p:pic>
            <p:nvPicPr>
              <p:cNvPr id="1048748" name="墨迹 1048747"/>
            </p:nvPicPr>
            <p:blipFill>
              <a:blip r:embed="rId205"/>
            </p:blipFill>
            <p:spPr>
              <a:xfrm>
                <a:off x="4602741" y="1006264"/>
                <a:ext cx="23023" cy="200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8749" name="墨迹 1048748"/>
              <p14:cNvContentPartPr/>
              <p14:nvPr/>
            </p14:nvContentPartPr>
            <p14:xfrm>
              <a:off x="4686721" y="1086271"/>
              <a:ext cx="113652" cy="83443"/>
            </p14:xfrm>
          </p:contentPart>
        </mc:Choice>
        <mc:Fallback xmlns="">
          <p:pic>
            <p:nvPicPr>
              <p:cNvPr id="1048749" name="墨迹 1048748"/>
            </p:nvPicPr>
            <p:blipFill>
              <a:blip r:embed="rId207"/>
            </p:blipFill>
            <p:spPr>
              <a:xfrm>
                <a:off x="4686721" y="1086271"/>
                <a:ext cx="113652" cy="83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48750" name="墨迹 1048749"/>
              <p14:cNvContentPartPr/>
              <p14:nvPr/>
            </p14:nvContentPartPr>
            <p14:xfrm>
              <a:off x="4864362" y="996528"/>
              <a:ext cx="107898" cy="265431"/>
            </p14:xfrm>
          </p:contentPart>
        </mc:Choice>
        <mc:Fallback xmlns="">
          <p:pic>
            <p:nvPicPr>
              <p:cNvPr id="1048750" name="墨迹 1048749"/>
            </p:nvPicPr>
            <p:blipFill>
              <a:blip r:embed="rId209"/>
            </p:blipFill>
            <p:spPr>
              <a:xfrm>
                <a:off x="4864362" y="996528"/>
                <a:ext cx="107898" cy="26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48751" name="墨迹 1048750"/>
              <p14:cNvContentPartPr/>
              <p14:nvPr/>
            </p14:nvContentPartPr>
            <p14:xfrm>
              <a:off x="4850178" y="1116392"/>
              <a:ext cx="61949" cy="103822"/>
            </p14:xfrm>
          </p:contentPart>
        </mc:Choice>
        <mc:Fallback xmlns="">
          <p:pic>
            <p:nvPicPr>
              <p:cNvPr id="1048751" name="墨迹 1048750"/>
            </p:nvPicPr>
            <p:blipFill>
              <a:blip r:embed="rId211"/>
            </p:blipFill>
            <p:spPr>
              <a:xfrm>
                <a:off x="4850178" y="1116392"/>
                <a:ext cx="61949" cy="10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48752" name="墨迹 1048751"/>
              <p14:cNvContentPartPr/>
              <p14:nvPr/>
            </p14:nvContentPartPr>
            <p14:xfrm>
              <a:off x="4994212" y="1074419"/>
              <a:ext cx="80281" cy="111348"/>
            </p14:xfrm>
          </p:contentPart>
        </mc:Choice>
        <mc:Fallback xmlns="">
          <p:pic>
            <p:nvPicPr>
              <p:cNvPr id="1048752" name="墨迹 1048751"/>
            </p:nvPicPr>
            <p:blipFill>
              <a:blip r:embed="rId213"/>
            </p:blipFill>
            <p:spPr>
              <a:xfrm>
                <a:off x="4994212" y="1074419"/>
                <a:ext cx="80281" cy="11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48753" name="墨迹 1048752"/>
              <p14:cNvContentPartPr/>
              <p14:nvPr/>
            </p14:nvContentPartPr>
            <p14:xfrm>
              <a:off x="5314950" y="1102306"/>
              <a:ext cx="241084" cy="8243"/>
            </p14:xfrm>
          </p:contentPart>
        </mc:Choice>
        <mc:Fallback xmlns="">
          <p:pic>
            <p:nvPicPr>
              <p:cNvPr id="1048753" name="墨迹 1048752"/>
            </p:nvPicPr>
            <p:blipFill>
              <a:blip r:embed="rId215"/>
            </p:blipFill>
            <p:spPr>
              <a:xfrm>
                <a:off x="5314950" y="1102306"/>
                <a:ext cx="241084" cy="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48754" name="墨迹 1048753"/>
              <p14:cNvContentPartPr/>
              <p14:nvPr/>
            </p14:nvContentPartPr>
            <p14:xfrm>
              <a:off x="5263087" y="1021502"/>
              <a:ext cx="161081" cy="188310"/>
            </p14:xfrm>
          </p:contentPart>
        </mc:Choice>
        <mc:Fallback xmlns="">
          <p:pic>
            <p:nvPicPr>
              <p:cNvPr id="1048754" name="墨迹 1048753"/>
            </p:nvPicPr>
            <p:blipFill>
              <a:blip r:embed="rId217"/>
            </p:blipFill>
            <p:spPr>
              <a:xfrm>
                <a:off x="5263087" y="1021502"/>
                <a:ext cx="161081" cy="188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48755" name="墨迹 1048754"/>
              <p14:cNvContentPartPr/>
              <p14:nvPr/>
            </p14:nvContentPartPr>
            <p14:xfrm>
              <a:off x="4667250" y="1355849"/>
              <a:ext cx="138219" cy="126840"/>
            </p14:xfrm>
          </p:contentPart>
        </mc:Choice>
        <mc:Fallback xmlns="">
          <p:pic>
            <p:nvPicPr>
              <p:cNvPr id="1048755" name="墨迹 1048754"/>
            </p:nvPicPr>
            <p:blipFill>
              <a:blip r:embed="rId219"/>
            </p:blipFill>
            <p:spPr>
              <a:xfrm>
                <a:off x="4667250" y="1355849"/>
                <a:ext cx="138219" cy="126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048756" name="墨迹 1048755"/>
              <p14:cNvContentPartPr/>
              <p14:nvPr/>
            </p14:nvContentPartPr>
            <p14:xfrm>
              <a:off x="4713340" y="1307252"/>
              <a:ext cx="32227" cy="160644"/>
            </p14:xfrm>
          </p:contentPart>
        </mc:Choice>
        <mc:Fallback xmlns="">
          <p:pic>
            <p:nvPicPr>
              <p:cNvPr id="1048756" name="墨迹 1048755"/>
            </p:nvPicPr>
            <p:blipFill>
              <a:blip r:embed="rId221"/>
            </p:blipFill>
            <p:spPr>
              <a:xfrm>
                <a:off x="4713340" y="1307252"/>
                <a:ext cx="32227" cy="160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048757" name="墨迹 1048756"/>
              <p14:cNvContentPartPr/>
              <p14:nvPr/>
            </p14:nvContentPartPr>
            <p14:xfrm>
              <a:off x="4835256" y="1371172"/>
              <a:ext cx="98256" cy="77467"/>
            </p14:xfrm>
          </p:contentPart>
        </mc:Choice>
        <mc:Fallback xmlns="">
          <p:pic>
            <p:nvPicPr>
              <p:cNvPr id="1048757" name="墨迹 1048756"/>
            </p:nvPicPr>
            <p:blipFill>
              <a:blip r:embed="rId223"/>
            </p:blipFill>
            <p:spPr>
              <a:xfrm>
                <a:off x="4835256" y="1371172"/>
                <a:ext cx="98256" cy="7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048758" name="墨迹 1048757"/>
              <p14:cNvContentPartPr/>
              <p14:nvPr/>
            </p14:nvContentPartPr>
            <p14:xfrm>
              <a:off x="5019062" y="1326728"/>
              <a:ext cx="32574" cy="151329"/>
            </p14:xfrm>
          </p:contentPart>
        </mc:Choice>
        <mc:Fallback xmlns="">
          <p:pic>
            <p:nvPicPr>
              <p:cNvPr id="1048758" name="墨迹 1048757"/>
            </p:nvPicPr>
            <p:blipFill>
              <a:blip r:embed="rId225"/>
            </p:blipFill>
            <p:spPr>
              <a:xfrm>
                <a:off x="5019062" y="1326728"/>
                <a:ext cx="32574" cy="151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048759" name="墨迹 1048758"/>
              <p14:cNvContentPartPr/>
              <p14:nvPr/>
            </p14:nvContentPartPr>
            <p14:xfrm>
              <a:off x="5057564" y="1317856"/>
              <a:ext cx="115030" cy="151206"/>
            </p14:xfrm>
          </p:contentPart>
        </mc:Choice>
        <mc:Fallback xmlns="">
          <p:pic>
            <p:nvPicPr>
              <p:cNvPr id="1048759" name="墨迹 1048758"/>
            </p:nvPicPr>
            <p:blipFill>
              <a:blip r:embed="rId227"/>
            </p:blipFill>
            <p:spPr>
              <a:xfrm>
                <a:off x="5057564" y="1317856"/>
                <a:ext cx="115030" cy="151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048760" name="墨迹 1048759"/>
              <p14:cNvContentPartPr/>
              <p14:nvPr/>
            </p14:nvContentPartPr>
            <p14:xfrm>
              <a:off x="5178008" y="1375967"/>
              <a:ext cx="93942" cy="103806"/>
            </p14:xfrm>
          </p:contentPart>
        </mc:Choice>
        <mc:Fallback xmlns="">
          <p:pic>
            <p:nvPicPr>
              <p:cNvPr id="1048760" name="墨迹 1048759"/>
            </p:nvPicPr>
            <p:blipFill>
              <a:blip r:embed="rId229"/>
            </p:blipFill>
            <p:spPr>
              <a:xfrm>
                <a:off x="5178008" y="1375967"/>
                <a:ext cx="93942" cy="103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48761" name="墨迹 1048760"/>
              <p14:cNvContentPartPr/>
              <p14:nvPr/>
            </p14:nvContentPartPr>
            <p14:xfrm>
              <a:off x="5310155" y="1325711"/>
              <a:ext cx="119406" cy="170879"/>
            </p14:xfrm>
          </p:contentPart>
        </mc:Choice>
        <mc:Fallback xmlns="">
          <p:pic>
            <p:nvPicPr>
              <p:cNvPr id="1048761" name="墨迹 1048760"/>
            </p:nvPicPr>
            <p:blipFill>
              <a:blip r:embed="rId231"/>
            </p:blipFill>
            <p:spPr>
              <a:xfrm>
                <a:off x="5310155" y="1325711"/>
                <a:ext cx="119406" cy="170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48762" name="墨迹 1048761"/>
              <p14:cNvContentPartPr/>
              <p14:nvPr/>
            </p14:nvContentPartPr>
            <p14:xfrm>
              <a:off x="5532847" y="1308100"/>
              <a:ext cx="83359" cy="201751"/>
            </p14:xfrm>
          </p:contentPart>
        </mc:Choice>
        <mc:Fallback xmlns="">
          <p:pic>
            <p:nvPicPr>
              <p:cNvPr id="1048762" name="墨迹 1048761"/>
            </p:nvPicPr>
            <p:blipFill>
              <a:blip r:embed="rId233"/>
            </p:blipFill>
            <p:spPr>
              <a:xfrm>
                <a:off x="5532847" y="1308100"/>
                <a:ext cx="83359" cy="201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48763" name="墨迹 1048762"/>
              <p14:cNvContentPartPr/>
              <p14:nvPr/>
            </p14:nvContentPartPr>
            <p14:xfrm>
              <a:off x="5651921" y="1333921"/>
              <a:ext cx="13224" cy="18602"/>
            </p14:xfrm>
          </p:contentPart>
        </mc:Choice>
        <mc:Fallback xmlns="">
          <p:pic>
            <p:nvPicPr>
              <p:cNvPr id="1048763" name="墨迹 1048762"/>
            </p:nvPicPr>
            <p:blipFill>
              <a:blip r:embed="rId235"/>
            </p:blipFill>
            <p:spPr>
              <a:xfrm>
                <a:off x="5651921" y="1333921"/>
                <a:ext cx="13224" cy="1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48764" name="墨迹 1048763"/>
              <p14:cNvContentPartPr/>
              <p14:nvPr/>
            </p14:nvContentPartPr>
            <p14:xfrm>
              <a:off x="5634047" y="1333515"/>
              <a:ext cx="176734" cy="115941"/>
            </p14:xfrm>
          </p:contentPart>
        </mc:Choice>
        <mc:Fallback xmlns="">
          <p:pic>
            <p:nvPicPr>
              <p:cNvPr id="1048764" name="墨迹 1048763"/>
            </p:nvPicPr>
            <p:blipFill>
              <a:blip r:embed="rId237"/>
            </p:blipFill>
            <p:spPr>
              <a:xfrm>
                <a:off x="5634047" y="1333515"/>
                <a:ext cx="176734" cy="115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48765" name="墨迹 1048764"/>
              <p14:cNvContentPartPr/>
              <p14:nvPr/>
            </p14:nvContentPartPr>
            <p14:xfrm>
              <a:off x="5704502" y="1300480"/>
              <a:ext cx="37167" cy="152021"/>
            </p14:xfrm>
          </p:contentPart>
        </mc:Choice>
        <mc:Fallback xmlns="">
          <p:pic>
            <p:nvPicPr>
              <p:cNvPr id="1048765" name="墨迹 1048764"/>
            </p:nvPicPr>
            <p:blipFill>
              <a:blip r:embed="rId239"/>
            </p:blipFill>
            <p:spPr>
              <a:xfrm>
                <a:off x="5704502" y="1300480"/>
                <a:ext cx="37167" cy="15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48766" name="墨迹 1048765"/>
              <p14:cNvContentPartPr/>
              <p14:nvPr/>
            </p14:nvContentPartPr>
            <p14:xfrm>
              <a:off x="5733640" y="1416833"/>
              <a:ext cx="130795" cy="88988"/>
            </p14:xfrm>
          </p:contentPart>
        </mc:Choice>
        <mc:Fallback xmlns="">
          <p:pic>
            <p:nvPicPr>
              <p:cNvPr id="1048766" name="墨迹 1048765"/>
            </p:nvPicPr>
            <p:blipFill>
              <a:blip r:embed="rId241"/>
            </p:blipFill>
            <p:spPr>
              <a:xfrm>
                <a:off x="5733640" y="1416833"/>
                <a:ext cx="130795" cy="8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48767" name="墨迹 1048766"/>
              <p14:cNvContentPartPr/>
              <p14:nvPr/>
            </p14:nvContentPartPr>
            <p14:xfrm>
              <a:off x="5829735" y="1339428"/>
              <a:ext cx="110622" cy="193334"/>
            </p14:xfrm>
          </p:contentPart>
        </mc:Choice>
        <mc:Fallback xmlns="">
          <p:pic>
            <p:nvPicPr>
              <p:cNvPr id="1048767" name="墨迹 1048766"/>
            </p:nvPicPr>
            <p:blipFill>
              <a:blip r:embed="rId243"/>
            </p:blipFill>
            <p:spPr>
              <a:xfrm>
                <a:off x="5829735" y="1339428"/>
                <a:ext cx="110622" cy="193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048768" name="墨迹 1048767"/>
              <p14:cNvContentPartPr/>
              <p14:nvPr/>
            </p14:nvContentPartPr>
            <p14:xfrm>
              <a:off x="6035886" y="1411857"/>
              <a:ext cx="208134" cy="12908"/>
            </p14:xfrm>
          </p:contentPart>
        </mc:Choice>
        <mc:Fallback xmlns="">
          <p:pic>
            <p:nvPicPr>
              <p:cNvPr id="1048768" name="墨迹 1048767"/>
            </p:nvPicPr>
            <p:blipFill>
              <a:blip r:embed="rId245"/>
            </p:blipFill>
            <p:spPr>
              <a:xfrm>
                <a:off x="6035886" y="1411857"/>
                <a:ext cx="208134" cy="1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48769" name="墨迹 1048768"/>
              <p14:cNvContentPartPr/>
              <p14:nvPr/>
            </p14:nvContentPartPr>
            <p14:xfrm>
              <a:off x="6141313" y="1345778"/>
              <a:ext cx="157059" cy="136934"/>
            </p14:xfrm>
          </p:contentPart>
        </mc:Choice>
        <mc:Fallback xmlns="">
          <p:pic>
            <p:nvPicPr>
              <p:cNvPr id="1048769" name="墨迹 1048768"/>
            </p:nvPicPr>
            <p:blipFill>
              <a:blip r:embed="rId247"/>
            </p:blipFill>
            <p:spPr>
              <a:xfrm>
                <a:off x="6141313" y="1345778"/>
                <a:ext cx="157059" cy="13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048770" name="墨迹 1048769"/>
              <p14:cNvContentPartPr/>
              <p14:nvPr/>
            </p14:nvContentPartPr>
            <p14:xfrm>
              <a:off x="3651671" y="5534924"/>
              <a:ext cx="3258993" cy="106843"/>
            </p14:xfrm>
          </p:contentPart>
        </mc:Choice>
        <mc:Fallback xmlns="">
          <p:pic>
            <p:nvPicPr>
              <p:cNvPr id="1048770" name="墨迹 1048769"/>
            </p:nvPicPr>
            <p:blipFill>
              <a:blip r:embed="rId249"/>
            </p:blipFill>
            <p:spPr>
              <a:xfrm>
                <a:off x="3651671" y="5534924"/>
                <a:ext cx="3258993" cy="10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048771" name="墨迹 1048770"/>
              <p14:cNvContentPartPr/>
              <p14:nvPr/>
            </p14:nvContentPartPr>
            <p14:xfrm>
              <a:off x="3970716" y="5495190"/>
              <a:ext cx="251583" cy="354141"/>
            </p14:xfrm>
          </p:contentPart>
        </mc:Choice>
        <mc:Fallback xmlns="">
          <p:pic>
            <p:nvPicPr>
              <p:cNvPr id="1048771" name="墨迹 1048770"/>
            </p:nvPicPr>
            <p:blipFill>
              <a:blip r:embed="rId251"/>
            </p:blipFill>
            <p:spPr>
              <a:xfrm>
                <a:off x="3970716" y="5495190"/>
                <a:ext cx="251583" cy="354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048772" name="墨迹 1048771"/>
              <p14:cNvContentPartPr/>
              <p14:nvPr/>
            </p14:nvContentPartPr>
            <p14:xfrm>
              <a:off x="3368057" y="512351"/>
              <a:ext cx="235993" cy="290972"/>
            </p14:xfrm>
          </p:contentPart>
        </mc:Choice>
        <mc:Fallback xmlns="">
          <p:pic>
            <p:nvPicPr>
              <p:cNvPr id="1048772" name="墨迹 1048771"/>
            </p:nvPicPr>
            <p:blipFill>
              <a:blip r:embed="rId253"/>
            </p:blipFill>
            <p:spPr>
              <a:xfrm>
                <a:off x="3368057" y="512351"/>
                <a:ext cx="235993" cy="29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48773" name="墨迹 1048772"/>
              <p14:cNvContentPartPr/>
              <p14:nvPr/>
            </p14:nvContentPartPr>
            <p14:xfrm>
              <a:off x="7095914" y="1777152"/>
              <a:ext cx="0" cy="0"/>
            </p14:xfrm>
          </p:contentPart>
        </mc:Choice>
        <mc:Fallback xmlns="">
          <p:pic>
            <p:nvPicPr>
              <p:cNvPr id="1048773" name="墨迹 1048772"/>
            </p:nvPicPr>
            <p:blipFill>
              <a:blip r:embed="rId7"/>
            </p:blipFill>
            <p:spPr>
              <a:xfrm>
                <a:off x="7095914" y="177715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048774" name="墨迹 1048773"/>
              <p14:cNvContentPartPr/>
              <p14:nvPr/>
            </p14:nvContentPartPr>
            <p14:xfrm>
              <a:off x="6570134" y="4080511"/>
              <a:ext cx="222746" cy="218499"/>
            </p14:xfrm>
          </p:contentPart>
        </mc:Choice>
        <mc:Fallback xmlns="">
          <p:pic>
            <p:nvPicPr>
              <p:cNvPr id="1048774" name="墨迹 1048773"/>
            </p:nvPicPr>
            <p:blipFill>
              <a:blip r:embed="rId256"/>
            </p:blipFill>
            <p:spPr>
              <a:xfrm>
                <a:off x="6570134" y="4080511"/>
                <a:ext cx="222746" cy="218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48775" name="墨迹 1048774"/>
              <p14:cNvContentPartPr/>
              <p14:nvPr/>
            </p14:nvContentPartPr>
            <p14:xfrm>
              <a:off x="6680785" y="4218095"/>
              <a:ext cx="162912" cy="152863"/>
            </p14:xfrm>
          </p:contentPart>
        </mc:Choice>
        <mc:Fallback xmlns="">
          <p:pic>
            <p:nvPicPr>
              <p:cNvPr id="1048775" name="墨迹 1048774"/>
            </p:nvPicPr>
            <p:blipFill>
              <a:blip r:embed="rId258"/>
            </p:blipFill>
            <p:spPr>
              <a:xfrm>
                <a:off x="6680785" y="4218095"/>
                <a:ext cx="162912" cy="152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48776" name="墨迹 1048775"/>
              <p14:cNvContentPartPr/>
              <p14:nvPr/>
            </p14:nvContentPartPr>
            <p14:xfrm>
              <a:off x="6446097" y="2716454"/>
              <a:ext cx="130105" cy="13198"/>
            </p14:xfrm>
          </p:contentPart>
        </mc:Choice>
        <mc:Fallback xmlns="">
          <p:pic>
            <p:nvPicPr>
              <p:cNvPr id="1048776" name="墨迹 1048775"/>
            </p:nvPicPr>
            <p:blipFill>
              <a:blip r:embed="rId260"/>
            </p:blipFill>
            <p:spPr>
              <a:xfrm>
                <a:off x="6446097" y="2716454"/>
                <a:ext cx="130105" cy="1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048777" name="墨迹 1048776"/>
              <p14:cNvContentPartPr/>
              <p14:nvPr/>
            </p14:nvContentPartPr>
            <p14:xfrm>
              <a:off x="6501246" y="2658111"/>
              <a:ext cx="14454" cy="137525"/>
            </p14:xfrm>
          </p:contentPart>
        </mc:Choice>
        <mc:Fallback xmlns="">
          <p:pic>
            <p:nvPicPr>
              <p:cNvPr id="1048777" name="墨迹 1048776"/>
            </p:nvPicPr>
            <p:blipFill>
              <a:blip r:embed="rId262"/>
            </p:blipFill>
            <p:spPr>
              <a:xfrm>
                <a:off x="6501246" y="2658111"/>
                <a:ext cx="14454" cy="137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048778" name="墨迹 1048777"/>
              <p14:cNvContentPartPr/>
              <p14:nvPr/>
            </p14:nvContentPartPr>
            <p14:xfrm>
              <a:off x="6581831" y="2660650"/>
              <a:ext cx="38680" cy="143860"/>
            </p14:xfrm>
          </p:contentPart>
        </mc:Choice>
        <mc:Fallback xmlns="">
          <p:pic>
            <p:nvPicPr>
              <p:cNvPr id="1048778" name="墨迹 1048777"/>
            </p:nvPicPr>
            <p:blipFill>
              <a:blip r:embed="rId264"/>
            </p:blipFill>
            <p:spPr>
              <a:xfrm>
                <a:off x="6581831" y="2660650"/>
                <a:ext cx="38680" cy="14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048779" name="墨迹 1048778"/>
              <p14:cNvContentPartPr/>
              <p14:nvPr/>
            </p14:nvContentPartPr>
            <p14:xfrm>
              <a:off x="6618817" y="2623397"/>
              <a:ext cx="98433" cy="163520"/>
            </p14:xfrm>
          </p:contentPart>
        </mc:Choice>
        <mc:Fallback xmlns="">
          <p:pic>
            <p:nvPicPr>
              <p:cNvPr id="1048779" name="墨迹 1048778"/>
            </p:nvPicPr>
            <p:blipFill>
              <a:blip r:embed="rId266"/>
            </p:blipFill>
            <p:spPr>
              <a:xfrm>
                <a:off x="6618817" y="2623397"/>
                <a:ext cx="98433" cy="163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048780" name="墨迹 1048779"/>
              <p14:cNvContentPartPr/>
              <p14:nvPr/>
            </p14:nvContentPartPr>
            <p14:xfrm>
              <a:off x="6722831" y="2704447"/>
              <a:ext cx="101311" cy="101104"/>
            </p14:xfrm>
          </p:contentPart>
        </mc:Choice>
        <mc:Fallback xmlns="">
          <p:pic>
            <p:nvPicPr>
              <p:cNvPr id="1048780" name="墨迹 1048779"/>
            </p:nvPicPr>
            <p:blipFill>
              <a:blip r:embed="rId268"/>
            </p:blipFill>
            <p:spPr>
              <a:xfrm>
                <a:off x="6722831" y="2704447"/>
                <a:ext cx="101311" cy="101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048781" name="墨迹 1048780"/>
              <p14:cNvContentPartPr/>
              <p14:nvPr/>
            </p14:nvContentPartPr>
            <p14:xfrm>
              <a:off x="6857553" y="2662766"/>
              <a:ext cx="83889" cy="114011"/>
            </p14:xfrm>
          </p:contentPart>
        </mc:Choice>
        <mc:Fallback xmlns="">
          <p:pic>
            <p:nvPicPr>
              <p:cNvPr id="1048781" name="墨迹 1048780"/>
            </p:nvPicPr>
            <p:blipFill>
              <a:blip r:embed="rId270"/>
            </p:blipFill>
            <p:spPr>
              <a:xfrm>
                <a:off x="6857553" y="2662766"/>
                <a:ext cx="83889" cy="11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048782" name="墨迹 1048781"/>
              <p14:cNvContentPartPr/>
              <p14:nvPr/>
            </p14:nvContentPartPr>
            <p14:xfrm>
              <a:off x="6950286" y="2649644"/>
              <a:ext cx="12838" cy="155169"/>
            </p14:xfrm>
          </p:contentPart>
        </mc:Choice>
        <mc:Fallback xmlns="">
          <p:pic>
            <p:nvPicPr>
              <p:cNvPr id="1048782" name="墨迹 1048781"/>
            </p:nvPicPr>
            <p:blipFill>
              <a:blip r:embed="rId272"/>
            </p:blipFill>
            <p:spPr>
              <a:xfrm>
                <a:off x="6950286" y="2649644"/>
                <a:ext cx="12838" cy="155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048783" name="墨迹 1048782"/>
              <p14:cNvContentPartPr/>
              <p14:nvPr/>
            </p14:nvContentPartPr>
            <p14:xfrm>
              <a:off x="6927916" y="4262545"/>
              <a:ext cx="147831" cy="168384"/>
            </p14:xfrm>
          </p:contentPart>
        </mc:Choice>
        <mc:Fallback xmlns="">
          <p:pic>
            <p:nvPicPr>
              <p:cNvPr id="1048783" name="墨迹 1048782"/>
            </p:nvPicPr>
            <p:blipFill>
              <a:blip r:embed="rId274"/>
            </p:blipFill>
            <p:spPr>
              <a:xfrm>
                <a:off x="6927916" y="4262545"/>
                <a:ext cx="147831" cy="16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048784" name="墨迹 1048783"/>
              <p14:cNvContentPartPr/>
              <p14:nvPr/>
            </p14:nvContentPartPr>
            <p14:xfrm>
              <a:off x="7080404" y="4229100"/>
              <a:ext cx="15161" cy="209422"/>
            </p14:xfrm>
          </p:contentPart>
        </mc:Choice>
        <mc:Fallback xmlns="">
          <p:pic>
            <p:nvPicPr>
              <p:cNvPr id="1048784" name="墨迹 1048783"/>
            </p:nvPicPr>
            <p:blipFill>
              <a:blip r:embed="rId276"/>
            </p:blipFill>
            <p:spPr>
              <a:xfrm>
                <a:off x="7080404" y="4229100"/>
                <a:ext cx="15161" cy="20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048785" name="墨迹 1048784"/>
              <p14:cNvContentPartPr/>
              <p14:nvPr/>
            </p14:nvContentPartPr>
            <p14:xfrm>
              <a:off x="7132319" y="4340014"/>
              <a:ext cx="114041" cy="120123"/>
            </p14:xfrm>
          </p:contentPart>
        </mc:Choice>
        <mc:Fallback xmlns="">
          <p:pic>
            <p:nvPicPr>
              <p:cNvPr id="1048785" name="墨迹 1048784"/>
            </p:nvPicPr>
            <p:blipFill>
              <a:blip r:embed="rId278"/>
            </p:blipFill>
            <p:spPr>
              <a:xfrm>
                <a:off x="7132319" y="4340014"/>
                <a:ext cx="114041" cy="120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048786" name="墨迹 1048785"/>
              <p14:cNvContentPartPr/>
              <p14:nvPr/>
            </p14:nvContentPartPr>
            <p14:xfrm>
              <a:off x="1579482" y="5712883"/>
              <a:ext cx="178870" cy="170912"/>
            </p14:xfrm>
          </p:contentPart>
        </mc:Choice>
        <mc:Fallback xmlns="">
          <p:pic>
            <p:nvPicPr>
              <p:cNvPr id="1048786" name="墨迹 1048785"/>
            </p:nvPicPr>
            <p:blipFill>
              <a:blip r:embed="rId280"/>
            </p:blipFill>
            <p:spPr>
              <a:xfrm>
                <a:off x="1579482" y="5712883"/>
                <a:ext cx="178870" cy="170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048787" name="墨迹 1048786"/>
              <p14:cNvContentPartPr/>
              <p14:nvPr/>
            </p14:nvContentPartPr>
            <p14:xfrm>
              <a:off x="1763605" y="5671819"/>
              <a:ext cx="7106" cy="221157"/>
            </p14:xfrm>
          </p:contentPart>
        </mc:Choice>
        <mc:Fallback xmlns="">
          <p:pic>
            <p:nvPicPr>
              <p:cNvPr id="1048787" name="墨迹 1048786"/>
            </p:nvPicPr>
            <p:blipFill>
              <a:blip r:embed="rId282"/>
            </p:blipFill>
            <p:spPr>
              <a:xfrm>
                <a:off x="1763605" y="5671819"/>
                <a:ext cx="7106" cy="221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048788" name="墨迹 1048787"/>
              <p14:cNvContentPartPr/>
              <p14:nvPr/>
            </p14:nvContentPartPr>
            <p14:xfrm>
              <a:off x="1813983" y="5775535"/>
              <a:ext cx="152138" cy="115117"/>
            </p14:xfrm>
          </p:contentPart>
        </mc:Choice>
        <mc:Fallback xmlns="">
          <p:pic>
            <p:nvPicPr>
              <p:cNvPr id="1048788" name="墨迹 1048787"/>
            </p:nvPicPr>
            <p:blipFill>
              <a:blip r:embed="rId284"/>
            </p:blipFill>
            <p:spPr>
              <a:xfrm>
                <a:off x="1813983" y="5775535"/>
                <a:ext cx="152138" cy="11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048789" name="墨迹 1048788"/>
              <p14:cNvContentPartPr/>
              <p14:nvPr/>
            </p14:nvContentPartPr>
            <p14:xfrm>
              <a:off x="1501985" y="4257464"/>
              <a:ext cx="0" cy="0"/>
            </p14:xfrm>
          </p:contentPart>
        </mc:Choice>
        <mc:Fallback xmlns="">
          <p:pic>
            <p:nvPicPr>
              <p:cNvPr id="1048789" name="墨迹 1048788"/>
            </p:nvPicPr>
            <p:blipFill>
              <a:blip r:embed="rId106"/>
            </p:blipFill>
            <p:spPr>
              <a:xfrm>
                <a:off x="1501985" y="4257464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048790" name="墨迹 1048789"/>
              <p14:cNvContentPartPr/>
              <p14:nvPr/>
            </p14:nvContentPartPr>
            <p14:xfrm>
              <a:off x="7950201" y="3420111"/>
              <a:ext cx="0" cy="0"/>
            </p14:xfrm>
          </p:contentPart>
        </mc:Choice>
        <mc:Fallback xmlns="">
          <p:pic>
            <p:nvPicPr>
              <p:cNvPr id="1048790" name="墨迹 1048789"/>
            </p:nvPicPr>
            <p:blipFill>
              <a:blip r:embed="rId7"/>
            </p:blipFill>
            <p:spPr>
              <a:xfrm>
                <a:off x="7950201" y="342011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048791" name="墨迹 1048790"/>
              <p14:cNvContentPartPr/>
              <p14:nvPr/>
            </p14:nvContentPartPr>
            <p14:xfrm>
              <a:off x="6800404" y="1753869"/>
              <a:ext cx="85112" cy="253832"/>
            </p14:xfrm>
          </p:contentPart>
        </mc:Choice>
        <mc:Fallback xmlns="">
          <p:pic>
            <p:nvPicPr>
              <p:cNvPr id="1048791" name="墨迹 1048790"/>
            </p:nvPicPr>
            <p:blipFill>
              <a:blip r:embed="rId288"/>
            </p:blipFill>
            <p:spPr>
              <a:xfrm>
                <a:off x="6800404" y="1753869"/>
                <a:ext cx="85112" cy="253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48792" name="墨迹 1048791"/>
              <p14:cNvContentPartPr/>
              <p14:nvPr/>
            </p14:nvContentPartPr>
            <p14:xfrm>
              <a:off x="6856731" y="1759371"/>
              <a:ext cx="74707" cy="190690"/>
            </p14:xfrm>
          </p:contentPart>
        </mc:Choice>
        <mc:Fallback xmlns="">
          <p:pic>
            <p:nvPicPr>
              <p:cNvPr id="1048792" name="墨迹 1048791"/>
            </p:nvPicPr>
            <p:blipFill>
              <a:blip r:embed="rId290"/>
            </p:blipFill>
            <p:spPr>
              <a:xfrm>
                <a:off x="6856731" y="1759371"/>
                <a:ext cx="74707" cy="190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048793" name="墨迹 1048792"/>
              <p14:cNvContentPartPr/>
              <p14:nvPr/>
            </p14:nvContentPartPr>
            <p14:xfrm>
              <a:off x="6817362" y="1841395"/>
              <a:ext cx="219976" cy="215431"/>
            </p14:xfrm>
          </p:contentPart>
        </mc:Choice>
        <mc:Fallback xmlns="">
          <p:pic>
            <p:nvPicPr>
              <p:cNvPr id="1048793" name="墨迹 1048792"/>
            </p:nvPicPr>
            <p:blipFill>
              <a:blip r:embed="rId292"/>
            </p:blipFill>
            <p:spPr>
              <a:xfrm>
                <a:off x="6817362" y="1841395"/>
                <a:ext cx="219976" cy="21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048794" name="墨迹 1048793"/>
              <p14:cNvContentPartPr/>
              <p14:nvPr/>
            </p14:nvContentPartPr>
            <p14:xfrm>
              <a:off x="7073659" y="1772919"/>
              <a:ext cx="103194" cy="164980"/>
            </p14:xfrm>
          </p:contentPart>
        </mc:Choice>
        <mc:Fallback xmlns="">
          <p:pic>
            <p:nvPicPr>
              <p:cNvPr id="1048794" name="墨迹 1048793"/>
            </p:nvPicPr>
            <p:blipFill>
              <a:blip r:embed="rId294"/>
            </p:blipFill>
            <p:spPr>
              <a:xfrm>
                <a:off x="7073659" y="1772919"/>
                <a:ext cx="103194" cy="16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048795" name="墨迹 1048794"/>
              <p14:cNvContentPartPr/>
              <p14:nvPr/>
            </p14:nvContentPartPr>
            <p14:xfrm>
              <a:off x="7219643" y="1841500"/>
              <a:ext cx="75521" cy="87399"/>
            </p14:xfrm>
          </p:contentPart>
        </mc:Choice>
        <mc:Fallback xmlns="">
          <p:pic>
            <p:nvPicPr>
              <p:cNvPr id="1048795" name="墨迹 1048794"/>
            </p:nvPicPr>
            <p:blipFill>
              <a:blip r:embed="rId296"/>
            </p:blipFill>
            <p:spPr>
              <a:xfrm>
                <a:off x="7219643" y="1841500"/>
                <a:ext cx="75521" cy="87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048796" name="墨迹 1048795"/>
              <p14:cNvContentPartPr/>
              <p14:nvPr/>
            </p14:nvContentPartPr>
            <p14:xfrm>
              <a:off x="7250959" y="1711795"/>
              <a:ext cx="112515" cy="281652"/>
            </p14:xfrm>
          </p:contentPart>
        </mc:Choice>
        <mc:Fallback xmlns="">
          <p:pic>
            <p:nvPicPr>
              <p:cNvPr id="1048796" name="墨迹 1048795"/>
            </p:nvPicPr>
            <p:blipFill>
              <a:blip r:embed="rId298"/>
            </p:blipFill>
            <p:spPr>
              <a:xfrm>
                <a:off x="7250959" y="1711795"/>
                <a:ext cx="112515" cy="28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048797" name="墨迹 1048796"/>
              <p14:cNvContentPartPr/>
              <p14:nvPr/>
            </p14:nvContentPartPr>
            <p14:xfrm>
              <a:off x="6725471" y="1721697"/>
              <a:ext cx="267148" cy="302609"/>
            </p14:xfrm>
          </p:contentPart>
        </mc:Choice>
        <mc:Fallback xmlns="">
          <p:pic>
            <p:nvPicPr>
              <p:cNvPr id="1048797" name="墨迹 1048796"/>
            </p:nvPicPr>
            <p:blipFill>
              <a:blip r:embed="rId300"/>
            </p:blipFill>
            <p:spPr>
              <a:xfrm>
                <a:off x="6725471" y="1721697"/>
                <a:ext cx="267148" cy="302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048798" name="墨迹 1048797"/>
              <p14:cNvContentPartPr/>
              <p14:nvPr/>
            </p14:nvContentPartPr>
            <p14:xfrm>
              <a:off x="7379548" y="1708790"/>
              <a:ext cx="110874" cy="10579"/>
            </p14:xfrm>
          </p:contentPart>
        </mc:Choice>
        <mc:Fallback xmlns="">
          <p:pic>
            <p:nvPicPr>
              <p:cNvPr id="1048798" name="墨迹 1048797"/>
            </p:nvPicPr>
            <p:blipFill>
              <a:blip r:embed="rId302"/>
            </p:blipFill>
            <p:spPr>
              <a:xfrm>
                <a:off x="7379548" y="1708790"/>
                <a:ext cx="110874" cy="10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048799" name="墨迹 1048798"/>
              <p14:cNvContentPartPr/>
              <p14:nvPr/>
            </p14:nvContentPartPr>
            <p14:xfrm>
              <a:off x="6819053" y="1422870"/>
              <a:ext cx="165815" cy="19849"/>
            </p14:xfrm>
          </p:contentPart>
        </mc:Choice>
        <mc:Fallback xmlns="">
          <p:pic>
            <p:nvPicPr>
              <p:cNvPr id="1048799" name="墨迹 1048798"/>
            </p:nvPicPr>
            <p:blipFill>
              <a:blip r:embed="rId304"/>
            </p:blipFill>
            <p:spPr>
              <a:xfrm>
                <a:off x="6819053" y="1422870"/>
                <a:ext cx="165815" cy="19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048800" name="墨迹 1048799"/>
              <p14:cNvContentPartPr/>
              <p14:nvPr/>
            </p14:nvContentPartPr>
            <p14:xfrm>
              <a:off x="6850495" y="1435947"/>
              <a:ext cx="29428" cy="249127"/>
            </p14:xfrm>
          </p:contentPart>
        </mc:Choice>
        <mc:Fallback xmlns="">
          <p:pic>
            <p:nvPicPr>
              <p:cNvPr id="1048800" name="墨迹 1048799"/>
            </p:nvPicPr>
            <p:blipFill>
              <a:blip r:embed="rId306"/>
            </p:blipFill>
            <p:spPr>
              <a:xfrm>
                <a:off x="6850495" y="1435947"/>
                <a:ext cx="29428" cy="249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48801" name="墨迹 1048800"/>
              <p14:cNvContentPartPr/>
              <p14:nvPr/>
            </p14:nvContentPartPr>
            <p14:xfrm>
              <a:off x="6880014" y="1482140"/>
              <a:ext cx="205281" cy="138757"/>
            </p14:xfrm>
          </p:contentPart>
        </mc:Choice>
        <mc:Fallback xmlns="">
          <p:pic>
            <p:nvPicPr>
              <p:cNvPr id="1048801" name="墨迹 1048800"/>
            </p:nvPicPr>
            <p:blipFill>
              <a:blip r:embed="rId308"/>
            </p:blipFill>
            <p:spPr>
              <a:xfrm>
                <a:off x="6880014" y="1482140"/>
                <a:ext cx="205281" cy="138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048802" name="墨迹 1048801"/>
              <p14:cNvContentPartPr/>
              <p14:nvPr/>
            </p14:nvContentPartPr>
            <p14:xfrm>
              <a:off x="7083850" y="1385089"/>
              <a:ext cx="121568" cy="205340"/>
            </p14:xfrm>
          </p:contentPart>
        </mc:Choice>
        <mc:Fallback xmlns="">
          <p:pic>
            <p:nvPicPr>
              <p:cNvPr id="1048802" name="墨迹 1048801"/>
            </p:nvPicPr>
            <p:blipFill>
              <a:blip r:embed="rId310"/>
            </p:blipFill>
            <p:spPr>
              <a:xfrm>
                <a:off x="7083850" y="1385089"/>
                <a:ext cx="121568" cy="205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048803" name="墨迹 1048802"/>
              <p14:cNvContentPartPr/>
              <p14:nvPr/>
            </p14:nvContentPartPr>
            <p14:xfrm>
              <a:off x="7180813" y="1485478"/>
              <a:ext cx="112239" cy="195895"/>
            </p14:xfrm>
          </p:contentPart>
        </mc:Choice>
        <mc:Fallback xmlns="">
          <p:pic>
            <p:nvPicPr>
              <p:cNvPr id="1048803" name="墨迹 1048802"/>
            </p:nvPicPr>
            <p:blipFill>
              <a:blip r:embed="rId312"/>
            </p:blipFill>
            <p:spPr>
              <a:xfrm>
                <a:off x="7180813" y="1485478"/>
                <a:ext cx="112239" cy="195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048804" name="墨迹 1048803"/>
              <p14:cNvContentPartPr/>
              <p14:nvPr/>
            </p14:nvContentPartPr>
            <p14:xfrm>
              <a:off x="7418215" y="2098928"/>
              <a:ext cx="524941" cy="431824"/>
            </p14:xfrm>
          </p:contentPart>
        </mc:Choice>
        <mc:Fallback xmlns="">
          <p:pic>
            <p:nvPicPr>
              <p:cNvPr id="1048804" name="墨迹 1048803"/>
            </p:nvPicPr>
            <p:blipFill>
              <a:blip r:embed="rId314"/>
            </p:blipFill>
            <p:spPr>
              <a:xfrm>
                <a:off x="7418215" y="2098928"/>
                <a:ext cx="524941" cy="431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048805" name="墨迹 1048804"/>
              <p14:cNvContentPartPr/>
              <p14:nvPr/>
            </p14:nvContentPartPr>
            <p14:xfrm>
              <a:off x="7860916" y="903394"/>
              <a:ext cx="92247" cy="186319"/>
            </p14:xfrm>
          </p:contentPart>
        </mc:Choice>
        <mc:Fallback xmlns="">
          <p:pic>
            <p:nvPicPr>
              <p:cNvPr id="1048805" name="墨迹 1048804"/>
            </p:nvPicPr>
            <p:blipFill>
              <a:blip r:embed="rId316"/>
            </p:blipFill>
            <p:spPr>
              <a:xfrm>
                <a:off x="7860916" y="903394"/>
                <a:ext cx="92247" cy="18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048806" name="墨迹 1048805"/>
              <p14:cNvContentPartPr/>
              <p14:nvPr/>
            </p14:nvContentPartPr>
            <p14:xfrm>
              <a:off x="7962478" y="869102"/>
              <a:ext cx="56112" cy="195802"/>
            </p14:xfrm>
          </p:contentPart>
        </mc:Choice>
        <mc:Fallback xmlns="">
          <p:pic>
            <p:nvPicPr>
              <p:cNvPr id="1048806" name="墨迹 1048805"/>
            </p:nvPicPr>
            <p:blipFill>
              <a:blip r:embed="rId318"/>
            </p:blipFill>
            <p:spPr>
              <a:xfrm>
                <a:off x="7962478" y="869102"/>
                <a:ext cx="56112" cy="195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048807" name="墨迹 1048806"/>
              <p14:cNvContentPartPr/>
              <p14:nvPr/>
            </p14:nvContentPartPr>
            <p14:xfrm>
              <a:off x="7879081" y="981275"/>
              <a:ext cx="163239" cy="16943"/>
            </p14:xfrm>
          </p:contentPart>
        </mc:Choice>
        <mc:Fallback xmlns="">
          <p:pic>
            <p:nvPicPr>
              <p:cNvPr id="1048807" name="墨迹 1048806"/>
            </p:nvPicPr>
            <p:blipFill>
              <a:blip r:embed="rId320"/>
            </p:blipFill>
            <p:spPr>
              <a:xfrm>
                <a:off x="7879081" y="981275"/>
                <a:ext cx="163239" cy="16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048808" name="墨迹 1048807"/>
              <p14:cNvContentPartPr/>
              <p14:nvPr/>
            </p14:nvContentPartPr>
            <p14:xfrm>
              <a:off x="8078814" y="948880"/>
              <a:ext cx="66541" cy="202503"/>
            </p14:xfrm>
          </p:contentPart>
        </mc:Choice>
        <mc:Fallback xmlns="">
          <p:pic>
            <p:nvPicPr>
              <p:cNvPr id="1048808" name="墨迹 1048807"/>
            </p:nvPicPr>
            <p:blipFill>
              <a:blip r:embed="rId322"/>
            </p:blipFill>
            <p:spPr>
              <a:xfrm>
                <a:off x="8078814" y="948880"/>
                <a:ext cx="66541" cy="202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048809" name="墨迹 1048808"/>
              <p14:cNvContentPartPr/>
              <p14:nvPr/>
            </p14:nvContentPartPr>
            <p14:xfrm>
              <a:off x="8153127" y="1000761"/>
              <a:ext cx="102421" cy="56934"/>
            </p14:xfrm>
          </p:contentPart>
        </mc:Choice>
        <mc:Fallback xmlns="">
          <p:pic>
            <p:nvPicPr>
              <p:cNvPr id="1048809" name="墨迹 1048808"/>
            </p:nvPicPr>
            <p:blipFill>
              <a:blip r:embed="rId324"/>
            </p:blipFill>
            <p:spPr>
              <a:xfrm>
                <a:off x="8153127" y="1000761"/>
                <a:ext cx="102421" cy="5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048810" name="墨迹 1048809"/>
              <p14:cNvContentPartPr/>
              <p14:nvPr/>
            </p14:nvContentPartPr>
            <p14:xfrm>
              <a:off x="8252036" y="926678"/>
              <a:ext cx="92237" cy="167692"/>
            </p14:xfrm>
          </p:contentPart>
        </mc:Choice>
        <mc:Fallback xmlns="">
          <p:pic>
            <p:nvPicPr>
              <p:cNvPr id="1048810" name="墨迹 1048809"/>
            </p:nvPicPr>
            <p:blipFill>
              <a:blip r:embed="rId326"/>
            </p:blipFill>
            <p:spPr>
              <a:xfrm>
                <a:off x="8252036" y="926678"/>
                <a:ext cx="92237" cy="16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048811" name="墨迹 1048810"/>
              <p14:cNvContentPartPr/>
              <p14:nvPr/>
            </p14:nvContentPartPr>
            <p14:xfrm>
              <a:off x="8022609" y="589280"/>
              <a:ext cx="27921" cy="216538"/>
            </p14:xfrm>
          </p:contentPart>
        </mc:Choice>
        <mc:Fallback xmlns="">
          <p:pic>
            <p:nvPicPr>
              <p:cNvPr id="1048811" name="墨迹 1048810"/>
            </p:nvPicPr>
            <p:blipFill>
              <a:blip r:embed="rId328"/>
            </p:blipFill>
            <p:spPr>
              <a:xfrm>
                <a:off x="8022609" y="589280"/>
                <a:ext cx="27921" cy="216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048812" name="墨迹 1048811"/>
              <p14:cNvContentPartPr/>
              <p14:nvPr/>
            </p14:nvContentPartPr>
            <p14:xfrm>
              <a:off x="8039597" y="589702"/>
              <a:ext cx="63972" cy="116514"/>
            </p14:xfrm>
          </p:contentPart>
        </mc:Choice>
        <mc:Fallback xmlns="">
          <p:pic>
            <p:nvPicPr>
              <p:cNvPr id="1048812" name="墨迹 1048811"/>
            </p:nvPicPr>
            <p:blipFill>
              <a:blip r:embed="rId330"/>
            </p:blipFill>
            <p:spPr>
              <a:xfrm>
                <a:off x="8039597" y="589702"/>
                <a:ext cx="63972" cy="116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048813" name="墨迹 1048812"/>
              <p14:cNvContentPartPr/>
              <p14:nvPr/>
            </p14:nvContentPartPr>
            <p14:xfrm>
              <a:off x="8134740" y="582930"/>
              <a:ext cx="80293" cy="207453"/>
            </p14:xfrm>
          </p:contentPart>
        </mc:Choice>
        <mc:Fallback xmlns="">
          <p:pic>
            <p:nvPicPr>
              <p:cNvPr id="1048813" name="墨迹 1048812"/>
            </p:nvPicPr>
            <p:blipFill>
              <a:blip r:embed="rId332"/>
            </p:blipFill>
            <p:spPr>
              <a:xfrm>
                <a:off x="8134740" y="582930"/>
                <a:ext cx="80293" cy="20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048814" name="墨迹 1048813"/>
              <p14:cNvContentPartPr/>
              <p14:nvPr/>
            </p14:nvContentPartPr>
            <p14:xfrm>
              <a:off x="8269535" y="628359"/>
              <a:ext cx="99793" cy="146238"/>
            </p14:xfrm>
          </p:contentPart>
        </mc:Choice>
        <mc:Fallback xmlns="">
          <p:pic>
            <p:nvPicPr>
              <p:cNvPr id="1048814" name="墨迹 1048813"/>
            </p:nvPicPr>
            <p:blipFill>
              <a:blip r:embed="rId334"/>
            </p:blipFill>
            <p:spPr>
              <a:xfrm>
                <a:off x="8269535" y="628359"/>
                <a:ext cx="99793" cy="146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048815" name="墨迹 1048814"/>
              <p14:cNvContentPartPr/>
              <p14:nvPr/>
            </p14:nvContentPartPr>
            <p14:xfrm>
              <a:off x="7979828" y="1267461"/>
              <a:ext cx="273547" cy="730948"/>
            </p14:xfrm>
          </p:contentPart>
        </mc:Choice>
        <mc:Fallback xmlns="">
          <p:pic>
            <p:nvPicPr>
              <p:cNvPr id="1048815" name="墨迹 1048814"/>
            </p:nvPicPr>
            <p:blipFill>
              <a:blip r:embed="rId336"/>
            </p:blipFill>
            <p:spPr>
              <a:xfrm>
                <a:off x="7979828" y="1267461"/>
                <a:ext cx="273547" cy="73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048816" name="墨迹 1048815"/>
              <p14:cNvContentPartPr/>
              <p14:nvPr/>
            </p14:nvContentPartPr>
            <p14:xfrm>
              <a:off x="7954913" y="1854621"/>
              <a:ext cx="163006" cy="159987"/>
            </p14:xfrm>
          </p:contentPart>
        </mc:Choice>
        <mc:Fallback xmlns="">
          <p:pic>
            <p:nvPicPr>
              <p:cNvPr id="1048816" name="墨迹 1048815"/>
            </p:nvPicPr>
            <p:blipFill>
              <a:blip r:embed="rId338"/>
            </p:blipFill>
            <p:spPr>
              <a:xfrm>
                <a:off x="7954913" y="1854621"/>
                <a:ext cx="163006" cy="15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048817" name="墨迹 1048816"/>
              <p14:cNvContentPartPr/>
              <p14:nvPr/>
            </p14:nvContentPartPr>
            <p14:xfrm>
              <a:off x="8564881" y="1829478"/>
              <a:ext cx="122629" cy="19018"/>
            </p14:xfrm>
          </p:contentPart>
        </mc:Choice>
        <mc:Fallback xmlns="">
          <p:pic>
            <p:nvPicPr>
              <p:cNvPr id="1048817" name="墨迹 1048816"/>
            </p:nvPicPr>
            <p:blipFill>
              <a:blip r:embed="rId340"/>
            </p:blipFill>
            <p:spPr>
              <a:xfrm>
                <a:off x="8564881" y="1829478"/>
                <a:ext cx="122629" cy="1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048818" name="墨迹 1048817"/>
              <p14:cNvContentPartPr/>
              <p14:nvPr/>
            </p14:nvContentPartPr>
            <p14:xfrm>
              <a:off x="8558186" y="1841500"/>
              <a:ext cx="24476" cy="247467"/>
            </p14:xfrm>
          </p:contentPart>
        </mc:Choice>
        <mc:Fallback xmlns="">
          <p:pic>
            <p:nvPicPr>
              <p:cNvPr id="1048818" name="墨迹 1048817"/>
            </p:nvPicPr>
            <p:blipFill>
              <a:blip r:embed="rId342"/>
            </p:blipFill>
            <p:spPr>
              <a:xfrm>
                <a:off x="8558186" y="1841500"/>
                <a:ext cx="24476" cy="24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048819" name="墨迹 1048818"/>
              <p14:cNvContentPartPr/>
              <p14:nvPr/>
            </p14:nvContentPartPr>
            <p14:xfrm>
              <a:off x="8585200" y="1910183"/>
              <a:ext cx="165101" cy="142939"/>
            </p14:xfrm>
          </p:contentPart>
        </mc:Choice>
        <mc:Fallback xmlns="">
          <p:pic>
            <p:nvPicPr>
              <p:cNvPr id="1048819" name="墨迹 1048818"/>
            </p:nvPicPr>
            <p:blipFill>
              <a:blip r:embed="rId344"/>
            </p:blipFill>
            <p:spPr>
              <a:xfrm>
                <a:off x="8585200" y="1910183"/>
                <a:ext cx="165101" cy="142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048820" name="墨迹 1048819"/>
              <p14:cNvContentPartPr/>
              <p14:nvPr/>
            </p14:nvContentPartPr>
            <p14:xfrm>
              <a:off x="8788607" y="1872828"/>
              <a:ext cx="125351" cy="134116"/>
            </p14:xfrm>
          </p:contentPart>
        </mc:Choice>
        <mc:Fallback xmlns="">
          <p:pic>
            <p:nvPicPr>
              <p:cNvPr id="1048820" name="墨迹 1048819"/>
            </p:nvPicPr>
            <p:blipFill>
              <a:blip r:embed="rId346"/>
            </p:blipFill>
            <p:spPr>
              <a:xfrm>
                <a:off x="8788607" y="1872828"/>
                <a:ext cx="125351" cy="134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048821" name="墨迹 1048820"/>
              <p14:cNvContentPartPr/>
              <p14:nvPr/>
            </p14:nvContentPartPr>
            <p14:xfrm>
              <a:off x="8898927" y="1813136"/>
              <a:ext cx="35523" cy="211117"/>
            </p14:xfrm>
          </p:contentPart>
        </mc:Choice>
        <mc:Fallback xmlns="">
          <p:pic>
            <p:nvPicPr>
              <p:cNvPr id="1048821" name="墨迹 1048820"/>
            </p:nvPicPr>
            <p:blipFill>
              <a:blip r:embed="rId348"/>
            </p:blipFill>
            <p:spPr>
              <a:xfrm>
                <a:off x="8898927" y="1813136"/>
                <a:ext cx="35523" cy="211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048822" name="墨迹 1048821"/>
              <p14:cNvContentPartPr/>
              <p14:nvPr/>
            </p14:nvContentPartPr>
            <p14:xfrm>
              <a:off x="8948283" y="1942678"/>
              <a:ext cx="91669" cy="87368"/>
            </p14:xfrm>
          </p:contentPart>
        </mc:Choice>
        <mc:Fallback xmlns="">
          <p:pic>
            <p:nvPicPr>
              <p:cNvPr id="1048822" name="墨迹 1048821"/>
            </p:nvPicPr>
            <p:blipFill>
              <a:blip r:embed="rId350"/>
            </p:blipFill>
            <p:spPr>
              <a:xfrm>
                <a:off x="8948283" y="1942678"/>
                <a:ext cx="91669" cy="87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048823" name="墨迹 1048822"/>
              <p14:cNvContentPartPr/>
              <p14:nvPr/>
            </p14:nvContentPartPr>
            <p14:xfrm>
              <a:off x="9095743" y="2001519"/>
              <a:ext cx="12081" cy="43464"/>
            </p14:xfrm>
          </p:contentPart>
        </mc:Choice>
        <mc:Fallback xmlns="">
          <p:pic>
            <p:nvPicPr>
              <p:cNvPr id="1048823" name="墨迹 1048822"/>
            </p:nvPicPr>
            <p:blipFill>
              <a:blip r:embed="rId352"/>
            </p:blipFill>
            <p:spPr>
              <a:xfrm>
                <a:off x="9095743" y="2001519"/>
                <a:ext cx="12081" cy="43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048824" name="墨迹 1048823"/>
              <p14:cNvContentPartPr/>
              <p14:nvPr/>
            </p14:nvContentPartPr>
            <p14:xfrm>
              <a:off x="9171821" y="1854716"/>
              <a:ext cx="116114" cy="161195"/>
            </p14:xfrm>
          </p:contentPart>
        </mc:Choice>
        <mc:Fallback xmlns="">
          <p:pic>
            <p:nvPicPr>
              <p:cNvPr id="1048824" name="墨迹 1048823"/>
            </p:nvPicPr>
            <p:blipFill>
              <a:blip r:embed="rId354"/>
            </p:blipFill>
            <p:spPr>
              <a:xfrm>
                <a:off x="9171821" y="1854716"/>
                <a:ext cx="116114" cy="161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048825" name="墨迹 1048824"/>
              <p14:cNvContentPartPr/>
              <p14:nvPr/>
            </p14:nvContentPartPr>
            <p14:xfrm>
              <a:off x="8765166" y="1363980"/>
              <a:ext cx="92662" cy="256507"/>
            </p14:xfrm>
          </p:contentPart>
        </mc:Choice>
        <mc:Fallback xmlns="">
          <p:pic>
            <p:nvPicPr>
              <p:cNvPr id="1048825" name="墨迹 1048824"/>
            </p:nvPicPr>
            <p:blipFill>
              <a:blip r:embed="rId356"/>
            </p:blipFill>
            <p:spPr>
              <a:xfrm>
                <a:off x="8765166" y="1363980"/>
                <a:ext cx="92662" cy="256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048826" name="墨迹 1048825"/>
              <p14:cNvContentPartPr/>
              <p14:nvPr/>
            </p14:nvContentPartPr>
            <p14:xfrm>
              <a:off x="8855712" y="1351702"/>
              <a:ext cx="51247" cy="252142"/>
            </p14:xfrm>
          </p:contentPart>
        </mc:Choice>
        <mc:Fallback xmlns="">
          <p:pic>
            <p:nvPicPr>
              <p:cNvPr id="1048826" name="墨迹 1048825"/>
            </p:nvPicPr>
            <p:blipFill>
              <a:blip r:embed="rId358"/>
            </p:blipFill>
            <p:spPr>
              <a:xfrm>
                <a:off x="8855712" y="1351702"/>
                <a:ext cx="51247" cy="252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048827" name="墨迹 1048826"/>
              <p14:cNvContentPartPr/>
              <p14:nvPr/>
            </p14:nvContentPartPr>
            <p14:xfrm>
              <a:off x="8785436" y="1497838"/>
              <a:ext cx="237556" cy="239128"/>
            </p14:xfrm>
          </p:contentPart>
        </mc:Choice>
        <mc:Fallback xmlns="">
          <p:pic>
            <p:nvPicPr>
              <p:cNvPr id="1048827" name="墨迹 1048826"/>
            </p:nvPicPr>
            <p:blipFill>
              <a:blip r:embed="rId360"/>
            </p:blipFill>
            <p:spPr>
              <a:xfrm>
                <a:off x="8785436" y="1497838"/>
                <a:ext cx="237556" cy="239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048828" name="墨迹 1048827"/>
              <p14:cNvContentPartPr/>
              <p14:nvPr/>
            </p14:nvContentPartPr>
            <p14:xfrm>
              <a:off x="9100306" y="1402478"/>
              <a:ext cx="157802" cy="226593"/>
            </p14:xfrm>
          </p:contentPart>
        </mc:Choice>
        <mc:Fallback xmlns="">
          <p:pic>
            <p:nvPicPr>
              <p:cNvPr id="1048828" name="墨迹 1048827"/>
            </p:nvPicPr>
            <p:blipFill>
              <a:blip r:embed="rId362"/>
            </p:blipFill>
            <p:spPr>
              <a:xfrm>
                <a:off x="9100306" y="1402478"/>
                <a:ext cx="157802" cy="226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48829" name="墨迹 1048828"/>
              <p14:cNvContentPartPr/>
              <p14:nvPr/>
            </p14:nvContentPartPr>
            <p14:xfrm>
              <a:off x="9282397" y="1535852"/>
              <a:ext cx="77731" cy="77717"/>
            </p14:xfrm>
          </p:contentPart>
        </mc:Choice>
        <mc:Fallback xmlns="">
          <p:pic>
            <p:nvPicPr>
              <p:cNvPr id="1048829" name="墨迹 1048828"/>
            </p:nvPicPr>
            <p:blipFill>
              <a:blip r:embed="rId364"/>
            </p:blipFill>
            <p:spPr>
              <a:xfrm>
                <a:off x="9282397" y="1535852"/>
                <a:ext cx="77731" cy="77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48830" name="墨迹 1048829"/>
              <p14:cNvContentPartPr/>
              <p14:nvPr/>
            </p14:nvContentPartPr>
            <p14:xfrm>
              <a:off x="9342967" y="1400406"/>
              <a:ext cx="82860" cy="272311"/>
            </p14:xfrm>
          </p:contentPart>
        </mc:Choice>
        <mc:Fallback xmlns="">
          <p:pic>
            <p:nvPicPr>
              <p:cNvPr id="1048830" name="墨迹 1048829"/>
            </p:nvPicPr>
            <p:blipFill>
              <a:blip r:embed="rId366"/>
            </p:blipFill>
            <p:spPr>
              <a:xfrm>
                <a:off x="9342967" y="1400406"/>
                <a:ext cx="82860" cy="272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48831" name="墨迹 1048830"/>
              <p14:cNvContentPartPr/>
              <p14:nvPr/>
            </p14:nvContentPartPr>
            <p14:xfrm>
              <a:off x="9466159" y="1406202"/>
              <a:ext cx="108427" cy="9847"/>
            </p14:xfrm>
          </p:contentPart>
        </mc:Choice>
        <mc:Fallback xmlns="">
          <p:pic>
            <p:nvPicPr>
              <p:cNvPr id="1048831" name="墨迹 1048830"/>
            </p:nvPicPr>
            <p:blipFill>
              <a:blip r:embed="rId368"/>
            </p:blipFill>
            <p:spPr>
              <a:xfrm>
                <a:off x="9466159" y="1406202"/>
                <a:ext cx="108427" cy="9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48832" name="墨迹 1048831"/>
              <p14:cNvContentPartPr/>
              <p14:nvPr/>
            </p14:nvContentPartPr>
            <p14:xfrm>
              <a:off x="8637087" y="1317835"/>
              <a:ext cx="190683" cy="379036"/>
            </p14:xfrm>
          </p:contentPart>
        </mc:Choice>
        <mc:Fallback xmlns="">
          <p:pic>
            <p:nvPicPr>
              <p:cNvPr id="1048832" name="墨迹 1048831"/>
            </p:nvPicPr>
            <p:blipFill>
              <a:blip r:embed="rId370"/>
            </p:blipFill>
            <p:spPr>
              <a:xfrm>
                <a:off x="8637087" y="1317835"/>
                <a:ext cx="190683" cy="379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48833" name="墨迹 1048832"/>
              <p14:cNvContentPartPr/>
              <p14:nvPr/>
            </p14:nvContentPartPr>
            <p14:xfrm>
              <a:off x="7802881" y="2506555"/>
              <a:ext cx="583842" cy="452624"/>
            </p14:xfrm>
          </p:contentPart>
        </mc:Choice>
        <mc:Fallback xmlns="">
          <p:pic>
            <p:nvPicPr>
              <p:cNvPr id="1048833" name="墨迹 1048832"/>
            </p:nvPicPr>
            <p:blipFill>
              <a:blip r:embed="rId372"/>
            </p:blipFill>
            <p:spPr>
              <a:xfrm>
                <a:off x="7802881" y="2506555"/>
                <a:ext cx="583842" cy="452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48834" name="墨迹 1048833"/>
              <p14:cNvContentPartPr/>
              <p14:nvPr/>
            </p14:nvContentPartPr>
            <p14:xfrm>
              <a:off x="8254701" y="2877397"/>
              <a:ext cx="180973" cy="162864"/>
            </p14:xfrm>
          </p:contentPart>
        </mc:Choice>
        <mc:Fallback xmlns="">
          <p:pic>
            <p:nvPicPr>
              <p:cNvPr id="1048834" name="墨迹 1048833"/>
            </p:nvPicPr>
            <p:blipFill>
              <a:blip r:embed="rId374"/>
            </p:blipFill>
            <p:spPr>
              <a:xfrm>
                <a:off x="8254701" y="2877397"/>
                <a:ext cx="180973" cy="162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048835" name="墨迹 1048834"/>
              <p14:cNvContentPartPr/>
              <p14:nvPr/>
            </p14:nvContentPartPr>
            <p14:xfrm>
              <a:off x="6658999" y="1231493"/>
              <a:ext cx="765463" cy="482898"/>
            </p14:xfrm>
          </p:contentPart>
        </mc:Choice>
        <mc:Fallback xmlns="">
          <p:pic>
            <p:nvPicPr>
              <p:cNvPr id="1048835" name="墨迹 1048834"/>
            </p:nvPicPr>
            <p:blipFill>
              <a:blip r:embed="rId376"/>
            </p:blipFill>
            <p:spPr>
              <a:xfrm>
                <a:off x="6658999" y="1231493"/>
                <a:ext cx="765463" cy="482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048836" name="墨迹 1048835"/>
              <p14:cNvContentPartPr/>
              <p14:nvPr/>
            </p14:nvContentPartPr>
            <p14:xfrm>
              <a:off x="3014616" y="312660"/>
              <a:ext cx="4392685" cy="1369422"/>
            </p14:xfrm>
          </p:contentPart>
        </mc:Choice>
        <mc:Fallback xmlns="">
          <p:pic>
            <p:nvPicPr>
              <p:cNvPr id="1048836" name="墨迹 1048835"/>
            </p:nvPicPr>
            <p:blipFill>
              <a:blip r:embed="rId378"/>
            </p:blipFill>
            <p:spPr>
              <a:xfrm>
                <a:off x="3014616" y="312660"/>
                <a:ext cx="4392685" cy="136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048837" name="墨迹 1048836"/>
              <p14:cNvContentPartPr/>
              <p14:nvPr/>
            </p14:nvContentPartPr>
            <p14:xfrm>
              <a:off x="5813829" y="5621867"/>
              <a:ext cx="20698" cy="157660"/>
            </p14:xfrm>
          </p:contentPart>
        </mc:Choice>
        <mc:Fallback xmlns="">
          <p:pic>
            <p:nvPicPr>
              <p:cNvPr id="1048837" name="墨迹 1048836"/>
            </p:nvPicPr>
            <p:blipFill>
              <a:blip r:embed="rId380"/>
            </p:blipFill>
            <p:spPr>
              <a:xfrm>
                <a:off x="5813829" y="5621867"/>
                <a:ext cx="20698" cy="15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048838" name="墨迹 1048837"/>
              <p14:cNvContentPartPr/>
              <p14:nvPr/>
            </p14:nvContentPartPr>
            <p14:xfrm>
              <a:off x="5828453" y="5636258"/>
              <a:ext cx="103313" cy="142973"/>
            </p14:xfrm>
          </p:contentPart>
        </mc:Choice>
        <mc:Fallback xmlns="">
          <p:pic>
            <p:nvPicPr>
              <p:cNvPr id="1048838" name="墨迹 1048837"/>
            </p:nvPicPr>
            <p:blipFill>
              <a:blip r:embed="rId382"/>
            </p:blipFill>
            <p:spPr>
              <a:xfrm>
                <a:off x="5828453" y="5636258"/>
                <a:ext cx="103313" cy="142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048839" name="墨迹 1048838"/>
              <p14:cNvContentPartPr/>
              <p14:nvPr/>
            </p14:nvContentPartPr>
            <p14:xfrm>
              <a:off x="5818845" y="5686214"/>
              <a:ext cx="75224" cy="153096"/>
            </p14:xfrm>
          </p:contentPart>
        </mc:Choice>
        <mc:Fallback xmlns="">
          <p:pic>
            <p:nvPicPr>
              <p:cNvPr id="1048839" name="墨迹 1048838"/>
            </p:nvPicPr>
            <p:blipFill>
              <a:blip r:embed="rId384"/>
            </p:blipFill>
            <p:spPr>
              <a:xfrm>
                <a:off x="5818845" y="5686214"/>
                <a:ext cx="75224" cy="153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048840" name="墨迹 1048839"/>
              <p14:cNvContentPartPr/>
              <p14:nvPr/>
            </p14:nvContentPartPr>
            <p14:xfrm>
              <a:off x="5866131" y="5698765"/>
              <a:ext cx="166429" cy="131576"/>
            </p14:xfrm>
          </p:contentPart>
        </mc:Choice>
        <mc:Fallback xmlns="">
          <p:pic>
            <p:nvPicPr>
              <p:cNvPr id="1048840" name="墨迹 1048839"/>
            </p:nvPicPr>
            <p:blipFill>
              <a:blip r:embed="rId386"/>
            </p:blipFill>
            <p:spPr>
              <a:xfrm>
                <a:off x="5866131" y="5698765"/>
                <a:ext cx="166429" cy="131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048841" name="墨迹 1048840"/>
              <p14:cNvContentPartPr/>
              <p14:nvPr/>
            </p14:nvContentPartPr>
            <p14:xfrm>
              <a:off x="6053621" y="5643880"/>
              <a:ext cx="16999" cy="139614"/>
            </p14:xfrm>
          </p:contentPart>
        </mc:Choice>
        <mc:Fallback xmlns="">
          <p:pic>
            <p:nvPicPr>
              <p:cNvPr id="1048841" name="墨迹 1048840"/>
            </p:nvPicPr>
            <p:blipFill>
              <a:blip r:embed="rId388"/>
            </p:blipFill>
            <p:spPr>
              <a:xfrm>
                <a:off x="6053621" y="5643880"/>
                <a:ext cx="16999" cy="13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048842" name="墨迹 1048841"/>
              <p14:cNvContentPartPr/>
              <p14:nvPr/>
            </p14:nvContentPartPr>
            <p14:xfrm>
              <a:off x="6088381" y="5709197"/>
              <a:ext cx="76117" cy="7497"/>
            </p14:xfrm>
          </p:contentPart>
        </mc:Choice>
        <mc:Fallback xmlns="">
          <p:pic>
            <p:nvPicPr>
              <p:cNvPr id="1048842" name="墨迹 1048841"/>
            </p:nvPicPr>
            <p:blipFill>
              <a:blip r:embed="rId390"/>
            </p:blipFill>
            <p:spPr>
              <a:xfrm>
                <a:off x="6088381" y="5709197"/>
                <a:ext cx="76117" cy="7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048843" name="墨迹 1048842"/>
              <p14:cNvContentPartPr/>
              <p14:nvPr/>
            </p14:nvContentPartPr>
            <p14:xfrm>
              <a:off x="5999481" y="5787298"/>
              <a:ext cx="202895" cy="22550"/>
            </p14:xfrm>
          </p:contentPart>
        </mc:Choice>
        <mc:Fallback xmlns="">
          <p:pic>
            <p:nvPicPr>
              <p:cNvPr id="1048843" name="墨迹 1048842"/>
            </p:nvPicPr>
            <p:blipFill>
              <a:blip r:embed="rId392"/>
            </p:blipFill>
            <p:spPr>
              <a:xfrm>
                <a:off x="5999481" y="5787298"/>
                <a:ext cx="202895" cy="2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048844" name="墨迹 1048843"/>
              <p14:cNvContentPartPr/>
              <p14:nvPr/>
            </p14:nvContentPartPr>
            <p14:xfrm>
              <a:off x="10803046" y="2577678"/>
              <a:ext cx="0" cy="0"/>
            </p14:xfrm>
          </p:contentPart>
        </mc:Choice>
        <mc:Fallback xmlns="">
          <p:pic>
            <p:nvPicPr>
              <p:cNvPr id="1048844" name="墨迹 1048843"/>
            </p:nvPicPr>
            <p:blipFill>
              <a:blip r:embed="rId7"/>
            </p:blipFill>
            <p:spPr>
              <a:xfrm>
                <a:off x="10803046" y="2577678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048845" name="墨迹 1048844"/>
              <p14:cNvContentPartPr/>
              <p14:nvPr/>
            </p14:nvContentPartPr>
            <p14:xfrm>
              <a:off x="8508443" y="1085667"/>
              <a:ext cx="1231837" cy="730982"/>
            </p14:xfrm>
          </p:contentPart>
        </mc:Choice>
        <mc:Fallback xmlns="">
          <p:pic>
            <p:nvPicPr>
              <p:cNvPr id="1048845" name="墨迹 1048844"/>
            </p:nvPicPr>
            <p:blipFill>
              <a:blip r:embed="rId395"/>
            </p:blipFill>
            <p:spPr>
              <a:xfrm>
                <a:off x="8508443" y="1085667"/>
                <a:ext cx="1231837" cy="730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048846" name="墨迹 1048845"/>
              <p14:cNvContentPartPr/>
              <p14:nvPr/>
            </p14:nvContentPartPr>
            <p14:xfrm>
              <a:off x="9523731" y="1758950"/>
              <a:ext cx="552462" cy="1176023"/>
            </p14:xfrm>
          </p:contentPart>
        </mc:Choice>
        <mc:Fallback xmlns="">
          <p:pic>
            <p:nvPicPr>
              <p:cNvPr id="1048846" name="墨迹 1048845"/>
            </p:nvPicPr>
            <p:blipFill>
              <a:blip r:embed="rId397"/>
            </p:blipFill>
            <p:spPr>
              <a:xfrm>
                <a:off x="9523731" y="1758950"/>
                <a:ext cx="552462" cy="1176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048847" name="墨迹 1048846"/>
              <p14:cNvContentPartPr/>
              <p14:nvPr/>
            </p14:nvContentPartPr>
            <p14:xfrm>
              <a:off x="9934364" y="2819268"/>
              <a:ext cx="228472" cy="141375"/>
            </p14:xfrm>
          </p:contentPart>
        </mc:Choice>
        <mc:Fallback xmlns="">
          <p:pic>
            <p:nvPicPr>
              <p:cNvPr id="1048847" name="墨迹 1048846"/>
            </p:nvPicPr>
            <p:blipFill>
              <a:blip r:embed="rId399"/>
            </p:blipFill>
            <p:spPr>
              <a:xfrm>
                <a:off x="9934364" y="2819268"/>
                <a:ext cx="228472" cy="141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048848" name="墨迹 1048847"/>
              <p14:cNvContentPartPr/>
              <p14:nvPr/>
            </p14:nvContentPartPr>
            <p14:xfrm>
              <a:off x="9673719" y="2942784"/>
              <a:ext cx="1228018" cy="383136"/>
            </p14:xfrm>
          </p:contentPart>
        </mc:Choice>
        <mc:Fallback xmlns="">
          <p:pic>
            <p:nvPicPr>
              <p:cNvPr id="1048848" name="墨迹 1048847"/>
            </p:nvPicPr>
            <p:blipFill>
              <a:blip r:embed="rId401"/>
            </p:blipFill>
            <p:spPr>
              <a:xfrm>
                <a:off x="9673719" y="2942784"/>
                <a:ext cx="1228018" cy="383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048849" name="墨迹 1048848"/>
              <p14:cNvContentPartPr/>
              <p14:nvPr/>
            </p14:nvContentPartPr>
            <p14:xfrm>
              <a:off x="10620721" y="1229361"/>
              <a:ext cx="35726" cy="339315"/>
            </p14:xfrm>
          </p:contentPart>
        </mc:Choice>
        <mc:Fallback xmlns="">
          <p:pic>
            <p:nvPicPr>
              <p:cNvPr id="1048849" name="墨迹 1048848"/>
            </p:nvPicPr>
            <p:blipFill>
              <a:blip r:embed="rId403"/>
            </p:blipFill>
            <p:spPr>
              <a:xfrm>
                <a:off x="10620721" y="1229361"/>
                <a:ext cx="35726" cy="33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048850" name="墨迹 1048849"/>
              <p14:cNvContentPartPr/>
              <p14:nvPr/>
            </p14:nvContentPartPr>
            <p14:xfrm>
              <a:off x="10632864" y="1210667"/>
              <a:ext cx="158535" cy="197482"/>
            </p14:xfrm>
          </p:contentPart>
        </mc:Choice>
        <mc:Fallback xmlns="">
          <p:pic>
            <p:nvPicPr>
              <p:cNvPr id="1048850" name="墨迹 1048849"/>
            </p:nvPicPr>
            <p:blipFill>
              <a:blip r:embed="rId405"/>
            </p:blipFill>
            <p:spPr>
              <a:xfrm>
                <a:off x="10632864" y="1210667"/>
                <a:ext cx="158535" cy="197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048851" name="墨迹 1048850"/>
              <p14:cNvContentPartPr/>
              <p14:nvPr/>
            </p14:nvContentPartPr>
            <p14:xfrm>
              <a:off x="10809024" y="1167130"/>
              <a:ext cx="156987" cy="345919"/>
            </p14:xfrm>
          </p:contentPart>
        </mc:Choice>
        <mc:Fallback xmlns="">
          <p:pic>
            <p:nvPicPr>
              <p:cNvPr id="1048851" name="墨迹 1048850"/>
            </p:nvPicPr>
            <p:blipFill>
              <a:blip r:embed="rId407"/>
            </p:blipFill>
            <p:spPr>
              <a:xfrm>
                <a:off x="10809024" y="1167130"/>
                <a:ext cx="156987" cy="345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048852" name="墨迹 1048851"/>
              <p14:cNvContentPartPr/>
              <p14:nvPr/>
            </p14:nvContentPartPr>
            <p14:xfrm>
              <a:off x="11458364" y="1840072"/>
              <a:ext cx="209941" cy="10844"/>
            </p14:xfrm>
          </p:contentPart>
        </mc:Choice>
        <mc:Fallback xmlns="">
          <p:pic>
            <p:nvPicPr>
              <p:cNvPr id="1048852" name="墨迹 1048851"/>
            </p:nvPicPr>
            <p:blipFill>
              <a:blip r:embed="rId409"/>
            </p:blipFill>
            <p:spPr>
              <a:xfrm>
                <a:off x="11458364" y="1840072"/>
                <a:ext cx="209941" cy="10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048853" name="墨迹 1048852"/>
              <p14:cNvContentPartPr/>
              <p14:nvPr/>
            </p14:nvContentPartPr>
            <p14:xfrm>
              <a:off x="11489618" y="1891452"/>
              <a:ext cx="34363" cy="313962"/>
            </p14:xfrm>
          </p:contentPart>
        </mc:Choice>
        <mc:Fallback xmlns="">
          <p:pic>
            <p:nvPicPr>
              <p:cNvPr id="1048853" name="墨迹 1048852"/>
            </p:nvPicPr>
            <p:blipFill>
              <a:blip r:embed="rId411"/>
            </p:blipFill>
            <p:spPr>
              <a:xfrm>
                <a:off x="11489618" y="1891452"/>
                <a:ext cx="34363" cy="313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048854" name="墨迹 1048853"/>
              <p14:cNvContentPartPr/>
              <p14:nvPr/>
            </p14:nvContentPartPr>
            <p14:xfrm>
              <a:off x="11537950" y="1977014"/>
              <a:ext cx="241819" cy="160130"/>
            </p14:xfrm>
          </p:contentPart>
        </mc:Choice>
        <mc:Fallback xmlns="">
          <p:pic>
            <p:nvPicPr>
              <p:cNvPr id="1048854" name="墨迹 1048853"/>
            </p:nvPicPr>
            <p:blipFill>
              <a:blip r:embed="rId413"/>
            </p:blipFill>
            <p:spPr>
              <a:xfrm>
                <a:off x="11537950" y="1977014"/>
                <a:ext cx="241819" cy="160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048855" name="墨迹 1048854"/>
              <p14:cNvContentPartPr/>
              <p14:nvPr/>
            </p14:nvContentPartPr>
            <p14:xfrm>
              <a:off x="11748389" y="1907552"/>
              <a:ext cx="161255" cy="211651"/>
            </p14:xfrm>
          </p:contentPart>
        </mc:Choice>
        <mc:Fallback xmlns="">
          <p:pic>
            <p:nvPicPr>
              <p:cNvPr id="1048855" name="墨迹 1048854"/>
            </p:nvPicPr>
            <p:blipFill>
              <a:blip r:embed="rId415"/>
            </p:blipFill>
            <p:spPr>
              <a:xfrm>
                <a:off x="11748389" y="1907552"/>
                <a:ext cx="161255" cy="211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048856" name="墨迹 1048855"/>
              <p14:cNvContentPartPr/>
              <p14:nvPr/>
            </p14:nvContentPartPr>
            <p14:xfrm>
              <a:off x="11898451" y="2004483"/>
              <a:ext cx="121078" cy="123395"/>
            </p14:xfrm>
          </p:contentPart>
        </mc:Choice>
        <mc:Fallback xmlns="">
          <p:pic>
            <p:nvPicPr>
              <p:cNvPr id="1048856" name="墨迹 1048855"/>
            </p:nvPicPr>
            <p:blipFill>
              <a:blip r:embed="rId417"/>
            </p:blipFill>
            <p:spPr>
              <a:xfrm>
                <a:off x="11898451" y="2004483"/>
                <a:ext cx="121078" cy="123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048857" name="墨迹 1048856"/>
              <p14:cNvContentPartPr/>
              <p14:nvPr/>
            </p14:nvContentPartPr>
            <p14:xfrm>
              <a:off x="11540483" y="1547283"/>
              <a:ext cx="96529" cy="208632"/>
            </p14:xfrm>
          </p:contentPart>
        </mc:Choice>
        <mc:Fallback xmlns="">
          <p:pic>
            <p:nvPicPr>
              <p:cNvPr id="1048857" name="墨迹 1048856"/>
            </p:nvPicPr>
            <p:blipFill>
              <a:blip r:embed="rId419"/>
            </p:blipFill>
            <p:spPr>
              <a:xfrm>
                <a:off x="11540483" y="1547283"/>
                <a:ext cx="96529" cy="208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048858" name="墨迹 1048857"/>
              <p14:cNvContentPartPr/>
              <p14:nvPr/>
            </p14:nvContentPartPr>
            <p14:xfrm>
              <a:off x="11642092" y="1555143"/>
              <a:ext cx="145081" cy="197231"/>
            </p14:xfrm>
          </p:contentPart>
        </mc:Choice>
        <mc:Fallback xmlns="">
          <p:pic>
            <p:nvPicPr>
              <p:cNvPr id="1048858" name="墨迹 1048857"/>
            </p:nvPicPr>
            <p:blipFill>
              <a:blip r:embed="rId421"/>
            </p:blipFill>
            <p:spPr>
              <a:xfrm>
                <a:off x="11642092" y="1555143"/>
                <a:ext cx="145081" cy="19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048859" name="墨迹 1048858"/>
              <p14:cNvContentPartPr/>
              <p14:nvPr/>
            </p14:nvContentPartPr>
            <p14:xfrm>
              <a:off x="11720208" y="1639913"/>
              <a:ext cx="167821" cy="142690"/>
            </p14:xfrm>
          </p:contentPart>
        </mc:Choice>
        <mc:Fallback xmlns="">
          <p:pic>
            <p:nvPicPr>
              <p:cNvPr id="1048859" name="墨迹 1048858"/>
            </p:nvPicPr>
            <p:blipFill>
              <a:blip r:embed="rId423"/>
            </p:blipFill>
            <p:spPr>
              <a:xfrm>
                <a:off x="11720208" y="1639913"/>
                <a:ext cx="167821" cy="14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048860" name="墨迹 1048859"/>
              <p14:cNvContentPartPr/>
              <p14:nvPr/>
            </p14:nvContentPartPr>
            <p14:xfrm>
              <a:off x="11855479" y="1583266"/>
              <a:ext cx="146108" cy="203174"/>
            </p14:xfrm>
          </p:contentPart>
        </mc:Choice>
        <mc:Fallback xmlns="">
          <p:pic>
            <p:nvPicPr>
              <p:cNvPr id="1048860" name="墨迹 1048859"/>
            </p:nvPicPr>
            <p:blipFill>
              <a:blip r:embed="rId425"/>
            </p:blipFill>
            <p:spPr>
              <a:xfrm>
                <a:off x="11855479" y="1583266"/>
                <a:ext cx="146108" cy="203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048861" name="墨迹 1048860"/>
              <p14:cNvContentPartPr/>
              <p14:nvPr/>
            </p14:nvContentPartPr>
            <p14:xfrm>
              <a:off x="11984527" y="1544319"/>
              <a:ext cx="25865" cy="347892"/>
            </p14:xfrm>
          </p:contentPart>
        </mc:Choice>
        <mc:Fallback xmlns="">
          <p:pic>
            <p:nvPicPr>
              <p:cNvPr id="1048861" name="墨迹 1048860"/>
            </p:nvPicPr>
            <p:blipFill>
              <a:blip r:embed="rId427"/>
            </p:blipFill>
            <p:spPr>
              <a:xfrm>
                <a:off x="11984527" y="1544319"/>
                <a:ext cx="25865" cy="347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048862" name="墨迹 1048861"/>
              <p14:cNvContentPartPr/>
              <p14:nvPr/>
            </p14:nvContentPartPr>
            <p14:xfrm>
              <a:off x="11837445" y="1942284"/>
              <a:ext cx="46877" cy="86566"/>
            </p14:xfrm>
          </p:contentPart>
        </mc:Choice>
        <mc:Fallback xmlns="">
          <p:pic>
            <p:nvPicPr>
              <p:cNvPr id="1048862" name="墨迹 1048861"/>
            </p:nvPicPr>
            <p:blipFill>
              <a:blip r:embed="rId429"/>
            </p:blipFill>
            <p:spPr>
              <a:xfrm>
                <a:off x="11837445" y="1942284"/>
                <a:ext cx="46877" cy="8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048863" name="墨迹 1048862"/>
              <p14:cNvContentPartPr/>
              <p14:nvPr/>
            </p14:nvContentPartPr>
            <p14:xfrm>
              <a:off x="2531077" y="5853947"/>
              <a:ext cx="607155" cy="430122"/>
            </p14:xfrm>
          </p:contentPart>
        </mc:Choice>
        <mc:Fallback xmlns="">
          <p:pic>
            <p:nvPicPr>
              <p:cNvPr id="1048863" name="墨迹 1048862"/>
            </p:nvPicPr>
            <p:blipFill>
              <a:blip r:embed="rId431"/>
            </p:blipFill>
            <p:spPr>
              <a:xfrm>
                <a:off x="2531077" y="5853947"/>
                <a:ext cx="607155" cy="430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048864" name="墨迹 1048863"/>
              <p14:cNvContentPartPr/>
              <p14:nvPr/>
            </p14:nvContentPartPr>
            <p14:xfrm>
              <a:off x="2573019" y="5571331"/>
              <a:ext cx="127679" cy="26983"/>
            </p14:xfrm>
          </p:contentPart>
        </mc:Choice>
        <mc:Fallback xmlns="">
          <p:pic>
            <p:nvPicPr>
              <p:cNvPr id="1048864" name="墨迹 1048863"/>
            </p:nvPicPr>
            <p:blipFill>
              <a:blip r:embed="rId433"/>
            </p:blipFill>
            <p:spPr>
              <a:xfrm>
                <a:off x="2573019" y="5571331"/>
                <a:ext cx="127679" cy="26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048865" name="墨迹 1048864"/>
              <p14:cNvContentPartPr/>
              <p14:nvPr/>
            </p14:nvContentPartPr>
            <p14:xfrm>
              <a:off x="2564348" y="5601548"/>
              <a:ext cx="22465" cy="275028"/>
            </p14:xfrm>
          </p:contentPart>
        </mc:Choice>
        <mc:Fallback xmlns="">
          <p:pic>
            <p:nvPicPr>
              <p:cNvPr id="1048865" name="墨迹 1048864"/>
            </p:nvPicPr>
            <p:blipFill>
              <a:blip r:embed="rId435"/>
            </p:blipFill>
            <p:spPr>
              <a:xfrm>
                <a:off x="2564348" y="5601548"/>
                <a:ext cx="22465" cy="275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048866" name="墨迹 1048865"/>
              <p14:cNvContentPartPr/>
              <p14:nvPr/>
            </p14:nvContentPartPr>
            <p14:xfrm>
              <a:off x="2595455" y="5666925"/>
              <a:ext cx="220980" cy="142532"/>
            </p14:xfrm>
          </p:contentPart>
        </mc:Choice>
        <mc:Fallback xmlns="">
          <p:pic>
            <p:nvPicPr>
              <p:cNvPr id="1048866" name="墨迹 1048865"/>
            </p:nvPicPr>
            <p:blipFill>
              <a:blip r:embed="rId437"/>
            </p:blipFill>
            <p:spPr>
              <a:xfrm>
                <a:off x="2595455" y="5666925"/>
                <a:ext cx="220980" cy="142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048867" name="墨迹 1048866"/>
              <p14:cNvContentPartPr/>
              <p14:nvPr/>
            </p14:nvContentPartPr>
            <p14:xfrm>
              <a:off x="2823114" y="5623562"/>
              <a:ext cx="150574" cy="193670"/>
            </p14:xfrm>
          </p:contentPart>
        </mc:Choice>
        <mc:Fallback xmlns="">
          <p:pic>
            <p:nvPicPr>
              <p:cNvPr id="1048867" name="墨迹 1048866"/>
            </p:nvPicPr>
            <p:blipFill>
              <a:blip r:embed="rId439"/>
            </p:blipFill>
            <p:spPr>
              <a:xfrm>
                <a:off x="2823114" y="5623562"/>
                <a:ext cx="150574" cy="193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048868" name="墨迹 1048867"/>
              <p14:cNvContentPartPr/>
              <p14:nvPr/>
            </p14:nvContentPartPr>
            <p14:xfrm>
              <a:off x="3013474" y="5725162"/>
              <a:ext cx="115641" cy="101516"/>
            </p14:xfrm>
          </p:contentPart>
        </mc:Choice>
        <mc:Fallback xmlns="">
          <p:pic>
            <p:nvPicPr>
              <p:cNvPr id="1048868" name="墨迹 1048867"/>
            </p:nvPicPr>
            <p:blipFill>
              <a:blip r:embed="rId441"/>
            </p:blipFill>
            <p:spPr>
              <a:xfrm>
                <a:off x="3013474" y="5725162"/>
                <a:ext cx="11564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048869" name="墨迹 1048868"/>
              <p14:cNvContentPartPr/>
              <p14:nvPr/>
            </p14:nvContentPartPr>
            <p14:xfrm>
              <a:off x="3300731" y="6305129"/>
              <a:ext cx="508765" cy="61760"/>
            </p14:xfrm>
          </p:contentPart>
        </mc:Choice>
        <mc:Fallback xmlns="">
          <p:pic>
            <p:nvPicPr>
              <p:cNvPr id="1048869" name="墨迹 1048868"/>
            </p:nvPicPr>
            <p:blipFill>
              <a:blip r:embed="rId443"/>
            </p:blipFill>
            <p:spPr>
              <a:xfrm>
                <a:off x="3300731" y="6305129"/>
                <a:ext cx="508765" cy="6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048870" name="墨迹 1048869"/>
              <p14:cNvContentPartPr/>
              <p14:nvPr/>
            </p14:nvContentPartPr>
            <p14:xfrm>
              <a:off x="3763855" y="6253902"/>
              <a:ext cx="150957" cy="234912"/>
            </p14:xfrm>
          </p:contentPart>
        </mc:Choice>
        <mc:Fallback xmlns="">
          <p:pic>
            <p:nvPicPr>
              <p:cNvPr id="1048870" name="墨迹 1048869"/>
            </p:nvPicPr>
            <p:blipFill>
              <a:blip r:embed="rId445"/>
            </p:blipFill>
            <p:spPr>
              <a:xfrm>
                <a:off x="3763855" y="6253902"/>
                <a:ext cx="150957" cy="234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048871" name="墨迹 1048870"/>
              <p14:cNvContentPartPr/>
              <p14:nvPr/>
            </p14:nvContentPartPr>
            <p14:xfrm>
              <a:off x="4135967" y="6266370"/>
              <a:ext cx="183671" cy="25210"/>
            </p14:xfrm>
          </p:contentPart>
        </mc:Choice>
        <mc:Fallback xmlns="">
          <p:pic>
            <p:nvPicPr>
              <p:cNvPr id="1048871" name="墨迹 1048870"/>
            </p:nvPicPr>
            <p:blipFill>
              <a:blip r:embed="rId447"/>
            </p:blipFill>
            <p:spPr>
              <a:xfrm>
                <a:off x="4135967" y="6266370"/>
                <a:ext cx="183671" cy="2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048872" name="墨迹 1048871"/>
              <p14:cNvContentPartPr/>
              <p14:nvPr/>
            </p14:nvContentPartPr>
            <p14:xfrm>
              <a:off x="4158711" y="6286500"/>
              <a:ext cx="25558" cy="324439"/>
            </p14:xfrm>
          </p:contentPart>
        </mc:Choice>
        <mc:Fallback xmlns="">
          <p:pic>
            <p:nvPicPr>
              <p:cNvPr id="1048872" name="墨迹 1048871"/>
            </p:nvPicPr>
            <p:blipFill>
              <a:blip r:embed="rId449"/>
            </p:blipFill>
            <p:spPr>
              <a:xfrm>
                <a:off x="4158711" y="6286500"/>
                <a:ext cx="25558" cy="324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048873" name="墨迹 1048872"/>
              <p14:cNvContentPartPr/>
              <p14:nvPr/>
            </p14:nvContentPartPr>
            <p14:xfrm>
              <a:off x="4182955" y="6381776"/>
              <a:ext cx="206164" cy="163300"/>
            </p14:xfrm>
          </p:contentPart>
        </mc:Choice>
        <mc:Fallback xmlns="">
          <p:pic>
            <p:nvPicPr>
              <p:cNvPr id="1048873" name="墨迹 1048872"/>
            </p:nvPicPr>
            <p:blipFill>
              <a:blip r:embed="rId451"/>
            </p:blipFill>
            <p:spPr>
              <a:xfrm>
                <a:off x="4182955" y="6381776"/>
                <a:ext cx="206164" cy="163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048874" name="墨迹 1048873"/>
              <p14:cNvContentPartPr/>
              <p14:nvPr/>
            </p14:nvContentPartPr>
            <p14:xfrm>
              <a:off x="4447693" y="6344072"/>
              <a:ext cx="177583" cy="170746"/>
            </p14:xfrm>
          </p:contentPart>
        </mc:Choice>
        <mc:Fallback xmlns="">
          <p:pic>
            <p:nvPicPr>
              <p:cNvPr id="1048874" name="墨迹 1048873"/>
            </p:nvPicPr>
            <p:blipFill>
              <a:blip r:embed="rId453"/>
            </p:blipFill>
            <p:spPr>
              <a:xfrm>
                <a:off x="4447693" y="6344072"/>
                <a:ext cx="177583" cy="170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048875" name="墨迹 1048874"/>
              <p14:cNvContentPartPr/>
              <p14:nvPr/>
            </p14:nvContentPartPr>
            <p14:xfrm>
              <a:off x="4609170" y="6305550"/>
              <a:ext cx="40725" cy="254595"/>
            </p14:xfrm>
          </p:contentPart>
        </mc:Choice>
        <mc:Fallback xmlns="">
          <p:pic>
            <p:nvPicPr>
              <p:cNvPr id="1048875" name="墨迹 1048874"/>
            </p:nvPicPr>
            <p:blipFill>
              <a:blip r:embed="rId455"/>
            </p:blipFill>
            <p:spPr>
              <a:xfrm>
                <a:off x="4609170" y="6305550"/>
                <a:ext cx="40725" cy="25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048876" name="墨迹 1048875"/>
              <p14:cNvContentPartPr/>
              <p14:nvPr/>
            </p14:nvContentPartPr>
            <p14:xfrm>
              <a:off x="4642387" y="6454138"/>
              <a:ext cx="135349" cy="175597"/>
            </p14:xfrm>
          </p:contentPart>
        </mc:Choice>
        <mc:Fallback xmlns="">
          <p:pic>
            <p:nvPicPr>
              <p:cNvPr id="1048876" name="墨迹 1048875"/>
            </p:nvPicPr>
            <p:blipFill>
              <a:blip r:embed="rId457"/>
            </p:blipFill>
            <p:spPr>
              <a:xfrm>
                <a:off x="4642387" y="6454138"/>
                <a:ext cx="135349" cy="17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048877" name="墨迹 1048876"/>
              <p14:cNvContentPartPr/>
              <p14:nvPr/>
            </p14:nvContentPartPr>
            <p14:xfrm>
              <a:off x="9794242" y="4580466"/>
              <a:ext cx="0" cy="0"/>
            </p14:xfrm>
          </p:contentPart>
        </mc:Choice>
        <mc:Fallback xmlns="">
          <p:pic>
            <p:nvPicPr>
              <p:cNvPr id="1048877" name="墨迹 1048876"/>
            </p:nvPicPr>
            <p:blipFill>
              <a:blip r:embed="rId7"/>
            </p:blipFill>
            <p:spPr>
              <a:xfrm>
                <a:off x="9794242" y="45804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048878" name="墨迹 1048877"/>
              <p14:cNvContentPartPr/>
              <p14:nvPr/>
            </p14:nvContentPartPr>
            <p14:xfrm>
              <a:off x="9699742" y="4496226"/>
              <a:ext cx="110162" cy="239092"/>
            </p14:xfrm>
          </p:contentPart>
        </mc:Choice>
        <mc:Fallback xmlns="">
          <p:pic>
            <p:nvPicPr>
              <p:cNvPr id="1048878" name="墨迹 1048877"/>
            </p:nvPicPr>
            <p:blipFill>
              <a:blip r:embed="rId460"/>
            </p:blipFill>
            <p:spPr>
              <a:xfrm>
                <a:off x="9699742" y="4496226"/>
                <a:ext cx="110162" cy="23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048879" name="墨迹 1048878"/>
              <p14:cNvContentPartPr/>
              <p14:nvPr/>
            </p14:nvContentPartPr>
            <p14:xfrm>
              <a:off x="9806095" y="4475059"/>
              <a:ext cx="81661" cy="251849"/>
            </p14:xfrm>
          </p:contentPart>
        </mc:Choice>
        <mc:Fallback xmlns="">
          <p:pic>
            <p:nvPicPr>
              <p:cNvPr id="1048879" name="墨迹 1048878"/>
            </p:nvPicPr>
            <p:blipFill>
              <a:blip r:embed="rId462"/>
            </p:blipFill>
            <p:spPr>
              <a:xfrm>
                <a:off x="9806095" y="4475059"/>
                <a:ext cx="81661" cy="251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048880" name="墨迹 1048879"/>
              <p14:cNvContentPartPr/>
              <p14:nvPr/>
            </p14:nvContentPartPr>
            <p14:xfrm>
              <a:off x="9733704" y="4602086"/>
              <a:ext cx="284047" cy="301610"/>
            </p14:xfrm>
          </p:contentPart>
        </mc:Choice>
        <mc:Fallback xmlns="">
          <p:pic>
            <p:nvPicPr>
              <p:cNvPr id="1048880" name="墨迹 1048879"/>
            </p:nvPicPr>
            <p:blipFill>
              <a:blip r:embed="rId464"/>
            </p:blipFill>
            <p:spPr>
              <a:xfrm>
                <a:off x="9733704" y="4602086"/>
                <a:ext cx="284047" cy="301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048881" name="墨迹 1048880"/>
              <p14:cNvContentPartPr/>
              <p14:nvPr/>
            </p14:nvContentPartPr>
            <p14:xfrm>
              <a:off x="9464011" y="4571578"/>
              <a:ext cx="143721" cy="128090"/>
            </p14:xfrm>
          </p:contentPart>
        </mc:Choice>
        <mc:Fallback xmlns="">
          <p:pic>
            <p:nvPicPr>
              <p:cNvPr id="1048881" name="墨迹 1048880"/>
            </p:nvPicPr>
            <p:blipFill>
              <a:blip r:embed="rId466"/>
            </p:blipFill>
            <p:spPr>
              <a:xfrm>
                <a:off x="9464011" y="4571578"/>
                <a:ext cx="143721" cy="128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048882" name="墨迹 1048881"/>
              <p14:cNvContentPartPr/>
              <p14:nvPr/>
            </p14:nvContentPartPr>
            <p14:xfrm>
              <a:off x="9059297" y="4526280"/>
              <a:ext cx="38562" cy="282425"/>
            </p14:xfrm>
          </p:contentPart>
        </mc:Choice>
        <mc:Fallback xmlns="">
          <p:pic>
            <p:nvPicPr>
              <p:cNvPr id="1048882" name="墨迹 1048881"/>
            </p:nvPicPr>
            <p:blipFill>
              <a:blip r:embed="rId468"/>
            </p:blipFill>
            <p:spPr>
              <a:xfrm>
                <a:off x="9059297" y="4526280"/>
                <a:ext cx="38562" cy="28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1048883" name="墨迹 1048882"/>
              <p14:cNvContentPartPr/>
              <p14:nvPr/>
            </p14:nvContentPartPr>
            <p14:xfrm>
              <a:off x="9059759" y="4559921"/>
              <a:ext cx="128734" cy="149092"/>
            </p14:xfrm>
          </p:contentPart>
        </mc:Choice>
        <mc:Fallback xmlns="">
          <p:pic>
            <p:nvPicPr>
              <p:cNvPr id="1048883" name="墨迹 1048882"/>
            </p:nvPicPr>
            <p:blipFill>
              <a:blip r:embed="rId470"/>
            </p:blipFill>
            <p:spPr>
              <a:xfrm>
                <a:off x="9059759" y="4559921"/>
                <a:ext cx="128734" cy="14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048884" name="墨迹 1048883"/>
              <p14:cNvContentPartPr/>
              <p14:nvPr/>
            </p14:nvContentPartPr>
            <p14:xfrm>
              <a:off x="9273508" y="4462780"/>
              <a:ext cx="36439" cy="269923"/>
            </p14:xfrm>
          </p:contentPart>
        </mc:Choice>
        <mc:Fallback xmlns="">
          <p:pic>
            <p:nvPicPr>
              <p:cNvPr id="1048884" name="墨迹 1048883"/>
            </p:nvPicPr>
            <p:blipFill>
              <a:blip r:embed="rId472"/>
            </p:blipFill>
            <p:spPr>
              <a:xfrm>
                <a:off x="9273508" y="4462780"/>
                <a:ext cx="36439" cy="26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048885" name="墨迹 1048884"/>
              <p14:cNvContentPartPr/>
              <p14:nvPr/>
            </p14:nvContentPartPr>
            <p14:xfrm>
              <a:off x="9244381" y="4638464"/>
              <a:ext cx="158688" cy="160621"/>
            </p14:xfrm>
          </p:contentPart>
        </mc:Choice>
        <mc:Fallback xmlns="">
          <p:pic>
            <p:nvPicPr>
              <p:cNvPr id="1048885" name="墨迹 1048884"/>
            </p:nvPicPr>
            <p:blipFill>
              <a:blip r:embed="rId474"/>
            </p:blipFill>
            <p:spPr>
              <a:xfrm>
                <a:off x="9244381" y="4638464"/>
                <a:ext cx="158688" cy="16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048886" name="墨迹 1048885"/>
              <p14:cNvContentPartPr/>
              <p14:nvPr/>
            </p14:nvContentPartPr>
            <p14:xfrm>
              <a:off x="9320531" y="4653702"/>
              <a:ext cx="0" cy="0"/>
            </p14:xfrm>
          </p:contentPart>
        </mc:Choice>
        <mc:Fallback xmlns="">
          <p:pic>
            <p:nvPicPr>
              <p:cNvPr id="1048886" name="墨迹 1048885"/>
            </p:nvPicPr>
            <p:blipFill>
              <a:blip r:embed="rId7"/>
            </p:blipFill>
            <p:spPr>
              <a:xfrm>
                <a:off x="9320531" y="465370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048887" name="墨迹 1048886"/>
              <p14:cNvContentPartPr/>
              <p14:nvPr/>
            </p14:nvContentPartPr>
            <p14:xfrm>
              <a:off x="10734489" y="4347633"/>
              <a:ext cx="15816" cy="206651"/>
            </p14:xfrm>
          </p:contentPart>
        </mc:Choice>
        <mc:Fallback xmlns="">
          <p:pic>
            <p:nvPicPr>
              <p:cNvPr id="1048887" name="墨迹 1048886"/>
            </p:nvPicPr>
            <p:blipFill>
              <a:blip r:embed="rId477"/>
            </p:blipFill>
            <p:spPr>
              <a:xfrm>
                <a:off x="10734489" y="4347633"/>
                <a:ext cx="15816" cy="206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048888" name="墨迹 1048887"/>
              <p14:cNvContentPartPr/>
              <p14:nvPr/>
            </p14:nvContentPartPr>
            <p14:xfrm>
              <a:off x="10755045" y="4325197"/>
              <a:ext cx="108114" cy="146144"/>
            </p14:xfrm>
          </p:contentPart>
        </mc:Choice>
        <mc:Fallback xmlns="">
          <p:pic>
            <p:nvPicPr>
              <p:cNvPr id="1048888" name="墨迹 1048887"/>
            </p:nvPicPr>
            <p:blipFill>
              <a:blip r:embed="rId479"/>
            </p:blipFill>
            <p:spPr>
              <a:xfrm>
                <a:off x="10755045" y="4325197"/>
                <a:ext cx="108114" cy="14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048889" name="墨迹 1048888"/>
              <p14:cNvContentPartPr/>
              <p14:nvPr/>
            </p14:nvContentPartPr>
            <p14:xfrm>
              <a:off x="10880410" y="4286250"/>
              <a:ext cx="92878" cy="273245"/>
            </p14:xfrm>
          </p:contentPart>
        </mc:Choice>
        <mc:Fallback xmlns="">
          <p:pic>
            <p:nvPicPr>
              <p:cNvPr id="1048889" name="墨迹 1048888"/>
            </p:nvPicPr>
            <p:blipFill>
              <a:blip r:embed="rId481"/>
            </p:blipFill>
            <p:spPr>
              <a:xfrm>
                <a:off x="10880410" y="4286250"/>
                <a:ext cx="92878" cy="27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048890" name="墨迹 1048889"/>
              <p14:cNvContentPartPr/>
              <p14:nvPr/>
            </p14:nvContentPartPr>
            <p14:xfrm>
              <a:off x="11017250" y="4435264"/>
              <a:ext cx="123751" cy="16005"/>
            </p14:xfrm>
          </p:contentPart>
        </mc:Choice>
        <mc:Fallback xmlns="">
          <p:pic>
            <p:nvPicPr>
              <p:cNvPr id="1048890" name="墨迹 1048889"/>
            </p:nvPicPr>
            <p:blipFill>
              <a:blip r:embed="rId483"/>
            </p:blipFill>
            <p:spPr>
              <a:xfrm>
                <a:off x="11017250" y="4435264"/>
                <a:ext cx="123751" cy="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048891" name="墨迹 1048890"/>
              <p14:cNvContentPartPr/>
              <p14:nvPr/>
            </p14:nvContentPartPr>
            <p14:xfrm>
              <a:off x="11115638" y="4387850"/>
              <a:ext cx="259753" cy="154338"/>
            </p14:xfrm>
          </p:contentPart>
        </mc:Choice>
        <mc:Fallback xmlns="">
          <p:pic>
            <p:nvPicPr>
              <p:cNvPr id="1048891" name="墨迹 1048890"/>
            </p:nvPicPr>
            <p:blipFill>
              <a:blip r:embed="rId485"/>
            </p:blipFill>
            <p:spPr>
              <a:xfrm>
                <a:off x="11115638" y="4387850"/>
                <a:ext cx="259753" cy="154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048892" name="墨迹 1048891"/>
              <p14:cNvContentPartPr/>
              <p14:nvPr/>
            </p14:nvContentPartPr>
            <p14:xfrm>
              <a:off x="11312737" y="4338409"/>
              <a:ext cx="109967" cy="10285"/>
            </p14:xfrm>
          </p:contentPart>
        </mc:Choice>
        <mc:Fallback xmlns="">
          <p:pic>
            <p:nvPicPr>
              <p:cNvPr id="1048892" name="墨迹 1048891"/>
            </p:nvPicPr>
            <p:blipFill>
              <a:blip r:embed="rId487"/>
            </p:blipFill>
            <p:spPr>
              <a:xfrm>
                <a:off x="11312737" y="4338409"/>
                <a:ext cx="109967" cy="10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048893" name="墨迹 1048892"/>
              <p14:cNvContentPartPr/>
              <p14:nvPr/>
            </p14:nvContentPartPr>
            <p14:xfrm>
              <a:off x="11413492" y="4441192"/>
              <a:ext cx="161258" cy="20271"/>
            </p14:xfrm>
          </p:contentPart>
        </mc:Choice>
        <mc:Fallback xmlns="">
          <p:pic>
            <p:nvPicPr>
              <p:cNvPr id="1048893" name="墨迹 1048892"/>
            </p:nvPicPr>
            <p:blipFill>
              <a:blip r:embed="rId489"/>
            </p:blipFill>
            <p:spPr>
              <a:xfrm>
                <a:off x="11413492" y="4441192"/>
                <a:ext cx="161258" cy="20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048894" name="墨迹 1048893"/>
              <p14:cNvContentPartPr/>
              <p14:nvPr/>
            </p14:nvContentPartPr>
            <p14:xfrm>
              <a:off x="11527367" y="4401819"/>
              <a:ext cx="67112" cy="105400"/>
            </p14:xfrm>
          </p:contentPart>
        </mc:Choice>
        <mc:Fallback xmlns="">
          <p:pic>
            <p:nvPicPr>
              <p:cNvPr id="1048894" name="墨迹 1048893"/>
            </p:nvPicPr>
            <p:blipFill>
              <a:blip r:embed="rId491"/>
            </p:blipFill>
            <p:spPr>
              <a:xfrm>
                <a:off x="11527367" y="4401819"/>
                <a:ext cx="67112" cy="10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048895" name="墨迹 1048894"/>
              <p14:cNvContentPartPr/>
              <p14:nvPr/>
            </p14:nvContentPartPr>
            <p14:xfrm>
              <a:off x="11672570" y="4348058"/>
              <a:ext cx="122250" cy="253646"/>
            </p14:xfrm>
          </p:contentPart>
        </mc:Choice>
        <mc:Fallback xmlns="">
          <p:pic>
            <p:nvPicPr>
              <p:cNvPr id="1048895" name="墨迹 1048894"/>
            </p:nvPicPr>
            <p:blipFill>
              <a:blip r:embed="rId493"/>
            </p:blipFill>
            <p:spPr>
              <a:xfrm>
                <a:off x="11672570" y="4348058"/>
                <a:ext cx="122250" cy="25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048896" name="墨迹 1048895"/>
              <p14:cNvContentPartPr/>
              <p14:nvPr/>
            </p14:nvContentPartPr>
            <p14:xfrm>
              <a:off x="11797366" y="4354409"/>
              <a:ext cx="111030" cy="255068"/>
            </p14:xfrm>
          </p:contentPart>
        </mc:Choice>
        <mc:Fallback xmlns="">
          <p:pic>
            <p:nvPicPr>
              <p:cNvPr id="1048896" name="墨迹 1048895"/>
            </p:nvPicPr>
            <p:blipFill>
              <a:blip r:embed="rId495"/>
            </p:blipFill>
            <p:spPr>
              <a:xfrm>
                <a:off x="11797366" y="4354409"/>
                <a:ext cx="111030" cy="255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048897" name="墨迹 1048896"/>
              <p14:cNvContentPartPr/>
              <p14:nvPr/>
            </p14:nvContentPartPr>
            <p14:xfrm>
              <a:off x="11910062" y="4284559"/>
              <a:ext cx="64571" cy="130699"/>
            </p14:xfrm>
          </p:contentPart>
        </mc:Choice>
        <mc:Fallback xmlns="">
          <p:pic>
            <p:nvPicPr>
              <p:cNvPr id="1048897" name="墨迹 1048896"/>
            </p:nvPicPr>
            <p:blipFill>
              <a:blip r:embed="rId497"/>
            </p:blipFill>
            <p:spPr>
              <a:xfrm>
                <a:off x="11910062" y="4284559"/>
                <a:ext cx="64571" cy="130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048898" name="墨迹 1048897"/>
              <p14:cNvContentPartPr/>
              <p14:nvPr/>
            </p14:nvContentPartPr>
            <p14:xfrm>
              <a:off x="11946892" y="4330118"/>
              <a:ext cx="108771" cy="21598"/>
            </p14:xfrm>
          </p:contentPart>
        </mc:Choice>
        <mc:Fallback xmlns="">
          <p:pic>
            <p:nvPicPr>
              <p:cNvPr id="1048898" name="墨迹 1048897"/>
            </p:nvPicPr>
            <p:blipFill>
              <a:blip r:embed="rId499"/>
            </p:blipFill>
            <p:spPr>
              <a:xfrm>
                <a:off x="11946892" y="4330118"/>
                <a:ext cx="108771" cy="21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048899" name="墨迹 1048898"/>
              <p14:cNvContentPartPr/>
              <p14:nvPr/>
            </p14:nvContentPartPr>
            <p14:xfrm>
              <a:off x="11990899" y="4274819"/>
              <a:ext cx="20337" cy="197024"/>
            </p14:xfrm>
          </p:contentPart>
        </mc:Choice>
        <mc:Fallback xmlns="">
          <p:pic>
            <p:nvPicPr>
              <p:cNvPr id="1048899" name="墨迹 1048898"/>
            </p:nvPicPr>
            <p:blipFill>
              <a:blip r:embed="rId501"/>
            </p:blipFill>
            <p:spPr>
              <a:xfrm>
                <a:off x="11990899" y="4274819"/>
                <a:ext cx="20337" cy="19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048900" name="墨迹 1048899"/>
              <p14:cNvContentPartPr/>
              <p14:nvPr/>
            </p14:nvContentPartPr>
            <p14:xfrm>
              <a:off x="11695909" y="4735409"/>
              <a:ext cx="196465" cy="309034"/>
            </p14:xfrm>
          </p:contentPart>
        </mc:Choice>
        <mc:Fallback xmlns="">
          <p:pic>
            <p:nvPicPr>
              <p:cNvPr id="1048900" name="墨迹 1048899"/>
            </p:nvPicPr>
            <p:blipFill>
              <a:blip r:embed="rId503"/>
            </p:blipFill>
            <p:spPr>
              <a:xfrm>
                <a:off x="11695909" y="4735409"/>
                <a:ext cx="196465" cy="30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048901" name="墨迹 1048900"/>
              <p14:cNvContentPartPr/>
              <p14:nvPr/>
            </p14:nvContentPartPr>
            <p14:xfrm>
              <a:off x="11831320" y="4842512"/>
              <a:ext cx="130751" cy="16993"/>
            </p14:xfrm>
          </p:contentPart>
        </mc:Choice>
        <mc:Fallback xmlns="">
          <p:pic>
            <p:nvPicPr>
              <p:cNvPr id="1048901" name="墨迹 1048900"/>
            </p:nvPicPr>
            <p:blipFill>
              <a:blip r:embed="rId505"/>
            </p:blipFill>
            <p:spPr>
              <a:xfrm>
                <a:off x="11831320" y="4842512"/>
                <a:ext cx="130751" cy="16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048902" name="墨迹 1048901"/>
              <p14:cNvContentPartPr/>
              <p14:nvPr/>
            </p14:nvContentPartPr>
            <p14:xfrm>
              <a:off x="11885729" y="4783245"/>
              <a:ext cx="19674" cy="154666"/>
            </p14:xfrm>
          </p:contentPart>
        </mc:Choice>
        <mc:Fallback xmlns="">
          <p:pic>
            <p:nvPicPr>
              <p:cNvPr id="1048902" name="墨迹 1048901"/>
            </p:nvPicPr>
            <p:blipFill>
              <a:blip r:embed="rId507"/>
            </p:blipFill>
            <p:spPr>
              <a:xfrm>
                <a:off x="11885729" y="4783245"/>
                <a:ext cx="19674" cy="154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048903" name="墨迹 1048902"/>
              <p14:cNvContentPartPr/>
              <p14:nvPr/>
            </p14:nvContentPartPr>
            <p14:xfrm>
              <a:off x="11964229" y="4804833"/>
              <a:ext cx="107923" cy="147414"/>
            </p14:xfrm>
          </p:contentPart>
        </mc:Choice>
        <mc:Fallback xmlns="">
          <p:pic>
            <p:nvPicPr>
              <p:cNvPr id="1048903" name="墨迹 1048902"/>
            </p:nvPicPr>
            <p:blipFill>
              <a:blip r:embed="rId509"/>
            </p:blipFill>
            <p:spPr>
              <a:xfrm>
                <a:off x="11964229" y="4804833"/>
                <a:ext cx="107923" cy="147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048904" name="墨迹 1048903"/>
              <p14:cNvContentPartPr/>
              <p14:nvPr/>
            </p14:nvContentPartPr>
            <p14:xfrm>
              <a:off x="12062883" y="4797214"/>
              <a:ext cx="44029" cy="6772"/>
            </p14:xfrm>
          </p:contentPart>
        </mc:Choice>
        <mc:Fallback xmlns="">
          <p:pic>
            <p:nvPicPr>
              <p:cNvPr id="1048904" name="墨迹 1048903"/>
            </p:nvPicPr>
            <p:blipFill>
              <a:blip r:embed="rId511"/>
            </p:blipFill>
            <p:spPr>
              <a:xfrm>
                <a:off x="12062883" y="4797214"/>
                <a:ext cx="44029" cy="6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048905" name="墨迹 1048904"/>
              <p14:cNvContentPartPr/>
              <p14:nvPr/>
            </p14:nvContentPartPr>
            <p14:xfrm>
              <a:off x="11678505" y="5170595"/>
              <a:ext cx="39787" cy="236609"/>
            </p14:xfrm>
          </p:contentPart>
        </mc:Choice>
        <mc:Fallback xmlns="">
          <p:pic>
            <p:nvPicPr>
              <p:cNvPr id="1048905" name="墨迹 1048904"/>
            </p:nvPicPr>
            <p:blipFill>
              <a:blip r:embed="rId513"/>
            </p:blipFill>
            <p:spPr>
              <a:xfrm>
                <a:off x="11678505" y="5170595"/>
                <a:ext cx="39787" cy="23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048906" name="墨迹 1048905"/>
              <p14:cNvContentPartPr/>
              <p14:nvPr/>
            </p14:nvContentPartPr>
            <p14:xfrm>
              <a:off x="11704032" y="5212080"/>
              <a:ext cx="70635" cy="112425"/>
            </p14:xfrm>
          </p:contentPart>
        </mc:Choice>
        <mc:Fallback xmlns="">
          <p:pic>
            <p:nvPicPr>
              <p:cNvPr id="1048906" name="墨迹 1048905"/>
            </p:nvPicPr>
            <p:blipFill>
              <a:blip r:embed="rId515"/>
            </p:blipFill>
            <p:spPr>
              <a:xfrm>
                <a:off x="11704032" y="5212080"/>
                <a:ext cx="70635" cy="11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048907" name="墨迹 1048906"/>
              <p14:cNvContentPartPr/>
              <p14:nvPr/>
            </p14:nvContentPartPr>
            <p14:xfrm>
              <a:off x="11791682" y="5187102"/>
              <a:ext cx="119758" cy="238262"/>
            </p14:xfrm>
          </p:contentPart>
        </mc:Choice>
        <mc:Fallback xmlns="">
          <p:pic>
            <p:nvPicPr>
              <p:cNvPr id="1048907" name="墨迹 1048906"/>
            </p:nvPicPr>
            <p:blipFill>
              <a:blip r:embed="rId517"/>
            </p:blipFill>
            <p:spPr>
              <a:xfrm>
                <a:off x="11791682" y="5187102"/>
                <a:ext cx="119758" cy="238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048908" name="墨迹 1048907"/>
              <p14:cNvContentPartPr/>
              <p14:nvPr/>
            </p14:nvContentPartPr>
            <p14:xfrm>
              <a:off x="10893637" y="4669574"/>
              <a:ext cx="159105" cy="243079"/>
            </p14:xfrm>
          </p:contentPart>
        </mc:Choice>
        <mc:Fallback xmlns="">
          <p:pic>
            <p:nvPicPr>
              <p:cNvPr id="1048908" name="墨迹 1048907"/>
            </p:nvPicPr>
            <p:blipFill>
              <a:blip r:embed="rId519"/>
            </p:blipFill>
            <p:spPr>
              <a:xfrm>
                <a:off x="10893637" y="4669574"/>
                <a:ext cx="159105" cy="24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048909" name="墨迹 1048908"/>
              <p14:cNvContentPartPr/>
              <p14:nvPr/>
            </p14:nvContentPartPr>
            <p14:xfrm>
              <a:off x="11053228" y="4701543"/>
              <a:ext cx="12712" cy="126356"/>
            </p14:xfrm>
          </p:contentPart>
        </mc:Choice>
        <mc:Fallback xmlns="">
          <p:pic>
            <p:nvPicPr>
              <p:cNvPr id="1048909" name="墨迹 1048908"/>
            </p:nvPicPr>
            <p:blipFill>
              <a:blip r:embed="rId521"/>
            </p:blipFill>
            <p:spPr>
              <a:xfrm>
                <a:off x="11053228" y="4701543"/>
                <a:ext cx="12712" cy="12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048910" name="墨迹 1048909"/>
              <p14:cNvContentPartPr/>
              <p14:nvPr/>
            </p14:nvContentPartPr>
            <p14:xfrm>
              <a:off x="11069320" y="4682652"/>
              <a:ext cx="119096" cy="159914"/>
            </p14:xfrm>
          </p:contentPart>
        </mc:Choice>
        <mc:Fallback xmlns="">
          <p:pic>
            <p:nvPicPr>
              <p:cNvPr id="1048910" name="墨迹 1048909"/>
            </p:nvPicPr>
            <p:blipFill>
              <a:blip r:embed="rId523"/>
            </p:blipFill>
            <p:spPr>
              <a:xfrm>
                <a:off x="11069320" y="4682652"/>
                <a:ext cx="119096" cy="15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048911" name="墨迹 1048910"/>
              <p14:cNvContentPartPr/>
              <p14:nvPr/>
            </p14:nvContentPartPr>
            <p14:xfrm>
              <a:off x="11072284" y="4767129"/>
              <a:ext cx="89683" cy="20536"/>
            </p14:xfrm>
          </p:contentPart>
        </mc:Choice>
        <mc:Fallback xmlns="">
          <p:pic>
            <p:nvPicPr>
              <p:cNvPr id="1048911" name="墨迹 1048910"/>
            </p:nvPicPr>
            <p:blipFill>
              <a:blip r:embed="rId525"/>
            </p:blipFill>
            <p:spPr>
              <a:xfrm>
                <a:off x="11072284" y="4767129"/>
                <a:ext cx="89683" cy="20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048912" name="墨迹 1048911"/>
              <p14:cNvContentPartPr/>
              <p14:nvPr/>
            </p14:nvContentPartPr>
            <p14:xfrm>
              <a:off x="11061278" y="4814479"/>
              <a:ext cx="143860" cy="12790"/>
            </p14:xfrm>
          </p:contentPart>
        </mc:Choice>
        <mc:Fallback xmlns="">
          <p:pic>
            <p:nvPicPr>
              <p:cNvPr id="1048912" name="墨迹 1048911"/>
            </p:nvPicPr>
            <p:blipFill>
              <a:blip r:embed="rId527"/>
            </p:blipFill>
            <p:spPr>
              <a:xfrm>
                <a:off x="11061278" y="4814479"/>
                <a:ext cx="143860" cy="12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048913" name="墨迹 1048912"/>
              <p14:cNvContentPartPr/>
              <p14:nvPr/>
            </p14:nvContentPartPr>
            <p14:xfrm>
              <a:off x="10834644" y="4627282"/>
              <a:ext cx="497670" cy="335262"/>
            </p14:xfrm>
          </p:contentPart>
        </mc:Choice>
        <mc:Fallback xmlns="">
          <p:pic>
            <p:nvPicPr>
              <p:cNvPr id="1048913" name="墨迹 1048912"/>
            </p:nvPicPr>
            <p:blipFill>
              <a:blip r:embed="rId529"/>
            </p:blipFill>
            <p:spPr>
              <a:xfrm>
                <a:off x="10834644" y="4627282"/>
                <a:ext cx="497670" cy="335262"/>
              </a:xfrm>
              <a:prstGeom prst="rect"/>
            </p:spPr>
          </p:pic>
        </mc:Fallback>
      </mc:AlternateContent>
      <p:sp>
        <p:nvSpPr>
          <p:cNvPr id="2" name="文本框 1"/>
          <p:cNvSpPr txBox="1"/>
          <p:nvPr/>
        </p:nvSpPr>
        <p:spPr>
          <a:xfrm>
            <a:off x="344805" y="18859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" y="426720"/>
            <a:ext cx="1158938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36487"/>
          <a:stretch>
            <a:fillRect/>
          </a:stretch>
        </p:blipFill>
        <p:spPr>
          <a:xfrm>
            <a:off x="287020" y="1240790"/>
            <a:ext cx="11519535" cy="5010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（4）</a:t>
            </a:r>
            <a:r>
              <a:rPr lang="zh-CN" altLang="en-US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氯化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1051560"/>
            <a:ext cx="11321415" cy="218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24827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0528" y="1670596"/>
          <a:ext cx="11504613" cy="363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Document" r:id="rId3" imgW="11697970" imgH="3679190" progId="Word.Document.8">
                  <p:embed/>
                </p:oleObj>
              </mc:Choice>
              <mc:Fallback>
                <p:oleObj name="Document" r:id="rId3" imgW="11697970" imgH="3679190" progId="Word.Document.8">
                  <p:embed/>
                  <p:pic>
                    <p:nvPicPr>
                      <p:cNvPr id="0" name="图片 2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28" y="1670596"/>
                        <a:ext cx="11504613" cy="363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90071" y="4377630"/>
          <a:ext cx="53355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Document" r:id="rId5" imgW="5429885" imgH="795020" progId="Word.Document.8">
                  <p:embed/>
                </p:oleObj>
              </mc:Choice>
              <mc:Fallback>
                <p:oleObj name="Document" r:id="rId5" imgW="5429885" imgH="795020" progId="Word.Document.8">
                  <p:embed/>
                  <p:pic>
                    <p:nvPicPr>
                      <p:cNvPr id="0" name="图片 21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0071" y="4377630"/>
                        <a:ext cx="53355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079105" y="515524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41414"/>
                </a:solidFill>
                <a:latin typeface="MicrosoftYaHei-Bold"/>
                <a:ea typeface="MicrosoftYaHei-Bold"/>
              </a:rPr>
              <a:t>仍能使酚酞变红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lum bright="-12000" contrast="30000"/>
          </a:blip>
          <a:stretch>
            <a:fillRect/>
          </a:stretch>
        </p:blipFill>
        <p:spPr>
          <a:xfrm>
            <a:off x="537210" y="1042035"/>
            <a:ext cx="6706235" cy="5556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55" r="15755"/>
          <a:stretch>
            <a:fillRect/>
          </a:stretch>
        </p:blipFill>
        <p:spPr>
          <a:xfrm>
            <a:off x="402590" y="334645"/>
            <a:ext cx="8348345" cy="453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421640"/>
            <a:ext cx="11769725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三、金属材料</a:t>
            </a:r>
          </a:p>
        </p:txBody>
      </p:sp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常见的金属材料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390148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金属材料分类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6" name="Picture 2" descr="RJ264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71" y="2132856"/>
            <a:ext cx="90776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92103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铁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090236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铬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几种常见的合金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7410" name="Picture 2" descr="RJ265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6" y="1459732"/>
            <a:ext cx="9980895" cy="35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95959" y="1509836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低碳钢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4321011" y="226343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中碳钢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4342915" y="2986661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高碳钢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J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1" y="1087597"/>
            <a:ext cx="8327454" cy="21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RJ267X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4" y="3356992"/>
            <a:ext cx="84159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23193" y="33341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青铜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80228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金属冶炼的一般方法与应用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427726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金属在自然界中的存在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2" name="Picture 2" descr="rj268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11" y="2125810"/>
            <a:ext cx="8073929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4184" y="4028713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金属冶炼的实质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金属的冶炼过程就是把金属从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态还原为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态的过程，即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en-US" altLang="zh-CN" sz="2600" i="1" kern="100" baseline="30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e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=M(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写反应通式，用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表示金属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25424" y="2254968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244644" y="474928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7980948" y="4737670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游离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金属冶炼的方法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6" name="Picture 2" descr="rj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59" y="1484784"/>
            <a:ext cx="8837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3390" y="4769485"/>
            <a:ext cx="837755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古代有：火烧孔雀石炼铜（焦炭）；湿法炼铜。</a:t>
            </a:r>
          </a:p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现代有：铝热法炼铬；从光卤石中炼镁（电解）。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3511" y="1085974"/>
          <a:ext cx="115046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Document" r:id="rId3" imgW="11649075" imgH="4763135" progId="Word.Document.8">
                  <p:embed/>
                </p:oleObj>
              </mc:Choice>
              <mc:Fallback>
                <p:oleObj name="Document" r:id="rId3" imgW="11649075" imgH="4763135" progId="Word.Document.8">
                  <p:embed/>
                  <p:pic>
                    <p:nvPicPr>
                      <p:cNvPr id="0" name="图片 235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11" y="1085974"/>
                        <a:ext cx="115046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642757" y="1869876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7595801" y="2673577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7273338" y="3465665"/>
            <a:ext cx="17399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25738" y="4232701"/>
            <a:ext cx="15748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W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392303" y="5024789"/>
            <a:ext cx="179197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0179" y="1418629"/>
          <a:ext cx="11504612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Document" r:id="rId3" imgW="11649075" imgH="3804285" progId="Word.Document.8">
                  <p:embed/>
                </p:oleObj>
              </mc:Choice>
              <mc:Fallback>
                <p:oleObj name="Document" r:id="rId3" imgW="11649075" imgH="3804285" progId="Word.Document.8">
                  <p:embed/>
                  <p:pic>
                    <p:nvPicPr>
                      <p:cNvPr id="0" name="图片 246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79" y="1418629"/>
                        <a:ext cx="11504612" cy="373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88247" y="2204864"/>
            <a:ext cx="168465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4Al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6888247" y="3199537"/>
            <a:ext cx="15557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6888247" y="3944669"/>
            <a:ext cx="16478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2Na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" y="1087755"/>
            <a:ext cx="10251440" cy="2993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tretch>
            <a:fillRect/>
          </a:stretch>
        </p:blipFill>
        <p:spPr>
          <a:xfrm>
            <a:off x="414020" y="527050"/>
            <a:ext cx="11297920" cy="4519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2000"/>
          </a:blip>
          <a:stretch>
            <a:fillRect/>
          </a:stretch>
        </p:blipFill>
        <p:spPr>
          <a:xfrm>
            <a:off x="388620" y="514350"/>
            <a:ext cx="11247755" cy="4780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</a:blip>
          <a:srcRect l="1495" r="43339"/>
          <a:stretch>
            <a:fillRect/>
          </a:stretch>
        </p:blipFill>
        <p:spPr>
          <a:xfrm>
            <a:off x="387985" y="306070"/>
            <a:ext cx="9032875" cy="4052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24000" contrast="48000"/>
          </a:blip>
          <a:stretch>
            <a:fillRect/>
          </a:stretch>
        </p:blipFill>
        <p:spPr>
          <a:xfrm>
            <a:off x="384175" y="430530"/>
            <a:ext cx="11513185" cy="4605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" y="668655"/>
            <a:ext cx="11087735" cy="2091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93090" y="3022600"/>
            <a:ext cx="10854055" cy="1053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057275"/>
            <a:ext cx="10780395" cy="201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140" y="3429000"/>
            <a:ext cx="9979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【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23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海南】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与足量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在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600~800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NeverMind-Bold"/>
                <a:cs typeface="Times New Roman" panose="02020603050405020304" charset="0"/>
              </a:rPr>
              <a:t>℃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制备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的化学方程式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" y="1158875"/>
            <a:ext cx="11946890" cy="1851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292735"/>
            <a:ext cx="10497185" cy="383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lum bright="-12000" contrast="30000"/>
          </a:blip>
          <a:stretch>
            <a:fillRect/>
          </a:stretch>
        </p:blipFill>
        <p:spPr>
          <a:xfrm>
            <a:off x="921385" y="3169920"/>
            <a:ext cx="10495915" cy="3114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620395"/>
            <a:ext cx="5680710" cy="35629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5067300" y="1955800"/>
              <a:ext cx="1511300" cy="787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5067300" y="1955800"/>
                <a:ext cx="1511300" cy="787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511300" y="3657600"/>
              <a:ext cx="939800" cy="558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1511300" y="3657600"/>
                <a:ext cx="939800" cy="55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14400" y="1765300"/>
              <a:ext cx="1555750" cy="1841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914400" y="1765300"/>
                <a:ext cx="1555750" cy="184150"/>
              </a:xfrm>
              <a:prstGeom prst="rect"/>
            </p:spPr>
          </p:pic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1625" y="115570"/>
            <a:ext cx="5313680" cy="6650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grayscl/>
            <a:lum bright="-12000" contrast="30000"/>
          </a:blip>
          <a:stretch>
            <a:fillRect/>
          </a:stretch>
        </p:blipFill>
        <p:spPr>
          <a:xfrm>
            <a:off x="335280" y="3542665"/>
            <a:ext cx="11242675" cy="1766570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5280" y="0"/>
          <a:ext cx="10351135" cy="35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Document" r:id="rId4" imgW="11697970" imgH="3983990" progId="Word.Document.8">
                  <p:embed/>
                </p:oleObj>
              </mc:Choice>
              <mc:Fallback>
                <p:oleObj name="Document" r:id="rId4" imgW="11697970" imgH="39839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" y="0"/>
                        <a:ext cx="10351135" cy="35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04990" y="2645410"/>
          <a:ext cx="3214370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Document" r:id="rId6" imgW="4279265" imgH="793750" progId="Word.Document.8">
                  <p:embed/>
                </p:oleObj>
              </mc:Choice>
              <mc:Fallback>
                <p:oleObj name="Document" r:id="rId6" imgW="4279265" imgH="793750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4990" y="2645410"/>
                        <a:ext cx="3214370" cy="5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093585" y="2349500"/>
            <a:ext cx="6293485" cy="368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不能用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CO</a:t>
            </a:r>
            <a:r>
              <a:rPr lang="en-US" altLang="zh-CN" baseline="-2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、水、泡沫灭火器灭火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429000" y="2774950"/>
              <a:ext cx="1301750" cy="609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429000" y="2774950"/>
                <a:ext cx="1301750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2311400" y="2698750"/>
              <a:ext cx="2349500" cy="317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2311400" y="2698750"/>
                <a:ext cx="2349500" cy="31750"/>
              </a:xfrm>
              <a:prstGeom prst="rect"/>
            </p:spPr>
          </p:pic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401445" y="5462270"/>
            <a:ext cx="10062210" cy="1072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5135245" y="-105410"/>
            <a:ext cx="5594985" cy="35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503000" y="1773720"/>
              <a:ext cx="10080720" cy="421992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93640" y="1764360"/>
                <a:ext cx="10099440" cy="423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3937000" y="1724025"/>
            <a:ext cx="3938905" cy="4291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4195" y="365125"/>
            <a:ext cx="1072451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铝热反应：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治炼高熔点金属(V、Cr、Mn)、焊接钢轨、铝热剂燃烧弹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6165850" y="3441700"/>
              <a:ext cx="61595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4"/>
            </p:blipFill>
            <p:spPr>
              <a:xfrm>
                <a:off x="6165850" y="3441700"/>
                <a:ext cx="615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6159500" y="4140200"/>
              <a:ext cx="895350" cy="190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"/>
            </p:blipFill>
            <p:spPr>
              <a:xfrm>
                <a:off x="6159500" y="4140200"/>
                <a:ext cx="895350" cy="1905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墨迹 2"/>
              <p14:cNvContentPartPr/>
              <p14:nvPr/>
            </p14:nvContentPartPr>
            <p14:xfrm>
              <a:off x="1379520" y="815760"/>
              <a:ext cx="8794440" cy="57729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70160" y="806400"/>
                <a:ext cx="8813160" cy="579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1*295"/>
  <p:tag name="TABLE_ENDDRAG_RECT" val="29*14*901*2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1171</Words>
  <Application>Microsoft Office PowerPoint</Application>
  <PresentationFormat>宽屏</PresentationFormat>
  <Paragraphs>204</Paragraphs>
  <Slides>66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80" baseType="lpstr">
      <vt:lpstr>DroidSerif-Bold</vt:lpstr>
      <vt:lpstr>MicrosoftYaHei-Bold</vt:lpstr>
      <vt:lpstr>NeverMind-Bold</vt:lpstr>
      <vt:lpstr>仿宋_GB2312</vt:lpstr>
      <vt:lpstr>黑体</vt:lpstr>
      <vt:lpstr>宋体</vt:lpstr>
      <vt:lpstr>微软雅黑</vt:lpstr>
      <vt:lpstr>Arial</vt:lpstr>
      <vt:lpstr>Courier New</vt:lpstr>
      <vt:lpstr>Times New Roman</vt:lpstr>
      <vt:lpstr>Wingdings</vt:lpstr>
      <vt:lpstr>WPS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210</cp:revision>
  <dcterms:created xsi:type="dcterms:W3CDTF">2019-06-19T02:08:00Z</dcterms:created>
  <dcterms:modified xsi:type="dcterms:W3CDTF">2025-12-25T07:37:21Z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C1B334684BDF4791AE638B4FE0021C98_13</vt:lpwstr>
  </property>
</Properties>
</file>