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tags/tag23.xml" ContentType="application/vnd.openxmlformats-officedocument.presentationml.tags+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6" autoAdjust="0"/>
    <p:restoredTop sz="94660"/>
  </p:normalViewPr>
  <p:slideViewPr>
    <p:cSldViewPr snapToGrid="0">
      <p:cViewPr varScale="1">
        <p:scale>
          <a:sx n="28" d="100"/>
          <a:sy n="28" d="100"/>
        </p:scale>
        <p:origin x="26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043.emf"/><Relationship Id="rId2" Type="http://schemas.openxmlformats.org/officeDocument/2006/relationships/image" Target="../media/image2042.emf"/><Relationship Id="rId1" Type="http://schemas.openxmlformats.org/officeDocument/2006/relationships/image" Target="../media/image2041.emf"/><Relationship Id="rId6" Type="http://schemas.openxmlformats.org/officeDocument/2006/relationships/image" Target="../media/image2046.emf"/><Relationship Id="rId5" Type="http://schemas.openxmlformats.org/officeDocument/2006/relationships/image" Target="../media/image2045.emf"/><Relationship Id="rId4" Type="http://schemas.openxmlformats.org/officeDocument/2006/relationships/image" Target="../media/image20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image" Target="../media/image7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6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90.emf"/></Relationships>
</file>

<file path=ppt/ink/ink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0"/>
    </inkml:context>
    <inkml:brush xml:id="br0">
      <inkml:brushProperty name="width" value="0.03828" units="cm"/>
      <inkml:brushProperty name="height" value="0.03828" units="cm"/>
      <inkml:brushProperty name="color" value="#F2385B"/>
    </inkml:brush>
  </inkml:definitions>
  <inkml:trace contextRef="#ctx0" brushRef="#br0">82250 15800 574,'-113'0'-24,"26"0"19,24 0 19,26 0 19,21 0 10,19 0 5,19 0 3,19 0 3,16 0-2,17 0-10,15 0-10,16 0-9,7 0-7,1 0-4,-1 0-3,1 0-3,1 0-2,3 0-1,3 0 1,4 0-1,1 0 0,0 0-1,0 0-2,0 0 0,1-2-1,4-3-1,3-3-1,3-2-2,-2-3 0,-6 1 0,-6-1 0,-6 1 1,-7-1 1,-6 1 0,-6-1 1,-6 1 1,-9 1-1,-8 3 1,-10 3 0,-9 4 0,-7 1-1,-3 0 1,-3 0-1,-2 0 0,-3 1 0,1 4 0,-1 3 0,1 3 0,1 1-1,3 1-3,3-1-3,4 1-3,1-3-2,0-2-1,0-3-1,0-3-1,-4-2 2,-5 0 2,-7 0 4,-5 0 4,-4-2-1,0-3-2,0-3-3,0-2-3,0-1-7,0 3-12,0 3-10,0 4-12</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02"/>
    </inkml:context>
    <inkml:brush xml:id="br0">
      <inkml:brushProperty name="width" value="0.03209" units="cm"/>
      <inkml:brushProperty name="height" value="0.03209" units="cm"/>
      <inkml:brushProperty name="color" value="#F2385B"/>
    </inkml:brush>
  </inkml:definitions>
  <inkml:trace contextRef="#ctx0" brushRef="#br0">98300 11800 685,'0'-97'47,"0"56"-2,0 57-3,0 56-1,-2 26-4,-3-3-6,-3-3-7,-2-2-6,-3 5-4,1 16-5,-1 15-4,1 17-4,-1 10-2,1 6-2,-1 7-2,1 6-1,-3 4-4,-2 4-6,-3 3-6,-3 3-6,1-8-6,6-19-6,7-18-6,6-19-6,1-22 1,-3-25 9,-3-25 8,-2-25 8</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9"/>
    </inkml:context>
    <inkml:brush xml:id="br0">
      <inkml:brushProperty name="width" value="0.04115" units="cm"/>
      <inkml:brushProperty name="height" value="0.04115" units="cm"/>
      <inkml:brushProperty name="color" value="#00BFF3"/>
    </inkml:brush>
  </inkml:definitions>
  <inkml:trace contextRef="#ctx0" brushRef="#br0">64202 32200 534,'-10'6'4,"-2"-1"8,-3-2 7,-3-2 8,5-1 9,14 0 11,14 0 11,13 0 10,8 0-1,2 0-14,3 0-15,1 0-14,1 0-13,0 0-10,0 0-10,0 0-10,-2 1-10,-3 0-9,-5 2-10,-4 0-9,-4 0-4,-5 0 3,-5-2 1,-4 0 1</inkml:trace>
</inkml:ink>
</file>

<file path=ppt/ink/ink1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6"/>
    </inkml:context>
    <inkml:brush xml:id="br0">
      <inkml:brushProperty name="width" value="0.03906" units="cm"/>
      <inkml:brushProperty name="height" value="0.03906" units="cm"/>
      <inkml:brushProperty name="color" value="#F2395B"/>
    </inkml:brush>
  </inkml:definitions>
  <inkml:trace contextRef="#ctx0" brushRef="#br0">43691 34459 563,'-28'9'69,"7"0"-14,7 1-13,6 2-13,4 0-8,-2 1-2,0 1 0,-1 1-2,-1 4 0,0 5-1,0 6 0,1 7 0,0-1-1,2-4-1,2-5-2,2-5-1,2-4-1,4-5 0,2-3-1,3-4 0,3-3-2,2-2-4,1-2-2,3-2-5,1-4-1,1-6 0,1-5 0,1-7 0,0-2 0,-1 0 0,-1-1 0,-1 1 1,-2-1 0,-3-1 1,-3-1 0,-2 0 2,-4 0 0,-3 3 0,-2 3 0,-3 3 1,-3 2 0,-2 3 0,-2 1 0,-2 2 0,-2 3-4,-1 3-8,-3 2-8,-1 4-8,-2 3-4,1 4-3,-1 4 0,1 3-3,1 2 2,4-3 3,4-1 2,5-2 4,1-2 2,0 0-1,0-2-1,0 0 0</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6"/>
    </inkml:context>
    <inkml:brush xml:id="br0">
      <inkml:brushProperty name="width" value="0.04342" units="cm"/>
      <inkml:brushProperty name="height" value="0.04342" units="cm"/>
      <inkml:brushProperty name="color" value="#F2395B"/>
    </inkml:brush>
  </inkml:definitions>
  <inkml:trace contextRef="#ctx0" brushRef="#br0">44750 35016 506,'36'-7'4,"-8"2"6,-6 2 8,-6 2 7,-3 1 5,5 0 4,3 0 5,5 0 4,-1 1-1,-3 2-6,-5 2-5,-3 2-7,-3 2-4,-2 3-4,-3 3-5,-1 3-4,-3 2-2,-4 1 0,-4 1 1,-3 1 0,-5 3-3,-2 3-5,-3 4-6,-3 4-5,1-1-1,3-6 3,5-5 4,3-6 4,3-4 3,2-1 4,2-1 3,2-1 4,6-2 3,10-2 4,9-4 3,10-2 4,6-5-3,0-2-10,2-5-9,1-4-11,-2 0-10,-4 1-10,-4 2-11,-4 3-10,-3 0-8,-5 2-5,-3 1-4,-4 0-4</inkml:trace>
</inkml:ink>
</file>

<file path=ppt/ink/ink1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53"/>
    </inkml:context>
    <inkml:brush xml:id="br0">
      <inkml:brushProperty name="width" value="0.05628" units="cm"/>
      <inkml:brushProperty name="height" value="0.05628" units="cm"/>
      <inkml:brushProperty name="color" value="#00BFF3"/>
    </inkml:brush>
  </inkml:definitions>
  <inkml:trace contextRef="#ctx0" brushRef="#br0">80047 28208 390,'-93'0'54,"32"0"10,32 0 11,32 0 11,19 0-2,5-2-16,5 0-16,5-2-15,1 0-10,0 1-5,-2-1-6,0 0-4,-3 0-5,-2 0-3,-3 0-3,-3 0-2,-3 2-6,-3 2-7,-3 4-7,-2 2-8,-4 3-6,-1 1-8,-2 3-8,-2 2-6,-3-2-5,-4-3-1,-4-4 0,-4-4-1</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54"/>
    </inkml:context>
    <inkml:brush xml:id="br0">
      <inkml:brushProperty name="width" value="0.0592" units="cm"/>
      <inkml:brushProperty name="height" value="0.0592" units="cm"/>
      <inkml:brushProperty name="color" value="#00BFF3"/>
    </inkml:brush>
  </inkml:definitions>
  <inkml:trace contextRef="#ctx0" brushRef="#br0">81921 27181 371,'15'-13'78,"-1"3"-11,-1 4-12,0 4-12,-1 3-7,3 2-3,1 2-3,3 2-3,1 1-2,1 3-3,1 2-2,1 2-1,-1 1-3,-5 1 0,-3 1-3,-4 1 0,-3 0-3,-1 1-2,0-1-2,-2 1-3,-3 1-2,-4 3-2,-5 3-4,-5 3-2,-4 1-1,-3-2-2,-4 0 0,-1-1 0,-2-2-3,1-1-3,1-3-4,1-1-4,2-3 0,3-3 4,3-3 3,3-2 3,2-2 8,0-1 12,2 1 12,1 0 12,3-1 5,8-2-2,6-3-3,7 0-2,6-4-2,7 0-4,5-3-4,6-2-2,2-2-4,0-2-3,-1-1-3,-2-3-2,-2 1-7,-3 2-8,-5 4-7,-3 3-9,-4 2-9,-2 0-11,-1 2-11,-2 0-11</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54"/>
    </inkml:context>
    <inkml:brush xml:id="br0">
      <inkml:brushProperty name="width" value="0.06858" units="cm"/>
      <inkml:brushProperty name="height" value="0.06858" units="cm"/>
      <inkml:brushProperty name="color" value="#00BFF3"/>
    </inkml:brush>
  </inkml:definitions>
  <inkml:trace contextRef="#ctx0" brushRef="#br0">80519 26676 320,'-36'-14'27,"7"3"-5,7 3-3,7 2-4,4 2 2,1 0 7,0 0 8,2 1 7,1 1 5,2 5 1,2 6 2,2 4 0,1 3-1,0 1-7,0 1-6,0 1-5,0 1-4,0-1-3,0 1-1,0 0-1,0 1-3,-2 4 0,0 5-3,-1 3 0,-2 3-4,0 0-5,-2 2-4,0 1-4,0 0-7,1 2-6,0 0-7,2 2-6,0 0-3,2 0 3,0 0 1,2 0 2,0-3-8,2-4-19,0-5-18,2-5-19</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36"/>
    </inkml:context>
    <inkml:brush xml:id="br0">
      <inkml:brushProperty name="width" value="0.02622" units="cm"/>
      <inkml:brushProperty name="height" value="0.02622" units="cm"/>
      <inkml:brushProperty name="color" value="#F2395B"/>
    </inkml:brush>
  </inkml:definitions>
  <inkml:trace contextRef="#ctx0" brushRef="#br0">69712 8574 839,'-22'-54'110,"5"15"-60,4 16-58,3 15-58</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38"/>
    </inkml:context>
    <inkml:brush xml:id="br0">
      <inkml:brushProperty name="width" value="0.03883" units="cm"/>
      <inkml:brushProperty name="height" value="0.03883" units="cm"/>
      <inkml:brushProperty name="color" value="#F2395B"/>
    </inkml:brush>
  </inkml:definitions>
  <inkml:trace contextRef="#ctx0" brushRef="#br0">23793 13797 566,'-8'-15'0,"2"4"0,1 3 0,1 3 0,1 1 6,3 2 11,4 0 12,2 2 11,4 0 6,6 2 1,4 0-1,5 2 1,2-1-5,0-1-7,1 0-7,-1-1-8,0-2-6,-1-1-5,-1 0-3,-1-1-4,-2-1-6,-3 2-4,-3 0-5,-3 2-5,-3 2-7,-4 6-12,-4 4-10,-4 5-11,-4 1-2,-4 0 7,-4-1 5,-3 0 7,-2-3 5,1-1 6,0-3 5,3-1 6,0-2 4,2-2 4,2-3 2,3 0 5</inkml:trace>
</inkml:ink>
</file>

<file path=ppt/ink/ink1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39"/>
    </inkml:context>
    <inkml:brush xml:id="br0">
      <inkml:brushProperty name="width" value="0.04174" units="cm"/>
      <inkml:brushProperty name="height" value="0.04174" units="cm"/>
      <inkml:brushProperty name="color" value="#F2395B"/>
    </inkml:brush>
  </inkml:definitions>
  <inkml:trace contextRef="#ctx0" brushRef="#br0">23809 14400 527,'-8'7'-12,"0"-2"2,0-3 1,1 0 1,-1-1 12,2 1 23,1 3 22,0 2 22,1 7 7,1 11-12,-1 12-10,0 12-12,0 5-8,0-4-7,0-3-8,0-2-7,0-1-5,1 0-3,-2 1-5,2 2-2,-1-1-5,2 0-5,0-2-4,2 0-6,0-3-2,0-4-1,0-4 0,0-3-1,0-6-3,2-4-7,0-4-7,2-6-7,-1-5 0,2-4 7,-2-6 5,1-4 7,0-2 5,0 1 1,0 0 4,0 2 2</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39"/>
    </inkml:context>
    <inkml:brush xml:id="br0">
      <inkml:brushProperty name="width" value="0.04507" units="cm"/>
      <inkml:brushProperty name="height" value="0.04507" units="cm"/>
      <inkml:brushProperty name="color" value="#F2395B"/>
    </inkml:brush>
  </inkml:definitions>
  <inkml:trace contextRef="#ctx0" brushRef="#br0">23777 15247 488,'-6'-8'6,"2"2"13,4 1 12,3 0 12,1 2 3,1 0-8,1 2-8,2 0-9,2 1-5,3-2-2,5 0-2,4-1-3,-1-1-2,-1 2-1,-4 0-2,-3 2-1,-1-1-2,-1 0 1,1-2-2,0 0 0,-1-1 0,1 0 0,0 0 0,0 0 0,0 0-2,1 1 0,1-1-2,2 0-1,-2 0-2,-1 0 1,-3 0 1,0 0-1,-2 0 1,1 0 1,1 0 0,2 1 1,-1-1 1,-1 0 0,-1 0-1,0 0 1,-1-1-2,-1 0-2,1-1-3,0-1-2,-1-1-2,-2 0-1,-3 0-1,0 0-1,-2 1 0,0-1 2,0 0 1,0 0 2,-2 0 1,0 0 3,-3 1 2,-2-1 3,-1 0 1,0 2 0,1 1 1,-1 0 1,0 2 1,0 0 1,0 2 1,0 1 1,1-1 2,-1-1-1,0 0 0,0-1 0,0-1 0,1 2 1,-1 0-1,0 2 1,0 0 0,0 2 0,0 0 0,1 2 0,-1 0 2,0 1 1,0 2 3,0 0 2,0 1 0,1 0 1,-1 0-1,0-1 1,1 2-1,0 0-1,2 1 0,1 2-1,-1-1 0,0 1 0,-2-1 1,0 1 0,0 0 0,0 0-2,2-1-2,1 1-1,0 0-1,2 0 0,0-1 1,2 1 0,0 0 1,0-1-3,0 1 0,0 0-1,1 0-2,3 1-1,4 1 0,2 2-2,2-1-2,2 1-5,0-1-4,1 1-6,0-2-2,-1-1-2,-1-2-1,0-2-1,-2-2-1,1-1 1,0 0 1,0-2 0,-1 0 2,-1 0 4,-1 0 2,0 0 3,1-1 0,3 0-5,5-2-4,3 0-5,1-2 1,-4 0 3,-5-2 4,-3 0 4,-1-1 1,1 0-3,3 0-2,2 0-3,0-1-1,-1-2-3,-1-1-1,0-3-2</inkml:trace>
</inkml:ink>
</file>

<file path=ppt/ink/ink1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0"/>
    </inkml:context>
    <inkml:brush xml:id="br0">
      <inkml:brushProperty name="width" value="0.0388" units="cm"/>
      <inkml:brushProperty name="height" value="0.0388" units="cm"/>
      <inkml:brushProperty name="color" value="#F2395B"/>
    </inkml:brush>
  </inkml:definitions>
  <inkml:trace contextRef="#ctx0" brushRef="#br0">25961 12966 566,'9'-7'28,"1"2"6,3 2 8,2 2 6,-1 2 0,-3 2-8,-3 2-9,-2 2-8,-3 1-7,0 3-5,-2 2-4,0 1-6,-3 2-2,-2 0 0,-4-1 0,-2 1 0,-2 0-1,1-1-5,-1 1-5,0-1-3,3 0 1,5-4 8,4-3 8,6-2 7,2-3 5,3 1 1,2 0 0,1 0 2,1 1-1,0 2-1,-2 1-1,-1 3-2,-1 2-1,-2 0-2,-3 1-2,-1 1-3,-3 3-1,-6 5-2,-4 5-1,-5 5-1,-3-1-3,1-4-2,-1-5-3,0-5-3,0-3-6,-1-3-6,-1-1-8,-1-2-7,1-2-4,3-2 2,3-3 2,2 0 0,3-4 2,1 0-1,0-3 0,2-2 1</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9"/>
    </inkml:context>
    <inkml:brush xml:id="br0">
      <inkml:brushProperty name="width" value="0.04338" units="cm"/>
      <inkml:brushProperty name="height" value="0.04338" units="cm"/>
      <inkml:brushProperty name="color" value="#00BFF3"/>
    </inkml:brush>
  </inkml:definitions>
  <inkml:trace contextRef="#ctx0" brushRef="#br0">68050 30494 507,'1'-15'3,"4"1"7,2 0 6,4 2 8,1 1 5,1 2 5,1 3 5,1 1 5,3 1 1,4 2-3,3 0-3,5 2-4,1 1-5,0 2-7,1 2-7,-1 2-8,-3 1-4,-5 3 1,-6 2 1,-6 2 0,-5 0 1,-3 1 1,-2 0 1,-4-1 1,-3 1-14,-7 1-31,-6 2-31,-5 0-32,-1-2-5,5-3 19,4-4 18,6-4 19</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0"/>
    </inkml:context>
    <inkml:brush xml:id="br0">
      <inkml:brushProperty name="width" value="0.02901" units="cm"/>
      <inkml:brushProperty name="height" value="0.02901" units="cm"/>
      <inkml:brushProperty name="color" value="#F2395B"/>
    </inkml:brush>
  </inkml:definitions>
  <inkml:trace contextRef="#ctx0" brushRef="#br0">26750 13550 758,'24'0'40,"1"0"2,1 0 2,1 0 1,-1 0-7,-2 0-14,-1 0-16,-3 0-14,-1 0-9,-3 0-2,-1 0-2,-2 0-3,-2 0-6,-1 2-9,-1 0-9,0 1-9</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0"/>
    </inkml:context>
    <inkml:brush xml:id="br0">
      <inkml:brushProperty name="width" value="0.03958" units="cm"/>
      <inkml:brushProperty name="height" value="0.03958" units="cm"/>
      <inkml:brushProperty name="color" value="#F2395B"/>
    </inkml:brush>
  </inkml:definitions>
  <inkml:trace contextRef="#ctx0" brushRef="#br0">27312 12627 555,'-8'-10'72,"2"10"-6,1 12-4,1 10-5,-1 7-6,0 6-7,-1 5-8,-2 4-8,2 3-8,1 0-11,2 0-12,2 0-10,1-4-5,0-8-1,0-8 0,0-7-1,0-4-8,0-1-18,0 1-17,0 0-18</inkml:trace>
</inkml:ink>
</file>

<file path=ppt/ink/ink1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3"/>
    </inkml:context>
    <inkml:brush xml:id="br0">
      <inkml:brushProperty name="width" value="0.04359" units="cm"/>
      <inkml:brushProperty name="height" value="0.04359" units="cm"/>
      <inkml:brushProperty name="color" value="#F2395B"/>
    </inkml:brush>
  </inkml:definitions>
  <inkml:trace contextRef="#ctx0" brushRef="#br0">23723 18977 504,'7'-35'51,"-2"8"-11,-3 7-10,0 8-11,-2 3-7,0-1-1,0-3-2,0-1-2,-2-1-1,0 2 2,-3 2 0,-2 3 1,-1 0 1,-2 2-1,0 0 1,-1 2 0,-1 1-1,0 2-2,0 2-1,1 2-2,-2 3-1,0 4 1,-1 3 2,-1 5-1,-1 3 2,-2 3-1,0 3 1,0 3 0,-2 2 0,2 4 0,1 3 0,1 3-1,0 0 0,1 2 1,-1-1-1,0 0 1,2-2 0,1-2 0,2-3-1,2-4 1,2-1-1,1-3 0,0-2 0,2-1 0,0-3-1,2-3 0,0-3 1,2-2-1,1-4-1,4-1-1,2-2-1,4-2-2,1-2-1,3-1-1,1 0-2,3-1 0,1-3-2,1-2-1,1-4-1,1-2-2,1-3-3,1-1-2,1-3-4,1-1-3,-1-3-2,-1 0 1,-3-1 0,-1-1 1,-3 1 0,-3 3 1,-2 3 2,-4 3 1,-3 4 9,-2 4 15,-4 6 17,-2 4 15,-2 4 5,2 2-5,0 1-6,2 3-5,0 1-4,0 1-2,0 2-2,0 0-1,0-1-2,0-1-4,0-3-2,0-1-4,1-2-5,4 0-7,2-2-9,4-1-8,1-3-4,3-8 0,1-6 0,3-7-1,1-4 0,-1-1 0,1-1 2,0-1 0,-2 0 0,-1 3 3,-3 1 0,-1 2 2,-2 6 11,-2 7 22,-2 8 22,-2 7 22,-2 5 4,1-2-13,0-1-12,0-1-14,0 0-8,0 0-6,0-1-5,0 1-4,1-1-12,1-2-16,3-2-17,2-2-16,-1-3-5,-2-3 5,-4-2 7,-2-3 4</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3"/>
    </inkml:context>
    <inkml:brush xml:id="br0">
      <inkml:brushProperty name="width" value="0.03902" units="cm"/>
      <inkml:brushProperty name="height" value="0.03902" units="cm"/>
      <inkml:brushProperty name="color" value="#F2395B"/>
    </inkml:brush>
  </inkml:definitions>
  <inkml:trace contextRef="#ctx0" brushRef="#br0">25670 18716 563,'15'-7'84,"-3"2"-18,-1 2-18,-2 2-19,-1 2-8,2 2 1,0 2 0,1 2 2,0 1-2,-2 1-1,-3 1-2,-1 2-3,-2 1-4,-2 5-8,-2 3-7,-2 5-9,-2 1-4,-1 0-4,-3 0-3,-2 1-4,-2-2 1,-1-2 1,-3-1 3,-1-3 2,0-2 3,2-2 5,4-4 4,3-3 4,4-2 9,6-2 15,6-3 14,6 0 14,3-3 3,1 0-11,1-2-10,1 0-10,1-2-9,1 0-9,1-1-7,1-2-8,-1 1-3,-1-1 3,-3 0 4,-1 0 2,-2 0-10,-1 1-23,-1-1-24,0 0-24</inkml:trace>
</inkml:ink>
</file>

<file path=ppt/ink/ink1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3"/>
    </inkml:context>
    <inkml:brush xml:id="br0">
      <inkml:brushProperty name="width" value="0.03244" units="cm"/>
      <inkml:brushProperty name="height" value="0.03244" units="cm"/>
      <inkml:brushProperty name="color" value="#F2395B"/>
    </inkml:brush>
  </inkml:definitions>
  <inkml:trace contextRef="#ctx0" brushRef="#br0">26600 18815 678,'38'-1'131,"-2"0"-35,-2-2-34,-1 0-35,-4 0-22,0 1-6,-3 0-7,-1 2-8,-3 0-3,-1 0-2,-3 0-1,-1 0-1,-3 0-2,-1 0 0,-2 0-2,-2 0-1</inkml:trace>
</inkml:ink>
</file>

<file path=ppt/ink/ink1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0:44"/>
    </inkml:context>
    <inkml:brush xml:id="br0">
      <inkml:brushProperty name="width" value="0.04099" units="cm"/>
      <inkml:brushProperty name="height" value="0.04099" units="cm"/>
      <inkml:brushProperty name="color" value="#F2395B"/>
    </inkml:brush>
  </inkml:definitions>
  <inkml:trace contextRef="#ctx0" brushRef="#br0">27180 18016 536,'-13'-12'79,"3"8"-7,5 8-6,3 8-6,2 5-8,0 7-10,0 3-8,0 6-10,0 6-7,2 8-6,0 8-5,1 8-6,0 5-8,0 6-11,-2 5-12,0 5-12,-1-6-9,2-16-8,0-15-7,1-15-8</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6"/>
    </inkml:context>
    <inkml:brush xml:id="br0">
      <inkml:brushProperty name="width" value="0.05093" units="cm"/>
      <inkml:brushProperty name="height" value="0.05093" units="cm"/>
      <inkml:brushProperty name="color" value="#F2395B"/>
    </inkml:brush>
  </inkml:definitions>
  <inkml:trace contextRef="#ctx0" brushRef="#br0">38290 24834 431,'-5'-6'2,"8"2"22,6 4 22,7 2 22,3 2 4,-3-2-14,-1 0-14,-2-2-15,0 0-8,3 0-5,3 0-4,3 0-5,2 0-1,-1 0-2,1 0 0,-1 0-2,0 0 0,-1 0-1,-1 0-1,0 0 0,-3 0-1,1 0-1,-2 0-1,-1 0 0,-1 0 0,-1-2-2,-1 0 1,0-2-1,-1 1 0,0 1 1,-1 0 0,1 2 2,0 0 0,1 0 3,2 0 1,0 0 2,0 0 3,-1 2 0,-1 0 2,0 1 2,-2 2 1,1 0 1,0 1 1,0 2 0,-1-1 0,1-1-1,0 0-1,0-2-1,0 0-2,1 0-2,1 0-1,2 0-3,-1-1-2,1-2-2,0-2-1,-1-2-3,2-2 1,3 0 0,3-1 3,4-1 1,0-1 0,2 0-3,1 0-1,1 0-2,0 0 0,-1 1 1,-2-1 1,1 0 1,-2 0 0,0 0 1,1 1-1,-1-1 1,0 0 0,-3 0 0,-1 0 0,-3 1 2,0 0-1,1 2 1,1 2-1,2 2 1,-2 1 0,0 0 2,-1 0 1,0 0 0,-2 1 2,-1 2 1,-1 2 0,-1 2 2,-1 1-1,-1 1 0,0 1 0,-2 2 0,0-1-1,1-1 0,2-1 0,0 0 0,1-3-2,-1-1-4,1-2-3,0-2-4,0-1-3,3 0-1,1 0-1,3 0 0,0 0-1,-1-2 2,-1 0 2,-1-2 2,2 0 0,5-2-1,5 0-1,5-1-1,3-2 2,4-2 4,2-1 5,4-3 3,-1 1 3,-4 1 0,-4 2 1,-4 2 0,-3 2-1,-3 1-2,-3 0-3,-3 2-3,-2 0-1,-1 2 1,-1 0 1,-1 2 1,-1 1-4,-1 2-9,-1 2-8,0 2-8,-2 1-1,-1-1 10,-1 1 10,-1 0 8,1-1 5,0-1-1,1 0-1,1-2-1,3 1-1,3 0 0,5 1-2,3 2 0,3-2-2,1-3-2,1-2-1,1-3-2,0-3 0,0 0-1,0-2 0,1 0 0,0-2 0,2-1-1,2-3-1,2-2-1,0 0-2,-2-1-1,-1 0-4,-3 1-1,-2 0-1,-1 4 2,-3 3 2,-2 3 3,-1 1 2,-3 2 3,-1 0 3,-3 2 4,-1 0 2,-2 0 3,-3 0 4,-1 0 2,-2 0 2,-1 2 1,0 0 2,-2 2 2,0 0-3,2 0-6,0-1-6,2 1-6,-2-1-7,1-2-10,-2-2-9,0-2-10</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7"/>
    </inkml:context>
    <inkml:brush xml:id="br0">
      <inkml:brushProperty name="width" value="0.05105" units="cm"/>
      <inkml:brushProperty name="height" value="0.05105" units="cm"/>
      <inkml:brushProperty name="color" value="#F2395B"/>
    </inkml:brush>
  </inkml:definitions>
  <inkml:trace contextRef="#ctx0" brushRef="#br0">70968 4250 430,'-23'0'24,"3"2"4,1 0 3,2 2 5,3 1 0,1 3-7,2 4-4,3 2-6,0 2-2,0 1 0,0 1 1,0 1 1,0 1-1,1 1 0,-1 1-1,0 1-1,0 1 0,2-1-1,1 1-2,1-1 0,-1 2-1,2 1 0,-1 2 0,0 3 1,0-1-2,2 0 0,0-1-1,2-1 0,0-2-2,0-1 0,0-3-2,0-1 0,1-2-1,2 1-1,2 0-1,2-1-1,1 0 0,-1-1 0,1-1 1,0 0-1,0-2 0,0 1-2,-1 0-1,1-1-2,-1 1-1,-2 0-1,-2-1-1,-2 1 0,-2-1-1,0 1-3,-2 0-1,0-1-3,-3 1-2,-2 2-2,-3 0-3,-3 1-1,-3 1-4,-1 1-2,-3 1-2,-1 1-2,-2 1-2,1 1 1,-1 1 0,1 1 0,0-1 1,3-2 0,1-1 1,3-3 0,1-2 2,4-2 3,3-4 3,3-3 3,1-2 3,0 0 4,0-2 4,0 0 3</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7"/>
    </inkml:context>
    <inkml:brush xml:id="br0">
      <inkml:brushProperty name="width" value="0.04759" units="cm"/>
      <inkml:brushProperty name="height" value="0.04759" units="cm"/>
      <inkml:brushProperty name="color" value="#F2395B"/>
    </inkml:brush>
  </inkml:definitions>
  <inkml:trace contextRef="#ctx0" brushRef="#br0">70550 8616 462,'14'-7'5,"-1"2"10,-3 2 11,-1 2 11,-2 3 5,0 4 1,-2 4 1,0 3 1,-2 6-3,1 5-6,0 7-8,0 5-7,-1 3-3,-2 2 0,-2 1 0,-2 0 0,-1 1-2,0 0-3,0 0-4,1 0-2,-1 0-1,2 0 0,0 0 3,2 1 0,0 0-2,0 3-8,0 4-6,0 2-6,0 1-7,0 0-5,0-2-5,0-1-5,-1-2-4,0-4-2,-2-4-2,0-3-1,0-7-3,0-6-1,2-7-2,0-6-1</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8"/>
    </inkml:context>
    <inkml:brush xml:id="br0">
      <inkml:brushProperty name="width" value="0.04443" units="cm"/>
      <inkml:brushProperty name="height" value="0.04443" units="cm"/>
      <inkml:brushProperty name="color" value="#F2395B"/>
    </inkml:brush>
  </inkml:definitions>
  <inkml:trace contextRef="#ctx0" brushRef="#br0">62639 5470 495,'0'-11'12,"1"8"24,2 9 23,0 10 25,0 5 3,0 2-17,-2 4-18,0 3-17,-1 2-11,0 1-6,0 0-4,0 2-6,-1-1-3,0-2-4,-2-1-4,0-3-4,-1 0-3,1 1-7,-1 0-4,0 2-7,0-5-10,0-11-17,1-10-16,-1-12-17,1-4 2,2 1 19,2 0 19,2 2 19</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9"/>
    </inkml:context>
    <inkml:brush xml:id="br0">
      <inkml:brushProperty name="width" value="0.04979" units="cm"/>
      <inkml:brushProperty name="height" value="0.04979" units="cm"/>
      <inkml:brushProperty name="color" value="#00BFF3"/>
    </inkml:brush>
  </inkml:definitions>
  <inkml:trace contextRef="#ctx0" brushRef="#br0">67954 31250 441,'-36'0'13,"7"0"5,7 0 4,7 0 6,3 1 0,0 2-2,0 2-2,1 2-3,0 2 1,4 3 7,3 3 5,2 3 5,2 3 1,-2 1-5,0 3-4,-1 1-6,-1 3-2,2 3-2,0 3-1,2 3-2,0 2-2,0 2-4,0 2-4,0 2-3,0 0-4,0-2-6,0-2-4,0-2-5,-1-4-6,-1-5-6,0-7-6,-1-5-7,-1-9-8,2-12-10,0-12-10,2-11-9,0-5 2,2 5 15,0 3 15,2 5 17,-1 1 8,-1 2 4,0 1 4,-1 1 4</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9"/>
    </inkml:context>
    <inkml:brush xml:id="br0">
      <inkml:brushProperty name="width" value="0.03738" units="cm"/>
      <inkml:brushProperty name="height" value="0.03738" units="cm"/>
      <inkml:brushProperty name="color" value="#F2395B"/>
    </inkml:brush>
  </inkml:definitions>
  <inkml:trace contextRef="#ctx0" brushRef="#br0">62650 6371 588,'1'-22'4,"2"5"8,2 3 7,2 5 9,0 1 2,1 2 1,0 1-2,0 0 0,1 1-2,1 1 0,3-1-1,2 0-2,0 0-1,-1 2-4,-1 0-2,-1 2-4,0 0-1,0 0 0,-1 0-1,1 0 1,0 0-5,0 0-10,-1 0-9,1 0-8,-1-1-13,-1-4-15,0-2-15,-2-3-15,-1-1 0,0 0 15,-2 2 15,0 1 15</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09"/>
    </inkml:context>
    <inkml:brush xml:id="br0">
      <inkml:brushProperty name="width" value="0.05328" units="cm"/>
      <inkml:brushProperty name="height" value="0.05328" units="cm"/>
      <inkml:brushProperty name="color" value="#F2395B"/>
    </inkml:brush>
  </inkml:definitions>
  <inkml:trace contextRef="#ctx0" brushRef="#br0">63490 5277 412,'-1'-21'2,"0"5"2,-2 5 4,0 4 2,0 6 7,0 6 11,2 6 10,0 6 10,1 3 3,0 2-5,0 3-5,0 1-5,0 3-3,0 1-5,0 2-3,0 3-5,0 0-2,-2 0-4,0 0-4,-2 0-2,0 0-4,-2-1-4,0-2-5,-1 0-4,-1-3-3,2-3-3,1-5-3,1-3-3,1-6-10,3-6-17,4-8-19,2-6-17,3-5 1,2-2 17,2-1 20,1-3 18,1 0 13,-1 1 7,0 1 8,-2 1 6,0 1 8,1 2 7,1 3 7,2 1 6,-2 3 3,-1 2-2,-2 4-3,-2 2-2,-3 4-2,-1 4-4,-2 3-1,-2 5-4,-1 2-1,0 1-4,0 1-1,0 1-3,0-1-2,0-1 0,0-2-1,0-3-1,4-6-3,8-10-8,7-11-8,9-11-8,4-12-6,2-14-8,3-14-6,1-13-7,-2-1 1,-6 13 7,-5 13 7,-7 12 8,-3 8 7,-2 3 4,-3 3 5,-1 3 4,-2 8 17,-2 13 28,-2 12 28,-2 13 29,-1 6 4,0-2-20,0 0-19,0-1-20,0-1-12,2-3-8,0-2-6,2-1-8,1-2-2,1-1 1,3-1 1,2 0 1,1-2-2,0-1-6,-1-1-4,1-1-6,0-1-3,0 0-1,-1-2 0,1-1 0,-1 1-3,-3 2-4,-1 2-5,-2 1-4,-4 2-2,-8 1 1,-6 2 0,-7 0 2,-6 1-1,-5 3-1,-4 1-2,-6 3-1,0-2 1,4-4 5,3-3 4,5-4 6,3-3-1,1 1-4,3 0-3,1 0-5</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0"/>
    </inkml:context>
    <inkml:brush xml:id="br0">
      <inkml:brushProperty name="width" value="0.04469" units="cm"/>
      <inkml:brushProperty name="height" value="0.04469" units="cm"/>
      <inkml:brushProperty name="color" value="#F2395B"/>
    </inkml:brush>
  </inkml:definitions>
  <inkml:trace contextRef="#ctx0" brushRef="#br0">62616 8366 492,'-30'53'67,"5"-6"-17,4-5-17,3-4-16,2-4-9,1-5-3,-1-4-3,0-3-2,2-4-4,3-3-5,3-3-4,2-2-4,4-5-4,4-2-4,4-6-2,4-2-3,1-1 6,1 4 16,0 4 15,0 4 15,-2 3 8,-1 3 0,-2 3 0,-2 4 1,-2 0-2,0 1-4,-2-1-3,0 1-4,-1-2-4,0-1-2,0-2-3,0-3-3,3-4-9,6-8-17,5-8-17,7-7-16,3-9-5,1-9 7,1-9 6,1-8 7,-1-3 7,0 2 7,-1 4 7,-1 2 6,-1 2 5,-1-2 1,-1 0 2,0-2 1,-4 5 5,-3 8 6,-4 9 6,-4 9 8,-3 7 7,-1 6 9,0 6 9,-2 6 9,0 4 0,-2 3-6,0 3-7,-1 3-8,-1 1-5,4-3-7,0-1-5,4-2-6,0-3-5,1-1-2,2-2-2,0-2-3,2-3-3,1-3-2,3-2-2,2-4-3,0-1-4,-1-2-7,-1 0-7,0-1-7,-2-1-2,-1 2 2,0 1 1,-2 0 2,-3 3 2,-6 4 2,-6 4 2,-6 4 2,-1 1 3,1-2 3,2-3 5,2-1 4,2 0 5,-1 0 4,0 1 6,0 2 4,0 1 6,0 1 4,1 3 6,-1 2 5,0 1 2,0 3 0,0 2-1,0 1 0,1 2-1,1 1-1,0 1-1,2 1-2,0 2-1,0 2-5,0 4-2,0 3-4,1 4-2,0 8 0,2 6-1,0 7 0,2 5-5,2 3-10,2 3-10,2 3-8,1-1-11,0-5-9,0-5-10,-1-5-9,1-3-5,0-3 4,0-1 3,0-2 2,-2-6 7,-1-12 9,-2-10 10,-2-10 10,0-6 6,0 1 3,2 1 3,0 2 3</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1"/>
    </inkml:context>
    <inkml:brush xml:id="br0">
      <inkml:brushProperty name="width" value="0.03695" units="cm"/>
      <inkml:brushProperty name="height" value="0.03695" units="cm"/>
      <inkml:brushProperty name="color" value="#F2395B"/>
    </inkml:brush>
  </inkml:definitions>
  <inkml:trace contextRef="#ctx0" brushRef="#br0">64622 9725 595,'-2'-21'-23,"0"5"18,-3 4 16,-2 6 18,-1 4 6,-2 4-3,0 4-2,-1 4-4,-2 2-3,-2 3-2,-1 2-3,-3 1-3,0 1-1,1-3 0,1-1-1,1-2 0,1-2 0,2 1 1,3 0 1,1 0 1,3-2-1,6 1 1,4-2-1,6 0 1,3-2-4,3-1-6,3-1-6,3 0-5,2-2-9,1-2-9,1-2-9,1-2-9,-1-2-8,0 0-2,-1-1-5,0-1-3,-3-2 3,-2 0 11,-1-2 10,-2 1 11,-3-2 6,-1 2 5,-2 1 3,-2 0 4</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1"/>
    </inkml:context>
    <inkml:brush xml:id="br0">
      <inkml:brushProperty name="width" value="0.04661" units="cm"/>
      <inkml:brushProperty name="height" value="0.04661" units="cm"/>
      <inkml:brushProperty name="color" value="#F2395B"/>
    </inkml:brush>
  </inkml:definitions>
  <inkml:trace contextRef="#ctx0" brushRef="#br0">65797 9550 471,'0'-26'-26,"0"10"38,0 12 39,0 11 39,-1 6 10,0 3-18,-2 3-17,0 3-18,-1 2-12,0 3-7,0 1-7,0 2-7,0 1-6,1-1-7,-1-1-5,0-1-6,0-3-4,2-2 0,0-3-1,2-2 0</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2"/>
    </inkml:context>
    <inkml:brush xml:id="br0">
      <inkml:brushProperty name="width" value="0.05321" units="cm"/>
      <inkml:brushProperty name="height" value="0.05321" units="cm"/>
      <inkml:brushProperty name="color" value="#F2395B"/>
    </inkml:brush>
  </inkml:definitions>
  <inkml:trace contextRef="#ctx0" brushRef="#br0">66316 8728 413,'22'-21'1,"-1"3"4,-2 4 3,-3 5 3,0 2 0,0 2-1,-1 2-2,1 2-3,0 1-1,1 0-1,1 0-1,1 0-2,-1 1 1,-2 2 2,-4 2 2,-3 2 2,-1 1 2,0 1 2,0 1 1,-1 2 2,0 0 3,-2 1 3,-2 1 4,-2 2 2,-1 0 4,0 3 0,0 1 0,0 3 2,0 0-1,0 1-2,0-1-4,0 1-2,0-1-2,2 2-3,0 1-1,2 1-3,-1 1-1,-1 1-1,0 1-2,-1 1 0,-1 0-1,0 0-3,0 1-1,0-1-2,0 0-1,0-2-4,0 0-2,0-1-3,-3-6-10,-6-11-19,-6-10-19,-5-11-18,-4-8-4,-1-6 13,-1-3 12,-1-6 12,0-1 7,3 3 3,2 3 3,1 4 1,3 1 4,3 4 4,3 3 3,2 3 3,3 2 3,1 1 2,0 0 2,2 2 1,0 0 5,0 0 9,0 1 9,0-1 9,1 0 2,0 0-1,2 0-3,1 1-1,1-1-2,3 0 0,4 0-1,2 0 1,3 1-2,1 0-2,3 2-2,2 1-1,0 0-3,1 0-2,-1 0-4,1 0-1,-2 3-4,-3 6-5,-3 6-4,-2 5-5,-6 4-3,-5 1-3,-6 1-2,-5 1-3,-4 0 0,-2-1 0,0-1 0,0 0 1,-3-3 1,-2 0 5,-1 0 3,-2-2 4,-1-2 3,3-1 4,1-2 4,3-2 4,2-3 2,2-1 4,4-2 3,3-1 3,5-3 3,8-1 3,8 0 4,7-1 3,5-2-1,1-2-7,1-2-7,1-2-5,0 0-7,-1 1-5,-1 0-5,-1 2-6,-2 1-6,-1 1-6,-3 0-7,-1 2-6,-3 0-2,-1 0 4,-2 0 3,-2 0 4,-2 0 2,-1 0 2,0 0 1,-2 1 3</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2"/>
    </inkml:context>
    <inkml:brush xml:id="br0">
      <inkml:brushProperty name="width" value="0.04131" units="cm"/>
      <inkml:brushProperty name="height" value="0.04131" units="cm"/>
      <inkml:brushProperty name="color" value="#F2395B"/>
    </inkml:brush>
  </inkml:definitions>
  <inkml:trace contextRef="#ctx0" brushRef="#br0">66692 9237 532,'-15'-8'0,"4"2"0,3 1 0,3 0 0,0 0 2,-2 0 5,-2-1 5,-1-1 5,-1 2 9,4 8 16,3 6 16,2 7 16,2 6 0,0 7-15,0 5-14,0 6-14,0 7-14,0 8-13,0 8-14,0 7-12,0 6-7,-2 2-3,0 4-2,-1 3-3,-1-8-4,0-16-10,0-16-8,0-17-8</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3"/>
    </inkml:context>
    <inkml:brush xml:id="br0">
      <inkml:brushProperty name="width" value="0.0354" units="cm"/>
      <inkml:brushProperty name="height" value="0.0354" units="cm"/>
      <inkml:brushProperty name="color" value="#F2395B"/>
    </inkml:brush>
  </inkml:definitions>
  <inkml:trace contextRef="#ctx0" brushRef="#br0">66050 9882 621,'38'0'190,"-2"0"-64,-2 0-63,-2 0-65,-3-1-40,-6 0-13,-4-1-16,-4-1-13</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3"/>
    </inkml:context>
    <inkml:brush xml:id="br0">
      <inkml:brushProperty name="width" value="0.03456" units="cm"/>
      <inkml:brushProperty name="height" value="0.03456" units="cm"/>
      <inkml:brushProperty name="color" value="#F2395B"/>
    </inkml:brush>
  </inkml:definitions>
  <inkml:trace contextRef="#ctx0" brushRef="#br0">68400 10250 636,'8'7'155,"1"-1"-45,2-1-45,0 0-44,-1-1-21,-1 1 2,-2 1 2,-2 2 3</inkml:trace>
</inkml:ink>
</file>

<file path=ppt/ink/ink1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3"/>
    </inkml:context>
    <inkml:brush xml:id="br0">
      <inkml:brushProperty name="width" value="0.03319" units="cm"/>
      <inkml:brushProperty name="height" value="0.03319" units="cm"/>
      <inkml:brushProperty name="color" value="#F2395B"/>
    </inkml:brush>
  </inkml:definitions>
  <inkml:trace contextRef="#ctx0" brushRef="#br0">68337 10900 662,'-6'8'95,"6"-1"-13,4 1-12,6 0-11,2-1-27,1-1-42,1-1-42,1 0-42</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0"/>
    </inkml:context>
    <inkml:brush xml:id="br0">
      <inkml:brushProperty name="width" value="0.04998" units="cm"/>
      <inkml:brushProperty name="height" value="0.04998" units="cm"/>
      <inkml:brushProperty name="color" value="#00BFF3"/>
    </inkml:brush>
  </inkml:definitions>
  <inkml:trace contextRef="#ctx0" brushRef="#br0">67850 31911 440,'7'-50'0,"-2"11"0,-3 11 0,0 11 0,-1 6 4,1 3 9,3 1 8,2 2 9,1 1 6,2 0 2,0 0 2,1 0 3,3 1-2,2 2-6,3 2-8,3 2-6,2 0-4,3 0-3,1-2-1,3 0-3,-2-1-3,-2 0-3,-3 0-3,-3 0-4,-2 0-7,-1 0-11,-1 0-13,0 0-11,-3-1-3,-3-2 5,-3-2 6,-2-2 5,-3-1 5,0-1 4,-2-2 3,0 0 4,-1-1 2,0-1 1,0-2 1,0 0 0,-2 0 4,0 1 6,-3 1 7,-2 1 6,-1 1 3,-2 4-2,0 2-3,-1 4-1,-2 1 1,0 0 4,-1 0 4,-1 0 4,-1 2 7,-1 6 10,-2 4 10,1 5 10,-1 3 0,2-1-9,3 1-9,1 0-8,3 1-7,2 2-4,4 4-4,3 3-4,1 2-3,3-1-4,2 1-3,2-1-5,4-2-4,5-3-7,7-5-6,6-3-7,2-5-2,0-5 1,0-4 2,1-6 3,-3-2-3,-3 1-5,-5-1-4,-3 0-7,-4-1-3,-1 0-4,-2-2-4,-2 0-3</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8"/>
    </inkml:context>
    <inkml:brush xml:id="br0">
      <inkml:brushProperty name="width" value="0.04421" units="cm"/>
      <inkml:brushProperty name="height" value="0.04421" units="cm"/>
      <inkml:brushProperty name="color" value="#00BFF3"/>
    </inkml:brush>
  </inkml:definitions>
  <inkml:trace contextRef="#ctx0" brushRef="#br0">73819 3634 497,'-21'-35'74,"3"11"-14,4 9-13,5 10-14,1 6-8,2 2-5,1 2-3,0 2-5,0 2-2,0 2 1,-1 1 0,-1 3 1,-2 1-1,0 1 1,-2 1-1,0 1 1,0 0-2,1-1 0,0-1-1,2 0-1,1-1 0,1 3-1,0 1 0,2 3 0,0 1 0,2 1 0,0 1-1,2 1 0,0-1 0,2-2 0,0-1 0,2-3 1,1 0-2,3-1-3,4 1-2,2-1-3,2 0-1,1-1 0,1 0 0,1-2 1,2-1 0,1-1-1,3-1 1,1 0-1,1-3 1,-1-1-1,-1-2-1,-1-2 0,0-3 0,1-4-2,1-4-1,1-4-2,1-4 1,1-5 0,0-5 2,2-5 1,-1-2 1,-3 2 0,-3 0 0,-3 1 1,-3 0-1,-3-1 0,-2-1 0,-4 0 0,-2-1 0,-2 1 2,-3 1 2,0 1 1,-3 0 1,-1 0 3,0-2 0,-1-1 3,-2 1 0,0 1-1,-1 3-1,-2 2 0,-1 1-2,-1 3-2,-3 1-1,-2 3-3,-2 1 0,-1 4 0,-3 3 0,-1 3 1,-2 2 0,-1 3 0,-1 4 0,-1 2 0,0 2-3,1 2-5,1 0-6,2 1-6,0 2-3,2 0-3,3 1-1,1 1-1,3 1-2,1-1 1,2 1-1,2 0 1,2-1 0,2-1 4,3-1 2,1-1 2,1-1 3,1-2 4,2-2 2,0-2 3</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8"/>
    </inkml:context>
    <inkml:brush xml:id="br0">
      <inkml:brushProperty name="width" value="0.03517" units="cm"/>
      <inkml:brushProperty name="height" value="0.03517" units="cm"/>
      <inkml:brushProperty name="color" value="#00BFF3"/>
    </inkml:brush>
  </inkml:definitions>
  <inkml:trace contextRef="#ctx0" brushRef="#br0">74630 4287 625,'7'-6'36,"-2"6"5,-3 4 7,0 6 5,-2 3-1,0 3-7,0 3-7,0 3-8,-1 3-8,0 5-12,-2 3-12,0 4-10,-1 3-7,-2 4 1,0 2 0,-1 4 0,1-4-8,1-8-16,2-10-15,2-7-16</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19"/>
    </inkml:context>
    <inkml:brush xml:id="br0">
      <inkml:brushProperty name="width" value="0.04607" units="cm"/>
      <inkml:brushProperty name="height" value="0.04607" units="cm"/>
      <inkml:brushProperty name="color" value="#00BFF3"/>
    </inkml:brush>
  </inkml:definitions>
  <inkml:trace contextRef="#ctx0" brushRef="#br0">77706 2500 477,'0'45'126,"-2"-2"-26,0-4-26,-2-2-25,0-1-16,1 3-4,-2 1-5,2 2-4,-2 2-3,0 4-3,-2 2-2,0 3-2,0 2-2,0-2-3,2-1-3,1 0-3,0-3-2,2-3-1,0-2 0,2-3-1,-1-3-4,0-2-7,-2-2-6,0-1-7,-2-8-6,-2-11-6,-2-12-4,-1-12-6,-3-13 1,-2-15 5,-1-14 7,-3-15 5,0-5 6,3 7 6,1 5 6,2 6 6,3 4 3,3 3 1,2 0 1,4 4 1,1 2 3,2 7 4,0 6 5,2 5 4,1 4 4,1 1 2,3 1 3,2 1 3,0 6 0,-2 12-2,-3 12-3,-1 11-3,-3 9-2,-4 3-4,-4 4-1,-3 4-4,-4 1-2,0-2-1,-1-2-1,-1-2-2,0-3 0,2-4 1,3-3 0,1-5 1,1-4-1,2-3 1,1-4-2,1-4 0,1-4-1,3-3-2,4-2-3,2-3-2,4-6-2,6-8-4,4-7-2,5-9-4,3-5-1,0-2 1,2-4-1,1-2 1,1-4 1,1-4 2,1-4 2,0-3 2,0 0 2,-3 6 4,-3 6 2,-3 6 3,-4 7 4,-3 8 5,-5 7 5,-3 9 5,-1 7 5,2 9 7,2 10 6,1 8 6,1 3-2,-2 0-9,-3-1-10,-1-1-10,-1-1-7,0-3-3,0-1-5,0-2-2,0-3-4,-1-3 0,1-3-2,0-2-1,-2-2-1,-4 0 0,-4-1-1,-4 1 0,-3 1 0,-4 2 1,-2 2 1,-3 2 2,-1 0 2,-1 1 5,0 0 5,1 0 6,0-1 0,1 1 0,0 0-2,3 0-2,0-1 2,4-1 3,3-1 5,2 0 4,5-3 0,4-1-1,5-2-4,6-2-2,2-2-1,3-2-3,2-2-1,1-1-2,0-1-1,-3 2-1,-3 2-2,-2 2 0,-5 3-2,-5 4-1,-4 4-2,-6 3-1,-4 4 0,-3 2 0,-5 1 2,-3 3 1,-3-1 0,1-1 2,-1-3 0,1-1 1,0-2 2,1-1 1,1-1 1,1 0 2,1-2 1,0 1 1,2 0 0,1 0 0,6-3 5,10-3 8,11-4 10,12-4 8,5-3 0,2-2-8,3-1-10,1-3-9,2 0-5,0 0 0,2 2-2,1 1 1,-2 0-4,-2 2-3,-3 1-4,-3 0-5,-4 1 0,-3 1 0,-5-1 2,-3 0 1,-5-2-4,-4-4-10,-6-4-9,-4-3-9,-4-2 0,-2 1 12,-2 0 11,-1 2 12,-1 2 10,1 3 9,0 3 9,2 2 10,1 4 3,3 2-1,1 4-3,2 2-1,1 3-3,2 3-2,0 4-4,2 2-3,0 2-2,0 3-1,0 1 0,0 3-2,0 1-1,0 2-1,0 3-2,0 1-1,0 2-3,2 2-2,0 2-4,2 2-3,-1-1-4,0-3-3,-2-5-4,0-4-3,-2-3-2,-2-3 1,-2-3 2,-2-3 1,-3-3-2,-3-4-4,-5-5-6,-4-2-4,-1-6 1,1-6 7,1-6 6,1-5 7,2-3 5,5 1 0,3 1 3,4 1 1,3 1 3,0 0 4,2 2 5,1 1 3,2 0 2,5-1-1,5-1-3,6-1 0,3-1-3,5 1-2,3-1-3,4 1-3,1 1-2,-3 4-1,-3 4-2,-3 5-1,-3 0-10,-3 0-15,-3-2-18,-3 0-15</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1"/>
    </inkml:context>
    <inkml:brush xml:id="br0">
      <inkml:brushProperty name="width" value="0.04086" units="cm"/>
      <inkml:brushProperty name="height" value="0.04086" units="cm"/>
      <inkml:brushProperty name="color" value="#00BFF3"/>
    </inkml:brush>
  </inkml:definitions>
  <inkml:trace contextRef="#ctx0" brushRef="#br0">82139 3081 538,'-5'-7'9,"6"0"20,6 2 19,6 1 19,5 0 4,7 2-10,5 0-10,6 2-11,2 0-8,-2 0-8,-2 0-7,-1 0-7,-3 0-7,-3 2-8,-4 0-7,-1 2-6,-6 1-11,-3 5-12,-6 4-12,-4 3-13,-5 2-3,-4-1 9,-4-1 7,-4-1 8,0-2 7,1-3 8,2-3 7,2-2 8</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1"/>
    </inkml:context>
    <inkml:brush xml:id="br0">
      <inkml:brushProperty name="width" value="0.04455" units="cm"/>
      <inkml:brushProperty name="height" value="0.04455" units="cm"/>
      <inkml:brushProperty name="color" value="#00BFF3"/>
    </inkml:brush>
  </inkml:definitions>
  <inkml:trace contextRef="#ctx0" brushRef="#br0">82138 3500 493,'-29'0'0,"7"2"9,5 0 8,7 2 10,3 1 3,2 3-2,2 4-1,2 2-3,0 2 1,0 3 2,-2 2 2,0 1 3,0 2 0,0-1-2,2 0-2,0 1-2,1 1-2,-2 5-5,0 3-4,-2 4-4,0 2-2,1 0-1,-1 0-1,0 0-1,0 1-2,2 1-6,0 0-4,2 2-5,-1-2-4,0-4-6,-2-4-4,0-4-5,-1-7-9,0-12-12,0-13-15,0-10-12,0-8 2,1-3 16,-1-3 17,0-3 17,0 0 11,2 3 6,0 4 5,2 2 7,0 2 3,2 1 4,0 0 2,2 2 3,1 2 4,3 1 3,4 2 4,2 2 3,3 3 1,3 1 0,3 2-1,3 2-2,2 0-2,1 0-5,0-2-5,2 0-6,0-1-2,-1 0 0,-1 0 0,-1 0 0,-2 0-3,-3 1-3,-3-2-5,-3 2-4,-3-2-4,-1 0-4,-2-2-3,-2 0-5,-2-1-1,-1 1 2,0-1 2,-2 0 2,0-1 2,-2-2 2,0-2 2,-2-1 2,0-2 3,-2 1 2,0-1 2,-2 1 3,0-1 2,-2 2 4,0 1 3,-1 1 3,-1 1 4,-2 4 3,0 3 4,-1 2 4,-1 3 1,0 0 0,0 2-1,1 0-1,-2 3 1,0 4 0,-1 3 0,-1 5 0,0 2 0,3 1-2,1 1-3,2 1-1,2 1-3,2-1-3,2 0-2,2 1-2,2-1-3,0-1-2,2-1-2,0-1-2,4-1-1,4-1-2,5-1-1,5-1-2,3-2-7,1-4-12,1-5-13,1-2-12,0-4-6,1-1-1,-1 0 0,0-1 0,-1-2 3,-5 0 7,-3-2 5,-4 0 6</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2"/>
    </inkml:context>
    <inkml:brush xml:id="br0">
      <inkml:brushProperty name="width" value="0.03333" units="cm"/>
      <inkml:brushProperty name="height" value="0.03333" units="cm"/>
      <inkml:brushProperty name="color" value="#00BFF3"/>
    </inkml:brush>
  </inkml:definitions>
  <inkml:trace contextRef="#ctx0" brushRef="#br0">84092 2174 659,'1'-14'2,"3"3"3,4 2 3,2 4 3,1 1 6,-1 0 7,0 0 8,-2 1 8,-1 0 1,-1 3-5,0 4-6,-2 2-5,-1 4-4,-2 4-3,-2 3-4,-2 5-3,-2 2-6,-2 1-6,-1 1-9,-3 1-7,-1-1-2,1-2 1,-1-1 2,0-3 1,2-2 1,3-2 0,2-4-1,4-3 0,3-1 2,6 2 6,4 0 7,5 1 5,1 0 3,-3 0 0,-3-2-1,-3-1 0,-1 0 0,-2 2 0,-1 0 1,0 1 0,-3 2 0,-4 0-1,-4 1-1,-4 1 0,-2 1-3,-3-1-4,-2 1-5,-1 0-3,-1-2-4,1-1-2,1-2-1,1-2-2,1-3-5,3-3-5,1-2-5,2-4-7,2-1-1,1 1 5,0-1 3,2 0 4</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2"/>
    </inkml:context>
    <inkml:brush xml:id="br0">
      <inkml:brushProperty name="width" value="0.03097" units="cm"/>
      <inkml:brushProperty name="height" value="0.03097" units="cm"/>
      <inkml:brushProperty name="color" value="#00BFF3"/>
    </inkml:brush>
  </inkml:definitions>
  <inkml:trace contextRef="#ctx0" brushRef="#br0">84650 2981 710,'22'-8'36,"-1"2"-2,-3 1-2,-1 1-1,0 0-2,3 2 0,3 0 0,3 2 1,1 0-6,-3 0-11,-2 0-10,-1 0-12,-2 0-9,-3 0-8,-1 0-9,-2 0-9</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2"/>
    </inkml:context>
    <inkml:brush xml:id="br0">
      <inkml:brushProperty name="width" value="0.03948" units="cm"/>
      <inkml:brushProperty name="height" value="0.03948" units="cm"/>
      <inkml:brushProperty name="color" value="#00BFF3"/>
    </inkml:brush>
  </inkml:definitions>
  <inkml:trace contextRef="#ctx0" brushRef="#br0">85041 2200 557,'-16'0'2,"2"0"6,1 0 4,1 0 6,1 1 6,2 2 10,2 2 9,3 2 8,0 3 2,2 7-10,0 5-7,2 7-10,0 4-6,0 4-5,0 4-5,0 4-5,-1 4-2,-2 2 1,-2 4 1,-2 2 2,0-5 0,2-10 0,3-13-2,1-11-1,-1-7-14,0 1-32,-3 0-30,-2 0-30</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3"/>
    </inkml:context>
    <inkml:brush xml:id="br0">
      <inkml:brushProperty name="width" value="0.04014" units="cm"/>
      <inkml:brushProperty name="height" value="0.04014" units="cm"/>
      <inkml:brushProperty name="color" value="#00BFF3"/>
    </inkml:brush>
  </inkml:definitions>
  <inkml:trace contextRef="#ctx0" brushRef="#br0">85902 3159 548,'2'-14'28,"4"1"4,4 2 3,3 3 3,2 0-2,0 2-7,-2 0-7,-1 2-8,1-1-5,3 0 0,3-1-2,3-1 0,0 0-1,-3 2 0,-3 2 1,-2 2 0,-4 2 0,-1 2-4,-2 2-2,-2 2-2,-2 1 0,-2 3 3,-2 2 4,-2 2 4,-3 1 2,-2 4-1,-3 4 0,-3 2 0,-3 0 0,-1 0 2,-3-1 1,-1-1 2,-2 0-1,-1 1-5,-1 1-4,-1 1-3,1-1-6,1-1-6,3-3-5,2-1-6,7-6-7,16-9-9,14-8-10,15-9-8,5-4-1,-2 2 9,-4 2 9,-2 3 10,-4 1 6,-5 2 4,-5 2 5,-4 2 4,-5 3 6,-1 4 8,-2 4 8,-2 3 8,-3 3 4,-3 0 2,-5-1 2,-4 1 1,-1-1-1,1-1-3,1-1-2,0 0-5,5-4-5,6-3-8,8-4-10,6-4-8,5-3-6,3-2-1,3-1-2,3-3-3,0 0 0,-1 2 1,-3 2 0,-1 3 0,-3 0 3,-3 2 3,-3 0 2,-2 2 4,-4 1 3,-3 2 4,-2 2 3,-3 1 3,-4 2 1,-4 0-5,-4 0-3,-3 0-4,-2 0-4,0-1-2,2 1-3,1 0-3,2-1 0,1-2 2,2-3 1,2 0 2</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3"/>
    </inkml:context>
    <inkml:brush xml:id="br0">
      <inkml:brushProperty name="width" value="0.04232" units="cm"/>
      <inkml:brushProperty name="height" value="0.04232" units="cm"/>
      <inkml:brushProperty name="color" value="#00BFF3"/>
    </inkml:brush>
  </inkml:definitions>
  <inkml:trace contextRef="#ctx0" brushRef="#br0">85215 4716 519,'-28'-7'5,"5"2"8,7 2 10,5 2 8,5 3 8,6 6 6,4 4 6,6 5 7,3 3-2,5 1-10,3 1-9,5 1-10,2 1-6,1-1-7,1 1-4,1-1-6,0 1-5,0-1-5,1 1-7,-1-1-5,0-2-7,-2-5-8,0-5-8,-1-4-7,1-5-3,1-4 0,2-4 3,3-4 0,-3-1 5,-6 1 8,-5 0 9,-6 2 7,-4 0 4,1-2 0,0 0 1,0-1 0</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0"/>
    </inkml:context>
    <inkml:brush xml:id="br0">
      <inkml:brushProperty name="width" value="0.04046" units="cm"/>
      <inkml:brushProperty name="height" value="0.04046" units="cm"/>
      <inkml:brushProperty name="color" value="#00BFF3"/>
    </inkml:brush>
  </inkml:definitions>
  <inkml:trace contextRef="#ctx0" brushRef="#br0">69828 30071 543,'2'-22'6,"4"3"10,4 3 11,3 3 11,2 2 4,0 2-2,-2 2-4,-1 3-3,-1 1-1,-1 3-2,0 4-1,-2 2-1,-1 4-3,0 4-3,-2 3-3,0 5-3,-4 2-5,-6 1-5,-6 1-5,-6 1-6,-2-1-5,1 0-6,1 0-6,1-2-6,1-3-1,3-3 4,1-5 2,2-3 3,4-2 3,4 0 0,6 0 1,4 0 1,3-1 5,-1-1 8,1-1 7,0 0 10,-1-1 2,-1 0-1,0 0-2,-2 0-2,-2 0-1,-2 2-2,-4 0-1,-2 1-3,-4 2-2,-4 2-4,-4 2-3,-3 1-3,-3 1-5,1-1-4,-1 0-5,1-2-5,1-2-2,2-2-1,4-4-1,3-2 0</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3"/>
    </inkml:context>
    <inkml:brush xml:id="br0">
      <inkml:brushProperty name="width" value="0.03699" units="cm"/>
      <inkml:brushProperty name="height" value="0.03699" units="cm"/>
      <inkml:brushProperty name="color" value="#00BFF3"/>
    </inkml:brush>
  </inkml:definitions>
  <inkml:trace contextRef="#ctx0" brushRef="#br0">88383 2790 594,'-6'-23'8,"4"1"15,4 1 16,4 1 15,2 3 4,1 3-8,2 4-10,0 5-7,2 1-6,5 2-4,3 0-4,5 2-2,-1 0-6,-3 2-7,-5 0-8,-3 2-7,-3 0-7,-1 1-6,0 2-7,-2 0-6,-1 1-4,-2 1-3,-3 2-1,0 0-3,-4 0 2,-2-1 4,-4-1 5,-2 0 5,-1-3 5,1-1 6,0-2 6,2-2 6,1-1 4,0 2 0,2 1 2,1 0 2</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3"/>
    </inkml:context>
    <inkml:brush xml:id="br0">
      <inkml:brushProperty name="width" value="0.04838" units="cm"/>
      <inkml:brushProperty name="height" value="0.04838" units="cm"/>
      <inkml:brushProperty name="color" value="#00BFF3"/>
    </inkml:brush>
  </inkml:definitions>
  <inkml:trace contextRef="#ctx0" brushRef="#br0">87999 3050 454,'-57'15'35,"12"-1"0,12-1 1,11 0 1,8 0-1,1 5-4,2 3-3,2 5-3,2 2-1,1 3 0,0 1 1,2 2 2,0 3-1,0 5 0,0 2-1,0 6-1,1 2-2,0 5-5,2 4-3,0 4-5,1 3-6,0 2-6,0 4-6,0 3-8,0 2-9,0 1-10,0 1-12,0 0-10,0-4-1,-2-11 10,0-11 10,-1-10 9,-1-9 3,0-6-8,0-5-5,0-6-7</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4"/>
    </inkml:context>
    <inkml:brush xml:id="br0">
      <inkml:brushProperty name="width" value="0.04017" units="cm"/>
      <inkml:brushProperty name="height" value="0.04017" units="cm"/>
      <inkml:brushProperty name="color" value="#00BFF3"/>
    </inkml:brush>
  </inkml:definitions>
  <inkml:trace contextRef="#ctx0" brushRef="#br0">88127 3678 547,'9'-21'6,"1"3"10,3 4 12,2 5 10,-1 2 6,-1 2 1,-2 2 0,-2 2 0,-2 2-4,1 2-10,0 2-8,0 2-10,-1 2-8,-2 3-10,-3 3-10,0 3-9,-5 3-4,-4 1 1,-6 3 0,-4 1 1,-2 0-1,1-1-1,1-3-2,1-1-2,1-3 2,1-3 6,0-3 5,2-2 6,5-4 7,10-3 7,10-2 8,10-4 7,3-1 3,0 1-4,-1-2-3,-1 2-3,-2 0-3,-5 2 0,-3 2-1,-4 2-1,-4 2 0,-1 3-1,-2 3-1,-1 4 0,-6 0 0,-4 1-1,-7 0 0,-5-1-1,-4 1 0,1 0-1,-1-1-2,1 1 0,0-2-1,1-1 0,1-2 0,1-2 0,1-2 0,4-1 0,3-1 1,3 0 0,3-3 0,4-2-2,4-3 0,4-4-1,3 0 0,1 2 2,3 3 1,2 1 2,0 1 2,1 0 2,0 0 4,-1 0 2,0 1 3,0 3 0,-2 4 2,-1 2 2,0 2 1,0 0 3,-1-1 1,1 1 2,0-1 2,0-1 0,-1 0 2,1-2 2,0-1-2,1-2-3,2-3-4,0 0-2,1-2-4,1 0-3,1 0-4,1 0-3,2-3-4,1-4-8,3-6-7,1-3-7,1-5-4,1 0-3,-1-1-2,1 0-2,-3-1 1,-5 3 4,-5 1 4,-5 3 5,-3 1-3,0 2-9,-2 2-11,0 3-10</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5"/>
    </inkml:context>
    <inkml:brush xml:id="br0">
      <inkml:brushProperty name="width" value="0.05166" units="cm"/>
      <inkml:brushProperty name="height" value="0.05166" units="cm"/>
      <inkml:brushProperty name="color" value="#00BFF3"/>
    </inkml:brush>
  </inkml:definitions>
  <inkml:trace contextRef="#ctx0" brushRef="#br0">89640 3903 425,'-5'7'23,"8"0"2,6-2 5,7 0 2,4-2 1,3-1-4,1 0-4,3-2-4,1 0-3,1-2-2,0 0-3,2-1-1,0-1-4,-1 2-4,-2 0-5,0 2-3,-1 0-3,-3 0 0,-1 0 0,-3 0-1,-1 1 2,-3 2 2,-1 2 3,-2 1 3,-2 2 1,-1 0 2,-1 0 2,0 0 1,-4 1 5,-2 3 10,-6 3 10,-2 3 10,-3 1 0,0-3-8,0-1-8,1-2-8,-2-1-5,-2 3-2,-2 2-2,-1 2-1,-3 0-2,-2 1-2,-1-1-1,-2 1-2,-3 1 0,0 2-1,-1 4 1,0 3-1,-2 0 0,1-3-3,0-3-2,-1-3-2,3-3-1,4-3 0,3-3 0,4-2 0,4-9-6,2-14-16,4-13-13,3-14-14,3-7-7,4 0 4,3 0 3,5 0 2,2 1 5,-1 2 4,1 2 5,0 2 5,-1 2 6,-1 3 6,-1 4 7,-1 2 7,-1 2 3,0 3 4,-2 1 2,-1 3 3,0 2 0,-2 5-2,-1 3-2,0 4-3,-2 4 12,-2 4 25,-2 4 25,-2 4 25,-3 3 4,-4 5-17,-3 3-18,-5 5-17,-3 2-11,-1 3-6,-3 1-6,-1 2-7,0 0-5,1-2-7,3-1-7,1-3-7,3-2-1,3-3 2,3-3 4,3-3 2</inkml:trace>
</inkml:ink>
</file>

<file path=ppt/ink/ink1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5"/>
    </inkml:context>
    <inkml:brush xml:id="br0">
      <inkml:brushProperty name="width" value="0.03267" units="cm"/>
      <inkml:brushProperty name="height" value="0.03267" units="cm"/>
      <inkml:brushProperty name="color" value="#00BFF3"/>
    </inkml:brush>
  </inkml:definitions>
  <inkml:trace contextRef="#ctx0" brushRef="#br0">90250 4750 673,'14'8'18,"-3"0"2,-3-1 3,-2 1 3,-1 0 2,2 2 1,1 0 0,3 1 2,1 1-2,0 1-1,-1 1-3,1 1-2,-1 0-7,-3-1-14,-1-1-14,-2 0-13,-1-2-4,0-1 4,0-1 4,0 0 5</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5"/>
    </inkml:context>
    <inkml:brush xml:id="br0">
      <inkml:brushProperty name="width" value="0.03669" units="cm"/>
      <inkml:brushProperty name="height" value="0.03669" units="cm"/>
      <inkml:brushProperty name="color" value="#00BFF3"/>
    </inkml:brush>
  </inkml:definitions>
  <inkml:trace contextRef="#ctx0" brushRef="#br0">89350 3398 599,'2'-17'11,"4"11"22,3 12 22,5 11 22,1 8 2,-1 3-17,-1 3-19,0 2-18,-3 2-13,1-2-8,-2 0-10,-1-1-8,0-3-15,-2-6-19,-1-4-21,0-4-18</inkml:trace>
</inkml:ink>
</file>

<file path=ppt/ink/ink1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7"/>
    </inkml:context>
    <inkml:brush xml:id="br0">
      <inkml:brushProperty name="width" value="0.04102" units="cm"/>
      <inkml:brushProperty name="height" value="0.04102" units="cm"/>
      <inkml:brushProperty name="color" value="#00BFF3"/>
    </inkml:brush>
  </inkml:definitions>
  <inkml:trace contextRef="#ctx0" brushRef="#br0">92663 2713 536,'4'-22'7,"11"6"15,9 5 15,11 5 15,1 2 2,-6 2-10,-6 0-10,-5 2-10,-3 0-8,1 0-4,1 0-4,1 0-5,0 1-3,-1 2-5,0 2-5,-2 2-3,-2 1-5,-3 1-6,-3 2-4,-2 0-5,-3 1-1,-2 1 3,-2 1 3,-2 2 3,-4-1 0,-4-1-1,-5-1-1,-5-1-1,-2-2 1,-1-2 7,1-4 5,-1-2 6,1-2 6,1 0 5,1 0 5,1 0 6,2 0 3,1 0 2,2 0 2,3 0 1,1 1 3,2 3 2,2 4 1,3 2 1,0 3 3,0 1 0,0 3 0,0 2 2,0 1-1,0 3-2,0 1-1,0 3-3,0 2-2,1 4-1,-2 4-4,2 5-1,-2 1-3,0 2-3,-2 0-2,0 2-3,0-1-2,1-1-3,0 0-4,2-1-3,0-3-5,2-4-6,0-4-7,2-4-7,0-7-9,2-12-15,0-13-14,2-10-13</inkml:trace>
</inkml:ink>
</file>

<file path=ppt/ink/ink1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7"/>
    </inkml:context>
    <inkml:brush xml:id="br0">
      <inkml:brushProperty name="width" value="0.04383" units="cm"/>
      <inkml:brushProperty name="height" value="0.04383" units="cm"/>
      <inkml:brushProperty name="color" value="#00BFF3"/>
    </inkml:brush>
  </inkml:definitions>
  <inkml:trace contextRef="#ctx0" brushRef="#br0">92550 4147 501,'0'-28'4,"2"7"5,0 7 7,2 6 5,2 4 7,7-2 4,6 0 5,5-1 4,5 0-1,3 2-7,3 2-9,2 2-6,3 1-6,-1 0 0,0 0-2,0 0-2,-1 0-1,-2 0-1,-2 0-1,-1 0-2,-4 0-3,-6 0-7,-3 0-6,-6 0-6,-4-2-7,-4-3-9,-5-5-8,-2-4-9,-4-1 2,-2-1 10,-2 0 11,-2 1 10,-2-1 5,-1 0 2,-3 1 2,-1-1 0,-1 2 5,0 5 7,2 3 7,1 4 8,1 3 7,-1 4 6,0 2 7,1 3 7,-1 3 1,0 2-3,1 1-3,-1 3-4,2 1-2,2 3-5,4 1-2,3 3-4,1-1-3,2 0-3,0-1-1,2-1-3,1 0-3,4-1-2,2 0-3,4 1-3,2-2-3,3-1-5,3-3-4,3-1-5,2-3-6,3-3-6,1-3-7,3-2-6,0-3-2,0-2 5,0-2 4,1-2 4,-3-1-1,-3 0-6,-5 0-5,-3 0-6</inkml:trace>
</inkml:ink>
</file>

<file path=ppt/ink/ink1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8"/>
    </inkml:context>
    <inkml:brush xml:id="br0">
      <inkml:brushProperty name="width" value="0.03476" units="cm"/>
      <inkml:brushProperty name="height" value="0.03476" units="cm"/>
      <inkml:brushProperty name="color" value="#00BFF3"/>
    </inkml:brush>
  </inkml:definitions>
  <inkml:trace contextRef="#ctx0" brushRef="#br0">94748 1997 632,'7'-8'0,"1"0"0,0 0 0,0 1 0,1 0 7,1 2 12,3 2 12,2 2 13,0 1 3,-1 2-7,-1 0-6,0 2-6,-2 1-5,1 5-1,0 4-2,-1 4-2,-1 1-3,-2 1-4,-4-1-5,-2 1-3,-4 0-6,-4 3-6,-4 1-6,-3 3-6,-4-1-2,-2 0 1,-1-1 2,-3-1 1,1-2 2,1-4 0,3-5 2,1-3 1,2-3 1,1-2 0,1-3 1,1 0 1,4-2 8,10 0 16,8 0 17,9 0 16,5 0 4,3 0-11,1 0-9,2 0-11,0-1-10,-3-1-8,-3 0-10,-3-1-8,-2-1-7,-3 2-2,-1 0-3,-2 2-3,-2-1-5,-1 0-7,-1-2-7,0 0-7</inkml:trace>
</inkml:ink>
</file>

<file path=ppt/ink/ink1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8"/>
    </inkml:context>
    <inkml:brush xml:id="br0">
      <inkml:brushProperty name="width" value="0.03094" units="cm"/>
      <inkml:brushProperty name="height" value="0.03094" units="cm"/>
      <inkml:brushProperty name="color" value="#00BFF3"/>
    </inkml:brush>
  </inkml:definitions>
  <inkml:trace contextRef="#ctx0" brushRef="#br0">95750 2246 711,'16'-7'0,"1"-1"0,1 0 0,1 0 0,-1 2 3,-3 1 8,-3 2 6,-2 2 8,-1 1 4,5 0 2,4 0 3,3 0 3,2 1-4,-1 2-8,-1 2-9,-1 1-8,-2 2-4,-1-2 1,-2-1 0,-3 0 0,-1-1-8,-2 1-18,-2 1-18,-2 2-19</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0"/>
    </inkml:context>
    <inkml:brush xml:id="br0">
      <inkml:brushProperty name="width" value="0.03662" units="cm"/>
      <inkml:brushProperty name="height" value="0.03662" units="cm"/>
      <inkml:brushProperty name="color" value="#00BFF3"/>
    </inkml:brush>
  </inkml:definitions>
  <inkml:trace contextRef="#ctx0" brushRef="#br0">70450 30410 600,'10'-16'4,"4"2"6,3 1 7,5 1 8,1 1 6,-1 2 7,-1 2 8,-1 3 7,1-1-1,3 2-9,3-1-10,3 0-9,0 0-8,-3 2-8,-4 0-9,-1 2-9</inkml:trace>
</inkml:ink>
</file>

<file path=ppt/ink/ink1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28"/>
    </inkml:context>
    <inkml:brush xml:id="br0">
      <inkml:brushProperty name="width" value="0.03893" units="cm"/>
      <inkml:brushProperty name="height" value="0.03893" units="cm"/>
      <inkml:brushProperty name="color" value="#00BFF3"/>
    </inkml:brush>
  </inkml:definitions>
  <inkml:trace contextRef="#ctx0" brushRef="#br0">96315 1536 565,'-7'-15'6,"3"2"12,1 3 13,2 1 13,1 4 4,2 6-1,0 6-2,1 6-2,1 4-3,0 5-6,-1 3-5,1 4-4,-1 5-8,0 5-10,-2 4-8,0 6-10,-1 2-6,0 1-5,0 1-3,0 2-6,-1-5-7,0-10-12,-2-10-12,0-9-12</inkml:trace>
</inkml:ink>
</file>

<file path=ppt/ink/ink1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1"/>
    </inkml:context>
    <inkml:brush xml:id="br0">
      <inkml:brushProperty name="width" value="0.04181" units="cm"/>
      <inkml:brushProperty name="height" value="0.04181" units="cm"/>
      <inkml:brushProperty name="color" value="#00BFF3"/>
    </inkml:brush>
  </inkml:definitions>
  <inkml:trace contextRef="#ctx0" brushRef="#br0">62460 20625 526,'-1'-15'3,"-2"-1"8,-2 0 7,-1 1 7,-2 0 2,0 4-3,0 3-5,0 2-4,0 2-2,-2 1-1,0-1-2,-1 0-2,0 0 0,1 2 0,0 0-1,2 2 0,0 1 0,-2 2 0,0 2 0,-1 2 1,-1 1 0,0 3 1,0 2 0,1 2 1,-1 1 0,0 1 0,0 1 0,1 1 0,0 1 0,0 1-1,2 1 1,1 1-1,0 1 0,0-1 0,0 1-1,0-1 0,1 1-2,1-1-2,0 1-2,2-1-1,0 0-2,2-1 2,0-1 0,2-1 1,0 0 0,0-1-1,0 1 0,0-1-1,1 0 0,2-2-1,2-3-1,2-1 0,2-4-2,5-4-6,4-6-4,3-4-5,2-4-4,-3-4 0,-1-2-3,-2-3 0,-2-1-1,-1 3 2,-1 1 1,0 2 0,-3 4 10,-1 5 17,-2 4 17,-2 6 16,-2 3 7,-1 3-5,0 3-4,-1 3-4,-1 1-6,0-2-6,0-3-5,0-1-6,0-1-5,2 0-1,0-1-4,2 1-1,0-3-4,3-4-3,2-6-3,2-4-3,1-5-3,1-2 0,1-3-2,2-3-2,-1-2-1,1-1-2,0-1-3,-1-1-1,0 0 1,-2 3 5,-3 1 5,-1 3 6,-1 3 12,-2 6 20,-1 6 19,0 6 19,-1 5 6,0 4-10,-1 3-11,2 5-9,-2 1-7,1-2-6,0 0-4,0 0-4,0-3-4,0-1-3,0-2-2,0-3-3,1-2-6,1-2-11,3-4-10,2-2-11,1-4-3,0-4 7,-1-4 6,1-3 6,1-7-1,1-7-7,3-9-8,2-7-7,1-3 1,1 0 8,1 2 8,1 0 9,-1 3 4,-1 4 2,-3 3 2,-1 5 0,-2 3 4,-1 1 3,0 3 5,-2 1 3,-3 7 17,-4 11 27,-6 10 27,-4 11 28,-2 5 2,0-1-24,2-1-23,1-1-25,0-1-13,2-3-3,0-1-4,2-2-3,0-1-4,0 1-3,0 1-2,0 2-3,1-1-2,1 1 0,3 0-1,2-1 1,2 0-2,2-2-5,2-3-3,1-1-4,0 0 0,-4 2 4,-5 2 6,-2 1 3,-6 3 4,-2 1 0,-5 3 0,-4 2 2,-2-1-3,-1 0-4,-1-1-5,-1 0-5,-2-3-6,0-1-6,0-2-7,-2-3-6,1-1-4,5-2 2,3-2 1,4-2 1</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1"/>
    </inkml:context>
    <inkml:brush xml:id="br0">
      <inkml:brushProperty name="width" value="0.03252" units="cm"/>
      <inkml:brushProperty name="height" value="0.03252" units="cm"/>
      <inkml:brushProperty name="color" value="#00BFF3"/>
    </inkml:brush>
  </inkml:definitions>
  <inkml:trace contextRef="#ctx0" brushRef="#br0">66312 19061 676,'-7'-13'2,"2"8"3,2 7 3,2 6 3,1 6 4,0 5 3,0 5 3,0 5 4,0 5 1,0 4-1,0 6-2,0 4 0,0 3-1,-2 0 0,0 0-1,-1 0-1,-1-1-2,0-3-6,0 0-6,0-3-5,0-1-9,0 2-10,0 0-10,1 2-10,-1-3-3,2-5 6,0-4 6,2-5 6,0-5 1,0-5-5,0-5-4,0-4-4</inkml:trace>
</inkml:ink>
</file>

<file path=ppt/ink/ink1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2"/>
    </inkml:context>
    <inkml:brush xml:id="br0">
      <inkml:brushProperty name="width" value="0.03402" units="cm"/>
      <inkml:brushProperty name="height" value="0.03402" units="cm"/>
      <inkml:brushProperty name="color" value="#00BFF3"/>
    </inkml:brush>
  </inkml:definitions>
  <inkml:trace contextRef="#ctx0" brushRef="#br0">65850 21566 646,'0'22'-19,"0"-2"10,0-1 11,0-2 11,1 0 7,2 3 2,2 3 3,2 3 2,0 2-1,-1 0-1,-1 2-3,0 1-2,-1-1-2,0-4 0,0-2-1,0-3 1,1-4-1,3-6 2,3-6 1,4-6 2,1-7-4,3-6-8,1-7-8,3-7-7,0-6-10,1-6-11,-1-6-11,1-5-10,-3 1-4,-6 11 5,-3 12 4,-6 10 5,-1 4 4,0 0 1,1-1 2,2-1 2</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2"/>
    </inkml:context>
    <inkml:brush xml:id="br0">
      <inkml:brushProperty name="width" value="0.03381" units="cm"/>
      <inkml:brushProperty name="height" value="0.03381" units="cm"/>
      <inkml:brushProperty name="color" value="#00BFF3"/>
    </inkml:brush>
  </inkml:definitions>
  <inkml:trace contextRef="#ctx0" brushRef="#br0">74005 10445 650,'5'-13'7,"11"4"15,11 6 15,11 5 14,1 2 3,-7 3-10,-9 2-9,-7 2-10,-6 0-7,-1 1-5,-2 0-6,-2 0-5,-3 0-4,-2 3-2,-4 1-4,-2 3-1,-4 1-3,-3-1-1,-5 1 0,-3-1-2,-4 0 1,0-1 3,-1-1 3,0 0 2,0-3 4,3-1 2,3-3 2,3 0 4,6-3 3,10-1 8,10-1 6,10 0 7,5-2-1,2-2-9,3-2-8,1-2-9,1-2-6,-2 0-6,0-1-6,-1-1-5,-2-1-5,-3 2-4,-3 0-5,-3 2-5,-2 1-1,-2 0 1,-3 2 2,-1 0 2,-2 1 2,0-2 3,-2 0 3,0-2 3</inkml:trace>
</inkml:ink>
</file>

<file path=ppt/ink/ink1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3"/>
    </inkml:context>
    <inkml:brush xml:id="br0">
      <inkml:brushProperty name="width" value="0.04067" units="cm"/>
      <inkml:brushProperty name="height" value="0.04067" units="cm"/>
      <inkml:brushProperty name="color" value="#00BFF3"/>
    </inkml:brush>
  </inkml:definitions>
  <inkml:trace contextRef="#ctx0" brushRef="#br0">73795 9793 541,'-23'-8'2,"1"0"7,1 0 4,1 0 7,1 1 1,2 2 0,3 3-1,1 1-1,0 2-1,-1 3-1,-3 4-1,-1 2-1,-3 3-1,-2 3 0,-1 3 0,-2 4-1,-3 1 0,1 4 0,-2 3 0,-1 3 0,1 2 1,3 2 0,3 2 1,3 2 0,3 1 0,3-2-3,3 0-1,3-1-3,2-3 0,2-2 1,2-4 1,2-2 1,4-2-1,6-3-4,5-1-3,7-3-5,4-2-2,5-3-2,3-2-1,4-4-2,3-2-1,2-2-4,2-3-3,2 0-3,1-4-1,-2-2 0,0-4 1,-1-2 0,-3-4 0,0-3 0,-3-5 0,-2-3 1,-2-3 0,-2-3 4,-1-1 2,-3-2 2,-2-1 3,-5 0 3,-3-1 2,-4 1 4,-4-1 0,-1 0 0,-2-2-1,-2 0-1,-2-1 3,-2 3 3,-2 2 6,-2 2 4,-3 1 1,-2 3 0,-3 2-3,-3 1 0,-3 4-3,0 3-2,-1 4-3,-1 5-2,-1 1-4,-3 2-5,-1 1-5,-3 0-6,-1 4-3,-1 6-3,0 6-2,-2 6-3,2 0 1,7-3 3,5-4 3,7-5 4,2 0 0,0 0-3,0 1-3,0 2-2</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8"/>
    </inkml:context>
    <inkml:brush xml:id="br0">
      <inkml:brushProperty name="width" value="0.03657" units="cm"/>
      <inkml:brushProperty name="height" value="0.03657" units="cm"/>
      <inkml:brushProperty name="color" value="#00BFF3"/>
    </inkml:brush>
  </inkml:definitions>
  <inkml:trace contextRef="#ctx0" brushRef="#br0">79900 9647 601,'4'-32'2,"8"0"2,7-2 3,9-1 4,2 2 2,-2 6 4,-2 3 3,-1 7 3,-2 2 0,1 2-4,-1 2-2,1 3-3,-2 1-2,-3 2-2,-3 2-2,-3 2-1,-2 3-2,-3 6-2,-1 4-1,-2 5-1,-2 3-1,-2-1 0,-2 1-1,-2-1 0,-1 1 1,-2 0 0,0-1 0,-1 1 1,-1-3 1,2-1-1,1-4 0,0-3-1,2 0 0,2 0 0,2 1 0,2 2-1,2-1 0,2-1 0,2-1 0,2 0 0,0-1 0,1-1 0,0 1 0,0 0 0,-2 0 1,-1 2 0,-2 0-1,-2 1 1,-2 1 0,0 0-1,-2-1 1,0 1 0,-1 0 0,0 0 0,0-1 0,0 1 0,-2-1 0,0-3-1,-3-1 0,-2-2-1,-1-2-2,0-2 0,1-2-3,-1-2 0,-1-2-3,-2-3-2,-2-4-3,-1-2-2,-1-3 0,1-3 2,0-3 2,2-3 2,1-1 1,1 1 2,0 1 2,2 1 1,1 1 2,2 1 4,2 1 4,2 1 4,1 2 2,0 3 2,0 3 3,0 3 1,0 4 4,0 7 7,0 8 7,0 6 7,0 5-1,0 5-6,0 3-8,0 5-7,0 3-5,0 8-4,0 4-4,0 7-4,0 6-5,0 5-4,0 7-3,0 5-5,0 2-7,0-3-10,0-4-9,0-2-11,1-4-3,0-7 3,2-5 3,0-6 2,2-8 5,0-10 7,1-9 7,2-10 7</inkml:trace>
</inkml:ink>
</file>

<file path=ppt/ink/ink1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8"/>
    </inkml:context>
    <inkml:brush xml:id="br0">
      <inkml:brushProperty name="width" value="0.03017" units="cm"/>
      <inkml:brushProperty name="height" value="0.03017" units="cm"/>
      <inkml:brushProperty name="color" value="#00BFF3"/>
    </inkml:brush>
  </inkml:definitions>
  <inkml:trace contextRef="#ctx0" brushRef="#br0">81801 9078 729,'-2'-10'6,"0"12"14,-3 12 14,-2 11 12,-2 7 3,-3 1-11,-4 0-10,-1 2-11,-4-1-5,1 0-3,-2-1-2,-1-1-2,1-3-9,3-6-15,3-4-14,3-4-16</inkml:trace>
</inkml:ink>
</file>

<file path=ppt/ink/ink1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9"/>
    </inkml:context>
    <inkml:brush xml:id="br0">
      <inkml:brushProperty name="width" value="0.03781" units="cm"/>
      <inkml:brushProperty name="height" value="0.03781" units="cm"/>
      <inkml:brushProperty name="color" value="#00BFF3"/>
    </inkml:brush>
  </inkml:definitions>
  <inkml:trace contextRef="#ctx0" brushRef="#br0">81770 9200 581,'50'9'28,"-9"1"2,-8 3 0,-9 2 2,-6 0-3,-3-1-9,-2-1-7,-4 0-10,-2-2-4,-1 1-4,0 0-3,-2 0-3,-1 0-4,-4 1-4,-2 1-4,-3 1-5,-4 0-2,-4 0 0,-4-2 1,-3-1 0,-3-1 2,-1 0 6,-1-2 5,0-1 6,-1-1 3,1-2 1,1-2 2,1-2 2,2-1 3,3 0 5,3 0 6,3 0 4,4 0 8,8 2 8,6 0 9,7 2 8,7-1-1,5-2-8,7-2-11,5-2-9,2-2-6,-2 0-5,-2-1-4,-1-2-4,-5 1-2,-6 2-3,-5 3-1,-6 1-2,-6 3-2,-5 5-3,-4 6-3,-5 4-3,-6 4-2,-7 5 2,-7 3-1,-7 4 1,-3 1 1,0-3 4,0-3 4,0-3 2,2-3 4,4-1 1,3-3 2,5-1 1,2-3 4,3-3 2,1-2 3,3-4 3,4-2 4,10-2 6,8-2 6,10-2 5,5-2 1,4-4-4,5-2-4,3-3-4,1-1-4,0 2-3,-1 3-3,-1 1-2,-1 2-6,2 0-6,1 2-6,1 1-8,-4 0-4,-6 0-2,-7 0-1,-6 0-3,-8-2-2,-5-2-3,-5-3-3,-7-3-4,-3-1 2,1 2 5,-1 3 3,1 1 6,-1 1 5,2 0 7,1 0 7,1 1 7,1 1 9,2 4 13,2 4 13,3 4 12,0 3 2,2 3-8,0 3-7,2 3-9,0 3-6,2 1-2,0 3-3,2 1-2,-1 3-3,1 5-1,0 3-3,0 4-3,-1 0 0,0-4-2,-2-3-1,0-5-1,-2-4-1,0-3 1,-2-5 0,0-3 0,-3-4-6,-6-2-9,-4-4-12,-5-2-9,-1-5-5,1-4 2,3-6 2,1-3 3,2-5 3,1-2 2,1-1 4,1-2 4,0 0 3,2 3 5,1 2 4,1 5 5,0 2 6,0 6 7,0 5 7,0 4 7,1 5 2,2 4-5,3 3-3,1 5-4,1 1-7,0-1-8,0-1-9,0-1-9,0-1-6,0-2-4,0-3-5,0-1-5</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49"/>
    </inkml:context>
    <inkml:brush xml:id="br0">
      <inkml:brushProperty name="width" value="0.03152" units="cm"/>
      <inkml:brushProperty name="height" value="0.03152" units="cm"/>
      <inkml:brushProperty name="color" value="#00BFF3"/>
    </inkml:brush>
  </inkml:definitions>
  <inkml:trace contextRef="#ctx0" brushRef="#br0">82650 11550 697,'29'0'22,"-5"0"2,-5 0 2,-5 0 3,-2 0 0,1 2-1,1 0-2,2 2-1,-1 0-1,-1 3-2,-1 2-1,0 2-2,-2 0-12,-1-1-20,-1-1-21,0 0-22</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0"/>
    </inkml:context>
    <inkml:brush xml:id="br0">
      <inkml:brushProperty name="width" value="0.04588" units="cm"/>
      <inkml:brushProperty name="height" value="0.04588" units="cm"/>
      <inkml:brushProperty name="color" value="#00BFF3"/>
    </inkml:brush>
  </inkml:definitions>
  <inkml:trace contextRef="#ctx0" brushRef="#br0">71228 29631 479,'-15'-7'0,"4"1"0,3 0 0,3 2 0,0 0 9,0 2 20,-1 0 19,-1 2 18,0 3 7,2 6-8,2 5-7,2 7-7,1 4-9,0 3-8,0 3-10,0 2-8,0 3-10,0 3-12,0 1-9,0 2-12,0-3-7,0-7-3,0-9-4,0-7-4,0-5-4,0 1-6,0 0-4,0 0-7</inkml:trace>
</inkml:ink>
</file>

<file path=ppt/ink/ink1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0"/>
    </inkml:context>
    <inkml:brush xml:id="br0">
      <inkml:brushProperty name="width" value="0.03979" units="cm"/>
      <inkml:brushProperty name="height" value="0.03979" units="cm"/>
      <inkml:brushProperty name="color" value="#00BFF3"/>
    </inkml:brush>
  </inkml:definitions>
  <inkml:trace contextRef="#ctx0" brushRef="#br0">83958 9172 552,'8'-15'3,"0"4"3,0 3 6,-1 2 3,3 2 5,6 1 3,4-1 4,5 0 3,2 0-1,0 0-3,1 0-5,-1 0-4,0 1-2,-1 0 0,-1 2-1,-1 0 1,-2 1-5,-3 0-9,-3 0-8,-3 0-8,-4-1-11,-4-4-12,-6-2-12,-4-3-13,-4-3 2,-2-2 12,-1-1 14,-3-3 12,-1 0 9,1-1 2,-1 0 1,1 1 3,-1 0 6,2 1 8,1 1 10,1 1 8,1 1 9,2 4 6,2 3 9,3 3 6,0 2 1,2 3-6,0 4-6,2 2-6,0 4-5,0 6-4,0 4-5,0 5-4,0 2-3,2 0-3,0 1-2,2-1-2,-1 0-4,1 1-3,0-1-2,0 1-4,-1-1-2,0 1-1,-2-1-1,0 0-2,-2-1-3,-2-3-4,-2-3-4,-2-3-5,0-2-1,-1-2 2,0-3 1,0-1 3,-1-1 0,-3 2 1,-4 0-2,-2 1 1,-1 0 1,-1 0 2,1-2 3,-1-1 3,2 0 5,3-2 7,3-1 9,2 0 8,7-2 6,8-2 6,9-2 4,10-2 6,3-2-3,0-2-11,0-2-9,1-1-11,1-2-5,2 0 1,4 0-1,3 1 1,-1 0-1,-6 2-2,-4 2-2,-5 2-3,-6 4 1,-8 4 1,-8 5 2,-8 6 3,-6 2 0,-2 1 0,-3 1 0,-3 1 0,-1 1 0,0 1 1,-1 1-1,1 1 0,-1 1 1,1 1 0,-1 1 1,1 1 0,0-1 1,3-3 0,1-3 1,3-3 1,1-2 0,4-3-1,3-1 0,3-2-2,3-2-1,7-2-6,6-3-4,6 0-5,2-4-3,1 0-1,-1-3-2,1-2 0,-1-1-3,1 0-3,0 1-2,-1-1-4,1 0 1,-1 0 2,1 0 2,-1 0 4,-1 1 2,-2-1 3,-4 0 3,-3 0 3,-2 1 1,0 0 1,-2 2 0,0 1-1</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0"/>
    </inkml:context>
    <inkml:brush xml:id="br0">
      <inkml:brushProperty name="width" value="0.04351" units="cm"/>
      <inkml:brushProperty name="height" value="0.04351" units="cm"/>
      <inkml:brushProperty name="color" value="#00BFF3"/>
    </inkml:brush>
  </inkml:definitions>
  <inkml:trace contextRef="#ctx0" brushRef="#br0">85300 11145 505,'0'-13'7,"2"4"16,0 6 13,2 5 16,0 2 3,1 3-8,2 2-8,0 2-7,1 1-5,0 1-3,-1 1-1,1 1-3,0 1-2,0 0-2,-1-1-3,1 1-1,-1 0-2,-1 1-1,0 1 0,-2 1-1,0-1-2,0-1-1,0-2-2,0-3-3,-2-1-10,-4-2-22,-4-2-21,-4-2-22</inkml:trace>
</inkml:ink>
</file>

<file path=ppt/ink/ink1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3"/>
    </inkml:context>
    <inkml:brush xml:id="br0">
      <inkml:brushProperty name="width" value="0.0346" units="cm"/>
      <inkml:brushProperty name="height" value="0.0346" units="cm"/>
      <inkml:brushProperty name="color" value="#00BFF3"/>
    </inkml:brush>
  </inkml:definitions>
  <inkml:trace contextRef="#ctx0" brushRef="#br0">87042 9191 635,'15'0'102,"-1"2"-23,-1 0-22,0 2-22,-1 0-15,3 3-6,2 2-5,2 2-7,-1 1-6,-1 1-6,-3 1-7,-1 2-6,-2-1-3,-2 1 0,-2 0 1,-2-1 0,-4 1-2,-5 0-6,-4-1-5,-5 1-7,-4-2 2,-1-1 8,-3-2 8,-1-2 7,-1-3 6,1-1 2,1-2 5,1-2 2,0 0 2,2 0 2,1 2 2,1 0 1,3 1 8,4 0 15,6 0 14,5 0 16,2 1 2,3 2-7,2 1-8,2 3-9,0 3-4,-3 4-4,-1 3-2,-2 4-2,-2 4-3,0 3-2,-2 3-3,0 2-3,-1 0-1,0-3 0,0-5 0,0-3 0,1-10-3,4-15-4,2-14-5,4-15-4,0-8-2,1-2 0,0-2 0,0-2 0,2-4-7,7-4-12,5-5-15,7-6-13,1 2-3,-2 5 5,-2 6 5,-1 6 6,-3 5 7,-1 4 8,-3 3 7,-1 5 8,-2 3 5,-1 3 2,-1 3 2,-1 2 1,-1 4 2,-2 3 0,-3 2 0,-1 4 0,-1 2 12,0 2 23,0 2 22,0 2 24,-2 2 4,-1 3-14,-2 3-14,-2 3-14,-2 4-12,-4 3-9,-2 4-8,-3 5-9,-1-1-4,0-3 1,2-5 2,1-4 0,-1-2-10,0-1-21,-1 0-22,-1-2-20,-1-3-6,2-3 11,1-4 10,0-4 11,2-2 10,-1 2 7,0 1 8,0 0 7,1 1 8,0 0 7,2 0 8,1 0 6,0 0 2,2 1-6,0 2-4,2 0-6,0 1-3,2 0 0,0 0-2,2-1-1,-1 1-1,-1 0-1,0 0-1,-2 0-1,1 0 4,0-1 8,2 1 8,0 0 8,2 0 4,2 0-2,2-1-2,2 1-1,0 1-1,-1 2-1,-1 2 0,0 1-2,-2 4 1,-1 3 1,0 5 3,-2 3 1,-1 0 0,-2-3-5,-2-5-3,-2-3-3,-2-2-3,-2-1-2,-1 1-2,-3 0-1,0-2-1,0-3 3,2-3 0,1-2 2,0-6 1,0-8 0,0-8 0,0-7-1,3-8-4,6-5-8,6-6-9,6-6-8,5-3-5,5 1-4,5-1-2,5 0-3,3 2 0,0 6 4,2 4 5,1 6 3,-2 3 5,-2 3 6,-3 3 5,-3 3 6,-3 3 3,-1 2 2,-3 4 1,-1 3 1,-3 2 3,-3 2 4,-3 2 5,-2 2 3,-4 2 0,-1 2-1,-2 2-3,-2 2-2,-2 2-2,-4 3-1,-2 4-1,-3 2-1,-2 1-2,0 1-1,0-1-2,1 1-2,-2-1-6,0-1-11,-1-1-12,-1 0-11,0-3-4,2-1 1,3-3 2,1-1 2,1-2 5,0-2 7,1-2 7,-1-2 8,1-1 9,4 2 13,2 0 13,4 2 12,1 1 6,0 3-5,-1 4-3,2 2-4,-2 3-2,-1 3-2,0 3-1,-2 3-1,0 1-2,0 1-2,0-1-2,0 1-3,0-3-2,0-2-3,0-3-2,0-2-3,3-9-11,6-10-19,6-13-18,5-12-19,5-7-5,3-6 7,3-5 9,3-4 7,0 0 7,0 6 9,-1 6 7,-1 6 9,-1 3 4,-2 1 3,0 1 2,0 1 3,-5 3 4,-4 5 7,-4 4 7,-6 6 6,-4 5 8,-4 6 9,-4 6 8,-4 5 9,-2 4-2,-2 1-15,0 1-13,-1 2-14,0-3-12,4-3-9,3-5-9,2-3-9,4-4-6,2-2-4,3-4-3,4-2-3,0-2 3,1 2 9,0 0 9,0 2 9,-1 0 7,-1 2 6,0 0 5,-2 2 5,-1 1 2,-1 2 0,0 1 0,-2 3-1,-1 2 1,-4 1 2,-2 3 3,-3 2 3,-4 0-1,-2 1-3,-3-1-3,-3 1-4,-3-1-4,-1 1-4,-3 0-5,-1-1-5,-2-1-3,1-4-2,-1-5-3,1-3-2,1-3-3,3-2-3,3-2-3,3-2-3,3-3-1,2-3 4,4-5 4,3-4 3,3-1 4,4-1 4,3 0 4,6 1 4,2 0 3,5 3 2,3 1 3,5 2 2,0 3 2,0 1 3,0 2 3,-2 2 2,-1 2 2,-2 2-2,0 2-1,0 2-1,-4 2-2,-3 2-4,-4 2-3,-4 1-3,-3 2-2,-1 0 1,0 0 1,-1-1 0,-3 1-5,-2 0-11,-4-1-11,-2 1-12,-1-2-2,1-2 6,0-4 6,2-2 5,0-1 4,2 2 2,1 2 0,1 1 1</inkml:trace>
</inkml:ink>
</file>

<file path=ppt/ink/ink1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3"/>
    </inkml:context>
    <inkml:brush xml:id="br0">
      <inkml:brushProperty name="width" value="0.03203" units="cm"/>
      <inkml:brushProperty name="height" value="0.03203" units="cm"/>
      <inkml:brushProperty name="color" value="#00BFF3"/>
    </inkml:brush>
  </inkml:definitions>
  <inkml:trace contextRef="#ctx0" brushRef="#br0">90022 11187 686,'-19'-6'8,"7"6"13,8 4 15,8 6 14,5 1 3,3 1-9,4 0-8,2-1-8,5 2-9,6 1-6,8 3-7,7 2-8,1-2-8,-1-3-10,-2-5-10,-1-3-10,-6-3-1,-8 0 8,-7-2 8,-9 0 8,-3-1-1,0 2-8,0 0-8,0 2-9</inkml:trace>
</inkml:ink>
</file>

<file path=ppt/ink/ink1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3"/>
    </inkml:context>
    <inkml:brush xml:id="br0">
      <inkml:brushProperty name="width" value="0.03352" units="cm"/>
      <inkml:brushProperty name="height" value="0.03352" units="cm"/>
      <inkml:brushProperty name="color" value="#00BFF3"/>
    </inkml:brush>
  </inkml:definitions>
  <inkml:trace contextRef="#ctx0" brushRef="#br0">92365 9787 656,'-5'-6'10,"3"6"19,4 4 20,3 6 20,3 2 1,0 3-17,0 1-16,-1 3-17,0 0-14,-2 1-8,-3-1-11,0 1-9,-4 0-7,-2 1 0,-4 1-3,-1 1-1,-3-2-1,2-2 0,1-3 1,1-2 0</inkml:trace>
</inkml:ink>
</file>

<file path=ppt/ink/ink1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3"/>
    </inkml:context>
    <inkml:brush xml:id="br0">
      <inkml:brushProperty name="width" value="0.03748" units="cm"/>
      <inkml:brushProperty name="height" value="0.03748" units="cm"/>
      <inkml:brushProperty name="color" value="#00BFF3"/>
    </inkml:brush>
  </inkml:definitions>
  <inkml:trace contextRef="#ctx0" brushRef="#br0">92111 9894 586,'37'-15'7,"-4"0"4,-4 2 4,-3 1 5,-2 1 1,1 2 0,1 3-1,1 1 0,0 1 1,-1 2 0,-1 0 1,-1 2 0,-1 0 1,-1 2-2,-1 0-1,-1 2-1,-3 0-3,-3 2-2,-4 0-4,-4 1-2,-3 1-2,-1 2-4,0 0-3,-1 1-2,-4 2-2,-4 2-1,-6 1-1,-3 3-1,-7 1 0,-4 1-4,-4 1-1,-6 1-3,-2 0-1,0-1 2,0-1 0,-1-1 2,1-1 1,-2-1 0,-1-1 2,0-1 1,2-1 3,5 0 5,7-2 5,6-1 5,6-2 5,10-2 6,9-4 8,8-2 5,7-5 2,7-2-5,5-5-4,6-4-5,4-1-6,1 1-8,0 1-7,2 1-7,-1 1-6,-2 2-4,-2 2-4,-1 2-3,-5 1-3,-4 1-2,-5-2-2,-5 2-1,-5-1-3,-6 0-3,-6 0-3,-6 0-2,-3-1 1,-2 0 7,0-1 4,-1-1 7,0-1 4,0 0 5,2 0 5,1 0 3</inkml:trace>
</inkml:ink>
</file>

<file path=ppt/ink/ink1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4"/>
    </inkml:context>
    <inkml:brush xml:id="br0">
      <inkml:brushProperty name="width" value="0.04388" units="cm"/>
      <inkml:brushProperty name="height" value="0.04388" units="cm"/>
      <inkml:brushProperty name="color" value="#00BFF3"/>
    </inkml:brush>
  </inkml:definitions>
  <inkml:trace contextRef="#ctx0" brushRef="#br0">92826 9029 501,'-14'-50'46,"4"24"7,5 24 6,3 25 8,2 14-3,2 4-12,0 4-12,1 4-11,1 5-8,-2 4-1,0 5-2,-2 5-2,-1 7-5,-4 10-8,-2 10-9,-3 10-7,-1 1-9,1-5-12,0-6-11,2-6-11,1-9-2,2-11 5,3-13 5,1-11 6,0-8 3,0-3 2,-2-5 2,0-3 1</inkml:trace>
</inkml:ink>
</file>

<file path=ppt/ink/ink1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4"/>
    </inkml:context>
    <inkml:brush xml:id="br0">
      <inkml:brushProperty name="width" value="0.03525" units="cm"/>
      <inkml:brushProperty name="height" value="0.03525" units="cm"/>
      <inkml:brushProperty name="color" value="#00BFF3"/>
    </inkml:brush>
  </inkml:definitions>
  <inkml:trace contextRef="#ctx0" brushRef="#br0">95450 9000 624,'15'0'78,"-1"2"-11,-1 0-12,0 2-11,-1 1-9,1 3-5,1 3-6,1 4-6,0 0-5,0 1-5,-2 0-5,-1-1-4,-1 1-6,-2 0-6,-3-1-5,0 1-7,-4 0-5,-3-1-7,-2 1-5,-3-1-6,-3 0 1,0-2 5,-1-3 7,-1-1 5,-1-2 5,2 0 1,1-2 1,0 0 3</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5"/>
    </inkml:context>
    <inkml:brush xml:id="br0">
      <inkml:brushProperty name="width" value="0.03481" units="cm"/>
      <inkml:brushProperty name="height" value="0.03481" units="cm"/>
      <inkml:brushProperty name="color" value="#00BFF3"/>
    </inkml:brush>
  </inkml:definitions>
  <inkml:trace contextRef="#ctx0" brushRef="#br0">94961 10100 631,'-14'7'3,"3"-1"3,3 0 5,2-2 4,5 0 6,6 0 8,6 0 7,5 0 7,5-1 1,1-1-9,3 0-7,1-1-8,1-1-5,-1 1-3,-1 2-3,-1 0-2,-1 2-1,1 0 1,-1 1 1,0 2 1,0-1-4,-3-1-11,-1-1-9,-3 0-11,-1-2-9,-2 0-12,-3-2-11,-1 0-11,-2-2 2,0 0 11,-2-2 14,0 0 12</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5"/>
    </inkml:context>
    <inkml:brush xml:id="br0">
      <inkml:brushProperty name="width" value="0.04133" units="cm"/>
      <inkml:brushProperty name="height" value="0.04133" units="cm"/>
      <inkml:brushProperty name="color" value="#00BFF3"/>
    </inkml:brush>
  </inkml:definitions>
  <inkml:trace contextRef="#ctx0" brushRef="#br0">97547 8231 532,'6'-28'0,"-1"5"1,-2 7-1,-2 5 2,-1 2 3,0-3 9,0-4 8,0-2 9,-1 0 2,-4 3-4,-2 3-4,-3 3-4,-3 1-2,0 2-3,-1 1-2,-1 0-1,-2 3-2,-1 4 0,-3 4 0,-1 4-1,-2 3-1,-1 5 0,-1 3 0,-1 5 0,1 2-1,1 3-1,3 1 0,1 2 0,2 2-1,1 1 2,1 0-1,1 2 1,1-1 0,2-2 0,3-2-2,1-1-1,1-3 0,2 0 0,1-1-1,1-1 0,1-2-1,3-3-2,4-3-3,2-3-2,3-3-1,4-3-3,2-2-2,3-4-2,2-2-1,3-2-2,1-2-1,3-2-1,1-3-1,2-3 2,3-5 0,1-4 2,-1-1-2,-3-1-3,-5 0-3,-3 1-3,-5 1 1,-1 5 5,-4 3 6,-3 4 4,-3 4 11,-4 4 15,-4 4 15,-4 4 14,-2 2 4,-2 3-6,0 2-7,-1 1-7,1 1-5,2-1-5,4-1-3,3 0-5,2-3-3,1-1-3,4-2-3,0-2-4,3-3-7,4-3-12,2-2-12,3-4-12,2-2-4,-1-3 2,1-4 2,-1-2 3,0 0 5,-3 1 6,-1 2 7,-2 2 7,-2 3 10,-1 1 14,0 2 15,-2 2 15,0 1 4,0 2-1,-1 0-4,1 2-3,0 0-4,0 3-7,0 2-6,0 2-6,0 0-3,1-3 0,1-1 1,2-2 0</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1"/>
    </inkml:context>
    <inkml:brush xml:id="br0">
      <inkml:brushProperty name="width" value="0.04097" units="cm"/>
      <inkml:brushProperty name="height" value="0.04097" units="cm"/>
      <inkml:brushProperty name="color" value="#00BFF3"/>
    </inkml:brush>
  </inkml:definitions>
  <inkml:trace contextRef="#ctx0" brushRef="#br0">72003 31850 537,'-18'0'11,"14"2"23,12 0 22,13 2 23,9-1 3,5-1-15,4 0-15,6-1-16,2-1-12,0 0-9,0 0-9,0 0-8,-3 0-8,-4 0-9,-5 0-6,-5 0-9</inkml:trace>
</inkml:ink>
</file>

<file path=ppt/ink/ink1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5"/>
    </inkml:context>
    <inkml:brush xml:id="br0">
      <inkml:brushProperty name="width" value="0.03733" units="cm"/>
      <inkml:brushProperty name="height" value="0.03733" units="cm"/>
      <inkml:brushProperty name="color" value="#00BFF3"/>
    </inkml:brush>
  </inkml:definitions>
  <inkml:trace contextRef="#ctx0" brushRef="#br0">99808 7847 589,'15'-14'2,"-1"2"5,-1 4 4,0 3 5,-2 1 5,1 2 6,0 0 8,-1 2 5,1 1 2,0 2-5,-1 2-4,1 2-4,-2 3-4,-4 7-2,-4 5-3,-4 7-2,-4 2-4,-4 2-6,-3 1-6,-5 1-4,-2-2-6,1-2-2,-1-3-3,1-3-3,1-3-2,3-3 2,2-3-1,4-3 2,6-3-2,8-4-3,9-4-2,9-4-4,4-3-2,-3 0-5,-2-1-3,-1-2-5,-3 1 1,-3-1 3,-3 0 5,-2 0 4</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6"/>
    </inkml:context>
    <inkml:brush xml:id="br0">
      <inkml:brushProperty name="width" value="0.02644" units="cm"/>
      <inkml:brushProperty name="height" value="0.02644" units="cm"/>
      <inkml:brushProperty name="color" value="#00BFF3"/>
    </inkml:brush>
  </inkml:definitions>
  <inkml:trace contextRef="#ctx0" brushRef="#br0">100450 8046 832,'30'-8'4,"-3"2"7,-4 1 9,-1 1 7,-2 0 3,2 0-5,3 0-3,1 1-4,1-1-8,-1 2-12,-1 0-12,-1 2-12,-3 0-4,-3 0 6,-4 0 4,-4 0 6</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6"/>
    </inkml:context>
    <inkml:brush xml:id="br0">
      <inkml:brushProperty name="width" value="0.0364" units="cm"/>
      <inkml:brushProperty name="height" value="0.0364" units="cm"/>
      <inkml:brushProperty name="color" value="#00BFF3"/>
    </inkml:brush>
  </inkml:definitions>
  <inkml:trace contextRef="#ctx0" brushRef="#br0">100820 7116 604,'-8'-7'2,"0"2"3,0 2 4,1 2 3,-1 5 8,0 8 14,0 7 12,0 9 12,0 5 3,-1 6-11,-2 4-10,0 6-9,0 4-11,-1 7-13,0 5-10,1 7-13,-1-4-15,0-11-18,1-13-19,-1-10-19</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7"/>
    </inkml:context>
    <inkml:brush xml:id="br0">
      <inkml:brushProperty name="width" value="0.0317" units="cm"/>
      <inkml:brushProperty name="height" value="0.0317" units="cm"/>
      <inkml:brushProperty name="color" value="#00BFF3"/>
    </inkml:brush>
  </inkml:definitions>
  <inkml:trace contextRef="#ctx0" brushRef="#br0">73600 15305 694,'11'-14'6,"5"2"13,7 4 12,5 3 12,1 2 3,-5 2-8,-5 2-9,-5 2-8,-2 1-7,0 2-2,-1 0-5,1 1-3,-1 2-1,-3 2 2,-1 2 2,-2 1 3,-4 3-3,-6 1-7,-5 3-7,-7 1-7,-4 2-3,-1-1 0,-2 1 1,-3-1 1,1-1 2,3-3 5,3-3 4,3-3 4,6-3 5,9-4 8,8-4 6,9-4 7,5-3-1,1 0-8,1-1-8,1-2-8,0 2-5,-1 1-1,-1 2 0,-1 2 0,-1 0-1,-3 0 0,-1-2 0,-2 0 0,-2 0-10,-1 2-20,-1 2-18,0 2-20</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7"/>
    </inkml:context>
    <inkml:brush xml:id="br0">
      <inkml:brushProperty name="width" value="0.02996" units="cm"/>
      <inkml:brushProperty name="height" value="0.02996" units="cm"/>
      <inkml:brushProperty name="color" value="#00BFF3"/>
    </inkml:brush>
  </inkml:definitions>
  <inkml:trace contextRef="#ctx0" brushRef="#br0">73708 15950 734,'-6'6'2,"4"-2"2,4-4 4,4-2 4,2-2 0,1 2 0,1 0-2,2 2 0,-1 0 0,1 0 1,0 0 2,-1 0 1,0 0 0,0 0-4,-2 0-2,-1 0-4,0 1 0,-2 2 1,-1 2 1,0 2 2,-1 0 0,0 1-2,-1 0-2,2 0-2,-3 1-1,-3 1 0,-2 3 1,-3 2-1,-3-1 1,0-1 0,-1-3-1,-1 0 0,-2-1 1,0 3 2,-1 3 2,-1 3 3,-1 1 0,1-3-2,-1-1 0,1-2-1,-1-3-2,0-1-2,1-2 0,-1-2-3,2-2-3,1 0-4,2-2-5,2 0-5,2-3-9,1 0-12,0-3-14,2-2-12</inkml:trace>
</inkml:ink>
</file>

<file path=ppt/ink/ink1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8"/>
    </inkml:context>
    <inkml:brush xml:id="br0">
      <inkml:brushProperty name="width" value="0.03848" units="cm"/>
      <inkml:brushProperty name="height" value="0.03848" units="cm"/>
      <inkml:brushProperty name="color" value="#00BFF3"/>
    </inkml:brush>
  </inkml:definitions>
  <inkml:trace contextRef="#ctx0" brushRef="#br0">73322 14710 571,'-1'-36'4,"-1"9"7,0 7 8,-1 9 8,-2 4 1,-2 2-2,-2 2-4,-2 2-4,-1 1-2,-1 2-1,-1 0-2,-1 2-1,-2 1-1,-2 3-1,-1 4 1,-3 2-1,-1 2 1,-3-1 1,-1 1 0,-2 0 1,-2 0 1,1 3-2,0 1-1,0 3-1,-1 0-2,1-1 0,0-1-1,-1-1-1,2 0-1,3 1 2,4 1 1,2 1 1,2 2 0,4 3-3,3 2-2,3 4-1,3 2-3,4 1 0,4 0 0,4 2-2,4-1 0,5-4 0,5-2-2,5-3 0,4-4-1,3-3-2,2-5-1,4-3-2,4-5-2,4-4-3,6-6-3,4-4-2,1-5-3,-4-3-2,-5-5-1,-3-4-2,-3-2 0,-2-3 3,-1-1 3,-3-2 2,-3-3 2,-3-1 2,-5-2 2,-3-2 2,-6 0 2,-3 2 2,-6 1 4,-4 3 2,-6 1 2,-4 0 3,-6-1 3,-3 1 3,-4 2 0,0 3 2,1 5-1,-1 3 1,1 3 0,-1 3-2,0 1-1,1 2-1,-2 3-5,-1 4-10,-3 4-9,-1 4-10,1 2-5,5 0 1,5 0-1,5-1 1</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1:59"/>
    </inkml:context>
    <inkml:brush xml:id="br0">
      <inkml:brushProperty name="width" value="0.03911" units="cm"/>
      <inkml:brushProperty name="height" value="0.03911" units="cm"/>
      <inkml:brushProperty name="color" value="#00BFF3"/>
    </inkml:brush>
  </inkml:definitions>
  <inkml:trace contextRef="#ctx0" brushRef="#br0">78900 14914 562,'72'-14'31,"-11"3"1,-12 2 2,-12 4 2,-5 2-2,-1 0-3,0 2-5,1 0-5,-3 1-6,-2-2-9,-3 0-10,-3-2-9,-5-1-5,-8-1-3,-8-3-3,-8-2-2,-5-2 2,-2-1 5,-1-3 6,-3-1 6,1-1 5,1 4 6,2 3 6,3 3 6,0 2 4,2 2 2,1 2 4,1 2 3,1 7 2,2 14 2,2 11 2,2 14 2,1 3-3,0-4-10,0-6-8,0-4-11,0 2-6,0 10-5,0 10-6,0 10-5,-1 2-1,-2-2 1,-2-3 1,-2-2 3,0-8-1,0-9-2,2-9-2,1-11-1,-1-6-1,0-4 3,-2-5 1,0-3 2,-1-4 1,1-4 2,-1-4 2,0-3 2,0-6 0,0-6-1,0-5 0,1-6 0,1-6 0,4-7 3,4-4 3,4-7 2,5-2 0,7 0-2,7 2-2,7 1-3,3 2-1,2 6 0,1 5 1,1 4 0,-1 5 1,0 3 1,-2 5 0,0 4 1,-2 2 2,-3 2 2,-3 2 3,-3 3 3,-4 1 3,-3 2 3,-5 2 4,-3 3 4,-3 1 1,-2 3 0,-2 4 0,-2 2 0,-2 4 0,0 6-1,-2 4-1,0 5-1,-2 2-1,0-2-2,-1 1-2,-1-2-3,-1-2-2,0-3-4,0-3-3,0-3-4,4-7-8,8-12-15,8-12-15,8-11-14,3-5-2,-2 1 8,0 3 10,0 2 8,-3 2 10,-3 3 11,-3 3 10,-2 3 10,-5 4 5,-3 8 0,-4 7 0,-3 6-1,-4 5 2,-2 1 3,-2 3 5,-1 2 3,-2 0-2,2 1-6,1-1-7,1 1-7,1-2-5,2-3-5,2-3-4,3-2-4,2-3-5,5-1-7,6-1-5,4 0-6,0 0 0,-2 2 3,-6 1 4,-3 3 4,-5 2 4,-6 2 5,-5 1 3,-7 3 5,-2 0 3,-1 1-1,1-1 0,-1 1 1,2-2 3,1-3 9,3-2 8,1-4 9,4-3 4,6-4 1,6-4 2,6-4 1,5-2-1,4 0-4,3 0-5,5 1-4,1-1-4,-1 2-4,-1 1-4,-1 0-4,-1 3 0,-3 2 1,-1 3 3,-2 4 1,-3 2 1,-1 3 0,-2 4-1,-2 2 0,-2 2 1,0 3 2,-2 1 2,0 3 3,-1-1-1,0 0-1,0-1-4,0-1-1,0-2-2,2-4 0,0-5 0,2-3 0,1-4-5,3-2-10,4-4-11,2-2-11,2-5-6,-1-4 0,1-5-2,0-5 0,0-2 2,1-1 6,1 1 7,1-1 5,-1 2 4,-5 3 2,-3 3 3,-4 3 3,-4 2 3,-2 2 3,-4 2 4,-2 2 3,-4 2 4,-3 2 1,-5 2 3,-3 2 2,-4 3-1,0 2-2,-1 3-2,0 4-3,-3 1-1,-1 1-2,-2 1 0,-2 1-1,-1 0-2,3-1 0,1-1 0,3-1-1,2-1 2,3-1 5,3 0 5,3-2 6,3-1 1,5-1-2,3 0-1,4-2-2,4 1-1,4 2-2,3 2 0,5 1-2,4 2-1,5 0-1,5-1-1,5 1-2,3-1-3,0-1-6,2-1-8,1 0-5,0-3-8,0-1-5,0-2-7,0-2-7,-1-2-1,-3-1 6,-4 0 4,-2-1 4,-3-1 6,-5 0 3,-3 0 5,-4 0 4</inkml:trace>
</inkml:ink>
</file>

<file path=ppt/ink/ink1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0"/>
    </inkml:context>
    <inkml:brush xml:id="br0">
      <inkml:brushProperty name="width" value="0.0359" units="cm"/>
      <inkml:brushProperty name="height" value="0.0359" units="cm"/>
      <inkml:brushProperty name="color" value="#00BFF3"/>
    </inkml:brush>
  </inkml:definitions>
  <inkml:trace contextRef="#ctx0" brushRef="#br0">82954 15063 612,'-2'-21'9,"0"8"19,-3 7 18,-2 7 18,-1 5 4,-2 5-12,0 5-12,-1 5-11,-1 3-11,1-1-9,-1 1-9,1-1-8,0-1-9,2-1-6,2-3-9,3-1-7,2-3-6,5-2-5,6-4-6,4-3-5,2-2 3,-1 0 13,-1-1 13,-1-2 11,-1 0 12,-1 2 11,0 1 11,-2 0 11,-1 3 5,-2 5 2,-3 5 0,0 6 2,-3 3-1,0 4-2,-2 5-2,0 3-2,-2 1-3,-2 0-5,-2-2-5,-1 0-5,-1-2-6,0-3-7,2-4-9,1-2-7,1-6-12,2-10-16,2-10-17,2-10-17</inkml:trace>
</inkml:ink>
</file>

<file path=ppt/ink/ink1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0"/>
    </inkml:context>
    <inkml:brush xml:id="br0">
      <inkml:brushProperty name="width" value="0.03902" units="cm"/>
      <inkml:brushProperty name="height" value="0.03902" units="cm"/>
      <inkml:brushProperty name="color" value="#00BFF3"/>
    </inkml:brush>
  </inkml:definitions>
  <inkml:trace contextRef="#ctx0" brushRef="#br0">83200 15537 563,'44'-64'24,"-6"14"-1,-6 14 0,-5 14-1,-3 7-1,2 2 1,3 3 0,1 1 0,1 1 0,-1 0-3,-2 1-1,0-1-1,-1 1-5,-3 2-6,-1 2-6,-3 2-6,-3 2-9,-7 4-9,-5 2-10,-5 4-10,-7 1-2,-4 1 5,-5 1 5,-5 1 5,-4 1 4,-3 1 4,-3 2 4,-2 0 3,-2-1 3,3-1 5,2-3 3,1-1 5,2-1 6,0 1 9,-1 1 10,1 2 9,4-2 7,11-3 5,9-3 5,10-2 5,8-4-4,7-4-12,6-4-12,8-4-12,3-2-7,1 1-2,-1-1 0,0 0-2,-2 1-3,-4 1-6,-4 0-6,-3 2-6,-4 1-4,-1 2-3,-3 3-3,-1 1-4,-4-1-2,-5 0-3,-4-3-2,-6-2-3,-4-1 2,-3-2 4,-5 0 6,-3-1 5,-4-2 4,0-2 5,-1-1 3,0-3 4,-2 0 3,1-1 0,-1 1 2,1-1 1,1 2 2,2 1 6,4 2 4,3 3 6,2 1 6,3 2 7,1 2 7,2 3 7,2 1 5,0 3 4,2 4 2,0 2 3,1 4-3,0 6-11,0 4-9,0 5-12,1 2-7,0 2-7,2 1-7,0 1-6,0 0-6,0-2-5,-2 0-7,0-1-5,-1-2-1,0-1 1,0-3 2,0-1 3,0-5-6,2-7-11,0-6-13,2-8-12</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1"/>
    </inkml:context>
    <inkml:brush xml:id="br0">
      <inkml:brushProperty name="width" value="0.03946" units="cm"/>
      <inkml:brushProperty name="height" value="0.03946" units="cm"/>
      <inkml:brushProperty name="color" value="#00BFF3"/>
    </inkml:brush>
  </inkml:definitions>
  <inkml:trace contextRef="#ctx0" brushRef="#br0">83913 14740 557,'14'-5'10,"-3"8"18,-3 6 20,-2 7 20,-3 4 3,0 3-11,-2 1-12,0 3-12,-3 1-8,-4 3-7,-4 1-6,-4 2-8,-2 2-4,-3 2-6,-2 2-5,-1 3-5,-2-1-3,-3-1-3,-1 0-2,-2-1-3,0-3-4,5-4-6,3-4-7,5-3-6,2-5-2,2-5 1,3-5 1,1-4 1</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1"/>
    </inkml:context>
    <inkml:brush xml:id="br0">
      <inkml:brushProperty name="width" value="0.04234" units="cm"/>
      <inkml:brushProperty name="height" value="0.04234" units="cm"/>
      <inkml:brushProperty name="color" value="#00BFF3"/>
    </inkml:brush>
  </inkml:definitions>
  <inkml:trace contextRef="#ctx0" brushRef="#br0">72927 31147 519,'-15'-8'4,"2"0"6,3 0 7,1 1 7,1 0 4,0 2 2,0 2 1,0 2 2,2 2 2,1 4 2,2 2 3,2 3 2,1 4-1,0 4-7,0 3-7,0 5-7,0 3-5,2 2-6,0 4-5,2 3-7,-1 2-5,-1 2-6,0 2-7,-2 2-7,0 1-6,-2 0-8,0 0-7,-1 0-8,-1-4-2,0-10 4,0-8 4,0-8 3</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1"/>
    </inkml:context>
    <inkml:brush xml:id="br0">
      <inkml:brushProperty name="width" value="0.03263" units="cm"/>
      <inkml:brushProperty name="height" value="0.03263" units="cm"/>
      <inkml:brushProperty name="color" value="#00BFF3"/>
    </inkml:brush>
  </inkml:definitions>
  <inkml:trace contextRef="#ctx0" brushRef="#br0">84550 16750 674,'7'7'0,"-1"-1"0,0 0 0,-2-2 0,3 3 4,4 4 8,5 5 9,5 5 9,3 1 4,-1-1 3,1-3 1,-1-1 3,-1-1-4,-1 0-7,-2-1-7,-2 1-9,-3-2-10,-3-1-13,-3-2-14,-2-2-14</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4"/>
    </inkml:context>
    <inkml:brush xml:id="br0">
      <inkml:brushProperty name="width" value="0.03981" units="cm"/>
      <inkml:brushProperty name="height" value="0.03981" units="cm"/>
      <inkml:brushProperty name="color" value="#00BFF3"/>
    </inkml:brush>
  </inkml:definitions>
  <inkml:trace contextRef="#ctx0" brushRef="#br0">86185 14335 552,'8'7'91,"0"-1"-19,0 0-19,-1-2-18,3 0-11,2 0-2,3 0-4,3 0-2,3-1-4,3 0-5,3-2-4,3 0-4,-1-2-2,-5 0 0,-5-2 2,-5 0 0,-7 2-4,-10 8-8,-10 6-10,-9 7-9,-5 3 2,1-1 11,1-1 11,1-1 11,2-2 5,1-3 1,2-2-1,3-4-1,4-2-4,10-1-7,8 0-9,10-2-7,3 0-3,1 0 3,-1 0 5,1 0 3,-2 2 1,-3 6 2,-3 4 1,-2 5 0,-3 2 1,-1-1 3,0-1 3,-2-1 2,-1-2 2,0-1 1,-1-2 3,-2-2 2,1-6 0,2-7 1,2-7 0,2-9-1,1-3 0,1 1-5,2 0-2,0 3-4,-2 0-4,-6 4-1,-6 3-4,-6 2-2,-4 3-2,-2 2 0,-1 2 0,-3 2-1,-1 1 1,-3 0 0,-1 0 1,-3 0 1,0-1 0,-1-2 2,1-2 0,0-2 2,0-1 3,3 0 2,1 0 4,3 0 3,0 1 6,0 0 7,1 2 8,-1 1 8,1 0 3,3 1 0,1 2 1,3 0-2,1 3 0,4 4-2,2 4-1,4 3-3,2 3-2,4 1-2,2 1-3,4 1-2,2 0-4,5-1-2,3-1-4,5 0-3,2-4-4,2-1-2,3-4-3,1-3-3,1-2-3,1-2 0,-1-2-2,0-2-1,1-4-4,1-4-6,0-5-6,2-5-5,1-4-3,0-3 0,2-3 2,1-3 0,-1-1 1,-2-1 1,-2 1 0,-2 0 1,-2-2 2,-3-1 3,-3-2 2,-3-2 3,-4-2 3,-3-2 4,-4-3 3,-4 0 5,-4 0 2,-1 6 1,-2 4 2,-2 5 1,-1 4 0,0 5 0,0 3 0,0 5-2,2 2 12,2 0 24,3 2 24,4 1 24,1 1 3,1 2-18,1 2-17,2 2-17,-1 2-11,1 2-4,0 2-3,-1 2-5,0 0 0,0-1 1,-2-1 0,-1 0 2,-3 1-13,-4 6-26,-6 4-27,-4 5-26,-4 1-6,-4-3 15,-2-3 14,-3-3 15,-1-2 10,1-2 5,1-2 6,1-2 6,0-1 5,0 1 4,1 2 4,-1 0 5,0 1 4,1 0 8,-1 0 6,0-1 7,2 2 6,1 0 3,2 1 5,2 2 5,2 1-1,0 3-4,2 3-5,1 3-4,0 4-3,2 7-3,0 5-2,2 6-3,0 7-4,0 9-5,0 9-5,0 9-4,0 3-7,0-1-7,0-3-7,0-2-7,0-4-5,0-7-3,0-6-2,0-8-2,0-6-2,0-4-1,0-5-1,0-5-1</inkml:trace>
</inkml:ink>
</file>

<file path=ppt/ink/ink1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4"/>
    </inkml:context>
    <inkml:brush xml:id="br0">
      <inkml:brushProperty name="width" value="0.04303" units="cm"/>
      <inkml:brushProperty name="height" value="0.04303" units="cm"/>
      <inkml:brushProperty name="color" value="#00BFF3"/>
    </inkml:brush>
  </inkml:definitions>
  <inkml:trace contextRef="#ctx0" brushRef="#br0">89094 15120 511,'8'-15'3,"0"2"7,-1 3 6,1 1 7,0 2 1,0 2-6,0 2-4,0 2-6,-2 3-2,-1 4-1,-2 4 0,-2 3-2,-3 5-1,-6 4-1,-4 3-2,-5 4-2,-2 1-4,1-1-5,1-3-5,1-1-7,1-4 1,4-3 4,3-5 6,3-3 4,4-4 4,7-4 2,7-4 4,8-4 1,1 0 3,-1 1 1,-3 2 1,-1 2 1,-3 2 0,-3 3-1,-3 4-1,-2 2-1,-3 3 0,-2 3 2,-2 3 1,-2 4 2,-3 0 1,-2 1-1,-3-1 0,-3 1 0,-1-3-1,2-1 0,3-5 1,1-1-1,6-4 0,8-3 0,9-2 0,9-4 1,3-1-2,-1-2-1,-3 0-1,-1-1-1,-2-2-1,1 0 0,0-2 1,-1 0-1,0-1-1,-1-2-3,-1 0-4,0-1-3,-1-2-2,1-2 1,1-1 1,1-3 0,0-2-4,-1-3-9,-1-3-8,-1-2-9,-2-1-1,-2 5 6,-4 3 5,-2 5 5,-3 2 7,-1 2 5,0 3 6,-2 1 7,0 4 14,0 6 25,0 6 25,0 6 24,0 2 4,-2 1-19,0-1-18,-1 1-18,-1-1-20,2-1-22,0-1-21,2 0-22,2-7-12,5-10-4,6-12-2,4-9-4,1-7 4,-3 1 10,-3 0 10,-2 0 10,-3-1 8,1 1 6,0 0 7,0-1 6,-1 2 4,-1 2-1,0 1 0,-2 3-1,-1 2 1,0 3 0,-2 3 1,0 3 1,-1 5 14,2 10 27,0 8 28,2 9 27,-1 7 6,-2 5-17,-2 4-16,-2 6-16,-1 3-14,2 2-10,0 2-11,2 2-11,0 2-5,0 5-2,0 4-1,0 3-1,0-1-7,0-8-12,0-8-11,0-8-13,0-7-6,0-6-1,0-5-1,0-6 0</inkml:trace>
</inkml:ink>
</file>

<file path=ppt/ink/ink1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5"/>
    </inkml:context>
    <inkml:brush xml:id="br0">
      <inkml:brushProperty name="width" value="0.04318" units="cm"/>
      <inkml:brushProperty name="height" value="0.04318" units="cm"/>
      <inkml:brushProperty name="color" value="#00BFF3"/>
    </inkml:brush>
  </inkml:definitions>
  <inkml:trace contextRef="#ctx0" brushRef="#br0">91155 15265 509,'-13'-22'6,"6"6"12,6 5 13,6 5 12,4 3 0,1 2-11,3 2-12,2 2-11,2 0-7,1-1-3,3 0-2,1-1-3,2-2-2,1-1 2,1 0 0,1-1 1,0-2-4,-1-2-11,-1-2-9,-1-1-10,-3-2-3,-3 2 6,-5 1 7,-3 1 4,-3 0 7,-4 2 7,-3 0 7,-2 2 6,-3 1 8,-2 2 9,-1 2 8,-3 2 9,0 2 7,0 2 6,2 1 5,1 3 5,0 2-2,2 2-8,1 1-10,0 3-8,2 0-8,0-1-3,2-1-6,0-1-4,3-1-7,4-3-10,4-1-9,4-2-9,1-3-6,1-4-2,0-4-4,-1-4-1,0-2 0,0 0 4,-2 1 4,-1-1 4,-1 1 4,-1 2 5,0 2 5,-2 2 4,-4 4 11,-8 8 16,-8 6 16,-7 7 16,-4 4 4,-1 0-9,1 2-9,-1 1-9,1 0-7,-1 1-3,1-1-4,-1 0-4,2-1-3,1-3-2,2-4-1,3-1-1,4-5 0,8-3 2,8-4 2,8-4 3,4-4 1,3-3-3,2-2-1,1-3-1,4-3-11,3 0-19,4-1-19,4-1-18,1 0-8,-3 2 5,-4 2 3,-2 2 6,-3 1 5,-3 1 8,-3-2 9,-2 2 8,-4-2 5,-3 0 4,-3-2 3,-2 0 3</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6"/>
    </inkml:context>
    <inkml:brush xml:id="br0">
      <inkml:brushProperty name="width" value="0.03955" units="cm"/>
      <inkml:brushProperty name="height" value="0.03955" units="cm"/>
      <inkml:brushProperty name="color" value="#00BFF3"/>
    </inkml:brush>
  </inkml:definitions>
  <inkml:trace contextRef="#ctx0" brushRef="#br0">93514 13550 556,'-8'9'6,"2"3"12,1 4 12,1 2 12,-1 3 4,2 3-3,-1 3-4,0 3-4,1-1-5,4-4-7,2-3-7,4-4-8,3-4-3,5-3-1,5-3-2,5-2 0,2-4-4,1-1-9,-1-2-6,1-1-9,-3-2-3,-4 0 1,-3 0 0,-4 0 0,-4 1 2,-3 4 2,-2 2 3,-4 4 2,-5 2 3,-7 3 3,-9 3 3,-7 4 4,-5 0 2,-1 1 4,-1-1 2,0 1 2,0-2 4,3-1 1,3-2 3,3-2 3,4-3 0,3-1-1,5-2-3,3-2 0,7-1-1,10 0 3,9-1 1,11 2 2,4-3-2,0-1-6,1-2-7,-1-1-7,-2-2-2,-3 2-2,-5 0 0,-3 2-1,-5 1-2,-3 1-1,-4 3-2,-4 2-2,-4 2-1,-6 2 3,-4 2 0,-5 1 3,-3 2 1,-1 0 2,-1-1 2,-1 1 2,-1-1 2,-1-1 1,-1-1 1,-1 0 0,0-2 2,1 1 2,1 0 3,2 0 1,0-1 4,2-1 4,3-1 4,1 0 5,8-3 0,12-2 0,13-4-3,13-2-1,7-3-3,1-2-8,0-2-5,2-2-8,-2 0-1,-4 3 0,-3 1 1,-5 2 1,-3 3 1,-3 2 1,-3 3 0,-2 4 1,-4 2 1,-3 3-1,-3 4 0,-2 2 1,-4 2 4,-2 3 10,-3 1 10,-3 3 10,-1-1 3,2-2-4,2-1-4,2-2-4,2-3-2,0-1-3,2-3-1,0-1-2,3-2-8,2-2-11,4-3-14,2-1-12,2-2-7,3-4-2,2-2-1,1-3-2,3-5-2,1-4-2,3-5-3,1-5-2,-1 0 2,-5 3 8,-5 4 8,-4 5 7</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7"/>
    </inkml:context>
    <inkml:brush xml:id="br0">
      <inkml:brushProperty name="width" value="0.04088" units="cm"/>
      <inkml:brushProperty name="height" value="0.04088" units="cm"/>
      <inkml:brushProperty name="color" value="#00BFF3"/>
    </inkml:brush>
  </inkml:definitions>
  <inkml:trace contextRef="#ctx0" brushRef="#br0">95732 12900 538,'-1'18'6,"0"3"13,-2 4 13,0 5 13,0-1 2,0-3-7,2-5-9,0-3-7,3-4-6,2-1-3,3-2-4,4-2-4,2-2-2,5-1-3,3-1-3,5 0-3,2-3-3,1-4-5,0-4-5,3-4-4,-3-1-3,-4 1-1,-3 0-2,-5 2 0,-6 3 1,-8 4 0,-9 6 2,-9 4 1,-7 5 4,-3 3 5,-5 5 7,-3 3 5,-1 2 4,1-1 4,3-1 2,2-1 4,3-3 2,5-5 1,4-5 2,6-4 1,7-3 2,8 0 1,9-1 2,9 1 0,5-1-3,1-2-10,1-2-8,1-2-10,-2 0-5,-3 0-2,-5 2-1,-3 1-1,-7 2-3,-7 5-3,-8 5-5,-7 6-3,-7 1 0,-6 1 6,-3-1 4,-6 1 6,-2-1 3,1 1 2,2-1 1,0 1 3,0-1 3,-1-1 5,-1-1 4,0-1 5,0-1 5,5 0 5,3-2 5,5-1 5,4-1 3,5 0 4,4-2 2,6-1 4,6-1-4,8-2-10,7-2-10,9-2-9,6-4-9,6-4-7,6-5-6,6-5-7,2-2-5,-1 1-4,0 0-3,-2 2-3,-2 2 0,-4 1 3,-4 2 4,-3 3 4,-7 1 4,-6 2 7,-7 2 5,-6 2 6,-5 2 7,-1 2 9,0 2 10,-2 2 8,-1 2 4,-2 3-4,-2 3-2,-2 3-3,0 2-1,0 1 3,2 1 2,0 1 3,3 1-2,4-1-4,4 1-4,4-1-4,2 1-7,1-1-7,1 1-9,1-1-7,0-1-8,-1-3-7,-1-3-6,0-3-8,-3-2-6,-1-2-6,-2-2-6,-2-2-6</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7"/>
    </inkml:context>
    <inkml:brush xml:id="br0">
      <inkml:brushProperty name="width" value="0.03568" units="cm"/>
      <inkml:brushProperty name="height" value="0.03568" units="cm"/>
      <inkml:brushProperty name="color" value="#00BFF3"/>
    </inkml:brush>
  </inkml:definitions>
  <inkml:trace contextRef="#ctx0" brushRef="#br0">95851 15500 616,'-15'0'7,"2"0"13,3 0 14,1 0 13,2 1 3,0 2-8,2 2-7,1 2-7,-1 2-5,0 3 0,-2 3-1,0 3-1,-1 2-3,-1 1-8,-2 1-6,0 1-9,-1 0-5,-1-1-6,-1-1-5,-1-1-6,1-2-4,2-3-4,4-3-4,3-2-3</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8"/>
    </inkml:context>
    <inkml:brush xml:id="br0">
      <inkml:brushProperty name="width" value="0.02966" units="cm"/>
      <inkml:brushProperty name="height" value="0.02966" units="cm"/>
      <inkml:brushProperty name="color" value="#00BFF3"/>
    </inkml:brush>
  </inkml:definitions>
  <inkml:trace contextRef="#ctx0" brushRef="#br0">96600 15500 741,'18'0'4,"5"0"9,5 0 8,5 0 8,-1 0 3,-4 0-2,-5 0-3,-5 0-3,-2 1-2,1 2-3,1 2-3,2 2-2,-3 0-7,-3 1-8,-5 0-8,-3 0-10,-4 0-7,-6 1-6,-4 1-7,-5 1-5,-2 0 0,2-2 7,3-3 7,1-1 8,1 0 3,-2 0 0,0 1 0,-1 2-1</inkml:trace>
</inkml:ink>
</file>

<file path=ppt/ink/ink1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08"/>
    </inkml:context>
    <inkml:brush xml:id="br0">
      <inkml:brushProperty name="width" value="0.03754" units="cm"/>
      <inkml:brushProperty name="height" value="0.03754" units="cm"/>
      <inkml:brushProperty name="color" value="#00BFF3"/>
    </inkml:brush>
  </inkml:definitions>
  <inkml:trace contextRef="#ctx0" brushRef="#br0">95813 16166 586,'-15'0'1,"2"1"4,2 2 3,3 0 3,3 1 2,7-2-3,8 0-1,6-2-1,6-1 1,5-2 3,5-2 5,5-1 3,0-1 0,0 2-4,-3 2-3,-2 2-5,-1 2-1,-1 2 0,-1 2 0,-1 2 0,-3 1 0,-3 3 0,-5 2 2,-3 1-1,-3 3 3,-2 1 2,-3 3 5,-1 1 2,-3 2 2,-6-1-2,-4 1-1,-5-1-1,-3 0-2,-2-1-6,0-1-4,0-1-5,-3-2-1,0-3-1,-1-3 1,-1-3 0,0-2-3,-1-2-8,1-2-8,-1-2-8,3-2-6,3-4-6,5-2-5,3-3-5,3-5 0,2-4 4,2-4 4,2-6 5,3-3 4,6-1 4,4 0 4,5-2 4,2 2 4,-1 6 3,0 4 4,-2 5 3,-2 3 4,-3 4 4,-3 3 2,-2 3 4,-4 4 7,-2 6 15,-4 5 13,-2 7 13,-3 3 3,-4 3-9,-2 1-6,-3 3-9,-2 0-7,-3 0-3,-1 0-6,-3 1-3,0-2-9,1 0-11,1-1-10,2-1-11,1-3-11,4-3-9,5-4-10,3-4-9</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0"/>
    </inkml:context>
    <inkml:brush xml:id="br0">
      <inkml:brushProperty name="width" value="0.04703" units="cm"/>
      <inkml:brushProperty name="height" value="0.04703" units="cm"/>
      <inkml:brushProperty name="color" value="#00BFF3"/>
    </inkml:brush>
  </inkml:definitions>
  <inkml:trace contextRef="#ctx0" brushRef="#br0">99350 14530 467,'42'-35'67,"-8"8"-16,-9 7-16,-9 8-16,-2 4-9,5-1 0,5-2 0,5 0 0,0 0-1,-3 3-1,-5 1-1,-3 2-2,-4 2-1,-1 2 1,-2 2 0,-2 2 0,-3 2-1,-1 2-2,-2 1-4,-2 3-2,-2 3-2,-2 1 2,-2 5 1,-1 2 1,-2 1 1,2-1 0,1-2 0,0 1 2,2-2-1,2 1 0,2-1 0,2 1 1,2-1-1,0-1 0,1-1 0,2-1 1,0 0-1,-1 0 1,1-1-1,0 1 0,-1 0 0,-2-1 0,-3 1 0,0 0 0,-4-1 1,0 1-1,-3 0 0,-2-1 1,-2 0-1,-2-3 0,-1-1 0,-3-2 0,0-2-1,-1 0-1,0-2-2,1 0-1,-1-4 0,2-5 0,1-4-1,1-5 1,2-4-2,2-3-5,4-3-4,3-3-5,1-2-2,0-3 3,0-1 3,0-2 1,0-1 3,0 3 1,0 2 3,0 2 0,0 3 5,0 5 4,0 4 5,0 6 5,0 7 12,0 10 18,0 10 18,0 9 19,0 7 0,0 1-14,0 2-16,0 2-15,0 2-10,0 4-7,0 3-6,0 2-6,0 4-1,0 4 1,0 3 1,0 5 3,-1-1-6,-1-5-16,0-5-14,-1-4-15,-1-8-7,2-6 0,0-9 1,2-7 1</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2"/>
    </inkml:context>
    <inkml:brush xml:id="br0">
      <inkml:brushProperty name="width" value="0.05246" units="cm"/>
      <inkml:brushProperty name="height" value="0.05246" units="cm"/>
      <inkml:brushProperty name="color" value="#00BFF3"/>
    </inkml:brush>
  </inkml:definitions>
  <inkml:trace contextRef="#ctx0" brushRef="#br0">74885 31388 419,'-8'-15'6,"2"2"12,1 3 12,0 1 13,0 5 4,-2 8 0,-1 8-2,-3 7-2,-3 6-5,-2 1-10,-3 3-9,-3 1-10,-1 2-7,-1 2-6,1 3-7,-1 1-5,2-1-3,3-6 0,3-4-1,3-5 0,3-7-3,6-8-7,4-10-7,6-8-6,5-7 0,5-5 7,7-5 6,5-5 6,2-1 7,-3 2 4,-3 1 6,-3 3 5,-2 2 6,-1 5 5,-1 3 7,0 5 6,-3 2 5,-1 2 6,-2 2 4,-2 3 6,-2 1 0,-1 3-6,0 4-5,-2 2-7,0 3-2,0 4 0,0 2 1,0 3-1,-1 2-2,0 1-4,-2 1-4,0 1-4,-1-1-5,2-3-2,0-3-5,2-2-2,0-4-4,3-1-3,2-2-3,2-2-2,1-3-2,1-4-3,1-4 0,2-4-3,0-3-1,3-3 0,2-3 0,1-3-1,2-2 2,-1 1 4,1-1 3,-1 1 5,0 0 2,-1 3 3,-1 1 3,-1 3 2,-3 4 11,-6 8 22,-6 8 22,-6 8 21,-3 5 3,0 3-15,0 3-13,0 3-15,0 1-9,0 1-4,0-1-4,0 0-3,1 0-2,0-3-3,2-1 0,1-3-3,1-2-1,3-2-3,4-4-3,2-3-2,3-3-1,1-2 0,3-4 0,2-2 1,1-5-2,1-6-6,1-5-5,1-7-6,-1-2-2,-1 0-1,-3-1-1,-1 1-1,-3 0 2,-2 1 5,-4 1 5,-3 1 4,-3 1 3,-6 3 2,-4 1 0,-5 3 1,-3 1 2,-2 4 2,0 3 2,-1 3 1,0 1 0,-1 3-6,0 2-5,1 3-5,1 0-6,5 1-6,3 2-7,4 0-5</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1"/>
    </inkml:context>
    <inkml:brush xml:id="br0">
      <inkml:brushProperty name="width" value="0.04398" units="cm"/>
      <inkml:brushProperty name="height" value="0.04398" units="cm"/>
      <inkml:brushProperty name="color" value="#00BFF3"/>
    </inkml:brush>
  </inkml:definitions>
  <inkml:trace contextRef="#ctx0" brushRef="#br0">100990 13613 500,'15'-22'2,"-1"6"5,0 5 5,-2 5 4,-1 2 4,-1 2 0,0 0 1,-2 2 1,-1 2 2,-2 6 0,-2 4 0,-2 5 2,-4 5-4,-4 5-10,-5 5-9,-5 5-9,-5 3-5,-5 2 3,-5 2 0,-5 2 3,-1-1-3,4-4-7,2-4-5,3-4-7,4-4-2,5-7 2,5-5 0,5-6 1,5-5 4,8-3 6,6-2 6,7-4 6,4 0 2,1 1 1,1 0 0,1 2-1,-1 2 2,-5 3 5,-3 5 3,-4 4 4,-4 2 2,-2 1 0,-4 1 1,-2 1 0,-4 1 1,-4 1-1,-4 1 1,-3 2-1,-3-3 0,1-1-2,-1-5-2,1-1-2,4-6-1,12-8-1,10-8 0,11-8-2,7-2-1,1 1-5,3 2-4,1 3-5,-1 1-2,-3 4-2,-5 2-1,-3 4-2,-4 2 4,-3 2 9,-3 2 8,-2 2 10,-2 1 5,0 1 1,0 2 1,0 0 2,0-3-8,1-8-16,2-8-16,0-8-16,3-5-8,4-3 0,3-3 0,5-2 1,0-3 3,-1-1 7,-3-1 8,-1-1 8,-1 2 4,0 2 2,-1 3 2,1 3 3,-2 4 3,-1 5 4,-2 5 5,-2 4 3,-1 6 14,0 4 21,-1 5 21,1 6 22,-1 2 1,0 3-17,-2 1-17,0 3-19,-3 1-11,-4 1-6,-4 1-6,-4 1-6,-1-1-3,0-1 0,2-3 1,1-1 0,5-9-14,10-15-29,9-14-29,11-14-30,3-8-5,-3 1 19,-4 2 17,-1 0 18,-4 2 15,-1 3 8,-3 3 11,-1 3 8,-2 4 9,-2 3 5,-2 5 6,-2 3 5,-2 5 4,-1 6 2,0 6 2,-2 5 1,-2 5 2,-3 3 2,-5 4 3,-4 2 1,-1 1 0,1 2-4,1 1-4,0 1-4,2-2-6,3-3-7,1-5-7,2-3-7,4-5-10,8-5-11,6-4-12,7-6-12,4-3-4,1-3 3,1-4 3,1-2 3,-1 0 5,-1 1 5,-3 2 6,-1 2 6,-2 2 7,1 1 5,0 0 6,-1 2 6,-2 1 6,-5 4 6,-4 2 4,-6 4 6,-3 1 2,-4 1-1,-2 2-1,-3 0-2,-4 1-2,-3 1-1,-5 1-3,-3 2-1,-4 0-8,1 1-12,-2 1-13,-1 1-12,-2 1-6,-4 3 2,-5 1 3,-2 3 2,-5 0 1,-1 1 2,-2-1 0,-1 1 2,1-3 7,8-2 14,6-3 13,7-2 15,6-4 6,5-1-1,5-2-1,5-2-1,7-3 0,10-3 0,9-2 0,11-4 0,7-2-2,8-1-3,7-3-2,6-2-4,6 0-3,5 2-4,5 3-3,5 1-5,2 1-2,-1 2 2,-2 0 1,1 2 1,-5 0-9,-5 0-18,-7 0-18,-5 0-19,-8 0-8,-12 0-1,-10 0 1,-10 0-1</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3"/>
    </inkml:context>
    <inkml:brush xml:id="br0">
      <inkml:brushProperty name="width" value="0.04519" units="cm"/>
      <inkml:brushProperty name="height" value="0.04519" units="cm"/>
      <inkml:brushProperty name="color" value="#00BFF3"/>
    </inkml:brush>
  </inkml:definitions>
  <inkml:trace contextRef="#ctx0" brushRef="#br0">83836 19747 486,'2'-14'94,"4"4"-20,4 5-22,4 3-21,3 1-10,5-1 1,3 0 2,5-1 0,2-1-1,2 2-7,2 0-5,2 2-7,-1 0-6,-5 2-5,-6 0-6,-3 2-6,-6 1-6,-3 1-4,-4 3-4,-4 2-5,-5 2-1,-5 1 1,-4 3 2,-5 2 2,-4-1 2,-3-1 2,-3-2 3,-3-3 3,-1-1 3,-1-2 4,1-2 6,0-2 4,-1-2 2,1-1 0,-1 0 1,1-2-1,1 0 4,3 0 7,3 0 7,3 0 6,2 2 9,3 2 9,1 4 10,2 2 10,2 2 1,2 3-6,2 2-7,3 2-6,0 2-6,0 2-4,0 4-4,0 3-4,0 2-4,0 1-3,0 1-3,0 0-2,-1 3-5,-1 2-4,0 4-4,-1 3-4,-1-1-4,0-1-1,0-2-1,0-1-1,1-11-10,2-17-19,2-18-19,2-18-18,0-8-2,0 0 18,-2 0 16,0-1 18,-1 2 11,0 3 5,0 3 5,0 4 6,1 1 6,2 4 8,2 3 6,2 3 8,1 1 5,3 0 3,2 0 3,1 0 4,4 1-1,4 1-5,3 0-4,4 2-5,3 0-4,-1 0-4,0 0-4,0 0-3,1 0-5,-1 0-3,0 0-4,1 1-4,-3-2-4,-2 0-1,-3-2-3,-3 0-2,-3 0-1,-3 0 0,-2 2 1,-4 1 1,-2-1 0,-2 0-1,-3-2-2,0 0-2,-4-1 2,-2-2 4,-4 0 4,-2-1 5,-2 0 3,-1 1 3,-2 0 5,0 2 3,0 1 4,1 2 3,1 2 4,1 2 4,-1 2 1,0 2 1,-1 2 0,-1 2 0,0 2 2,1 3 0,0 4 2,2 2 1,0 2-1,1 1-2,-1 1-4,0 1-2,2 0-3,2 1-2,4-1-3,3 1-2,1 0-1,2 1 0,0 1 1,2 0 0,2-1-5,5-5-12,5-4-10,5-6-11,4-4-8,1-2-5,3-4-4,1-2-6,1-5 0,2-6 5,1-5 3,1-7 4,-3 0 3,-6 5 0,-5 5 1,-6 5 0</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3"/>
    </inkml:context>
    <inkml:brush xml:id="br0">
      <inkml:brushProperty name="width" value="0.03499" units="cm"/>
      <inkml:brushProperty name="height" value="0.03499" units="cm"/>
      <inkml:brushProperty name="color" value="#00BFF3"/>
    </inkml:brush>
  </inkml:definitions>
  <inkml:trace contextRef="#ctx0" brushRef="#br0">86104 19247 628,'0'-14'5,"2"2"10,0 4 9,1 3 9,3 1 6,4 2 2,4 0 2,3 2 2,2 1-4,-1 4-8,0 2-9,-2 3-9,-2 4-6,-1 2-4,-2 3-6,-2 3-3,-5 2-4,-4 3-3,-7 1-2,-6 2-4,-4 0 0,-1-1-2,-3-3 0,-1-1-1,-1-4 1,1-3 3,1-5 4,1-3 2,2-2 5,2-2 4,4-1 5,3 0 6,5-2 2,8-1 3,8 0 2,7-1 1,6-3-2,1 0-7,3-3-7,1-2-7,0 0-6,-2 0-4,-1 2-4,-3 1-5,-1-1-4,-3 0-6,-1-2-5,-2 0-6</inkml:trace>
</inkml:ink>
</file>

<file path=ppt/ink/ink1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4"/>
    </inkml:context>
    <inkml:brush xml:id="br0">
      <inkml:brushProperty name="width" value="0.0298" units="cm"/>
      <inkml:brushProperty name="height" value="0.0298" units="cm"/>
      <inkml:brushProperty name="color" value="#00BFF3"/>
    </inkml:brush>
  </inkml:definitions>
  <inkml:trace contextRef="#ctx0" brushRef="#br0">87000 19478 738,'8'-21'66,"2"5"-12,0 5-13,1 4-13,3 4-8,3 0-2,5 2-3,3 1-3,3 0-5,-1 0-7,0 0-7,1 0-8,-2 0-6,-1 0-4,-3 0-5,-1 0-4,-3-2-4,-3-1-3,-3-1-2,-2-3-2</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4"/>
    </inkml:context>
    <inkml:brush xml:id="br0">
      <inkml:brushProperty name="width" value="0.03506" units="cm"/>
      <inkml:brushProperty name="height" value="0.03506" units="cm"/>
      <inkml:brushProperty name="color" value="#00BFF3"/>
    </inkml:brush>
  </inkml:definitions>
  <inkml:trace contextRef="#ctx0" brushRef="#br0">87692 18745 627,'-15'-8'2,"2"2"5,3 1 4,1 1 4,1 2 9,0 5 11,1 6 12,-1 4 13,1 5-1,2 7-13,2 5-12,2 6-13,1 5-11,-2 2-8,0 4-10,-1 2-8,-1-2-7,2-8-4,0-8-4,2-8-5,-1-4-4,0-1-7,-2-1-6,0 0-6</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4"/>
    </inkml:context>
    <inkml:brush xml:id="br0">
      <inkml:brushProperty name="width" value="0.03852" units="cm"/>
      <inkml:brushProperty name="height" value="0.03852" units="cm"/>
      <inkml:brushProperty name="color" value="#00BFF3"/>
    </inkml:brush>
  </inkml:definitions>
  <inkml:trace contextRef="#ctx0" brushRef="#br0">89036 18516 571,'29'-7'126,"-5"2"-30,-5 2-30,-5 2-31,-3 3-22,-2 4-15,-2 4-13,-2 3-15,-3 4-5,-3 1 0,-2 3 1,-3 1 1,-4 2 2,-4-1-1,-4 1 2,-3-1 0,-2 0 4,1-3 8,1-1 7,1-2 8,2-3 3,3-3-1,3-3-2,3-2-2,3-4 5,6-2 11,4-4 12,5-2 10,4-3 3,2 0-8,1-1-8,3-1-6,-1 0-5,-3 4 1,-3 2 1,-2 4 0,-4 2 1,-1 4 1,-2 2 3,-2 4 0,-3 3 3,-4 7 1,-4 5 1,-3 7 2,-4 1-1,-3-2-2,-3-2-4,-3-1-3,-1-2-2,-1 0 0,1 1 0,0-1 0,0-1-5,3-3-11,1-3-9,3-3-10,4-5-12,7-6-15,6-8-15,8-6-15,2-3 1,1 0 16,0 2 17,0 1 16</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4"/>
    </inkml:context>
    <inkml:brush xml:id="br0">
      <inkml:brushProperty name="width" value="0.03914" units="cm"/>
      <inkml:brushProperty name="height" value="0.03914" units="cm"/>
      <inkml:brushProperty name="color" value="#00BFF3"/>
    </inkml:brush>
  </inkml:definitions>
  <inkml:trace contextRef="#ctx0" brushRef="#br0">89200 20283 562,'28'-6'29,"-5"4"4,-7 4 5,-5 4 5,-4 3 1,-2 3-1,-3 3-2,0 4-2,-2 1-4,0 2-5,0 3-6,0 1-6,0 2-5,0-1-7,0 0-5,0 1-5,-1-2-8,0-1-8,-2-3-8,0-1-9,-1-3-4,0-3-1,0-3 0,0-2-1</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5"/>
    </inkml:context>
    <inkml:brush xml:id="br0">
      <inkml:brushProperty name="width" value="0.03302" units="cm"/>
      <inkml:brushProperty name="height" value="0.03302" units="cm"/>
      <inkml:brushProperty name="color" value="#00BFF3"/>
    </inkml:brush>
  </inkml:definitions>
  <inkml:trace contextRef="#ctx0" brushRef="#br0">89750 20443 666,'7'-7'2,"-1"1"6,0 1 6,-2 0 4,2 3 8,2 4 8,3 4 9,3 4 8,0 2-1,-1 3-11,-2 1-12,-2 3-11,-2-1-10,-1-1-12,-1-3-9,0-1-11,-1-2-11,0-1-11,0-1-12,0 0-12</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5"/>
    </inkml:context>
    <inkml:brush xml:id="br0">
      <inkml:brushProperty name="width" value="0.03731" units="cm"/>
      <inkml:brushProperty name="height" value="0.03731" units="cm"/>
      <inkml:brushProperty name="color" value="#00BFF3"/>
    </inkml:brush>
  </inkml:definitions>
  <inkml:trace contextRef="#ctx0" brushRef="#br0">90047 20037 589,'-30'-6'69,"3"6"-9,3 4-9,3 6-9,2 2-7,1 3-6,1 1-5,1 3-7,0 0-1,-1 1-2,-2-1 1,1 1 0,0-2-3,2-2-4,4-1-5,3-2-3</inkml:trace>
</inkml:ink>
</file>

<file path=ppt/ink/ink1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5"/>
    </inkml:context>
    <inkml:brush xml:id="br0">
      <inkml:brushProperty name="width" value="0.03457" units="cm"/>
      <inkml:brushProperty name="height" value="0.03457" units="cm"/>
      <inkml:brushProperty name="color" value="#00BFF3"/>
    </inkml:brush>
  </inkml:definitions>
  <inkml:trace contextRef="#ctx0" brushRef="#br0">90600 19556 636,'7'-8'0,"-1"1"0,0-1 0,-2 0 0,1 0 0,0 0 0,1 0 0,2 1 0,1-1 2,3 0 3,3 0 5,3 0 3,2 0 5,1-1 7,1-2 5,1 0 7,0 1 0,-1 3-4,-1 2-4,-1 4-4,-2 3-4,-3 4-2,-2 3-3,-4 5-2,-3 3-2,-4 1-4,-4 3-2,-4 1-3,-3 1-2,-2-1-4,-2-1-3,-1-1-2,-2-1-5,-1-3-4,-1-1-6,-1-2-4,0-3-5,3-1-5,1-2-3,2-2-5,2-3 0,3-4 2,1-4 4,2-4 3,1-2 4,0 1 8,0-1 7,0 0 6</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02"/>
    </inkml:context>
    <inkml:brush xml:id="br0">
      <inkml:brushProperty name="width" value="0.02574" units="cm"/>
      <inkml:brushProperty name="height" value="0.02574" units="cm"/>
      <inkml:brushProperty name="color" value="#F2385B"/>
    </inkml:brush>
  </inkml:definitions>
  <inkml:trace contextRef="#ctx0" brushRef="#br0">99200 12750 854,'28'-24'6,"6"4"2,7 3 2,6 3 2,3 3 2,0 3 2,0 3 1,0 4 2,4 1-2,10 0-4,10 0-4,9 0-5,-1 1-4,-8 4-1,-10 3-3,-9 3-2,-9 3-5,-5 3-6,-7 3-7,-5 4-7</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2"/>
    </inkml:context>
    <inkml:brush xml:id="br0">
      <inkml:brushProperty name="width" value="0.05777" units="cm"/>
      <inkml:brushProperty name="height" value="0.05777" units="cm"/>
      <inkml:brushProperty name="color" value="#00BFF3"/>
    </inkml:brush>
  </inkml:definitions>
  <inkml:trace contextRef="#ctx0" brushRef="#br0">78760 30213 380,'-8'-15'3,"2"4"6,1 3 5,0 3 6,2 4 10,0 7 13,2 7 13,0 8 14,1 5 1,-2 6-10,0 7-11,-1 5-10,-2 3-7,2 2-5,-1 0-5,0 2-5,0 1-2,0 3-3,0 3-3,0 4-1,0 1-7,0 1-8,0 1-9,1 1-10,-2-2-7,2-7-3,-1-5-5,0-6-5,0-6-1,2-5-1,0-7 0,2-5 0</inkml:trace>
</inkml:ink>
</file>

<file path=ppt/ink/ink1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5"/>
    </inkml:context>
    <inkml:brush xml:id="br0">
      <inkml:brushProperty name="width" value="0.03983" units="cm"/>
      <inkml:brushProperty name="height" value="0.03983" units="cm"/>
      <inkml:brushProperty name="color" value="#00BFF3"/>
    </inkml:brush>
  </inkml:definitions>
  <inkml:trace contextRef="#ctx0" brushRef="#br0">90591 18940 552,'0'-19'9,"0"10"20,0 10 18,0 10 18,0 8 4,0 7-13,0 7-13,0 6-13,-2 4-9,0 0-3,-3 0-4,-2 0-4,-1 0-2,-2-2 1,0 0 0,-1-1 2,-1-3-13,1-4-23,-1-4-24,0-3-24,1-5-8,1-5 9,0-5 7,2-4 8</inkml:trace>
</inkml:ink>
</file>

<file path=ppt/ink/ink1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5"/>
    </inkml:context>
    <inkml:brush xml:id="br0">
      <inkml:brushProperty name="width" value="0.03775" units="cm"/>
      <inkml:brushProperty name="height" value="0.03775" units="cm"/>
      <inkml:brushProperty name="color" value="#00BFF3"/>
    </inkml:brush>
  </inkml:definitions>
  <inkml:trace contextRef="#ctx0" brushRef="#br0">89821 20216 582,'7'-12'8,"1"8"17,0 8 16,0 8 17,-1 5 4,-1 5-9,0 3-9,-2 5-7,-2 1-8,-6 0-6,-4 0-4,-5 1-7,-4-1-5,-1 2-9,-3 1-7,-1 1-7,-1-1-8,1-2-8,1-1-7,1-3-7,1-4-2,2-5 7,3-6 4,1-6 7</inkml:trace>
</inkml:ink>
</file>

<file path=ppt/ink/ink1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6"/>
    </inkml:context>
    <inkml:brush xml:id="br0">
      <inkml:brushProperty name="width" value="0.03564" units="cm"/>
      <inkml:brushProperty name="height" value="0.03564" units="cm"/>
      <inkml:brushProperty name="color" value="#00BFF3"/>
    </inkml:brush>
  </inkml:definitions>
  <inkml:trace contextRef="#ctx0" brushRef="#br0">89978 20694 617,'31'-16'1,"-1"2"1,-2 1 3,1 1 1,-2 1 4,0 2 6,1 2 5,-1 3 6,-1 0 3,-1 2 3,-3 0 1,-1 2 3,-3 1-3,-3 4-4,-3 2-5,-2 3-5,-5 3-3,-2 3-4,-6 3-2,-2 4-4,-6 0-4,-4 0-4,-5 1-7,-5-1-5,-3-1-4,-3-1-4,-1-3-4,-2-1-5,0-3-2,2-3-2,1-3-3,3-2-1,2-3 0,3-2 3,3-2 3,3-2 3,3-3 3,2-4 3,4-3 2,3-5 2,1-1 3,2 3 4,0 1 3,2 3 4,2 1 5,4 2 8,4 2 7,3 3 7,3 1 6,1 2 1,2 2 2,0 2 2,2 2 0,2 3 1,4 3-2,3 4 0,2 0-3,-1 1-9,0-1-8,1 1-7,-1-2-4,0-3 0,0-3 1,1-2 0,-3-4-7,-4-2-16,-3-4-15,-4-2-16,-4-2-4,-3 1 8,-3-1 8,-2 0 6</inkml:trace>
</inkml:ink>
</file>

<file path=ppt/ink/ink1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7"/>
    </inkml:context>
    <inkml:brush xml:id="br0">
      <inkml:brushProperty name="width" value="0.0462" units="cm"/>
      <inkml:brushProperty name="height" value="0.0462" units="cm"/>
      <inkml:brushProperty name="color" value="#00BFF3"/>
    </inkml:brush>
  </inkml:definitions>
  <inkml:trace contextRef="#ctx0" brushRef="#br0">91932 18505 476,'0'-13'68,"0"6"-4,0 6-7,0 6-4,0 5-7,0 3-8,0 5-7,0 4-8,0 0-7,0-2-8,0-1-8,0-2-7,1-3-4,4-3-1,2-3 1,4-2 0,1-3-2,1-2-3,1-2-4,1-2-3,0 0-2,0 0 1,-2 1 1,-1 2 0,-3 1 2,-6 4 3,-6 2 4,-6 4 3,-4 1 4,-1 1 5,-3 1 3,-1 1 5,-1 1 3,0 0 2,2-1 2,1 1 1,2-2 1,3-1-1,2-2-1,4-2-1,4-2-1,6-1 0,6 0-1,5-2 0,4-1-3,1-4-3,1-2-4,1-3-4,0-1-3,-1 2-2,-1 2-3,-1 2-2,-3 2-1,-4 4 0,-6 2 1,-4 3 0,-6 2 1,-4 0 1,-6-1 3,-4 1 1,-3 0 1,-1 0 1,-1-1 0,-1 1 2,-1 0 0,-3 2 0,-1 0 1,-2 1 1,-1 0 1,-1-1 3,1-1 4,0 0 2,0-2 4,3-1 6,2 0 6,1-2 7,10-2 1,17-2-1,16-4-3,16-2-1,10-4-7,2-2-14,2-3-13,2-3-14,0-2-6,-2 2-1,-2 1 0,-2 1 0,-4 1 2,-4 2 2,-5 2 3,-5 3 3,-7 0 7,-7 4 10,-8 0 11,-8 4 11,-4-1 3,-2 1-3,0 0-3,-1 0-3,1 2 4,4 2 12,4 3 11,4 3 13,3 2-1,2 0-11,2-1-12,2 1-11,0 0-8,1 1-4,0 1-4,0 1-4,-2 1-4,-1-1-5,-2 1-6,-2 0-5,-1-2-4,0-1-5,-1-3-3,1-1-5,-2-3-5,-6-2-4,-4-4-6,-5-2-4,-5-5 1,-5-2 9,-5-5 8,-5-4 9,1 0 7,7 3 4,7 3 4,7 2 4,3 2 3,1-2 0,-1 0 1,0-1 0</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7"/>
    </inkml:context>
    <inkml:brush xml:id="br0">
      <inkml:brushProperty name="width" value="0.03758" units="cm"/>
      <inkml:brushProperty name="height" value="0.03758" units="cm"/>
      <inkml:brushProperty name="color" value="#00BFF3"/>
    </inkml:brush>
  </inkml:definitions>
  <inkml:trace contextRef="#ctx0" brushRef="#br0">92043 20258 585,'0'-21'4,"0"3"0,0 4-1,0 5 0,1 1 8,3 2 16,4 1 17,2 0 15,0 4 3,-2 6-14,-4 6-13,-2 6-12,-4 1-10,-2 0-6,-4 0-7,-2-2-5,-3-1-4,-1 1-1,-3 0-1,-1-1-2,-1-1 1,4-2 2,3-4 1,3-3 2,4-2 2,6-2 0,6-2 2,5-2 1,5-1 0,3-2-1,3 0-2,3-1-2,0 0 0,-3 2-2,-3 2-1,-3 2-1,-4 3-1,-6 2 0,-6 3 1,-6 4 0,-5 0 3,-6 1 7,-4 0 6,-4 0 7,-4-1 2,1 1-2,0 0-3,-1 0-2,3-2 3,3 1 7,5-2 8,3 0 7,5-2 1,4-1-5,6-1-5,4 0-5,5-2-5,6-2-4,4-2-4,5-2-5,2-1-3,2 0-5,1 0-3,1 0-4,-2 1-4,-3 0-2,-5 2-3,-3 1-3,-6 1-1,-7 1 1,-6 3 1,-8 2 2,-3 1 3,-3 0 6,-2 0 7,-1-1 6,-3 2 4,-1 0 2,-3 1 2,-1 2 1,-1-1 2,-1 1 3,1 0 2,0-1 3,1 0 0,3 0 1,3-2 0,3-1 0,6 0 0,10-2 4,10-1 2,10 0 3,5-2-3,4 0-6,3-2-8,3 0-6,0-2-9,0 0-8,-1-2-7,-1 0-9,-3-1-7,-2 2-3,-3 0-5,-3 2-4,-3-1-2,-5-2 2,-3-2 2,-4-2 1,-3 0 4,-2 1 10,-2 0 9,-2 2 9</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7"/>
    </inkml:context>
    <inkml:brush xml:id="br0">
      <inkml:brushProperty name="width" value="0.03882" units="cm"/>
      <inkml:brushProperty name="height" value="0.03882" units="cm"/>
      <inkml:brushProperty name="color" value="#00BFF3"/>
    </inkml:brush>
  </inkml:definitions>
  <inkml:trace contextRef="#ctx0" brushRef="#br0">92356 21124 566,'-28'-11'49,"7"10"7,7 10 7,7 10 7,4 7-4,2 8-14,2 7-15,2 6-14,0 6-11,-1 4-6,0 3-8,-2 5-6,0 3-10,0 5-10,0 3-11,0 4-12,-2 7-2,-3 10 4,-5 10 5,-4 9 5,0-7 5,3-24 7,3-25 7,2-24 6,2-14 1,-2 0-3,0-1-3,-1 0-4</inkml:trace>
</inkml:ink>
</file>

<file path=ppt/ink/ink1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8"/>
    </inkml:context>
    <inkml:brush xml:id="br0">
      <inkml:brushProperty name="width" value="0.04724" units="cm"/>
      <inkml:brushProperty name="height" value="0.04724" units="cm"/>
      <inkml:brushProperty name="color" value="#00BFF3"/>
    </inkml:brush>
  </inkml:definitions>
  <inkml:trace contextRef="#ctx0" brushRef="#br0">94221 19450 465,'-16'4'61,"1"8"-7,-1 7-8,0 9-6,-1 4-6,-1 4-7,-3 3-5,-1 2-6,-1 0-7,1-3-4,1-5-7,1-4-5,2-4-4,2-5-2,4-5-1,3-4-3,4-5-4,6-3-6,6-2-8,6-4-6,2-1 0,1 1 6,0-1 7,-1 0 6,0 1 5,-1 2 3,0 2 3,-2 2 3,-2 2 8,-2 5 13,-4 4 14,-2 4 13,-4 1 4,0 1-4,-3-1-4,-2 1-5,-1-1-5,0-1-5,1-1-4,-1-1-6,0-1-3,0-2-1,0-3-1,0-1-1,5-3-3,8-6-2,9-4-5,10-5-2,2-3-2,0 0 3,-1 0 1,-1 1 3,0-1 0,1 0 2,1 0 0,1 1 0,-1 0 1,-1 2-1,-2 2 0,-3 2-1,-1 1 0,-3 1-3,-1-2-1,-2 2-1,-2-2-2,-1 0-2,0-2-2,-2 0-2,-2-1 1,-4 1 1,-4-1 3,-4 0 0,-2 0 2,0 2 0,1 1 0,-1 0 1,-1 1-1,0-2 1,-2 0 1,1-1-1,-1-1 1,2 0 2,2 1 0,2-1 2,1 0 1,0 0 3,0 0 2,1 0 2,-2 3 9,2 4 13,-1 6 15,0 4 14,0 3 2,0 2-10,0 0-10,0 1-10,0 2-7,0 3-3,0 3-3,1 3-2,-1 1-4,2 1-1,0-1-3,2 1-2,0-2-3,2 0-3,0-1-3,2-1-3,0-1-5,3-3-6,2-1-5,2-2-5,1-3-2,3-3 1,2-3 3,2-2 1,2-4-4,6-4-8,5-4-10,5-4-8,-1-2-1,-6 1 7,-5-1 7,-6 0 7</inkml:trace>
</inkml:ink>
</file>

<file path=ppt/ink/ink1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18"/>
    </inkml:context>
    <inkml:brush xml:id="br0">
      <inkml:brushProperty name="width" value="0.05" units="cm"/>
      <inkml:brushProperty name="height" value="0.05" units="cm"/>
      <inkml:brushProperty name="color" value="#00BFF3"/>
    </inkml:brush>
  </inkml:definitions>
  <inkml:trace contextRef="#ctx0" brushRef="#br0">98125 21325 333,'49'20'167,"16"14"-1,15 14 1,17 16 0</inkml:trace>
</inkml:ink>
</file>

<file path=ppt/ink/ink1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2:24"/>
    </inkml:context>
    <inkml:brush xml:id="br0">
      <inkml:brushProperty name="width" value="0.05094" units="cm"/>
      <inkml:brushProperty name="height" value="0.05094" units="cm"/>
      <inkml:brushProperty name="color" value="#00BFF3"/>
    </inkml:brush>
  </inkml:definitions>
  <inkml:trace contextRef="#ctx0" brushRef="#br0">69519 20372 431,'-7'-22'28,"2"3"0,2 3 0,2 2 0,-1 4 0,-4 1-1,-4 2 1,-3 2-1,-4 3-1,-2 4-3,-1 4-3,-3 4-3,1 2-2,1 1-1,3 1-2,1 2-1,1 0-1,-2 1 0,0 1 1,-1 1 1,1 0-1,3 1 0,3 0-2,3-1 0,2 0 0,2-1-2,2-1 0,2 0-1,2-2-1,2 1 1,2 0 0,2-1 1,2 0-2,5-2-2,4-3-2,3-1-3,3-2-1,1-2 1,1-2 1,1-2 0,-1-1 1,-1 2-1,-2 0 0,-3 2-1,-1 0 0,-1 1 2,-1 2 1,0 0 1,-3 2 0,-3 2 0,-3 1 1,-2 3-1,-3 1 1,-2 1 2,-2 1 0,-2 2 1,-3 0 1,-2 1 0,-3 0-1,-3 3 0,-2-2-1,0 0-1,1-1-1,-1 0-2,-1-3 0,-1 1 1,-3-2 0,-1-1 1,-2-2-2,-2-1-5,0-2-4,0-2-4,-1-2-3,1-2-3,1-3-2,1 0-2,1-4-4,1-2-4,1-4-6,1-2-4,2-1-2,4 1 4,4 0 2,5 2 4,1 0-1,0 0-4,0 1-4,0-1-3</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1"/>
    </inkml:context>
    <inkml:brush xml:id="br0">
      <inkml:brushProperty name="width" value="0.05998" units="cm"/>
      <inkml:brushProperty name="height" value="0.05998" units="cm"/>
      <inkml:brushProperty name="color" value="#00BFF3"/>
    </inkml:brush>
  </inkml:definitions>
  <inkml:trace contextRef="#ctx0" brushRef="#br0">52475 51081 366,'-14'-7'7,"3"1"14,2 0 13,4 2 13,5 0 5,8 2-6,8 0-7,7 2-5,4 0-6,1 2-2,-1 0-5,1 2-2,-1 0-4,1 0 0,-1-1-2,0 1-2,0 0-3,-1 0-5,-1 0-6,-1 0-5,-2 0-3,-3 0-3,-3 0-1,-2 0-2,-5 0-5,-7 1-7,-4 2-8,-7 0-8,-4 0-1,-2 0 5,-1-2 5,-3 0 6,-1-1 4,1 1 4,-1 2 3,1 0 4,-2 1 3,0 0 1,0 0 2,-2-1 2,-1 1 2,3 0 4,0 0 4,1 0 4,0 0 4,0-1 5,1 1 6,-1 0 4,1 0 2,3 2-2,1 0-2,2 1-2,3 1 0,1 2-1,2 0-1,2 1 0,2 2 0,0 1 0,2 3 0,0 1 0,1 3-1,0 1-2,0 2-2,0 3-2,0 0-1,0 0 1,0 1 2,0-1 1,0 0-1,-2 2-2,0 1-4,-2 1-3,0 0-5,1 0-6,-1 0-5,0 1-7,0-2-3,2-2-4,0-2-2,2-1-2,0-4-2,0-3 0,0-5-1,0-3 0,0-7-1,0-10-4,0-10-3,0-9-2,0-7 1,0-3 7,0-3 8,0-2 7,0 0 6,0 3 2,0 5 4,0 4 3,0 2 4,0 2 3,0 3 5,0 1 4,0 2 4,0 1 5,0 1 5,0 1 4,2 0 1,4 2 0,4 1-2,3 1 0,4 1-3,1 2-2,3 2-3,2 2-3,0 1-2,3 0-2,0 0-1,1 0-3,-1 0-1,0 0-3,-1 0-3,-1 0-2,-1 0-3,-1 0-3,-1 0-4,0 0-4,-3-1-2,-1 0 0,-3-2-2,-1 0-1,-2-3-1,-1-2-3,0-3-4,-2-3-2,0-2 1,-2-2 6,-1 0 6,0 0 6,-2-2 4,-1 2 3,0 1 3,-1 1 2,-1 1 4,0 3 2,0 1 1,0 2 4,-3 2 3,-2 0 4,-5 2 7,-4 1 4,-1 1 0,1 2-4,1 2-6,1 2-5,-1 3-2,-2 7-3,-2 6-1,-1 5-1,-1 4-1,1 1 0,0 1 0,2 1-1,1-1 0,1 0-1,1-1-1,0-1-2,3-2 1,3-1-2,2-3 1,4-1 0,2-2-2,2-1-2,2-1-2,2-1-2,2-2-4,5-2-3,4-4-4,3-3-3,4-2-3,3-4-2,3-2-1,3-3-3,2-4-1,0-4-1,2-4 0,1-3-1,-1-4 2,0-1 1,-2-2 2,1-3 2,-3 0 3,-2-2 4,-2-1 4,-1-1 4,-3 0 2,-3 0 3,-3 0 2,-3 0 2,-3 2 2,-3 5 1,-2 5 2,-4 5 2,-4 8 8,-4 10 15,-5 11 16,-5 11 14,-3 7 3,2 3-13,1 3-11,1 2-12,1 1-8,0-1-3,2-3-4,1-2-3,0-2-2,2-1-1,1-3-2,0-1-1,2-3 0,2-1 0,2-3 1,2-1-1,3-3-1,2-3-7,3-3-7,3-2-5,3-4-5,3-4-3,4-4-4,2-4-3,1-4-2,0-5-1,1-5 1,-1-5 0,0-5 0,-1-6 0,-1-6 2,-1-6 1,-2-4 2,-1-1 5,-3-3 4,-1-1 4,-2 2 5,-2 8 6,-3 8 6,-1 8 5,-1 5 5,-2 5 4,-1 3 5,0 5 5,-2 8 7,-1 12 11,0 13 12,-1 13 10,-3 7 0,0 2-13,-3 2-13,-2 3-12,-1-1-9,0-1-5,1 0-4,-1-1-5,-1-1-5,0 2-7,-2 1-7,1 0-5,-1-1-7,2-2-6,2-3-7,2-3-7,2-4-4,0-6-5,2-4-3,0-4-3,2-5 0,2-5 6,2-3 5,2-4 6</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3"/>
    </inkml:context>
    <inkml:brush xml:id="br0">
      <inkml:brushProperty name="width" value="0.03931" units="cm"/>
      <inkml:brushProperty name="height" value="0.03931" units="cm"/>
      <inkml:brushProperty name="color" value="#00BFF3"/>
    </inkml:brush>
  </inkml:definitions>
  <inkml:trace contextRef="#ctx0" brushRef="#br0">78384 30271 559,'0'-35'29,"0"8"7,0 7 6,0 8 8,-2 6 1,-2 2-1,-4 4-2,-2 3-2,-3 3-7,-3 7-11,-3 5-12,-3 7-11,-2 1-9,1-1-7,-1-2-8,1-3-7,0-1-6,4-1-2,3-1-3,3 0-3</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1"/>
    </inkml:context>
    <inkml:brush xml:id="br0">
      <inkml:brushProperty name="width" value="0.04573" units="cm"/>
      <inkml:brushProperty name="height" value="0.04573" units="cm"/>
      <inkml:brushProperty name="color" value="#00BFF3"/>
    </inkml:brush>
  </inkml:definitions>
  <inkml:trace contextRef="#ctx0" brushRef="#br0">56359 52757 481,'8'-16'3,"2"0"6,0 1 7,1-1 5,1 0 3,2 1-2,0-1-2,1 0-1,-1 3 2,-1 3 6,-2 4 7,-2 4 7,-2 5-1,-1 7-6,-1 8-7,0 6-7,-3 2-4,-2-1-5,-3-3-4,-4-1-4,-1-1-5,1 3-5,-1 1-5,0 3-5,1-2-2,2-3 3,2-5 3,2-3 3,2-3 3,2 1 4,2 0 5,2 0 4,1-1 3,2-1 1,0 0 0,1-2 2,0 0 0,-1 2 3,0 0 1,-2 1 3,-1 2-1,-2 3 1,-3 3-2,0 4 0,-4 2-3,-2 6-5,-4 5-5,-2 5-5,-3 2-3,-3 2-3,-3 0-3,-3 2-1,-2-1-5,-1-1-5,-1 0-6,0-1-6,0-4-4,3-6-5,3-6-5,3-5-4,2-5-1,2-3 2,3-3 2,1-2 3</inkml:trace>
</inkml:ink>
</file>

<file path=ppt/ink/ink1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1"/>
    </inkml:context>
    <inkml:brush xml:id="br0">
      <inkml:brushProperty name="width" value="0.03956" units="cm"/>
      <inkml:brushProperty name="height" value="0.03956" units="cm"/>
      <inkml:brushProperty name="color" value="#00BFF3"/>
    </inkml:brush>
  </inkml:definitions>
  <inkml:trace contextRef="#ctx0" brushRef="#br0">58542 52627 556,'-28'-14'0,"7"3"0,7 3 0,7 2 0,5 3 10,5 1 22,6 0 20,4 2 22,5 0 3,3 2-13,4 0-14,5 1-14,2 0-11,2 0-9,2-2-8,3 0-10,-2-2-7,0 0-9,-3-2-8,-2 0-9,-3-1-3,-5 1 0,-5-1 1,-5 0 0,-3-1-1,-2 0-5,-2-1-4,-2-1-4</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2"/>
    </inkml:context>
    <inkml:brush xml:id="br0">
      <inkml:brushProperty name="width" value="0.05633" units="cm"/>
      <inkml:brushProperty name="height" value="0.05633" units="cm"/>
      <inkml:brushProperty name="color" value="#00BFF3"/>
    </inkml:brush>
  </inkml:definitions>
  <inkml:trace contextRef="#ctx0" brushRef="#br0">59356 51614 390,'-8'-7'0,"2"0"0,1 2 0,0 1 0,1 0 5,-2 0 10,0 0 9,-1 0 11,0 4 8,0 8 9,2 7 7,1 9 7,0 6-1,0 4-11,0 6-12,0 4-12,-1 4-7,0 0-3,-1 2-3,-1 0-3,-1 1-2,0 0-1,0-1 1,1 1-1,0-3-13,2-4-22,2-5-24,2-6-23,2-4-11,2-7 0,2-5 2,2-6 1</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2"/>
    </inkml:context>
    <inkml:brush xml:id="br0">
      <inkml:brushProperty name="width" value="0.05162" units="cm"/>
      <inkml:brushProperty name="height" value="0.05162" units="cm"/>
      <inkml:brushProperty name="color" value="#00BFF3"/>
    </inkml:brush>
  </inkml:definitions>
  <inkml:trace contextRef="#ctx0" brushRef="#br0">61859 51695 426,'-7'-13'14,"1"4"28,0 6 29,2 5 27,0 5 5,2 7-20,0 7-20,2 7-20,0 3-14,0 2-11,0 1-8,0 1-11,-1-1-9,-2 0-8,-2-1-8,-2-2-8,-1 0-4,-1-1 1,-2-1-1,0-1 1,1-7-4,3-13-9,2-13-10,4-12-8,1-5 2,2 1 15,0 3 15,2 1 14,0 2 14,3 1 11,2 1 11,2 1 11,1 0 9,1 0 5,1 0 5,2 1 5,0 0 0,3 0-5,1 2-4,3 1-5,-1 0-6,-1 2-5,-3 1-6,-1 0-6,-2 2-5,-1 0-8,-1 2-6,0 0-7</inkml:trace>
</inkml:ink>
</file>

<file path=ppt/ink/ink1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3"/>
    </inkml:context>
    <inkml:brush xml:id="br0">
      <inkml:brushProperty name="width" value="0.05946" units="cm"/>
      <inkml:brushProperty name="height" value="0.05946" units="cm"/>
      <inkml:brushProperty name="color" value="#00BFF3"/>
    </inkml:brush>
  </inkml:definitions>
  <inkml:trace contextRef="#ctx0" brushRef="#br0">62639 51015 369,'0'-15'7,"-2"1"14,0 1 12,-1 1 15,-1 5 8,2 11 3,0 12 4,2 10 4,-1 7-5,-2 4-11,-2 4-11,-2 4-12,-2 4-7,-2 4-3,-1 3-5,-3 5-3,0 0-3,1-3-2,1-3-3,0-2-2,2-5-1,3-6 3,1-6 1,2-6 1,5-10-13,8-14-31,7-16-31,9-14-29,4-8-6,1-2 22,0-3 20,2 0 20,0 0 17,-3 5 14,-2 5 11,-1 5 14,-3 4 9,-3 3 6,-3 3 7,-2 3 5,-4 6 2,-3 11-3,-3 11-1,-2 11-4,-4 4-3,-2-1-5,-3-3-5,-3-2-6,-1-1-3,2-1-3,2-1-2,2-1-3,4-3-6,4-5-8,5-5-8,6-4-9,3-7-3,5-8 3,3-8 4,5-7 2,2-6 1,2-3-4,2-2-3,3-4-3,-1-2-1,0-2 3,-2-2 3,0-2 3,-1 1 4,-3 4 5,-2 4 4,-1 4 5,-4 3 7,-3 5 9,-5 3 10,-3 5 9,-5 2 9,-4 2 8,-6 3 8,-4 1 8,-3 3-1,0 6-8,0 4-10,1 6-9,-1 3-7,2 5-4,0 3-6,2 5-4,1 2-2,0 0-1,2 2-1,0 1 0,2 0-2,2-2-5,2 0-4,2-1-4,1-1-4,0-3-2,-1-1-4,1-3-1,0-1-2,2-1 3,0-1 1,1 0 3,1-3 1,0-1 2,-1-3 3,1 0 2,-1-2-1,-2 3-3,-2 2-3,-2 1-4,-5 2-3,-8 0-3,-8-1-3,-7 1-4,-9 1-2,-9 3-1,-8 3 0,-9 3-1,0-1 3,12-5 4,10-5 6,11-5 6,6-2-3,1 0-9,1 0-9,1 0-9</inkml:trace>
</inkml:ink>
</file>

<file path=ppt/ink/ink1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3"/>
    </inkml:context>
    <inkml:brush xml:id="br0">
      <inkml:brushProperty name="width" value="0.04591" units="cm"/>
      <inkml:brushProperty name="height" value="0.04591" units="cm"/>
      <inkml:brushProperty name="color" value="#00BFF3"/>
    </inkml:brush>
  </inkml:definitions>
  <inkml:trace contextRef="#ctx0" brushRef="#br0">67150 52082 479,'157'-48'194,"-32"13"-48,-31 12-48,-32 13-49,-17 7-28,-6 2-10,-4 2-9,-5 2-11,-4 2-5,-3 1-4,-3 3-4,-3 2-3,-3 0-11,-4 1-18,-5-1-18,-2 1-18</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23"/>
    </inkml:context>
    <inkml:brush xml:id="br0">
      <inkml:brushProperty name="width" value="0.04763" units="cm"/>
      <inkml:brushProperty name="height" value="0.04763" units="cm"/>
      <inkml:brushProperty name="color" value="#00BFF3"/>
    </inkml:brush>
  </inkml:definitions>
  <inkml:trace contextRef="#ctx0" brushRef="#br0">67328 52905 461,'-34'-2'10,"9"0"20,11-3 18,9-2 21,9-1 4,8 1-10,7-1-10,9 0-11,8 1-6,10 1-6,9 0-3,11 2-6,1 0-4,-5 0-5,-6 0-6,-6 0-5,-4 2-7,-1 2-9,0 4-10,-1 2-10</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6"/>
    </inkml:context>
    <inkml:brush xml:id="br0">
      <inkml:brushProperty name="width" value="0.05017" units="cm"/>
      <inkml:brushProperty name="height" value="0.05017" units="cm"/>
      <inkml:brushProperty name="color" value="#00BFF3"/>
    </inkml:brush>
  </inkml:definitions>
  <inkml:trace contextRef="#ctx0" brushRef="#br0">72844 50550 438,'29'0'88,"-5"0"-20,-5 0-20,-5 0-22,0 0-10,4 0-2,3 0-3,4 0-1,1 0-2,-3 0-3,-3 0-3,-2 0-2,-3 0-7,-1 0-10,-1 0-9,0 0-11,-4 0-3,-5 2 4,-4 0 4,-6 2 4,-4 1 3,-3 1 3,-5 3 2,-3 2 3,-3 0 1,1-1 3,-1 0 2,1-2 3,-1 0 0,3 0 1,0 0 0,0 0 0,2-1 4,1 1 5,1 0 5,1 0 5,1 0 5,2 1 2,3 2 3,1 0 3,2 1 1,2 1 1,2 1 1,2 2 0,1-1-1,0-1-3,0-1-3,0-1-2,0 1-3,0 2 0,0 1-2,0 3 0,0 2-2,0 5-1,0 3 0,0 5-2,0-1-2,-2-2-3,0-3-3,-1-3-3,-2-2-1,2 1 0,-1-1 1,0 1 0,0-8-9,2-13-21,0-13-19,2-15-21,0-5-1,2 3 15,0 3 15,2 3 17,0 2 12,0 1 10,-1 1 10,2 1 10,-1 1 8,1 2 4,1 3 5,2 1 5,0 2-1,0 0-5,-1 2-5,1 1-6,1 0-4,4 2-2,2 0-2,3 2-1,2 0-1,-1 0 0,1 0 0,0 0 0,-2 0-3,0 2-8,0 0-7,-2 2-8,0-1-4,-1-1-4,1 0-2,0-2-2,-1-1-2,1-2 2,0-2 2,-1-1 0,0-4 2,-1-2 0,0-3 1,-2-3 1,-1-1 2,-2 1 5,-3 1 5,0 1 4,-3 1 4,1 2 2,0 2 4,0 3 2,-2 0 7,-2 2 10,-3 1 12,-4 0 10,-2 2 3,-1 2-8,-3 2-7,-2 2-7,0 3-4,-1 2-2,0 3-3,1 3-1,-1 2-3,0 1 0,1 2-2,-1 0 0,1 1-3,2 1 0,3 1-2,1 1-1,1 0-2,2-1 1,1-2 0,0 1 0,2-2-2,2-1-1,2-1-3,2-1-3,3-2-1,2-2-3,3-4-2,4-3-3,1-2-1,3 0-1,1-1-2,3-2 0,1-1-1,3-4 0,1-2-1,3-3 1,-1-3-1,-2-2 2,-1-1 0,-3-3 1,0-2 0,-1-1 2,1-2 0,-1-3 2,0 0 0,-1-1 2,-1 1 1,0 0 1,-4 0 3,-1 3 3,-4 1 4,-3 3 2,-2 2 8,-2 2 10,-2 4 12,-2 3 10,-4 7 4,-6 12-3,-6 11-3,-5 13-2,-2 4-4,3 0-6,3-2-5,3 0-6,2-2-4,2-1 0,2-3-2,2-2 0,2-1-3,2-3-5,2-1-5,2-3-5,3-3-3,4-5-5,3-4-3,5-6-3,3-3-4,1-3-2,3-4-3,1-2-3,1-4 0,1-5 1,-1-5 2,1-5 1,-2-4 2,-1-1 1,-3-2 1,-1-2 2,-3-1 0,-1 0 3,-2 0 1,-2 0 2,-3 1 3,-1 3 2,-2 3 3,-2 4 4,-2 2 3,-1 5 7,0 3 5,-1 4 6,-1 7 10,0 9 17,0 8 16,0 9 16,-2 7 0,0 6-14,-3 7-14,-2 5-16,-1 0-12,2-4-10,1-6-12,1-4-11,0 0-9,2 5-9,0 4-8,2 6-8,0 0-5,0-4-1,0-4-2,0-4-1,-1-4 1,-1-7 4,0-5 5,-1-6 3</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7"/>
    </inkml:context>
    <inkml:brush xml:id="br0">
      <inkml:brushProperty name="width" value="0.03804" units="cm"/>
      <inkml:brushProperty name="height" value="0.03804" units="cm"/>
      <inkml:brushProperty name="color" value="#00BFF3"/>
    </inkml:brush>
  </inkml:definitions>
  <inkml:trace contextRef="#ctx0" brushRef="#br0">76800 51543 578,'16'-8'6,"1"2"13,1 1 12,1 1 14,0 1 2,-1 3-7,-1 4-6,0 2-7,-3 3-5,-3 4-3,-3 2-3,-2 3-4,-3 2-2,-1 1-2,0 1-1,-1 1-2,-4 0-2,-2 2-2,-5 1-2,-4 1-3,-2-1-1,-1-1 0,-1-3 0,-1-1 0,1-3-1,3-3 1,2-3 0,4-3-1,5-2 6,6-2 11,7-2 11,8-2 10,3-1-1,1 0-14,1 0-14,1 0-12,-1 0-13,-2 0-9,-1 0-9,-2 0-10,-3 1-5,-1 2-1,-2 2-2,-2 2-2</inkml:trace>
</inkml:ink>
</file>

<file path=ppt/ink/ink1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7"/>
    </inkml:context>
    <inkml:brush xml:id="br0">
      <inkml:brushProperty name="width" value="0.03478" units="cm"/>
      <inkml:brushProperty name="height" value="0.03478" units="cm"/>
      <inkml:brushProperty name="color" value="#00BFF3"/>
    </inkml:brush>
  </inkml:definitions>
  <inkml:trace contextRef="#ctx0" brushRef="#br0">78305 51378 632,'-13'-8'0,"6"2"0,6 1 0,6 0 0,7 1 10,7-2 18,9 0 19,7-1 19,2 0 3,-4 2-14,-4 2-15,-3 3-13,-2-1-11,1-1-8,1 0-7,1-1-6,-1-1-5,-3 2 2,-3 0 0,-3 2 1,-2 0-7,-1 2-13,-1 0-13,0 2-14</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3"/>
    </inkml:context>
    <inkml:brush xml:id="br0">
      <inkml:brushProperty name="width" value="0.04153" units="cm"/>
      <inkml:brushProperty name="height" value="0.04153" units="cm"/>
      <inkml:brushProperty name="color" value="#00BFF3"/>
    </inkml:brush>
  </inkml:definitions>
  <inkml:trace contextRef="#ctx0" brushRef="#br0">78950 30166 529,'15'-12'115,"-1"8"-19,-1 8-19,0 8-20,-1 4-13,1 4-11,1 4-9,2 1-10,-2 3-7,-1-1-4,-2 0-3,-2 1-5</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7"/>
    </inkml:context>
    <inkml:brush xml:id="br0">
      <inkml:brushProperty name="width" value="0.04149" units="cm"/>
      <inkml:brushProperty name="height" value="0.04149" units="cm"/>
      <inkml:brushProperty name="color" value="#00BFF3"/>
    </inkml:brush>
  </inkml:definitions>
  <inkml:trace contextRef="#ctx0" brushRef="#br0">78923 50448 530,'-8'-7'7,"2"1"14,1 0 15,0 2 13,2 4 6,0 10-5,2 8-4,1 9-6,-2 5-4,0 2-6,-3 2-6,-2 2-5,-1 2-6,0 0-2,1 2-4,-1 1-2,0 1-2,0 3 2,1 4 0,-1 2 2,0 0-8,2-1-20,1-2-19,1-2-18,-1-6-10,2-10 0,-1-9 0,0-10-1</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8"/>
    </inkml:context>
    <inkml:brush xml:id="br0">
      <inkml:brushProperty name="width" value="0.04333" units="cm"/>
      <inkml:brushProperty name="height" value="0.04333" units="cm"/>
      <inkml:brushProperty name="color" value="#00BFF3"/>
    </inkml:brush>
  </inkml:definitions>
  <inkml:trace contextRef="#ctx0" brushRef="#br0">81349 50375 507,'-1'-15'0,"-1"3"0,0 1 0,-1 2 0,-3 0 0,-2-1 0,-3-3 0,-3-2 0,-2 2 7,1 3 13,-1 4 13,0 4 14,1 3 5,-1 4-6,0 2-4,1 3-5,-1 3-5,2 2-5,1 1-4,1 3-6,1 1-2,0 1-1,2 1 0,1 1 0,1-1-2,2-1-1,2-3-3,2-1-2,1-1-1,0 2-1,0 0-1,0 1-1,2 0-1,2 1-1,3-1 1,4 1-2,0-1 0,1 1 0,0 0-2,0-1 0,-1 0-1,1-1-1,0-1-2,0 0-1,-1-2-1,1-1 3,0-1 0,-1-1 3,0 0 0,-2 0 3,-2-1 1,-2 1 1,-3-1 2,-2 0 0,-4-2 1,-2-1 1,-4 0 0,-4 0-3,-3 0-1,-5 0-2,-2 0-3,-3-1-4,-1 1-4,-2 0-3,-1-1-6,-1-2-5,1-3-5,0 0-6,1-4-3,5 0 0,4-3-1,3-2 1,4-1-1,2 0-1,4 1 0,3-1 0</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8"/>
    </inkml:context>
    <inkml:brush xml:id="br0">
      <inkml:brushProperty name="width" value="0.03467" units="cm"/>
      <inkml:brushProperty name="height" value="0.03467" units="cm"/>
      <inkml:brushProperty name="color" value="#00BFF3"/>
    </inkml:brush>
  </inkml:definitions>
  <inkml:trace contextRef="#ctx0" brushRef="#br0">84223 48728 634,'-7'-10'4,"2"12"7,2 12 7,2 11 8,1 9 4,0 5 2,0 4 0,0 6 1,0 1-1,-2-1-2,-1 0-3,0-2-2,-1 0-3,1 2-5,-1 0-3,0 2-5,0-1-6,0-1-6,0 0-6,0-2-8,0 1-2,1 0 1,-2 1 2,2 2 1,-1-2-6,0-4-14,0-4-12,0-4-15,0-4 0,-2-2 10,0-3 12,-1-3 10,-1-4 8,2-5 5,1-5 5,1-4 5,0-3 2,0 0 2,0 0 1,0 0 0</inkml:trace>
</inkml:ink>
</file>

<file path=ppt/ink/ink1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9"/>
    </inkml:context>
    <inkml:brush xml:id="br0">
      <inkml:brushProperty name="width" value="0.03469" units="cm"/>
      <inkml:brushProperty name="height" value="0.03469" units="cm"/>
      <inkml:brushProperty name="color" value="#00BFF3"/>
    </inkml:brush>
  </inkml:definitions>
  <inkml:trace contextRef="#ctx0" brushRef="#br0">83600 51947 634,'1'-12'4,"2"8"9,2 8 10,2 8 8,1 6 3,-1 3-4,1 4-2,0 5-3,-1 1-3,-1 1-1,0-1-2,-1 0-1,-2 0-1,-1 1-1,0-1-2,-2 0 0,0-1-3,0-3-1,0-3-3,0-3-3,1-3-1,0-3-2,2-2-1,0-4-1,3-4-1,6-6-1,4-6 1,5-6 0,4-5-4,5-7-8,3-5-7,4-6-7,4-5-7,5-1-6,2-2-6,5-1-6,1-1 0,-2 3 7,-2 4 6,-2 2 6,-6 5 7,-8 7 6,-9 7 5,-8 7 7</inkml:trace>
</inkml:ink>
</file>

<file path=ppt/ink/ink1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9"/>
    </inkml:context>
    <inkml:brush xml:id="br0">
      <inkml:brushProperty name="width" value="0.022" units="cm"/>
      <inkml:brushProperty name="height" value="0.022" units="cm"/>
      <inkml:brushProperty name="color" value="#00BFF3"/>
    </inkml:brush>
  </inkml:definitions>
  <inkml:trace contextRef="#ctx0" brushRef="#br0">85900 51246 999,'52'-14'-24,"-5"5"4,-4 3 5,-5 4 3,-4 2 4,0-2 2,-1 0 3,-1-1 3,-4-1-3,-4 2-4,-5 0-7,-4 2-5</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49"/>
    </inkml:context>
    <inkml:brush xml:id="br0">
      <inkml:brushProperty name="width" value="0.03382" units="cm"/>
      <inkml:brushProperty name="height" value="0.03382" units="cm"/>
      <inkml:brushProperty name="color" value="#00BFF3"/>
    </inkml:brush>
  </inkml:definitions>
  <inkml:trace contextRef="#ctx0" brushRef="#br0">86356 50489 650,'-15'-14'1,"2"1"3,3 2 3,1 2 1,2 6 7,2 8 10,2 9 8,2 10 10,1 3 2,0 2-5,0 1-6,0 1-6,-1 2-4,-2 4-6,-2 4-4,-1 4-4,-2 3-10,0 4-12,0 2-14,1 3-14,-1-1-7,0-7-4,0-4-4,1-7-4,0-7 4,2-6 11,2-7 9,2-6 10</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51"/>
    </inkml:context>
    <inkml:brush xml:id="br0">
      <inkml:brushProperty name="width" value="0.04866" units="cm"/>
      <inkml:brushProperty name="height" value="0.04866" units="cm"/>
      <inkml:brushProperty name="color" value="#00BFF3"/>
    </inkml:brush>
  </inkml:definitions>
  <inkml:trace contextRef="#ctx0" brushRef="#br0">88882 50022 452,'8'-15'0,"2"4"0,0 3 0,1 3 0,2 1 2,0 2 7,1 0 4,1 2 6,0 2 2,-1 5-2,-1 6-3,0 4-2,-2 2-1,-1 1-3,0-1-2,-2 1-2,-2 0-3,-4 1-4,-4 1-3,-4 1-4,-4 1-1,-3-1 2,-5 1 3,-3-1 3,-5 1-4,-1 1-7,-4 1-7,-3 1-7,0-2-2,1-3 4,3-5 4,2-3 5,1-3 5,3-2 5,1-3 6,3-1 5,2-1 4,4 0 3,4 0 1,5 0 3,4-1 3,7-2 3,7-2 2,8-2 4,4-2-2,5-2-9,3-2-9,4-1-8,2-2-4,-2 0-1,0 0 0,-1 1 0,-2-1-5,-3 0-7,-4 0-7,-1 1-9,-3-2-1,1-2 2,-1-1 4,1-3 3,-2-1 3,0-1 6,-1-1 3,0-1 6,-2 0 1,-1 1 2,-1 1 1,-1 1 1,-1 1 0,-3 1 0,-1 1 1,-2 1 0,-2 1 2,-2 2 6,-2 2 5,-2 3 6,-1 2 10,0 4 19,0 4 16,0 4 18,0 3 0,0 5-14,0 4-16,0 3-15,0 4-9,0 1-4,0 3-3,0 1-3,-1 1-2,-2 0-2,-2 1 0,-2-1-1,-1 0-8,-2-1-18,0-2-15,-1 0-18,0-3-7,0-5-1,2-4-1,1-6 1,1-7 0,4-8 1,3-9 2,2-9 1,3-6 6,4-1 10,2-2 9,3-2 10,3 1 8,1 5 3,3 5 4,2 5 4,-1 3 4,-2 4 6,-1 3 6,-2 3 5,-1 1 1,-1 0 0,1 0-1,0 0-1,-1 1-3,-1 2-4,-1 2-4,-1 2-4,-2-1-10,-2-4-14,-4-4-16,-2-4-14,-2-3-2,2-3 10,0-3 10,2-3 12,-1-1 5,2 3 3,-2 1 1,1 3 3,0 1 1,0 2 1,0 3 0,0 1 0,0 1 4,0 2 5,0 1 7,0 0 5,-1 4 9,-1 6 13,0 6 11,-1 6 12,-3 4 0,0 2-11,-4 4-10,0 3-13,-3 2-6,0-1-5,-1 0-5,-1 1-3,-1-1-8,2 0-8,1 0-10,1 1-8,1-2-9,2-2-5,2-1-7,2-3-6,2-3-2,4-5 3,2-4 3,3-6 3,5-5 6,4-6 8,4-6 7,7-5 9,1-6 5,2-5 1,1-5 2,1-5 2,-1-1 0,0 2 1,-1 2 0,-1 2 1,-3 1 0,-3 5-1,-5 2 1,-3 3 0,-4 2 2,-3 2 4,-3 3 3,-2 1 4,-3 2 5,-2 2 9,-2 3 7,-2 1 8,-2 1 3,0 0-3,-1 0-2,-1 0-2,-2 2-3,0 4-4,-2 4-3,0 4-3,0 2-3,-1 3-1,0 2-1,0 1-2,1 3-1,1 1-1,0 3-2,2 1-1,1 2-3,0-1-2,2 0-4,1 1-4,1-2-2,2-1-1,2-3-3,2-1-1,2-3-7,3-3-10,4-3-12,2-2-11,4-4-4,5-3 2,5-2 1,5-4 1,3-3 4,4-7 4,3-6 4,2-5 4,1-5 5,-2-1 4,-2-2 4,-1-2 4,-4-2 3,-4 1 3,-4 0 2,-3 0 2,-4 0 2,-3 1 0,-3 1 1,-2 2 0,-4 0 1,-1 3 0,-2 2-1,-2 1 1,-2 3 7,-1 3 14,0 3 15,-1 3 13,-1 3 9,0 6 2,0 4 2,0 6 2,-2 5-4,0 7-11,-3 7-9,-2 7-12,-1 5-7,0 2-6,1 4-5,-1 2-6,0 5-8,0 4-13,0 5-12,0 5-11,0 4-9,-2 1-6,0 2-5,-1 3-5,0-6 3,1-13 9,0-12 12,2-13 10</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3:53"/>
    </inkml:context>
    <inkml:brush xml:id="br0">
      <inkml:brushProperty name="width" value="0.04891" units="cm"/>
      <inkml:brushProperty name="height" value="0.04891" units="cm"/>
      <inkml:brushProperty name="color" value="#00BFF3"/>
    </inkml:brush>
  </inkml:definitions>
  <inkml:trace contextRef="#ctx0" brushRef="#br0">49977 52355 449,'-5'-13'27,"6"6"6,6 6 6,6 6 7,4 4 1,3 1-4,3 3-4,3 2-5,1 1-3,-3 1-5,-1 1-4,-3 1-3,-1 0-5,-1-1-2,0 0-3,-2-2-3,-2 0-2,-3-1-1,-3 1-1,-2 0-1,-3-1-2,-2 1-1,-2-1-1,-2 1-2,-4 1 0,-4 1 1,-5 3 0,-5 1 0,-3 2 0,-1-1-2,-1 1-3,-1-1-1,-1 0-1,-1-1 2,-1-1 1,0-1 2,-1-1 1,1-1-1,1 0 1,1-2 0,6-2 7,9-3 11,10-3 13,10-2 13,7-3 2,5-2-9,5-2-7,5-2-9,4 0-7,2 0-7,4 2-5,3 0-6,3 1-10,6 0-12,4 0-13,5 0-12,-2 1-3,-8 0 8,-9 2 9,-9 0 8,-6 1 1,-2 0-5,-1 0-4,-2 0-6</inkml:trace>
</inkml:ink>
</file>

<file path=ppt/ink/ink1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5"/>
    </inkml:context>
    <inkml:brush xml:id="br0">
      <inkml:brushProperty name="width" value="0.03999" units="cm"/>
      <inkml:brushProperty name="height" value="0.03999" units="cm"/>
    </inkml:brush>
  </inkml:definitions>
  <inkml:trace contextRef="#ctx0" brushRef="#br0">51325 57255 550,'-3'-13'82,"10"6"-15,9 6-15,11 6-15,2 3-10,-3 2-4,-5 0-5,-3 1-5,-4 1-3,-3 1-2,-3 1-2,-2 2-2,-3 0-2,-2 1-3,-2 1-1,-2 1-4,-3 1-1,-4 3-1,-3 1-1,-5 3-2,-2-1-1,1-1 0,-1-3-2,1-1-1,-1-3 1,-1-1 2,-1-2 3,-1-3 3,0 0 1,3 0 2,1-1 2,3 1 1,4-2 7,8-2 13,8-4 12,8-2 13,5-2 2,5 0-10,3 0-10,4 0-9,3 0-8,-1 0-6,0 0-5,1 0-7,-1 0-6,0 0-6,0 0-5,1 0-7,-2 0-3,-2 0-1,-2 0-3,-1 0-2,-3 0 1,-3 0 1,-3 0 3,-2 0 1,-3-1 3,-1 0 3,-1-2 2,0 0 2</inkml:trace>
</inkml:ink>
</file>

<file path=ppt/ink/ink1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6"/>
    </inkml:context>
    <inkml:brush xml:id="br0">
      <inkml:brushProperty name="width" value="0.04605" units="cm"/>
      <inkml:brushProperty name="height" value="0.04605" units="cm"/>
    </inkml:brush>
  </inkml:definitions>
  <inkml:trace contextRef="#ctx0" brushRef="#br0">53397 56659 477,'0'-15'3,"2"-1"7,0 1 6,2-1 6,0 2 4,3 2 1,2 4 1,2 3 1,3 1-2,3 2-2,5 0-4,3 2-3,2 0-3,-1 2-4,-1 0-3,-1 2-3,-2 1-3,-3 1-4,-3 3-3,-3 2-3,-2 0-3,-2-1-4,-2 0-2,-2-2-4,-3 0-2,-2 2 1,-4 0-1,-2 1 1,-3 1-1,-2 0-1,-2-1 0,-1 1 0,-2-1 0,-2-2 3,0-3 3,0-1 3,-2-2 3,2-2 3,1-2 2,1-2 4,1-1 2,3 1 1,1-1 2,2 0 2,1 0 3,1 0 6,-1 0 7,0 0 5,0 2 7,2 4 7,1 4 8,0 4 6,2 2 1,0 3-9,2 2-8,1 1-8,0 3-5,0 3-2,0 3-2,0 3-3,0 1-3,0 1-2,0-1-3,0 0-3,0 0-1,0 1-1,0-1 0,0 0 0,-1-1-2,-1-1-3,0-3-4,-1-1-3,-1-3-4,2-1-8,0-3-5,2-1-7,-2-4-8,-2-5-10,-4-4-10,-2-6-9,0-3 1,3-3 14,2-4 13,4-2 14,1-1 11,0-1 6,0 0 8,0 1 8,1-1 3,2 2 1,2 1-1,2 1 1,1 0 2,3 1 5,2-1 4,2 0 5,1 1 2,1 2-1,1 3-1,1 1 0,0 1-2,1 0-3,0 0-3,-1 0-3,1 1-2,1 0-1,1 2 0,1 0 0,0 1-1,-3 0-4,-1 0-4,-2 0-2,-2-1-4,-1-2-4,-1-2-4,-1-1-3,-1-2-3,-2 0-1,-2 0-2,-2 0-2,-2-1-1,1-1 1,0-3 1,0-1 0,-1-2 1,-2 0 3,-2 1 3,-2-1 3,-2 1 4,-2 2 4,-1 3 5,-3 1 6,-1 2 3,0 0 3,1 2 2,-1 1 3,0 0 1,1 2-1,-1 0-1,0 2-1,1 1 1,0 2 2,2 2 3,1 1 4,0 3-1,0 2-1,0 2-1,1 1-2,-1 3-2,0 1-1,0 3-1,0 2-2,1-1-1,2 0 0,3-1-2,1 0-1,1-3-1,0 0-3,0 0-1,0-2-3,1 0-2,3-1-4,4 1-4,2-1-2,2 0-6,2-2-6,0-3-8,1-1-7,2-1-2,1-2 4,3-1 2,1 0 4,0-2 3,-3 0 3,-3-2 4,-2 0 2,-3-1-3,-1 0-12,-1 0-12,0 0-11</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3"/>
    </inkml:context>
    <inkml:brush xml:id="br0">
      <inkml:brushProperty name="width" value="0.04481" units="cm"/>
      <inkml:brushProperty name="height" value="0.04481" units="cm"/>
      <inkml:brushProperty name="color" value="#00BFF3"/>
    </inkml:brush>
  </inkml:definitions>
  <inkml:trace contextRef="#ctx0" brushRef="#br0">80220 31766 490,'-11'-7'80,"8"2"-11,9 2-11,10 2-11,2 1-7,1 0-6,-2 0-5,-1 0-4,5 0-5,11 0-1,10 0-2,12 0-3,2 0-1,-4 0 1,-6 0-2,-4 0 1,-6 0-7,-6 2-13,-5 0-13,-6 2-12</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7"/>
    </inkml:context>
    <inkml:brush xml:id="br0">
      <inkml:brushProperty name="width" value="0.03524" units="cm"/>
      <inkml:brushProperty name="height" value="0.03524" units="cm"/>
    </inkml:brush>
  </inkml:definitions>
  <inkml:trace contextRef="#ctx0" brushRef="#br0">55897 55911 624,'2'-13'7,"6"8"16,4 7 15,5 6 15,0 4 1,-5 1-11,-4 1-13,-6 2-11,-3-1-10,-4-1-8,-2-1-9,-3 0-7,-2-2-4,0-1 2,0-1 2,1 0 2,-1-2 1,2-1 2,1-1 0,1 0 2,3-1 4,6 0 7,5 0 7,7 0 8,4 0 3,1 0 1,3-1 0,1 1-1,1 1 0,-1 0-3,-1 1-3,-1 2-3,-3 1-1,-6 1-1,-6 3-1,-6 2-1,-5 0-2,-2-1-3,-3-1-5,-3 0-4,-3-2-3,0 1-3,-1 0-3,-1 0-2,0-1-3,1-1-1,1-1-1,1 0-2,1-3-6,2-3-10,3-2-11,1-4-10</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7"/>
    </inkml:context>
    <inkml:brush xml:id="br0">
      <inkml:brushProperty name="width" value="0.03339" units="cm"/>
      <inkml:brushProperty name="height" value="0.03339" units="cm"/>
    </inkml:brush>
  </inkml:definitions>
  <inkml:trace contextRef="#ctx0" brushRef="#br0">56750 56227 658,'8'-15'0,"2"3"0,0 1 0,1 3 0,2 0 8,1 2 14,3 1 14,2 1 16,1 0 4,1 2-6,0 0-5,3 2-6,-2 0-13,-2 0-18,-1 0-20,-2 0-19,-3 0-9,-1 0 2,-2 0 1,-2 0 2</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7"/>
    </inkml:context>
    <inkml:brush xml:id="br0">
      <inkml:brushProperty name="width" value="0.03728" units="cm"/>
      <inkml:brushProperty name="height" value="0.03728" units="cm"/>
    </inkml:brush>
  </inkml:definitions>
  <inkml:trace contextRef="#ctx0" brushRef="#br0">57295 55505 590,'-14'-13'8,"4"6"18,5 6 17,3 6 18,2 5 3,0 3-8,0 5-9,0 4-9,0 2-8,0 2-10,0 3-7,0 1-9,-1 1-9,0 2-7,-2 1-9,0 1-7,-1-4-4,0-6 1,0-7 1,0-6 0,0-4-3,1 1-8,-1 1-9,0 2-7</inkml:trace>
</inkml:ink>
</file>

<file path=ppt/ink/ink1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8"/>
    </inkml:context>
    <inkml:brush xml:id="br0">
      <inkml:brushProperty name="width" value="0.03512" units="cm"/>
      <inkml:brushProperty name="height" value="0.03512" units="cm"/>
    </inkml:brush>
  </inkml:definitions>
  <inkml:trace contextRef="#ctx0" brushRef="#br0">59242 57828 626,'-3'-22'9,"8"5"19,9 3 19,10 5 18,4 2 3,2 2-12,2 2-14,3 2-11,0 1-13,0 0-8,0 0-11,1 0-10,-3 1-8,-4 2-5,-3 2-5,-5 2-7,-3 0-1,-3-1 2,-2-1 3,-4 0 1,-2-1 0,-2 1-3,-3 2-3,0 0-4</inkml:trace>
</inkml:ink>
</file>

<file path=ppt/ink/ink1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8"/>
    </inkml:context>
    <inkml:brush xml:id="br0">
      <inkml:brushProperty name="width" value="0.0395" units="cm"/>
      <inkml:brushProperty name="height" value="0.0395" units="cm"/>
    </inkml:brush>
  </inkml:definitions>
  <inkml:trace contextRef="#ctx0" brushRef="#br0">59962 57037 556,'-14'-15'7,"2"2"12,4 2 13,3 3 14,2 3 5,0 8 0,2 6-1,0 7 0,2 5-4,0 5-11,2 3-8,0 5-10,0 2-8,0 4-5,-2 2-7,0 4-5,-2 0-5,-2-1-4,-2 0-2,-2-1-4,1-3-6,1-4-7,2-4-9,2-4-8,1-4-2,0-5 3,0-5 3,0-4 4</inkml:trace>
</inkml:ink>
</file>

<file path=ppt/ink/ink1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8"/>
    </inkml:context>
    <inkml:brush xml:id="br0">
      <inkml:brushProperty name="width" value="0.04333" units="cm"/>
      <inkml:brushProperty name="height" value="0.04333" units="cm"/>
    </inkml:brush>
  </inkml:definitions>
  <inkml:trace contextRef="#ctx0" brushRef="#br0">62595 57095 507,'-8'-21'0,"2"3"0,1 4 0,0 5 0,2 3 11,1 4 20,0 4 22,2 4 20,0 4 5,2 5-14,0 5-13,1 5-14,1 3-9,-2 3-5,0 1-5,-2 2-5,0 2-6,-2 0-2,0 2-4,-2 1-4,0-3-6,-1-2-9,-2-5-8,0-3-9,0-4-5,1-2 0,0-1-1,2-2-1</inkml:trace>
</inkml:ink>
</file>

<file path=ppt/ink/ink1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8"/>
    </inkml:context>
    <inkml:brush xml:id="br0">
      <inkml:brushProperty name="width" value="0.03357" units="cm"/>
      <inkml:brushProperty name="height" value="0.03357" units="cm"/>
    </inkml:brush>
  </inkml:definitions>
  <inkml:trace contextRef="#ctx0" brushRef="#br0">62650 57940 655,'21'-42'28,"-5"10"2,-5 9 4,-4 11 2,-3 5-1,1 0-5,1 2-4,2 1-5,1 0-3,1 2 1,3 0 0,2 2 0,0 0-3,1 0-6,0 0-7,-1 0-5,0 0-8,-1 2-9,-1 0-8,0 2-10</inkml:trace>
</inkml:ink>
</file>

<file path=ppt/ink/ink1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09"/>
    </inkml:context>
    <inkml:brush xml:id="br0">
      <inkml:brushProperty name="width" value="0.05078" units="cm"/>
      <inkml:brushProperty name="height" value="0.05078" units="cm"/>
    </inkml:brush>
  </inkml:definitions>
  <inkml:trace contextRef="#ctx0" brushRef="#br0">63511 56668 433,'0'-15'0,"0"1"0,0 1 0,0 0 0,1 3 10,0 5 19,2 3 21,0 4 19,0 3 5,0 5-13,-2 4-13,0 4-11,-1 3-9,0 2-4,0 4-3,0 3-5,-1 2-3,0 3-3,-2 1-3,0 2-2,-1 0-4,-2 0-3,0-1-3,-1-1-5,-1-3-3,2-4-4,1-4-3,0-3-5,4-4-5,6-5-7,6-3-8,6-4-7,4-6 0,2-6 7,4-7 8,3-7 7,0-3 6,-1 1 6,-3 1 5,-1 1 6,-3 2 4,-3 2 2,-3 4 3,-3 3 2,-3 4 9,-2 8 14,-4 6 14,-2 8 13,-3 1 4,0 0-9,-2 0-10,0-2-8,1-2-8,6-1-8,4-2-6,6-2-8,1-4-5,3-5-6,0-4-5,1-5-4,2-7-8,5-7-10,3-8-9,5-8-10,-1-6 0,-2-2 9,-3-4 11,-3-2 9,-3 0 8,-1 2 6,-3 4 5,-1 3 7,-3 4 6,-2 7 7,-4 7 8,-3 7 6,-3 9 10,-4 10 15,-4 12 13,-3 10 14,-2 6-1,4 2-13,3 2-15,2 3-13,2-1-10,0 0-4,0-1-5,0-1-4,2-2-6,2 0-5,3-1-7,4-1-5,0-2-4,1-1-2,0-3-2,0-1-2,-1-2-3,-1-1-3,-1-1-3,0-1-4,-4-1 1,-2-2 6,-6-3 5,-2-1 5,-5 0 4,-4 2 1,-3 1 1,-5 3 1,-3 1-2,-3 1-4,-3 1-4,-2 1-4,1-1-2,7-2 0,7-4 2,7-3 0,2-2 1,0 0-2,-1-2-1,-1 0-1</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0"/>
    </inkml:context>
    <inkml:brush xml:id="br0">
      <inkml:brushProperty name="width" value="0.04108" units="cm"/>
      <inkml:brushProperty name="height" value="0.04108" units="cm"/>
    </inkml:brush>
  </inkml:definitions>
  <inkml:trace contextRef="#ctx0" brushRef="#br0">67477 57128 535,'-6'-21'0,"2"5"0,4 5 0,3 4 0,7 3 13,16 1 25,15-1 25,15 0 26,0 0 3,-9 2-21,-11 0-21,-11 2-20,-3 0-16,5 2-9,4 0-12,6 2-9,-1 0-4,-5 1 4,-7 2 3,-5 0 4,-5 2-8,-3 1-18,-3 3-20,-2 2-18,-4-1-3,-4-1 13,-4-3 12,-4-1 13,-1-1 10,1-2 5,0-1 6,2 0 5</inkml:trace>
</inkml:ink>
</file>

<file path=ppt/ink/ink1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0"/>
    </inkml:context>
    <inkml:brush xml:id="br0">
      <inkml:brushProperty name="width" value="0.03598" units="cm"/>
      <inkml:brushProperty name="height" value="0.03598" units="cm"/>
    </inkml:brush>
  </inkml:definitions>
  <inkml:trace contextRef="#ctx0" brushRef="#br0">67364 58146 611,'-14'-1'3,"2"0"7,4-2 7,3 0 7,5-1 7,10-2 8,8 0 9,9-1 8,5 1-2,4 1-10,3 2-12,2 2-11,2 2-12,-2 3-10,0 4-10,-1 2-12,-3 0-6,-4-1-1,-4-2-1,-3-3-1,-5 0-5,-3 0-7,-4 0-7,-4 0-8</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4"/>
    </inkml:context>
    <inkml:brush xml:id="br0">
      <inkml:brushProperty name="width" value="0.04308" units="cm"/>
      <inkml:brushProperty name="height" value="0.04308" units="cm"/>
      <inkml:brushProperty name="color" value="#00BFF3"/>
    </inkml:brush>
  </inkml:definitions>
  <inkml:trace contextRef="#ctx0" brushRef="#br0">81227 30980 510,'-8'-15'6,"0"2"12,0 3 12,0 1 11,1 3 8,1 4 1,0 4 3,2 4 1,0 4-3,0 5-9,0 5-9,0 5-9,1 4-7,0 1-5,2 2-5,0 3-5,1 0-2,-2 0-1,0 0 0,-1 1-1,-1-2-9,0 0-20,0-1-19,0-1-19</inkml:trace>
</inkml:ink>
</file>

<file path=ppt/ink/ink1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0"/>
    </inkml:context>
    <inkml:brush xml:id="br0">
      <inkml:brushProperty name="width" value="0.04098" units="cm"/>
      <inkml:brushProperty name="height" value="0.04098" units="cm"/>
    </inkml:brush>
  </inkml:definitions>
  <inkml:trace contextRef="#ctx0" brushRef="#br0">71870 56471 536,'1'-21'0,"2"5"0,2 4 0,2 6 0,3 3 7,5 2 11,5 2 14,6 2 12,0 2 3,0 4-3,-1 2-4,-1 3-5,-2 2-4,-3-1-7,-3 1-5,-2 0-5,-5 0-6,-5 3-2,-4 1-4,-5 3-2,-6 0-5,-4 1-2,-5-1-4,-5 1-2,-3-1-3,-3 1 1,-1-1 1,-2 1 0,0-2 1,3-3 1,3-3 2,3-3 1,3-2 3,1-1 4,3 0 4,1-2 4,4 0 6,4 2 7,6 0 6,5 1 7,4-1 2,7-2-4,5-4-2,7-2-4,2-2-5,1 0-10,-1 0-10,1 0-9,0-1-8,2-1-8,3 0-7,1-1-7,2-2-4,2 0 0,3-1 0,1-2-1,-4 1 0,-8 1 2,-9 0 1,-8 2 2</inkml:trace>
</inkml:ink>
</file>

<file path=ppt/ink/ink1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1"/>
    </inkml:context>
    <inkml:brush xml:id="br0">
      <inkml:brushProperty name="width" value="0.03199" units="cm"/>
      <inkml:brushProperty name="height" value="0.03199" units="cm"/>
    </inkml:brush>
  </inkml:definitions>
  <inkml:trace contextRef="#ctx0" brushRef="#br0">74650 55897 687,'9'-21'0,"1"7"0,3 5 0,2 6 0,1 3 8,1 0 14,1 0 15,1 0 16,1 1 2,1 2-10,1 2-10,1 2-9,-2 0-9,-3 1-6,-4 0-8,-4 0-6,-4 0-8,-3 1-8,-2 1-8,-3 2-9,-5-2-6,-4 1-4,-5-2-4,-5-1-5,-1-1 4,5-2 9,3-2 12,4-2 9,2-1 8,1 2 2,-1 0 3,0 2 4</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1"/>
    </inkml:context>
    <inkml:brush xml:id="br0">
      <inkml:brushProperty name="width" value="0.04934" units="cm"/>
      <inkml:brushProperty name="height" value="0.04934" units="cm"/>
    </inkml:brush>
  </inkml:definitions>
  <inkml:trace contextRef="#ctx0" brushRef="#br0">74357 56300 445,'-36'0'4,"9"0"6,7 0 8,9 0 7,4 1 6,2 4 8,2 2 7,2 3 7,1 4 0,0 4-7,0 3-5,0 5-8,-1 3-4,0 2-5,-2 4-4,0 3-4,-1 2-2,0 4-1,0 2-1,1 4 0,-2-1-2,2-4-5,-1-4-5,0-4-3,0-3-5,2-3-7,0-3-5,2-3-6,0-3-1,0-1 2,0-3 3,0-1 3,1-8-8,2-14-18,2-14-20,2-13-18,0-5 1,-1 3 18,-1 5 21,0 4 18,0 1 15,0-1 7,1-1 8,2-1 8,0 1 5,1 5 3,2 3 4,0 5 2,1 1 2,3 2 1,2 1 2,2 0 0,0 2-1,1 1-5,-1 0-3,1 2-5,-1 0-4,1 0-4,0 0-3,-1 0-4,1 1-4,-1 0-3,1 2-5,0 0-3,-3 1-3,-1-2-3,-4 0-2,-3-1-2,-2-2-2,-2-2 1,-2-2-1,-2-2 1,-1-1 1,-2-1 2,-1-1 1,0-1 3,-2-1 2,-2 2 4,-1 1 4,-3 1 3,-1 1 4,0 2 4,1 2 6,-1 2 3,1 2 4,0 0 4,2 2 3,1 1 4,-1 1 2,0 3 2,-1 4 1,-1 2 3,-1 4-1,0 3-3,0 5-3,1 3-3,0 3-3,2-1-1,2 0-2,2 1 0,2 0-4,0 1-4,2 0-4,0 2-3,3-1-5,4-5-1,4-3-4,4-5-2,3-2-5,3-2-6,3-3-7,3-1-6,2-2-7,3-2-4,1-2-6,2-2-4,0-2-1,-5-2 5,-4-2 5,-3-2 4,-4 0 5,-1 1 2,-2 0 4,-2 2 3</inkml:trace>
</inkml:ink>
</file>

<file path=ppt/ink/ink1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2"/>
    </inkml:context>
    <inkml:brush xml:id="br0">
      <inkml:brushProperty name="width" value="0.03885" units="cm"/>
      <inkml:brushProperty name="height" value="0.03885" units="cm"/>
    </inkml:brush>
  </inkml:definitions>
  <inkml:trace contextRef="#ctx0" brushRef="#br0">76103 55613 566,'12'-21'9,"11"8"17,9 7 19,10 7 17,0 4 4,-10 5-10,-9 4-11,-10 3-10,-8 3-9,-3 1-6,-4 1-7,-3 1-7,-6 0-4,-4-1-4,-5-1-5,-5-1-3,-3-1-3,-1-1-3,0-1-2,-2-1-3,1-2-1,5-2 2,4-4 1,3-3 1,3-1 2,3 0 3,1 0 4,2 0 2,6-1 7,10-2 9,9-2 10,11-2 10,5-1 3,2 0-4,3 0-4,1 0-3,0 1-3,-2 0 0,-2 2-2,-1 1 0,-3 0-12,-2 0-22,-2 0-22,-1 0-22,-4-1-9,-3-1 3,-4 0 2,-4-1 3</inkml:trace>
</inkml:ink>
</file>

<file path=ppt/ink/ink1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2"/>
    </inkml:context>
    <inkml:brush xml:id="br0">
      <inkml:brushProperty name="width" value="0.03105" units="cm"/>
      <inkml:brushProperty name="height" value="0.03105" units="cm"/>
    </inkml:brush>
  </inkml:definitions>
  <inkml:trace contextRef="#ctx0" brushRef="#br0">77250 55877 708,'2'-15'1,"4"3"2,4 1 2,3 3 1,4 0 7,3 2 10,3 1 10,3 1 11,1 0 1,1 2-6,-1 0-7,1 2-8,-2 0-7,0 0-10,-1 0-11,-1 0-8,-3 0-9,-3 0-7,-4 0-6,-4 0-6</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2"/>
    </inkml:context>
    <inkml:brush xml:id="br0">
      <inkml:brushProperty name="width" value="0.04173" units="cm"/>
      <inkml:brushProperty name="height" value="0.04173" units="cm"/>
    </inkml:brush>
  </inkml:definitions>
  <inkml:trace contextRef="#ctx0" brushRef="#br0">77811 54986 527,'-15'-15'6,"4"2"13,3 3 12,3 1 12,2 4 5,2 6-2,2 6-4,2 6-3,0 4-2,-1 7-1,0 4-1,-1 4 0,-1 3-6,1 1-11,2-1-10,0 0-9,-1 1-14,-4 0-13,-4 2-15,-3 1-15,-2-3-1,2-8 10,2-6 11,3-6 10,0-5 3,0-1-7,0-1-6,0 0-6</inkml:trace>
</inkml:ink>
</file>

<file path=ppt/ink/ink1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2"/>
    </inkml:context>
    <inkml:brush xml:id="br0">
      <inkml:brushProperty name="width" value="0.03906" units="cm"/>
      <inkml:brushProperty name="height" value="0.03906" units="cm"/>
    </inkml:brush>
  </inkml:definitions>
  <inkml:trace contextRef="#ctx0" brushRef="#br0">77950 57662 563,'14'-15'10,"13"3"22,12 1 21,14 2 21,0 3 4,-8 1-14,-11 2-14,-10 2-14,-3 2-12,3 2-11,3 2-10,3 1-11,0 2-10,-3-2-7,-4-1-9,-1 0-8,-5-1-5,-3 1-4,-4 1-3,-4 2-4</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3"/>
    </inkml:context>
    <inkml:brush xml:id="br0">
      <inkml:brushProperty name="width" value="0.03952" units="cm"/>
      <inkml:brushProperty name="height" value="0.03952" units="cm"/>
    </inkml:brush>
  </inkml:definitions>
  <inkml:trace contextRef="#ctx0" brushRef="#br0">78624 56783 556,'-7'-6'10,"2"4"18,2 4 20,2 4 19,1 4 4,-2 7-9,0 6-11,-1 5-10,-2 5-10,0 4-10,-2 4-9,0 4-10,0 2-7,-1-2-1,0-1-2,0 0-1,1-4-1,-1-6 3,0-5 2,0-7 3,2-3-12,1-3-26,2-1-26,2-2-26</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3"/>
    </inkml:context>
    <inkml:brush xml:id="br0">
      <inkml:brushProperty name="width" value="0.04134" units="cm"/>
      <inkml:brushProperty name="height" value="0.04134" units="cm"/>
    </inkml:brush>
  </inkml:definitions>
  <inkml:trace contextRef="#ctx0" brushRef="#br0">81751 56406 532,'-9'-16'0,"-2"-3"0,-2-2 0,-1-1 0,-3 1 6,0 3 11,-1 4 12,-1 5 12,0 2 3,1 2-4,1 2-3,1 2-5,0 2-3,1 4-5,-1 2-4,0 3-5,2 3-2,1 2-1,2 1-2,2 3 0,2 0-1,1 1 0,0 0 0,2-1-1,1 1 0,4 1-3,2 1-3,4 1-1,2 1-2,1 1 0,3 1 1,2 1 0,0 0 0,1-1 1,0-1 2,-1-1 0,0-1 0,-1-1-2,0-2-3,-2 1-2,-2-2 0,-2-1 2,-4-1 1,-2-1 3,-4 0 0,-2 0 2,-4-1 1,-2 1 2,-4-2-1,-3-1 0,-5-2-1,-3-2-1,-3-1-3,-1-1-6,-1 1-4,-1 0-5,1-1-5,4-2-4,2-3-5,3 0-5,3-5-5,4-2-7,4-5-6,5-4-8,1 0 2,2 1 7,0 2 8,2 2 8</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3"/>
    </inkml:context>
    <inkml:brush xml:id="br0">
      <inkml:brushProperty name="width" value="0.05328" units="cm"/>
      <inkml:brushProperty name="height" value="0.05328" units="cm"/>
    </inkml:brush>
  </inkml:definitions>
  <inkml:trace contextRef="#ctx0" brushRef="#br0">83928 55565 412,'0'-22'0,"2"3"0,0 3 0,1 3 0,1 3 11,0 6 19,0 4 21,0 6 20,-1 4 4,0 5-12,-2 5-11,0 5-11,-1 3-9,0 1-3,0 1-4,0 1-4,-1 1-3,0 4-1,-2 3-2,0 2-1,0 3-3,0 2-4,1 2-3,2 2-4,0 0-3,0-2-5,0-2-3,0-2-5,0-2-4,0 0-4,0-2-5,0 0-4,-1-3-1,-2-3 3,-2-5 3,-1-4 2,-3-2-1,0-3-5,-1-1-6,-1-2-6,0-3-1,0-3 2,2-3 2,1-2 2</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4"/>
    </inkml:context>
    <inkml:brush xml:id="br0">
      <inkml:brushProperty name="width" value="0.04648" units="cm"/>
      <inkml:brushProperty name="height" value="0.04648" units="cm"/>
      <inkml:brushProperty name="color" value="#00BFF3"/>
    </inkml:brush>
  </inkml:definitions>
  <inkml:trace contextRef="#ctx0" brushRef="#br0">82925 31021 473,'10'-21'7,"4"5"14,4 4 14,3 6 15,3 3 6,-1 2-1,1 2 0,-1 2-1,-1 2-4,-3 4-8,-3 2-8,-2 3-8,-3 3-7,-3 1-6,-1 3-5,-2 1-6,-4 2-6,-8 1-2,-6 1-5,-7 1-3,-5 0-5,-3 1-4,-3-1-5,-3 1-4,0-2-2,2-2 2,1-1 2,3-2 1,2-3 3,3-1 6,3-3 3,3-1 6,5-3 10,8-2 14,8-4 15,8-2 14,4-4 5,3 0-7,2-3-6,1-2-8,2 0-5,-1 0-8,1 2-5,-1 1-8,1-1-7,-1 2-9,1-1-9,-1 0-9,0 0-4,-1 0-2,-1 0-1,0 0-1,-3-1 0,-1-4-1,-3-2 0,-1-3-1,-2 0 3,-2 2 8,-2 4 7,-2 3 8</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4"/>
    </inkml:context>
    <inkml:brush xml:id="br0">
      <inkml:brushProperty name="width" value="0.04728" units="cm"/>
      <inkml:brushProperty name="height" value="0.04728" units="cm"/>
    </inkml:brush>
  </inkml:definitions>
  <inkml:trace contextRef="#ctx0" brushRef="#br0">83266 57817 465,'-7'-28'0,"2"5"0,2 7 0,2 5 0,2 6 10,2 6 21,2 6 20,2 6 21,0 4 4,1 5-15,0 3-12,0 5-15,-1 0-7,-1 0-4,0-1-3,-2-1-4,0-1-1,0-1-2,0-1-2,0-1-1,-1-1-2,0 1-3,-2-1-3,0 1-2,1-2-4,4-3-5,4-3-4,3-3-6,4-4 0,1-4 2,3-6 4,2-4 4,2-5 0,4-6 0,5-4 1,3-4-2,2-6-3,0-1-9,0-4-7,1-2-8,-5 0-1,-8 9 7,-7 6 7,-8 7 7,-4 2-2,1 0-10,1-1-10,2-1-9</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4"/>
    </inkml:context>
    <inkml:brush xml:id="br0">
      <inkml:brushProperty name="width" value="0.03692" units="cm"/>
      <inkml:brushProperty name="height" value="0.03692" units="cm"/>
    </inkml:brush>
  </inkml:definitions>
  <inkml:trace contextRef="#ctx0" brushRef="#br0">86253 56677 595,'-18'-14'7,"14"5"13,12 3 12,13 4 14,10 2 5,7 2-1,6 0-2,8 2-2,1-1-6,-3 1-9,-2 0-10,-4 0-9,-3-1-12,-6 0-11,-4-2-12,-5 0-12,-4-1-8,-4 0-3,-5 0-4,-3 0-3,-5-1 1,-6 0 4,-6-2 6,-6 0 4,-4-2 6,-1-2 7,-3-1 8,-1-3 6,0 0 4,3 1 2,3 1 2,3 1 0</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5"/>
    </inkml:context>
    <inkml:brush xml:id="br0">
      <inkml:brushProperty name="width" value="0.0419" units="cm"/>
      <inkml:brushProperty name="height" value="0.0419" units="cm"/>
    </inkml:brush>
  </inkml:definitions>
  <inkml:trace contextRef="#ctx0" brushRef="#br0">86734 56141 524,'-15'-29'3,"4"8"5,3 7 4,3 7 6,1 5 7,0 4 8,0 4 8,0 4 10,-1 3 1,0 5-6,-1 3-6,-1 5-6,-2 2-5,0 3-4,-1 1-5,-1 2-4,-1 3-4,0 2-5,1 4-3,-1 2-6,0 2-7,1-2-10,-1-1-12,0 0-11,2-3-3,3-6 2,2-4 4,4-5 3,1-5-1,2-3-5,0-4-4,2-4-5</inkml:trace>
</inkml:ink>
</file>

<file path=ppt/ink/ink1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6"/>
    </inkml:context>
    <inkml:brush xml:id="br0">
      <inkml:brushProperty name="width" value="0.05749" units="cm"/>
      <inkml:brushProperty name="height" value="0.05749" units="cm"/>
    </inkml:brush>
  </inkml:definitions>
  <inkml:trace contextRef="#ctx0" brushRef="#br0">88498 55712 382,'3'-14'1,"7"3"2,7 3 3,8 2 1,-1 3 3,-4 2 6,-4 2 4,-6 2 5,0 3 2,4 2 0,3 3 0,5 3 1,-1 3-3,-5 1-3,-5 3-4,-4 2-4,-5 0-3,-4 1-4,-4-1-4,-4 1-4,-6-1-3,-7 2-1,-9 1-1,-7 1-1,-4 0-1,0-1-2,0-1 0,0-1 0,2-2 0,4-3 1,3-3 3,5-2 2,3-4 2,3-1 2,3-2 3,3-2 2,5-1 4,8 2 2,8 0 5,8 1 2,6 0 1,7-2-1,5-2-3,6-2-1,4-1-4,1 0-4,0 0-5,2 0-5,0-1-4,0-2-3,0-2-3,0-2-4,-1 0-2,-2-1-2,-1 0-3,-3 0-1,-3-1-2,-3-4-2,-5-2 0,-3-3-1,-4-3 1,-1-3 4,-2-3 4,-3-2 3,-1-4 3,0-1 2,-2-3 3,0 0 3,-2 0 1,1 5 1,0 5 2,0 5 0,-1 3 5,-1 3 7,0 1 7,-2 3 8,1 1 9,0 6 9,1 3 10,2 4 11,-1 3 0,-2 3-9,-3 4-9,0 2-9,-2 3-6,0 1-3,0 3-2,0 1-3,-1 3-3,-1 1-2,0 3-2,-1 1-2,-2 1-3,-2 1-2,-2-1-4,-2 0-2,0-1-5,-1-3-5,0-3-5,0-3-6,1-2-3,1-1 0,0-1 1,2-1 1,1-4-6,2-8-9,2-8-12,3-8-9,1-5-1,3-3 9,4-3 9,2-3 9,3 0 8,3 3 7,3 3 8,4 3 6,-1 2 6,0 1 4,-1 1 5,0 0 3,-2 2 5,1 3 3,-1 1 5,1 2 4,0 1-1,-1 0-6,1 0-6,-1 0-5,0 0-6,-2 1-5,-3-2-5,-1 2-6,-3-2-9,-4-2-11,-4-2-14,-4-2-11,-3-1-2,0-1 12,-1-1 10,-2-1 11,1-2 8,2-2 2,3-1 3,1-3 4,1 0 2,0-1 2,0 1 4,0-1 1,0 2 5,0 1 3,0 3 6,0 1 4,0 2 3,2 1 1,0 0 1,2 2 2,-1 1 2,1 1 3,0 0 3,0 2 3,0 5 2,0 10 3,0 9 2,0 11 3,-1 4-3,-1 1-9,0-1-8,-1 0-9,-2 4-6,-1 9-3,0 6-4,-1 9-4,-2 5-4,-2 3-6,-2 3-6,-1 3-5,-3 1-7,0-3-9,-1-2-8,-1-1-10,-1-2-4,0-1 0,1-1 0,-1-1 0,2-5 4,2-8 8,4-9 9,3-9 7,0-7 4,0-2-1,-2-3-1,0-2 0</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6"/>
    </inkml:context>
    <inkml:brush xml:id="br0">
      <inkml:brushProperty name="width" value="0.022" units="cm"/>
      <inkml:brushProperty name="height" value="0.022" units="cm"/>
    </inkml:brush>
  </inkml:definitions>
  <inkml:trace contextRef="#ctx0" brushRef="#br0">92650 55393 999,'11'-22'-5,"7"3"-10,7 3-11,7 3-11,2 3-1,0 3 9,-1 2 7,-1 4 8,-1 2 4,0 2 1,1 2 1,-1 1 0,-2 2 2,-3-2 1,-5-1 1,-3 0 2</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6"/>
    </inkml:context>
    <inkml:brush xml:id="br0">
      <inkml:brushProperty name="width" value="0.03095" units="cm"/>
      <inkml:brushProperty name="height" value="0.03095" units="cm"/>
    </inkml:brush>
  </inkml:definitions>
  <inkml:trace contextRef="#ctx0" brushRef="#br0">93393 54718 710,'-15'-8'-2,"4"0"-4,3 0-5,3 1-4,1-1-2,0 2 0,0 1 0,1 0 1,-1 0 4,2 0 9,0-1 9,2-1 8,0 2 11,0 8 10,0 6 10,0 7 11,0 5 1,2 3-9,0 3-8,2 3-9,-1 2-8,-1 4-8,0 3-6,-2 2-7,-1 3-13,-2 2-15,-2 2-16,-1 2-17,-2-4-4,0-8 7,1-10 7,-1-7 7</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4:17"/>
    </inkml:context>
    <inkml:brush xml:id="br0">
      <inkml:brushProperty name="width" value="0.04044" units="cm"/>
      <inkml:brushProperty name="height" value="0.04044" units="cm"/>
    </inkml:brush>
  </inkml:definitions>
  <inkml:trace contextRef="#ctx0" brushRef="#br0">92550 55362 543,'36'-14'134,"-6"2"-32,-5 4-33,-6 3-31,-4 2-18,1 0-2,0 2-4,-1 0-2,1 1-2,1 0-1,2 0-1,0 0-1,0 0-1,1 0-1,-1 0-2,1 0-1,-1 0-3,-1-2-1,-1 0-4,-1-1-2,0-1-2,2 2-4,0 0-3,1 2-2,-1 0-1,-1 2 1,-2 0 3,-3 2 2,-1 0-8,-2 1-17,-2 1-18,-2 2-18</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1:25"/>
    </inkml:context>
    <inkml:brush xml:id="br0">
      <inkml:brushProperty name="width" value="0.02658" units="cm"/>
      <inkml:brushProperty name="height" value="0.02658" units="cm"/>
      <inkml:brushProperty name="color" value="#00BFF3"/>
    </inkml:brush>
  </inkml:definitions>
  <inkml:trace contextRef="#ctx0" brushRef="#br0">61373 6387 827,'2'-6'8,"-12"6"15,-11 4 16,-12 5 15,-2 2-11,9-1-37,9-1-39,9 0-38</inkml:trace>
</inkml:ink>
</file>

<file path=ppt/ink/ink1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1:58"/>
    </inkml:context>
    <inkml:brush xml:id="br0">
      <inkml:brushProperty name="width" value="0.03636" units="cm"/>
      <inkml:brushProperty name="height" value="0.03636" units="cm"/>
      <inkml:brushProperty name="color" value="#00BFF3"/>
    </inkml:brush>
  </inkml:definitions>
  <inkml:trace contextRef="#ctx0" brushRef="#br0">38983 14774 605,'8'-16'-12,"-2"0"3,-1 1 1,0-1 3,-1 1 4,0 3 8,-1 1 8,1 2 9,0 1 5,-2 0 5,0 1 4,-2-1 5,-2 2-1,-4 4-7,-4 4-7,-3 4-7,-3 3-5,-2 1-2,0 3-3,0 2-4,-3 1-1,0 1-2,-1 1-3,-1 1 0,1 1-2,3-1 0,3 1 1,3-1-1,2 0 0,0-1 0,2 0-1,1-2 0,2 0-1,4-1 1,4 1 1,4 0 1,3-2-1,1-3-1,3-3-1,2-2-1,0-3 0,1-1 0,0 0 1,-1-1 1,0-1 0,0 1 1,-2 2 1,-1 0 0,-3 4 0,-4 6 1,-6 5 2,-4 7 0,-4 1 0,-4-1-1,-2-3 1,-3-1-1,-1-3-1,3-1 1,1-2-1,3-3-1,5-4 0,10-10-5,9-8-2,11-9-3,2-3-2,-3 5 3,-5 3 2,-3 4 1,-2 3 2,0-1 0,-1 0 0,1 0 1,-1 1 1,-1 2 6,0 2 4,-2 2 4,1 2 4,2 0 2,2 2 3,1 0 4,1 2-4,-1 2-6,0 2-8,-2 2-8,-1-2-11,-1-5-17,0-4-15,-2-6-17,-1-1-5,0-1 3,-2 0 5,0 0 5</inkml:trace>
</inkml:ink>
</file>

<file path=ppt/ink/ink1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1:58"/>
    </inkml:context>
    <inkml:brush xml:id="br0">
      <inkml:brushProperty name="width" value="0.03008" units="cm"/>
      <inkml:brushProperty name="height" value="0.03008" units="cm"/>
      <inkml:brushProperty name="color" value="#00BFF3"/>
    </inkml:brush>
  </inkml:definitions>
  <inkml:trace contextRef="#ctx0" brushRef="#br0">40100 15195 731,'1'-13'9,"2"4"18,2 6 18,2 5 18,0 2-1,1 1-21,0 1-20,0 2-21,-1 0-10,-1 1-3,-1 2 0,0 0-3,-1 0-7,0-1-14,0-1-15,0 0-13</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4"/>
    </inkml:context>
    <inkml:brush xml:id="br0">
      <inkml:brushProperty name="width" value="0.04745" units="cm"/>
      <inkml:brushProperty name="height" value="0.04745" units="cm"/>
      <inkml:brushProperty name="color" value="#00BFF3"/>
    </inkml:brush>
  </inkml:definitions>
  <inkml:trace contextRef="#ctx0" brushRef="#br0">84565 31196 463,'14'-22'5,"-4"4"11,-5 5 10,-2 3 11,-3 4 8,0 4 8,0 4 7,0 4 7,0 4-2,0 5-11,0 5-12,0 5-11,-2 3-11,0-1-8,-3 0-9,-2 1-8,-2-1-6,0 1-3,-1-1-5,-1 1-3,-1-3-2,0-1-2,0-4-2,1-3-1,1-7-8,6-12-13,4-12-12,6-11-14,2-5 3,1 5 15,2 3 17,0 5 17,0 2 15,-2 2 17,-3 2 15,-1 3 15,1 0 9,2 0 0,3 0 1,4 0 0,0 0-3,1 1-4,0-1-6,-1 0-5,1 1-7,0 2-6,-1 2-9,1 2-6,-1 1-7,-1 0-6,-1 0-5,0 0-5</inkml:trace>
</inkml:ink>
</file>

<file path=ppt/ink/ink1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1:58"/>
    </inkml:context>
    <inkml:brush xml:id="br0">
      <inkml:brushProperty name="width" value="0.0411" units="cm"/>
      <inkml:brushProperty name="height" value="0.0411" units="cm"/>
      <inkml:brushProperty name="color" value="#00BFF3"/>
    </inkml:brush>
  </inkml:definitions>
  <inkml:trace contextRef="#ctx0" brushRef="#br0">40928 15100 535,'-21'16'91,"5"-1"-16,5 1-17,4-1-16,3 1-11,1 1-4,-1 2-5,0 0-3,0 1-3,2 0-3,0 2-1,2 1-3,0 0 0,0-3 1,0-1 1,0-3 1,2-2-5,6-2-10,4-4-12,5-3-11,2-3-5,-1-6 1,-1-4 0,-1-5 0,0-4 2,0-3 2,-1-3 3,1-3 4,-2 0 1,-3 1 3,-3 3 3,-2 2 2,-3 1 2,-1 0 3,0 2 4,-1 1 2,-3 2 2,-2 1-2,-4 2-1,-2 3-1,-2 1-2,-1 2-2,-1 2-3,-1 2-2,0 2-3,2 2-3,2 2-3,3 2-3,0 0-2,0-1 0,0-1 0,0 0-1</inkml:trace>
</inkml:ink>
</file>

<file path=ppt/ink/ink1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1:59"/>
    </inkml:context>
    <inkml:brush xml:id="br0">
      <inkml:brushProperty name="width" value="0.03681" units="cm"/>
      <inkml:brushProperty name="height" value="0.03681" units="cm"/>
      <inkml:brushProperty name="color" value="#00BFF3"/>
    </inkml:brush>
  </inkml:definitions>
  <inkml:trace contextRef="#ctx0" brushRef="#br0">42200 15181 597,'15'-7'4,"-1"1"7,-1 0 7,0 2 8,-2 0 4,-1 2 2,0 0 2,-2 2 2,0 1 0,2 4-4,0 2-3,1 3-3,-1 4-3,-2 2-6,-4 3-4,-2 3-4,-4 2-4,0 3-4,-3 1-2,-2 2-4,-1 1 0,-2-1 0,0-1 0,-1-1 0,0-4 1,2-4 1,2-4-1,2-6 1,4-3 2,4-2 4,6-3 6,4 0 4,6-5 1,7-2-4,7-5-2,6-4-4,4-1-5,-2-1-8,0 0-10,-1 1-8,-4 1-1,-8 4 4,-6 4 4,-6 5 6,-5 0-7,1-1-15,0 0-16,0-1-16</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0"/>
    </inkml:context>
    <inkml:brush xml:id="br0">
      <inkml:brushProperty name="width" value="0.03536" units="cm"/>
      <inkml:brushProperty name="height" value="0.03536" units="cm"/>
      <inkml:brushProperty name="color" value="#00BFF3"/>
    </inkml:brush>
  </inkml:definitions>
  <inkml:trace contextRef="#ctx0" brushRef="#br0">30839 26843 622,'-8'-8'0,"2"2"0,1 1 0,0 1 0,-2 1 4,-7 3 10,-7 4 8,-7 2 10,-3 3 1,1 2-4,1 2-5,1 1-6,1 2-3,1 1-2,1 1-3,1 2-2,2-2-2,1 0-1,3 0 1,1-2-2,3 0 1,2-1-1,4 1 0,3-1-1,1 0 0,2 0-2,0-2-1,2-1-1,2 1-2,6 1 0,4 3 0,5 2-2,3-1 1,1 1 0,1-2 1,1-1 0,0 0 0,-3-1 0,-1 1-1,-2 0 0,-3-1 1,-3 1 1,-3-1 2,-2 1 1,-3 0 2,-2-1 0,-2 1-1,-2 0 1,-2-1 1,-2-1 0,-2-1 1,-1-1 1,-3-1 0,0 0-1,-1-2 0,-1-1 0,-1 0-2,0-2-3,1-1-2,-1 0-3,1-2-2,1 0 1,0-2 0,2 0 1,2-3-6,2 0-8,4-3-9,3-2-9,4-2-4,7-2 2,7-1 2,7-3 1,4 0 4,1-1 5,1 0 5,1 1 5,0-1 4,-2 2 2,0 1 4,0 1 3,-3 0 1,-2 0 1,-1 1 1,-2-1 0,-3 0 1,-1-2 3,-3 0 3,-1-1 2,-1 1 4,0 3 6,-1 3 5,1 2 6,-1 3 4,-1 0 0,0 2 0,-2 0 1,0 3-2,-2 2-2,-1 4-2,0 2-4,-2 2-2,-1 3-2,0 2-2,-1 1-2,-3 2-2,-2-1-2,-4 1-1,-2 0-2,-1-3-2,2-1-3,3-4-3,1-3-3,5-4-9,8-6-13,7-6-14,9-5-15,2-4-1,0 0 10,0 1 10,-2-1 10,-2 2 8,-1 2 8,-3 4 6,-1 3 7,-4 3 10,-2 6 10,-6 4 13,-3 5 11,-2 2 1,0-2-8,0-3-10,0-1-7,1-1-13,2 0-16,2 0-16,2 0-15,3-4-8,4-5-1,3-5 1,5-7 0,1-5 2,3-5 3,0-5 3,1-5 4,0-3 5,0 0 5,1-2 6,-1 0 7,0-1 2,-3 2 2,-1 0 1,-3 1 1,-2 4 3,-4 4 5,-5 5 4,-3 5 4,-4 4 8,-2 4 9,-3 4 11,-4 4 9,0 4 3,-1 4-8,0 4-6,0 4-7,0 2-4,0 3-3,1 1-2,-1 3-2,0 0-4,2-1-3,1-1-3,0-1-4,2-1-2,2-1-1,2-1-1,2-1-1,2-1-1,2-1-1,2-1-1,2 0-1,0-1-2,1-1-2,0 1-2,0 0-2,-2-1-1,-1-1 1,-2-1 1,-2 0 0,-2 0 2,-1 1 0,0 3 0,-1 2 2,-4 0 0,-4 1 0,-6 0 2,-3-1 0,-4 0 0,0-1-4,1 0-2,-1-2-3,1-1-3,3-3-3,1-1-3,3-2-2,1-2-4,2-4-4,2-2-3,2-3-3,3-2-1,2 0 3,3 0 3,4 0 3</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0"/>
    </inkml:context>
    <inkml:brush xml:id="br0">
      <inkml:brushProperty name="width" value="0.03592" units="cm"/>
      <inkml:brushProperty name="height" value="0.03592" units="cm"/>
      <inkml:brushProperty name="color" value="#00BFF3"/>
    </inkml:brush>
  </inkml:definitions>
  <inkml:trace contextRef="#ctx0" brushRef="#br0">34762 27299 612,'-7'9'72,"1"1"-12,0 3-12,2 2-13,0 1-8,0 3-2,0 1-4,0 3-3,0 1-3,1 1-1,-1 1-1,0 1-2,0-2-2,2-2-1,0-3-2,2-2-1,2-4-4,6-3-8,4-3-7,5-2-7,3-6-5,1-8-4,1-8-3,1-7-4,-1-5-1,-2-1 2,-1-1 3,-2 0 1,-2-3 4,-1-3 5,-1-3 4,-1-2 5,-2 1 5,-4 6 5,-4 5 7,-4 7 5,-3 4 3,0 5 0,-1 3 1,-2 4-1,-1 3 2,-1 2 1,-3 2 2,-1 2 1,-1 2 0,2 2-3,3 1-3,1 3-4,2 1-4,2 0-10,2-1-8,2 1-9,2-1-3,0-1 1,2 0 0,0-2 2,1-1 0,2-2 2,0-2 0,1-2 1</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0"/>
    </inkml:context>
    <inkml:brush xml:id="br0">
      <inkml:brushProperty name="width" value="0.03386" units="cm"/>
      <inkml:brushProperty name="height" value="0.03386" units="cm"/>
      <inkml:brushProperty name="color" value="#00BFF3"/>
    </inkml:brush>
  </inkml:definitions>
  <inkml:trace contextRef="#ctx0" brushRef="#br0">35916 27650 649,'6'15'32,"-3"-1"2,-2-1 1,-4 0 1,-1 0 1,1 3-5,-1 3-2,0 3-3,0 1-4,2 1-3,0-1-4,2 0-4,0 0-3,0-1-3,0-1-5,0-1-2,2-1-6,6-3-5,4-1-7,5-2-6,3-3-4,3-1 0,1-2-2,3-2 0,-2-2-2,-1 0 0,-4-2-1,-3 0-2,-3-1 2,-1 0 3,-2 0 3,-2 0 3</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0"/>
    </inkml:context>
    <inkml:brush xml:id="br0">
      <inkml:brushProperty name="width" value="0.03265" units="cm"/>
      <inkml:brushProperty name="height" value="0.03265" units="cm"/>
      <inkml:brushProperty name="color" value="#00BFF3"/>
    </inkml:brush>
  </inkml:definitions>
  <inkml:trace contextRef="#ctx0" brushRef="#br0">36013 27881 673,'-17'0'1,"0"-2"2,-1 0 1,-1-1 3,0 2 5,-1 7 12,1 7 10,-1 8 11,0 4 3,-1 4-6,-1 5-7,-1 3-6,-2 5-7,-4 6-8,-5 5-8,-3 7-7,0 1-11,4-5-10,3-3-11,5-4-11,3-4-6,1-6-2,3-4-2,1-5 0</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1"/>
    </inkml:context>
    <inkml:brush xml:id="br0">
      <inkml:brushProperty name="width" value="0.04066" units="cm"/>
      <inkml:brushProperty name="height" value="0.04066" units="cm"/>
      <inkml:brushProperty name="color" value="#00BFF3"/>
    </inkml:brush>
  </inkml:definitions>
  <inkml:trace contextRef="#ctx0" brushRef="#br0">30619 26690 541,'-8'-21'1,"2"5"5,1 4 6,0 6 5,0 2 3,-4 0-1,-2 0 1,-3 1 0,-3 0-1,-1 3-2,-3 4-1,-1 2-1,-2 2-1,1 2-2,0 0 0,-1 1 0,1 2-2,-1 0 0,1 1-1,-1 1 0,2 0-1,1-1-1,3-1-1,1 0 0,2 0 0,1 1 0,1 3 0,0 2 1,2-1-2,1 1-2,0-2-3,2-1-3,1 0-1,2 1 1,3 1-1,1 1 1,1 0 0,0-1 1,0 0 1,0-2 1,0-1 0,1-1-1,2-1-1,0 0-1,2-1 1,2 1 1,2 1 2,2 1 2,1 0 1,1-2 2,1-3 2,1-1 2,1-1-1,0 0-1,-1 0-2,1 0-2,-1-1-2,-1 1 1,-1 0-2,0 0 0,-3 0-1,-1 1 2,-2 2 1,-2 0 0,-2 1 1,-2 0 2,-2-1 0,-2 1 2,-3 0 0,-2 1 1,-3 1-1,-3 2 1,-2-1 0,-2-1-2,0-1-2,0 0 0,-2-2-3,0 1-1,1 0-4,-1 0-2,2-2-7,1-1-15,2-2-12,3-2-14,2-3-8,6-4-1,4-4-2,6-4-2</inkml:trace>
</inkml:ink>
</file>

<file path=ppt/ink/ink1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2:12"/>
    </inkml:context>
    <inkml:brush xml:id="br0">
      <inkml:brushProperty name="width" value="0.0431" units="cm"/>
      <inkml:brushProperty name="height" value="0.0431" units="cm"/>
      <inkml:brushProperty name="color" value="#00BFF3"/>
    </inkml:brush>
  </inkml:definitions>
  <inkml:trace contextRef="#ctx0" brushRef="#br0">31890 28468 510,'-7'-8'19,"2"1"4,2-1 6,2 0 4,2 2 2,2 6-1,2 4 0,2 6-2,-1 2-2,-1 1-4,-2 1-4,-2 2-4,-1 0-3,0 4-3,0 4-3,0 2-2,-1 0-2,-2-2-2,-2-1-3,-1-2-2,-2-3-1,2-1-2,0-3-1,2-1 0,1-4-3,2-6-2,2-6-3,2-6-2,2-4-2,2-3 1,1-3 2,3-3 0,2-1 1,0 1 3,1 1 1,1 1 1,0 1 2,-1 2 2,-1 3 2,0 1 1,-1 2 0,-1 0-1,1 2-1,0 1-2,-1 1 3,-1 2 7,0 2 7,-2 2 7,0 2 6,2 0 1,0 2 3,1 0 2,0 3 0,0 4-2,-2 3-1,-1 5-2,-1 0-2,-2-1-5,-2-2-3,-2-2-4,0-1-9,2 3-12,2 1-12,2 3-14</inkml:trace>
</inkml:ink>
</file>

<file path=ppt/ink/ink1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03"/>
    </inkml:context>
    <inkml:brush xml:id="br0">
      <inkml:brushProperty name="width" value="0.04515" units="cm"/>
      <inkml:brushProperty name="height" value="0.04515" units="cm"/>
    </inkml:brush>
  </inkml:definitions>
  <inkml:trace contextRef="#ctx0" brushRef="#br0">4440 51993 487,'-27'7'4,"11"-2"10,9-3 9,10 0 9,6-3 7,3 0 5,4-2 5,2 0 6,1 0-2,1 0-9,-1 1-9,1 2-8,1-1-6,3-2-3,3-2-1,3-1-4,1-3-1,0 0-5,0-1-2,1-1-5,-2 0-3,0 2-7,-1 2-5,-1 3-6,-2 0-4,-3 2-2,-3 0-2,-3 2-1,-2 0-6,-1 2-10,-1 0-10,0 2-10</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04"/>
    </inkml:context>
    <inkml:brush xml:id="br0">
      <inkml:brushProperty name="width" value="0.04449" units="cm"/>
      <inkml:brushProperty name="height" value="0.04449" units="cm"/>
    </inkml:brush>
  </inkml:definitions>
  <inkml:trace contextRef="#ctx0" brushRef="#br0">5550 52200 494,'0'45'160,"0"-4"-37,0-4-38,0-4-38,0 0-21,2 1-5,0 2-3,2 2-4,-1 3-6,-1 2-5,0 4-5,-2 2-5,1 5-5,0 7-5,2 7-4,0 8-5,1-5-4,-1-12-6,1-12-5,0-13-6,-1-8-3,0-1-2,-2-3-2,0-1-3</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5"/>
    </inkml:context>
    <inkml:brush xml:id="br0">
      <inkml:brushProperty name="width" value="0.05602" units="cm"/>
      <inkml:brushProperty name="height" value="0.05602" units="cm"/>
      <inkml:brushProperty name="color" value="#00BFF3"/>
    </inkml:brush>
  </inkml:definitions>
  <inkml:trace contextRef="#ctx0" brushRef="#br0">85440 30355 392,'-14'-22'32,"4"5"0,4 3 1,4 4 0,2 7 3,0 8 5,0 9 6,0 10 6,0 4-1,-2 4-8,0 3-9,-2 3-7,0 1-6,-2 0-2,0 0-2,-1 0-2,-1 1-1,0-1-2,0 0 0,1 0-1,-1-1-3,2-2-5,0-2-5,2-1-5,-1-2-7,0-1-7,-1-2-8,-1 1-7,-1-4-8,2-2-7,0-3-5,2-2-6</inkml:trace>
</inkml:ink>
</file>

<file path=ppt/ink/ink1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07"/>
    </inkml:context>
    <inkml:brush xml:id="br0">
      <inkml:brushProperty name="width" value="0.0457" units="cm"/>
      <inkml:brushProperty name="height" value="0.0457" units="cm"/>
    </inkml:brush>
  </inkml:definitions>
  <inkml:trace contextRef="#ctx0" brushRef="#br0">7323 52600 481,'-23'15'137,"2"-1"-34,3-1-36,1 0-34,1-2-19,-1 1-4,-1 0-4,-1 0-4,-2 0-1,-1 3-1,-3 2 1,-1 1 0,0 1-1,3-3-1,3-1-1,3-2-1,1-1 1,1-1 2,-1 1 2,0 0 3,3-1 2,3 1 1,4 0 3,4 0 1,5-1 1,6-1 1,5 0-1,7-2 0,2-1 0,1-1-2,-1 0-1,1-2-3,-1 1 0,1 0-3,-1 1-3,1 2-1,-1-1-2,-1-1-2,-1 0-1,-1-2-3,-1 1-5,-1 2-10,-1 2-9,-1 2-10</inkml:trace>
</inkml:ink>
</file>

<file path=ppt/ink/ink1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0"/>
    </inkml:context>
    <inkml:brush xml:id="br0">
      <inkml:brushProperty name="width" value="0.04688" units="cm"/>
      <inkml:brushProperty name="height" value="0.04688" units="cm"/>
    </inkml:brush>
  </inkml:definitions>
  <inkml:trace contextRef="#ctx0" brushRef="#br0">9728 51950 469,'-7'-42'1,"1"8"9,0 9 10,2 9 9,0 5 3,0 0-5,0 2-4,0 1-5,0-1-3,-2 0-4,0-1-3,-1-1-3,-2-1-1,0 2 0,-1 1 0,-1 1 1,-2 1 0,0 2-1,-1 2-1,-1 2 0,0 2 0,1 2 0,1 2 1,0 2 0,2 0 1,1 1 1,0 0 2,2 0 0,1 1 2,0 1-2,2 3 0,1 2 0,1 1 0,2 3 0,2 1 1,2 3 1,2 1-1,3 1 0,3 1-2,4 1 0,0-1-3,1-2-1,0-1-2,-1-3-3,0-1-1,-2-1-1,-3 0-1,-1-2 0,-1-1-1,-2 1 0,-1 0 0,0-1 0,-2 1 0,-1 2 2,0 0 1,-1 1 1,-4-1 0,-2-1 0,-5-3 0,-4-1-1,-1-1 0,-1 0 0,0-1-1,1 1 0,-1-2 0,0-2 0,1-4 1,-1-2 0,1-4 1,1 0 1,1-3 0,0-2 1,3-2 0,3-2 2,2-1 0,4-3 1,1-1 0,2-1 1,0-1-1,2-1 1,1-2 0,5 0-1,4 0-1,4-2 0,2 0-2,3 1-2,1 1-2,3 1-3,0 1-2,2 1-4,1 0-4,1 2-4,-1 2-1,-3 1 2,-4 2 1,-1 2 1,-4 2 3,-1-1 3,-3 0 2,-1 0 3,-3 3 12,-2 4 18,-4 6 19,-2 4 20,-2 3 2,0 1-12,0 1-12,0 2-12,-1 1-8,-1 5-2,0 3-2,-1 5-3,-1-1-2,2-2-3,0-3-2,2-3-3,0-1-2,2-1-1,0 1-3,2-1-1,0-1-2,3-4-1,2-5-1,2-3-1,1-3-2,0 0-2,-1-1-2,1-2-4,0-2 0,-1-4-1,1-4 0,0-3 0,-1-4 1,-1-3 3,0-3 1,-2-3 2,-1-2 0,-2 1 1,-3 0 0,0-1 0,-4 2 3,-2 1 7,-4 3 6,-2 2 7,-2 1 1,1 2-5,-1 3-3,0 1-5,1 2-6,1 2-6,0 2-8,2 3-7,0-1-6,1 0-5,-1-2-4,0 0-5</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0"/>
    </inkml:context>
    <inkml:brush xml:id="br0">
      <inkml:brushProperty name="width" value="0.03519" units="cm"/>
      <inkml:brushProperty name="height" value="0.03519" units="cm"/>
    </inkml:brush>
  </inkml:definitions>
  <inkml:trace contextRef="#ctx0" brushRef="#br0">11964 50946 625,'-14'-4'45,"5"4"1,3 7 1,4 6 0,2 2-2,0-1-7,0-1-6,0-1-5,1-1-7,3-1-5,4 0-6,2-2-5,2-2-5,-1-4-4,1-4-4,0-4-4,-2-2-2,-1 0-2,-2 1-1,-2-1-2,-2-1 1,0-2 4,-2-1 3,0-3 3,-3 0 4,0 1 2,-3 1 2,-2 1 2,-1 2 1,1 3-1,-1 2-2,0 4-1,0 1-2,-2 2-5,0 0-3,-1 2-5,1 0-4,2 1-3,4 2-3,3 0-5,0 1-1,0-1 1,-2 1 0,0 0 1</inkml:trace>
</inkml:ink>
</file>

<file path=ppt/ink/ink1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1"/>
    </inkml:context>
    <inkml:brush xml:id="br0">
      <inkml:brushProperty name="width" value="0.04608" units="cm"/>
      <inkml:brushProperty name="height" value="0.04608" units="cm"/>
    </inkml:brush>
  </inkml:definitions>
  <inkml:trace contextRef="#ctx0" brushRef="#br0">12578 51881 477,'-8'-7'43,"0"1"-4,0 0-3,1 2-4,-2 0-3,0 2-4,-1 0-3,-1 2-4,-2 2-2,0 6 0,-1 4-1,-1 5 0,-2 3 0,-1 3 0,-3 1-2,-1 3 0,-1 0 1,3-2 0,1 0 1,3 0 1,1-3 1,4 0-2,3-1 0,3 0-1,1-1-2,2 1-1,0 0-3,2 3-1,3-2-4,6-2-6,5-1-6,7-2-5,4-3-2,4-3 3,5-3 3,3-2 2,0-3-5,-4 0-12,-4-2-12,-3 0-12,-4-3-7,-2 0-4,-1-3-2,-2-2-3</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3"/>
    </inkml:context>
    <inkml:brush xml:id="br0">
      <inkml:brushProperty name="width" value="0.04719" units="cm"/>
      <inkml:brushProperty name="height" value="0.04719" units="cm"/>
    </inkml:brush>
  </inkml:definitions>
  <inkml:trace contextRef="#ctx0" brushRef="#br0">17400 50713 466,'23'1'34,"-1"4"1,-1 2 1,-1 4 1,-1 3-3,-3 5-7,-1 5-6,-2 5-7,-3 3-6,-3 2-1,-2 3-4,-4 1-2,-1 0-2,-2-2 0,0-2 0,-1-1 0,-2-4 0,2-4 0,-1-3 1,0-4 0,2-4 1,6-3 4,4-3 2,5-2 3,5-5 1,4-6-3,3-6-2,4-6-1,3-4-3,-1-5-1,0-3-1,1-4-2,-3-2-1,-2 3 0,-3 2-1,-2 2-1,-4-2-1,0-1 1,0-4-2,-2-3 0,-2 0 1,-3 0-1,-2 1 1,-4 2 0,-2 0 1,-2 3-1,-2 2 1,-2 1 0,-2 3 1,-2 1 2,-1 3 2,-3 1 1,-1 3 1,0 3 2,0 3 0,1 3 2,-2 2 1,0 2 1,-1 2 2,-1 2 3,0 1 0,1 0 2,0 0 0,2 0 2,1 1 0,1 4-1,0 2 1,2 3-1,1 3 1,2 2 1,2 1 0,2 3 1,2 1 0,2 3-5,2 1-2,2 3-3,3 1-3,4 1-2,3 1-1,5 1-3,1 0-4,3 0-8,0 0-8,1 1-8,0-2-7,0 0-7,1-1-5,-1-1-7,-1-2-1,-5-5 6,-3-3 5,-4-4 5,-4-4 4,1-1 1,-2-2 3,0-2 1</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4"/>
    </inkml:context>
    <inkml:brush xml:id="br0">
      <inkml:brushProperty name="width" value="0.03179" units="cm"/>
      <inkml:brushProperty name="height" value="0.03179" units="cm"/>
    </inkml:brush>
  </inkml:definitions>
  <inkml:trace contextRef="#ctx0" brushRef="#br0">20427 51395 691,'-8'-8'3,"2"2"6,1 1 4,1 1 7,0 2 5,0 5 7,0 6 6,0 4 6,0 4-1,1 3-9,-1 3-9,0 3-9,0 1-9,0 0-10,0 0-8,1 1-9,-1-3-8,2-1-7,0-4-7,2-3-8</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4"/>
    </inkml:context>
    <inkml:brush xml:id="br0">
      <inkml:brushProperty name="width" value="0.04685" units="cm"/>
      <inkml:brushProperty name="height" value="0.04685" units="cm"/>
    </inkml:brush>
  </inkml:definitions>
  <inkml:trace contextRef="#ctx0" brushRef="#br0">20811 50447 469,'-7'-31'65,"2"15"1,2 16 2,2 16 1,1 9-4,0 4-11,0 5-11,0 3-11,-1 6-8,0 10-6,-2 8-4,0 9-4,-1 7-8,1 6-6,-2 6-8,2 6-7,-2 3-5,0 0-2,-1 0-2,-2 0-2,2-4-2,1-6-1,2-7-2,2-7-1,0-11-4,0-11-5,-2-13-5,0-13-5</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4"/>
    </inkml:context>
    <inkml:brush xml:id="br0">
      <inkml:brushProperty name="width" value="0.03492" units="cm"/>
      <inkml:brushProperty name="height" value="0.03492" units="cm"/>
    </inkml:brush>
  </inkml:definitions>
  <inkml:trace contextRef="#ctx0" brushRef="#br0">20789 51495 630,'-5'-33'52,"6"9"1,6 12 1,6 11 1,2 7-6,1 4-11,0 3-12,-1 5-12,1 2-6,-1 1 0,1 1-2,0 1 1</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5"/>
    </inkml:context>
    <inkml:brush xml:id="br0">
      <inkml:brushProperty name="width" value="0.04237" units="cm"/>
      <inkml:brushProperty name="height" value="0.04237" units="cm"/>
    </inkml:brush>
  </inkml:definitions>
  <inkml:trace contextRef="#ctx0" brushRef="#br0">22037 49678 519,'0'-14'4,"2"3"8,0 3 9,1 2 9,2 5 2,0 4 0,1 5-1,2 6-1,0 0-6,1-3-14,2-3-11,0-2-13,1-4-6,3-2 0,2-4-1,1-2 0,2-2 0,0-2-1,-1 0 1,1-1 0,-2 0 4,-1 2 12,-3 2 9,-1 3 11,-4 3 6,-6 7 3,-6 7 1,-6 8 2,-5 3-1,-3 2-3,-5 3-4,-3 1-2,-2 0-8,1-3-12,1-3-10,1-3-11,2-3-5,1-3 1,3-2 0,1-4 1,3-3 2,1-1 0,2-2 3,2-1 0,2-2 10,-1 1 18,0 2 17,0 0 17,1 2 7,2 2-2,2 2-4,3 2-2,-1 1-4,-1 1-4,0 1-3,-1 1-3,-1 2-4,0 2-3,0 1-2,0 3-3,0-1-1,0-3 1,0-3-1,1-3 0,1-5-8,7-6-17,6-7-18,6-8-17,4-4-7,2-5 5,4-3 5,3-5 4,1 0 5,-1 2 5,-2 1 6,0 3 4,-1 2 8,-3 3 7,-1 3 7,-3 2 9,-1 3 7,-3 3 8,-1 1 7,-2 2 8,-3 3 3,-1 2-5,-2 3-2,-2 4-4,-4 3-3,-4 3-5,-5 5-4,-5 4-5,-4 1-8,-2 2-14,-1 1-12,-3 1-14,-1 0-6,-1-3 2,-1-1 1,0-3 1,-2 0 4,1-1 4,0 1 6,-1 0 4,3-2 8,4 0 12,3 0 11,4-2 11,7-4 5,10-6-2,10-8-2,10-6-2,3-5-7,-2 0-10,-1-1-11,-3-1-11,-1-1-7,-3-1-2,-1-2-3,-2 1-2,-3-1 0,-3 2 1,-2 2 1,-4 3 1,-1-1 2,0-2-1,0-1 1,0-3 1,0 0 1,-2 1 6,0 1 4,-2 1 5,1 1 3,1 2 2,0 3 1,2 1 2,-1 3 10,-1 4 18,0 4 18,-1 4 18,-2 4 5,0 3-8,-1 5-8,-2 4-8,0 2-9,-1 2-7,-2 3-8,0 1-7,1 0-5,3-1 0,2-3-1,4-1 0,4-7-13,5-11-28,7-10-27,6-11-27,1-7-5,-1-2 17,-3-1 18,-1-2 16,-2 0 15,-1 2 9,-1 4 11,0 3 10,-4 6 8,-5 9 6,-4 8 6,-6 9 6,-4 6-1,-3 3-10,-5 3-9,-3 3-10,-2 1-6,1 1-4,1-1-3,1 0-5,0 1 1,1 1 3,-1 1 4,1 0 3,0 1 6,1-3 5,0-2 7,3-1 6,0-3 3,4-2-1,3-1-1,3-2 0,2-5 1,3-3 6,4-6 5,2-4 6,6-6-3,8-6-7,7-6-9,8-5-8,4-6-7,2-5-4,1-5-5,0-4-3,-2-1-2,-4 5 3,-5 5 3,-5 6 3,-4 3 2,-3 6 4,-3 5 3,-3 5 3,-3 5 4,-4 7 5,-4 8 4,-4 6 4,-4 5 1,-4 3-3,-4 3-3,-3 2-2,-3 1-7,-1-1-10,-1-3-11,-1-1-10,-1-3-8,-1-2-5,-1-1-5,-1-2-6,1-4-1,0-3 1,1-4 2,1-5 0,1-2 1,3-4 1,1-2 1,3-3 0,1-2 4,4 0 5,3 0 8,3 0 5</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6"/>
    </inkml:context>
    <inkml:brush xml:id="br0">
      <inkml:brushProperty name="width" value="0.04148" units="cm"/>
      <inkml:brushProperty name="height" value="0.04148" units="cm"/>
    </inkml:brush>
  </inkml:definitions>
  <inkml:trace contextRef="#ctx0" brushRef="#br0">21950 52381 530,'1'-14'4,"4"5"17,2 3 15,3 4 17,4 5 6,2 6-4,3 5-3,3 7-4,3 4-6,4 2-11,5 4-9,3 3-10,0-1-5,-2-2 1,-3-3 2,-3-3 0,-4-4-17,-4-3-33,-3-4-33,-4-4-34</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5"/>
    </inkml:context>
    <inkml:brush xml:id="br0">
      <inkml:brushProperty name="width" value="0.0525" units="cm"/>
      <inkml:brushProperty name="height" value="0.0525" units="cm"/>
      <inkml:brushProperty name="color" value="#00BFF3"/>
    </inkml:brush>
  </inkml:definitions>
  <inkml:trace contextRef="#ctx0" brushRef="#br0">86150 31610 419,'16'-15'105,"-1"4"-22,1 3-23,0 3-22,-1 0-13,-1 2-6,-1-1-5,0 0-4,-3 2-5,-3 6-4,-2 4-2,-4 5-4,-3 4-2,-4 1-1,-4 3-1,-3 2-2,-3 0 1,2-2-2,1 0 1,1 0-1,1-3 1,2-1 1,2-2 0,3-2 2,3-5 2,7-7 3,7-6 3,8-7 4,3-5 1,3 0-3,1-1-1,2-1-3,1-1-2,-3 1-4,-2-1-2,-1 1-4,-2 0-2,-3 2-1,-1 3-1,-2 1 0,-2 2 2,-1 1 7,-1 0 6,0 2 6,-2 0 6,-1 2 5,-1 1 5,0 1 5,-1 2 4,-1 5 3,1 6 5,0 4 4,-1 4-2,-2 3-4,-2 3-4,-2 3-6,-1 1-3,0 1-3,0-1-1,0 1-3,2-2-2,4 0-1,3 0-2,5-2-2,3-2 0,3-3 1,3-3 0,3-3 2,2-3-5,1-2-7,1-4-8,1-2-9,1-5-5,1-4-3,1-6-2,0-3-3,0-5 0,-3-2 3,-3-1 3,-3-2 4,-3-3 4,-1 0 5,-3 0 5,-1-2 5,-3 1 3,-4 3 1,-5 3 2,-2 3 1,-6 2 0,-2 3 2,-5 1 0,-4 3 1,-4 1-2,-5 4-5,-5 2-5,-5 4-4,-5 2-6,-4 2-7,-6 2-8,-4 2-7,2 0 0,10-1 5,9-1 7,11 0 6,4-1 1,1 0-4,-1 0-4,0 0-4</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6"/>
    </inkml:context>
    <inkml:brush xml:id="br0">
      <inkml:brushProperty name="width" value="0.05134" units="cm"/>
      <inkml:brushProperty name="height" value="0.05134" units="cm"/>
    </inkml:brush>
  </inkml:definitions>
  <inkml:trace contextRef="#ctx0" brushRef="#br0">24471 49441 428,'0'-14'6,"2"1"13,0 2 13,2 3 13,-1 5 5,-2 11 0,-2 11-1,-2 11 0,-3 7-4,-4 5-5,-3 2-5,-5 6-6,-4 2-5,-3 3-3,-4 3-5,-4 4-3,-4 5-3,-3 8 1,-2 10 0,-4 9 0,-1 4-5,-2 1-12,0 1-10,-1 2-11,3-5-9,8-8-9,7-10-8,9-8-8,5-10-3,5-12 0,3-12 2,4-11 1</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7"/>
    </inkml:context>
    <inkml:brush xml:id="br0">
      <inkml:brushProperty name="width" value="0.04785" units="cm"/>
      <inkml:brushProperty name="height" value="0.04785" units="cm"/>
    </inkml:brush>
  </inkml:definitions>
  <inkml:trace contextRef="#ctx0" brushRef="#br0">26770 50975 459,'7'-9'6,"-2"0"10,-2-1 10,-2-1 12,-3 1 4,-2 4-2,-4 4-1,-2 4-2,-2 4-2,-1 2-5,-1 3-4,-1 3-4,-1 2-2,2 1-1,1 2-1,1 0-1,1 1 0,2 1-1,3 0-1,1 3-1,2-2-2,4 0-1,2-1-2,4-1-1,1 0-3,3 0-3,2-1-2,1 1-3,2-2-3,2 0-4,0 0-5,1-2-3,-1-1-2,-1-1 2,-3-1 0,-1 0 2,-3-1 3,-4 3 5,-4 1 4,-4 3 6,-4 0 2,-4-3 0,-4-1 1,-3-2-1,-3-3-3,-1-1-6,-1-2-8,-1-2-7,1-2-6,1-1-5,3 0-7,1-1-4,3-3-1,2-2 6,4-4 6,3-2 5</inkml:trace>
</inkml:ink>
</file>

<file path=ppt/ink/ink1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7"/>
    </inkml:context>
    <inkml:brush xml:id="br0">
      <inkml:brushProperty name="width" value="0.05186" units="cm"/>
      <inkml:brushProperty name="height" value="0.05186" units="cm"/>
    </inkml:brush>
  </inkml:definitions>
  <inkml:trace contextRef="#ctx0" brushRef="#br0">28069 50681 424,'7'-13'46,"1"3"-5,0 4-6,0 4-5,-1 4-4,-1 6 1,0 4-1,-2 5 2,0 4-1,0 3-1,0 3 0,0 3-2,-1 2 0,0 2 0,-2 2-1,0 3-1,-1 0-1,0 2-1,0 0-3,0 2-1,0-2-2,0-4-3,0-4-2,0-3-3,0-4-2,0-2-2,0-1-1,0-2-3,-3-4-8,-4-1-13,-5-4-14,-5-3-14,-2-4-5,0-8 1,2-6 4,1-7 2,1-6 4,1-5 7,1-5 5,1-4 7,0-3 2,0 3 1,0 2-1,1 2 0,0 2 2,0 3 2,2 3 4,1 3 2,0 3 5,2 3 7,1 2 7,0 4 7,1 6 12,1 10 17,-1 10 19,0 9 17,0 5 1,2 1-15,0-1-16,2 0-15,0-1-13,0-1-9,0-3-9,0-1-9,0-3-14,2-3-21,0-3-19,2-3-21</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17"/>
    </inkml:context>
    <inkml:brush xml:id="br0">
      <inkml:brushProperty name="width" value="0.0414" units="cm"/>
      <inkml:brushProperty name="height" value="0.0414" units="cm"/>
    </inkml:brush>
  </inkml:definitions>
  <inkml:trace contextRef="#ctx0" brushRef="#br0">29600 52050 531,'29'17'81,"-6"1"-6,-4 3-8,-4 1-8,-5 2-8,1-1-10,-2 0-12,-1 1-9,0-2-7,-2-1-1,-1-3-1,0-1-2,-3-3-16,-4-1-34,-4-2-33,-4-2-32</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0"/>
    </inkml:context>
    <inkml:brush xml:id="br0">
      <inkml:brushProperty name="width" value="0.0408" units="cm"/>
      <inkml:brushProperty name="height" value="0.0408" units="cm"/>
    </inkml:brush>
  </inkml:definitions>
  <inkml:trace contextRef="#ctx0" brushRef="#br0">5240 57224 539,'-27'-7'48,"11"2"5,9 2 5,10 2 3,8 1-2,7 0-10,7 0-10,7 0-10,5-1-8,2-2-5,4-2-6,2-1-5,2-2-3,-2 2 1,0 1 0,-2 0 2,-2 3-8,-6 2-13,-4 4-13,-5 2-14,-4 3-8,-4 3-2,-5 3-3,-3 3-3,-3 0 3,-2-3 6,-3-3 7,0-2 8</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0"/>
    </inkml:context>
    <inkml:brush xml:id="br0">
      <inkml:brushProperty name="width" value="0.0385" units="cm"/>
      <inkml:brushProperty name="height" value="0.0385" units="cm"/>
    </inkml:brush>
  </inkml:definitions>
  <inkml:trace contextRef="#ctx0" brushRef="#br0">6147 57532 571,'-21'-19'53,"7"9"-1,5 8-1,6 10-1,3 5-4,2 5-7,0 3-6,2 5-7,-1 3-4,-1 4-3,0 4-3,-1 5-2,-2 1-6,-1 0-9,0 0-9,-1 0-7,-1-1-12,2 0-11,0-2-13,2 0-12,0-4-1,0-5 10,0-7 11,0-5 10,0-5 7,2-1 2,0-2 4,2-2 2</inkml:trace>
</inkml:ink>
</file>

<file path=ppt/ink/ink1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1"/>
    </inkml:context>
    <inkml:brush xml:id="br0">
      <inkml:brushProperty name="width" value="0.03975" units="cm"/>
      <inkml:brushProperty name="height" value="0.03975" units="cm"/>
    </inkml:brush>
  </inkml:definitions>
  <inkml:trace contextRef="#ctx0" brushRef="#br0">8516 56741 553,'-12'-4'9,"8"8"16,8 8 18,8 7 17,4 4 4,3-1-11,1-1-10,3-1-11,2-1-7,5-3-5,3-1-6,4-2-4,1-2-3,-2-1-1,-2 0 1,-1-2-1,-4 0-1,-3 1 0,-5 2 0,-3 0-2,-4 2 0,-3 1-2,-3 3 0,-2 2-3,-3-1 0,-2 0 0,-2 0-1,-2-2 0,-3 0 0,-4-1 0,-3 1 1,-5-1-1,-3 1 0,-3 2-1,-3 0-2,-3 1-1,-2 0-1,-1 1-1,0-1-1,-2 1-1,1-1-4,3-1-6,4-1-7,2-1-6,4-1-5,5-2-3,4-3-3,6-1-4,3-2 2,2 0 6,2-2 7,2 0 5</inkml:trace>
</inkml:ink>
</file>

<file path=ppt/ink/ink1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1"/>
    </inkml:context>
    <inkml:brush xml:id="br0">
      <inkml:brushProperty name="width" value="0.04662" units="cm"/>
      <inkml:brushProperty name="height" value="0.04662" units="cm"/>
    </inkml:brush>
  </inkml:definitions>
  <inkml:trace contextRef="#ctx0" brushRef="#br0">11235 56999 471,'7'-8'2,"-2"0"1,-3 1 2,0-1 3,-2 0 3,0 0 5,0 0 5,0 0 5,-1 0 0,0-1-6,-2-2-4,0 0-6,-2 0-2,-2 3 2,-2 1 1,-1 2 1,-3 2 2,-2 2 2,-1 2 2,-2 2 2,-1 3 0,0 4-1,2 3-3,1 5-1,2 1-1,1-1-2,2-1-1,3-1-1,2 0-3,4 0-5,4-1-4,4 1-6,2-2-2,1-1-2,1-2-3,2-2-1,-1-2 0,1-2 1,0-3 2,-1 0 2,1-3-2,0-1-2,-1 0-3,1-1-3,-1-3 0,-1-2 2,0-3 3,-2-3 3,-1-1 3,-1 2 5,0 3 6,-2 1 4,-1 6 11,-2 10 14,-2 9 16,-2 11 15,-2 7 2,-1 8-11,-3 6-12,-2 8-11,-2 3-8,-1 1-5,-3 1-4,-1 1-6,-1 2-9,3 1-15,1 3-15,3 1-15,1-3-6,4-11 3,3-9 3,2-9 3,2-8 1,-2-3-3,0-5-1,-1-3-2</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2"/>
    </inkml:context>
    <inkml:brush xml:id="br0">
      <inkml:brushProperty name="width" value="0.03797" units="cm"/>
      <inkml:brushProperty name="height" value="0.03797" units="cm"/>
    </inkml:brush>
  </inkml:definitions>
  <inkml:trace contextRef="#ctx0" brushRef="#br0">12478 57281 579,'-15'3'58,"2"6"-4,3 6-4,1 5-5,2 5-4,0 1-6,2 2-4,1 3-6,0-2-3,2-4-5,0-3-3,2-5-3,1-3-4,4-4-1,2-5-3,3-2-1,2-3-4,0 0-4,-1 0-4,1 0-3,-1-3-3,-1-2-1,0-5-1,-2-4-1,-1-2 3,-2-1 6,-3-1 7,0-1 6,-2-1 2,0 1-4,0-1-3,0 1-4,-2 0-2,-2 3-1,-4 1 0,-2 2-2,-1 3-1,1 3-6,0 2-4,2 4-4,2 0-5,2-2-3,4-2-4,3-2-4,1-1 2,1 1 6,1-1 7,2 0 7</inkml:trace>
</inkml:ink>
</file>

<file path=ppt/ink/ink1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2"/>
    </inkml:context>
    <inkml:brush xml:id="br0">
      <inkml:brushProperty name="width" value="0.04037" units="cm"/>
      <inkml:brushProperty name="height" value="0.04037" units="cm"/>
    </inkml:brush>
  </inkml:definitions>
  <inkml:trace contextRef="#ctx0" brushRef="#br0">13433 56142 544,'-2'-15'7,"-2"4"11,-4 3 13,-2 3 12,-1 2 5,1 2-5,0 2-5,2 2-4,1 2-4,-1 3-5,0 3-4,0 4-5,1 0-3,1-1 0,0-1 0,2-1 0,1 0-1,2-1-1,2 1-1,2 0 0,2-2-4,2-1-5,1-2-7,3-2-4,1-2-7,1 0-6,1-2-7,1 0-6,0-4-4,-1-4 0,-1-5-1,0-5-1,-3-3 3,-1 1 7,-2-1 7,-2 1 6,-2 0 5,0 3 4,-2 1 4,0 3 4,-3 1 3,0 2 0,-3 2 1,-2 3 0,-1 2 1,1 5-1,-1 6 0,0 4-1,1 1-4,0-1-9,2-2-9,1-2-9</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7"/>
    </inkml:context>
    <inkml:brush xml:id="br0">
      <inkml:brushProperty name="width" value="0.04148" units="cm"/>
      <inkml:brushProperty name="height" value="0.04148" units="cm"/>
      <inkml:brushProperty name="color" value="#00BFF3"/>
    </inkml:brush>
  </inkml:definitions>
  <inkml:trace contextRef="#ctx0" brushRef="#br0">29553 35347 530,'0'-14'3,"-2"2"7,0 4 7,-1 3 7,-2 1 2,-1 2-3,0 0-3,-1 2-3,-1 0-1,0 0-1,1 0-2,-1 0 0,-1 1-1,-2 4-2,-2 2 0,-1 4-1,-4 3-1,-3 7 2,-5 5-1,-3 7 2,-1 2-1,3 0 0,3 0-2,3 1 0,3-2-2,2 0-1,4-1-2,3-1-2,1-2-1,2-1 0,1-3 1,1-1 0,1-3-1,3-1-1,4-3-1,2-1-1,3-3 0,2-1 0,2-2-1,1-2 1,4-4-1,5-4-1,5-6-2,5-4 0,3-5-2,1-3-2,0-5-2,2-3-3,-1-3-1,-2 1 1,-2-1-1,-1 1 0,-3 1 2,-3 3 2,-3 3 3,-3 3 3,-4 2 4,-3 2 7,-4 3 7,-4 1 7,-3 3 7,-1 4 9,0 4 7,-1 4 9,-1 3-1,0 3-10,0 4-9,0 2-11,0 1-6,0 1-4,0-1-5,0 1-3,1-1-4,1-3 0,3-1-1,2-2 0,1-2-1,2-1-1,0 0-1,2-2-1,0-2 0,1-2-1,1-4-1,1-2-1,1-3-2,2 0 0,0-1-1,1-2-2,0-1 1,-1-1 0,-1-3 1,-1-2 1,-1-2 1,-1-1 2,0-3 2,-2-1 1,-2-2 2,-2-1 1,-4-1 2,-2-1 2,-3 0 1,-1 1 1,0 1 0,-1 1 1,-3 2 0,-2 3-2,-3 3-2,-3 3-1,-3 2-3,-2 4-1,-1 2-3,-3 4-1,-1 4-5,-3 8-10,-1 6-9,-2 7-9,1 1-1,7-3 4,5-4 7,6-5 4</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2"/>
    </inkml:context>
    <inkml:brush xml:id="br0">
      <inkml:brushProperty name="width" value="0.04957" units="cm"/>
      <inkml:brushProperty name="height" value="0.04957" units="cm"/>
    </inkml:brush>
  </inkml:definitions>
  <inkml:trace contextRef="#ctx0" brushRef="#br0">13978 57089 443,'-30'-5'90,"1"6"-17,3 6-17,2 6-17,0 4-10,-1 7-2,-1 3-4,-1 6-2,1 3-2,3 1 1,3 0-1,3 2 1,4-2-2,3-2 0,4-3-1,4-3 0,4-4-3,4-1-1,4-4-2,3-3-1,5-3-7,5-3-12,5-3-12,5-2-11,4-4-10,4-4-8,4-4-7,4-4-8,-3-1-2,-8 2 5,-10 3 5,-7 1 5</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9"/>
    </inkml:context>
    <inkml:brush xml:id="br0">
      <inkml:brushProperty name="width" value="0.03231" units="cm"/>
      <inkml:brushProperty name="height" value="0.03231" units="cm"/>
    </inkml:brush>
  </inkml:definitions>
  <inkml:trace contextRef="#ctx0" brushRef="#br0">20689 56930 680,'-1'-15'22,"0"2"7,-2 3 8,0 1 6,-1 3 1,0 4-5,0 4-5,0 4-6,-2 5-6,-3 7-8,-5 7-6,-3 7-9,-2 4-3,2 2-4,3 2-1,1 2-4,2-2 0,3-6-1,1-6 0,2-5-1</inkml:trace>
</inkml:ink>
</file>

<file path=ppt/ink/ink1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9"/>
    </inkml:context>
    <inkml:brush xml:id="br0">
      <inkml:brushProperty name="width" value="0.03423" units="cm"/>
      <inkml:brushProperty name="height" value="0.03423" units="cm"/>
    </inkml:brush>
  </inkml:definitions>
  <inkml:trace contextRef="#ctx0" brushRef="#br0">21650 55900 642,'9'9'36,"3"3"3,4 4 3,2 2 4,3 3-2,3 3-5,3 2-4,3 4-6,2 3-6,2 1-7,2 2-8,3 2-7,-1 0-8,-2-3-7,-2-4-6,-1-2-8,-4-2-3,-2-3 0,-3-1 0,-3-3 0,-3-1 1,-4-3-1,-4-1 0,-5-2 0,-2-3 2,-4-1 1,-2-2 4,-3-2 1,-2-1 4,0 0 2,0 0 2,0 0 4</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29"/>
    </inkml:context>
    <inkml:brush xml:id="br0">
      <inkml:brushProperty name="width" value="0.03336" units="cm"/>
      <inkml:brushProperty name="height" value="0.03336" units="cm"/>
    </inkml:brush>
  </inkml:definitions>
  <inkml:trace contextRef="#ctx0" brushRef="#br0">21290 57374 659,'-15'-10'2,"2"-2"3,3-3 5,1-3 2,6 0 7,10 5 5,9 3 8,11 4 6,4 5-1,0 6-7,1 6-8,-1 5-8,-2 4-4,-4 1 0,-3 1-2,-5 1 0,-2 1-2,-4 1 0,-3 1-2,-2 1-1,-4 1-1,-3 0-2,-2 2-1,-3 1-1,-3-1-4,-2-3-3,-2-4-3,-1-1-4,-1-5-1,1-5-1,0-5 0,2-4-1,1-5-1,1 0-2,0-3-4,2-2-3,1-4 0,0-5 0,2-7 1,1-5 0,2-5 5,4-2 6,3-4 7,5-2 7,1 0 5,0 5 2,-2 5 3,-1 6 2,0 3 5,-2 5 7,-1 3 8,0 4 8,-4 7 3,-4 8 0,-5 9 0,-6 9 0,-2 5-2,-3 3-5,-1 1-4,-3 2-6,1-1-8,3-3-16,3-5-15,3-3-15,5-8-12,8-9-8,8-10-8,8-9-9,2-5 3,-1 0 14,-3 2 13,-1 1 13</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0"/>
    </inkml:context>
    <inkml:brush xml:id="br0">
      <inkml:brushProperty name="width" value="0.04341" units="cm"/>
      <inkml:brushProperty name="height" value="0.04341" units="cm"/>
    </inkml:brush>
  </inkml:definitions>
  <inkml:trace contextRef="#ctx0" brushRef="#br0">23450 56006 506,'44'-36'0,"-8"6"0,-6 5 0,-7 7 0,-4 4 7,-3 2 14,-1 4 14,-2 3 14,-2 1 3,1 2-8,0 0-9,0 2-7,-1 1-7,1 4-6,0 2-6,0 3-6,-2 3-5,-1 0-3,-2 1-4,-2 1-2,-3 1-4,-4 0-4,-4-1-3,-4 1-3,-3 0-1,-3 3-1,-3 1 1,-3 3 1,-2-1 0,1-1 4,-1-3 2,1-1 3,1-3 2,5-2 2,3-4 0,4-3 2,3-3 4,2-2 5,3-3 5,1-4 5,1 2 8,2 3 8,0 4 10,1 3 8,0 7 2,-4 8-6,-2 7-6,-3 8-6,-3 5-4,0 0-5,-2 2-2,0 1-5,1-3-2,3-4-3,2-5-3,4-5-3,3-6-4,4-5-6,4-7-7,3-5-6,3-6-3,2-5 0,0-7 0,1-5 1,-1-4 2,-1 2 4,-2 2 2,-3 0 4,-1 1 3,-2 4 4,-2 3 4,-2 3 3,0-2 0,5-8-3,4-6-3,4-6-4,2-5-1,1-1-1,1 0 0,1-2 1,0 2 2,-1 6 5,-1 4 6,-1 5 5,-1 4 5,-1 2 5,-1 4 3,-1 3 5,-1 2 1,-1 0 0,0 2-1,-2 1-2,-1 2-2,-2 5-5,-3 6-5,-1 4-5,-3 3-5,-6 1-4,-4 1-5,-5 1-5,-3 0-3,1-1-1,-1 0 0,0-2-2,1-1 2,-1-1 2,0-1 4,1 0 3,0-3 3,2-1 4,3-2 2,1-2 4,5-2 3,10 0 3,8-2 3,9 0 3,4-3 0,1 0-2,-1-3-3,0-2-2,-1 0-2,-3 0-2,-3 2-3,-2 1-1,-7 3-3,-7 7-3,-8 7-3,-7 8-4,-7 2 0,-2 3-2,-3-1 1,-3 2-1,-2 1 1,-1-1 2,0 0 1,-2 1 3,0-2 0,1-1 0,2-3 0,0-1 0,1-3 2,3-3 4,1-3 5,3-3 4,4-1 8,8-2 11,8-1 10,8 0 12,6-2 0,7-2-11,5-2-10,7-2-11,3-2-6,0-2-2,2-2-3,1-1-2,0-1-3,0 2-6,0 2-3,0 2-5,-2 2-5,-5 0-7,-6 2-6,-3 1-6</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0"/>
    </inkml:context>
    <inkml:brush xml:id="br0">
      <inkml:brushProperty name="width" value="0.04119" units="cm"/>
      <inkml:brushProperty name="height" value="0.04119" units="cm"/>
    </inkml:brush>
  </inkml:definitions>
  <inkml:trace contextRef="#ctx0" brushRef="#br0">25146 56961 534,'-14'-28'4,"3"5"9,3 6 9,3 7 9,1 4 5,2 4 0,0 4 2,2 4 1,0 6-3,2 11-4,0 9-4,2 10-5,-1 10-3,-1 8-2,0 9-2,-2 9-1,0 6-1,0 6-1,0 4 1,0 6 0,0 0-10,0-1-21,0-2-19,0-2-20,0-9-10,0-18-2,0-15-1,0-17-2</inkml:trace>
</inkml:ink>
</file>

<file path=ppt/ink/ink1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1"/>
    </inkml:context>
    <inkml:brush xml:id="br0">
      <inkml:brushProperty name="width" value="0.0393" units="cm"/>
      <inkml:brushProperty name="height" value="0.0393" units="cm"/>
    </inkml:brush>
  </inkml:definitions>
  <inkml:trace contextRef="#ctx0" brushRef="#br0">26217 56094 559,'1'-17'5,"1"-1"11,3-3 10,2-1 10,-2 6 7,-8 16 4,-6 16 3,-7 15 4,-7 13-3,-5 10-9,-6 9-9,-6 11-9,-3 6-10,1 4-15,2 4-12,0 4-14,2 0-7,2-6-1,2-4 1,1-5-1,5-10-4,5-13-8,7-14-7,5-13-7</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2"/>
    </inkml:context>
    <inkml:brush xml:id="br0">
      <inkml:brushProperty name="width" value="0.04331" units="cm"/>
      <inkml:brushProperty name="height" value="0.04331" units="cm"/>
    </inkml:brush>
  </inkml:definitions>
  <inkml:trace contextRef="#ctx0" brushRef="#br0">27827 56408 507,'-6'-14'51,"5"3"-7,2 3-7,5 2-6,5 3-4,6 0-3,5 2-3,7 0-1,3 1-4,2 0-4,2 0-4,2 0-4,-1 0-3,-5 0-5,-5 0-2,-5 0-4,-6-3-10,-7-5-15,-6-7-16,-8-6-16,-3-1-1,-2 1 15,0 3 16,-1 1 14,-1 2 11,1 1 7,-1 1 5,0 1 7,1 0 7,3 2 8,1 1 8,2 0 9,1 6 7,2 8 6,0 9 8,2 10 7,0 4-3,2 2-11,0 2-12,2 3-11,-1 2-8,0 6-6,-2 4-4,0 6-6,-2 2-3,0 1-1,-2 1-1,0 1-1,-2-3-3,0-6-5,-1-8-4,-2-6-6,1-6-4,-1-5-4,0-5-4,0-5-3,-1-4-1,-3-2 3,-4-4 4,-2-2 2,-1-5 4,-1-4 1,1-6 3,-1-3 3,2-5 1,3 0 2,2-1 2,4 0 2,3-2 5,2 1 9,4-1 9,3 1 8,2 0 4,5 1-3,4 1-2,3 1-3,4 1-3,3 0-6,3 2-5,3 1-6,1 0-6,1-1-7,-1-1-6,0-1-7,-1-1-5,-1-1-2,-3-1-2,-1-1-2,-3 0 1,-3 1 3,-3 1 5,-3 1 4,-2 1 4,-2 3 3,-2 1 3,-2 2 4</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2"/>
    </inkml:context>
    <inkml:brush xml:id="br0">
      <inkml:brushProperty name="width" value="0.03252" units="cm"/>
      <inkml:brushProperty name="height" value="0.03252" units="cm"/>
    </inkml:brush>
  </inkml:definitions>
  <inkml:trace contextRef="#ctx0" brushRef="#br0">29650 55462 676,'1'-18'3,"4"-3"5,2-5 6,3-3 6,0 4 6,-1 13 7,-2 12 6,-2 14 8,-3 8-2,-3 4-10,-2 6-8,-3 5-10,-2 1-8,1-2-9,-1-2-7,0-2-8,2-2-5,1-5-3,2-4-2,2-3-1,2-6-7,2-6-8,2-8-9,1-6-8</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3"/>
    </inkml:context>
    <inkml:brush xml:id="br0">
      <inkml:brushProperty name="width" value="0.04073" units="cm"/>
      <inkml:brushProperty name="height" value="0.04073" units="cm"/>
    </inkml:brush>
  </inkml:definitions>
  <inkml:trace contextRef="#ctx0" brushRef="#br0">29565 54972 540,'49'-75'27,"-12"21"2,-11 22 0,-13 21 1,-6 13-1,-2 6-4,-2 4-2,-2 5-4,-2 5-2,-2 7-2,-2 5-3,-2 6-1,-2 2-4,-1-2-5,-3-1-4,-1-3-5,-1-4-3,2-6-4,2-5-3,3-6-3,1-6-3,4-7-4,2-4-3,4-7-4,2-3 2,5 0 9,4 0 8,4 1 7,0 0 7,-3 2 4,-3 2 5,-3 3 4,-2 1 2,-2 3-2,-2 4-3,-2 2-1,-3 4-2,-4 4-1,-4 3-3,-3 5 0,-3 2-2,-2 1-1,0 1-1,-1 1 0,-1-1-1,-3 0 0,-1-1 1,-2 0 0,-1-2 2,1 0 3,1 1 3,1-1 3,1 0 2,1-3 2,1-1 1,1-2 1,1-3 3,3-1 4,1-2 4,3-2 5,5-3 1,11-3-2,12-2-1,10-3-2,6-4-5,2-4-8,2-4-8,2-3-9,0-3-6,-3 0-3,-4 1-5,-2-1-4,-3 1-2,-3 3-1,-3 1-1,-3 3 0,-3-1-4,-4 0-6,-5-1-5,-3-1-6,-3 0 0,-2 0 6,-2 2 6,-1 1 6,-2 0 7,0 1 6,0-1 7,1 0 6,-1 1 9,0 1 11,0 0 12,0 2 10,1 2 7,1 4 3,0 4 2,2 4 3,-1 3-3,-2 3-8,-2 4-9,-1 2-8,-3 3-6,-2 3-4,-2 2-4,-1 5-4,0-1-2,3-2 0,2-2-1,4-1 0,2-1-2,2-1 0,3 1-1,1-1-1,1-1-2,2-3-4,0-3-4,2-3-4,1-2-3,5-2-2,4-2-2,3-2-3,4-3-2,1-4-2,3-4-2,1-4-2,0-3 1,-3-1 0,-3-3 3,-3-1 1,-2-2 0,-3 2-3,-1 1-2,-2 1-3,-2 1 0,-2 1 5,-3 0 3,0 2 5,-4 1 4,0 1 3,-3 0 4,-2 2 4,-1 1 3,0 0 3,1 2 4,-1 1 3,0 0 1,2 0 0,1 0-1,0 0-1,1 1 8,1 4 17,-2 2 18,2 4 16,-1 3 4,2 3-11,0 5-11,2 3-10,0 7-9,0 9-3,0 8-6,0 10-4,0 5-5,0 5-8,0 3-7,0 5-6,0 2-7,2 1-7,0 0-6,2 2-6,-1-2-4,-1-5 0,0-5-1,-1-5 0,-1-7-1,0-10 3,0-10 2,0-9 2</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03"/>
    </inkml:context>
    <inkml:brush xml:id="br0">
      <inkml:brushProperty name="width" value="0.02851" units="cm"/>
      <inkml:brushProperty name="height" value="0.02851" units="cm"/>
      <inkml:brushProperty name="color" value="#F2385B"/>
    </inkml:brush>
  </inkml:definitions>
  <inkml:trace contextRef="#ctx0" brushRef="#br0">99150 13500 771,'-41'0'1,"19"0"3,19 0 5,19 0 4,13 0 4,10 0 3,10 0 3,9 0 4,6 0 0,3 0-2,3 0-4,4 0-2,2 0-5,4 0-7,3 0-6,3 0-6,-1 0-7,-2 0-9,-3 0-8,-3 0-8,-7-2-3,-9-3 2,-10-3 2,-8-2 2,-9-5 3,-6-2 3,-6-3 3,-6-3 4</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7"/>
    </inkml:context>
    <inkml:brush xml:id="br0">
      <inkml:brushProperty name="width" value="0.03863" units="cm"/>
      <inkml:brushProperty name="height" value="0.03863" units="cm"/>
      <inkml:brushProperty name="color" value="#00BFF3"/>
    </inkml:brush>
  </inkml:definitions>
  <inkml:trace contextRef="#ctx0" brushRef="#br0">32505 35913 569,'-13'-1'95,"6"-1"-21,6 0-20,6-1-21,6-2-12,5 0-1,7-1-1,5-2-2,5 1-1,1 1 1,2 0 0,3 2 1,0 0-2,0 2-6,0 0-6,0 2-6,-1 0-5,-1 0-6,-3 0-4,-2 0-5,-3 0-5,-5 0-6,-5 0-5,-4 0-7</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3"/>
    </inkml:context>
    <inkml:brush xml:id="br0">
      <inkml:brushProperty name="width" value="0.0324" units="cm"/>
      <inkml:brushProperty name="height" value="0.0324" units="cm"/>
    </inkml:brush>
  </inkml:definitions>
  <inkml:trace contextRef="#ctx0" brushRef="#br0">29027 58292 678,'-6'-21'6,"2"5"10,4 4 11,3 6 10,1 3 3,1 0-6,1 2-5,2 0-7,2 2-3,5 2 0,5 2-1,6 2 1,3 0-3,4-2-5,4-3-4,5 0-5,0-3-5,2-1-5,-1 0-4,0-1-5,0-3-8,2-2-9,0-3-10,2-3-10,-5 0-1,-10 2 5,-9 4 7,-10 3 5</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3"/>
    </inkml:context>
    <inkml:brush xml:id="br0">
      <inkml:brushProperty name="width" value="0.03749" units="cm"/>
      <inkml:brushProperty name="height" value="0.03749" units="cm"/>
    </inkml:brush>
  </inkml:definitions>
  <inkml:trace contextRef="#ctx0" brushRef="#br0">31793 56315 586,'-7'-22'8,"2"3"15,2 3 15,2 3 15,1 3 4,0 6-10,0 4-8,0 6-9,-1 4-7,0 3-3,-2 5-4,0 3-4,-2 3-2,0 1 0,-1 1 0,-1 1 0,-1-2-3,2-3-6,1-4-8,0-5-6,4-1-3,6 0 1,6-1 3,6 1 1,3-2-1,1-4-1,0-4-1,3-4-3,-1-4-1,0-2-4,1-3-2,-1-3-3,-1-2-3,-3 0-4,-3 1-3,-2-1-3,-4 1 1,-1 3 7,-2 1 5,-2 2 6,-1 1 5,0 1 2,0-1 2,0 0 3</inkml:trace>
</inkml:ink>
</file>

<file path=ppt/ink/ink1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4"/>
    </inkml:context>
    <inkml:brush xml:id="br0">
      <inkml:brushProperty name="width" value="0.03927" units="cm"/>
      <inkml:brushProperty name="height" value="0.03927" units="cm"/>
    </inkml:brush>
  </inkml:definitions>
  <inkml:trace contextRef="#ctx0" brushRef="#br0">32011 56263 560,'-8'-15'-11,"0"2"3,0 2 2,0 3 2,1 1 10,-1 2 19,0 2 20,0 2 18,0 3 6,1 6-8,-1 4-7,0 5-7,-1 5-9,-4 5-9,-2 5-10,-3 4-9,-1 5-8,-1 2-4,1 4-5,-1 2-5,2 0-7,1-2-11,2-3-11,3-4-11,1-4-1,2-5 6,2-7 6,3-5 7,0-5 2,0-1 0,0-2-2,0-2 0</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4"/>
    </inkml:context>
    <inkml:brush xml:id="br0">
      <inkml:brushProperty name="width" value="0.03886" units="cm"/>
      <inkml:brushProperty name="height" value="0.03886" units="cm"/>
    </inkml:brush>
  </inkml:definitions>
  <inkml:trace contextRef="#ctx0" brushRef="#br0">31850 57645 566,'11'-11'1,"7"-7"2,7-7 2,7-7 2,2-1 3,-2 5 4,-1 5 3,-3 6 3,-1 1 2,-1 2-1,-1 1-2,-1 1 0,-2 1 0,-3 2 1,-3 2 1,-3 3 1,-2 2 1,-2 5 2,-3 6 2,-1 4 2,-3 4-2,-6 3-4,-4 3-6,-5 3-5,-3 2-4,-1 1-5,-2 0-5,1 2-5,-3-1-5,-2-1-8,-1-3-8,-2-1-7,-1-4-5,1-3-1,1-5-2,1-3-1,2-4 1,1-2 4,2-4 5,3-2 4,2-4 4,2-4 4,4-4 3,3-3 4,1-2 5,2 3 3,0 1 5,2 2 3,1 2 3,4-1 0,2 0 0,3 1 0,3 0 4,2 4 6,1 2 8,3 4 7,1 3 3,1 4 1,1 4-2,1 3 1,0 4-5,1 1-8,-1 3-8,1 2-9,0-1-8,1-2-8,1-1-9,1-2-8</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4"/>
    </inkml:context>
    <inkml:brush xml:id="br0">
      <inkml:brushProperty name="width" value="0.02884" units="cm"/>
      <inkml:brushProperty name="height" value="0.02884" units="cm"/>
    </inkml:brush>
  </inkml:definitions>
  <inkml:trace contextRef="#ctx0" brushRef="#br0">32700 55183 762,'0'-36'5,"2"9"8,0 8 8,2 7 9,0 7 4,3 6-1,2 6-1,2 6 0,1 5-8,1 8-11,1 7-13,1 7-11,-1 0-5,-3-4 1,-2-5 3,-4-6 0,-1-3-5,0-3-14,0-3-15,0-2-14</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4"/>
    </inkml:context>
    <inkml:brush xml:id="br0">
      <inkml:brushProperty name="width" value="0.05" units="cm"/>
      <inkml:brushProperty name="height" value="0.05" units="cm"/>
    </inkml:brush>
  </inkml:definitions>
  <inkml:trace contextRef="#ctx0" brushRef="#br0">34750 58550 333,'49'20'167,"16"14"-1,15 14 1,17 16 0</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5"/>
    </inkml:context>
    <inkml:brush xml:id="br0">
      <inkml:brushProperty name="width" value="0.03822" units="cm"/>
      <inkml:brushProperty name="height" value="0.03822" units="cm"/>
    </inkml:brush>
  </inkml:definitions>
  <inkml:trace contextRef="#ctx0" brushRef="#br0">33765 54782 575,'-2'-19'7,"-2"9"15,-4 8 13,-2 10 15,-2 6 4,-2 7-6,0 5-7,-1 6-6,-2 5-5,-3 3-3,-3 2-5,-3 4-3,-4 7-4,-7 11-4,-5 12-5,-5 13-3,-5 9-5,-1 9-2,0 9-2,-1 9-3,1 2-7,4-3-9,4-5-11,4-3-10,6-14-7,7-22-3,9-23-3,7-22-3</inkml:trace>
</inkml:ink>
</file>

<file path=ppt/ink/ink1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6"/>
    </inkml:context>
    <inkml:brush xml:id="br0">
      <inkml:brushProperty name="width" value="0.04556" units="cm"/>
      <inkml:brushProperty name="height" value="0.04556" units="cm"/>
    </inkml:brush>
  </inkml:definitions>
  <inkml:trace contextRef="#ctx0" brushRef="#br0">35319 55715 482,'0'38'107,"0"-1"-21,0-3-20,0-2-21,0 1-12,1 5-5,2 3-3,0 4-4,1 2-3,0 2-1,0 0-1,0 2-2,0-2-2,0-4-2,0-4-1,0-4-3,-1-4-2,-1-2-4,0-3-2,-1-3-3,-3-3-7,-2-4-7,-4-5-10,-2-3-8,-2-5-2,-2-4 4,0-6 4,-1-4 4,-1-5 2,-1-5 0,-1-5 0,-1-5 0,0-4 1,0-3 1,2-2 1,1-4 2,2 1 2,1 2 1,2 3 3,2 3 1,2 2 7,0 2 11,2 0 10,1 1 10,1 3 5,4 5-4,2 5-3,4 5-4,0 2-2,1 2-2,0 0-3,0 2-3,0 1 0,1 0-1,2 2-1,0 0 1,-1 4-2,-2 8-2,-4 6-2,-2 7-2,-6 6 0,-4 5 2,-7 4 1,-5 6 3,-4 0-1,2-2-2,1-4-2,1-2-2,1-4-2,1-5 0,1-5-1,1-5-1,5-6 0,10-6-2,10-8 0,10-6-2,6-7-1,6-5-3,5-7-4,5-5-2,2-5-1,2-2 1,0-4 0,2-3 2,-1 0 0,-2 2-1,-2 2 1,-2 2 0,-3 3 2,-5 6 3,-5 4 4,-5 5 3,-5 4 5,-3 2 4,-4 4 4,-4 3 4,-2 3 10,0 6 14,-1 4 15,1 6 14,2 1 0,2 1-14,3 0-14,4 0-14,0 0-10,1 1-8,0 1-8,-1 2-7,0-2-6,-1-1-5,0-3-5,-2 0-5,-1-3-3,-1-1-1,0-1-3,-2 0-1,0-4 1,0-4 2,0-5 3,0-5 2,0-5 4,1-4 5,2-3 4,0-4 4,0-3 5,1-1 2,0-1 4,0-1 3,-1 1 3,1 2 5,0 1 5,0 3 3,-1 2 4,-1 5 0,0 3 2,-2 5 0,0 2 1,0 2 2,0 2 1,-1 3 0,1 1 0,2 3-4,0 4-3,2 2-4,-2 2-2,1 2-4,-2 0-2,0 1-4,-1 1-3,-1 0-4,1 0-5,0-1-4,-1 0-4,-2 0-1,-3-2-2,0 0-2</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8"/>
    </inkml:context>
    <inkml:brush xml:id="br0">
      <inkml:brushProperty name="width" value="0.04523" units="cm"/>
      <inkml:brushProperty name="height" value="0.04523" units="cm"/>
    </inkml:brush>
  </inkml:definitions>
  <inkml:trace contextRef="#ctx0" brushRef="#br0">38254 54650 486,'0'28'85,"0"-5"-21,0-7-20,0-5-21,0-1-10,2 4-2,0 3 0,1 5-2,3 1-2,4-1-3,4-1-3,3-1-3,3-2-1,0-3 1,-1-3 2,1-2 1,-1-2-2,-1-1-4,-1 1-4,-1 0-4,-2 0-3,-2 0 2,-4-1 1,-3 1 2,-2 1-1,-4 2 1,-2 2 0,-3 1 0,-4 2-1,-4 0 0,-4-1-2,-3 1 0,-3-1-1,-1 1-1,-1 0 1,-1-1-1,0 0 1,3-2 3,1-3 2,3-1 2,1-2 3,3-2 1,1-2 2,2-2 1,2-1 4,1 2 5,0 0 4,2 2 5,0-1 1,1-1-1,-1 0-1,0-1-3,1 0 5,2 1 12,2 3 10,2 2 12,2 3 1,0 6-9,2 4-9,0 5-8,-1 4-6,-2 2-2,-3 4-1,-4 3-2,0 0-1,1-2-2,0-2-1,2-1-1,0-4-5,2-4-8,0-3-8,2-5-8,2-5-8,4-8-9,4-8-9,3-8-8,4-8-2,3-11 6,3-9 6,3-9 5,0-4 6,-3 4 7,-3 4 8,-2 4 6,-3 5 4,-1 5 0,-1 7 0,-1 5 0,-1 5 6,0 3 13,-2 2 12,0 4 13,-3 3 5,-1 4-2,-2 4-3,-2 4-2,-1 2-4,0 3-5,0 2-6,0 1-5,0 3-3,-2 1-3,0 3-1,-2 1-1,0 0-3,-2-3-4,0-3-3,-1-3-3,3-8-11,8-16-17,8-14-16,7-14-17,6-8-3,1 1 12,3 2 12,1 0 13,1 1 7,-2 2 7,0 0 4,-1 2 6,-2 1 7,-3 5 5,-3 3 8,-2 5 6,-4 3 6,-1 5 5,-3 3 6,0 4 4,-6 6 0,-5 6-9,-6 7-8,-5 7-8,-3 2-7,2-1-4,3-2-5,1-2-5,1-3-3,2-1-1,1-3 0,0-1 0,4-2 2,4-2 7,5-2 5,6-2 6,2-2 3,1 0-2,1-2-1,1 0 0,0 0-2,-1 0 1,0 2 0,-2 0 1,-2 2-2,-3 2-2,-3 2-3,-2 2-2,-5 2-2,-6 2 1,-6 1-2,-5 3 1,-5 2-1,0 1-2,-1 3 0,0 1-2,-2 2-1,1-1 0,-1 1-2,1-1 0,-1 0 1,1-1 7,-1-1 5,1-1 5,0-1 3,4-3-2,3-1-1,3-2-1,3-2 3,4-1 10,4 0 10,4-2 9,5-1 2,4-2-7,5-3-6,5 0-7,4-4-8,3-2-10,3-4-11,3-2-9,-1-2-5,-2 1 0,-3-1 1,-3 0 0,-3 1 0,-3 2-1,-3 3-2,-2 1 0,-6 4 0,-7 6 3,-6 5 3,-7 7 3,-5 3 2,-2 1 0,-1 1 0,-2 1 1,-2 0 0,1-1 0,-1-1 0,1-1 0,-2-1 2,-3-1 3,-3-1 4,-3 0 3,0-3 5,1-3 6,3-3 8,2-2 6,3-3 7,5-1 5,4 0 6,6-1 5,9-1 0,12 0-6,13 0-7,13 0-5,5-2-7,0-2-7,-2-4-6,0-2-8,-2-2-3,-1 1-5,-3-1-2,-2 0-3,-2 2-5,-1 2-3,-3 4-4,-1 3-5,-3 0 0,-1 0 2,-3-2 3,-1 0 3,-2-2-2,-3 0-5,-1-1-7,-2-1-5,-2-1-3,0 0 2,-2 0 2,0 0 2</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38"/>
    </inkml:context>
    <inkml:brush xml:id="br0">
      <inkml:brushProperty name="width" value="0.04355" units="cm"/>
      <inkml:brushProperty name="height" value="0.04355" units="cm"/>
    </inkml:brush>
  </inkml:definitions>
  <inkml:trace contextRef="#ctx0" brushRef="#br0">40262 56650 505,'-14'-15'0,"2"4"0,4 3 0,3 2 0,1 2 0,0-2 0,0 0 0,1-1 0,-1 1 10,2 6 20,0 4 20,2 6 21,1 6 4,2 11-13,2 9-13,1 10-11,2 11-9,-2 11-3,-1 12-4,0 12-3,-2 7-7,-1 2-10,0 1-12,-2 3-11,0 1-12,0-1-12,0 1-13,0 0-14,0-11-1,-2-18 7,0-21 9,-1-18 8</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8"/>
    </inkml:context>
    <inkml:brush xml:id="br0">
      <inkml:brushProperty name="width" value="0.03762" units="cm"/>
      <inkml:brushProperty name="height" value="0.03762" units="cm"/>
      <inkml:brushProperty name="color" value="#00BFF3"/>
    </inkml:brush>
  </inkml:definitions>
  <inkml:trace contextRef="#ctx0" brushRef="#br0">33594 35211 584,'-16'-2'0,"2"0"0,1-3 0,1-2 0,1 0 4,2 0 6,2 2 8,3 1 6,0 2 9,2 5 9,0 6 8,2 4 10,0 6-2,0 7-12,0 7-13,0 7-12,0 5-10,2 7-6,0 6-5,2 6-7,-1 2-7,-1-1-10,0-1-8,-1-1-10,-1-6-7,1-10-5,2-11-7,0-11-5</inkml:trace>
</inkml:ink>
</file>

<file path=ppt/ink/ink1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1"/>
    </inkml:context>
    <inkml:brush xml:id="br0">
      <inkml:brushProperty name="width" value="0.05793" units="cm"/>
      <inkml:brushProperty name="height" value="0.05793" units="cm"/>
      <inkml:brushProperty name="color" value="#FED406"/>
    </inkml:brush>
  </inkml:definitions>
  <inkml:trace contextRef="#ctx0" brushRef="#br0">34322 59040 379,'-81'-7'13,"25"2"24,26 2 24,25 2 23,15 1 3,5-2-16,5 0-16,6-2-17,3 0-10,4 1-4,4-1-2,5 0-3,1-1-3,2 0-2,0-1-3,2-1-2,0 0-1,0 2-1,0 2-1,0 2-1,0 0-1,0 0-3,0-2-2,0 0-3,-1-1-2,-2-2 0,-2 0 0,-2-1-1,-1 0 1,0 2 0,1 2 1,-1 3 1,-1 0 2,-2 0 2,-2 0 4,-1 0 3,-3 0 0,-2 1 0,-1 2-2,-2 0 0,-2 1-2,2 0-2,1 0-3,1 0-2,2 0-1,1 0-1,2-1-1,3 1 0,0-1-1,0-2 1,0-2 0,1-2 0,-1 0 1,2 0 1,1 2 1,1 1 1,-1-1 1,-2-1 0,-2 0 1,-1-1-1,-3-1 1,0 2-2,-1 0 0,-1 2-2,-2 0 1,-3 0 0,-3 0 0,-3 0 2,-1 0-2,2 0 1,0 0-2,1 0-1,0 0 1,-1 0 0,-1 0 2,-1 0 0,-1-1 0,-1 0-1,0-2 0,-2 0-1,0-1-2,2 1-1,0-2-3,1 2 0,-3-1-12,-8 2-21,-8 0-20,-8 2-21</inkml:trace>
</inkml:ink>
</file>

<file path=ppt/ink/ink1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2"/>
    </inkml:context>
    <inkml:brush xml:id="br0">
      <inkml:brushProperty name="width" value="0.04482" units="cm"/>
      <inkml:brushProperty name="height" value="0.04482" units="cm"/>
      <inkml:brushProperty name="color" value="#FED406"/>
    </inkml:brush>
  </inkml:definitions>
  <inkml:trace contextRef="#ctx0" brushRef="#br0">41461 55195 490,'0'-21'5,"2"3"11,0 5 9,2 3 10,1 4 5,3 4-2,4 4-1,2 4-2,3 3-2,1 3-3,3 3-2,1 4-4,1 1-2,-1 1-1,-1 1-2,-1 1-3,-1 1 0,-3 2-3,-1 3-1,-2 1-1,-2 2-2,-1-1-1,0 0-1,-2 0-2,-1 2-2,-1 3-2,0 3-2,-1 2-2,-3 1-1,-3 0 0,-2-1 0,-3-1 1,-6 1-3,-6 5-6,-7 6-5,-6 4-5,-6 1-7,-1-4-8,-2-4-6,-2-4-9,2-7 2,8-8 8,6-9 10,7-9 8,3-4 3,2 0-6,1 0-6,1 0-5</inkml:trace>
</inkml:ink>
</file>

<file path=ppt/ink/ink1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3"/>
    </inkml:context>
    <inkml:brush xml:id="br0">
      <inkml:brushProperty name="width" value="0.0514" units="cm"/>
      <inkml:brushProperty name="height" value="0.0514" units="cm"/>
      <inkml:brushProperty name="color" value="#FED406"/>
    </inkml:brush>
  </inkml:definitions>
  <inkml:trace contextRef="#ctx0" brushRef="#br0">34260 56263 427,'-1'-15'4,"0"2"8,-2 2 6,0 3 9,-2 1 4,0 2 2,-1 2 3,-1 2 1,-3 3 0,-2 6-3,-3 4-4,-3 5-3,-3 4-2,-2 3-3,-1 3-2,-2 3-2,-2 2-2,1 0 0,-1 2-3,1 1 0,1 1-1,3 0-1,3 2-1,3 1 0,2 0-1,2 0-1,3 0-1,1 0-1,3-1 0,6-1-1,4-3 1,6-2-1,3-2 0,3-1-2,3-3-3,3-1 0,3-1-4,1 1-2,3 1-2,1 1-4,1 1 0,-2 0 1,0 2 1,-1 1 2,0 0-6,-1-1-14,0-2-13,1 1-14,-3-4-3,-3-2 7,-4-3 7,-5-2 7,-2-4 2,-2-1-2,-2-2-2,-2-2-1</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8"/>
    </inkml:context>
    <inkml:brush xml:id="br0">
      <inkml:brushProperty name="width" value="0.04742" units="cm"/>
      <inkml:brushProperty name="height" value="0.04742" units="cm"/>
      <inkml:brushProperty name="color" value="#FED406"/>
    </inkml:brush>
  </inkml:definitions>
  <inkml:trace contextRef="#ctx0" brushRef="#br0">34175 56044 463,'6'-8'4,"-3"2"20,-2 1 19,-4 0 20,-3 3 2,-5 4-12,-5 4-14,-5 4-13,-3 3-7,1 3-2,-1 3-1,1 3-2,-1 2-1,1-1-2,-1 1-2,1-1-1,-2 1-1,-1 3-1,-3 1 0,-1 3 1,1-1-2,4-2 1,3-2 0,4-1-1,4-2 0,1-1 0,2-1-1,3-1 0,0 0 1,2 3 0,0 1 1,2 3 0,1 0 1,2 1-2,2-1-1,2 0-1,3 0-1,4-1 0,3-1-1,5-1-1,2 0-1,1-1-3,1 0-2,1 1-4,0-1-2,-1-1-4,-1-1-4,-1-1-2,0 0-4,1 1-2,1 1-3,1 1-2,1 1-3,-1 3-4,1 1-2,-1 2-3,-2-1-1,-3-7 3,-4-5 2,-4-6 4</inkml:trace>
</inkml:ink>
</file>

<file path=ppt/ink/ink1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8"/>
    </inkml:context>
    <inkml:brush xml:id="br0">
      <inkml:brushProperty name="width" value="0.04491" units="cm"/>
      <inkml:brushProperty name="height" value="0.04491" units="cm"/>
      <inkml:brushProperty name="color" value="#FED406"/>
    </inkml:brush>
  </inkml:definitions>
  <inkml:trace contextRef="#ctx0" brushRef="#br0">34817 58587 489,'-28'0'3,"5"0"5,7 0 4,5 0 6,6 0 5,6 0 3,6 0 4,6 0 4,3 0 0,3 0-4,1 0-4,3 0-4,1-1-2,1 0 0,1-2-1,1 0 0,1-1-1,1 2 0,0 0-2,2 2-1,3 0-1,3-2 0,4-1 0,4 0-1,2-1-1,2 1-2,0-1-3,2 0-1,0 0-2,2 2-1,0 0-1,1 2-1,2-1-3,0-2-1,1-2-2,2-2-3,-1-1-2,1-1 0,0-2-2,0 1-1,-2-2 0,-3 0 3,-2 0 3,-4 1 3,-2 0 2,-4 2 3,-2 2 2,-3 3 2,-4 0 1,-2 2 1,-3 0 1,-3 2 0,-2 0 0,-1 0-1,-1 0-1,-1 0 0,-1 0-3,-1 2-3,0 0-4,-2 2-3,0-1-3,-1-1-2,1 0-2,0-1-2,-1-2-1,3-1 1,0 0-1,1-1 1,-1-1 0,-1 2-1,-2 0-1,-2 2 0,-2 0-5,1 0-7,0 0-8,0 0-8</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3:49"/>
    </inkml:context>
    <inkml:brush xml:id="br0">
      <inkml:brushProperty name="width" value="0.05256" units="cm"/>
      <inkml:brushProperty name="height" value="0.05256" units="cm"/>
      <inkml:brushProperty name="color" value="#FED406"/>
    </inkml:brush>
  </inkml:definitions>
  <inkml:trace contextRef="#ctx0" brushRef="#br0">40378 55122 418,'1'-19'16,"0"7"11,2 8 12,0 8 10,2 4 2,2 2-7,1 0-7,3 1-8,1 1-5,0 2-3,0 0-2,-1 1-3,3 2-1,2 1 2,3 3 2,3 1 2,0 2-1,-1-1-1,-3 1-3,-1-1-3,-2 1-1,-2 1-2,-3 1-2,-1 1-1,-1 2-1,-2 5 0,-1 3 1,0 4 0,-2 1-2,-1 0-4,0-1-3,-1-2-4,-2-1-2,-1-3 1,0-4 1,-1-1 1,-3-1 1,-2 4 1,-3 4 1,-3 4 1,-4 2 2,-3-2 1,-5 0 0,-3-1 2,-4-2-2,-3 0-3,-3-1-3,-2-1-3,-4 1-3,-2 4-1,-4 4-2,-2 4-2,-3 3-3,0 1-5,-1 3-5,-1 2-5,4-5 0,11-10 6,12-11 5,10-11 5,5-6-5,2-1-13,1-1-15,1 0-15</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4"/>
    </inkml:context>
    <inkml:brush xml:id="br0">
      <inkml:brushProperty name="width" value="0.06738" units="cm"/>
      <inkml:brushProperty name="height" value="0.06738" units="cm"/>
      <inkml:brushProperty name="color" value="#FED406"/>
    </inkml:brush>
  </inkml:definitions>
  <inkml:trace contextRef="#ctx0" brushRef="#br0">73371 35850 326,'-8'7'2,"0"-2"4,1-3 5,-1 0 3,3-1 9,8 1 12,6 3 13,7 2 12,3 0 1,-1 0-11,-1-2-11,0 0-10,-2-2-7,1 1-3,0 0-2,-1 0-3,2 1-2,3 0-2,4 1 0,2 2-2,2-1-1,0-1-1,2-1 0,1 0-1,1-2-1,1 0-1,1-2 0,0 0-1,2-2 0,3 0 0,1-2 0,2 0 0,1-1 0,0 0 1,0 0-1,1 0 1,-2 1-1,0 0 0,-2 2 1,0 1-1,0 0 0,0 0 0,2 0-2,1 0 0,0-2-1,2 0 1,0-3 0,2-2-1,0-1 1,0 0 1,0 1-1,0-1 1,0 0 0,-2 0 0,-1 0 1,0 1 1,-2 0 1,-1 2-1,-3 2 1,-2 2 0,-1 1-1,1 0 1,-1 0-1,0 0 0,0 0 0,-1 2 0,-2 0 0,0 2 0,0-1-1,1-1 0,1 0-1,1-1 0,0-1 0,0 0 0,0 0 1,1 0 0,-3 0 0,-2 1 0,-3 2-1,-3 0 0,-1 1-1,1 0 1,1 0-1,1 0 0,0 0 0,1 0-1,-1 0 0,1 0-1,0-1 0,1 1 1,0 0-1,2 0 2,2 0-1,1 0 1,2 0 0,3 0 0,0-1 0,0-1 0,0 0 0,0-1 0,-1-1 0,-1 1 1,-3 2 2,-2 0 0,0 2 0,-1 0 1,0 1-1,1 2 1,-1-1-1,0-1-1,1-1 0,-1 0-1,0-2-1,1 0 1,-1-2-1,1 0 1,-1-1-1,0 0 1,1 0-1,-1 0 0,0 0 0,-2 0 2,0 0 1,-1 0 2,0 0 0,-1 2-1,1 0 0,-1 2-1,1 0-1,1 1-2,1 2 0,1 0-2,0 0 0,2 0 0,1-2 0,1 0 0,-1-2 0,-2-1 1,-1 0 0,-3-2 0,-1 0 0,-3 0 0,-1 0 0,-3 0 0,0 1-1,1 0 1,1 2-2,2 0 0,-1 1-2,1 0-5,-1 0-5,1 0-4</inkml:trace>
</inkml:ink>
</file>

<file path=ppt/ink/ink1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6"/>
    </inkml:context>
    <inkml:brush xml:id="br0">
      <inkml:brushProperty name="width" value="0.05124" units="cm"/>
      <inkml:brushProperty name="height" value="0.05124" units="cm"/>
      <inkml:brushProperty name="color" value="#FED406"/>
    </inkml:brush>
  </inkml:definitions>
  <inkml:trace contextRef="#ctx0" brushRef="#br0">74505 38133 429,'0'-21'13,"0"3"2,0 5 2,0 3 2,-1 2 1,-1 0 0,0 0-1,-1 1-1,-2-1 0,-2 2-1,-2 0-1,-1 2-1,-4 1 0,-2 2-1,-3 2 0,-3 2 0,-1 2-2,-1 2 1,1 1-2,-1 3 0,2 1-1,1 0 0,2-1-1,3 1-1,-1 2 0,-2 4 0,-1 3 1,-2 4 0,0 2-1,4-3 0,5-1-2,3-3-1,3 0-1,2-1 0,2 1 0,2 0 1,1-2-1,0 0 0,0 0 0,0-2 0,1-2-1,4-1 1,2-2 0,4-2 0,1-1 0,3 1 0,2 2 0,1 0 0,2 0 1,-1-1-1,1 0 0,0-2 1,-2 0-1,-1 0-2,-3-1-1,-1 1-2,-1 0 0,0 2 0,-1 0 1,1 1 1,-2 2 0,-2 0 2,-4 1 0,-2 1 2,-4 1 1,0 1 1,-3 1 1,-2 2 1,-2-1-1,-4 1-1,-2-1-1,-3 1-2,-2-1-1,-3-1-1,-1-1-1,-3-1-1,-1-1 0,-1-3 0,0-1 1,-2-2 0,0-2-2,3-1-2,2 0-3,1-2-3,2-1-1,1-4 0,1-2 0,1-3 0,2-3-1,3 0-2,2-1-1,4-1-2,2-1 0,1 0 0,0 0 0,2 1-1,0-2 0,2 0-4,0-1-2,2-1-4,1-1-3,2 1-3,2-1-4,2 0-4,0 2 0,1 1 0,0 2 2,0 2 2</inkml:trace>
</inkml:ink>
</file>

<file path=ppt/ink/ink1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7"/>
    </inkml:context>
    <inkml:brush xml:id="br0">
      <inkml:brushProperty name="width" value="0.04934" units="cm"/>
      <inkml:brushProperty name="height" value="0.04934" units="cm"/>
      <inkml:brushProperty name="color" value="#FED406"/>
    </inkml:brush>
  </inkml:definitions>
  <inkml:trace contextRef="#ctx0" brushRef="#br0">77107 38550 445,'7'9'97,"1"1"-19,0 3-21,0 2-19,-1 1-12,-1-1-5,0 1-4,-2 0-4,0 0-2,0 3 1,0 1 1,0 3 2,-1 1 0,-1 2 0,0 3-1,-1 1 0,-1 1-1,0-1 0,0-1 0,0-1-2,-1-2 0,-1-2-2,0-1-2,-1-2-2,-1-1-2,2 2-2,0 3-3,2 1-2,-2 3-1,-2 3 3,-3 3 0,-3 2 3,-2 0 0,2-5-1,1-5-2,1-5 0,-2-6-4,0-7-6,-3-6-5,-1-8-5,-2-8-5,0-9-2,1-10-4,-1-10-3,0-4 0,1 4 2,-1 2 2,1 3 2,-1 4 2,0 2 3,1 3 3,-1 3 2,1 4 3,1 3 5,0 4 4,2 5 3,1 1 5,1 2 5,0 0 5,2 2 5,0 1 3,-2 2 2,0 2 2,-1 2 2,0 1 2,2 2 4,2 0 4,3 2 3,0 0-1,2 1-4,0 1-4,2 2-5,0 1-3,0 3-2,0 3-1,0 3-3,0 3-1,0 3-1,0 3-2,0 2 0,0 0-4,0-5-5,0-5-6,0-5-5,2-5-17,6-6-28,4-7-27,5-4-29</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7"/>
    </inkml:context>
    <inkml:brush xml:id="br0">
      <inkml:brushProperty name="width" value="0.04371" units="cm"/>
      <inkml:brushProperty name="height" value="0.04371" units="cm"/>
      <inkml:brushProperty name="color" value="#FED406"/>
    </inkml:brush>
  </inkml:definitions>
  <inkml:trace contextRef="#ctx0" brushRef="#br0">78950 40050 503,'15'8'56,"-1"0"-3,-1-1-4,0 1-2,-1 1-4,3 4-4,2 2-2,1 3-3,1 1-3,-3 1-4,-1 0-4,-2-1-3,-2 0-4,-1-3-4,0-1-5,-2-2-4,-1-2-11,-2 1-14,-3 0-15,0 0-15</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8"/>
    </inkml:context>
    <inkml:brush xml:id="br0">
      <inkml:brushProperty name="width" value="0.02395" units="cm"/>
      <inkml:brushProperty name="height" value="0.02395" units="cm"/>
      <inkml:brushProperty name="color" value="#00BFF3"/>
    </inkml:brush>
  </inkml:definitions>
  <inkml:trace contextRef="#ctx0" brushRef="#br0">36400 34596 918,'16'-14'-56,"1"3"21,1 3 23,2 3 20,1 1 14,3 2 6,2 0 4,5 2 5,-1 0-4,-2 0-13,-1 0-15,-3 0-15,-2 1-7,-2 2-4,-4 2-4,-3 1-3,-2 2-1,-2 0 1,-3 0 1,-1-1 1,-2 1 3,-4-2 4,-2-1 4,-3 0 5</inkml:trace>
</inkml:ink>
</file>

<file path=ppt/ink/ink1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8"/>
    </inkml:context>
    <inkml:brush xml:id="br0">
      <inkml:brushProperty name="width" value="0.05" units="cm"/>
      <inkml:brushProperty name="height" value="0.05" units="cm"/>
      <inkml:brushProperty name="color" value="#FED406"/>
    </inkml:brush>
  </inkml:definitions>
  <inkml:trace contextRef="#ctx0" brushRef="#br0">80875 40975 333,'49'20'167,"16"14"-1,15 14 1,17 16 0</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9"/>
    </inkml:context>
    <inkml:brush xml:id="br0">
      <inkml:brushProperty name="width" value="0.03872" units="cm"/>
      <inkml:brushProperty name="height" value="0.03872" units="cm"/>
      <inkml:brushProperty name="color" value="#FED406"/>
    </inkml:brush>
  </inkml:definitions>
  <inkml:trace contextRef="#ctx0" brushRef="#br0">83100 37693 568,'1'-13'9,"2"6"20,2 6 18,2 6 19,0 4 3,-1 3-16,-1 4-15,0 2-15,-2 1-7,0-1-2,-2-1 0,0-1-1,-1-1-9,0-1-19,0-1-19,0 0-18,0-8-9,0-14 0,0-14-1,0-13 0,2-7 6,6 0 13,4 0 12,5 1 12,2 1 8,1 5 2,-1 5 3,1 6 2,-1 3 6,-1 5 9,-1 3 9,-1 4 8,-1 4 11,-3 2 10,-1 4 12,-2 2 12,-3 4-3,-2 4-13,-4 4-15,-2 3-15,-4 4-7,-4 3-1,-3 3-2,-5 3-1,0-2-6,3-5-8,2-7-10,4-5-10,4-4-12,4-2-17,6-3-16,4 0-18,3-3 1,0-1 17,-1 0 17,1-1 16,-1-1 13,-1 2 6,0 0 8,-2 2 7,-1 1 3,-2 2-1,-3 2-1,0 2-1,-5 3-3,-6 7-3,-6 5-5,-5 7-4,-2-1-1,3-4 1,3-5 2,3-4 1,1-4 2,2-1 0,1-1 0,1 0 0</inkml:trace>
</inkml:ink>
</file>

<file path=ppt/ink/ink1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39"/>
    </inkml:context>
    <inkml:brush xml:id="br0">
      <inkml:brushProperty name="width" value="0.0351" units="cm"/>
      <inkml:brushProperty name="height" value="0.0351" units="cm"/>
      <inkml:brushProperty name="color" value="#FED406"/>
    </inkml:brush>
  </inkml:definitions>
  <inkml:trace contextRef="#ctx0" brushRef="#br0">81791 39111 626,'-16'0'0,"0"0"1,1 0-1,-1 0 0,6-2 8,12-2 16,12-4 15,11-2 15,9-1 3,7-1-9,5 0-9,6 1-9,3-2-7,3 0-5,2-1-4,2-1-5,-1 0-4,-1 3-1,-3 1-3,-1 2-3,-4 2-4,-6 1-8,-6 0-8,-5 2-8,-7 1-3,-6 2 2,-5 2 1,-6 2 2,-6 1-2,-4 2-8,-6 0-6,-4 1-8</inkml:trace>
</inkml:ink>
</file>

<file path=ppt/ink/ink1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0"/>
    </inkml:context>
    <inkml:brush xml:id="br0">
      <inkml:brushProperty name="width" value="0.04867" units="cm"/>
      <inkml:brushProperty name="height" value="0.04867" units="cm"/>
      <inkml:brushProperty name="color" value="#FED406"/>
    </inkml:brush>
  </inkml:definitions>
  <inkml:trace contextRef="#ctx0" brushRef="#br0">81938 39491 452,'-14'0'0,"2"2"0,4 0 0,3 2 0,-2 0 3,-4 0 5,-5-1 7,-5 2 6,-1-1 3,5 3 0,3 2 1,4 2-1,4 1-2,1 3-3,2 2-3,2 1-4,1 2-2,0-1-1,0 1-1,0 0-1,0-2-3,0-1-3,0-3-3,0-1-3,2-4-9,4-6-12,3-6-13,5-6-14,2-5-1,1-5 10,1-5 8,2-5 10,-2-1 8,-1 3 4,-3 3 6,-1 3 5,-2 3 5,-2 1 6,-3 2 6,-1 3 5,-1 3 11,0 6 13,0 6 14,0 6 14,-1 3 1,0 3-11,-2 2-13,0 1-10,-1 3-9,0 3-3,0 3-5,0 3-3,-1 3-3,0 4-1,-2 4 0,0 5-1,-1-1-2,0-1-4,0-2-2,0-1-3,0-3-4,1 0-3,-1-2-3,0 0-4,0-4-4,0-5-6,0-7-7,0-5-5,-1-7-2,-2-6 2,-2-8 3,-1-6 3,-2-8 2,0-7-1,0-8 2,1-8 0,1-5 1,2-2 3,4-2 2,2-1 2,2 1 4,0 6 4,0 6 5,0 6 5,1 4 0,2 3-1,2 3-3,2 3-2,1 3 5,2 5 13,0 3 13,1 4 12,-1 4 2,-2 4-11,-4 4-9,-2 4-11,-5 3-5,-2 5-3,-5 3-3,-4 5-2,-4 3-2,-5 4 0,-5 4 0,-4 5 0,-4 1 0,1 2 2,0 0 2,0 2 2,1-4 1,5-6 4,3-8 3,5-5 2,2-7 2,3-1 1,1-4 0,3-3 0,5-8 0,11-14-3,12-13-2,10-14-3,7-7-3,6 0-3,5 0-5,4 0-4,4 1-1,3 2 0,4 2 1,2 2 1,1 3 2,-1 4 2,-1 4 4,0 3 2,-5 5 3,-5 3 3,-6 4 2,-6 5 3,-5 2 1,-7 2-1,-5 2 0,-7 2 0,-3 3-1,-2 4 0,-2 4 0,-2 3-1,-2 4 2,-1 1 4,0 3 4,-1 1 4,-3 2-1,-2-1-3,-4 1-4,-2-1-4,-2 0-5,-2-1-4,0-1-5,-1-1-5,-2-1-7,-1-1-8,-3-1-8,-1 0-8,-1-4-3,-1-3 0,1-4 2,-1-4 1,2-5 0,3-8 2,3-6-1,3-7 2,2-2 3,4 1 7,2 3 7,4 1 7,1 3 5,0 3 3,0 3 4,0 3 2,1 2 4,4 4 6,2 2 4,4 4 6,2 3 3,5 5 2,3 5 2,5 6 2,2 1-2,1 2-7,0 1-6,2 1-6,1 0-8,1-3-9,1-2-9,0-1-9,0-3-5,-5-3 1,-4-3 0,-3-2 0,-4-4 0,-3-1-3,-3-2-2,-2-2-2</inkml:trace>
</inkml:ink>
</file>

<file path=ppt/ink/ink1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1"/>
    </inkml:context>
    <inkml:brush xml:id="br0">
      <inkml:brushProperty name="width" value="0.04395" units="cm"/>
      <inkml:brushProperty name="height" value="0.04395" units="cm"/>
      <inkml:brushProperty name="color" value="#FED406"/>
    </inkml:brush>
  </inkml:definitions>
  <inkml:trace contextRef="#ctx0" brushRef="#br0">85437 38080 500,'-1'-15'6,"-1"2"11,0 3 13,-1 1 10,-1 3 4,2 4-5,0 4-7,2 4-4,0 4-4,0 7 1,0 6 1,0 5 0,0 3-1,0 1-3,0-1-2,0 0-3,0-2-3,2-3-3,0-5-4,2-3-4,1-3-4,6-3-7,2-1-5,5-2-7,2-2-4,1-2-4,1-3-4,1 0-2,-1-2 0,-3 0 7,-3 0 6,-3 0 6,-5 1 8,-8 3 8,-8 4 9,-7 2 9,-9 5 2,-5 5-4,-8 7-3,-6 5-3,-1 1-2,5-5 1,7-5 0,6-5 1,3-4-1,3-1 1,1-2-1,3-2-1,0-1 2,2 1 5,1 2 4,1 0 5,5 0-1,10-1-6,10 0-5,9-2-7,7-2-4,5-4-7,3-4-5,4-4-5,2-3-4,2-2-2,0-2 0,2-1-2,-2-2-1,0 1-1,-3-1-1,-2 0-2,-4 1 0,-8 1-1,-6 1-1,-6 1 0,-6-1 0,-1 0 4,-2-1 2,-2-1 3,-3-3 1,-4-5-2,-4-5-1,-4-5-1,-1-3 2,1 0 3,0-2 3,2 0 5,0 0 3,0 5 4,1 4 4,-1 3 4,0 5 6,0 3 9,0 4 8,1 5 9,-2 6 7,0 11 6,-2 11 7,0 12 5,-1 5-2,-1 2-10,-1 2-11,-1 2-10,-3 1-7,-3 0-2,-5 0-1,-3 0-3,-3 1-3,-1 0-5,-1 1-5,0 2-4,0-2-8,5-4-12,4-4-11,3-3-12,5-6-1,3-4 6,4-5 8,4-4 8</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1"/>
    </inkml:context>
    <inkml:brush xml:id="br0">
      <inkml:brushProperty name="width" value="0.04106" units="cm"/>
      <inkml:brushProperty name="height" value="0.04106" units="cm"/>
      <inkml:brushProperty name="color" value="#FED406"/>
    </inkml:brush>
  </inkml:definitions>
  <inkml:trace contextRef="#ctx0" brushRef="#br0">86447 40150 535,'-8'7'5,"0"-1"8,0 0 10,1-2 8,0 1 7,2 2 3,2 2 4,2 2 4,2 2-3,4 3-6,2 3-8,3 3-7,4 0-4,2-1-2,3-3-2,3-1-3,2-3-8,1-3-16,1-3-16,0-2-15,3-4-8,3-4 0,2-4-1,4-4-1,-2-1 1,-5 1 4,-7 0 4,-5 2 3,-5 0 5,-1 1 6,-2-1 5,-2 0 7</inkml:trace>
</inkml:ink>
</file>

<file path=ppt/ink/ink1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1"/>
    </inkml:context>
    <inkml:brush xml:id="br0">
      <inkml:brushProperty name="width" value="0.04863" units="cm"/>
      <inkml:brushProperty name="height" value="0.04863" units="cm"/>
      <inkml:brushProperty name="color" value="#FED406"/>
    </inkml:brush>
  </inkml:definitions>
  <inkml:trace contextRef="#ctx0" brushRef="#br0">82124 42422 452,'-11'-7'10,"10"2"21,10 2 20,10 2 21,7 1 4,8 0-10,7 0-11,6 0-11,3-1-8,0 0-7,-2-2-6,0 0-6,-1-1-6,0 0-6,0 0-5,0 1-7,-3-2-6,-6 2-7,-6-1-7,-5 0-8,-5 0-6,-3 0-5,-3 0-5,-3 0-6,-4-1 0,-4-2 6,-6-1 4,-4-3 6,-4-3 5,-4-1 7,-2-5 6,-3-1 7,-1-3 4,1 2 3,1 1 3,1 1 2,0 2 2,0 1 0,1 2 1,-1 3 0,1 1 6,3 2 10,1 2 11,2 3 11,1 1 7,1 3 2,-1 4 2,0 2 3,0 4-1,0 4-4,0 3-5,1 5-4,-1 3-3,2 3-2,0 3-2,2 2-3,0 3-2,0 3-4,0 1-4,0 2-4,1 3-5,0 6-5,2 4-7,1 5-6,-2 1-6,0-4-5,-3-5-5,-2-3-5,0-5-4,2-8-3,2-6-3,2-7-3,1-8-1,0-8 1,0-10 2,0-8 0,1-4 2,2 1 4,2 1 4,2 0 3</inkml:trace>
</inkml:ink>
</file>

<file path=ppt/ink/ink1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2"/>
    </inkml:context>
    <inkml:brush xml:id="br0">
      <inkml:brushProperty name="width" value="0.04807" units="cm"/>
      <inkml:brushProperty name="height" value="0.04807" units="cm"/>
      <inkml:brushProperty name="color" value="#FED406"/>
    </inkml:brush>
  </inkml:definitions>
  <inkml:trace contextRef="#ctx0" brushRef="#br0">82610 42551 457,'3'-12'30,"-6"6"9,-9 8 10,-8 6 9,-5 9 2,-3 11-6,-3 11-6,-2 10-7,-2 4-6,1-6-7,1-5-6,2-4-7,-2-2-5,-3 1-4,-3 0-3,-2 2-4,-2-2-2,2-6-1,0-4-1,1-5 0,4-4-2,6-4-3,5-5-2,7-3-3,5-4 0,6-4 2,6-4 0,6-3 2,8-6-6,11-4-9,11-5-12,10-4-10,8-6-4,4-5 5,4-5 4,3-4 4,2-3 5,-3-2 4,-1 0 4,-2-1 5,-4 1 3,-6 4 4,-6 4 2,-6 4 4,-6 4 2,-5 4 4,-7 3 4,-5 5 2,-5 3 7,-2 3 9,-4 3 8,-3 3 8,-2 5 9,-2 10 8,-2 8 9,-1 9 9,-4 5-2,-2 3-13,-3 1-11,-3 3-12,-3 1-8,-1 4-4,-3 3-3,-1 2-3,0 1-4,5-4-7,3-2-5,5-3-6,4-7-10,6-7-11,6-10-14,6-8-12,3-7-1,3-4 9,2-4 10,1-3 10,1-1 8,-1 2 3,0 4 5,-2 3 4,-2 6 10,-3 10 15,-3 9 14,-2 11 16,-4 4 4,-2 0-8,-4 1-5,-2-1-8,-2 0-5,0-2-6,1 0-4,-1-1-6,-1-2-5,0-3-7,-1-3-5,-1-2-7,0-6-11,2-7-14,2-6-16,2-8-14,4-7-2,4-9 11,5-9 12,6-8 11,3-4 10,3 2 7,3 2 8,3 2 7,2 2 7,3 3 7,1 4 7,2 2 7,2 3 5,1 3 3,0 3 2,2 3 4,-1 2-3,-2 4-8,-2 3-7,-1 3-8,-4 1-7,-3 0-7,-5 0-6,-3 0-5,-6 2-12,-8 4-13,-8 4-14,-8 4-15,-4 0 1,1-1 12,-1-2 15,0-2 12,1-1 10,-1 0 4,0-1 4,1 2 4,-1-2 5,2-1 7,1 0 7,1-2 7,0 1 6,0 2 7,0 2 8,1 2 7,0 2 2,2 1-1,2 3-3,3 2-3,0 4-2,0 7-3,0 7-3,0 6-4,0 7-3,2 4-4,0 5-4,2 6-4,0 2-6,2 4-9,0 4-10,2 2-10,0 4-5,0 8-3,0 6-4,0 8-2,0-1-5,1-7-7,2-6-6,0-7-7,0-11 1,-2-15 6,-3-14 7,0-15 7,-2-9 5,2-1 5,0-2 4,2-2 4</inkml:trace>
</inkml:ink>
</file>

<file path=ppt/ink/ink1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4"/>
    </inkml:context>
    <inkml:brush xml:id="br0">
      <inkml:brushProperty name="width" value="0.06218" units="cm"/>
      <inkml:brushProperty name="height" value="0.06218" units="cm"/>
      <inkml:brushProperty name="color" value="#FED406"/>
    </inkml:brush>
  </inkml:definitions>
  <inkml:trace contextRef="#ctx0" brushRef="#br0">86251 42372 353,'0'-12'7,"1"6"12,2 8 12,0 6 14,1 5 1,-2 1-7,0 3-8,-2 2-9,-1 1-5,-2 3-3,-2 1-3,-1 3-3,-2-1-3,0-2-1,0-1 0,0-2-2,2-3 0,4-1-1,4-3-1,4-1-1,4-3-2,4-2-3,3-4-5,5-2-3,2-5-3,1-4-4,1-6-2,1-4-3,0-3-1,1-3 1,-1-1 2,0-2 1,0-1 2,-1 1 2,-1 1 2,-1 1 2,-2 1 3,-3 3 2,-3 1 4,-2 3 4,-4 0 4,-1 2 7,-2 1 6,-2 1 7,-2 4 9,0 10 10,-2 8 11,0 9 11,-1 5 2,0-1-7,0 1-7,0-1-7,0 2-6,0 3-8,0 3-6,0 3-7,-1-1-4,0-2-5,-2-3-2,0-3-4,-3-8-15,-2-15-25,-3-12-24,-3-15-27,-1-7-4,2-2 13,3-3 14,1-1 14,1 1 11,0 4 8,0 4 7,1 3 9,-3 2 5,0-1 2,-3-1 2,-1 0 2,-1 0 7,2 3 9,2 3 12,3 3 9,0 5 12,2 8 11,0 8 11,2 8 11,0 5-1,0 3-16,0 3-15,0 3-14,0 4-7,1 6 2,-1 6 2,0 6 3,0 3-2,2 2-5,0 0-5,2 1-5,0 0-5,0 0-3,0-2-4,0-1-3,0-2-1,0-6 0,0-4 2,0-5 0,-3-9-8,-4-9-19,-5-12-19,-5-10-18,-2-10-5,2-9 9,3-9 10,1-9 10,2-3 8,2 2 7,2 2 8,3 2 6,0 4 7,2 6 4,0 5 5,2 7 5,-1 8 8,0 10 12,-2 11 12,0 11 12,-3 7 2,-2 3-8,-3 2-9,-3 4-8,-3 1-6,-1-2-6,-3 0-5,-1-1-5,-2-3-4,3-2-1,0-3-1,0-3-2,3-3-1,1-3-1,2-3-1,3-2-1,4-3-1,8-1-3,8-1-1,7 0-3,7-3 0,5-1 0,5-2 2,5-2 0,3-1 1,4-2 1,3 0 0,2-1 0,2-2-3,0-2-5,0-2-5,0-2-6,-2-1-3,-4-1-2,-4-1-1,-4-1-1,-4-1 0,-3 2 2,-5 1 3,-3 1 2,-4-1 1,-3 0 2,-3-1 1,-2-1 0,-4 0 5,-1 1 7,-2 1 7,-2 0 7,-1 2 4,0 1 2,0 0 0,0 2 2,0 4 11,0 6 22,0 7 21,0 8 21,1 4 5,0 2-13,2 4-14,0 3-12,0 0-11,0-1-8,-2-3-9,0-1-7,-1-2-8,2 1-10,0-1-8,2 1-8</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4"/>
    </inkml:context>
    <inkml:brush xml:id="br0">
      <inkml:brushProperty name="width" value="0.0643" units="cm"/>
      <inkml:brushProperty name="height" value="0.0643" units="cm"/>
      <inkml:brushProperty name="color" value="#FED406"/>
    </inkml:brush>
  </inkml:definitions>
  <inkml:trace contextRef="#ctx0" brushRef="#br0">90544 42211 342,'1'-13'14,"0"8"29,2 7 29,0 6 29,0 5 5,0 3-19,-2 3-19,0 3-19,-3 5-13,-2 7-7,-4 6-7,-1 8-7,-2 3-6,0 1-4,2 2-3,1 0-6,1-2-5,1-5-8,0-4-8,2-5-8</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8"/>
    </inkml:context>
    <inkml:brush xml:id="br0">
      <inkml:brushProperty name="width" value="0.03398" units="cm"/>
      <inkml:brushProperty name="height" value="0.03398" units="cm"/>
      <inkml:brushProperty name="color" value="#00BFF3"/>
    </inkml:brush>
  </inkml:definitions>
  <inkml:trace contextRef="#ctx0" brushRef="#br0">36557 34850 647,'-16'0'-2,"0"0"-2,1 0-4,-1 0-2,2 0 1,2 2 7,4 0 7,3 2 6,1 2 8,0 5 7,0 5 8,0 6 9,1 1 0,0 2-5,2 1-6,0 1-6,1 3-4,0 5-5,0 4-3,0 6-5,-1 2-1,-2 2 2,-2 1 1,-1 0 2,-1-2-6,2-4-17,2-5-15,2-6-16,1-4-11,0-7-3,0-5-6,0-6-4,0-5 5,2-3 13,0-2 13,2-4 14,0-3 8,2-5 3,0-5 2,1-5 3,0-2 2,-2 1 0,-2 1 0,-2 1 2,-1 1 4,0 4 10,0 3 10,0 3 10,2 1 7,4 2 2,4 1 3,3 0 4,4 1-4,1 0-9,3 0-8,2 1-10,1-1-7,2 2-4,3 0-4,1 2-4,0-1-6,-3 0-4,-3-2-6,-3 0-6,-3-1-5,-3 2-6,-2 0-8,-4 2-5,-2-2-1,-1-4 8,0-4 6,-1-3 7,-3-3 6,-3-2 4,-2 0 5,-3-1 4,-2 0 3,0 1 1,0 1 1,0 1 1,1 1 3,-1 2 5,0 3 7,0 1 5,0 2 5,-2 2 6,0 2 6,-1 2 5,0 2 0,0 4-4,2 2-6,1 4-5,-1 4-2,-2 7-1,-2 6-1,-1 8-1,-1 2-3,2-3-5,2-4-6,3-1-5,1-4-6,2-2-4,2-1-6,2-2-4,2-3-4,4-1-3,2-3-1,4-1-3,2-3-3,5-2-4,3-4-5,5-2-4,2-5 3,1-4 9,0-6 9,2-3 10,-2-2 6,-7 4 1,-5 4 2,-6 5 3</inkml:trace>
</inkml:ink>
</file>

<file path=ppt/ink/ink1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4"/>
    </inkml:context>
    <inkml:brush xml:id="br0">
      <inkml:brushProperty name="width" value="0.0643" units="cm"/>
      <inkml:brushProperty name="height" value="0.0643" units="cm"/>
      <inkml:brushProperty name="color" value="#FED406"/>
    </inkml:brush>
  </inkml:definitions>
  <inkml:trace contextRef="#ctx0" brushRef="#br0">90745 41210 342,'1'-30'6,"2"5"14,2 3 13,2 5 14,3 5 5,5 8-2,5 8-2,5 8-1,0 5-4,-3 3-5,-5 3-5,-3 3-4,-3 2-3,-1 0 0,0 2 0,-2 1 0,-1 1-2,0 1-2,-2 0-3,0 2-3,-3 1-4,-3 2-3,-2 2-4,-3 3-4,-5 1-6,-6 3-6,-5 4-8,-6 2-5,-3 1-9,1-2-6,1-3-9,2 0-7,0-7 0,3-6 8,1-9 7,3-7 7</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45"/>
    </inkml:context>
    <inkml:brush xml:id="br0">
      <inkml:brushProperty name="width" value="0.04897" units="cm"/>
      <inkml:brushProperty name="height" value="0.04897" units="cm"/>
      <inkml:brushProperty name="color" value="#FED406"/>
    </inkml:brush>
  </inkml:definitions>
  <inkml:trace contextRef="#ctx0" brushRef="#br0">90714 45193 449,'-14'15'48,"5"-1"-1,3-1-2,4 0 0,2-1-3,0 1-3,0 1-2,0 1-3,0 1-3,0 2-2,0 0-4,0 1-2,0-1-1,2 1 0,0-2-1,2-1 1,2-2-6,5-1-13,5-2-13,5-2-13,3-5-5,-1-8 1,1-8 1,-1-7 1,-1-5 2,-1 1 2,-3-1 2,-1 1 3,-2 0 3,-3 1 4,-1 1 5,-2 1 4,-2 1 4,-2 1 6,-3 1 3,0 1 5,-4 1 1,-2 4-1,-4 3-1,-2 3-2,-4 2-4,-3 3-6,-5 4-7,-3 2-6,-3 3-4,-1 2-4,0 2-3,-2 1-3,2 1-9,5-3-15,5-1-15,5-2-16</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57"/>
    </inkml:context>
    <inkml:brush xml:id="br0">
      <inkml:brushProperty name="width" value="0.06741" units="cm"/>
      <inkml:brushProperty name="height" value="0.06741" units="cm"/>
      <inkml:brushProperty name="color" value="#FED406"/>
    </inkml:brush>
  </inkml:definitions>
  <inkml:trace contextRef="#ctx0" brushRef="#br0">38424 24740 326,'-7'-15'0,"1"4"0,0 3 0,2 3 0,-1 0 5,0 0 9,-1-2 10,-2 0 10,2-1 3,2-2-5,4 0-3,3-1-5,4-2-1,9-3-1,8-3-1,7-3 1,4-1-2,0 3-1,0 1-2,1 3-1,2 1 0,8 2 1,6 3 1,8 1 2,1 1 0,-3 2-2,-3 1-2,-2 1-2,-2 1-1,0 3-1,0 4-3,0 2 0,0 1-2,2 0 0,0-2 1,1 0-1,0-2-1,-4 2 1,-3-2 0,-2 1-1,-1 1 1,0 0 0,2 1 0,0 2 1,0-1-1,-3-1 0,-4 0 0,-2-2 0,-3-1-1,-3 0-1,-4-2-2,-1 0 0,-3-1-2,1 0-3,-1 0-3,1 0-2,0-1 0,4-2 2,3-2 2,3-2 2,3-1 2,2-1-1,4-2-1,3 0 0,0 0 0,0 3 1,-2 1 2,0 2 1,-4 2 1,-4 0 2,-5 2 1,-5 0 1,-2 2-3,-1 2-8,1 2-6,-1 2-8,2 1-3,3 0 3,3-1 1,3 1 3,-1-1 3,-4 0 5,-3-2 5,-5 0 6,-2-2 0,-1 1-3,0 0-3,-2 0-3,3 1-1,7 0 1,7 1 2,6 2 1,5-2 2,2-1 3,2-2 3,2-2 4,0-2-1,-4-4-4,-2-2-4,-3-3-4,-4 0-2,-2 2-1,-3 4-2,-3 2-2,-3 2 1,-3 0 0,-3 0 1,-3 0 0,-1 0 0,-1 0 0,1 0 0,0 0-1,-1 0 0,1 0 0,0 0 1,-1 0 0,1 0-1,0 0 0,-1 0 1,1 0-1,0 0-1,1 0-1,2 0-2,0 0 0</inkml:trace>
</inkml:ink>
</file>

<file path=ppt/ink/ink1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5:59"/>
    </inkml:context>
    <inkml:brush xml:id="br0">
      <inkml:brushProperty name="width" value="0.05771" units="cm"/>
      <inkml:brushProperty name="height" value="0.05771" units="cm"/>
      <inkml:brushProperty name="color" value="#FED406"/>
    </inkml:brush>
  </inkml:definitions>
  <inkml:trace contextRef="#ctx0" brushRef="#br0">73964 6848 381,'-18'-7'2,"-4"2"3,-3 3 4,-5 1 4,2 1 2,5 2 1,7 0 1,5 1 1,7 2 5,8 0 7,8 1 9,7 2 7,5-1 0,-1-1-8,1-1-8,-1 0-8,2-2-5,1 1-2,3 0-2,1 0-1,3 0-2,1 0 1,2 0-1,2 0 0,2-1-1,2-1 1,3 0 0,1-2 0,1 0 0,2 0-1,0 0-1,2 0-1,0 0-1,3 0 0,2 0-1,2 0 0,1 0 0,0 0 0,-1 0 2,1 0 0,-2 0 0,-4 0-1,-4 0-2,-4 0-1,-4 0-2,-6 0-1,-4 0-2,-5 0-1,-1 1-2,3 0 1,3 2-1,3 0 0,0 0 1,0 0 1,-1-2 1,-1 0 1,0-1 1,1 0 1,1 0 0,0 0 2,2 0 0,-1 0 1,0 0-1,1 0 1,-1 0 0,2 0 0,1 0-1,0 0 1,1 0-1,-1 0 0,-2 0-1,0 0 0,0 0 0,1 0-3,0 0-1,2 0-3,0-1 0,-1 0 0,-2-2-2,0 0 1,-1 0-1,1 0 1,-1 2 0,0 0 0,0 1 1,-3-2 0,-2 0 1,-1-1 0,1-1 1,4 2 3,6 0 4,5 2 2,0 0 0,-2 0 0,-4 0-1,-2 0-1,-2 0-1,1 0-1,-1 0-1,0 0-1,1 0 0,1 0 1,0 0-1,2 0 2,1 0-2,-1 0-1,0 0-1,0 0-1,0 0-1,0 2 1,1 0 0,-1 2 2,0-1-1,2-1 1,1 0 1,0-2 0,2 0 0,1 0 0,0 0 0,2 0 0,0 0 0,2 0-1,0 0-1,2 0 0,-1 0-1,-1-2 0,0 0 1,-1-1 0,-2-1 1,0 2 0,-2 0 1,0 2 0,-1-1 1,0 0 0,0-2-1,0 0 1,0 0-1,-2 0 0,0 2 1,-1 0-1,0 1 0,2 0 1,2 0 1,2 0 1,2 0 0,0 0-1,2 0 0,0 0-1,1 0 1,0-2-1,0 0 0,0-1 0,-1-1-1,0 2 1,-2 0 0,0 2-1,-2-1 0,-2 0 0,-2-2-1,-1 0 0,-1 0-1,4 0 0,2 2 1,4 1 0,-2-1-1,-4-1 1,-5 0-1,-6-1 1,-1-1-1,-1 2-1,1 0-1,-1 2-1,-1 0 0,-3 0 0,-4 0 0,-1 0 0,-3 0 0,1 0 0,-1 0 0,1 0 0,0 0-1,1 0 1,1 0 1,1 0 1,2 0 0,1 0 1,3 0 2,1 0 0,3 0 0,5 0 1,3 0 1,4 0-1,3 0 1,4 0 0,2 0 0,4 0 1,0 0-1,-1 0 1,-1 0 0,0 0 0,-3 0 0,-2 0-3,-4 0-1,-2 0-1,-4 0-1,-4 2-1,-4 0-1,-3 2-1,-4-1 0,-3-1 1,-3 0 0,-3-1 0,-5-3-9,-6 0-19,-8-3-19,-6-2-18,-4 0-6,0 1 9,1 0 9,-1 2 8</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05"/>
    </inkml:context>
    <inkml:brush xml:id="br0">
      <inkml:brushProperty name="width" value="0.0651" units="cm"/>
      <inkml:brushProperty name="height" value="0.0651" units="cm"/>
      <inkml:brushProperty name="color" value="#FED406"/>
    </inkml:brush>
  </inkml:definitions>
  <inkml:trace contextRef="#ctx0" brushRef="#br0">78730 12169 337,'-39'1'-1,"-2"4"-3,-1 2-2,0 3-3,1 1-1,7 0 4,6-2 2,5-1 2,4 0 3,1-2 4,1-1 2,1 0 4,5-2 10,8-1 19,9 0 19,10-1 18,5-1 2,2 0-13,4 0-15,4 0-14,2-1-9,6-1-4,5 0-3,4-1-4,4-2-2,2 0-2,2-1-3,2-2-1,-1 1-1,-1-1-2,-2 0 0,-2 0-1,-2 0-2,0 1 1,-2-1-2,0 0 0,-2 1-1,-4 2 0,-2 2 1,-3 2 0,-3 1 0,0 0-1,-1 0 0,-1 0 0,0 0 0,1 0 0,0 0 1,2 0 0,0 0 1,1-2 0,-1 0-1,0-2 1,2 0 0,3-2 1,2 0 0,4-1 0,0-1 1,0 0-1,-2 1 0,0-1 0,-1 0 0,1 2-1,-2 1 0,2 0-2,-1 2 1,0 0-1,0 2 0,0 0-1,0 1 1,-2 0-1,0 0 1,-1 0-1,-1 1 0,2 0 0,1 2-2,0 0-1,2 0 0,2 0 0,2-2 0,3 0 1,0-1 0,3 0 1,2 0 1,2 0 2,0 0-1,-2 0 1,-2 0-1,-2 0-1,-4 0 0,-2 0-2,-5 0-2,-4 0 0,-3 0-2,-3 0-1,-3 0-1,-3 0-2,-3 0 1,0 2 0,-1 0 0,0 2 2,-2 0 0,-1 0 4,-1-1 2,-1 2 3,1-1 1,2 1 0,1 1-1,3 2-1,0-1 1,1-1 1,-1 0 1,1-2 0,0 0 1,3 0-4,1 0-2,3 0-2,0 0-2,0 0 0,1 0 0,-1 0 0,2-1-2,2 2 0,4-2-2,3 1-2,2-1 2,4 0 1,2-1 3,4-2 3,3-1 1,5-2 1,6-2-1,4-1 1,1-3 0,0 0-2,-1-2 0,0 0-1,-3 0-1,-3 1-1,-3 0 0,-3 2-2,-4 1 0,-8 2 0,-6 3 0,-7 1 0,-6 1 0,-3 0 2,-5 0 1,-3 0 2,-2 0 0,3 0 0,2 0-2,1 0 0,4 0 2,5 2 4,5 0 5,4 2 3,3-1 3,-2 1-2,0 0-2,-1 0 0,0-1-2,2 0-3,2-2-3,2 0-3,-1-1-3,-6 0 0,-4 0-1,-5 0-1,-2 0 0,1 0 0,1 0 0,1 0 1,3 0 0,4 0 0,6 0 1,5 0 1,5-2 0,7-4 0,7-4 0,7-3 1,3-3 1,-1 2 0,-1 1 3,-1 1 0,-2 1 0,-3 2-1,-3 2-1,-3 3-2,-3 0-1,-6 0 0,-5 0-2,-4 0-1,-5 1 1,-2 0 1,-3 2 1,-3 0 1,-2 1 1,-2 0-1,0 0 0,0 0-1,-2 1 0,0 0 1,1 2 1,-1 0 1,0 0 1,-3 0 0,-1-2 0,-3 0 1,-1-1-1,-3 0-2,-1 0 0,-2 0-2,-4-1-5,-6-2-9,-6-2-8,-6-2-10,-3-1-4,1 1-4,-1-1-1,0 0-3</inkml:trace>
</inkml:ink>
</file>

<file path=ppt/ink/ink1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04"/>
    </inkml:context>
    <inkml:brush xml:id="br0">
      <inkml:brushProperty name="width" value="0.05621" units="cm"/>
      <inkml:brushProperty name="height" value="0.05621" units="cm"/>
    </inkml:brush>
  </inkml:definitions>
  <inkml:trace contextRef="#ctx0" brushRef="#br0">34298 28478 391,'-43'-2'1,"9"0"-1,9-3 1,9-2-1,5-1 3,1 1 8,0-1 6,2 0 8,4 1 8,8 2 9,8 2 11,7 3 10,4 0-1,-1 1-11,-1 2-10,0 0-11,-1 1-7,1 0-3,1 0-4,1 0-3,1-1-2,1-1-1,1 0 0,1-1-1,1-1-1,0 0 0,2 0-1,1 0-1,1 0 0,1 0-1,1 0-1,0 0 0,2 0-1,3 0-1,1 0-1,2 0 0,0-2-1,-2 0 1,-1-3 1,-3-2 1,0 0-1,0 2-2,2 2-1,1 3-3,-1 0 0,-2 0 1,-2 0 1,-1 0 1,-2 0 0,-2 0 0,0 0 1,-1 0 0,0 0 0,1 0 1,1 0 0,1 0 0,1 0 0,0 1 0,2 2 0,1 0-1,0 1 0,1 0 0,-1 0 1,0 0-1,0 0 0,-2 0-3,0-1-1,-1 1-2,0 0-1,-1 0 0,0 0 1,1 0 1,-1 0 1,2 0-1,1-1 1,1 1-1,0 0 1,0 0 0,1 0 1,-1 0 0,0-1 1,1 0-1,-1-2-1,0 0 1,1-1 0,2 0 0,2 0 2,3 0 0,0 0 0,0 0 0,0 0 0,0 0-1,-1-2-1,0 0 1,-1-3-1,-1-2-1,-2 0 1,0 1-1,-1 0 2,-1 2-1,-2 0 1,0 2 0,-1 0 1,-1 2 0,-1-1 1,2 0 1,1-2-1,1 0 1,-1 0 0,0 0-2,-1 2-2,-1 1 0,-1 0-1,-1 0 1,-1 0 0,-1 0 2,-1 0 0,1 0 0,-1 0-1,0 0 0,1 0 1,-1 0 0,1 0 1,-1 0 0,0-1 0,1-1-1,-1 0-1,1-1-1,-1-1-1,1 2-2,-1 0-1,1 2-1,-1 0-1,2 0-1,1 0 0,1 0-1,0-1-1,1-2-4,-1-2-1,0-1-4,-2-1-2,-5 2-5,-5 2-3,-4 2-3</inkml:trace>
</inkml:ink>
</file>

<file path=ppt/ink/ink1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34"/>
    </inkml:context>
    <inkml:brush xml:id="br0">
      <inkml:brushProperty name="width" value="0.04296" units="cm"/>
      <inkml:brushProperty name="height" value="0.04296" units="cm"/>
      <inkml:brushProperty name="color" value="#00BFF3"/>
    </inkml:brush>
  </inkml:definitions>
  <inkml:trace contextRef="#ctx0" brushRef="#br0">61878 34383 512,'-34'-6'23,"9"4"7,11 4 6,9 4 7,6 2-3,4-1-9,2 1-10,4 0-10,2 0-2,3 2 5,3 0 5,3 1 6,2 0 0,3-3-5,1-1-5,3-2-5,-1-2-4,0 0 0,-1-2-3,-1 0 0,0-1-2,1 0 0,1 0-2,1 0 0,0 0 0,1 0-1,-1 0 0,0 0-1,-1 0 0,-1 0 1,-3 0-1,-1 0 1,-2 0 0,-1 2 0,-1 0 1,-1 2 0,0-1 0,-1 0 1,1-2-1,0 0 1,-2-1 0,1 0 1,-2 0 0,-1 0 2,0 0-1,-1 0 0,1 0 0,0 0-1,0 0 1,1 0 1,1 0 1,1 0 2,0 0 0,-1 0 0,0 0-1,-2 0 0,0-1-1,1 0 0,1-2 0,1 0 0,2-1-1,1 0-1,3 0 0,1 0-1,2 1-1,-1 0 0,1 2 1,-1 0-1,1 1 1,1 0-1,1 0 0,1 0-1,-1 1 1,0 0 0,-1 2 0,-1 0 0,0 0 1,-1 0-1,0-2 1,1 0 0,0-1 0,1 0-1,1 0 1,1 0 0,0 0 0,2 0 2,1 0 1,1 0 2,0 0 1,0 0-2,0 0 0,1 0-1,-1 0 0,0 0-2,1 0 0,-1 0-2,-2 0 0,-3 0-1,-5 0 0,-3 0-2</inkml:trace>
</inkml:ink>
</file>

<file path=ppt/ink/ink1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49"/>
    </inkml:context>
    <inkml:brush xml:id="br0">
      <inkml:brushProperty name="width" value="0.03707" units="cm"/>
      <inkml:brushProperty name="height" value="0.03707" units="cm"/>
      <inkml:brushProperty name="color" value="#00BFF3"/>
    </inkml:brush>
  </inkml:definitions>
  <inkml:trace contextRef="#ctx0" brushRef="#br0">69094 39400 593,'0'23'129,"0"1"-30,0-1-32,0 1-30,-1 0-17,0 1-3,-2 1-3,0 1-4,-1 0-2,0 1-4,0-1-2,0 0-4,-1 3-2,-2 5-2,-1 4 0,-3 6-3,0 1-2,2-4-5,2-2-6,3-3-4,0-5-6,2-4-7,0-5-8,2-5-7,0-5 0,0-6 5,0-6 8,0-6 5</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49"/>
    </inkml:context>
    <inkml:brush xml:id="br0">
      <inkml:brushProperty name="width" value="0.03132" units="cm"/>
      <inkml:brushProperty name="height" value="0.03132" units="cm"/>
      <inkml:brushProperty name="color" value="#00BFF3"/>
    </inkml:brush>
  </inkml:definitions>
  <inkml:trace contextRef="#ctx0" brushRef="#br0">69150 40593 702,'21'-15'34,"-3"4"-3,-5 3-2,-3 3-4,-1 1-1,2 0 0,1 0 0,3 1-1,1-1-1,-1 0-4,1 0-2,0 0-5,-1 1-2,-1 0-4,-1 2-3,-1 0-2,-1 1-5,-1 0-6,0 0-5,-2 0-6,0 0-8,0 0-12,-1 0-12,1 0-12,-1-1 2,0-2 14,-2-2 13,0-1 14</inkml:trace>
</inkml:ink>
</file>

<file path=ppt/ink/ink1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49"/>
    </inkml:context>
    <inkml:brush xml:id="br0">
      <inkml:brushProperty name="width" value="0.04261" units="cm"/>
      <inkml:brushProperty name="height" value="0.04261" units="cm"/>
      <inkml:brushProperty name="color" value="#00BFF3"/>
    </inkml:brush>
  </inkml:definitions>
  <inkml:trace contextRef="#ctx0" brushRef="#br0">70177 39630 516,'0'-15'0,"0"2"1,0 3 0,0 1 2,1 3 8,0 4 18,2 4 17,0 4 19,0 3 3,0 3-11,-2 3-11,0 4-10,-2 2-7,0 2-6,-2 4-4,0 3-5,-1 3-3,0 1-2,0 2-3,1 2-1,-2 3-3,0 4 0,-2 4-1,0 4-2,0 1-2,-1-1-6,0 0-6,0-2-5,2-3-7,1-4-10,2-5-9,2-6-10,1-4-1,0-7 5,0-5 5,0-6 6</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29"/>
    </inkml:context>
    <inkml:brush xml:id="br0">
      <inkml:brushProperty name="width" value="0.02544" units="cm"/>
      <inkml:brushProperty name="height" value="0.02544" units="cm"/>
      <inkml:brushProperty name="color" value="#00BFF3"/>
    </inkml:brush>
  </inkml:definitions>
  <inkml:trace contextRef="#ctx0" brushRef="#br0">38281 36302 864,'-13'21'-74,"3"-3"18,4-5 19,4-3 20,2-2 15,2-2 13,0-1 13,2 0 14,1-2 4,1 0-6,3-2-4,2 0-5,1-3-4,2 0-2,0-3-1,1-2-3,0 0-3,-1 2-4,-1 2-5,0 2-3,-2 1-7,-1 0-5,-1 0-7,0 0-6,-1 0-3,0 0 3,-1 0 2,1 0 3,0 0-2,2 0-3,0 0-5,1 0-3,2-1 1,0-3 7,1-4 6,1-2 7,0-2 4,-1-2 1,-1 0 2,0-1 1,-2 1 0,-3 1 1,-1 2 1,-2 2-1,-1 2 1,0 1 0,0 0 0,0 2 0,-1 1 0,-2 2 0,-2 2 0,-2 2 0</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0"/>
    </inkml:context>
    <inkml:brush xml:id="br0">
      <inkml:brushProperty name="width" value="0.04419" units="cm"/>
      <inkml:brushProperty name="height" value="0.04419" units="cm"/>
      <inkml:brushProperty name="color" value="#00BFF3"/>
    </inkml:brush>
  </inkml:definitions>
  <inkml:trace contextRef="#ctx0" brushRef="#br0">70400 40597 497,'42'-55'4,"-8"14"-2,-9 15-1,-9 15 0,-5 8 3,0 2 5,-2 2 7,0 2 6,-2 4 5,-1 5 3,-1 7 3,0 6 4,-2 2-3,0 0-6,-2 1-8,0-1-7,-2-1-5,0-3-4,-2-3-2,0-3-3,2-7-5,8-12-5,6-12-6,7-11-6,4-9-4,1-5 0,1-4 0,1-5-1,0-1 1,-1 6 2,-1 4 4,-1 5 2,-2 5 5,-1 6 11,-3 4 8,-1 5 10,-3 4 11,-3 8 12,-3 4 12,-2 8 14,-3 3 0,-2 3-11,-2 3-10,-2 3-11,0 1-7,0 1-3,2-1-4,0 1-4,1-2-4,0 0-5,0-1-6,0 0-5,2-3-2,2-1 1,3-3 1,4-1 1,0-2 1,1-2-1,0-3 0,0-1 0,0-2 0,3-4-1,2-2 0,1-3-1,2-5-1,1-6-3,1-5-2,1-7-3,0-2-1,-3-2 2,-1-1 2,-2 0 2,-3-1 1,-3 3 1,-3 2 1,-2 2 1,-3 2 2,-1 2 1,0 4 2,-1 4 1,-3 1 2,-2 2 2,-4 2 1,-2 3 2,-3 0-1,-1 2-1,-3 1-2,-1 0-2,-3 3 0,-2 4-1,-1 4 2,-2 4 0,-1 2-6,3 1-11,1 1-12,3 2-11,2-2-6,2-3-2,4-3 0,3-2-2</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0"/>
    </inkml:context>
    <inkml:brush xml:id="br0">
      <inkml:brushProperty name="width" value="0.0346" units="cm"/>
      <inkml:brushProperty name="height" value="0.0346" units="cm"/>
      <inkml:brushProperty name="color" value="#00BFF3"/>
    </inkml:brush>
  </inkml:definitions>
  <inkml:trace contextRef="#ctx0" brushRef="#br0">73291 41047 635,'1'-15'-4,"2"4"11,2 3 11,2 3 10,2 1 8,3 2 3,3 0 3,3 2 3,0 0-2,-3 2-7,-2 0-9,-4 2-7,-2 1-7,-2 3-4,-3 3-6,0 4-5,-3 1-2,0 3 0,-2 1 0,0 3 0,-3-1-1,-2 0 0,-3-1-1,-3-1-1,-1-1-1,0-3 2,2-1 1,1-2 0,1-3 1,1-1 1,0-2 0,2-2 2,4-2 2,8 0 8,8-2 7,7 0 6,5-1-2,-1 0-10,1 0-10,-1 0-10,0 0-7,-1 0-4,-1 0-3,-1 0-3,-1-1-4,1 0-1,-1-2-3,1 0-1,-1-1 0,-3 0 4,-1 0 3,-2 0 5,-2 0 1,-1 1 0,-1-2 0,0 2-1</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0"/>
    </inkml:context>
    <inkml:brush xml:id="br0">
      <inkml:brushProperty name="width" value="0.03518" units="cm"/>
      <inkml:brushProperty name="height" value="0.03518" units="cm"/>
      <inkml:brushProperty name="color" value="#00BFF3"/>
    </inkml:brush>
  </inkml:definitions>
  <inkml:trace contextRef="#ctx0" brushRef="#br0">74450 41030 625,'2'-13'77,"6"4"-15,4 3-15,5 4-16,3 2-6,1 0-1,1 0 0,1 0 0,1 0-2,1 2-5,1 0-5,1 2-5,-1-1-5,-1 1-5,-3 0-6,-1 0-5,-3 0-7,-1-1-6,-2 1-6,-2 0-7,-3-1-3,1 0 1,-2-2 1,0 0 1,-3-2 1,-3 0 4,-2-2 4,-4 0 3</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1"/>
    </inkml:context>
    <inkml:brush xml:id="br0">
      <inkml:brushProperty name="width" value="0.04057" units="cm"/>
      <inkml:brushProperty name="height" value="0.04057" units="cm"/>
      <inkml:brushProperty name="color" value="#00BFF3"/>
    </inkml:brush>
  </inkml:definitions>
  <inkml:trace contextRef="#ctx0" brushRef="#br0">74911 40024 542,'-21'-21'4,"5"5"6,4 5 6,6 5 6,3 3 6,0 3 9,2 4 7,0 2 8,1 4 1,0 4-6,0 3-7,0 5-7,0 3-6,0 5-6,0 3-7,0 4-6,0 5-6,0 6-8,0 6-7,0 6-8,0 1-2,-2-1 2,0-2 2,-1-2 1,-1-7-8,0-10-17,0-12-18,0-9-17</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5"/>
    </inkml:context>
    <inkml:brush xml:id="br0">
      <inkml:brushProperty name="width" value="0.03638" units="cm"/>
      <inkml:brushProperty name="height" value="0.03638" units="cm"/>
      <inkml:brushProperty name="color" value="#00BFF3"/>
    </inkml:brush>
  </inkml:definitions>
  <inkml:trace contextRef="#ctx0" brushRef="#br0">76786 40100 604,'30'0'57,"-1"0"-10,-3 0-8,-1 0-9,-3 0-6,-1 0-3,-3 0-4,-1 0-2,-2 0-4,-1 2-2,-1 0-2,0 2-3,-3 1-1,-3 5 0,-2 4 0,-4 4 0,-2 3-2,-4 2-3,-2 4-2,-3 3-3,-5 3-1,-4 1-1,-5 2 0,-4 2-1,-3 0 2,1-4 0,1-2 2,1-3 2,2-3 1,1-3 2,3-3 2,1-3 1,2-3 1,1-1 2,1-2 0,1-2 2,3-4 2,8-6 7,7-6 5,6-6 6,6-1 0,7 1-6,5 2-4,7 2-6,2 2-4,0 1-6,0 0-4,1 2-4,0 1-4,0 4-2,2 2-1,1 4-3,-2 0-1,0-1-4,-3 0-2,-1-2-4,-3-1-4,0 0-3,-1-2-4,-1 0-4,-3-2 2,-5-2 7,-5-2 8,-5-2 7,-2 0 3,0 1 0,0 0 0,0 2-1</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6"/>
    </inkml:context>
    <inkml:brush xml:id="br0">
      <inkml:brushProperty name="width" value="0.04549" units="cm"/>
      <inkml:brushProperty name="height" value="0.04549" units="cm"/>
      <inkml:brushProperty name="color" value="#00BFF3"/>
    </inkml:brush>
  </inkml:definitions>
  <inkml:trace contextRef="#ctx0" brushRef="#br0">79006 39466 483,'38'-7'79,"-1"2"-18,-3 2-16,-2 2-17,-3 1-8,-3 0-3,-5 0-1,-3 0-1,-3 1-10,-3 2-17,-1 2-19,-2 2-17,-4 0-5,-6 1 7,-6 0 9,-6 0 6,-3-1 8,-1-1 4,-1 0 4,-1-2 6,0 0 4,1 0 2,1 0 5,1 0 2,0 0 3,2 0 4,1 0 3,1 0 2,0 0 3,0 1 2,1 2 2,-1 0 1,1 1 2,2 2 1,2 0 1,3 1 0,-1 3 1,0 6 0,-2 3-1,0 6 0,-1 4-1,1 3-3,-1 2-3,0 4-3,0 2-1,0 2-3,0 2-1,1 2-1,-1 0-3,0-1-4,0 0-4,0-1-4,1-3-1,1-2 0,0-4 0,2-2 0,0-5-2,2-4-5,0-4-6,2-6-4,0-8-11,0-11-16,0-10-15,0-11-16,0-6 0,2-3 15,0-1 16,2-2 15,-1 0 10,-1 5 5,0 4 6,-1 3 4,-1 4 4,2 1 2,0 2 3,1 3 2,2 1 4,2 0 7,2 2 6,2 1 8,1 0 2,3 0 2,2 0 1,1 0 1,3 1-1,1-1-5,3 0-4,1 0-4,2 0-4,1 0-3,1 1-2,1-1-4,-1 0-3,0 0-2,-1 0-3,-1 0-3,-2 1-1,-3 1-2,-3 0-1,-3 2-1,-3-1 0,-1-2 0,-2-2 0,-2-1 0,-3-2-2,-1 0-3,-2 0-3,-1 1-4,-5-2 1,-2 0 3,-5-1 5,-4-1 3,-1 0 2,1 2 3,1 3 2,1 1 1,-1 2 3,0 2 3,-1 2 5,-1 2 3,-2 2 4,0 2 5,-1 2 3,-1 2 5,0 3 2,1 3 0,1 5 0,1 4-1,1 1 0,2 2-4,3 1-2,1 1-3,2 1-3,2-1-2,2 0-3,2 1-2,3-1-2,4-2 1,4 1 1,4-2-1,2-2-3,1-1-9,1-3-8,1-1-8,1-3-2,3-1 2,1-2 4,3-2 2,0-3-5,1-2-13,-1-4-13,0-2-14,-1-2-6,-5 0 2,-3 0 2,-4 0 1</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6"/>
    </inkml:context>
    <inkml:brush xml:id="br0">
      <inkml:brushProperty name="width" value="0.03636" units="cm"/>
      <inkml:brushProperty name="height" value="0.03636" units="cm"/>
      <inkml:brushProperty name="color" value="#00BFF3"/>
    </inkml:brush>
  </inkml:definitions>
  <inkml:trace contextRef="#ctx0" brushRef="#br0">81095 38478 604,'0'-15'1,"0"1"-1,0 1 1,0 0 0,1 3 5,2 3 8,2 2 9,2 4 8,2 1 3,1 2 0,3 0-1,2 2 0,0 0-2,1 3-2,0 2-2,-1 2-3,0 2-2,-2 1-4,-3 3-4,-1 2-3,-2 1-4,-4 2-5,-3 3-6,-2 1-4,-4 1-5,-4 1-3,-3-1-4,-5 1-2,-2-2-2,-1-2 3,-1-1 1,-1-3 3,1-2 2,3-2 2,3-4 3,3-3 2,2-2 2,0-2-1,2-3 0,1 0 1,2-2 3,4 0 10,4 0 8,4 0 9,3-1 3,3-1-4,3 0-4,4-1-3,0-1-4,1 0-4,-1 0-4,1 0-5,-1 1-5,1 0-6,-1 2-5,1 0-5,-1 1-7,1-2-7,-1 0-8,1-1-8,-2-1 1,-3 0 7,-3 0 7,-2 0 8</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7"/>
    </inkml:context>
    <inkml:brush xml:id="br0">
      <inkml:brushProperty name="width" value="0.03123" units="cm"/>
      <inkml:brushProperty name="height" value="0.03123" units="cm"/>
      <inkml:brushProperty name="color" value="#00BFF3"/>
    </inkml:brush>
  </inkml:definitions>
  <inkml:trace contextRef="#ctx0" brushRef="#br0">81950 38994 704,'0'-14'5,"2"3"10,0 3 10,2 3 9,2 1 4,5 2-4,5 0-5,6 2-3,1-1-4,2 0-1,1-2-2,1 0-1,0 0-8,1 0-14,-1 2-13,1 1-13,-3 0-6,-1 0 1,-4 0 3,-3 0 2,-3-1-1,-1-1-2,-2 0-3,-2-1-1</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7"/>
    </inkml:context>
    <inkml:brush xml:id="br0">
      <inkml:brushProperty name="width" value="0.03515" units="cm"/>
      <inkml:brushProperty name="height" value="0.03515" units="cm"/>
      <inkml:brushProperty name="color" value="#00BFF3"/>
    </inkml:brush>
  </inkml:definitions>
  <inkml:trace contextRef="#ctx0" brushRef="#br0">82545 38000 625,'-15'2'24,"4"6"13,3 4 12,3 5 13,2 5 1,0 5-12,2 4-12,0 6-11,1 3-12,0 2-11,0 2-10,0 2-12,0 1-9,-2-2-10,0-1-8,-2 0-8,0-5-4,1-10 3,-1-8 2,0-8 4</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8"/>
    </inkml:context>
    <inkml:brush xml:id="br0">
      <inkml:brushProperty name="width" value="0.03426" units="cm"/>
      <inkml:brushProperty name="height" value="0.03426" units="cm"/>
      <inkml:brushProperty name="color" value="#00BFF3"/>
    </inkml:brush>
  </inkml:definitions>
  <inkml:trace contextRef="#ctx0" brushRef="#br0">82700 40630 642,'15'-13'68,"-1"3"-8,-1 5-10,0 3-9,1 2-6,5 2-5,5 0-4,5 1-3,2 0-7,0 0-7,1-2-10,-1 0-7,-1-1-7,-2 0-6,-1 0-6,-3 0-5,-2 0-3,-3 0-2,-3 0 0,-2 0-2</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0"/>
    </inkml:context>
    <inkml:brush xml:id="br0">
      <inkml:brushProperty name="width" value="0.03965" units="cm"/>
      <inkml:brushProperty name="height" value="0.03965" units="cm"/>
      <inkml:brushProperty name="color" value="#00BFF3"/>
    </inkml:brush>
  </inkml:definitions>
  <inkml:trace contextRef="#ctx0" brushRef="#br0">38311 35463 554,'-14'-7'-20,"3"1"13,3 0 12,2 2 14,5-1 6,6-2 3,6-2 0,6-1 2,1-1-2,1 2-5,-2 2-5,-1 2-5,-2 2-4,-1 0-4,-2 2-4,-2 0-2,-2 4-4,0 4 0,-2 5-1,0 6-2,-4 2 0,-5 1 3,-4 1 1,-5 1 3,-2-1 1,3-1 0,1-3 1,2-1 1,3-4 0,4-5-1,4-4 0,4-6-1,5-4-2,5-5-4,7-5-3,5-5-3,4-4-5,-1-3-3,0-3-4,1-3-3,-3 1-1,-3 4 1,-5 3 1,-3 5 2,-3 0 3,-1-2 4,-1-1 4,0-2 5,-3 1 6,-3 5 8,-3 4 8,-2 6 9,-3 5 10,0 4 16,-2 6 13,0 4 15,-1 5 0,-2 5-15,0 5-14,-1 5-16,-1 2-9,2 1-5,1-1-3,0 0-5,2-1-3,2-3-4,2-3-3,2-3-2,2-3-3,0-3-2,1-2-1,2-4-2,0-3 0,3-2 0,2-4 1,2-2 1,1-5 0,3-4 1,1-5 2,3-5 0,-1-4-1,-1-1-3,-3-3-5,-1-1-3,-2-2-1,0 0 0,-2-2 2,-1-1 1,-2 1 3,-2 0 2,-4 1 3,-2 1 4,-5 3 1,-2 3 0,-5 5 0,-4 3-1,-1 4 2,-1 3 1,0 3 2,1 2 2,-2 4 0,0 4-1,-1 4 0,-1 4 0,0 3-10,3 3-17,1 3-17,3 3-17,1 0-3,4-3 12,2-3 14,4-2 12,1-4 7,2-1 5,0-2 2,2-2 4</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8"/>
    </inkml:context>
    <inkml:brush xml:id="br0">
      <inkml:brushProperty name="width" value="0.03633" units="cm"/>
      <inkml:brushProperty name="height" value="0.03633" units="cm"/>
      <inkml:brushProperty name="color" value="#00BFF3"/>
    </inkml:brush>
  </inkml:definitions>
  <inkml:trace contextRef="#ctx0" brushRef="#br0">83303 40193 605,'-8'-8'0,"0"2"0,0 1 0,1 0 0,-1 0 0,0 0 1,0-1 1,0-1 0,1-1 5,-1 2 8,0 1 10,0 0 8,1 4 5,2 6 3,2 6 2,3 6 2,0 3-2,0 0-9,0 2-7,0 1-7,-2 2-8,-2 3-6,-4 3-5,-2 3-7,-1 2-5,1 2-3,0 2-4,2 2-3,1-1-4,0-2-7,2-3-5,1-3-7,0-5-3,2-6 0,0-5 0,2-6-1</inkml:trace>
</inkml:ink>
</file>

<file path=ppt/ink/ink1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5:58"/>
    </inkml:context>
    <inkml:brush xml:id="br0">
      <inkml:brushProperty name="width" value="0.03702" units="cm"/>
      <inkml:brushProperty name="height" value="0.03702" units="cm"/>
      <inkml:brushProperty name="color" value="#00BFF3"/>
    </inkml:brush>
  </inkml:definitions>
  <inkml:trace contextRef="#ctx0" brushRef="#br0">85415 40000 594,'30'0'106,"-1"2"-25,-3 0-27,-2 2-26,-2 0-13,-4 2-2,-5 0-1,-3 1-1,-3 3-2,-1 4-3,0 3-3,-2 5-4,-2 2-2,-6 2-3,-4 3-3,-5 1-3,-3 1 0,-1 1-1,-2-1 0,1 0 1,-2-1 1,1-3 1,-1-3 2,1-3 3,0-3 0,4-1 0,3-2 2,3-3-1,0-1 2,0 0 4,-1-2 2,-1-1 4,1 0 4,6-2 6,4-1 6,6 0 5,3-2 2,1-1-6,3 0-4,2-1-5,1-1-6,1 0-9,1 0-7,1 0-8,1 0-7,1 0-5,1 0-4,1 0-4,0-2-2,-1 0 2,-1-3 3,-1-2 3,-1 0 0,-3 0-1,-1 2 0,-2 1-1,-2 0 0,-1 0 3,-1 0 2,0 0 1</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08"/>
    </inkml:context>
    <inkml:brush xml:id="br0">
      <inkml:brushProperty name="width" value="0.04689" units="cm"/>
      <inkml:brushProperty name="height" value="0.04689" units="cm"/>
      <inkml:brushProperty name="color" value="#00BFF3"/>
    </inkml:brush>
  </inkml:definitions>
  <inkml:trace contextRef="#ctx0" brushRef="#br0">87362 39406 469,'8'-35'4,"-2"9"9,-1 9 9,0 9 8,-2 5 7,0 3 6,-2 4 5,0 2 6,-1 6-1,0 8-6,0 7-7,0 8-7,-2 4-6,0-2-3,-3 0-4,-2-1-5,-1 0-3,-2 2-6,0 2-4,-1 2-4,0-1-3,2-5 1,2-5 1,3-5 0,0-4-2,2-2-7,0-1-7,2-2-7,0-1-2,0 1 1,0 1 2,0 1 2,1-6-6,2-12-16,2-14-13,2-11-16,-1-5 1,-1 5 16,-2 5 14,-2 5 17</inkml:trace>
</inkml:ink>
</file>

<file path=ppt/ink/ink1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08"/>
    </inkml:context>
    <inkml:brush xml:id="br0">
      <inkml:brushProperty name="width" value="0.03992" units="cm"/>
      <inkml:brushProperty name="height" value="0.03992" units="cm"/>
      <inkml:brushProperty name="color" value="#00BFF3"/>
    </inkml:brush>
  </inkml:definitions>
  <inkml:trace contextRef="#ctx0" brushRef="#br0">87500 40226 551,'2'-15'29,"6"2"14,4 3 13,5 1 13,3 2 0,1 1-13,1 0-12,1 2-14,0 1-8,-1 0-6,-1 2-6,-1 0-5,-2 1-13,-1 0-17,-3 0-19,-1 0-17,-3-1-9,-2-4 3,-4-2 3,-2-3 2</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08"/>
    </inkml:context>
    <inkml:brush xml:id="br0">
      <inkml:brushProperty name="width" value="0.05703" units="cm"/>
      <inkml:brushProperty name="height" value="0.05703" units="cm"/>
      <inkml:brushProperty name="color" value="#00BFF3"/>
    </inkml:brush>
  </inkml:definitions>
  <inkml:trace contextRef="#ctx0" brushRef="#br0">88272 38831 385,'0'-35'42,"0"7"-4,0 9-3,0 7-4,0 6 1,0 6 4,0 4 4,0 6 4,0 4 1,0 5-3,0 5-3,0 5-3,-1 4-3,0 4-5,-2 4-4,0 5-4,-3 3-3,-2 5-4,-3 5-3,-3 6-3,-2 4-4,1 6-8,-1 6-7,0 7-7,2 0-8,1-2-8,2-3-9,3-4-9,1-4-4,2-9-4,2-7-2,2-8-2,1-9 3,0-10 10,0-9 10,0-10 11</inkml:trace>
</inkml:ink>
</file>

<file path=ppt/ink/ink1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09"/>
    </inkml:context>
    <inkml:brush xml:id="br0">
      <inkml:brushProperty name="width" value="0.04003" units="cm"/>
      <inkml:brushProperty name="height" value="0.04003" units="cm"/>
      <inkml:brushProperty name="color" value="#00BFF3"/>
    </inkml:brush>
  </inkml:definitions>
  <inkml:trace contextRef="#ctx0" brushRef="#br0">89566 38996 549,'-7'-8'7,"2"0"13,2 1 13,2-1 13,2 2 5,4 1-4,2 2-4,3 2-4,4 1-4,4 0-3,3 0-3,4 0-5,2 0-4,-1 2-6,-1 0-6,-1 2-6,-2-1-5,-2 1-5,-1 0-5,-2 0-5</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0"/>
    </inkml:context>
    <inkml:brush xml:id="br0">
      <inkml:brushProperty name="width" value="0.03976" units="cm"/>
      <inkml:brushProperty name="height" value="0.03976" units="cm"/>
      <inkml:brushProperty name="color" value="#00BFF3"/>
    </inkml:brush>
  </inkml:definitions>
  <inkml:trace contextRef="#ctx0" brushRef="#br0">89974 38330 553,'-8'-22'3,"2"6"7,1 5 6,1 5 7,-1 7 8,0 10 11,-2 9 11,0 11 11,0 4 0,1 4-13,0 1-11,2 2-12,-1 1-12,0 0-10,-1 0-12,-1 0-10,-1-3-15,0-6-21,1-6-21,-1-5-20</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0"/>
    </inkml:context>
    <inkml:brush xml:id="br0">
      <inkml:brushProperty name="width" value="0.03754" units="cm"/>
      <inkml:brushProperty name="height" value="0.03754" units="cm"/>
      <inkml:brushProperty name="color" value="#00BFF3"/>
    </inkml:brush>
  </inkml:definitions>
  <inkml:trace contextRef="#ctx0" brushRef="#br0">90176 40481 586,'-14'-1'0,"3"0"0,3-2 0,2 0 0,2-1 8,0 1 17,0-1 16,1 0 17,1 0 4,5 2-8,6 0-10,4 2-9,6 0-7,5 2-5,6 0-6,7 2-5,2 0-5,0 0-8,0-1-7,0 1-6,-2 1-7,-3 0-4,-5 1-5,-3 2-5,-6 0-6,-5 1-7,-6 1-8,-6 2-7,-4-2 3,-1-1 12,0-2 13,-1-2 12</inkml:trace>
</inkml:ink>
</file>

<file path=ppt/ink/ink1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0"/>
    </inkml:context>
    <inkml:brush xml:id="br0">
      <inkml:brushProperty name="width" value="0.04029" units="cm"/>
      <inkml:brushProperty name="height" value="0.04029" units="cm"/>
      <inkml:brushProperty name="color" value="#00BFF3"/>
    </inkml:brush>
  </inkml:definitions>
  <inkml:trace contextRef="#ctx0" brushRef="#br0">90128 41300 545,'-15'7'5,"1"-1"7,1 0 9,0-2 8,3 1 7,3 0 3,2 1 3,4 1 4,4 0-2,6 0-5,5-2-7,7 0-7,4-2-3,5 1-2,3 0-2,4 0-1,1-1-9,0 0-16,-1-2-15,-1 0-16,-3-1-10,-4 0-4,-4 0-4,-3 0-5,-4 0 2,-3 0 8,-3 0 7,-2 0 7</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0"/>
    </inkml:context>
    <inkml:brush xml:id="br0">
      <inkml:brushProperty name="width" value="0.04242" units="cm"/>
      <inkml:brushProperty name="height" value="0.04242" units="cm"/>
      <inkml:brushProperty name="color" value="#00BFF3"/>
    </inkml:brush>
  </inkml:definitions>
  <inkml:trace contextRef="#ctx0" brushRef="#br0">92652 39847 518,'7'-21'96,"1"7"-19,0 5-19,0 6-19,1 3-11,3 2-3,4 0-3,2 2-4,0 1 0,-1 3 1,-2 4 1,-3 2 2,-1 2-3,-2 1-6,-2 1-6,-2 1-7,-4 2-6,-6 3-6,-6 3-5,-6 3-7,-5 1-2,-7 2 1,-5 1 2,-6 1 2,-1-2 1,4-2 0,3-3 1,5-3 0,2-4 4,1-3 6,1-5 7,1-3 6,2-2 6,3-2 4,3-1 4,3 0 4,7-2 5,12-1 4,11 0 5,13-1 4,7-2-6,2-1-15,4 0-15,2-1-16,3-2-10,0 0-5,2-1-5,0-2-5,-1 1-2,-4-1 0,-4 0 0,-4 0-1,-4 1 3,-3 2 4,-5 2 5,-3 3 4,-4-1 1,-3-1-2,-3 0-2,-2-1-3</inkml:trace>
</inkml:ink>
</file>

<file path=ppt/ink/ink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0"/>
    </inkml:context>
    <inkml:brush xml:id="br0">
      <inkml:brushProperty name="width" value="0.02805" units="cm"/>
      <inkml:brushProperty name="height" value="0.02805" units="cm"/>
      <inkml:brushProperty name="color" value="#00BFF3"/>
    </inkml:brush>
  </inkml:definitions>
  <inkml:trace contextRef="#ctx0" brushRef="#br0">40150 35597 784,'14'-1'0,"-1"0"0,-2-2 0,-2 0 0,0-2-4,3 0-7,4-1-6,2-1-8,1 0 1,-1 2 9,-1 2 9,-1 2 10,-1 2 5,-2 4 5,-3 2 4,0 4 3,-4 3 2,-1 5-2,-2 5-1,-2 5-1,-2 2-4,-2 2-6,-2 1-7,-1 1-7,-1-2-3,2-2-1,2-3 0,2-3 0,2-3 0,2-3 3,2-3 1,2-2 2,1-3 3,1 1 1,1 0 1,2 0 3,0-1 2,1-1 3,1 0 4,2-2 4,-1 0 1,-1 0 1,-1 0 1,-1-1 0,-1 2-2,-2 4-3,-2 2-3,-2 3-4,-3 4-3,-4 5-2,-4 5-3,-4 5-3,-4 4-1,-3 6 0,-5 4-1,-3 6 0,-1-2-5,3-7-8,2-6-10,5-7-8,0-6-5,0-3-2,0-5-1,1-3-1</inkml:trace>
</inkml:ink>
</file>

<file path=ppt/ink/ink1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1"/>
    </inkml:context>
    <inkml:brush xml:id="br0">
      <inkml:brushProperty name="width" value="0.05003" units="cm"/>
      <inkml:brushProperty name="height" value="0.05003" units="cm"/>
      <inkml:brushProperty name="color" value="#00BFF3"/>
    </inkml:brush>
  </inkml:definitions>
  <inkml:trace contextRef="#ctx0" brushRef="#br0">95063 38857 439,'6'-17'1,"-1"0"2,-2-1 2,-2-1 2,1 1 2,2 3 3,4 2 3,2 4 3,4 2 4,5 1 6,5 0 6,5 2 5,1 0 0,-1 2-4,-3 0-6,-1 2-4,-3 1-8,-3 4-10,-3 2-9,-3 3-10,-2 2-5,-2 0-1,-2 0 0,-2-1-1,-3 2-2,-4 2-4,-4 1-4,-4 3-3,-3 0-2,-2-3 1,-1-1 3,-3-2 1,0-3 3,-1-1 5,0-2 5,1-2 4,0-2 3,2 0 1,3-2 1,1 0 1,1 0 7,1 2 11,-1 2 12,0 2 12,1 1 6,2 1 2,3 1 3,1 2 1,1 0-2,2 1-5,0 1-7,2 2-5,0 1-3,0 5 0,0 3 0,0 5 0,-1 3 0,-2 4-3,-2 4-3,-2 4-1,-1 5-4,-2 6-4,0 5-3,-1 7-3,0-1-5,2-5-4,3-6-4,1-6-4,1-6-3,2-8 0,0-6-2,2-7-1,0-10-11,2-12-21,0-14-21,2-11-22,0-9 0,0-1 20,-1-2 18,2-2 21,-2 0 12,1 3 8,0 3 7,0 4 8,1 1 6,2 3 5,2 1 6,2 3 5,1 1 5,1 2 5,1 3 4,1 1 5,3 2-1,4 2-5,3 2-5,4 3-5,3 0-5,1 0-4,1 0-5,1 0-4,-2 0-5,-2 0-7,-3 0-7,-3 0-6,-3 1-4,-1 0 0,-2 2-1,-3 1 0,-2-2 0,-4-1-2,-4-2 0,-4-1-2,-3-3 1,0-2 2,-2-2 1,0-1 1,-2-2 4,-2-2 4,-2 0 4,-1-1 5,-3 1 6,0 1 7,-1 2 7,-1 3 7,-1 1 3,0 4 2,1 2-1,-1 4 1,0 3 2,1 4 1,-1 4 3,0 4 1,1 2 2,1 5-1,1 2 1,1 3 0,1 3-3,4 2-4,2 4-5,4 3-4,2 0-4,2-2-5,2-2-4,2-1-4,2-3-7,5-4-8,4-2-9,3-2-9,4-5-6,1-3-8,3-4-6,1-4-7,0-3 1,-3-1 8,-3 0 9,-3-2 7,-3 0 4,-1-2-5,-2 0-2,-2-1-4</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2"/>
    </inkml:context>
    <inkml:brush xml:id="br0">
      <inkml:brushProperty name="width" value="0.03633" units="cm"/>
      <inkml:brushProperty name="height" value="0.03633" units="cm"/>
      <inkml:brushProperty name="color" value="#00BFF3"/>
    </inkml:brush>
  </inkml:definitions>
  <inkml:trace contextRef="#ctx0" brushRef="#br0">97572 38031 605,'21'-13'67,"-3"3"-11,-5 4-13,-3 4-13,-2 3-5,0 2-1,-1 2-2,1 2 1,-1 2-2,-2 3-2,-3 3-1,0 3-2,-4 2-3,-2 1-5,-4 1-5,-2 1-5,-2 0-5,-1-3-3,-1-1-4,-1-2-3,0-2-2,2-1-1,3-1 0,1-1-1,4 0 1,6 0 5,6-1 4,6 1 4,1 0 3,1 0 2,-2-1 2,-1 1 1,-2 0 5,-2 1 8,-4 2 6,-2 0 6,-5 0 4,-2 1-4,-5 0-1,-4-1-3,-3 1-5,-1 0-9,-3-1-7,-1 1-10,-1-2-2,1-1 2,2-2 1,0-2 1,1-3-10,4-4-23,3-4-22,3-4-24</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2"/>
    </inkml:context>
    <inkml:brush xml:id="br0">
      <inkml:brushProperty name="width" value="0.03147" units="cm"/>
      <inkml:brushProperty name="height" value="0.03147" units="cm"/>
      <inkml:brushProperty name="color" value="#00BFF3"/>
    </inkml:brush>
  </inkml:definitions>
  <inkml:trace contextRef="#ctx0" brushRef="#br0">98400 38593 698,'51'-21'41,"-6"5"-1,-8 5 1,-6 5 0,-3 1-3,1 0-4,0-1-5,2-2-5,-1 2-10,-3 1-17,-3 2-16,-3 2-17,-3 1-5,-3 2 5,-3 0 4,-2 2 5</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2"/>
    </inkml:context>
    <inkml:brush xml:id="br0">
      <inkml:brushProperty name="width" value="0.04196" units="cm"/>
      <inkml:brushProperty name="height" value="0.04196" units="cm"/>
      <inkml:brushProperty name="color" value="#00BFF3"/>
    </inkml:brush>
  </inkml:definitions>
  <inkml:trace contextRef="#ctx0" brushRef="#br0">99139 37681 524,'-8'-7'0,"0"1"0,0 0 0,1 2 0,-1 0 7,0 2 13,0 0 14,0 2 14,1 2 5,1 6 0,0 4-2,2 5-2,0 5-4,0 7-7,0 5-7,0 6-7,0 5-9,1 2-8,-1 3-8,0 4-9,-1-2-3,0-3 2,-1-4 3,-2-4 3,1-5-13,1-8-25,0-6-27,2-6-26</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3"/>
    </inkml:context>
    <inkml:brush xml:id="br0">
      <inkml:brushProperty name="width" value="0.0416" units="cm"/>
      <inkml:brushProperty name="height" value="0.0416" units="cm"/>
      <inkml:brushProperty name="color" value="#00BFF3"/>
    </inkml:brush>
  </inkml:definitions>
  <inkml:trace contextRef="#ctx0" brushRef="#br0">97550 40681 528,'54'-14'141,"-1"5"-30,0 3-31,-2 4-30,-3 2-18,-4 2-7,-5 0-7,-5 2-5,-3 0-12,2 1-13,1 1-16,1 2-14,-4-1-8,-6-1-3,-7-1-3,-6 0-3</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3"/>
    </inkml:context>
    <inkml:brush xml:id="br0">
      <inkml:brushProperty name="width" value="0.04061" units="cm"/>
      <inkml:brushProperty name="height" value="0.04061" units="cm"/>
      <inkml:brushProperty name="color" value="#00BFF3"/>
    </inkml:brush>
  </inkml:definitions>
  <inkml:trace contextRef="#ctx0" brushRef="#br0">98407 39990 541,'-22'-5'23,"5"8"14,3 6 15,5 7 13,2 4 3,2 3-9,2 1-9,2 3-9,1 2-9,-2 4-11,0 4-11,-2 5-10,0 1-9,1 1-8,-1 2-9,0 0-8,0-2-4,0-8 0,0-6 2,0-7 1,0-4-3,1-3-6,-1-1-5,0-2-5</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3"/>
    </inkml:context>
    <inkml:brush xml:id="br0">
      <inkml:brushProperty name="width" value="0.05107" units="cm"/>
      <inkml:brushProperty name="height" value="0.05107" units="cm"/>
      <inkml:brushProperty name="color" value="#00BFF3"/>
    </inkml:brush>
  </inkml:definitions>
  <inkml:trace contextRef="#ctx0" brushRef="#br0">99873 40047 430,'1'-14'0,"0"2"0,2 4 0,0 3 0,4 1 5,7 2 9,7 0 9,8 2 10,0 0 0,-2 0-7,-3 0-8,-3 0-8,-2 1 2,-1 4 10,0 2 10,-2 3 11,-2 4 1,-3 2-10,-3 3-9,-2 3-9,-6 2-8,-6 4-7,-7 3-6,-7 3-7,-6 2-4,-3 2 2,-4 2 0,-4 2 1,-2-1-1,1-3-1,2-5-2,0-4-2,2-4 2,3-3 3,3-5 5,3-3 4,3-4 3,3-2 5,3-4 3,3-2 3,7-4 5,12 0 4,12-3 3,11-2 6,7 0-4,0 0-10,2 2-9,1 1-10,-1 0-6,0 2-1,-2 0-1,0 2-1,0-1-3,1-2-6,0-2-5,2-2-5,0-2-4,-2-3 0,0-4 0,-1-2-1,-2-3 3,-2-3 7,-1-2 7,-3-4 7,-2-2 4,-5-1 3,-3-1 2,-4 0 3,-3 0 1,-1 3 0,-1 3 1,0 4 0,-3 1 4,-1 4 6,-2 3 6,-2 3 7,-1 5 13,-2 6 21,0 8 21,-1 6 21,-2 7 1,-2 7-18,-2 7-18,-2 6-17,0 3-15,1-4-9,0-2-9,2-3-10,0-2-8,0 0-5,1 1-5,-1-1-6,0-1-4,2-3-3,1-4-4,0-1-2,3-10-8,4-15-13,4-14-13,4-14-12,2-7 3,1 3 20,1 3 19,2 4 20,0 2 13,1 5 6,1 3 8,1 4 6,0 4 6,-3 1 6,-1 2 6,-2 2 5,-1 1 0,1 0-4,1 0-5,2 1-5,-1-1-8,1 2-12,0 0-13,-1 2-12,-1-2-9,-4-2-7,-4-4-7,-4-2-6</inkml:trace>
</inkml:ink>
</file>

<file path=ppt/ink/ink1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14"/>
    </inkml:context>
    <inkml:brush xml:id="br0">
      <inkml:brushProperty name="width" value="0.05599" units="cm"/>
      <inkml:brushProperty name="height" value="0.05599" units="cm"/>
      <inkml:brushProperty name="color" value="#00BFF3"/>
    </inkml:brush>
  </inkml:definitions>
  <inkml:trace contextRef="#ctx0" brushRef="#br0">102854 39565 392,'0'-15'2,"0"1"1,0 1 3,0 1 2,0 5 12,2 11 19,0 12 21,2 10 19,-2 4 4,-1 0-15,-2-1-13,-1-1-15,-3 1-9,0 5-4,-2 3-5,0 4-4,-2 4-4,-2 4-3,-1 4-3,-3 4-4,-1 0-5,-1-1-4,-2-2-5,1-2-6,-1-4-1,2-4 1,2-5 2,3-6 1,4-6-6,8-11-13,8-9-12,8-10-14,4-8-2,2-5 9,3-7 8,2-5 9,0-3 7,0-1 5,1 1 4,-1 0 5,0 2 6,-3 7 5,-1 5 5,-3 6 6,-1 5 7,-3 1 6,-1 2 8,-2 2 7,-3 4 4,-2 7-3,-4 8 0,-2 6-2,-4 4-3,-1 2-5,-2 2-4,-1 3-4,-2-2-6,0-3-6,0-5-4,1-3-7,3-7-6,9-5-7,10-8-7,8-6-7,4-6-4,1-3-1,-1-5 1,0-4-1,0-1 3,-1 1 5,-1 1 6,-1 1 5,-2 2 5,-3 3 4,-3 3 6,-2 2 4,-4 4 9,-3 5 15,-2 2 15,-4 5 14,-1 3 3,0 2-9,0 2-10,0 1-8,0 3-7,0 1-3,0 3-2,0 2-3,0 1-4,0 1-2,0 1-2,0 1-4,1-1-1,2-2 1,2-1-1,2-3 1,3-1-2,4-2-3,3-3-4,5-1-3,2-4-6,1-6-4,1-6-6,1-6-6,-1-5-1,0-5 2,-1-5 4,0-5 2,-4-2 3,-1 1 4,-4 1 3,-3 2 3,-2 0 3,-2 1 4,-3 1 3,-1 1 4,-3 1 2,-6 4 1,-4 3 1,-5 3 3,-4 2-3,-3 3-3,-4 1-4,-1 2-4,-5 2-7,-5 2-9,-5 2-10,-4 2-9,1 1-1,7 0 7,9 0 7,7 0 7,5-1-2,1 1-9,1 0-11,1 0-10</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8"/>
    </inkml:context>
    <inkml:brush xml:id="br0">
      <inkml:brushProperty name="width" value="0.04045" units="cm"/>
      <inkml:brushProperty name="height" value="0.04045" units="cm"/>
      <inkml:brushProperty name="color" value="#FED406"/>
    </inkml:brush>
  </inkml:definitions>
  <inkml:trace contextRef="#ctx0" brushRef="#br0">63400 24797 543,'17'-14'100,"3"2"-20,3 4-20,3 3-19,0 1-11,-2 2-6,-1 0-4,-3 2-5,-1 1-2,-3 2 1,-1 2 0,-2 2 1,-2 2-3,-1 5-7,-1 4-9,0 3-6,-3 1-5,-4-1 0,-4-2-1,-4-3 1,-2-1-1,0 0-1,0-2 0,1-1-1,-3-1-1,-2-1-1,-3 0 0,-3-2-1,0-1-1,3-2-1,2-2-2,4-2 0,2-3-1,-1-2 4,0-4 1,0-2 3,1-2 3,2-1 3,3-1 2,1-1 3,1 0 1,0 2 0,0 3-1,0 1-1,0 4 11,0 8 18,0 6 20,0 7 19,0 5 6,0 3-9,0 3-10,0 3-8,-1 0-7,-1-2-6,0-1-4,-1-3-5,-1-1-3,0-1-1,0-1-1,0-1 0,0 2-5,0 3-7,0 4-10,1 5-7,-1-1-6,0-2-3,0-3-3,0-3-3,2-8-5,6-14-7,4-14-8,5-13-7,2-5 0,-2 5 10,-3 5 9,-1 5 9</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8"/>
    </inkml:context>
    <inkml:brush xml:id="br0">
      <inkml:brushProperty name="width" value="0.03307" units="cm"/>
      <inkml:brushProperty name="height" value="0.03307" units="cm"/>
      <inkml:brushProperty name="color" value="#FED406"/>
    </inkml:brush>
  </inkml:definitions>
  <inkml:trace contextRef="#ctx0" brushRef="#br0">64450 24906 665,'7'-8'0,"-3"0"0,-1 1 0,-1-1 0,-2-1 2,3 0 6,2-1 4,2-1 5,1 1 6,1 4 6,2 4 7,0 4 5,-1 4 1,-1 6-7,-2 4-7,-2 5-5,-2 3-7,0 2-3,-2 3-6,0 1-5,-2 1-3,0 0-5,-2 1-4,0-1-3,-1-3-6,0-6-7,0-5-7,0-6-7,0-5-5,1-4-1,-1-4-3,0-4-2</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0"/>
    </inkml:context>
    <inkml:brush xml:id="br0">
      <inkml:brushProperty name="width" value="0.03774" units="cm"/>
      <inkml:brushProperty name="height" value="0.03774" units="cm"/>
      <inkml:brushProperty name="color" value="#00BFF3"/>
    </inkml:brush>
  </inkml:definitions>
  <inkml:trace contextRef="#ctx0" brushRef="#br0">43014 36028 582,'-14'-1'0,"2"0"0,4-2 0,3 0 0,5-1 10,8 0 20,7 0 21,9 0 19,5 0 3,2-2-13,4 0-14,3-1-13,3 0-11,2 0-7,4 2-8,2 1-6,-1 0-8,-4 2-7,-5 0-7,-5 2-6,-5 0-7,-3 0-6,-5 0-6,-3 0-5</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8"/>
    </inkml:context>
    <inkml:brush xml:id="br0">
      <inkml:brushProperty name="width" value="0.03059" units="cm"/>
      <inkml:brushProperty name="height" value="0.03059" units="cm"/>
      <inkml:brushProperty name="color" value="#FED406"/>
    </inkml:brush>
  </inkml:definitions>
  <inkml:trace contextRef="#ctx0" brushRef="#br0">64750 25190 719,'8'-21'27,"1"5"6,2 5 5,0 4 6,1 4-2,-1 0-7,1 2-8,0 1-7,-1-1-9,1-1-7,0 0-10,0-1-7,-1-1-4,1 0 0,0 0 2,-1 0-1,1 0-3,0-2-8,-1 0-7,1-1-10,-2-1-1,-2 1 5,-4-1 3,-2 0 4</inkml:trace>
</inkml:ink>
</file>

<file path=ppt/ink/ink1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9"/>
    </inkml:context>
    <inkml:brush xml:id="br0">
      <inkml:brushProperty name="width" value="0.04017" units="cm"/>
      <inkml:brushProperty name="height" value="0.04017" units="cm"/>
      <inkml:brushProperty name="color" value="#FED406"/>
    </inkml:brush>
  </inkml:definitions>
  <inkml:trace contextRef="#ctx0" brushRef="#br0">65600 24000 547,'6'10'82,"-1"3"-12,-2 5-11,-2 4-11,-2 3-9,0 6-3,-2 5-4,0 5-5,0 0-4,1-4-6,0-4-5,2-4-5,0 0-7,2 5-5,0 3-7,1 4-6,0 0-3,-2-2 1,-2-3 0,-2-3 0</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9"/>
    </inkml:context>
    <inkml:brush xml:id="br0">
      <inkml:brushProperty name="width" value="0.03418" units="cm"/>
      <inkml:brushProperty name="height" value="0.03418" units="cm"/>
      <inkml:brushProperty name="color" value="#FED406"/>
    </inkml:brush>
  </inkml:definitions>
  <inkml:trace contextRef="#ctx0" brushRef="#br0">66000 24662 643,'8'-8'8,"0"2"16,-1 1 16,1 1 15,2-1 4,4 0-8,3-2-10,5 0-7,2 1-10,1 1-9,1 2-9,0 2-10,0 1-7,-3 0-4,-3 0-5,-2 0-3,-3 2-7,-1 4-7,-1 3-8,-1 5-7,-2 1 0,-2-2 4,-4 0 7,-2 0 5</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9"/>
    </inkml:context>
    <inkml:brush xml:id="br0">
      <inkml:brushProperty name="width" value="0.03057" units="cm"/>
      <inkml:brushProperty name="height" value="0.03057" units="cm"/>
      <inkml:brushProperty name="color" value="#FED406"/>
    </inkml:brush>
  </inkml:definitions>
  <inkml:trace contextRef="#ctx0" brushRef="#br0">66494 25465 719,'-18'6'63,"10"-1"-6,11-2-6,12-2-5,5-2-11,3 0-13,1-2-15,3 0-15,-1-1-8,-2 1-3,-1-1-4,-3 0-2,-1 1-4,-3 1-4,-1 0-5,-2 2-3</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19"/>
    </inkml:context>
    <inkml:brush xml:id="br0">
      <inkml:brushProperty name="width" value="0.04716" units="cm"/>
      <inkml:brushProperty name="height" value="0.04716" units="cm"/>
      <inkml:brushProperty name="color" value="#FED406"/>
    </inkml:brush>
  </inkml:definitions>
  <inkml:trace contextRef="#ctx0" brushRef="#br0">68150 23327 466,'0'-36'55,"0"9"-10,0 7-10,0 9-11,0 5 0,2 4 9,0 4 9,2 4 9,-1 4 1,1 7-9,0 6-8,0 5-8,-1 7-6,0 8-4,-2 8-3,0 8-3,-2 9-6,0 13-9,-2 11-9,0 12-8,0-3-5,0-15-3,2-15-1,0-16-2,1-11-8,0-6-12,0-6-14,0-5-13</inkml:trace>
</inkml:ink>
</file>

<file path=ppt/ink/ink1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21"/>
    </inkml:context>
    <inkml:brush xml:id="br0">
      <inkml:brushProperty name="width" value="0.04212" units="cm"/>
      <inkml:brushProperty name="height" value="0.04212" units="cm"/>
      <inkml:brushProperty name="color" value="#FED406"/>
    </inkml:brush>
  </inkml:definitions>
  <inkml:trace contextRef="#ctx0" brushRef="#br0">68888 20067 522,'-8'-8'4,"-2"0"8,0 0 8,-1 0 7,2 1 3,6 1-5,6 0-4,6 2-4,7 0 0,9 0 7,9 0 6,8 0 6,6 0 0,0 0-7,2 0-8,0 1-7,-2-1-7,-6 2-5,-6 0-7,-5 2-6,-6 0-3,-3 0 2,-5 0 1,-3 0 0,-5-1-5,-6-2-14,-6-2-14,-6-2-14,-5-2-1,-3-3 10,-5-4 11,-3-2 11,-1-2 7,3-1 5,3-1 5,3-1 4,2 1 5,2 1 4,2 3 5,3 1 5,0 3 5,2 2 6,1 4 5,0 3 6,1 5 5,0 8 4,0 7 3,0 9 5,0 5-3,1 4-7,-1 4-8,0 5-7,0 0-5,0 0-4,0-2-4,0 0-4,1 0-2,0 2-4,2 2-3,0 2-2,1 2-4,0 2-4,0 2-4,0 2-4,0-3-4,-2-6-4,0-8-3,-1-6-5,-3-10-2,-2-13 0,-4-12 0,-2-13-1,-1-7 4,-1-1 9,0-1 8,1-1 9,0 1 5,4 5 3,3 3 2,3 5 3,1 1 1,3 0 1,2 1 0,3-1-1,1-1 3,5 0 2,4-1 3,4-1 2,3-2-3,2-1-9,4-3-9,3-1-9,3-4-4,1-3 3,2-4 2,2-4 3,1-3-5,-2-1-12,0 0-11,-1-2-13,-1 1 2,-2 2 12,0 2 12,-1 2 14,-3 3 9,-5 7 8,-5 5 6,-5 7 7,-4 5 7,-4 6 5,-4 6 6,-4 6 6,-5 5 0,-4 7-7,-5 5-5,-5 7-7,-1 0-6,1-2-5,2-3-6,3-3-5,3-3-12,8-3-15,7-3-17,6-2-15,3-2 0,-3 3 19,-1 1 17,-2 3 19,-2 3 10,-2 3 0,-2 4 2,-2 5 0,-2 0 1,-2 0 0,-1-1 1,-3-1 0,0-1 0,2 0 2,2 1 2,3-1 1,0-2-1,0-3-1,0-5-2,0-3-2,3-8-4,6-10-5,5-12-6,7-9-5,3-10-5,0-5-4,-1-6-5,1-6-4,-2-1-1,1 2 0,-2 3 1,-1 4 0,0 2 2,1 3 4,2 4 4,0 2 2,1 3 6,1 3 6,1 3 5,1 3 7,0 2 4,-1 0 4,-1 2 2,-1 1 3,-2 2 2,-1 4-2,-2 4-2,-2 4 0,-3 4-1,-1 4-1,-2 4-1,-2 3 0,-2 4-1,-2 1-4,-2 3-2,-2 1-3,-2 1-2,-2-3-2,-2-1-3,-1-3-1,-2-1-3,0-1-3,0-1-4,1 0-2,-1-7-12,2-9-20,1-10-20,0-9-19,3-5-1,1-1 18,2 1 19,2-1 19,0 2 12,0 5 8,-2 3 7,0 4 7,-2 5 3,0 3-2,-1 4-2,-2 3-3,1 5-1,-1 2 0,0 3-1,0 3-1,1 4 1,0 5-1,2 5 0,1 5 0,0 6 0,0 9 1,0 9-1,0 10 0,0 5 0,0 6 0,0 4 0,0 6 0,1-2 0,0-8 0,2-8 0,0-7 0,1-10-2,0-12-4,0-12-3,0-11-4</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23"/>
    </inkml:context>
    <inkml:brush xml:id="br0">
      <inkml:brushProperty name="width" value="0.05146" units="cm"/>
      <inkml:brushProperty name="height" value="0.05146" units="cm"/>
      <inkml:brushProperty name="color" value="#FED406"/>
    </inkml:brush>
  </inkml:definitions>
  <inkml:trace contextRef="#ctx0" brushRef="#br0">72685 19450 427,'7'-5'0,"-1"5"0,0 7 0,-1 6 0,-2 3 0,-1 1 0,0 2 0,-2 0 0,1-1 0,0 1 0,2-2 0,0-1 0,0-2 0,0-1 0,-2-2 0,0-2 0,1-2 0,6-2 0,4-3 0,5 0 0,3-6 0,1-4 0,1-7 0,1-5 0,-1-3 0,-3 2 0,-3 3 0,-2 1 0,-4 2 0,-1 1 0,-2 1 0,-2 1 0,-2 0 2,-2 2 3,-2 1 3,-2 1 4,-2 1 6,0 4 9,-1 2 10,-1 4 10,-1 3 0,0 7-9,0 6-9,0 5-9,-1 6-6,-3 5-3,-4 4-2,-2 6-4,1-2-3,5-8-4,4-8-4,6-7-3,4-5-7,4-3-6,4-1-8,4-2-7,1-3 0,-1-2 6,-1-4 6,-1-2 6,-4 1 7,-10 6 9,-8 5 10,-9 7 8,-5 3 4,-1 1-2,-1 1-1,-1 1-2,0 0-2,1-1 0,1-1-1,1-1 0,2-1-2,3-3 1,3-1-1,3-2 1,4-2-1,6-3 0,6-1 1,6-2 0,5-4-1,5-6-5,5-5-4,5-7-4,4-3-2,2-1-2,4-1-1,3-1-2,0 1 0,-2 3 1,-2 3 2,-2 2 1,-3 4 2,-5 3 4,-5 2 3,-5 4 3,-4 2 1,-2 4 1,-4 2 1,-3 3-1,-2 4 2,-4 2-1,-2 3 2,-3 3-1,-4 1 0,-2-1-1,-3-1-2,-3-1-2,-1-2-2,0-1 0,2-2-1,1-2-2,1-3-1,1-1-2,1-2-4,0-2-2,2-5 0,1-8 0,0-8 2,2-7 1,1-7-2,2-3-6,3-4-6,1-4-6,2 0-2,1 4 5,3 3 3,2 5 3,1 6 9,0 7 15,0 8 14,0 8 14,-2 7 6,-3 6-4,-2 5-3,-4 7-3,-2 3-3,-1 1-5,-3 0-3,-2 2-3,0-1-4,2-3-4,2-3-2,3-3-5,2-4-5,6-7-9,4-5-9,5-6-8,5-6-5,3-7-1,5-7-1,3-7-1,3-2 3,-1 3 7,0 3 7,1 3 7,-3 3 7,-4 5 7,-3 3 9,-5 4 8,-2 3 4,-2 2 1,-3 2 1,-1 2 2,-2 2 2,-2 4 1,-2 2 2,-2 3 1,-1 2-1,0 0-4,0-1-5,0 1-5,-1-1-3,0-1-1,-2-1 0,0 0-2,1-6-12,2-7-24,4-7-23,2-9-23,3-9-7,2-11 10,1-10 11,3-11 10,-1-3 10,-1 8 6,-2 7 6,-2 6 8,-1 3 6,0-2 6,0-2 7,-1-2 5,1 1 5,-2 5 4,-1 5 5,0 6 4,-2 7 9,-1 14 15,0 12 16,-1 13 15,-1 10 0,0 7-14,0 6-14,0 8-14,0 4-9,0 5-5,0 4-5,0 3-4,-1 8-3,-1 12-2,0 12-1,-1 12-2,-1 3-7,0-2-11,0-3-10,0-2-12,1-11-2,0-17 5,2-15 6,0-18 5,2-11-6,0-6-19,2-5-19,0-6-19</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24"/>
    </inkml:context>
    <inkml:brush xml:id="br0">
      <inkml:brushProperty name="width" value="0.04328" units="cm"/>
      <inkml:brushProperty name="height" value="0.04328" units="cm"/>
      <inkml:brushProperty name="color" value="#FED406"/>
    </inkml:brush>
  </inkml:definitions>
  <inkml:trace contextRef="#ctx0" brushRef="#br0">76087 19132 508,'6'-19'5,"-1"8"11,-2 10 10,-2 8 10,-1 7 6,0 5-2,0 5-1,0 5 0,0 3-3,0 3-4,0 1-3,0 2-4,0 0-2,0-2-2,0-2-1,0-1-3,0-4-1,0-6-4,0-3-3,0-6-4,0 0-2,0 7-3,0 5-2,0 7-2,0 0-1,0-2 2,0-3 3,0-3 2,-3-9-12,-6-14-25,-5-15-25,-7-15-25,-1-9-5,3-1 16,3-2 16,3-2 16,2 2 10,4 6 8,2 5 6,4 7 7,1 3 4,0 1 4,0 1 2,0 1 3,0 1 3,2 2 2,1 2 2,0 3 3,-1 4 2,-2 8 1,-4 7 2,-2 9 0,-2 3 0,-2-1-3,0-1-3,-1-1-3,0-1-2,0-3-1,2-1-1,1-2 0,2-3-2,4-1-2,4-2-3,4-2-3,4-2-2,5-2-3,5-2-4,5-2-2,3 0-1,-1 4 1,0 2 1,1 4 2,-2 2 1,-3 3 2,-3 3 1,-3 4 1,-2-1 3,-1-1 2,-1-3 4,0-1 2,-1-5 1,0-8-5,-1-8-3,1-8-4,0-6-1,1-7 3,1-5 1,2-6 3,0-4 1,-1-4 1,1-2 0,0-3 0,-2-2 1,-1 0-1,-3 0 1,0 1 0,-3 3 1,-1 8 2,-1 7 3,0 9 2,-1 5 5,2 1 7,0 3 8,2 1 8,0 3 2,3 2 1,2 4-1,2 3-1,0 1-1,3 2-2,0 0-2,1 2-2,0 1-4,-1 2-6,-1 2-6,0 2-5,-2 2-6,-1 3-4,-1 3-3,-1 3-4,-2 2-2,-2 1 2,-4 1 0,-2 1 2,-4 1-5,-2-1-11,-4 1-10,-2-1-10,-2-1-4,1-3 1,-1-3 1,0-2 2,0-4 4,1-3 8,-1-2 7,0-4 8,1-1 4,1 0 2,0 0 3,2 0 3,1 3 8,2 6 16,2 6 15,3 5 16,-1 3 3,-1-1-7,0-1-8,-1-1-8,-1 1-3,0 1-1,0 3-1,0 1 0,1-1-2,0-3-6,1-4-4,2-5-6,3-6-14,8-12-24,6-10-25,7-11-23,3-5-4,-1 0 17,-1-1 19,-1 1 17,-2 2 12,-1 3 8,-3 5 8,-1 3 7,-2 4 3,-3 3 0,-1 2-2,-2 4-2,-1 4 7,0 6 12,0 5 13,0 7 13,-3 4 1,-5 1-10,-4 3-11,-5 1-10,-3 1-9,0-3-4,0-2-7,1-1-4,2-9-12,8-14-19,6-15-16,8-15-19,4-9 0,5-2 15,3-4 16,5-2 16,0 1 10,-2 8 1,-2 6 3,-1 7 3,-3 6 6,-3 3 11,-3 5 10,-2 3 12,-4 5 4,-3 6 0,-2 6-1,-4 5-1,-3 6-3,-4 4-7,-4 3-6,-3 4-6,-3 2-4,-2-1-3,0-1-2,-1-1-2,1-3-2,3-3-1,3-5-1,3-3-1,3-4-3,6-3-3,4-2-4,5-4-3,4-1-1,2 0 3,1 0 3,3 0 3,0 0 1,-1 0 1,-1 0 0,0 0 1,-4 2-1,-3 2 0,-4 4-2,-4 2 0,-5 3 0,-6 3 0,-6 3 1,-5 3 0,-4 2 1,-1 1 0,-1 1 0,-1 1 1,-1 1 0,-3 1 0,-1 0 0,-2 2 1,1-2 1,5-5 4,5-5 4,5-5 4,10-6 8,16-8 12,15-8 11,17-7 13,5-4-2,-2 2-12,-4 3-13,-2 1-14,-3 2-10,-3 2-6,-4 3-8,-1 1-7,-4 1-4,-2 2-3,-1 0-1,-2 2-3,-3 0-2,-1 0-1,-2 0 0,-2 0-2,-4-1 1,-2-2 3,-6-2 2,-2-2 3</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24"/>
    </inkml:context>
    <inkml:brush xml:id="br0">
      <inkml:brushProperty name="width" value="0.04031" units="cm"/>
      <inkml:brushProperty name="height" value="0.04031" units="cm"/>
      <inkml:brushProperty name="color" value="#FED406"/>
    </inkml:brush>
  </inkml:definitions>
  <inkml:trace contextRef="#ctx0" brushRef="#br0">79454 19688 545,'-14'-49'0,"3"13"0,3 13 0,3 13 0,2 8 9,2 4 18,2 4 18,2 4 18,1 6 4,-1 7-9,1 8-10,0 8-9,-1 5-8,-1 0-6,0 2-5,-1 0-6,-2 11-6,-1 20-7,0 18-8,-1 21-7,0 9-8,0 0-11,2 1-9,0-1-10,1-5-2,0-11 7,0-11 8,0-10 7,0-12 2,-2-11-2,0-13-3,-1-10-1</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44"/>
    </inkml:context>
    <inkml:brush xml:id="br0">
      <inkml:brushProperty name="width" value="0.02391" units="cm"/>
      <inkml:brushProperty name="height" value="0.02391" units="cm"/>
      <inkml:brushProperty name="color" value="#F2395B"/>
    </inkml:brush>
  </inkml:definitions>
  <inkml:trace contextRef="#ctx0" brushRef="#br0">74615 12031 920,'-7'-19'59,"3"10"-39,1 7-38,2 9-38</inkml:trace>
</inkml:ink>
</file>

<file path=ppt/ink/ink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1"/>
    </inkml:context>
    <inkml:brush xml:id="br0">
      <inkml:brushProperty name="width" value="0.04353" units="cm"/>
      <inkml:brushProperty name="height" value="0.04353" units="cm"/>
      <inkml:brushProperty name="color" value="#00BFF3"/>
    </inkml:brush>
  </inkml:definitions>
  <inkml:trace contextRef="#ctx0" brushRef="#br0">42990 36763 505,'-22'-1'7,"5"-1"16,3 0 14,4-1 15,4-2 3,2 0-6,4-1-8,3-2-8,4 1-3,7 1-1,7 0 0,7 2 0,5 0-4,5 2-4,3 0-6,4 2-4,2 0-5,2 0-3,0 0-6,2 0-3,-2 1-7,-3 2-12,-2 2-10,-3 2-11,-6 0-9,-8-1-6,-7-1-7,-8 0-6</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49"/>
    </inkml:context>
    <inkml:brush xml:id="br0">
      <inkml:brushProperty name="width" value="0.04758" units="cm"/>
      <inkml:brushProperty name="height" value="0.04758" units="cm"/>
      <inkml:brushProperty name="color" value="#F2395B"/>
    </inkml:brush>
  </inkml:definitions>
  <inkml:trace contextRef="#ctx0" brushRef="#br0">36440 51541 462,'-23'-22'50,"18"6"-5,18 5-4,17 5-6,8 2-3,-1 0-3,-3 0-2,-2 0-4,3 0 0,7 1 0,6-2 0,8 2 0,0-1-1,-3 2-2,-4 0-2,-4 2-1,0 0-3,4 0-1,4 0-2,4 0-2,3 0-1,1 0-1,3 0-1,2 0-1,1-2-1,1-2-1,1-4 0,1-2-1,1-1 0,1 1-3,1 1-1,1 0-1,-1 2-2,-3-1-1,-3 0-1,-2 0-2,-3 1 0,-1 0 0,-1 2 0,0 1 1,-4 0 0,-5 2 0,-4 0 1,-6 2 1,2-1 0,9 0 0,6-2 0,9 0 0,3-2 0,-1 0 1,-1-1-1,-1-1 1,-1-1-1,-1 0-1,0 0-2,-2 0-1,1 0 1,1-1 0,3-2 1,1 0 0,0-1 2,-4 1 0,-5-1 1,-3 0-1,-5 2 0,-6 3-3,-6 2-3,-5 4-2,-5 1-2,-2 2 2,-1 0 1,-3 2 1,-1 0-1,-3 2-1,-1 0-2,-2 1-2,-3 0-5,-1 0-5,-2-2-7,-2 0-7</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0"/>
    </inkml:context>
    <inkml:brush xml:id="br0">
      <inkml:brushProperty name="width" value="0.041" units="cm"/>
      <inkml:brushProperty name="height" value="0.041" units="cm"/>
      <inkml:brushProperty name="color" value="#F2395B"/>
    </inkml:brush>
  </inkml:definitions>
  <inkml:trace contextRef="#ctx0" brushRef="#br0">55470 48066 536,'-8'-7'3,"1"2"7,-1 2 7,0 2 6,3 3 6,6 4 6,6 4 6,6 3 7,3 2-2,4-1-6,4 0-6,1-2-8,2-1-5,-1-3-7,-1-1-6,-1-2-6,-2-1-4,-3 0-3,-3 0-3,-3 0-4,-3 1 1,-4 3 4,-4 4 4,-4 2 3,-3 1 4,0-1 4,-1-1 5,-2 0 3,1 0 1,1 5 0,0 3-3,2 5 0,1 0-5,0-3-6,1-3-7,2-3-7,0 2-5,-2 7-4,-1 7-4,0 7-5,-4 2-2,-5 2-1,-7-2-1,-5 2-1,-2-5 0,3-6 2,3-7 1,3-7 1,2-6 2,1-5 2,1-4 1,0-6 1,3-2 3,3-2 4,2 0 4,4-1 4,1-1 2,0 0 0,0 0 1,0 1 0,0-1 2,2 0 2,0 0 1,2 0 2,0 1-1,1 1-2,2 0-2,0 2-3</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2"/>
    </inkml:context>
    <inkml:brush xml:id="br0">
      <inkml:brushProperty name="width" value="0.03638" units="cm"/>
      <inkml:brushProperty name="height" value="0.03638" units="cm"/>
      <inkml:brushProperty name="color" value="#F2395B"/>
    </inkml:brush>
  </inkml:definitions>
  <inkml:trace contextRef="#ctx0" brushRef="#br0">55609 48231 604,'-13'-7'9,"6"1"8,6 0 7,6 2 9,4 0 2,3 2-5,3 0-3,4 2-4,1 0-4,1 0-3,0 0-3,2 0-4,0 1-1,-1 2-3,-1 2-1,-1 2-2,-2 1-2,-3 1 0,-2 2-1,-4 0-1,-2 1 0,-2 1 0,-3 1-1,0 2 1,-4-1-1,0-1 1,-3-1 0,-2-1 0,-2 0 1,-2 2 0,-1 0 1,-3 1 0,0-1 2,3-1 2,1-2 1,2-2 3,2-1-2,-1 2-4,0 0-4,0 1-6,-2 3-4,-3 5-6,-5 5-7,-3 5-5,-2 1-2,3-1 1,1-3 3,3-1 1,1-4 3,4-3 4,3-5 4,3-3 4,2-3 3,3-4 3,4-3 4,2-2 1,2-3 3,0 0-2,0-1 0,0-1-1,0-1 0,1 0 0,1 0 1,2 0 0,-1 1 1,-1 2 0,-1 3 0,0 1 1,-2 0 1,-1 0 1,-1-2 1,0 0 1,-2 0 2,0 4 5,-2 2 5,0 4 4,-1 1 3,0 1 0,0 2 1,0 0 0,-1 0 0,0 1-1,-2 0-1,0 0-1,-1 0-1,0 3-3,0 2-1,0 1-4,0 1-1,1-1 0,-1-1-2,0 0 0,0-2-3,2 1-2,0 0-3,2-1-4,0 0-3,0-1-3,0 0-5,0-2-4,1-5-8,4-10-16,2-10-15,3-9-14,3-6 0,0 1 14,1 0 15,1-1 15,-1 2 8,-1 3 4,-2 3 3,-2 3 3,-1 3 6,0 3 9,-1 2 9,1 4 10,0 2 8,2 2 4,0 2 6,1 2 5,-1 2-2,-2 2-10,-4 1-9,-2 3-10,-4 2-6,0 0-1,-3 1-2,-2 1-1,-1 0-3,-2-1-4,0-1-2,-1 0-4,0-2-4,2-1-2,2 0-4,3-2-3,3-4-7,7-6-12,7-7-10,8-7-12,0-3-1,-3 2 9,-5 3 8,-3 1 10,-3 2 7,0 2 5,-2 2 6,0 3 5</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2"/>
    </inkml:context>
    <inkml:brush xml:id="br0">
      <inkml:brushProperty name="width" value="0.03874" units="cm"/>
      <inkml:brushProperty name="height" value="0.03874" units="cm"/>
      <inkml:brushProperty name="color" value="#F2395B"/>
    </inkml:brush>
  </inkml:definitions>
  <inkml:trace contextRef="#ctx0" brushRef="#br0">56981 48850 567,'7'31'136,"-2"1"-33,-3-1-32,0 0-32,-2 1-17,0 1-3,0 1-2,0 0-2,-2 0-6,0-3-8,-3-3-8,-2-3-8,0-3-8,2-3-7,2-3-6,3-3-7,-1-4-4,-1-4-1,0-6 1,-1-4-1,-1-3 4,2 0 8,0 1 9,2-1 7,0 0 6,0 0-1,0 0 1,0 0 0</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2"/>
    </inkml:context>
    <inkml:brush xml:id="br0">
      <inkml:brushProperty name="width" value="0.03865" units="cm"/>
      <inkml:brushProperty name="height" value="0.03865" units="cm"/>
      <inkml:brushProperty name="color" value="#F2395B"/>
    </inkml:brush>
  </inkml:definitions>
  <inkml:trace contextRef="#ctx0" brushRef="#br0">57058 48568 569,'16'-16'1,"0"1"4,-1-1 2,1 0 3,0 2 4,1 3 3,1 2 4,1 4 3,0 2 2,-1 2-4,0 2-2,-2 2-2,-1 2 0,-1 4 3,-1 2 4,0 3 3,-3 2 0,-1 1-5,-2 2-2,-2 0-5,-2 1-2,-1 1 0,0 1-2,-1 1 1,-3 0-4,-2 1-5,-4-1-6,-2 1-5,-2-2-4,1-3-2,-1-3-3,0-3-3,0-2-5,1-3-9,-1-1-9,0-2-8,0-4-2,1-6 8,-1-5 5,0-7 8,2-3 4,3-1 6,2-1 3,4-1 6,2 0 1,2 1 1,2 1-1,2 1 0,1 1 3,1 3 6,1 1 6,2 2 6,-1 3 3,1 2 0,0 4-1,0 3 1,-2 3-1,-3 4 0,-2 3 0,-4 5 0,-3 4-1,-4 3 0,-4 5-1,-3 3-1,-4 2-1,-2 1-2,-1-1 0,-2 0-2,-2 0-2,1-1 0,-1-2-2,1 1-1,0-4 0,2-3 3,3-5 2,1-3 2,3-3 2,3-1 2,3 0 2,2-2 1,5-3 1,6-4-2,6-6-1,6-4-1,3-3-4,1-1-7,0-2-6,3 0-7,-2 0-4,0 1-1,-1 1-1,0 1-2,-3-1 0,-3 0-2,-3-1 1,-3-1-2,-2-1 1,-2-2 3,-2 0 1,-2-1 3,-1 1 2,0 1 2,0 2 3,0 3 2</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3"/>
    </inkml:context>
    <inkml:brush xml:id="br0">
      <inkml:brushProperty name="width" value="0.03539" units="cm"/>
      <inkml:brushProperty name="height" value="0.03539" units="cm"/>
      <inkml:brushProperty name="color" value="#F2395B"/>
    </inkml:brush>
  </inkml:definitions>
  <inkml:trace contextRef="#ctx0" brushRef="#br0">57577 48190 621,'-14'-5'7,"3"8"12,3 6 14,2 7 13,2 5 4,1 5-5,-1 3-6,0 4-6,0 3-4,0 1-5,0 0-3,1 2-5,-1-1-5,2-2-5,0-2-7,2-1-5,0-5-6,0-4-10,0-5-8,0-5-8,1-7-7,2-12-6,2-10-6,1-11-5,1-3 4,0 4 12,-2 3 12,-1 5 12</inkml:trace>
</inkml:ink>
</file>

<file path=ppt/ink/ink1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3"/>
    </inkml:context>
    <inkml:brush xml:id="br0">
      <inkml:brushProperty name="width" value="0.03887" units="cm"/>
      <inkml:brushProperty name="height" value="0.03887" units="cm"/>
      <inkml:brushProperty name="color" value="#F2395B"/>
    </inkml:brush>
  </inkml:definitions>
  <inkml:trace contextRef="#ctx0" brushRef="#br0">57124 47861 565,'14'-13'6,"-1"8"9,-2 7 10,-2 6 11,-2 6 4,-2 5-1,-3 5-2,0 5-1,-4 4-1,-2 5-5,-4 2-3,-2 6-3,-4 2-3,-3 5-3,-5 4-4,-3 4-2,-4 0-3,-1-1-3,-2-3-2,-2-1-3,-1-3-5,1-4-7,1-4-6,2-4-7,1-5-5,3-6-4,3-5-4,3-6-4</inkml:trace>
</inkml:ink>
</file>

<file path=ppt/ink/ink1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3"/>
    </inkml:context>
    <inkml:brush xml:id="br0">
      <inkml:brushProperty name="width" value="0.03485" units="cm"/>
      <inkml:brushProperty name="height" value="0.03485" units="cm"/>
      <inkml:brushProperty name="color" value="#F2395B"/>
    </inkml:brush>
  </inkml:definitions>
  <inkml:trace contextRef="#ctx0" brushRef="#br0">57900 50431 631,'8'-7'0,"0"0"0,-1 2 0,1 1 0,1 0 5,4 2 10,2 0 10,3 2 11,1 0 5,-1 2-1,-1 0 1,0 2 0,-2 1-4,1 3-6,0 3-6,-1 4-7,0 0-7,-3 1-9,-1 0-7,-2-1-8,-2 0-14,0-1-19,-2-1-19,0 0-20</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3"/>
    </inkml:context>
    <inkml:brush xml:id="br0">
      <inkml:brushProperty name="width" value="0.03082" units="cm"/>
      <inkml:brushProperty name="height" value="0.03082" units="cm"/>
      <inkml:brushProperty name="color" value="#F2395B"/>
    </inkml:brush>
  </inkml:definitions>
  <inkml:trace contextRef="#ctx0" brushRef="#br0">59859 47402 713,'8'-23'4,"0"3"6,-1 1 7,1 3 6,-1 5 6,0 10 5,-2 10 4,-1 9 4,-2 7-3,-6 1-11,-4 2-11,-5 3-12,-2-2-8,1-2-6,1-3-6,1-3-7,2-5-8,4-7-11,4-6-10,4-8-12,3-2 1,0-1 13,1 0 12,2 0 13</inkml:trace>
</inkml:ink>
</file>

<file path=ppt/ink/ink1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4"/>
    </inkml:context>
    <inkml:brush xml:id="br0">
      <inkml:brushProperty name="width" value="0.03335" units="cm"/>
      <inkml:brushProperty name="height" value="0.03335" units="cm"/>
      <inkml:brushProperty name="color" value="#F2395B"/>
    </inkml:brush>
  </inkml:definitions>
  <inkml:trace contextRef="#ctx0" brushRef="#br0">59326 46889 659,'9'-16'0,"1"-2"0,3 0 0,2 0 0,-1 0 5,-1 4 8,-2 4 10,-2 5 9,-3 3 4,-1 5 0,-2 6-1,-1 4-1,-5 5-3,-2 5-5,-5 5-4,-4 5-5,-3 2-5,-1 0-2,-3 0-4,-1 1-3,-1-3-6,3-4-7,1-3-7,2-5-8,4-5-8,5-6-8,4-8-9,6-6-8,3-5 1,3-2 8,4-2 9,2-1 9,2-1 8,-1 2 9,1 3 9,0 1 8,-2 2 5,-3 4 2,-3 2 2,-2 4 1,-3 1 0,0 2-1,-2 0-1,0 1-1,-4 3-2,-4 4-3,-5 3-1,-5 5-2,-4 1-2,-2 1-2,-1-1-2,-2 1-1,-3-1-2,1 1 1,-2-1 0,-1 1 0,-1-2 0,-3-1 1,-1-3-1,-2-1 1,0-3 1,3-1 3,4-2 3,2-2 2,4-2 4,5-2 5,4-3 3,6 0 5,4-4 4,2 0 2,4-3 4,3-2 3,5-2 0,9-4-3,9-2-4,9-3-3,5-1-5,4 1-3,2 1-6,4 1-4,0 0-4,0 2-2,-2 1-2,0 1-2,-3 2-3,-4 2-2,-4 4-4,-4 3-3,-4 1-2,-7 1-2,-5 2-3,-6 0-1,-6 2-3,-2 2-4,-6 2-4,-2 2-3,-3-1 1,0-1 5,0-2 5,1-2 5</inkml:trace>
</inkml:ink>
</file>

<file path=ppt/ink/ink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2"/>
    </inkml:context>
    <inkml:brush xml:id="br0">
      <inkml:brushProperty name="width" value="0.04553" units="cm"/>
      <inkml:brushProperty name="height" value="0.04553" units="cm"/>
      <inkml:brushProperty name="color" value="#00BFF3"/>
    </inkml:brush>
  </inkml:definitions>
  <inkml:trace contextRef="#ctx0" brushRef="#br0">48881 34916 483,'17'-7'83,"3"2"-16,4 2-16,2 2-15,2 1-11,4 0-6,3 0-6,3 0-5,-1 0-6,-4 0-6,-4 0-6,-3 0-6,-6 1-7,-7 4-7,-6 2-8,-8 3-7,-6 3 0,-5 0 5,-7 1 8,-5 1 5,-3-1 5,1-2 4,1-4 3,1-3 3,1-1 4,3 0 3,1 0 3,2 0 4,2-1 5,-1 0 5,0-2 6,1 0 6,0-1 3,2 2 4,2 0 1,3 2 4,1 0-1,2 2-3,2 0-3,2 1-2,0 2-2,0 4 2,-2 2 1,0 3 0,-1 3 1,0 5-1,0 3-2,1 5 0,-1 2-3,2 2-4,0 2-4,2 2-5,-1 0-4,-1-2-4,0-1-3,-1-3-5,-1-2-4,2 0-3,0-1-4,2-1-3,0-3-2,0-3-2,0-5-1,0-3-2,1-6-6,4-6-13,2-8-11,4-6-12,-1-3 0,-1 2 14,-2 2 12,-2 3 14</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4"/>
    </inkml:context>
    <inkml:brush xml:id="br0">
      <inkml:brushProperty name="width" value="0.03801" units="cm"/>
      <inkml:brushProperty name="height" value="0.03801" units="cm"/>
      <inkml:brushProperty name="color" value="#F2395B"/>
    </inkml:brush>
  </inkml:definitions>
  <inkml:trace contextRef="#ctx0" brushRef="#br0">59305 48740 578,'-28'15'17,"5"-1"5,7-1 5,5 0 4,4-1 3,0 1-2,2 1-1,1 2-1,0-1-2,2 1-2,0-1-3,2 1-2,0 0-3,0-1-3,0 1-4,0 0-3,2-4-8,4-5-12,3-6-12,5-6-12,3-6-6,1-5 0,3-7 0,1-5 0,2-3 2,1 0 5,1-1 3,1 1 5,-1 2 5,-5 5 8,-3 5 8,-4 5 7,-4 3 6,-1 2 5,-2 2 5,-2 3 6,-2 1 3,-2 3 3,-2 4 3,-2 2 2,-4 4 1,-4 6-3,-5 4-1,-5 5-3,-2 3-3,1 0-6,1 2-6,1 1-5,2-2-2,2-3 0,4-5 0,3-3 1,3-5-8,6-7-14,5-5-16,4-5-15,3-4-2,1 2 10,1 1 11,2 0 9,-2 2 7,-1 0 2,-2 2 4,-2 0 2,-3 3 2,-3 2 1,-2 4 2,-3 2 1,-4 2 1,-4 1 0,-4 1 0,-3 2-1,-4-1 0,0 1 0,-1 0-1,-1-1 0,1 0 0,1-1 0,3 0 0,1-2-1,4-1 2,6-3 1,6-1 3,6-2 0,5-1 1,4-2-1,4 0-2,3-2-2,1 0-2,-1 0-1,-2 0-3,-3 0-2,-1 1-1,-2 0 1,-3 2 1,-1 0 0,-2 1-1,-4 2 0,-3 0-2,-2 2-1,-4-1 0,-3 1 0,-5 0 1,-4 0 1,-2 0 0,-1-1 0,-1 1 1,-1 0 0,-2-1 1,-1 0 2,-2-2 1,-3 0 2,0-2 3,2 1 2,0 0 3,1 0 2,2-1 4,3 0 4,3-2 3,3 0 5,4-1 1,8 0 3,7 0 1,6 0 2,8 0-2,7 0-6,9 0-5,7 0-6,4 0-5,2 2-5,0 0-7,2 2-6,0 0-2,2 2-2,0 0-1,2 1-1,-3 1-4,-2-2-5,-5-1-6,-4 0-5,-5-2-2,-4 0 5,-4-2 5,-6 0 3,-4-1-1,-1 0-7,-2 0-7,-2 0-7</inkml:trace>
</inkml:ink>
</file>

<file path=ppt/ink/ink1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5"/>
    </inkml:context>
    <inkml:brush xml:id="br0">
      <inkml:brushProperty name="width" value="0.03851" units="cm"/>
      <inkml:brushProperty name="height" value="0.03851" units="cm"/>
      <inkml:brushProperty name="color" value="#F2395B"/>
    </inkml:brush>
  </inkml:definitions>
  <inkml:trace contextRef="#ctx0" brushRef="#br0">62093 47759 571,'0'-14'0,"2"3"0,1 3 0,0 2 0,0 4 4,0 4 10,-2 4 9,0 4 9,-3 3 3,-2 5-7,-4 3-4,-2 5-6,-1 1-7,1-1-11,1-1-9,1-1-11,0-3-6,2-1-3,1-4-3,0-3-2,2-1 3,0-1 6,2 1 9,1 0 7,0-1 7,1 1 9,2 0 8,0 0 7,0 1 6,0 5 3,-2 3 3,0 5 3,-1 3-1,0 4-2,0 4-4,0 5-4,-1-1-1,-2-2 0,-2-4 0,-1-2 0,-1-4-2,2-5-3,2-5-3,2-5-4,1-5-18,0-6-33,0-6-31,0-6-33</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6"/>
    </inkml:context>
    <inkml:brush xml:id="br0">
      <inkml:brushProperty name="width" value="0.03889" units="cm"/>
      <inkml:brushProperty name="height" value="0.03889" units="cm"/>
      <inkml:brushProperty name="color" value="#F2395B"/>
    </inkml:brush>
  </inkml:definitions>
  <inkml:trace contextRef="#ctx0" brushRef="#br0">62800 47301 565,'51'-49'53,"-6"10"-8,-8 11-7,-6 11-8,-4 6-5,-1 2-3,-1 2-3,-1 3-3,-2 0-4,-3 2-5,-3 0-6,-3 2-4,-2 1-8,-3 2-8,-1 2-9,-2 2-9,-3-3-4,-4-5 1,-4-6 0,-3-5 1,-2-4 5,2-2 9,2 0 10,2-1 10,1 0 6,1 1 4,-1 1 4,0 1 3,0 1 3,2 2 0,0 3 0,2 1 1,0 5 8,0 8 13,0 8 15,0 7 15,-2 7 0,-4 5-13,-4 5-13,-3 4-13,-3 2-11,0-3-6,1-4-8,-1-2-7,1-2-3,-1-1-1,0-2 1,1 0 1,0-2-4,2-5-7,3-3-5,1-4-7,3-3-3,6-1 2,4-1 1,6 0 2,3-3 3,3-4 5,3-4 6,3-4 4,1-2 4,1 0 3,-1 0 2,1 1 2,-1-1 1,-2 0 1,0 0 0,0 0 1,-3 1 1,-1 0 2,-3 2 3,-1 1 2,-3 1 1,-4 4 2,-4 2 1,-4 4 2,-3 1-2,-2 3-2,-2 2-2,-1 2-4,-3 1 0,-2 5-2,-2 2 0,-1 3-1,-2 1-1,-1 0-2,-1 1-1,-1-1-2,0 0 0,1-1 0,1-1 1,1-1 0,1-2 1,3-1 0,1-3 0,3-1 1,2-2-2,6-3-4,4-1-4,6-2-3,3-3-4,3-2-1,3-4-2,3-2-1,2-3-2,0-2 1,-1-2-2,1-1 1,-2-1 0,1 2 1,-2 2 2,-1 2 0,-1 1-1,-1-2-3,-1 0-3,0-1-2,-3-1-1,-1 0 4,-2 0 4,-2 1 2,-1-1 5,0 0 4,-1 0 5,2 0 4,-2 3 12,1 6 17,0 6 18,0 6 18,-1 3 4,0-1-9,-2 1-11,0 0-8,-1-1-9,0 1-5,0 0-5,0-1-7,0 0-3,0-1-2,0-1-1,0 0-2,0-1-9,0 1-16,0 1-15,0 2-16,0-2-10,2-1-4,0-2-5,2-2-3</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6"/>
    </inkml:context>
    <inkml:brush xml:id="br0">
      <inkml:brushProperty name="width" value="0.02524" units="cm"/>
      <inkml:brushProperty name="height" value="0.02524" units="cm"/>
      <inkml:brushProperty name="color" value="#F2395B"/>
    </inkml:brush>
  </inkml:definitions>
  <inkml:trace contextRef="#ctx0" brushRef="#br0">65500 49904 871,'13'-13'76,"-4"7"-33,-3 5-34,-4 6-32</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8"/>
    </inkml:context>
    <inkml:brush xml:id="br0">
      <inkml:brushProperty name="width" value="0.03583" units="cm"/>
      <inkml:brushProperty name="height" value="0.03583" units="cm"/>
      <inkml:brushProperty name="color" value="#F2395B"/>
    </inkml:brush>
  </inkml:definitions>
  <inkml:trace contextRef="#ctx0" brushRef="#br0">65494 47595 614,'11'-13'5,"7"4"12,7 6 12,7 5 10,1 3 4,-4 5-5,-3 4-5,-5 4-5,-2 2-4,-3 2-1,-1 3-3,-2 1-1,-3 4-2,-1 3-3,-2 4 0,-2 4-3,-2 4-3,-2 2-4,-2 3-6,-2 4-4,-4 1-6,-6-1-4,-5 1-6,-7 0-5,-3-2-2,-2-2 2,-3-4 2,-1-2 2,1-5 0,2-6-2,3-6-4,3-5-2,3-5-1,1-3-1,3-3-1,1-2-1</inkml:trace>
</inkml:ink>
</file>

<file path=ppt/ink/ink1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6:58"/>
    </inkml:context>
    <inkml:brush xml:id="br0">
      <inkml:brushProperty name="width" value="0.03603" units="cm"/>
      <inkml:brushProperty name="height" value="0.03603" units="cm"/>
      <inkml:brushProperty name="color" value="#F2395B"/>
    </inkml:brush>
  </inkml:definitions>
  <inkml:trace contextRef="#ctx0" brushRef="#br0">54264 47589 610,'-28'-7'0,"7"1"0,7 0 0,6 2 0,1-4-1,-7-6-3,-7-7-3,-7-7-2,0 0 1,7 7 6,7 7 5,7 7 6,3 8 8,0 10 10,0 9 10,0 11 10,-1 4 3,-4 2-8,-2 1-5,-3 0-7,-3 3-5,-3 2-3,-3 4-3,-3 2-4,0 3-1,1 0-4,3 1-2,1 2-2,4-2-3,3-3-4,4-2-2,5-4-3,3-2-4,5-2-6,6-1-6,4-3-5,6-3-5,9-2-1,7-3-2,8-3-2,0-4 2,-6-5 7,-7-5 6,-7-4 6,-4-3 1,1 0-7,-1 0-6,1 0-7</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0"/>
    </inkml:context>
    <inkml:brush xml:id="br0">
      <inkml:brushProperty name="width" value="0.04614" units="cm"/>
      <inkml:brushProperty name="height" value="0.04614" units="cm"/>
      <inkml:brushProperty name="color" value="#F2395B"/>
    </inkml:brush>
  </inkml:definitions>
  <inkml:trace contextRef="#ctx0" brushRef="#br0">72883 48031 476,'-6'-7'3,"4"2"4,4 3 4,4 1 6,4 1 3,3 0 5,5 0 3,3 0 4,2-1-2,-3-1-10,-1 0-9,-2-1-9,-2-1-7,-1 2-1,-1 0-3,-1 2-3,-3 1 1,-4 4 5,-6 2 5,-4 3 3,-3 1 4,0-2-1,1-2 1,-1-2 1,0 0 4,0 3 8,0 3 8,1 4 8,0 0 2,2 1-4,2 0-5,2-1-4,1 2-3,0 1-2,0 3-2,0 2-1,0-1-2,0 0-2,0-1-1,0 0-1,0 1-4,0 4-5,0 6-3,0 5-6,0 0-3,0-2-4,0-3-4,0-3-3,-1-3-4,0 0-5,-2-1-4,0 0-4,-2-3-1,0-2 5,-1-1 3,-1-2 4,-2-3-2,0-1-4,-2-2-6,1-2-6</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0"/>
    </inkml:context>
    <inkml:brush xml:id="br0">
      <inkml:brushProperty name="width" value="0.03679" units="cm"/>
      <inkml:brushProperty name="height" value="0.03679" units="cm"/>
      <inkml:brushProperty name="color" value="#F2395B"/>
    </inkml:brush>
  </inkml:definitions>
  <inkml:trace contextRef="#ctx0" brushRef="#br0">72287 50465 598,'-32'0'17,"15"0"16,14 0 14,15 0 15,10 0 2,5-2-10,5 0-12,5-1-11,1-1-9,-1 2-6,0 0-6,-1 2-7,-2 0-6,-2 2-10,-2 0-7,-1 2-10,-4-1-6,-1 1-6,-4 0-5,-3 0-6</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0"/>
    </inkml:context>
    <inkml:brush xml:id="br0">
      <inkml:brushProperty name="width" value="0.03015" units="cm"/>
      <inkml:brushProperty name="height" value="0.03015" units="cm"/>
      <inkml:brushProperty name="color" value="#F2395B"/>
    </inkml:brush>
  </inkml:definitions>
  <inkml:trace contextRef="#ctx0" brushRef="#br0">74100 47428 729,'1'-22'5,"2"5"8,2 3 9,2 5 9,2 2 5,5 2-2,4 2 0,3 2-1,3 2-4,1 2-9,1 2-9,1 2-9,0 1-3,-1 1-1,-1 1 0,-1 1 1</inkml:trace>
</inkml:ink>
</file>

<file path=ppt/ink/ink1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2"/>
    </inkml:context>
    <inkml:brush xml:id="br0">
      <inkml:brushProperty name="width" value="0.03785" units="cm"/>
      <inkml:brushProperty name="height" value="0.03785" units="cm"/>
      <inkml:brushProperty name="color" value="#F2395B"/>
    </inkml:brush>
  </inkml:definitions>
  <inkml:trace contextRef="#ctx0" brushRef="#br0">76059 49646 581,'-15'0'0,"4"-2"0,3 0 0,3-1 0,2-1 7,3 2 15,4 0 14,2 2 15,2 0 3,0 0-10,0 0-8,0 0-10,0-1-5,3 0-2,2-2-3,2 0-2,1 0-1,1 0 0,1 2-1,1 0 0,1 1-2,-1 0-3,1 0-3,0 0-2,0 0-4,1 0-2,1 0-2,1 0-2,0 0-1,-1 0-1,-1 0 0,-1 0 0,0 0 1,1-2 2,1 0 2,1-1 3,1-1 0,1 2 1,1 0 1,1 2 0,0 0 1,-1 0 0,-1 0 1,-1 0 1,1 0-1,2 2-2,4 0-2,3 2-2,0-1-1,-1-1 0,-3 0 1,-1-2 0,-2 0 0,1 0 0,-1 0 0,0 0 1,1 1 0,-1 0 1,0 2 0,1 0 2,-1 0 0,1 0 0,-1-2 0,1 0 1,0-1 0,0 0-1,2 0 0,1 0-1,1 0 1,1 2-2,1 0-1,0 2-1,2-1 0,-1-1 0,0 0 0,0-2 0,2 1 1,1 0-1,2 2 1,2 0 0,2 0 0,0 0-1,2-2 1,0 0 0,0-1 0,-2 2-1,-2 0 1,-1 2 0,-2-1 0,2 1-2,1 0-2,0 0-1,0-1-1,-2 0-3,-1-2-1,-3 0-2,-3-1-2,-3 0-2,-5 0-2,-3 0-2</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03"/>
    </inkml:context>
    <inkml:brush xml:id="br0">
      <inkml:brushProperty name="width" value="0.03611" units="cm"/>
      <inkml:brushProperty name="height" value="0.03611" units="cm"/>
      <inkml:brushProperty name="color" value="#F2385B"/>
    </inkml:brush>
  </inkml:definitions>
  <inkml:trace contextRef="#ctx0" brushRef="#br0">101150 12050 609,'45'-25'0,"-9"0"0,-10 0 0,-8 0 0,-1 1 0,9 4 0,10 3 1,10 3 0,5 4 5,4 7 7,3 6 9,3 7 9,-2 5 3,-6 7-3,-6 6-1,-6 7-3,-6 4-2,-2 3-4,-3 3-5,-3 4-3,-2 1-3,0 0-1,0 0-2,0 0-1,-4 0-1,-5 0-3,-7 0-2,-5 0-2,-14 3-2,-18 6-3,-19 7-3,-18 6-3,-15 4-2,-9 4-3,-10 3-2,-8 3-2,-4-1-1,3-2 1,3-3 3,4-3 0,8-7 4,17-9 3,15-10 4,16-8 3,16-9 7,20-6 9,18-6 9,20-6 9,21-10 2,25-12-1,25-13-3,25-12-3,12-5-2,1 3-2,-1 3-2,1 4-2,-4 4-2,-6 6 1,-6 7-1,-6 6 0,-9 6-7,-8 6-13,-10 7-14,-9 6-14,-10 1-9,-9-3-2,-10-3-3,-8-2-3</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2"/>
    </inkml:context>
    <inkml:brush xml:id="br0">
      <inkml:brushProperty name="width" value="0.04711" units="cm"/>
      <inkml:brushProperty name="height" value="0.04711" units="cm"/>
      <inkml:brushProperty name="color" value="#00BFF3"/>
    </inkml:brush>
  </inkml:definitions>
  <inkml:trace contextRef="#ctx0" brushRef="#br0">48831 36284 466,'-13'-29'8,"3"7"8,4 5 8,4 7 8,3 2 4,2 0-3,2 0-2,2 0-2,2 0-3,5 1-2,4-1-3,3 0-3,3 0-3,1 2-3,1 1-1,1 0-3,3 1-2,3-2 0,4 0-1,5-1 0,-2 0-3,-6 2-3,-6 2-4,-5 2-5,-5 1-2,-1-2-5,-2 0-2,-2-1-4,-3-3-4,-3-2-3,-2-4-4,-4-2-5,-2-1 2,-2 1 7,-2 1 7,-1 1 6,-2 0 8,0 2 8,0 1 8,0 1 7,0 0 6,-2 2 3,0 0 3,-1 2 3,-3 1 4,-2 2 5,-3 2 3,-3 2 6,1 3-2,3 4-7,4 3-7,5 5-8,1 2-4,0 3-4,0 1-3,0 3-4,1 0-1,2 1-1,3-1 1,1 0 0,2 0-4,5-1-4,4-1-7,4-1-5,4-3-6,3-3-7,5-4-7,3-4-6,4-4-6,2-3-6,4-2-6,3-4-6,-2-1 2,-7 1 8,-7-1 8,-7 0 9</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3"/>
    </inkml:context>
    <inkml:brush xml:id="br0">
      <inkml:brushProperty name="width" value="0.04351" units="cm"/>
      <inkml:brushProperty name="height" value="0.04351" units="cm"/>
      <inkml:brushProperty name="color" value="#F2395B"/>
    </inkml:brush>
  </inkml:definitions>
  <inkml:trace contextRef="#ctx0" brushRef="#br0">79291 45597 505,'30'-21'38,"-2"7"-6,-1 5-7,-3 6-5,2 3-5,3 0-2,4 0-2,5 0-2,-2 1-4,-2 2-5,-5 2-4,-3 2-5,-5 0-1,-5 1 2,-5 0 3,-4 0 1,-5 0-1,-3 1-6,-2 2-4,-3 0-6,-4 1-2,-4 0 1,-4-1 1,-3 1 0,-2-2 2,-1-2 2,1-4 1,-1-2 2,1-2 4,-1 0 3,1 0 4,-1 0 4,2 0 2,1 0 2,3 0 1,1 0 1,1 0 3,1 0 6,-1 0 5,0 0 6,2 1 0,3 3-3,3 4-4,2 2-3,1 5 2,-2 7 9,-1 7 8,-3 7 9,0 4 1,2 2-6,2 2-5,3 2-7,0-1-4,0-2-4,0-4-3,0-2-3,0-3-1,0-1-1,0-3-1,0-1 0,0-3-4,1-2-5,-1-1-8,0-3-6,0-1-4,2-2-2,0-3-2,2-1-3,1-6-8,2-10-16,2-10-16,2-9-16,-1-5 0,-1 1 15,-2 1 16,-2 1 14,-1 2 11,0 1 6,0 2 7,0 3 5,1 1 5,0 2 6,2 3 4,0 1 5,2 1 3,2 2-1,1 1 0,3 0 0,3 2 2,2 0 3,3 2 5,3 1 3,2 0 1,3 0-5,1 0-3,2 0-5,2 0-3,-1 0-3,0 0-4,1 0-3,-2-1-3,-2-1-4,-2 0-3,-1-1-4,-3-2-3,-1 0-1,-3-2-1,-1 0-2,-3-2-1,-2-2-3,-4-1-3,-3-3-2,-2 0 1,-2-1 3,-2 0 4,-2 1 4,-1-1 3,-2 0 5,0 1 2,-1-1 5,-2 2 1,-2 2 0,-2 4-1,-1 3 0,-2 1 3,1 0 7,-1 0 7,0 0 7,1 2 4,-1 4 0,0 4 2,1 4 1,0 3 0,0 3-2,2 3 0,1 3-2,1 2-2,2-1-1,2 1-3,3-1-1,1 1-3,2-1-2,2 1-3,2-1-2,1 0-3,3-1-4,2-1-4,2-1-5,2-1-3,1-3-6,3-1-3,2-2-6,1-2-2,1-3-2,1-1-1,1-2-2,1-2 0,1 0 2,1-2 1,0 0 1,0-2-3,-5-2-9,-3-2-7,-4-2-10</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4"/>
    </inkml:context>
    <inkml:brush xml:id="br0">
      <inkml:brushProperty name="width" value="0.03244" units="cm"/>
      <inkml:brushProperty name="height" value="0.03244" units="cm"/>
      <inkml:brushProperty name="color" value="#F2395B"/>
    </inkml:brush>
  </inkml:definitions>
  <inkml:trace contextRef="#ctx0" brushRef="#br0">81541 44591 678,'1'-49'0,"2"12"-1,2 11 1,1 13 0,3 6 7,0 2 14,1 2 14,2 2 15,-1 2 2,-1 4-7,-1 2-9,0 3-7,-3 3-8,-1 2-6,-2 1-6,-2 3-6,-3 0-5,-6 1-1,-4 0-3,-5-1-1,-1-1-1,3-3 0,3-2 0,2-4 0,5-1 0,5 0 0,4 0 0,5-1 0,4 1 1,3-2 4,4-1 2,2 0 3,0-1 2,-3 2-1,-3 0 0,-3 1-1,-3 1 1,-4 2 0,-4 0 2,-4 1 1,-5 1 0,-6 0 1,-5-1-1,-7 1 1,-3 1 0,-1 0-2,0 1-1,-2 1-1,1-1-4,5-1-4,3-2-4,5-2-6,2-2-10,2-2-16,3-3-16,1 0-16</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4"/>
    </inkml:context>
    <inkml:brush xml:id="br0">
      <inkml:brushProperty name="width" value="0.02541" units="cm"/>
      <inkml:brushProperty name="height" value="0.02541" units="cm"/>
      <inkml:brushProperty name="color" value="#F2395B"/>
    </inkml:brush>
  </inkml:definitions>
  <inkml:trace contextRef="#ctx0" brushRef="#br0">82200 45096 865,'10'-8'0,"3"0"0,5 1 0,4-1 0,1 2 4,2 1 8,1 2 8,1 2 8,0 1 1,1 0-8,-1 0-7,1 0-7,-3 0-9,-4 2-8,-3 0-10,-4 2-9</inkml:trace>
</inkml:ink>
</file>

<file path=ppt/ink/ink1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4"/>
    </inkml:context>
    <inkml:brush xml:id="br0">
      <inkml:brushProperty name="width" value="0.03711" units="cm"/>
      <inkml:brushProperty name="height" value="0.03711" units="cm"/>
      <inkml:brushProperty name="color" value="#F2395B"/>
    </inkml:brush>
  </inkml:definitions>
  <inkml:trace contextRef="#ctx0" brushRef="#br0">82745 44368 592,'-8'-8'6,"0"1"10,0-1 12,1 0 11,0 2 4,2 6-3,2 4-3,2 6-2,1 4-4,0 5-2,0 5-3,0 5-3,0 3-3,0 2-4,0 2-5,0 2-3,0 2-13,-2 0-17,0 2-20,-2 0-18,0-2-8,1-7 3,-1-7 4,0-7 2</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5"/>
    </inkml:context>
    <inkml:brush xml:id="br0">
      <inkml:brushProperty name="width" value="0.04001" units="cm"/>
      <inkml:brushProperty name="height" value="0.04001" units="cm"/>
      <inkml:brushProperty name="color" value="#F2395B"/>
    </inkml:brush>
  </inkml:definitions>
  <inkml:trace contextRef="#ctx0" brushRef="#br0">83931 48545 549,'-5'-13'8,"4"4"17,6 6 15,4 5 17,7 3 3,9 5-9,9 4-10,9 4-9,0 0-8,-4 0-6,-7 0-7,-6-2-6,-4 0-5,-4-1 0,-5 1-3,-3 0-1,-3-1 0,-2 1 1,-3-1 1,0 1 1,-4-1 2,0-1 2,-3-1 1,-2 0 3,-2-2 1,-2-1-1,-2 0 0,-1-2 0,-2 0-1,-1 2 1,-2 0 0,1 1 1,-2 2-1,1 1-1,-1 3-1,0 2-1,1 0-3,-1 1-2,1-1-3,-1 1-3,1 0-7,3 1-12,1 1-12,2 1-12,3-2-6,3-3-4,2-4-2,4-4-3</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5"/>
    </inkml:context>
    <inkml:brush xml:id="br0">
      <inkml:brushProperty name="width" value="0.0498" units="cm"/>
      <inkml:brushProperty name="height" value="0.0498" units="cm"/>
      <inkml:brushProperty name="color" value="#F2395B"/>
    </inkml:brush>
  </inkml:definitions>
  <inkml:trace contextRef="#ctx0" brushRef="#br0">86555 47575 441,'-13'-42'4,"6"10"8,6 9 8,6 11 8,3 5 1,2 2-4,0 2-5,1 2-4,2 2-3,3 2 0,3 2-1,4 2-1,0 1-3,1 1-6,-1 2-7,0 0-7,-1 0-3,-4-1-2,-5-1 0,-3 0-1,-5-1 0,-4 0 4,-6-1 2,-4 1 4,-3 0 5,1 0 11,-1 0 10,0 0 9,0 0 7,1 1 1,-1 1 3,0 2 2,0 0-1,1 3-3,-1 1-4,0 3-3,1 1-4,3-1-2,1 1-3,2 0-3,2 0-1,0 1-2,2 0-1,0 3-1,2-2-4,0 0-8,2-1-7,0 0-7,0-1-7,0 1-6,-2 1-6,0 1-6,-2 0 1,-2-1 3,-2-1 5,-2-1 5,-1-2-4,1-3-11,-1-3-13,0-2-11</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6"/>
    </inkml:context>
    <inkml:brush xml:id="br0">
      <inkml:brushProperty name="width" value="0.03564" units="cm"/>
      <inkml:brushProperty name="height" value="0.03564" units="cm"/>
      <inkml:brushProperty name="color" value="#F2395B"/>
    </inkml:brush>
  </inkml:definitions>
  <inkml:trace contextRef="#ctx0" brushRef="#br0">85631 50043 617,'-13'-2'4,"3"0"7,4-3 8,4-2 8,4 0 1,4-1-4,4 0-4,3 0-5,6 1 2,7-1 7,7 0 8,6 0 7,3 2 1,-2 1-8,-1 2-8,-3 2-6,-3 1-10,-4 0-9,-3 0-9,-5 0-11,-2 1-9,-3 2-8,-1 2-9,-2 1-9</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6"/>
    </inkml:context>
    <inkml:brush xml:id="br0">
      <inkml:brushProperty name="width" value="0.04114" units="cm"/>
      <inkml:brushProperty name="height" value="0.04114" units="cm"/>
      <inkml:brushProperty name="color" value="#F2395B"/>
    </inkml:brush>
  </inkml:definitions>
  <inkml:trace contextRef="#ctx0" brushRef="#br0">87883 49409 534,'2'-14'3,"3"3"7,5 2 6,4 4 6,1 3 6,-1 4 7,-1 4 5,-1 4 7,-2 3 0,-2 3-8,-4 3-7,-2 3-7,-4 1-5,-2 1-4,-4-1-2,-2 1-3,-3-1-1,-5 1 1,-3-1-1,-5 0 1,1-1-1,4-3-4,3-3-3,5-2-4,7-4-6,13-1-9,13-2-7,13-2-9,5-2-6,0-2-2,-2-2-3,0-2-4,-5 0-1,-6 0 0,-7 1-2,-6 2 0</inkml:trace>
</inkml:ink>
</file>

<file path=ppt/ink/ink1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8"/>
    </inkml:context>
    <inkml:brush xml:id="br0">
      <inkml:brushProperty name="width" value="0.04027" units="cm"/>
      <inkml:brushProperty name="height" value="0.04027" units="cm"/>
      <inkml:brushProperty name="color" value="#F2395B"/>
    </inkml:brush>
  </inkml:definitions>
  <inkml:trace contextRef="#ctx0" brushRef="#br0">89950 48912 546,'43'-7'98,"-8"1"-22,-7 0-22,-9 2-21,-3 0-13,0 0-3,-1 0-2,1 0-4,6 0 0,15 1 1,13-1 2,14 0 0,6 0 1,1 2 0,-1 0-1,1 2-1,0 1-1,3 2-5,1 2-5,2 2-3,1 1-6,-3 1-6,-1 1-5,-3 2-6,-1-2-2,-1-1 2,-1-2 1,0-2 2,-3-2 1,-3 2 2,-3-2 1,-2 1 2,-5 0 1,-3 0 2,-4 0 2,-3 0 1,-4-1 0,0 0 1,-1-2-1,-1 0 0,-3-2 1,-2 0 1,-3-2 0,-3 0 2,-3-1-1,-3 0-2,-3 0-1,-2 0-1</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8"/>
    </inkml:context>
    <inkml:brush xml:id="br0">
      <inkml:brushProperty name="width" value="0.03477" units="cm"/>
      <inkml:brushProperty name="height" value="0.03477" units="cm"/>
      <inkml:brushProperty name="color" value="#F2395B"/>
    </inkml:brush>
  </inkml:definitions>
  <inkml:trace contextRef="#ctx0" brushRef="#br0">92582 45344 632,'0'-15'0,"2"4"0,0 3 0,2 3 0,-2 0 4,-3-2 9,-2-2 8,-3-2 9,-5 1 3,-4 3-4,-5 2-2,-5 4-4,-2 2-2,0 4-2,-1 2-2,1 3-3,0 3-1,3 0 0,1 1-1,3 1-1,1 1 0,3 1-2,1 2-1,2 0-2,3 0-1,3 1-1,2-1-1,4 1-1,3 0 0,4 1 2,4 1 0,3 1 2,3 0-3,1 1-3,2-1-4,0 1-5,-1-2-1,-1-1 2,-3-3 2,-1-1 2,-3-2 1,-2-1 0,-4-1 0,-2 0 1,-5-2 0,-2 1 4,-5 0 3,-4 0 3,-2-1 0,-3 1-1,-2 0-1,-1 0-2,-2-1-3,-1 1-4,-1 0-4,0 0-4,-1-2-4,3-1-7,1-2-6,3-2-5,2-2-5,2 0-3,4-2-4,3 0-3</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2"/>
    </inkml:context>
    <inkml:brush xml:id="br0">
      <inkml:brushProperty name="width" value="0.04018" units="cm"/>
      <inkml:brushProperty name="height" value="0.04018" units="cm"/>
      <inkml:brushProperty name="color" value="#00BFF3"/>
    </inkml:brush>
  </inkml:definitions>
  <inkml:trace contextRef="#ctx0" brushRef="#br0">51670 36231 547,'-11'0'60,"8"0"0,9 0-1,10 0-1,5-1-3,5 0-10,3-2-7,4 0-9,3-1-7,2 0-7,2 0-6,3 1-6,-2-1-8,-4 2-7,-4 0-7,-3 2-7,-5 0-2,-2 0 2,-3 0 3,-2 0 3</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8"/>
    </inkml:context>
    <inkml:brush xml:id="br0">
      <inkml:brushProperty name="width" value="0.03499" units="cm"/>
      <inkml:brushProperty name="height" value="0.03499" units="cm"/>
      <inkml:brushProperty name="color" value="#F2395B"/>
    </inkml:brush>
  </inkml:definitions>
  <inkml:trace contextRef="#ctx0" brushRef="#br0">93404 46762 628,'7'-7'0,"1"1"0,0 0 0,0 2 0,1 1 6,3 0 12,3 2 13,4 0 11,-1 2 4,-1 4-4,-3 2-4,-1 4-5,-3 1-3,-2 1-4,-4 1-4,-2 1-4,-6 2-5,-4 1-7,-7 3-6,-5 1-7,-4 0-4,-1-1-3,-1-3-1,-1-1-3,1-2 0,5-3 2,3-1 3,5-2 3,4-2 0,6-2 0,6-3-1,6 0-1,5-4-2,7-4-4,5-4-3,7-4-4,2-2-2,0-1 0,0-1 0,0-1 0,-1-2 1,-3-3 0,-3-3 1,-3-2 1,-4 0 3,-3 5 4,-5 5 5,-3 5 5,-3 3 3,0 0 0,-2 2 2,0 1 1</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9"/>
    </inkml:context>
    <inkml:brush xml:id="br0">
      <inkml:brushProperty name="width" value="0.04833" units="cm"/>
      <inkml:brushProperty name="height" value="0.04833" units="cm"/>
      <inkml:brushProperty name="color" value="#F2395B"/>
    </inkml:brush>
  </inkml:definitions>
  <inkml:trace contextRef="#ctx0" brushRef="#br0">94778 45756 455,'1'-15'0,"2"2"0,2 2 0,2 3 0,0-1 0,-1 0 1,0-2 2,-2 1 0,-2 2 10,-4 8 19,-4 8 19,-3 7 19,-3 6 4,0 5-13,0 3-12,1 5-12,0 1-9,0 0-4,2 0-5,1 1-5,1-3-3,2-2-2,2-3-2,2-3-2,2-3-1,2-3 2,2-3 2,2-3 1,1-2-2,3-2-8,2-2-8,2-2-6,2-4-5,3-6-3,3-6-1,3-6-2,1-5-1,1-5-2,-1-4 0,0-6-1,-1-4 1,-3-4 5,-3-4 3,-3-4 4,-3 0 4,-4 4 3,-5 4 2,-2 4 4,-5 4 2,-2 6 2,-4 4 2,-2 5 2,-2 4 1,-1 5 0,-2 3-1,0 4 0,-1 3 0,-1 2-1,-1 2 0,-1 2 0,0 3-5,3 4-11,1 3-10,2 5-10,2 0-4,3-3-1,1-3 1,2-2-1</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09"/>
    </inkml:context>
    <inkml:brush xml:id="br0">
      <inkml:brushProperty name="width" value="0.04047" units="cm"/>
      <inkml:brushProperty name="height" value="0.04047" units="cm"/>
      <inkml:brushProperty name="color" value="#F2395B"/>
    </inkml:brush>
  </inkml:definitions>
  <inkml:trace contextRef="#ctx0" brushRef="#br0">95583 46583 543,'23'-6'33,"-1"4"-1,-1 4 0,0 4 0,-2 2 0,1-1-3,-1 1-1,1 0-2,-3 1-2,-3 2-3,-4 1-1,-4 3-4,-4 2-1,-4 1-2,-4 3-1,-4 1-2,-4 2-1,-3-1-1,-5 1-1,-3-1 0,-2 0-2,3-3-3,1-1-3,3-2-1,2-2-2,2-1 1,4-1 1,3-1 0,3-1 2,4 0-1,4-2 2,4 0-1,4-2 1,4 1 0,3 0 0,5 0 1,1 0-1,-1 0 0,-2-1 0,1 1 0,-3 1 0,-1 2 0,-2 1 0,-3 3 1,-1 2 1,-4 1 1,-3 3 1,-2 1 2,-5 2 0,-4 1-1,-5 1-1,-5 1-1,-4 1-1,-3 1-5,-3 1-2,-3 1-4,-1-1-4,-1 0-6,1-1-5,0-1-6,0-2-1,1-1 3,1-3 3,1-1 4,3-2-6,3-3-12,4-1-13,5-2-14</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10"/>
    </inkml:context>
    <inkml:brush xml:id="br0">
      <inkml:brushProperty name="width" value="0.03521" units="cm"/>
      <inkml:brushProperty name="height" value="0.03521" units="cm"/>
      <inkml:brushProperty name="color" value="#F2395B"/>
    </inkml:brush>
  </inkml:definitions>
  <inkml:trace contextRef="#ctx0" brushRef="#br0">97062 44609 624,'16'-29'4,"2"6"7,0 3 8,1 6 7,0 4 5,1 3 4,-1 2 2,1 4 4,-2 3-2,-3 6-5,-3 4-5,-2 5-5,-5 4-5,-5 3-5,-4 3-5,-5 3-5,-5 1-5,-3 0-4,-5 0-4,-3 1-3,-2-3-2,1-2 0,1-3 0,1-3 2,3-3 0,3-3 1,4-3 2,5-2 2,2-2 1,2-1 4,2 1 2,2 0 3,2-1 1,4-2-1,2-3-1,3 0 0,5-2-3,4 0-1,4 0-3,6 0-2,1-1-3,-1 0-7,-3-2-7,-1 0-6,-4-1-4,-3 2-2,-5 0-3,-3 2-2,-3-1 2,0 0 7,-2-2 6,0 0 6</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10"/>
    </inkml:context>
    <inkml:brush xml:id="br0">
      <inkml:brushProperty name="width" value="0.03494" units="cm"/>
      <inkml:brushProperty name="height" value="0.03494" units="cm"/>
      <inkml:brushProperty name="color" value="#F2395B"/>
    </inkml:brush>
  </inkml:definitions>
  <inkml:trace contextRef="#ctx0" brushRef="#br0">98100 45328 629,'9'-15'7,"3"2"12,4 3 14,2 1 13,0 2 3,-1 0-6,-2 2-7,-3 1-7,2 0-5,6 2-1,3 0-2,7 2-2,0 0-5,-2 2-6,-2 0-9,-1 2-6,-4 0-15,-3 1-21,-4 2-23,-4 0-22</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11"/>
    </inkml:context>
    <inkml:brush xml:id="br0">
      <inkml:brushProperty name="width" value="0.04146" units="cm"/>
      <inkml:brushProperty name="height" value="0.04146" units="cm"/>
      <inkml:brushProperty name="color" value="#F2395B"/>
    </inkml:brush>
  </inkml:definitions>
  <inkml:trace contextRef="#ctx0" brushRef="#br0">97271 48255 530,'-1'-14'7,"-1"2"15,0 4 15,-1 3 14,1 2 3,4 2-7,3 2-8,6 2-8,1 1-4,1 2-4,1 0-2,1 1-2,3 2-3,3 2 1,5 2 0,3 1-1,2 2-3,-1 1-4,-2 2-6,1 0-4,-3 1-4,-2 2 0,-1 3-2,-2 1-1,-5 1-1,-3-3 1,-6-1-1,-4-3 1,-5-2 2,0-3 3,-3-3 4,-2-2 4,-2-2 2,-2-1-1,-2 1 0,-1 0-1,-3 0-1,-1 0 1,-3 0-1,-1-1-1,-4 1 0,-3 2-2,-4 0-2,-4 1-1,-3 3-7,1 4-11,0 3-11,0 5-12,2-1-4,5-4 3,6-3 3,4-4 3,3-3 0,2-1-2,3-1-3,1 0-1</inkml:trace>
</inkml:ink>
</file>

<file path=ppt/ink/ink1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3"/>
    </inkml:context>
    <inkml:brush xml:id="br0">
      <inkml:brushProperty name="width" value="0.04008" units="cm"/>
      <inkml:brushProperty name="height" value="0.04008" units="cm"/>
      <inkml:brushProperty name="color" value="#F2395B"/>
    </inkml:brush>
  </inkml:definitions>
  <inkml:trace contextRef="#ctx0" brushRef="#br0">7527 41141 548,'6'-23'4,"-3"3"9,-2 1 7,-4 3 8,-1 1 3,-2 2-3,0 2-4,-1 3-3,-2 1 0,-2 2 1,-2 2 3,-1 2 0,-2 2-1,-2 2-7,0 2-5,0 2-8,-3 1-1,0 3-1,-1 2 1,-1 2 1,-1 2 0,-3 5 0,-1 3 0,-2 5 0,-1 0-1,3 0 2,2-1-1,1-1 1,3-2 1,3-1 0,3-3 1,3-1 0,2-3 1,2-1-1,2-2 0,2-2 0,3-2-1,4-1-1,4-1-1,4 0-2,3-1 0,3-1-2,3 1 0,3 0-1,2 0-1,-1 0-1,1 0 0,-1-1-1,0 1-1,-1 0 0,-1 0-1,0 0-1,-3 0 2,-1 1 1,-3 2 3,-1 0 2,-3 0 1,-2 1 2,-4 0 0,-2 0 2,-2 0-1,0 1 0,0 1 0,0 2-2,-2 0 1,-2 1 0,-4 1 0,-2 1 1,-3 2-1,-3 1-2,-3 3-1,-3 1-1,-2 1-2,1-1-1,-1-1-3,1-1-1,-1-2-2,-1-1-2,-1-3-2,-1-1-1,1-3 0,3-2 1,3-4 2,3-3 1,2-4-3,4-8-8,3-6-8,3-7-7,4-5-5,7-5-1,7-3-1,8-4-1,1 1 3,-1 5 6,-3 7 7,-1 5 6,-2 4 4,-3 1 4,-1 1 2,-2 1 3</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3"/>
    </inkml:context>
    <inkml:brush xml:id="br0">
      <inkml:brushProperty name="width" value="0.04868" units="cm"/>
      <inkml:brushProperty name="height" value="0.04868" units="cm"/>
      <inkml:brushProperty name="color" value="#F2395B"/>
    </inkml:brush>
  </inkml:definitions>
  <inkml:trace contextRef="#ctx0" brushRef="#br0">8950 42681 451,'8'-7'2,"2"1"4,0 0 3,1 2 3,0 0 6,-1 2 7,0 0 7,-2 2 7,-1 1 1,-2 4-5,-2 2-3,-2 3-5,-1 3-2,0 2-1,0 1-2,0 3-1,0 2-2,0 3-2,0 3-1,0 3-2,-1 0-2,0 0-3,-2-1-1,0-1-2,0-3-1,0-1 2,1-4 1,2-3 2,2-9-9,4-13-17,4-13-18,3-14-17,4-7-4,1 0 9,3 0 9,2 0 9,-2 2 6,-2 5 5,-3 5 5,-2 5 4,-3 4 5,-1 3 4,-1 3 4,0 3 5,-1 3 4,0 6 5,-1 4 5,1 5 4,-1 5 3,0 2 1,-2 3 2,0 3 2,-2 2-2,1 1-5,0 0-6,0 2-4,0 1-4,0-1-4,0 0-4,0 1-3,-1-2-3,0 0-5,-2-1-2,0-1-4,-1-2-6,0-3-7,0-3-8,0-2-7</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3"/>
    </inkml:context>
    <inkml:brush xml:id="br0">
      <inkml:brushProperty name="width" value="0.03699" units="cm"/>
      <inkml:brushProperty name="height" value="0.03699" units="cm"/>
      <inkml:brushProperty name="color" value="#F2395B"/>
    </inkml:brush>
  </inkml:definitions>
  <inkml:trace contextRef="#ctx0" brushRef="#br0">9985 39871 594,'-5'-22'9,"4"7"19,6 3 17,4 6 19,4 3 3,1 2-13,3 2-13,2 2-12,-1 2-8,-1 2-4,-3 1-4,-1 3-4,-3 2-4,-2 1-2,-4 3-3,-2 2-2,-5 2-2,-4 2-2,-6 4 0,-3 3-1,-4 0 0,0-4 0,1-2 1,-1-3 0,2-3 1,1-3 1,2-2 1,3-4 1,6-3 1,12-4 2,11-4 3,13-4 2,3-1-4,-4 2-7,-3 2-9,-5 2-9,-2 1-4,-3-2-4,-1 0-2,-2-1-3,-2-1-2,-1 2 0,-1 0-1,0 2 0</inkml:trace>
</inkml:ink>
</file>

<file path=ppt/ink/ink1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4"/>
    </inkml:context>
    <inkml:brush xml:id="br0">
      <inkml:brushProperty name="width" value="0.03152" units="cm"/>
      <inkml:brushProperty name="height" value="0.03152" units="cm"/>
      <inkml:brushProperty name="color" value="#F2395B"/>
    </inkml:brush>
  </inkml:definitions>
  <inkml:trace contextRef="#ctx0" brushRef="#br0">10650 40112 697,'3'-21'97,"7"5"-21,8 5-21,6 5-20,2 2-14,0 2-8,-1 0-8,-1 2-6,0 0-7,-1 0-1,1 0-4,-1 0-2,-1 0-4,-3 0-6,-3 0-5,-2 0-5,-3 0-5,-1 2-2,-1 0-2,0 2-3</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3"/>
    </inkml:context>
    <inkml:brush xml:id="br0">
      <inkml:brushProperty name="width" value="0.04246" units="cm"/>
      <inkml:brushProperty name="height" value="0.04246" units="cm"/>
      <inkml:brushProperty name="color" value="#00BFF3"/>
    </inkml:brush>
  </inkml:definitions>
  <inkml:trace contextRef="#ctx0" brushRef="#br0">52484 35153 518,'-17'-2'3,"0"0"9,-1-3 7,-1-2 8,1 1 8,5 6 10,3 4 9,4 6 9,3 5 0,2 7-12,2 7-12,2 7-11,1 4-9,0 4-5,0 2-7,0 4-5,-1 0-7,-1-1-11,0 0-10,-1-2-10,-1 1-7,0 0-4,0 2-4,0 0-5,0-4 0,0-12 4,0-10 4,0-10 4</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4"/>
    </inkml:context>
    <inkml:brush xml:id="br0">
      <inkml:brushProperty name="width" value="0.03532" units="cm"/>
      <inkml:brushProperty name="height" value="0.03532" units="cm"/>
      <inkml:brushProperty name="color" value="#F2395B"/>
    </inkml:brush>
  </inkml:definitions>
  <inkml:trace contextRef="#ctx0" brushRef="#br0">11363 39350 622,'6'41'162,"-4"6"-46,-4 4-44,-4 5-44,-1-1-31,1-6-12,1-8-14,0-6-14,1-5-9,1-3-4,-1-4-5,0-1-5</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5"/>
    </inkml:context>
    <inkml:brush xml:id="br0">
      <inkml:brushProperty name="width" value="0.04115" units="cm"/>
      <inkml:brushProperty name="height" value="0.04115" units="cm"/>
      <inkml:brushProperty name="color" value="#F2395B"/>
    </inkml:brush>
  </inkml:definitions>
  <inkml:trace contextRef="#ctx0" brushRef="#br0">11608 42409 534,'-22'-8'5,"5"2"11,3 1 10,4 0 10,8 1 7,12-2 4,11 0 5,13-1 5,6-1-4,4 1-9,2-1-9,4 0-9,0 1-9,1 0-9,0 2-8,0 1-7,-2 0-7,-4 2-5,-4 0-3,-4 2-4,-4 0-4,-3 2-1,-5 0-3,-3 2-3,-5 0-3,-3 1-6,-4 2-6,-4 0-5</inkml:trace>
</inkml:ink>
</file>

<file path=ppt/ink/ink1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5"/>
    </inkml:context>
    <inkml:brush xml:id="br0">
      <inkml:brushProperty name="width" value="0.04295" units="cm"/>
      <inkml:brushProperty name="height" value="0.04295" units="cm"/>
      <inkml:brushProperty name="color" value="#F2395B"/>
    </inkml:brush>
  </inkml:definitions>
  <inkml:trace contextRef="#ctx0" brushRef="#br0">12971 41398 512,'-30'-7'6,"3"1"12,4 0 13,2 2 13,3 4 5,3 10 2,3 8 1,3 9 0,2 5-4,2 2-7,2 2-9,2 3-7,1 0-8,0 0-4,0 0-6,0 0-6,0-1-5,0 0-8,0-1-8,0-1-7,1-3-5,2-2-2,2-3-2,2-3-2,0-4-5,1-5-6,0-5-7,0-4-7</inkml:trace>
</inkml:ink>
</file>

<file path=ppt/ink/ink1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6"/>
    </inkml:context>
    <inkml:brush xml:id="br0">
      <inkml:brushProperty name="width" value="0.05213" units="cm"/>
      <inkml:brushProperty name="height" value="0.05213" units="cm"/>
      <inkml:brushProperty name="color" value="#F2395B"/>
    </inkml:brush>
  </inkml:definitions>
  <inkml:trace contextRef="#ctx0" brushRef="#br0">15197 40047 422,'1'-14'6,"2"2"14,2 4 13,2 3 13,1 1 3,1 2-9,1 0-7,2 2-8,1 0-5,3 0-3,3 0-3,3 0-2,2 0-4,-1 2-5,1 0-7,-1 2-5,-1 0-5,-3 0-6,-3-1-5,-3 1-5,-2 1-5,-4 0-1,-3 1-2,-2 2-2,-5-1 2,-4-1 5,-5 0 6,-5-2 5,-3 0 5,1 0 3,-1 0 4,1 0 5,-1 0 1,0 0 2,1 0 0,-1 0 1,1 0 5,1 3 11,1 2 11,1 2 11,1 1 5,2 1-2,3 1-1,1 2-1,1 0-2,0 1-1,0 1-2,1 1-1,0 2-1,2 3-1,2 3-2,2 3 0,1 3-1,0 2-3,0 4-2,0 3-1,0 0-3,2 0-1,0-2-2,2 0-2,0-1-2,0 0-3,-1 0-3,1 1-3,0-3-4,-2-2-5,0-4-7,-2-1-4,1-5-7,0-2-5,2-3-7,0-2-6,0-8-6,-2-11-7,-2-10-7,-2-11-8,-1-6 4,0-3 12,0-1 14,0-2 12,0 0 10,1 3 8,-1 3 6,0 4 7,0 2 3,2 4-2,0 5-3,2 3-1,1 2 4,4 2 13,2 1 12,3 1 12,4-1 4,4 2-4,3-1-5,5 0-4,2 0-4,0 0-6,2 0-6,1 0-4,0 0-4,-1-2-2,-2 0-1,0-1-2,-1-1-3,-1 0-1,-1 0-3,-1 0-2,-2 1-2,-5 1-2,-3 0-3,-4 2-2,-4-3-1,-1-4-3,-2-5-1,-2-5-3,-2-2 2,-3 1 4,-4 1 4,-2 1 5,-2 1 4,1 3 5,-1 1 6,0 2 4,0 3 4,-2 3 5,0 2 4,-1 4 4,0 2 3,1 4 3,1 2 2,0 3 2,3 4 0,1 2-4,2 3-4,2 3-3,2 1-3,0 1-1,2-1-2,0 1-1,2-1-3,2-1-4,2-1-4,2-1-3,2-1-2,1-1-1,3-1 0,2-1 0,1-1-5,1-1-10,1 0-9,1-2-10,1-2-7,0-2-4,-1-4-4,1-2-4,-1-4-1,1-2 3,-1-4 1,1-2 2,-2-1 4,-3 1 6,-3 0 4,-2 2 5</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6"/>
    </inkml:context>
    <inkml:brush xml:id="br0">
      <inkml:brushProperty name="width" value="0.03594" units="cm"/>
      <inkml:brushProperty name="height" value="0.03594" units="cm"/>
      <inkml:brushProperty name="color" value="#F2395B"/>
    </inkml:brush>
  </inkml:definitions>
  <inkml:trace contextRef="#ctx0" brushRef="#br0">17294 38644 612,'0'-29'4,"2"7"8,0 5 10,2 7 7,1 3 7,3 2 3,3 2 3,4 2 4,-1 2-3,-3 4-10,-3 2-10,-2 3-10,-4 4-5,-1 4-1,-2 3-1,-1 5-1,-4 0-1,-2-2-2,-3-1-1,-3-3-2,-1-1-1,2-3 0,2-1 2,3-2-1,2-2 2,6 1 0,4 0 2,6 0 1,2-2 0,1-1-1,1-2-1,1-2-2,0 0 0,-3 3-1,-1 4-1,-2 2-1,-4 2 1,-6-1 2,-6 1 1,-6-1 2,-3 1-1,-3 2-4,-2 0-4,-1 1-3,0-1-6,3-1-7,3-3-6,3-1-8,2-3-6,0-2-8,2-4-7,1-2-7</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7"/>
    </inkml:context>
    <inkml:brush xml:id="br0">
      <inkml:brushProperty name="width" value="0.03369" units="cm"/>
      <inkml:brushProperty name="height" value="0.03369" units="cm"/>
      <inkml:brushProperty name="color" value="#F2395B"/>
    </inkml:brush>
  </inkml:definitions>
  <inkml:trace contextRef="#ctx0" brushRef="#br0">18000 39014 653,'38'-43'95,"-4"10"-17,-2 8-18,-3 9-18,-3 5-12,-2 3-8,-1 1-9,-2 2-7,-4 2-7,-1 2-7,-4 2-8,-3 2-7,-2 2-6,0 2-8,-2 1-6,0 3-8</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7"/>
    </inkml:context>
    <inkml:brush xml:id="br0">
      <inkml:brushProperty name="width" value="0.04394" units="cm"/>
      <inkml:brushProperty name="height" value="0.04394" units="cm"/>
      <inkml:brushProperty name="color" value="#F2395B"/>
    </inkml:brush>
  </inkml:definitions>
  <inkml:trace contextRef="#ctx0" brushRef="#br0">18547 38237 500,'-21'-6'44,"7"6"12,5 4 13,6 6 12,4 5-1,2 7-17,2 6-17,2 8-17,0 4-12,-1-1-6,-1 0-7,0 0-8,-2-1-8,0-2-11,-2-2-10,0-1-10,-1-5-10,0-4-8,0-5-8,0-4-9</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9"/>
    </inkml:context>
    <inkml:brush xml:id="br0">
      <inkml:brushProperty name="width" value="0.03737" units="cm"/>
      <inkml:brushProperty name="height" value="0.03737" units="cm"/>
      <inkml:brushProperty name="color" value="#F2395B"/>
    </inkml:brush>
  </inkml:definitions>
  <inkml:trace contextRef="#ctx0" brushRef="#br0">19727 41459 588,'-6'-8'6,"2"0"13,4 0 11,3 1 12,4 0 6,9 2-4,7 2-2,9 2-2,3 0-5,0 0-5,0-2-5,0 0-5,1-1-5,1-2-5,0 0-5,2-1-5,-2 0-5,-4 0-7,-3 2-7,-5 1-8,-3 0-4,-1 2-6,-3 0-4,-1 2-4,-4 1-2,-6 4-1,-6 2 0,-6 3 0</inkml:trace>
</inkml:ink>
</file>

<file path=ppt/ink/ink1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9"/>
    </inkml:context>
    <inkml:brush xml:id="br0">
      <inkml:brushProperty name="width" value="0.03223" units="cm"/>
      <inkml:brushProperty name="height" value="0.03223" units="cm"/>
      <inkml:brushProperty name="color" value="#F2395B"/>
    </inkml:brush>
  </inkml:definitions>
  <inkml:trace contextRef="#ctx0" brushRef="#br0">19396 42057 682,'-29'0'5,"5"0"9,5 0 9,5 0 10,7 0 5,10 0 1,10 0 3,9 0 1,9-2-5,9 0-12,7-3-11,7-2-14,5-1-6,0 1-3,-1-1-2,1 0-2,-1-1-7,-3-1-8,-1-3-10,-2-1-8,-6-1-4,-12 4 1,-10 3 2,-10 3 1</inkml:trace>
</inkml:ink>
</file>

<file path=ppt/ink/ink1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39"/>
    </inkml:context>
    <inkml:brush xml:id="br0">
      <inkml:brushProperty name="width" value="0.04899" units="cm"/>
      <inkml:brushProperty name="height" value="0.04899" units="cm"/>
      <inkml:brushProperty name="color" value="#F2395B"/>
    </inkml:brush>
  </inkml:definitions>
  <inkml:trace contextRef="#ctx0" brushRef="#br0">23550 39494 449,'9'-22'5,"1"5"10,3 3 11,2 4 10,1 3 4,3 1-6,2 0-3,1 2-6,1 0-3,1 2-6,-1 0-4,1 2-5,-2 0-6,-1 2-7,-3 0-7,-1 2-7,-4 1-7,-5 3-6,-4 4-6,-6 2-6,-4 1 1,-7-1 7,-6-1 7,-5 0 8,-3-2 7,1-1 4,1-1 7,1 0 4,2-2 6,1-1 5,3 0 5,1-2 6,2 2 7,3 2 10,1 3 9,2 4 11,2 2 1,1 5-8,0 3-6,2 4-7,0 4-6,2 3-4,0 2-2,2 4-5,0 1-3,0 0-4,0 0-3,0 0-4,0-2-1,2-3 0,0-5 1,2-4 0,-1-2-4,-1 1-6,0-1-7,-1 1-7,-1-6-17,2-9-24,0-10-24,1-10-25</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3"/>
    </inkml:context>
    <inkml:brush xml:id="br0">
      <inkml:brushProperty name="width" value="0.04697" units="cm"/>
      <inkml:brushProperty name="height" value="0.04697" units="cm"/>
      <inkml:brushProperty name="color" value="#00BFF3"/>
    </inkml:brush>
  </inkml:definitions>
  <inkml:trace contextRef="#ctx0" brushRef="#br0">56933 35394 468,'-2'-16'3,"-2"1"8,-4-1 6,-2 0 8,-1 3 2,0 3-3,2 4-1,1 4-3,0 2 0,0 0 1,0 0 1,1 0 1,-3 2 1,-4 6-2,-4 4 0,-3 5-1,-4 5-1,-1 7-1,-3 5-2,-1 6 0,0 3-2,1 1 0,3-1 0,1 0 0,3-2-1,3-4 0,3-4-2,3-3 0,3-4-3,4-1-3,4-3-3,4-1-4,5-4-2,8-3-3,6-4-3,7-4-3,5-5-2,4-4-4,4-6-3,5-4-2,1-5-2,1-3 3,2-5 0,0-3 3,-1-2-1,-6 2-1,-4 0-3,-5 1-1,-5 2 2,-3 3 4,-5 3 6,-3 3 5,-4 2 5,-4 2 4,-5 2 5,-3 3 5,-3 4 8,-2 10 11,-2 8 11,-1 9 12,-2 4 0,2 1-11,1-1-10,0 0-11,2 0-7,0-1-3,2-1-3,0-1-3,2-1-2,0-3-1,2-1-1,0-2 1,2-3-3,2-1-1,2-2-3,2-2-1,1-3-2,3-3-1,2-2 0,1-4-1,3-2-1,3-5 0,3-4-1,3-4-1,0-3 0,-1-3 0,-3-3 0,-1-2 1,-3-3 2,-1-1 3,-3-1 4,-1-1 3,-3 1 3,-4 0 4,-5 1 4,-2 1 3,-5 2 0,-2 1 0,-4 3-3,-2 2-1,-3 2-3,-3 6-6,-3 5-6,-3 5-4,-3 3-7,-1 2-7,-3 2-8,-1 2-6,0 2-2,3 5 5,3 4 5,3 4 5,3 0-2,2-3-9,4-3-8,3-2-9</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0"/>
    </inkml:context>
    <inkml:brush xml:id="br0">
      <inkml:brushProperty name="width" value="0.04806" units="cm"/>
      <inkml:brushProperty name="height" value="0.04806" units="cm"/>
      <inkml:brushProperty name="color" value="#F2395B"/>
    </inkml:brush>
  </inkml:definitions>
  <inkml:trace contextRef="#ctx0" brushRef="#br0">23700 40623 457,'0'-29'-5,"2"8"9,0 7 9,2 7 9,3 4 6,7 0 0,7 2 2,7 0 1,4 1-2,1-2-4,0 0-4,2-2-5,-1-1-5,-2-1-4,-1-3-4,-3-2-5,-1-2-4,-1-1-3,-1-3-2,-1-1-4,-3-2-2,-3 2-2,-5 1-2,-3 1-1,-3 0-1,-4 1 2,-3-1 2,-2 1 0,-3-1 3,-2 2 0,-1 1 1,-3 1 2,-1 1 3,0 0 6,1 2 6,-1 1 5,1 1 6,0 2 3,2 2 4,1 2 4,-1 2 7,0 4 10,-1 2 10,-1 3 10,-1 5 0,0 6-8,0 5-10,1 6-8,0 3-8,0 1-4,2-1-4,1 0-4,0-1-6,2-1-3,1-3-6,0-2-3,2-1-6,2-3-4,2-1-5,2-3-5,3-2-4,4-3 0,3-2-3,5-4 0,4-4-1,5-4 2,5-6 2,5-4 2,-2-2 3,-4 1 4,-7 0 5,-5 2 3,-4 0-3,-1-2-13,-1 0-12,0-1-12</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0"/>
    </inkml:context>
    <inkml:brush xml:id="br0">
      <inkml:brushProperty name="width" value="0.03571" units="cm"/>
      <inkml:brushProperty name="height" value="0.03571" units="cm"/>
      <inkml:brushProperty name="color" value="#F2395B"/>
    </inkml:brush>
  </inkml:definitions>
  <inkml:trace contextRef="#ctx0" brushRef="#br0">25646 38105 616,'9'-14'6,"1"2"12,3 4 13,2 3 12,-1 2 3,-1 2-7,-3 2-6,-1 2-7,-1 2-3,0 3 0,0 4 1,0 2 0,-1 2-3,-1 1-6,-1 1-6,0 1-6,-5 4-5,-6 5-3,-7 6-2,-7 6-4,-5 2 0,-1-4-1,-2-2-1,-2-3 1,1-5-1,5-6 0,5-5-1,5-6-1,7-5 2,10-4 1,10-4 2,9-4 3,7-3 2,2-2 3,4-2 2,3-1 3,-1-1 0,-2 3-5,-3 1-3,-3 2-3,-4 2-5,-4 0-5,-3 2-5,-4 1-4,-3 0-4,-1 2-3,-1 0-3,0 2-3</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0"/>
    </inkml:context>
    <inkml:brush xml:id="br0">
      <inkml:brushProperty name="width" value="0.03284" units="cm"/>
      <inkml:brushProperty name="height" value="0.03284" units="cm"/>
      <inkml:brushProperty name="color" value="#F2395B"/>
    </inkml:brush>
  </inkml:definitions>
  <inkml:trace contextRef="#ctx0" brushRef="#br0">26650 38317 669,'0'-15'0,"2"4"0,0 3 0,2 3 0,1 0 8,5-2 13,4-1 15,4-3 14,3 0 3,2 2-7,4 3-7,3 1-7,0 2-8,-1 2-9,-3 2-9,-1 2-8,-3 1-10,-2 0-10,-1-1-12,-2 2-10,-3-2-7,-1 1 0,-2 0-3,-2 0-1</inkml:trace>
</inkml:ink>
</file>

<file path=ppt/ink/ink1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0"/>
    </inkml:context>
    <inkml:brush xml:id="br0">
      <inkml:brushProperty name="width" value="0.04155" units="cm"/>
      <inkml:brushProperty name="height" value="0.04155" units="cm"/>
      <inkml:brushProperty name="color" value="#F2395B"/>
    </inkml:brush>
  </inkml:definitions>
  <inkml:trace contextRef="#ctx0" brushRef="#br0">27245 37450 529,'-21'0'4,"5"2"7,5 0 7,4 2 9,4 2 8,1 7 10,0 6 12,2 5 9,0 6 0,0 7-13,0 5-12,0 6-12,0 4-13,0 3-13,0 3-14,0 4-12,0-6-4,0-11 5,0-12 5,0-11 4,-1-7-8,0-1-20,-2-1-21,0 0-21</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1"/>
    </inkml:context>
    <inkml:brush xml:id="br0">
      <inkml:brushProperty name="width" value="0.03922" units="cm"/>
      <inkml:brushProperty name="height" value="0.03922" units="cm"/>
      <inkml:brushProperty name="color" value="#F2395B"/>
    </inkml:brush>
  </inkml:definitions>
  <inkml:trace contextRef="#ctx0" brushRef="#br0">26916 40525 560,'-12'-15'10,"8"2"19,8 3 18,8 1 20,6 1 4,8 0-9,7 1-10,7-1-11,4 0-10,2 2-11,2 1-11,2 0-11,-1 1-8,-2 1-7,-4-1-7,-2 0-6,-5 0-3,-6 2-2,-5 0 0,-6 2-2</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1"/>
    </inkml:context>
    <inkml:brush xml:id="br0">
      <inkml:brushProperty name="width" value="0.04283" units="cm"/>
      <inkml:brushProperty name="height" value="0.04283" units="cm"/>
      <inkml:brushProperty name="color" value="#F2395B"/>
    </inkml:brush>
  </inkml:definitions>
  <inkml:trace contextRef="#ctx0" brushRef="#br0">27946 39680 513,'-14'-15'3,"3"2"6,3 3 7,3 1 5,1 3 8,2 4 9,0 4 8,2 4 8,1 4 2,2 5-7,2 5-6,1 5-6,1 4-8,0 3-6,-2 2-7,-1 4-7,0 3-4,0 4-2,0 4-2,0 4-2,0 1-10,0-3-17,-1-1-17,1-2-17,-1-5-4,0-10 11,-2-8 9,0-8 11,-1-6 4,2 1-3,0 0-3,2 0-2</inkml:trace>
</inkml:ink>
</file>

<file path=ppt/ink/ink1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3"/>
    </inkml:context>
    <inkml:brush xml:id="br0">
      <inkml:brushProperty name="width" value="0.042" units="cm"/>
      <inkml:brushProperty name="height" value="0.042" units="cm"/>
      <inkml:brushProperty name="color" value="#F2395B"/>
    </inkml:brush>
  </inkml:definitions>
  <inkml:trace contextRef="#ctx0" brushRef="#br0">30944 38330 523,'-18'-15'6,"-6"2"11,-4 3 12,-4 1 12,-2 3 2,3 4-6,3 4-6,3 4-6,1 3-4,-3 3-1,-1 3-1,-2 4-2,-2 1 0,1 1-2,0 1 1,-1 1-2,3 0 0,4-1-1,3-2-1,4 1-1,5-2-1,3-1 1,4-1 0,4-1 1,3 0-3,2 0-4,2-1-5,2 1-3,3 0-3,5-1-2,5 1-1,5 0-1,3-1-1,1 1 3,1 0 1,1-1 1,-1 0 1,-4-3-1,-2-1-2,-2-2 0,-5 0 0,-1 2 1,-4 1 3,-3 3 1,-2 0 1,-4-1 2,-3-1 1,-2 0 0,-4 0 2,-3 3 2,-5 3 1,-4 3 1,-3 2 0,-5 1-1,-3 1-2,-4 1-1,-3 0-1,1 1 1,0-1 0,0 1 0,1-2-6,5-2-13,3-1-12,5-2-12</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3"/>
    </inkml:context>
    <inkml:brush xml:id="br0">
      <inkml:brushProperty name="width" value="0.04842" units="cm"/>
      <inkml:brushProperty name="height" value="0.04842" units="cm"/>
      <inkml:brushProperty name="color" value="#F2395B"/>
    </inkml:brush>
  </inkml:definitions>
  <inkml:trace contextRef="#ctx0" brushRef="#br0">32313 40000 454,'-2'17'107,"-1"3"-20,-2 3-23,-1 3-20,-2 1-14,0 0-5,0 1-6,1-1-5,0-1-4,2-1-4,2-3-2,2-1-4,5-9-10,8-13-18,7-13-17,9-15-17,2-5-3,0 2 11,-1 2 13,-1 2 12,-3 2 8,-1 5 6,-4 3 6,-3 5 5,-3 4 14,-1 6 20,-2 6 22,-2 6 21,-3 3 4,-1 3-12,-2 1-12,-2 3-12,0 0-10,0-1-6,2-1-6,0-1-7,1 0-3,0 1-1,0 1-1,0 1-1,-1 0-5,0-1-12,-2-1-10,0 0-11</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4"/>
    </inkml:context>
    <inkml:brush xml:id="br0">
      <inkml:brushProperty name="width" value="0.03923" units="cm"/>
      <inkml:brushProperty name="height" value="0.03923" units="cm"/>
      <inkml:brushProperty name="color" value="#F2395B"/>
    </inkml:brush>
  </inkml:definitions>
  <inkml:trace contextRef="#ctx0" brushRef="#br0">33608 36745 560,'10'-13'9,"5"4"17,5 6 18,5 5 17,-1 2 3,-5 1-14,-6 2-13,-7 0-13,-3 2-8,0 3-5,-1 4-3,-2 2-4,-2 1-3,-6 1-2,-4-1-2,-5 1-2,-2-2-2,1-3-1,1-3-1,1-2-1,2-3 1,1-1 2,2-1 3,2 0 2,6-1 3,8 0 4,9 0 5,9 0 3,3 0 1,-3 1-1,-3 2-3,-3 0-2,-3 1 0,-3 2-1,-3 0 1,-2 1 0,-3 1-1,-2 0 1,-2-1 0,-2 1 0,-3 1-1,-2 1-2,-3 3-4,-3 2-1,-2 0-3,1 1-2,-1-1-2,1 1-3,-1-3-9,2-3-19,1-4-18,1-4-18</inkml:trace>
</inkml:ink>
</file>

<file path=ppt/ink/ink1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4"/>
    </inkml:context>
    <inkml:brush xml:id="br0">
      <inkml:brushProperty name="width" value="0.03556" units="cm"/>
      <inkml:brushProperty name="height" value="0.03556" units="cm"/>
      <inkml:brushProperty name="color" value="#F2395B"/>
    </inkml:brush>
  </inkml:definitions>
  <inkml:trace contextRef="#ctx0" brushRef="#br0">34400 37346 618,'16'-8'5,"-1"2"11,1 1 10,-1 1 10,1 1 6,0 0-2,-1 2-1,1 0 0,1 1-4,3 0-4,3 0-5,3 0-4,0 0-6,0-2-8,-1 0-7,-1-1-8,-2-1-15,-3 2-23,-3 0-22,-2 2-22</inkml:trace>
</inkml:ink>
</file>

<file path=ppt/ink/ink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4"/>
    </inkml:context>
    <inkml:brush xml:id="br0">
      <inkml:brushProperty name="width" value="0.04665" units="cm"/>
      <inkml:brushProperty name="height" value="0.04665" units="cm"/>
      <inkml:brushProperty name="color" value="#00BFF3"/>
    </inkml:brush>
  </inkml:definitions>
  <inkml:trace contextRef="#ctx0" brushRef="#br0">60483 36655 471,'3'-14'8,"6"3"15,6 2 16,5 4 16,3 2 3,-1 2-9,-1 2-10,0 2-9,-3 2-6,-1 2-5,-3 1-3,-1 3-4,-2 2-4,0 0-2,-2 1-2,-1 1-2,-1 1-2,-4 0-1,-3-1-1,-2 1-2,-4 0-1,-3 1 0,-5 1-1,-4 1 0,-2 0-1,-1-3-2,-1-1-1,-1-2-1,0-1 0,3-1 2,1 1 2,3 0 3,0-1 1,2-1 3,1 0 3,1-2 1,5-1 7,10-2 7,10-3 10,9 0 7,6-3 3,3-1-7,1 0-4,3-1-6,-1-1-7,0 0-7,-1 0-9,-1 0-7,-2 1-5,-2 0-3,-1 2-2,-3 0-3,-1 1-3,-3 0-4,-1 0-2,-2 0-3</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44"/>
    </inkml:context>
    <inkml:brush xml:id="br0">
      <inkml:brushProperty name="width" value="0.04371" units="cm"/>
      <inkml:brushProperty name="height" value="0.04371" units="cm"/>
      <inkml:brushProperty name="color" value="#F2395B"/>
    </inkml:brush>
  </inkml:definitions>
  <inkml:trace contextRef="#ctx0" brushRef="#br0">35010 36467 503,'-14'-28'5,"2"5"12,4 7 10,3 5 12,2 6 7,0 6 6,2 6 4,1 6 6,0 4-4,1 7-11,2 3-11,0 6-11,0 4-9,0 2-7,-2 4-8,0 3-6,-3 4-10,-2 7-15,-3 7-13,-3 7-14,-1-3-8,2-13 0,3-12-2,1-13 0</inkml:trace>
</inkml:ink>
</file>

<file path=ppt/ink/ink1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2"/>
    </inkml:context>
    <inkml:brush xml:id="br0">
      <inkml:brushProperty name="width" value="0.04153" units="cm"/>
      <inkml:brushProperty name="height" value="0.04153" units="cm"/>
    </inkml:brush>
  </inkml:definitions>
  <inkml:trace contextRef="#ctx0" brushRef="#br0">6319 47025 529,'-5'-21'86,"6"5"-18,6 5-18,6 4-16,9 1-8,14-3 4,14-5 4,14-4 2,-3 3-6,-18 7-17,-20 8-18,-17 8-16,-12 6-6,-4 7 9,-3 5 9,-5 7 8,-3 2 6,-3 0 4,-3 0 5,-3 0 3,0 0 2,1 1-2,3-1-1,2 0-1,2-2-4,5-5-8,3-5-6,4-5-7,9-9-10,14-14-13,13-14-12,14-13-13,6-5-1,-4 4 12,-2 3 12,-3 5 11,-6 4 8,-6 5 4,-6 4 6,-8 6 3,-5 5 6,-2 4 4,-4 5 5,-2 6 5,-4 2 4,-4 3 1,-4 1 3,-3 3 2,-2 0 0,2-1-2,3-2-3,1 1-2,5-5-7,6-7-12,7-6-12,8-8-13,4-4-5,3-1 0,3-3 1,3-2 0,1 1 3,-1 3 5,-1 3 5,-1 2 5,-2 4 3,-3 2 0,-3 3 0,-3 4-1,-3 2 3,-2 1 6,-4 3 6,-2 2 5,-4 0 1,-2-1-3,-4-1-2,-2 0-4,-2-3-3,-1-3-4,-2-2-6,0-4-4,-2-1-2,-3 0 0,-3 0 0,-3 0-1,-2-1 1,-1-2-2,0-2-1,-2-1 0,-1-2 0,-1 2 3,-1 0 3,0 2 1,-1 0 3,-1 0 1,1 0 0,0 0 1,2 1 5,3 2 10,5 2 8,3 2 10,4 3 7,3 2 3,3 3 5,3 4 3,2 1 2,2 3-3,2 1-3,2 3-3,3 1-2,6 4-4,4 3-4,5 3-4,4-1-2,5-6-4,3-3-2,5-6-3,2-4-4,2-1-5,2-2-4,2-2-6,0-3-9,-2-3-13,-2-2-12,-1-4-13,-2-4-6,0-9 3,0-7 3,1-9 2,-4-1 4,-6 6 5,-5 3 6,-6 7 6</inkml:trace>
</inkml:ink>
</file>

<file path=ppt/ink/ink1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3"/>
    </inkml:context>
    <inkml:brush xml:id="br0">
      <inkml:brushProperty name="width" value="0.04469" units="cm"/>
      <inkml:brushProperty name="height" value="0.04469" units="cm"/>
    </inkml:brush>
  </inkml:definitions>
  <inkml:trace contextRef="#ctx0" brushRef="#br0">8763 45760 492,'7'-10'2,"1"0"6,0-3 6,0-1 5,0-1 3,1 2 1,2 2 2,0 3 2,2 1 0,3 2 1,3 2 0,3 2 1,2 1-4,-1 0-7,0 0-7,1 0-8,-2 1-7,-3 4-10,-3 2-8,-3 3-9,-3 3-5,-4 0-1,-4 1-2,-4 1 1,-4 0 0,-4-1 4,-4 0 3,-3-2 3,-4 0 5,-1 0 5,-3-1 5,-1 1 6,0 0 3,1-1 2,3 1 4,1 0 1,2 0 1,-1-1-2,1 1-3,-1 0-1,2 0 9,3 1 19,3 1 20,3 2 19,2 0 7,2 3-8,2 1-8,2 3-8,1 2-5,0 5-5,0 3-3,0 4-5,1 3-4,2 2-6,2 2-4,2 2-6,-1 3-4,-1 2-4,-2 3-5,-2 4-3,-1 1-4,0 3-1,0 1-3,0 3-3,0-3-4,0-8-10,0-9-9,0-6-8,1-9-7,0-6-2,2-7-3,0-6-2</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3"/>
    </inkml:context>
    <inkml:brush xml:id="br0">
      <inkml:brushProperty name="width" value="0.04524" units="cm"/>
      <inkml:brushProperty name="height" value="0.04524" units="cm"/>
    </inkml:brush>
  </inkml:definitions>
  <inkml:trace contextRef="#ctx0" brushRef="#br0">8970 46780 486,'8'-15'3,"0"2"6,0 3 7,0 1 6,-1 3 4,1 4 1,0 4 0,0 4 1,-1 5-2,-2 9-7,-3 7-6,0 9-5,-6 4-5,-4 3-3,-7 4-3,-5 3-3,-3-3-3,2-5-6,3-5-6,1-7-5,2-6-2,-1-5 3,0-6 3,1-7 3,0-4 2,4-4 4,3-3 3,3-5 3,3-3 4,5 0 2,6-1 4,4-1 3,4 0 2,3 1 2,3 1 3,3 0 1,0 3 1,-3 3-1,-3 2-3,-3 4-1,-3 3-1,-4 6 1,-5 4-1,-2 5 0,-7 4-1,-4 3 0,-7 3-1,-5 3-1,-4 0 0,3 0 0,0-1 1,1-1 1,1-3-2,2-5-3,2-5-5,3-5-4,3-5-5,6-8-6,6-6-7,6-7-7,3-2-1,1 5 4,1 3 5,2 4 3,-1 2 11,1 2 14,0 0 15,-1 2 15,0 1 7,-1 4-1,0 2-1,-2 4-1,0 0-2,0-1-4,-1-1-4,1 0-3,1-3-3,3-3-2,3-2-3,4-4-2,2-5-7,4-9-11,5-9-13,3-9-11,1-4-8,-2 0-3,-2 0-4,-1 0-4,-5 1 1,-6 4 4,-5 2 5,-6 3 4,-6 4 9,-6 5 11,-6 5 12,-6 5 12,-1 4 12,3 6 9,3 4 12,2 6 11,3 2 0,0 3-7,2 1-9,0 3-9,1 0-6,0-1-5,0-1-6,0 0-6,0-2-1,0 1-1,0-1 1,0 1 0,2-4-18,4-8-33,4-8-35,4-8-35</inkml:trace>
</inkml:ink>
</file>

<file path=ppt/ink/ink1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4"/>
    </inkml:context>
    <inkml:brush xml:id="br0">
      <inkml:brushProperty name="width" value="0.05018" units="cm"/>
      <inkml:brushProperty name="height" value="0.05018" units="cm"/>
    </inkml:brush>
  </inkml:definitions>
  <inkml:trace contextRef="#ctx0" brushRef="#br0">11250 45955 438,'7'-36'4,"-3"7"6,-1 7 8,-2 7 7,0 7 7,0 6 7,2 7 5,0 8 7,1 6 1,0 9-5,0 7-6,0 8-4,-1 7-4,1 6-3,0 5-3,0 7-4,-1 4-3,0 6-5,-2 5-6,0 5-5,-1 4-6,2 5-8,0 5-10,2 6-7,-1-5-7,1-11-5,0-12-5,0-11-5,0-13-4,0-12-4,0-13-5,0-13-4</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4"/>
    </inkml:context>
    <inkml:brush xml:id="br0">
      <inkml:brushProperty name="width" value="0.03405" units="cm"/>
      <inkml:brushProperty name="height" value="0.03405" units="cm"/>
    </inkml:brush>
  </inkml:definitions>
  <inkml:trace contextRef="#ctx0" brushRef="#br0">10950 47217 646,'0'-41'0,"2"10"0,0 11 0,2 11 0,2 6 10,5 2 21,5 2 21,6 2 21,1 2 1,0 1-19,1 3-19,-1 2-19,1 0-12,1-3-6,1-1-7,1-2-6,-1-2-8,-1-2-9,-3-2-8,-1-2-8,-3-2-5,-3 0 1,-3-1 2,-2-1-1</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4"/>
    </inkml:context>
    <inkml:brush xml:id="br0">
      <inkml:brushProperty name="width" value="0.04652" units="cm"/>
      <inkml:brushProperty name="height" value="0.04652" units="cm"/>
    </inkml:brush>
  </inkml:definitions>
  <inkml:trace contextRef="#ctx0" brushRef="#br0">11602 46559 472,'-14'-14'6,"2"6"11,4 5 12,3 4 11,1 5 4,2 4-4,0 3-2,2 5-5,0 1-4,0 1-6,0 0-6,0-1-6,1-1-4,4-3-3,2-2-2,3-4-2,2-3-4,0-2-6,0-4-4,-1-2-6,2-5-4,2-6-5,1-5-3,3-7-3,-1-1-1,-1 3 6,-2 3 4,-2 3 4,-3 3 4,-3 1 2,-3 2 1,-2 2 1,-4 3 10,-6 2 17,-4 4 19,-5 3 17,-2 2 6,3 5-5,1 4-6,2 3-5,2 4-4,1 3-5,0 3-3,2 3-5,1 1-3,0 1-3,2-1-4,1 0-2,0-2-4,2-3-3,0-5-3,2-3-3,1-3-4,2-3-5,2-1-5,2-2-5,1-2 0,1-2 1,1-3 3,2 0 2,-1-3 0,1 0-2,0-2-3,0 0-1,-1-1-1,-1 2 2,-1 0 3,0 2 1,-4 2 5,-5 4 6,-4 4 7,-5 3 6,-4 3 5,0 0 0,-1-1 3,-1 1 0,-3 2-1,-5 5-2,-5 5-4,-5 5-3,-2 1-1,-2-2 1,-1-2 0,0-1 2,0-4-1,3-1 0,4-4-2,2-3 0,3-2 4,3-1 7,3-1 9,3 0 8,4-3 2,8-1-3,7-2-3,6-2-4,7-2-4,7-2-5,7-2-5,7-2-6,3-2-7,2 0-7,0-1-8,2-2-8,-1 2-5,-2 1-6,-2 2-3,-2 2-6,-2 1 0,-5 0 5,-4 0 3,-3 0 5,-4 0 0,-3 0-2,-3 0-3,-2 0-3</inkml:trace>
</inkml:ink>
</file>

<file path=ppt/ink/ink1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5"/>
    </inkml:context>
    <inkml:brush xml:id="br0">
      <inkml:brushProperty name="width" value="0.03096" units="cm"/>
      <inkml:brushProperty name="height" value="0.03096" units="cm"/>
    </inkml:brush>
  </inkml:definitions>
  <inkml:trace contextRef="#ctx0" brushRef="#br0">14750 47831 710,'2'-14'10,"4"5"20,3 3 21,5 4 19,2 3-2,-1 4-25,1 2-26,0 3-24,-3 3-18,-3 0-12,-4 1-11,-4 1-11,-3-1-2,0-1 9,-2-2 8,0-2 9</inkml:trace>
</inkml:ink>
</file>

<file path=ppt/ink/ink1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5"/>
    </inkml:context>
    <inkml:brush xml:id="br0">
      <inkml:brushProperty name="width" value="0.03108" units="cm"/>
      <inkml:brushProperty name="height" value="0.03108" units="cm"/>
    </inkml:brush>
  </inkml:definitions>
  <inkml:trace contextRef="#ctx0" brushRef="#br0">14415 48750 707,'-11'2'82,"7"4"-11,8 3-12,7 5-12,4-1-18,-1-2-24,-1-3-26,0-2-24</inkml:trace>
</inkml:ink>
</file>

<file path=ppt/ink/ink1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6"/>
    </inkml:context>
    <inkml:brush xml:id="br0">
      <inkml:brushProperty name="width" value="0.04577" units="cm"/>
      <inkml:brushProperty name="height" value="0.04577" units="cm"/>
    </inkml:brush>
  </inkml:definitions>
  <inkml:trace contextRef="#ctx0" brushRef="#br0">18596 46178 480,'0'-14'2,"0"1"5,0 2 4,0 2 4,-2 2 3,0 1 1,-3 0 2,-2 2 1,-2 0 0,-3 2 1,-4 0 0,-2 2 0,-2 1 1,-1 4-1,-1 2 1,-1 3 0,0 4 0,2 2-2,0 3-2,1 3 0,1 1-2,2-1-1,3-1-1,1-1-1,2 0-2,2 1-3,3 1-2,1 1-2,3 0-1,4 1 1,3-1 1,5 1 0,4-2-2,2-1-6,3-3-5,3-1-5,1-2-4,1-1-2,-1-1-2,0 0-2,-1-2 1,-3 1 2,-3 0 3,-2 0 3,-4-1 2,-3 1 4,-2 0 3,-4 0 3,-2 0 1,-4 1-2,-2 1 0,-3 1-2,-4 2 2,-3 3 5,-5 4 5,-3 2 4,-2-1-1,1-2-7,1-3-6,1-2-7,2-4-5,3-3-4,3-3-4,3-2-4,6-6-6,10-8-8,10-8-9,9-7-7,3-2-1,-5 5 10,-5 4 8,-5 6 9</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38"/>
    </inkml:context>
    <inkml:brush xml:id="br0">
      <inkml:brushProperty name="width" value="0.04268" units="cm"/>
      <inkml:brushProperty name="height" value="0.04268" units="cm"/>
      <inkml:brushProperty name="color" value="#00BFF3"/>
    </inkml:brush>
  </inkml:definitions>
  <inkml:trace contextRef="#ctx0" brushRef="#br0">46512 35116 515,'16'-7'50,"2"2"-4,0 2-5,1 2-4,-1 2-5,-1 4-4,-2 2-6,-2 3-5,-1 3-3,1 2-2,1 1 0,2 3-1,-2 0-2,-3-1 1,-3-1-1,-2 0 0,-3 0-3,-1 5-3,0 3-4,-1 5-3,-3 0-3,-1 0 0,-2-1 0,-1-1 0,-4-1 0,-4 1 1,-3-1 1,-5 1 1,-1-1 0,-1 0-2,1 1-1,-1-1-1,1-1-1,-1-3 2,1-3 1,-1-3 2,2-2 1,3-2 3,3-3 1,3-1 3,6-2 4,11-4 6,12-3 7,10-2 7,4-1 0,-2 0-4,-1 2-6,-3 0-4,2 1-2,3 0 1,5 0 0,3 0 0,-1 1-2,-6 0-7,-5 2-8,-6 0-5,-3 0-7,1 0-4,1-2-5,1 0-5,1-1-4,3 2-6,2 0-5,1 2-6,-1-1-2,-5-1 3,-5 0 1,-4-1 2</inkml:trace>
</inkml:ink>
</file>

<file path=ppt/ink/ink1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6"/>
    </inkml:context>
    <inkml:brush xml:id="br0">
      <inkml:brushProperty name="width" value="0.0451" units="cm"/>
      <inkml:brushProperty name="height" value="0.0451" units="cm"/>
    </inkml:brush>
  </inkml:definitions>
  <inkml:trace contextRef="#ctx0" brushRef="#br0">19650 47770 487,'7'-8'0,"-1"1"0,0-1 0,-2 0 0,0 3 12,0 6 22,0 6 22,0 6 23,-1 3 4,0 3-13,-2 1-14,0 3-15,-1-1-10,0-1-7,0-3-7,0-1-7,3-5-17,6-8-23,5-8-25,7-8-24,2-4-5,-1 1 15,-1-1 15,-1 0 16,-2 2 11,-3 3 9,-3 3 9,-2 2 9,-3 5 14,-1 6 19,0 6 18,-2 6 18,0 1 4,0 1-13,0-2-13,0-1-11,0-1-10,0-1-3,0-1-5,0 0-5</inkml:trace>
</inkml:ink>
</file>

<file path=ppt/ink/ink1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7"/>
    </inkml:context>
    <inkml:brush xml:id="br0">
      <inkml:brushProperty name="width" value="0.03671" units="cm"/>
      <inkml:brushProperty name="height" value="0.03671" units="cm"/>
    </inkml:brush>
  </inkml:definitions>
  <inkml:trace contextRef="#ctx0" brushRef="#br0">20497 45075 599,'0'-15'1,"2"4"3,0 3 2,2 3 2,1 1 8,5 0 13,4 0 13,3 0 13,1 2 3,-2 4-10,-4 4-8,-3 4-8,-2 1-8,-2 1-6,-3 0-6,0 0-6,-4 1-5,0 5-1,-3 3-1,-2 5-2,-3 0-2,-3 0-2,-5-1-1,-3-1-2,-2-2-1,3-1 0,1-3-1,3-1 1,4-4 0,8-5 3,8-4 2,8-6 3,4-3 0,3-1-2,1-3-1,3-2-1,0 0-2,0 3-4,1 1-2,-1 2-3,-2 1-3,-3 0-2,-4 0-1,-4 0-3</inkml:trace>
</inkml:ink>
</file>

<file path=ppt/ink/ink1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7"/>
    </inkml:context>
    <inkml:brush xml:id="br0">
      <inkml:brushProperty name="width" value="0.02784" units="cm"/>
      <inkml:brushProperty name="height" value="0.02784" units="cm"/>
    </inkml:brush>
  </inkml:definitions>
  <inkml:trace contextRef="#ctx0" brushRef="#br0">21250 45326 790,'30'-21'78,"-4"5"-19,-2 5-19,-3 4-20,-2 4-12,-3 1-4,-1 0-3,-2 2-5,1-2-8,5 0-10,5-3-12,5-2-10,-2 0-5,-6 1 3,-7 0 5,-6 2 2</inkml:trace>
</inkml:ink>
</file>

<file path=ppt/ink/ink1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7"/>
    </inkml:context>
    <inkml:brush xml:id="br0">
      <inkml:brushProperty name="width" value="0.03767" units="cm"/>
      <inkml:brushProperty name="height" value="0.03767" units="cm"/>
    </inkml:brush>
  </inkml:definitions>
  <inkml:trace contextRef="#ctx0" brushRef="#br0">21798 44495 584,'-1'-13'5,"0"4"13,-2 6 12,0 5 11,0 2 5,0 3-2,2 2-2,1 2-2,0 4-3,0 7-4,0 6-3,0 8-5,0 4-7,0 0-11,0 2-12,0 0-12,0-2-7,0-6-5,0-5-6,0-7-4,-1-3-5,-1-1-7,0-1-5,-1 0-6</inkml:trace>
</inkml:ink>
</file>

<file path=ppt/ink/ink1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7:59"/>
    </inkml:context>
    <inkml:brush xml:id="br0">
      <inkml:brushProperty name="width" value="0.0448" units="cm"/>
      <inkml:brushProperty name="height" value="0.0448" units="cm"/>
    </inkml:brush>
  </inkml:definitions>
  <inkml:trace contextRef="#ctx0" brushRef="#br0">23631 46197 491,'-13'-8'7,"3"0"15,4 0 15,4 1 14,5 0 4,6 2-7,5 2-8,7 2-7,3 2-3,1 2 0,1 2 0,1 2 1,1 1-3,1 3-6,0 2-7,2 2-5,1 0-4,-1 1-1,0 0-1,1-1 0,-2 0-3,-2-3-6,-1-1-5,-2-2-4,-4-1-5,-5 2-3,-5 0-2,-5 1-4,-5 2 3,-8 0 7,-6 1 8,-7 1 7,-5 2 5,-3 1 2,-3 3 1,-2 1 2,-4 2 0,-1 1 0,-2 1-2,-2 1 0,0 0-8,3-1-14,4-1-16,2-1-13,5-3-9,5-5 0,6-5-1,7-4-1</inkml:trace>
</inkml:ink>
</file>

<file path=ppt/ink/ink1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0"/>
    </inkml:context>
    <inkml:brush xml:id="br0">
      <inkml:brushProperty name="width" value="0.03906" units="cm"/>
      <inkml:brushProperty name="height" value="0.03906" units="cm"/>
    </inkml:brush>
  </inkml:definitions>
  <inkml:trace contextRef="#ctx0" brushRef="#br0">27177 45012 563,'-6'-14'8,"2"3"16,4 2 16,3 4 17,1 1 2,1 0-8,1 0-9,2 1-10,4-1-5,7 2-3,9 0-2,7 2-2,3 0-4,-2 2-6,-2 0-5,-1 2-7,-3 0-6,-1 1-6,-3 2-7,-1 0-6,-6 1-11,-7 1-15,-8 2-13,-8 0-15</inkml:trace>
</inkml:ink>
</file>

<file path=ppt/ink/ink1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0"/>
    </inkml:context>
    <inkml:brush xml:id="br0">
      <inkml:brushProperty name="width" value="0.04735" units="cm"/>
      <inkml:brushProperty name="height" value="0.04735" units="cm"/>
    </inkml:brush>
  </inkml:definitions>
  <inkml:trace contextRef="#ctx0" brushRef="#br0">27143 45400 464,'-16'0'5,"1"0"9,-1 0 11,1 0 8,1 2 9,5 4 5,3 4 6,4 3 6,2 5-2,2 3-10,0 5-10,2 3-11,-1 5-5,-1 6-4,0 6-2,-2 6-2,0 4-3,0 3-3,0 4-2,0 2-3,0-1-3,-2-3-8,0-4-5,-1-4-7,-1-6-4,2-6 0,0-8-1,2-6-1,1-7-8,4-7-15,2-6-16,3-8-15</inkml:trace>
</inkml:ink>
</file>

<file path=ppt/ink/ink1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0"/>
    </inkml:context>
    <inkml:brush xml:id="br0">
      <inkml:brushProperty name="width" value="0.04925" units="cm"/>
      <inkml:brushProperty name="height" value="0.04925" units="cm"/>
    </inkml:brush>
  </inkml:definitions>
  <inkml:trace contextRef="#ctx0" brushRef="#br0">27250 46059 446,'7'-9'0,"-1"-1"0,0-3 0,-2-1 0,2-1 5,2 2 8,3 2 10,4 3 9,1 0 3,4 0-3,4 0-1,1 0-3,4 1-5,3-1-4,2 0-6,4 0-5,0 0-5,-4-2-4,-2 0-4,-3-1-5,-4 0-3,-3 1-1,-5 0-2,-3 2-1,-4 0-2,-2 0-4,-4 1-3,-2-1-2,-4-1-1,0 0 6,-3-1 4,-2-1 5,-2-1 2,-2 2 1,-1 1 1,-3 1 0,-2 1 4,-1 2 8,-3 2 8,-1 2 8,0 1 6,5 2 3,3 0 4,5 2 3,-1 2 2,0 5 3,-3 5 3,-1 6 3,-1 1-1,4 2-4,3 1-3,3 1-4,1 1-4,2 1-4,0 0-4,2 2-5,2 0-2,5-1-2,6-2-3,4 0-3,2-2-5,1-5-13,-1-3-10,1-4-11,0-4-10,3-1-7,1-2-9,3-2-7,-3-2 2,-4 0 11,-4-2 13,-6 0 12</inkml:trace>
</inkml:ink>
</file>

<file path=ppt/ink/ink1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1"/>
    </inkml:context>
    <inkml:brush xml:id="br0">
      <inkml:brushProperty name="width" value="0.03682" units="cm"/>
      <inkml:brushProperty name="height" value="0.03682" units="cm"/>
    </inkml:brush>
  </inkml:definitions>
  <inkml:trace contextRef="#ctx0" brushRef="#br0">29222 44036 597,'1'-28'8,"0"7"14,2 7 17,0 7 14,3 4 5,5 2-7,5 2-5,6 2-7,-1 2-7,-3 3-7,-5 4-8,-3 2-8,-5 3-6,-4 5-5,-6 3-5,-4 5-6,-4-1-3,-3-2-2,-3-3-2,-3-3-2,0-3-1,3-3 2,3-3 0,3-3 2,4-1 5,6 0 9,6 0 8,6 0 9,4-1 2,3-1-8,3-1-6,3 0-6,0-2-5,-1 0-3,-3-2-2,-1 0-2,-3-2-6,-1 0-9,-2-2-9,-2 0-9</inkml:trace>
</inkml:ink>
</file>

<file path=ppt/ink/ink1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1"/>
    </inkml:context>
    <inkml:brush xml:id="br0">
      <inkml:brushProperty name="width" value="0.03237" units="cm"/>
      <inkml:brushProperty name="height" value="0.03237" units="cm"/>
    </inkml:brush>
  </inkml:definitions>
  <inkml:trace contextRef="#ctx0" brushRef="#br0">29900 44122 679,'7'-22'0,"-1"7"0,0 3 0,-2 6 0,3 0 7,6-6 15,5-4 14,7-5 14,0 1 3,-3 5-8,-4 6-10,-5 7-8,1 1-8,4-1-4,3 0-7,5-1-5,-1-1-5,-2 2-8,-2 0-6,-4 2-7,-3 0-1,-1 2 3,-2 0 3,-2 2 4</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43"/>
    </inkml:context>
    <inkml:brush xml:id="br0">
      <inkml:brushProperty name="width" value="0.03052" units="cm"/>
      <inkml:brushProperty name="height" value="0.03052" units="cm"/>
      <inkml:brushProperty name="color" value="#00BFF3"/>
    </inkml:brush>
  </inkml:definitions>
  <inkml:trace contextRef="#ctx0" brushRef="#br0">43154 33933 720,'8'-6'35,"1"4"1,2 4-1,0 4 0,0 1-3,-1-1-7,0 0-8,-2-2-6,-1 1-8,0 0-8,-2 1-9,0 2-7,-3 0-8,-2 1-7,-4 2-6,-2 0-6,-3 0 1,0-3 8,-1-1 10,-1-2 7,-1-2 7,2 0 4,1-1 4,1-2 4,-1 0 4,0 2 3,-2 1 4,0 0 3,3 0 8,6 0 12,8-2 12,6 0 13,3-1 0,-3 0-13,-1 0-12,-2 0-13,-2 1-9,0 2-3,-2 2-3,0 2-5,-2 1-3,-1 1-2,0 1-4,-1 2-3,-2-1-1,-1-1-1,0-1 0,-1 0 0,-2-2-1,0-1 3,-2 0 0,0-2 2,-1 1 0,-2 0 0,0 1-1,-1 2-1,-1-1 1,0-1 4,1 0 3,-1-2 3,0 0 3,0 0 3,1 0 1,-1 0 4,1 0 1,0 0 2,2 0 2,1 0 2,0-1 1,0 2-1,0-2 0,0 1 0,1 1 1,1 2 3,0 2 1,2 2 3,0 0 0,2-1-3,0-1-2,2 0-2,0 0-3,0 1-2,0 3-3,0 2-1,0-1-4,0-1-5,0-2-4,0-2-4,1-3-6,2-1-7,2-2-8,2-1-7,3-5-1,5-5 4,5-4 4,5-5 5,2-3 3,-1-1 2,-1-1 2,-1-1 1,-2 2 2,-3 5 0,-3 5 0,-2 4-1,-3 4 8,-1 0 13,-1 2 14,0 1 14,-2 1 5,-2 5-3,-3 4-2,0 4-3,-4 2-3,0 3 0,-3 2-3,-2 1-1,-2 2-3,-2-1-4,-2 1-6,-1-1-5,-1-1-4,0-1-4,2-2-3,1-2-3,1-3-2,0-3 1,2-3 0,1-2 1,1-6-3,2-8-6,2-8-7,2-7-6,2-6-1,4 1 5,2-2 6,4-1 5,0 2 6,1 3 3,0 5 6,0 3 4,-1 3 3,-1-1-1,-1 0 0,0 1 1,-1 0-1,0 2 2,-1 2 0,1 3 0,0-1 1,0 0-3,0-2 0,0 0-3,-1-1 0,1 1 1,0-1-1,0 0 1,-1 1-2,-1 1-1,0 0-2,-2 2-3,1 1 1,0 0 4,1 2 2,2 1 4,-1 1 5,-1 3 7,0 4 6,-1 3 7,-2 0 1,1 1-5,0 0-5,0 0-6,1-1-3,0-1-4,1 0-4,2-2-4,0-1-3,1 0-2,2-1-3,0-2-2,0 0 0,-1-2 0,0-1 1,-2 0 1,-2 2 2,-4 4 0,-4 5 1,-4 6 1,-3 2 2,-2 3 0,-1 2 0,-3 1 2,0 0 0,1-3 1,0-3 0,2-2-1,1-3 1,2-1 0,3-1 0,1 0-1,3-3 2,4-2 1,3-4 2,6-2 3,0-3 0,1 0-2,0-2 0,0 0-2,-1 0 0,-1 2 0,-1 2 0,0 3 1,-4 1-3,-2 5-2,-6 4-5,-2 4-3,-3 0 0,0-3 1,0-3 2,0-2 3,3-4 0,4-4 0,6-4 1,4-4-1,5-3-1,4-3-3,3-3-3,5-3-3,0 0-1,-2 2 4,-1 5 2,-2 1 4,-3 4 3,-3 2 2,-3 4 4,-2 3 2,-3 2 5,-1 3 6,-1 4 7,0 2 6,-2 1 0,0 0-3,-2-2-4,0 0-4,-1-2-7,0 1-11,0 0-9,0 0-10,1-2-7,4-1-2,2-2-2,3-1-3,1-2-4,0 0-4,-2 0-7,0 0-4</inkml:trace>
</inkml:ink>
</file>

<file path=ppt/ink/ink1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1"/>
    </inkml:context>
    <inkml:brush xml:id="br0">
      <inkml:brushProperty name="width" value="0.03992" units="cm"/>
      <inkml:brushProperty name="height" value="0.03992" units="cm"/>
    </inkml:brush>
  </inkml:definitions>
  <inkml:trace contextRef="#ctx0" brushRef="#br0">30676 43150 551,'-15'0'5,"2"0"11,3 0 12,1 0 10,2 4 7,2 8 3,3 7 3,1 9 4,1 6-3,0 6-10,0 6-9,0 6-9,-2 4-13,0 5-16,-3 3-18,-2 5-16,0-5-7,2-15 4,3-12 5,1-15 3,0-6-1,0-1-6,-2 1-8,0 0-6</inkml:trace>
</inkml:ink>
</file>

<file path=ppt/ink/ink1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4"/>
    </inkml:context>
    <inkml:brush xml:id="br0">
      <inkml:brushProperty name="width" value="0.03871" units="cm"/>
      <inkml:brushProperty name="height" value="0.03871" units="cm"/>
    </inkml:brush>
  </inkml:definitions>
  <inkml:trace contextRef="#ctx0" brushRef="#br0">8127 53221 568,'0'-28'1,"0"5"1,0 7 2,0 5 1,-1 3 7,-2 2 12,-2 1 13,-2 1 11,0 1 2,-1 3-10,0 4-9,0 2-9,1 2-6,2 2-2,2 0-1,2 1-3,3 0-1,4 0-4,4-2-2,4 0-3,4-3-5,7-1-4,5-2-6,6-2-4,2-2-3,-1-2 1,-3-2 0,-2-1 2,-3-1-1,-5 2-1,-5 2-1,-5 2-1,-5 2 0,-4 4 2,-6 2 4,-4 3 1,-5 3 4,-3 0 3,-5 1 3,-3 1 4,-5 0 3,-1-1 3,-4-1 3,-3 0 3,1-2 2,3-1-1,5 0 1,4-2-1,4-1 4,8-2 8,6-2 7,8-2 8,6-2 0,7-2-7,7-2-8,7-2-6,3-1-6,1 0-3,-1 1-4,0-1-4,-2 1-3,-6 2-5,-3 2-5,-6 2-4,-4 2-2,-3 2-1,-3 2-1,-2 2-1,-6 2 1,-8 1 3,-8 3 2,-7 2 3,-6 1 1,-3 1-1,-3 1 0,-2 1 1,-2 1 1,1-1 5,2 1 5,0-1 5,1 0 3,2-1 0,0 0 0,1-2 1,2-1 0,1-1 3,3-1 0,1 0 2,3-3 2,3-1 2,3-2 1,3-2 3,5-2 2,6 0 2,7-2 3,8 0 3,6-3-2,7-4-5,7-4-5,6-4-5,4-1-5,0-1-4,0 1-4,1-1-4,-2 1-4,2 2-3,-1 3-3,0 1-2,-3 1-4,-4 2-2,-5 1-3,-5 0-3,-5 1-1,-5-2 1,-5 0 2,-4-1 0,-5 0 7,-3 4 9,-2 3 11,-3 2 10,-2 4 4,2 4 0,1 3-2,0 5 0,2 2 2,0 3 3,2 1 5,0 3 3,2 1 2,2 1-4,2 0-4,2 2-2,1-1-5,0-1-6,0-3-7,-1-1-5,1-3-7,-2-3-6,-1-3-8,0-3-7,-2-2-3,-2 0 0,-2-2 0,-2 0-1,-3-2 0,-4-1-1,-4-1 0,-3 0-1,-4-3 2,-3-4 4,-3-4 4,-3-4 4,-1-2 3,0-3 5,-1-2 4,1-1 5,1-3 3,3 0 1,3-1 1,3 0 1,3 0 4,5 5 7,3 3 6,4 4 7,3 4 7,2 4 9,2 4 7,2 4 9,0 4-2,-2 4-12,-2 3-12,-2 5-13,-2 0-9,0-1-6,-1-3-6,-1-1-7,2-4-4,6-5-2,6-4-2,5-6-2,5-2 1,1 1 3,3-2 5,2 2 3,-2-1 4,-3 2 2,-5 0 1,-3 2 3,-3 1 1,-2 2 2,-2 2 1,-2 2 1,-4 1 1,-6 3 0,-6 2 1,-5 2-1,-4 0 1,1-1 1,0-1 3,-1-1 0,2-1 1,3-2-1,3-2-1,3-2-2,4-2 0,8-1-1,6 0-1,7-2 0,5-1-2,3-2 0,4-2-2,2-1-1,0-2-1,-2 2 0,-1 1 0,-3 0-1,-2 2 0,-2 0 0,-4 2-1,-3 0-1,-3 2 0,-6 2-1,-5 2 0,-4 2-2,-4 2 0,-5 2 0,-4 1 1,-3 3-1,-2 0 1,1-1-1,1-1-1,1 0 1,0-2-1,-1-1 1,-1 0 2,0-2 0,-1 0 2,3 2 3,1 0 2,3 1 3,1-1 3,4-2 3,3-4 4,3-2 3,5-2 3,10 0 0,8 0 1,9 0 1,5-2-2,3-2-5,1-4-5,2-2-4,1-2-7,1 1-9,-1-1-10,0 0-9,-1 1-6,-3 2-2,-3 3-2,-3 1-3,-4 0 0,-5 0 1,-5-1 0,-5-2 2,-4 1 3,-4-1 7,-4 0 6,-3 0 7,-5 0 4,-2-2 3,-3 0 1,-3-1 3,0-1 2,1 0 4,3 1 3,1-1 4,3 1 1,2 2-1,4 2-2,3 3 0,1 1 5,0 3 9,0 4 11,0 3 10,1 3 2,2 5-3,2 5-6,2 5-3,2 5-3,2 4-2,2 6-2,2 5-1,-1 5-5,-1 7-9,-2 7-8,-2 7-10,-1 4-5,0 1-4,-1 0-3,1 2-3,0-7-3,-2-14-1,0-16-3,-2-14-1,1-8-3,0-3-3,2-1-3,0-2-4</inkml:trace>
</inkml:ink>
</file>

<file path=ppt/ink/ink1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4"/>
    </inkml:context>
    <inkml:brush xml:id="br0">
      <inkml:brushProperty name="width" value="0.04579" units="cm"/>
      <inkml:brushProperty name="height" value="0.04579" units="cm"/>
    </inkml:brush>
  </inkml:definitions>
  <inkml:trace contextRef="#ctx0" brushRef="#br0">10924 54082 480,'-3'-19'4,"-2"9"8,-5 8 8,-4 9 8,-3 9 2,-1 9-4,-3 9-4,-1 9-4,0 4-5,1-1-7,3 1-7,1 0-7,2-3-4,2-6-2,3-6-3,1-5-2,4-9-3,6-11-2,6-10-3,6-11-2,3-5 2,1 0 5,1 2 7,1 1 5,-1 2 6,-3 3 7,-3 3 6,-2 2 6,-4 5 3,-1 4 0,-2 5 1,-2 6-1,-2 3 1,-2 3 2,-2 3 3,-1 3 1,-3 0-1,0 0-3,-1-1-5,-1-1-3,0-3-4,2-3-4,2-4-3,2-4-4,4-5-2,4-5-2,5-4-3,6-5-1,3-4-1,5-2 3,3-1 3,5-3 3,0 1 2,0 1 1,-1 2 2,-1 3 2,-2 0 0,-1 0-1,-3 1-1,-1-1 0,-3 1-2,-3 0 0,-3 2 0,-2 1-1,-5 0-4,-3-2-8,-4 0-8,-3-1-8,-5-2-3,-2 0 3,-3-1 2,-3-1 1,-1 0 5,3 1 4,1 1 6,2 1 5,2 1 3,3 2-1,1 2 0,2 2 0,1 2 7,0 2 18,0 2 16,0 2 17,1 4 5,0 4-3,2 5-6,1 5-4,0 4-5,0 5-5,0 3-5,0 4-6,0 0-4,1-2-3,2-3-4,0-3-3,2-3-2,0 0-1,1-1-1,2-1 0,1-2-4,1-5-5,3-3-5,2-4-6,1-4-10,3-4-12,1-4-13,3-4-12,-1-3-3,-3 0 9,-3-1 9,-3-1 8,-2-1 4,-2 0-2,-2 0-2,-2 1-3</inkml:trace>
</inkml:ink>
</file>

<file path=ppt/ink/ink1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5"/>
    </inkml:context>
    <inkml:brush xml:id="br0">
      <inkml:brushProperty name="width" value="0.04068" units="cm"/>
      <inkml:brushProperty name="height" value="0.04068" units="cm"/>
    </inkml:brush>
  </inkml:definitions>
  <inkml:trace contextRef="#ctx0" brushRef="#br0">12847 54305 540,'-1'-13'9,"0"6"18,-2 6 17,0 6 18,-2 6 4,0 7-10,-1 7-9,-1 7-9,0 3-7,2 0-4,2 1-4,2-1-3,1-2-11,0-3-15,0-5-17,0-4-17,1-4-12,4-6-10,2-6-9,3-6-9</inkml:trace>
</inkml:ink>
</file>

<file path=ppt/ink/ink1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5"/>
    </inkml:context>
    <inkml:brush xml:id="br0">
      <inkml:brushProperty name="width" value="0.04576" units="cm"/>
      <inkml:brushProperty name="height" value="0.04576" units="cm"/>
    </inkml:brush>
  </inkml:definitions>
  <inkml:trace contextRef="#ctx0" brushRef="#br0">13315 53379 480,'-7'-9'46,"3"12"8,1 13 9,2 14 9,1 6-3,2 6-12,0 3-14,2 4-13,-1 5-7,1 7-3,0 7-2,0 7-2,-1 1-8,-1-6-12,0-4-13,-2-4-13,0-7-10,2-7-10,0-6-7,2-7-10</inkml:trace>
</inkml:ink>
</file>

<file path=ppt/ink/ink1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5"/>
    </inkml:context>
    <inkml:brush xml:id="br0">
      <inkml:brushProperty name="width" value="0.03925" units="cm"/>
      <inkml:brushProperty name="height" value="0.03925" units="cm"/>
    </inkml:brush>
  </inkml:definitions>
  <inkml:trace contextRef="#ctx0" brushRef="#br0">12900 54111 560,'1'-62'55,"4"17"-6,2 16-3,3 17-6,3 8-5,2 2-7,1 0-8,3 2-7,1 0-6,1 2-4,1 0-5,1 2-5,-1-2-8,-1-1-13,-2-2-13,-3-1-13,0-5-2,2-4 6,0-5 7,1-5 6,-1-2 8,-3 3 6,-3 1 6,-2 3 7,-4 1 11,-1 2 14,-2 3 16,-2 1 14,-2 3 6,-2 4-4,-2 4-3,-1 4-3,-2 3-3,2 1 1,1 3 0,0 2 0,1 0-2,0 1-6,0 0-5,1-1-6,1 0-9,5-3-12,6-1-13,4-2-13,3-3-9,1-4-4,1-4-4,1-4-5,-1 1 4,-4 6 11,-4 6 11,-5 6 12,-3 3 8,-6 1 6,-4 1 4,-5 1 7,-3 0 2,1-3 0,-1-1 0,0-2 1,2-3-1,1-1 1,2-2 0,2-2-1,3-1-1,5 0-4,2 0-4,5 0-4,3-1-3,4-1-2,2 0-1,3-2-1,2 1-1,-1 0-1,1 2 1,-1 0 0,0 1-1,-2 0 2,-3 0-1,-1 0 1,-2 0-1,-3 2-2,-1 0-2,-2 1-2,-4 2-1,-8 4-1,-6 2-1,-7 3-1,-4 1-1,-1-1 2,-1-1-1,-1-1 1,0 0 2,0 0 1,-1-1 4,1 1 1,0-1 3,1-1 4,1-1 4,1 0 3,2-3 5,3-1 7,3-2 6,3-2 6,4-2 1,8-1-5,6 0-6,8-1-5,4-1-9,5 0-10,3 0-12,4 0-11,3-1-5,-1-1 2,0 0 2,1-1 2,-4-1-1,-6 2-7,-5 0-4,-6 2-6</inkml:trace>
</inkml:ink>
</file>

<file path=ppt/ink/ink1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6"/>
    </inkml:context>
    <inkml:brush xml:id="br0">
      <inkml:brushProperty name="width" value="0.02714" units="cm"/>
      <inkml:brushProperty name="height" value="0.02714" units="cm"/>
    </inkml:brush>
  </inkml:definitions>
  <inkml:trace contextRef="#ctx0" brushRef="#br0">16350 54295 810,'1'-13'6,"2"4"14,2 6 12,2 5 13,0 5-1,-1 7-15,-1 7-15,0 7-16,-2 0-15,-2-6-16,-2-5-16,-2-6-16</inkml:trace>
</inkml:ink>
</file>

<file path=ppt/ink/ink1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6"/>
    </inkml:context>
    <inkml:brush xml:id="br0">
      <inkml:brushProperty name="width" value="0.03257" units="cm"/>
      <inkml:brushProperty name="height" value="0.03257" units="cm"/>
    </inkml:brush>
  </inkml:definitions>
  <inkml:trace contextRef="#ctx0" brushRef="#br0">15815 55577 675,'-11'-6'111,"7"2"-25,8 4-24,7 2-24,5 3-18,-1 2-13,0 1-11,1 3-13</inkml:trace>
</inkml:ink>
</file>

<file path=ppt/ink/ink1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7"/>
    </inkml:context>
    <inkml:brush xml:id="br0">
      <inkml:brushProperty name="width" value="0.04621" units="cm"/>
      <inkml:brushProperty name="height" value="0.04621" units="cm"/>
    </inkml:brush>
  </inkml:definitions>
  <inkml:trace contextRef="#ctx0" brushRef="#br0">19578 52602 476,'0'-15'0,"0"1"0,0 1 0,0 0 0,4 2 7,8 3 15,7 1 14,9 2 14,3 2 3,0 2-10,0 2-11,1 2-10,-2 1-9,0 2-8,-1 0-9,-1 2-9,-4 0-3,-5 1 0,-6 1 0,-7 2 1,-4-1-5,-6 1-7,-4 0-9,-5 0-9,-4-1 0,-3 1 8,-3 0 7,-3 0 7,-2-2 7,-1-1 5,-1-2 4,0-2 5,0-1 2,3 2-1,3 0-1,3 1-2,2 1 3,3 0 5,1 0 6,3 0 6,0 0 9,2 1 12,1 1 11,1 2 13,1 1 3,2 3-6,2 3-6,2 3-6,2 3-5,2 1-6,2 2-6,2 3-5,0 2-5,-1 6-2,-1 5-1,0 4-3,-2 3-4,0 2-5,-2 0-7,0 1-6,-2-1-8,0-6-9,-2-5-11,0-4-9,0-6-5,0-5 2,2-7 3,0-5 1,1-6 1,0-6 0,0-6 0,0-6-1</inkml:trace>
</inkml:ink>
</file>

<file path=ppt/ink/ink1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7"/>
    </inkml:context>
    <inkml:brush xml:id="br0">
      <inkml:brushProperty name="width" value="0.046" units="cm"/>
      <inkml:brushProperty name="height" value="0.046" units="cm"/>
    </inkml:brush>
  </inkml:definitions>
  <inkml:trace contextRef="#ctx0" brushRef="#br0">19500 53951 478,'22'-42'4,"-3"10"9,-3 10 8,-3 9 9,2 6 2,4 0-4,4 2-2,7 1-5,1-1-1,2 0 0,1-1 1,1-2 0,0 0-3,0-1-7,0-2-7,1 0-7,-4 0-5,-4 3-5,-5 1-4,-5 2-4,-5 0-5,-6-4-5,-6-2-6,-6-3-5,-4 0 1,-2 1 8,-2 2 7,-1 2 9,-2 2 7,1 1 6,-1 0 7,0 2 6,1 1 7,1 2 7,1 2 8,1 2 7,0 2 4,0 3-1,0 4-1,1 2 0,0 3-2,2 1 1,2 3-2,2 1 0,2 2-3,2 1-5,2 1-6,2 0-5,3 1-6,2-1-4,3-1-6,3-1-4,3-3-5,1-3-2,3-5-3,2-3-3,0-3-6,1-2-8,-1-3-7,1 0-9,-2-4-5,0-4 0,-1-4-1,0-3-2,-4-2 4,-3 2 4,-4 2 7,-4 3 4</inkml:trace>
</inkml:ink>
</file>

<file path=ppt/ink/ink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47"/>
    </inkml:context>
    <inkml:brush xml:id="br0">
      <inkml:brushProperty name="width" value="0.04157" units="cm"/>
      <inkml:brushProperty name="height" value="0.04157" units="cm"/>
      <inkml:brushProperty name="color" value="#00BFF3"/>
    </inkml:brush>
  </inkml:definitions>
  <inkml:trace contextRef="#ctx0" brushRef="#br0">27055 34755 529,'2'-13'3,"4"6"8,4 6 7,4 6 7,2 5 6,3 4 2,1 3 2,3 5 3,-2 0-2,-5-3-7,-5-3-7,-4-3-8,-4-1-3,2 0-2,-2-1-1,1 1-1,-1 1 0,0 3 0,-1 3-1,-2 4 2,-1 0-4,-4-2-3,-2 0-6,-3 0-3,-4 0-4,-2 5 0,-3 3 0,-3 4-2,-2 2 2,-1-1 2,-1-1 2,-1-1 2,2-3 3,3-4 4,4-3 2,5-4 3,5-3 4,8-1 5,8-1 4,8-1 5,4-2-1,1-2-4,1-4-5,1-2-5,1-3-2,1 0-1,1-2-1,1 0 0,-2 0-1,-1 2 0,-4 2-1,-3 2-1,-3 2 0,-1 4-1,-2 2 1,-2 3 0,-4 4 0,-2 5 0,-6 5 1,-2 5 1,-5 4 0,-4 2-1,-4 4-1,-3 3 1,-2 1-2,-1 1-3,1 2-1,-1 0-2,1 2-4,1 0-6,1 1-6,1 2-5,-1 0-8,-3 1-8,-3 2-8,-3 0-9,1-4-2,5-10 6,5-10 5,5-9 6</inkml:trace>
</inkml:ink>
</file>

<file path=ppt/ink/ink1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7"/>
    </inkml:context>
    <inkml:brush xml:id="br0">
      <inkml:brushProperty name="width" value="0.03546" units="cm"/>
      <inkml:brushProperty name="height" value="0.03546" units="cm"/>
    </inkml:brush>
  </inkml:definitions>
  <inkml:trace contextRef="#ctx0" brushRef="#br0">21797 51421 620,'1'-28'4,"2"5"10,2 7 9,1 5 9,2 3 2,0 2-4,0 1-6,0 1-4,-1 1 0,-1 3 5,-1 4 4,0 2 5,-2 4-1,0 4-7,-2 3-9,0 5-7,-2 1-6,-2-1-4,-2-2-3,-2 1-5,0-3-1,1-3 0,0-3 2,2-2 0,1-3 1,2 1 1,2 0 0,2 0 1,2 1 1,3 1 0,4 3 0,2 2 1,1 0-1,-1 1-1,-1 0-2,0-1-2,-3 1 1,-1-1 1,-2 1 1,-2 0 1,-3-1 2,-4 1 2,-4 0 1,-4-1 1,-3 1 1,-3 0-1,-3-1-1,-3 1-2,-1-2-2,3-1-6,1-2-5,3-2-6,1-3-8,2-3-10,3-2-12,1-3-10</inkml:trace>
</inkml:ink>
</file>

<file path=ppt/ink/ink1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8"/>
    </inkml:context>
    <inkml:brush xml:id="br0">
      <inkml:brushProperty name="width" value="0.02922" units="cm"/>
      <inkml:brushProperty name="height" value="0.02922" units="cm"/>
    </inkml:brush>
  </inkml:definitions>
  <inkml:trace contextRef="#ctx0" brushRef="#br0">22450 51959 752,'30'-35'5,"-2"9"7,-1 9 10,-3 9 8,0 4 4,1 1 0,1-2 1,1 2-1,-1-1-7,-1 2-13,-3 0-14,-1 2-13,-3 0-10,-3 0-7,-3 0-6,-2 0-6</inkml:trace>
</inkml:ink>
</file>

<file path=ppt/ink/ink1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8"/>
    </inkml:context>
    <inkml:brush xml:id="br0">
      <inkml:brushProperty name="width" value="0.03644" units="cm"/>
      <inkml:brushProperty name="height" value="0.03644" units="cm"/>
    </inkml:brush>
  </inkml:definitions>
  <inkml:trace contextRef="#ctx0" brushRef="#br0">23060 51237 603,'-21'-6'102,"7"6"-19,5 4-19,7 6-18,2 4-13,0 5-6,0 5-7,0 5-5,-1 4-8,-1 4-10,0 4-8,-1 4-9,-1 1-9,0 0-8,0-2-9,0 0-8,0-5-2,1-10 2,-1-8 4,0-8 3</inkml:trace>
</inkml:ink>
</file>

<file path=ppt/ink/ink1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8"/>
    </inkml:context>
    <inkml:brush xml:id="br0">
      <inkml:brushProperty name="width" value="0.04158" units="cm"/>
      <inkml:brushProperty name="height" value="0.04158" units="cm"/>
    </inkml:brush>
  </inkml:definitions>
  <inkml:trace contextRef="#ctx0" brushRef="#br0">24131 52924 529,'-13'-14'0,"3"1"0,4 2 0,4 2 0,7 3 11,11 2 24,11 4 22,11 3 23,3 1 3,-6 3-16,-4 2-17,-5 2-16,-1 1-12,1 1-7,2 1-6,3 1-6,-1 0-3,-2 0 0,-1-2 1,-3-1 2,-2-1-2,-4-1-4,-5 0-2,-3-2-3,-5 1-1,-6 2 1,-6 1 0,-6 3 2,-4 1-1,-1-1 0,-3 1-1,-1 0 0,-3 0-2,-1 1-2,-2 1-3,-3 1-3,1 1-2,3 1-2,4 1-3,2 1-3,3-1-2,2-1-3,4-3-2,3-1-3,1-2 0,0-1 1,0-1 3,1 0 1</inkml:trace>
</inkml:ink>
</file>

<file path=ppt/ink/ink1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9"/>
    </inkml:context>
    <inkml:brush xml:id="br0">
      <inkml:brushProperty name="width" value="0.04766" units="cm"/>
      <inkml:brushProperty name="height" value="0.04766" units="cm"/>
    </inkml:brush>
  </inkml:definitions>
  <inkml:trace contextRef="#ctx0" brushRef="#br0">27307 51694 461,'-8'-21'0,"2"5"0,1 4 0,0 6 0,-1 1 6,-3 0 11,-5-1 11,-4-1 11,-1 0 4,1 2-4,1 2-4,1 2-4,0 3-3,-2 4-1,0 4-1,0 3-1,-2 5-2,0 3 0,1 5-1,-1 3-1,2 2-2,3 1-1,3-1-1,3 0-2,2 0-2,4-1-3,2-1-3,4-1-2,3-3-4,5-1-2,5-4-4,5-3-3,2-2-4,-1-1-4,-1-1-4,0 0-3,-3-2-1,-1 1 2,-3 0 4,-1 0 3,-2-1 2,-3 1 3,-1 0 2,-2 0 2,-2 0 0,-2 1 1,-2 1-1,-2 1-1,-2 1 4,-3 1 8,-4 2 8,-2 0 8,-3 1 1,-1 1-3,-3 1-5,-1 1-5,-1-1-4,-1-1-4,1-3-5,-1-1-4,2-3-2,3-1-2,3-2-1,3-2-1,5-4-7,8-6-14,8-6-14,7-6-14,4-2-2,-1 1 13,0 1 11,-2 1 13,-1 0 6,-1 2 2,-1 1 3,0 0 2</inkml:trace>
</inkml:ink>
</file>

<file path=ppt/ink/ink1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09"/>
    </inkml:context>
    <inkml:brush xml:id="br0">
      <inkml:brushProperty name="width" value="0.04959" units="cm"/>
      <inkml:brushProperty name="height" value="0.04959" units="cm"/>
    </inkml:brush>
  </inkml:definitions>
  <inkml:trace contextRef="#ctx0" brushRef="#br0">28250 53426 443,'8'-8'0,"0"0"0,-1 1 0,1-1 0,-1 2 9,-2 6 19,-2 4 19,-2 6 18,-2 2 3,-2 3-11,-2 1-11,-2 3-12,0 1-7,0 1-4,2 0-3,1 2-4,0-1-4,2-3-3,0-3-6,2-3-3,4-6-10,8-12-16,7-10-16,8-10-15,3-6-5,-1 1 6,-3 2 5,-1 0 6,-3 3 6,-3 5 10,-3 5 7,-3 5 10,-2 2 7,-2 2 10,-3 1 9,-1 1 8,-1 2 13,0 5 13,0 6 16,0 4 14,0 3 1,0 1-15,0 1-14,0 1-13,0 0-12,1 1-8,2-1-8,0 1-8,0-1-12,-2 1-18,-3-1-17,0 0-17</inkml:trace>
</inkml:ink>
</file>

<file path=ppt/ink/ink1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10"/>
    </inkml:context>
    <inkml:brush xml:id="br0">
      <inkml:brushProperty name="width" value="0.0414" units="cm"/>
      <inkml:brushProperty name="height" value="0.0414" units="cm"/>
    </inkml:brush>
  </inkml:definitions>
  <inkml:trace contextRef="#ctx0" brushRef="#br0">29676 50361 531,'0'-13'10,"-2"8"19,0 7 20,-1 6 20,-3 5 3,-4 5-12,-4 3-14,-3 5-13,-3 0-9,1 0-3,-1-1-6,1-1-4,1-2-2,2-3-2,4-3-1,3-2-1,4-3-3,6 1-4,6-1-5,6 1-5,4-2-4,7-2-4,3-4-4,6-2-4,2-4-2,-2 0-2,0-3-1,-1-2-1,-3 0 0,-3 2 0,-5 2 0,-3 3 0</inkml:trace>
</inkml:ink>
</file>

<file path=ppt/ink/ink1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10"/>
    </inkml:context>
    <inkml:brush xml:id="br0">
      <inkml:brushProperty name="width" value="0.04063" units="cm"/>
      <inkml:brushProperty name="height" value="0.04063" units="cm"/>
    </inkml:brush>
  </inkml:definitions>
  <inkml:trace contextRef="#ctx0" brushRef="#br0">30076 50538 541,'-8'-15'7,"2"2"12,1 3 14,0 1 13,2 5 5,1 8-3,0 8-2,2 7-4,-2 7-5,0 3-6,-3 4-7,-2 4-6,-1 4-4,1 2 0,-1 4 0,0 2 0,1 0-14,2-4-24,3-4-26,1-4-25,0-6-8,0-6 8,-2-7 9,0-6 9</inkml:trace>
</inkml:ink>
</file>

<file path=ppt/ink/ink1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11"/>
    </inkml:context>
    <inkml:brush xml:id="br0">
      <inkml:brushProperty name="width" value="0.03756" units="cm"/>
      <inkml:brushProperty name="height" value="0.03756" units="cm"/>
    </inkml:brush>
  </inkml:definitions>
  <inkml:trace contextRef="#ctx0" brushRef="#br0">30650 51028 585,'5'-15'11,"9"2"20,11 3 21,9 1 20,4 2 4,-1 0-14,-3 2-15,-2 1-15,-2 0-12,-1 2-9,-3 0-11,-1 2-9,-3 0-9,-3 0-9,-3 0-7,-3 0-9,-2 1-7,-2 2-4,-2 2-5,-2 2-4</inkml:trace>
</inkml:ink>
</file>

<file path=ppt/ink/ink1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11"/>
    </inkml:context>
    <inkml:brush xml:id="br0">
      <inkml:brushProperty name="width" value="0.03911" units="cm"/>
      <inkml:brushProperty name="height" value="0.03911" units="cm"/>
    </inkml:brush>
  </inkml:definitions>
  <inkml:trace contextRef="#ctx0" brushRef="#br0">31380 50208 562,'-13'-22'10,"3"5"19,5 3 21,3 4 19,2 8 4,2 12-11,0 11-12,1 13-11,0 7-11,0 4-9,-2 3-10,0 5-11,-1-1-4,0-6 0,0-6-1,0-6 1,-1-4-13,0-1-25,-2-3-25,0-1-26</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51"/>
    </inkml:context>
    <inkml:brush xml:id="br0">
      <inkml:brushProperty name="width" value="0.04766" units="cm"/>
      <inkml:brushProperty name="height" value="0.04766" units="cm"/>
      <inkml:brushProperty name="color" value="#00BFF3"/>
    </inkml:brush>
  </inkml:definitions>
  <inkml:trace contextRef="#ctx0" brushRef="#br0">54622 34681 461,'50'-13'71,"-8"3"-14,-9 4-12,-9 4-13,-4 2-7,-1 2-3,1 0-1,-1 2-2,0 1-1,-2 6 0,-3 2-2,-1 5 1,-3 1-3,-4 1-5,-4-1-3,-4 1-4,-5 2-2,-4 5-1,-5 5-1,-5 5 1,-4 2-2,-1 2-1,-3 1-2,-1 0-1,0-1-1,1-3 1,3-5 0,2-4 1,2-3 0,4-3 1,5-3 1,3-3 1,3-2 0,4-1 0,3 0-1,2-2 1,3-1 3,4-1 6,2 0 7,3-2 6,3 0 3,3 0 0,3 0 0,3 0-1,1 0-1,-3 1-3,-1 2-2,-3 0-3,-1 0-1,-2-1-2,-3 0-1,-1-2-2,-2 2-1,-2 4-3,-3 3-4,-1 5-3,-3 3-1,-4 5-2,-3 3-2,-5 4-1,-6 5-3,-7 8-5,-9 6-5,-7 8-5,-5 3-1,-2 1 1,-2 0 2,-2 3 2,3-7-5,10-11-13,8-12-11,9-11-13</inkml:trace>
</inkml:ink>
</file>

<file path=ppt/ink/ink1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2"/>
    </inkml:context>
    <inkml:brush xml:id="br0">
      <inkml:brushProperty name="width" value="0.03889" units="cm"/>
      <inkml:brushProperty name="height" value="0.03889" units="cm"/>
    </inkml:brush>
  </inkml:definitions>
  <inkml:trace contextRef="#ctx0" brushRef="#br0">15652 13715 565,'-12'-7'10,"6"2"8,8 2 8,6 2 8,4 1 1,0 0-4,-1 0-6,1 0-4,1 0-4,3 0-3,4 0-3,2 0-2,0 0-2,-3 2-4,-3 0-3,-3 2-3,-2-1-2,0 2-2,-2-2-1,-1 1-1,-1 1-1,-2 2-1,-2 2-1,-2 2 0,-2 1 0,-4 3 1,-2 2 3,-3 1 1,-4 3 2,-2 1 2,-3 3 3,-3 1 1,-2 1 1,-1-1 2,-1-1 0,-1-1 1,0 0 1,-1 1 0,1 1 1,0 1 1,0-1 0,3-2-1,1-1 0,3-2-1,1-4-1,4-3-1,3-4-1,3-4-1,3-3-2,4-1-4,4 0-5,4-2-3,4-2-2,7-6-1,6-4 1,5-5-1,4-2 2,3 1 1,1 1 2,2 1 1,-1 2 4,-3 6 2,-5 5 5,-4 4 2,-3 5 4,-4 4 4,-5 3 3,-3 5 4,-3 3 0,-2 1 0,-2 3-1,-2 1-1,-2 0-1,-2-1 0,-2-3-1,-2-1 1,-1-2-3,0-1-1,1-1-3,-1 0-3,1-7-4,2-7-7,2-9-7,2-9-8,2-8-6,4-5-8,2-6-7,4-7-8,1-2-1,1 0 5,1 0 4,1 0 6,1 3 6,2 6 6,0 5 6,1 7 7,0 3 6,-1 1 6,-1 1 5,-1 1 4,-1 1 6,0 2 2,-2 2 4,-1 3 3,-1 1 3,0 2 5,-2 2 3,-1 2 3,-1 2-3,-2 2-10,-2 2-10,-2 2-11,-1 1-6,0-1-2,0 1-4,0 0-1,1-1-8,2-1-11,2 0-12,2-1-10,-3 1 0,-5 7 14,-5 5 13,-7 7 13,-3 1 10,1-1 5,-1-3 7,0-1 5,-1-2 3,-1 1-1,-3 0-2,-1-1-1,0 0-2,3-3 0,3-1-1,3-2-1,3-2-3,6-3-6,4-1-6,6-2-6,2-2-3,-1 0 1,1-2 0,0 0 1,0-3 1,0-6 3,0-4 3,-1-5 4,2-8-4,4-11-9,2-10-11,3-11-8,-1-3-5,-5 6 4,-4 6 3,-6 6 2,-2 1 4,0-4 5,0-4 4,0-4 5,0 1 5,-2 6 4,0 6 5,-1 6 5,-2 6 2,2 5 0,-1 6 1,0 7 1,0 4 6,2 4 12,0 4 12,2 4 12,2 5 2,6 9-9,4 7-8,5 9-9,3 5-7,-1 6-4,1 4-4,0 5-4,-2 4-4,-1 0 0,-3 1-1,-1 1-2,-1 0-2,0-1-5,-1-1-3,1 0-4,-1-3-7,0 1-7,-2-2-7,-1 0-7,0-5-5,0-5 1,0-6 0,0-5 0</inkml:trace>
</inkml:ink>
</file>

<file path=ppt/ink/ink1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2"/>
    </inkml:context>
    <inkml:brush xml:id="br0">
      <inkml:brushProperty name="width" value="0.03456" units="cm"/>
      <inkml:brushProperty name="height" value="0.03456" units="cm"/>
    </inkml:brush>
  </inkml:definitions>
  <inkml:trace contextRef="#ctx0" brushRef="#br0">17774 14500 636,'-36'51'66,"7"-8"-10,7-8-10,7-8-10,2-2-7,-1 3-3,-3 3-3,-1 2-3,-3 3-2,0 1-3,-1 0-2,0 2-2,-2 0-7,3 0-9,0 0-12,1 0-9,1-3-9,2-8-5,3-6-4,1-6-6</inkml:trace>
</inkml:ink>
</file>

<file path=ppt/ink/ink1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2"/>
    </inkml:context>
    <inkml:brush xml:id="br0">
      <inkml:brushProperty name="width" value="0.03013" units="cm"/>
      <inkml:brushProperty name="height" value="0.03013" units="cm"/>
    </inkml:brush>
  </inkml:definitions>
  <inkml:trace contextRef="#ctx0" brushRef="#br0">17700 13331 730,'14'-14'52,"-1"5"-6,-2 3-8,-2 4-6,0 3-6,1 4-2,3 2-3,2 3-2,0 3-8,1 1-11,-1 3-12,1 1-11,-3 0-6,-3-3 1,-4-2 3,-4-4 1,-1-1-3,2 1-7,2 2-7,2 0-7</inkml:trace>
</inkml:ink>
</file>

<file path=ppt/ink/ink1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2"/>
    </inkml:context>
    <inkml:brush xml:id="br0">
      <inkml:brushProperty name="width" value="0.03587" units="cm"/>
      <inkml:brushProperty name="height" value="0.03587" units="cm"/>
    </inkml:brush>
  </inkml:definitions>
  <inkml:trace contextRef="#ctx0" brushRef="#br0">19287 13058 613,'-6'-8'81,"6"2"-12,4 1-12,6 0-13,3 1-8,5 0-5,3 0-4,5 1-5,2-1-7,3 0-10,1 0-12,2 0-9,0 0-4,-3 0 5,-3 0 4,-3 0 5,-3 0-6,-3 1-17,-3-1-17,-3 0-17,-3-1-3,-2 0 8,-4-1 10,-2-2 10,-3 1 8,-1 1 6,0 0 7,-1 2 7</inkml:trace>
</inkml:ink>
</file>

<file path=ppt/ink/ink1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3"/>
    </inkml:context>
    <inkml:brush xml:id="br0">
      <inkml:brushProperty name="width" value="0.03374" units="cm"/>
      <inkml:brushProperty name="height" value="0.03374" units="cm"/>
    </inkml:brush>
  </inkml:definitions>
  <inkml:trace contextRef="#ctx0" brushRef="#br0">19371 12528 652,'-10'-9'0,"-4"-2"1,-4-1 1,-3-3 1,-1 2 3,5 3 6,3 4 5,5 4 6,2 4 5,2 4 5,2 4 5,2 3 4,1 3-1,0 1-7,0 2-8,0 0-7,0 1-6,0 1-6,0 1-5,0 1-6,0 1-6,0 2-6,0 3-8,0 1-7,-2 1-4,-4-1-1,-4-2-1,-3 0-1,-3-1-1,0-3 1,1-1 1,-1-3-1,0-2 4,-1-3 7,-2-2 7,1-4 7,-2-2 5,1-2 4,-1-3 3,1 0 3,0-2 2,4 0-2,3 0 0,3 0-2,3-1 10,4-1 20,4 0 22,4-1 20,5-2 4,7-2-12,7-2-12,7-1-13,4-2-9,2 0-6,2 0-7,2 1-7,-1 0-6,-2 2-4,-3 2-6,-3 2-4,-3 2-8,-2 0-10,-2 2-9,-1 1-10,-4 0-4,-3 0 2,-4 0 2,-4 0 1</inkml:trace>
</inkml:ink>
</file>

<file path=ppt/ink/ink1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4"/>
    </inkml:context>
    <inkml:brush xml:id="br0">
      <inkml:brushProperty name="width" value="0.03686" units="cm"/>
      <inkml:brushProperty name="height" value="0.03686" units="cm"/>
    </inkml:brush>
  </inkml:definitions>
  <inkml:trace contextRef="#ctx0" brushRef="#br0">19535 13345 596,'-8'-13'33,"0"4"-3,1 6-1,-1 5-1,-1 3-2,-2 3-1,-2 3 0,-1 4-1,-3 2-1,-4 5-2,-2 3-3,-2 5-2,-3 3-2,1 6-3,-1 4-1,1 6-3,0 1-4,1-2-6,1-2-6,1-2-6,2-4-6,3-4-8,3-5-8,3-5-8,4-8-3,8-9 0,6-10 1,8-9 1,2-7 4,-1 0 9,-1-1 10,-1-1 9,0 1 8,0 3 4,0 2 5,-1 4 5,0 3 9,0 5 10,-2 2 11,0 5 11,-3 3 4,-1 2-6,-2 2-5,-2 1-4,-1 3-6,0 1-5,0 3-6,0 2-6,-1-1-4,-2-2-4,-2-1-4,-1-2-3,1-5-7,7-7-7,8-6-9,6-7-7,5-8-5,5-6 1,3-6-1,5-8 0,0-3 2,0 2 7,-1 0 7,-1 1 6,-3 3 2,-3 5 0,-5 5 0,-3 5 0,-4 5 8,-1 3 17,-2 4 17,-2 4 18,-4 5 5,-3 6-7,-4 5-5,-3 7-7,-5 4-5,-2 1-5,-3 2-5,-3 3-4,-3-1-3,0-2 0,0-1 0,-2-3-1,0-2-3,4-5-7,3-3-8,3-4-6,4-6-9,6-6-9,6-8-10,6-6-9,4-3-1,3-1 9,3 1 9,4-1 8,-1 2 7,-1 5 2,-3 3 4,-1 4 4,-4 5 2,-5 6 5,-4 6 5,-6 5 3,-4 5 1,-5 0 0,-5 0-3,-5 3-1,-3-1-1,-1 1-3,-1-1-3,-1 1-1,-2-1-2,-1 0-1,-2 1 0,-2-1-1,-1 0 1,1-3 1,1-1 0,2-2 2,0-2 2,3-1 3,1-1 5,3 0 4,2-3 3,3 1 4,3-2 4,3 0 4,6-3 4,11-3 6,12-2 6,10-4 5,6-2-2,4-1-11,3-3-9,2-2-11,3 0-9,0 1-6,2 0-6,0 2-8,0 1-6,-2 4-6,-2 3-5,-1 2-6,-3 2-5,-2 0-1,-2 0-1,-1 0-3,-5 0 2,-4 0 6,-5-1 6,-4 2 5</inkml:trace>
</inkml:ink>
</file>

<file path=ppt/ink/ink1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4"/>
    </inkml:context>
    <inkml:brush xml:id="br0">
      <inkml:brushProperty name="width" value="0.04024" units="cm"/>
      <inkml:brushProperty name="height" value="0.04024" units="cm"/>
    </inkml:brush>
  </inkml:definitions>
  <inkml:trace contextRef="#ctx0" brushRef="#br0">21584 13050 546,'-14'61'127,"4"-1"-26,4-2-25,5-2-25,1-1-17,0-1-8,0 1-9,0 0-7,0-1-5,1-1-2,2 0 0,0-2-3,0-1-2,0 0-5,-1-2-5,-2 0-6,0-3-2,0-4-2,0-4-1,0-4-1,-1-7-3,-2-11-3,-2-10-2,-1-12-4,-4-8 0,0-9 2,-3-7 4,-1-8 3,-2-5 2,2 0 4,1-2 3,1 0 2,1 0 5,2 4 3,2 2 6,2 4 4,2 3 2,1 5 2,0 5 0,2 5 2,-2 8 3,0 12 7,-3 11 7,-2 13 6,-2 6 0,-4 2-7,-2 3-7,-3 1-8,-2 0-4,-1-4-2,-1-2-2,-1-3-2,1-4 0,5-5 1,3-5 1,4-5 2,7-6-2,8-10-3,9-8-4,10-9-3,6-6-4,8-2-3,6-4-4,8-3-3,1 1 0,-2 6 3,-4 4 2,-2 5 3,-3 5 4,0 4 5,-2 6 6,0 5 5,-6 4 3,-8 5 4,-8 6 3,-10 4 3,-5 2 3,0 1 2,-2-1 4,0 1 2,-2-1 1,0-1-3,-2-1-2,0 0-2,3-4-8,6-5-11,7-5-13,7-4-11,4-5-10,-1-4-6,1-3-5,-1-5-6,-1-1 0,-3 3 7,-3 1 5,-2 3 7</inkml:trace>
</inkml:ink>
</file>

<file path=ppt/ink/ink1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5"/>
    </inkml:context>
    <inkml:brush xml:id="br0">
      <inkml:brushProperty name="width" value="0.04253" units="cm"/>
      <inkml:brushProperty name="height" value="0.04253" units="cm"/>
    </inkml:brush>
  </inkml:definitions>
  <inkml:trace contextRef="#ctx0" brushRef="#br0">24081 12778 517,'30'-21'69,"-5"6"-15,-3 7-14,-5 5-15,-2 4-8,-2 2-2,-3 2-2,-1 1-2,-1 4-4,-2 4-8,-1 3-6,0 5-7,-3 2-5,-4 3-4,-4 1-3,-4 2-4,-2 0-2,1-5 0,-1-4-1,0-3 0,1-3 2,1-3 6,0-1 5,2-2 5,2-1 8,6 0 10,5 0 10,4-1 9,2 2 4,-1 0-4,0 1-4,-2 2-3,-1 0-3,0 3-1,-2 1-1,0 3-2,-4 2-2,-2 3-1,-5 3-1,-4 3-2,-3 1 0,0 2 3,-1 1 1,-1 1 4,0-2 0,3-4 2,1-3 1,2-5 1,2-3 0,0-3 2,2-2 1,1-4 1,3-5 0,7-8 1,7-8 0,8-7 1,2-8-5,1-7-9,-1-7-10,1-6-8,-1-6-11,-1-3-10,-1-5-12,-1-4-11,-2 0-1,-3 1 8,-3 3 8,-2 1 8,-2 4 7,1 7 6,2 4 5,0 8 7,0 4 5,-1 7 7,0 5 7,-2 7 6,-1 4 10,-1 6 16,0 4 16,-2 6 14,0 4 2,-2 3-13,0 5-12,-2 4-11,0 1-9,0 0-4,0 1-3,0-1-4,1 0-4,0-3-4,2-1-4,0-2-5,3-4-3,4-3-4,3-4-4,5-4-4,3-3-6,3-2-8,3-2-7,3-2-9,-1-1-1,-3 1 4,-5-1 3,-3 0 4,-6 3 4,-5 6 3,-6 6 3,-5 6 2,-7 3 5,-4 3 6,-5 1 5,-5 3 5,-3 1 4,1 2 0,0 3-1,-1 1 1,0 1 1,-1-1 3,0-2 3,-2 0 4,2-2 3,3-5 2,5-3 4,3-4 3,5-4 1,8-1 2,7-2 0,6-2 2,8-4-3,9-4-4,9-5-6,9-5-3,4-3-7,0 0-8,0 1-7,0-1-7,-2 1-8,-2 2-6,-4 3-6,-2 1-6,-4 1-2,-6 0 4,-3 1 3,-6-1 4,-4-1 1,-3-2-1,-3-2-2,-2-1-2,-3-1 3,-2 2 5,-2 3 5,-2 1 7</inkml:trace>
</inkml:ink>
</file>

<file path=ppt/ink/ink1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5"/>
    </inkml:context>
    <inkml:brush xml:id="br0">
      <inkml:brushProperty name="width" value="0.04137" units="cm"/>
      <inkml:brushProperty name="height" value="0.04137" units="cm"/>
    </inkml:brush>
  </inkml:definitions>
  <inkml:trace contextRef="#ctx0" brushRef="#br0">25475 12824 531,'-15'-14'0,"2"1"0,3 2 0,1 2 0,1 3 7,2 2 12,1 4 13,0 3 12,1 3 6,1 5-5,-1 5-3,0 5-3,-2 6-5,-2 9-3,-3 7-4,-3 8-5,-3 5-3,-3 3-4,-3 3-5,-3 3-3,-1 0-2,1-5 1,1-3 1,1-4 1,3-6-10,3-8-17,5-8-19,3-7-19</inkml:trace>
</inkml:ink>
</file>

<file path=ppt/ink/ink1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6"/>
    </inkml:context>
    <inkml:brush xml:id="br0">
      <inkml:brushProperty name="width" value="0.04445" units="cm"/>
      <inkml:brushProperty name="height" value="0.04445" units="cm"/>
    </inkml:brush>
  </inkml:definitions>
  <inkml:trace contextRef="#ctx0" brushRef="#br0">26066 14950 494,'6'16'2,"-1"-1"4,-2 1 4,-2-1 4,-2 1 2,-2 1-1,-2 1 0,-1 1 0,-1 1 2,2 1 6,2 1 6,2 1 5,2-1 3,2-1 2,2-3 1,2-1 1,3-3-2,5-1-6,5-2-5,5-2-6,5-3-6,5-4-6,4-4-6,6-4-6,3-5-8,3-6-9,4-5-9,2-6-10,-1-2-1,-6 3 7,-6 4 7,-6 2 6,-5 2-3,-6 2-16,-3 3-16,-6 1-15</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2"/>
    </inkml:context>
    <inkml:brush xml:id="br0">
      <inkml:brushProperty name="width" value="0.04571" units="cm"/>
      <inkml:brushProperty name="height" value="0.04571" units="cm"/>
      <inkml:brushProperty name="color" value="#00BFF3"/>
    </inkml:brush>
  </inkml:definitions>
  <inkml:trace contextRef="#ctx0" brushRef="#br0">40563 44094 481,'-6'-15'20,"4"2"8,4 3 6,4 1 8,3 1 1,1 0-4,3 1-5,2-1-4,1 1-5,1 2-1,1 2-3,1 2-3,1 2-1,0 2-1,-1 2 1,1 2-1,-2 1-1,-1-1-3,-2 1-1,-3 0-4,-1 1-1,0 1-2,-2 3-2,0 2-2,-3 2-2,-3 1-3,-2 3-4,-4 1-4,-2 1 0,-3-1 1,-4-1 2,-2-1 1,-3 0 0,-1 0-4,-3-1-3,-1 1-4,-1-2 0,1-3 4,1-3 1,1-2 4,1-3 1,4-1 0,3-1-1,3 0 1,5-2 8,10 0 14,8-2 14,9 0 16,3-1 3,-3 0-8,-3 0-9,-3 0-9,-1 1-4,0 2-2,-1 2-1,1 2-2,-2 1-2,-1 1-4,-2 2-2,-2 0-2,-2 1-2,-2 1 0,-3 1 0,0 2 0,-5 0 1,-2 1 0,-5 1 0,-4 1 0,-2 1 0,-1 1-1,-1 1-1,-1 1-1,-1 0-1,1-3-4,-1-1-1,0-2-3,1-3-2,-1-1-2,0-2-1,1-2-2,0-3 0,1-3 1,0-2 2,2-4 1,3-3-5,3-5-12,4-5-12,4-5-12,2-2-1,2 4 7,0 3 8,2 3 9</inkml:trace>
</inkml:ink>
</file>

<file path=ppt/ink/ink1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8"/>
    </inkml:context>
    <inkml:brush xml:id="br0">
      <inkml:brushProperty name="width" value="0.03706" units="cm"/>
      <inkml:brushProperty name="height" value="0.03706" units="cm"/>
    </inkml:brush>
  </inkml:definitions>
  <inkml:trace contextRef="#ctx0" brushRef="#br0">15150 27452 593,'3'-17'0,"6"-1"0,5-3 0,7-1 0,4-1 4,2 1 9,4 1 8,3 1 8,-1 1 2,-3 4-6,-5 3-6,-3 3-5,-4 3-4,-1 4-2,-3 4-2,-1 4-3,-3 3 0,-2 3 1,-4 3 1,-2 4 0,-4 2-1,-2 2-3,-4 4-3,-2 3-4,-1-1 0,1-3 3,0-5 2,2-3 3,2-3 2,4-1-1,4-1 1,4 0-1,2-1 0,0 1 0,0 1-1,-1 2 0,1 0 0,-2 3-1,-1 1 1,0 3 0,-2 0 1,0-1 1,-2-1 1,0-1 1,-3-1 1,0-3-1,-3-1 1,-2-2-1,-1-3-1,-2-3-4,0-2-3,-1-4-4,-2-1-1,-2-2-1,-1-1-1,-3 0 0,1-4-2,1-9-4,2-8-4,3-7-3,0-7-2,0-4-2,1-6-2,-1-4 0,1 0 2,2 6 7,2 6 7,3 6 7,0 5 5,2 7 5,0 5 6,2 7 4,0 4 7,0 6 10,0 4 9,0 6 9,0 5 2,0 9-8,0 7-7,0 8-7,1 6-6,2 2-4,2 3-5,1 4-5,2 2-5,0 5-6,0 4-5,0 3-6,-2 7-5,-1 10-6,-2 10-4,-2 10-6,-1 2-3,0-5-4,0-5-3,0-4-3,1-13 1,0-19 9,2-20 8,0-19 7,0-11 4,0-1-1,-2-1-1,0 0-1</inkml:trace>
</inkml:ink>
</file>

<file path=ppt/ink/ink1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8"/>
    </inkml:context>
    <inkml:brush xml:id="br0">
      <inkml:brushProperty name="width" value="0.03022" units="cm"/>
      <inkml:brushProperty name="height" value="0.03022" units="cm"/>
    </inkml:brush>
  </inkml:definitions>
  <inkml:trace contextRef="#ctx0" brushRef="#br0">16620 26800 727,'-8'24'78,"0"1"-18,0 1-20,1 1-19,-2 4-10,-2 8-1,-2 8-1,-1 8-1,-2 2-1,-2-1 1,0-2 0,0-3 1,0-5-6,5-12-12,3-10-12,4-10-13</inkml:trace>
</inkml:ink>
</file>

<file path=ppt/ink/ink1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9"/>
    </inkml:context>
    <inkml:brush xml:id="br0">
      <inkml:brushProperty name="width" value="0.0393" units="cm"/>
      <inkml:brushProperty name="height" value="0.0393" units="cm"/>
    </inkml:brush>
  </inkml:definitions>
  <inkml:trace contextRef="#ctx0" brushRef="#br0">16669 26916 559,'23'-7'5,"-3"2"9,-1 2 10,-2 2 9,-3 2 2,-3 4-5,-3 2-5,-2 3-5,-3 4-3,2 2-1,-2 3 0,1 3-1,-2 3-6,-4 5-12,-4 3-10,-3 4-11,-4 0-5,-2-3 1,-1-5 2,-3-4 1,0-3 0,3-5 0,1-3 1,3-4-1,0-4 4,2-1 8,1-2 9,1-1 8,2-4 5,4-2 2,4-4 1,4-2 2,2-1 1,3 0 0,2 2 1,1 1 1,2 0-1,0 2-4,-1 1-2,1 0-3,-2 4-3,-3 6-3,-3 6-2,-2 6-3,-5 4-2,-4 5-1,-5 3-2,-5 4-2,-5 1 1,-2-3 1,-3-3 2,-2-3 1,-2-3 2,3-1 3,1-3 4,3-1 2,0-3 3,-1-1 2,-1-2 3,-1-2 2,4-2 4,9-1 6,8 0 5,9-2 7,8-2-3,4-6-9,4-4-11,6-5-9,4-3-5,1-2 0,2 0 0,2-1 1,-1 0-4,-4 1-7,-3 1-9,-5 1-6,-4 1-5,-3 2 2,-4 3 0,-4 1 1,-7 2 2,-6 0 4,-9 2 3,-8 1 4,-2 1 7,1 3 7,3 4 9,1 2 8,2 3 4,1 4 2,1 2 1,1 3 1,1 1 2,4-1 2,2-1 2,4 0 3,1 0-1,2 5-4,0 3-4,2 5-4,0 0-4,2 0-4,0-1-5,1-1-5,1-1-3,0 1-1,0-1-2,0 0-1,-2 1-4,-1-1-3,-2 0-4,-2 1-4,-2-3-1,-2-3-1,-2-5 0,-1-3 0,-3-4 1,-2-2 2,-2-4 3,-1-2 2,-2-6 1,0-8 0,1-8 0,-1-7 0,2-6 1,5-2 2,3-4 1,4-3 3,5-2-1,7-2-3,8-2-2,6-1-4,4-1-2,4 6-4,3 2-2,3 5-4,-1 4 1,-2 4 1,-4 3 2,-2 5 2,-4 3 3,-5 2 4,-5 4 4,-4 3 4</inkml:trace>
</inkml:ink>
</file>

<file path=ppt/ink/ink1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9"/>
    </inkml:context>
    <inkml:brush xml:id="br0">
      <inkml:brushProperty name="width" value="0.03572" units="cm"/>
      <inkml:brushProperty name="height" value="0.03572" units="cm"/>
    </inkml:brush>
  </inkml:definitions>
  <inkml:trace contextRef="#ctx0" brushRef="#br0">18600 27750 615,'20'18'51,"-5"3"-18,-6 4-17,-6 5-19,-4 1-10,0 1-2,-2-1-2,0 0-3,-1-2-2,0-3 2,0-5 0,0-3 1,1-3 1,0-1 1,2-1 2,1 0 2,0-2 4,0 1 6,0 0 7,0 0 6,0-1 5,0 1 4,0 0 4,0 0 3,0 0 5,0 1 2,0 1 4,0 1 3,0 1 0,0 2-1,0 0-1,0 1-2,0 0-3,0 1-4,0-1-3,0 1-5,1-6-13,5-10-23,4-12-24,4-10-24,1-7-7,-1-4 8,-1-5 8,-1-3 8,-1 1 7,-2 7 6,-2 7 4,-2 7 7</inkml:trace>
</inkml:ink>
</file>

<file path=ppt/ink/ink1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29"/>
    </inkml:context>
    <inkml:brush xml:id="br0">
      <inkml:brushProperty name="width" value="0.03826" units="cm"/>
      <inkml:brushProperty name="height" value="0.03826" units="cm"/>
    </inkml:brush>
  </inkml:definitions>
  <inkml:trace contextRef="#ctx0" brushRef="#br0">19200 27984 574,'7'-15'6,"-1"2"9,-1 3 10,0 1 10,-1 3 5,0 6-2,-1 4-2,1 6-1,0 3-2,0 3-2,0 3-2,0 3-2,-1 2-3,1 3-6,0 1-5,0 2-5,-1 2-4,0-1 0,-2 0-1,0 0-1,-2-1-5,0-3-7,-2-3-8,0-3-7,-2-5-12,0-7-15,-1-6-15,-1-8-15</inkml:trace>
</inkml:ink>
</file>

<file path=ppt/ink/ink1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30"/>
    </inkml:context>
    <inkml:brush xml:id="br0">
      <inkml:brushProperty name="width" value="0.04152" units="cm"/>
      <inkml:brushProperty name="height" value="0.04152" units="cm"/>
    </inkml:brush>
  </inkml:definitions>
  <inkml:trace contextRef="#ctx0" brushRef="#br0">19847 27240 529,'16'-8'0,"1"-2"0,1 0 0,1-1 0,1 0 6,1 2 9,1 2 12,1 3 10,0 1 4,-1 3-3,-1 4-2,0 2-2,-3 4-2,-1 4-1,-3 3-1,-1 5-1,-3 3-3,-4 5-6,-4 3-7,-4 4-4,-4 2-3,-2-2 1,-3 0 3,-3-1 1,-3-3-2,-2-2-5,-1-3-6,-3-3-6,0-4-3,1-5-3,1-4-3,1-6-2,2-4-3,1-4-5,2-4-5,3-4-5,2-5 0,6-7 3,4-7 3,6-6 4,4-4 3,5-1 5,5 1 3,5 0 4,1 3 4,-3 7 3,-3 7 3,-3 7 2,-2 6 4,-4 7 2,-3 4 3,-2 7 2,-5 6 1,-2 5-1,-5 7 1,-4 5-1,-4 4 1,-2 3-1,-3 1 1,-3 2 1,-2-1-1,-1-2-2,-1-3 0,0-3-3,0-4 0,3-2 0,3-3 0,3-3-1,5-6-7,8-8-12,8-10-13,8-8-13,3-7-5,-1-3 4,-1-5 4,-1-3 3,-1 1 4,-2 5 5,-2 7 4,-2 5 4,-2 2 3,2-4 2,-2-2 1,1-3 2</inkml:trace>
</inkml:ink>
</file>

<file path=ppt/ink/ink1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30"/>
    </inkml:context>
    <inkml:brush xml:id="br0">
      <inkml:brushProperty name="width" value="0.03487" units="cm"/>
      <inkml:brushProperty name="height" value="0.03487" units="cm"/>
    </inkml:brush>
  </inkml:definitions>
  <inkml:trace contextRef="#ctx0" brushRef="#br0">19881 26400 630,'-8'99'142,"2"-5"-37,1-4-35,1-5-36,0-7-21,2-6-7,0-6-8,2-8-6,0-8-8,2-6-8,0-9-7,2-8-7,-1-5-7,-1-3-5,0-3-6,-2-2-5</inkml:trace>
</inkml:ink>
</file>

<file path=ppt/ink/ink1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30"/>
    </inkml:context>
    <inkml:brush xml:id="br0">
      <inkml:brushProperty name="width" value="0.022" units="cm"/>
      <inkml:brushProperty name="height" value="0.022" units="cm"/>
    </inkml:brush>
  </inkml:definitions>
  <inkml:trace contextRef="#ctx0" brushRef="#br0">21632 26550 999,'-1'14'-70,"0"-4"14,-1-2 16,-1-2 15</inkml:trace>
</inkml:ink>
</file>

<file path=ppt/ink/ink1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31"/>
    </inkml:context>
    <inkml:brush xml:id="br0">
      <inkml:brushProperty name="width" value="0.03758" units="cm"/>
      <inkml:brushProperty name="height" value="0.03758" units="cm"/>
    </inkml:brush>
  </inkml:definitions>
  <inkml:trace contextRef="#ctx0" brushRef="#br0">21631 26531 585,'7'-7'0,"0"1"0,-2 0 0,0 2 0,-1 0 7,3 2 13,2 0 13,2 2 13,0 1 4,1 2-7,0 2-7,0 2-6,-2 1-9,1 3-10,-2 2-9,0 2-11,-3 1-5,-3 4-4,-3 4-2,-2 2-3,-3 0-2,-3 0-4,-4-1-3,-2-1-3,-1-1-1,-1-3 0,1-1 2,-1-2 1,0-3 4,1-3 6,-1-3 7,1-2 7,3-4 11,8-2 19,8-4 18,8-2 18,3-1 4,-1 4-10,-1 2-10,-1 4-11,-1 4-6,-1 5-4,0 7-4,-2 6-3,-1 3-2,-2 4-2,-3 3 0,0 3-2,-3-2-1,0-2-1,-2-5-1,0-3-1,-1-5 1,0-3 1,0-5 1,0-3 2,0-2 1,1 2 3,-2 0 1,2 1 2,0-5 0,4-14-5,2-12-3,4-12-3,2-12-8,3-6-8,3-9-8,3-7-10,0 1-10,-3 12-13,-3 12-13,-2 12-12</inkml:trace>
</inkml:ink>
</file>

<file path=ppt/ink/ink1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8:31"/>
    </inkml:context>
    <inkml:brush xml:id="br0">
      <inkml:brushProperty name="width" value="0.04782" units="cm"/>
      <inkml:brushProperty name="height" value="0.04782" units="cm"/>
    </inkml:brush>
  </inkml:definitions>
  <inkml:trace contextRef="#ctx0" brushRef="#br0">22704 25916 460,'8'-7'3,"3"2"9,2 2 6,1 2 9,1 1 2,-2 0-1,-3 0-1,-1 0-1,-1 2-2,0 4-5,0 4-5,0 3-4,-2 4-2,-3 3 0,-2 3 0,-4 3 0,-2 2-5,-3-1-10,-4 0-10,-2 1-10,-2-1-4,-1-2-2,-1 1 1,-1-2-1,0-3 2,1-3 5,1-5 5,1-3 4,6-5 7,14-8 10,12-6 11,13-7 9,4-2 3,-4 2-4,-3 4-4,-5 3-4,-3 2-3,-3 2 0,-3 2-2,-2 2-1,-4 4 0,-2 4 2,-4 5 0,-2 5 2,-5 4 1,-4 3 2,-5 3 2,-5 3 2,-2 1 1,-1 1 0,1-1 0,-1 0-1,2-1 0,3-3-1,3-3 0,3-3-2,4-3-2,6-5-4,6-3-5,6-4-4,4-4-4,3-2-1,3-4-2,3-2-2,3-2-1,3 1-1,3-1 0,2 0 0,1 1 1,-5 4 5,-4 3 4,-3 2 4,-4 3 5,-1 2 4,-3 1 5,-1 3 4,-3 2 3,-2 2 2,-4 1 2,-2 3 2,-4 1-1,0 1-1,-3 1-3,-2 1-1,-2 1-4,-2 3-2,-1 1-3,-3 3-3,-3 0-8,-3 0-13,-4 0-13,-5 1-13,0-2-7,0 0 0,1-1 2,1-1 0,3-3-2,5-7-7,5-5-5,5-6-6</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07"/>
    </inkml:context>
    <inkml:brush xml:id="br0">
      <inkml:brushProperty name="width" value="0.03717" units="cm"/>
      <inkml:brushProperty name="height" value="0.03717" units="cm"/>
      <inkml:brushProperty name="color" value="#F2385B"/>
    </inkml:brush>
  </inkml:definitions>
  <inkml:trace contextRef="#ctx0" brushRef="#br0">93350 17900 591,'-4'-49'14,"-5"4"-1,-7 3-1,-5 3 1,-4 3-2,0 3-1,0 3-1,0 4-2,-4 2-1,-5 4 0,-7 3 0,-5 3 0,-3-1 1,4-2 0,3-3 1,3-3 0,-1 1 0,-2 6 0,-3 7-1,-3 6-1,1 3 0,6 0-1,7 0 1,6 0-1,1 3 2,-3 6 2,-3 7 1,-2 6 3,0 6 0,7 6-3,6 7-2,7 6-2,2 3-2,1 0 1,-1 0 1,1 0 1,2 1 0,7 4-2,6 3 0,7 3-1,8-1 0,14-2-2,11-3 0,14-3-1,7-2 0,3 0 0,3 0 1,4 0 0,-1 0 1,-3 0 2,-3 0 0,-2 0 2,-5 1 0,-2 4 0,-3 3 0,-3 3-1,-6 3 0,-5 3-1,-7 3-1,-5 4 0,-6 1 0,-3 0-1,-3 0 0,-2 0 0,-9 0-1,-12 0-3,-13 0-1,-12 0-3,-10-4 0,-6-5-1,-6-7 0,-6-5 0,-4-9 1,1-9-1,-1-10 1,1-8 0,-1-8-2,1-2-3,-1-3-3,1-3-3,2-9-1,7-11 4,6-14 4,7-11 2,5-11 3,7-5 0,6-7 2,7-5 0,7-6 2,9-3 0,10-3 2,10-2 0,10-5 0,13-2-1,12-3-1,13-3-1,12 1-4,13 6-3,12 7-4,13 6-4,7 4-5,4 4-4,3 3-5,3 3-4,-11 6-3,-25 9 1,-25 10 0,-25 10 0</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3"/>
    </inkml:context>
    <inkml:brush xml:id="br0">
      <inkml:brushProperty name="width" value="0.05042" units="cm"/>
      <inkml:brushProperty name="height" value="0.05042" units="cm"/>
      <inkml:brushProperty name="color" value="#00BFF3"/>
    </inkml:brush>
  </inkml:definitions>
  <inkml:trace contextRef="#ctx0" brushRef="#br0">42647 43800 436,'18'13'101,"3"-2"-23,5-6-23,3-3-23,2-2-13,-1 0-2,-2 0-1,1 0-2,-4 0-5,-1-2-9,-4 0-8,-3-1-8,-4 0-9,-5 6-8,-4 2-7,-6 5-8,-4 2 0,-5 0 8,-5-1 8,-5 1 8,-3-1 6,2-1 2,1 0 4,1-2 3,1 0 4,-1 0 7,0 0 5,1 0 5,0-1 5,1 1 0,0 0 1,2 0 0,2 0 3,1 0 4,2-1 3,2 1 3,2 1 1,1 4-3,0 2-3,2 3-2,0 2-1,2-1 4,0 1 2,2-1 3,0 2 0,0 1-3,0 3-4,0 1-3,0 4-4,0 3-3,0 4-4,0 4-3,0 3-3,2 2 0,0 2 0,2 2-1,-1 1-5,-1 0-8,0 0-8,-1 0-8,-1-3-7,0-4-3,0-5-4,0-5-4,0-6-1,0-4 1,0-5 1,0-4 0</inkml:trace>
</inkml:ink>
</file>

<file path=ppt/ink/ink1400.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3T01:40:10.100"/>
    </inkml:context>
    <inkml:brush xml:id="br0">
      <inkml:brushProperty name="width" value="0.05292" units="cm"/>
      <inkml:brushProperty name="height" value="0.05292" units="cm"/>
      <inkml:brushProperty name="color" value="#FF0000"/>
    </inkml:brush>
  </inkml:definitions>
  <inkml:trace contextRef="#ctx0" brushRef="#br0">5726 10572 0,'0'0'0,"-12"-2"0,-6-1 16,-1-2-16,-4 1 0,-12-3 16,-12-2-16,-1 3 0,4-1 15,-14 5-15,-3 2 0,2-1 16,0 0-16,-10 2 0,-3 2 16,8 0-16,7 2 0,-13 1 15,4 1-15,1 1 0,5 1 0,-4 0 16,-3 1-16,-1 3 0,6 1 15,-22 8-15,-1 1 16,9-3-16,4-4 0,1 4 0,0 1 16,6-3-16,3-1 0,-4 5 15,-4 1-15,6-4 0,5-3 0,-1 7 16,2 2-16,4 1 16,2-1-16,-3-3 0,-6-2 15,3 3-15,3 2 0,-8 5 16,-3 5-16,8-4 0,5-4 0,-4 9 15,-4 5-15,2-5 0,2-1 16,0-2-16,0 0 16,3 3-16,1 1 0,2 4 0,1 4 15,6-5-15,5-3 0,-4-1 16,-1-4-16,6 2 0,5-1 16,-4 4-16,-2 0 0,3-3 15,6-1-15,3 5 0,5 1 16,-2 1-16,-1 0 0,-3 2 0,0 2 15,8-2-15,2-2 0,5 2 16,0 1-16,-3-4 0,-1-3 16,2 3-16,1 4 15,3-4-15,-1-2 0,0 2 0,0 1 16,4-2-16,2 0 0,1-1 16,2 0-16,2-3 0,-2-1 0,3-1 15,3-1-15,0-15 16,-2 2-16,1 2 0,1 2 15,4 0-15,5 1 0,0 5 0,-2 4 16,2-5-16,-2-2 0,2 4 16,3 4-16,-3-2 0,0-3 15,0 6-15,3 4 16,-1-2-16,1 0 0,2 5 16,2-1-16,-1-4 0,4-1 0,-3 0 15,-2-1-15,-1-7 0,2 0 16,2 4-16,1 0 0,-2-6 15,5-2-15,0 1 0,-2 0 16,3 0-16,3 0 0,0-1 16,4 0-16,-2 0 0,1 0 0,3 3 15,0-1-15,2-2 16,-2-3-16,4 1 0,4-1 16,-2-1-16,-1 0 0,6 2 0,1 1 15,-2-5-15,-3-2 0,3-2 16,-2-2-16,-1-1 0,0-2 15,3 5-15,0 2 0,2 1 0,2 1 16,-2-7-16,-1-2 16,5-1-16,-1 0 0,2 1 15,0-2-15,-1-2 0,1-1 0,3 0 16,6-1-16,-3-4 0,0-4 16,26 0-16,-8 2 0,-6 0 15,-6 1-15,3-3 0,1-4 16,-4 0-16,-3 2 0,-2-1 15,4 1-15,0 0 0,3-1 0,1 0 16,0 0-16,0 0 16,-3 0-16,5 2 0,-2 1 15,3-4-15,1-1 0,0-1 16,5 0-16,-5 1 0,-4 1 0,4-3 16,5 0-16,-2 0 0,-4 3 15,12-2-15,6 1 16,-5 4-16,-2 5 0,-1-3 15,0 0-15,-3-6 0,-1-1 0,5 0 16,4 0 0,12-5-16,8-3 0,-22 2 0,-13 5 15,8 1-15,5 2 16,-3-1-16,-4 0 0,11-4 0,9-2 16,-12 4-16,-7 3 0,10 2 15,3 2-15,-10 0 0,-6 1 0,19-1 16,14 2-1,-3 0-15,-3 0 0,-8 5 0,-5 3 16,-9-5-16,-5-2 0,7-4 16,6-3-16,-5 6 0,-4 5 15,2 0-15,3 0 0,-1-4 16,0-1-16,0 0 0,2 1 16,-1 4-16,0 4 0,4-1 15,3-1-15,-6 1 0,-2 1 0,4-3 16,2 0-16,-1 5 0,0 3 15,-28-3-15,-17-3 0,-13 0 16</inkml:trace>
  <inkml:trace contextRef="#ctx0" brushRef="#br0" timeOffset="1350.5545">14134 14445 0,'0'0'0,"18"1"16,4 0-16,4-1 15,1 0-15,14 1 0,6 2 0,9 0 16,-2-2-16,4-1 0,5 0 16,5 0-16,-4 2 0,3-1 15,3 0-15,0 1 0,-7 2 0,7-1 16,4 1-16,-4-2 15,0 0-15,34 1 0,-4 2 16,-13-3-16,-9 0 0,3-3 0,3-3 16,-9 4-16,-5 0 0,6 2 15,4 0-15,-8-3 0,-6-2 16,3 3-16,3 1 16,-6 2-16,-3 0 0,6 1 0,3-3 15,-4 5-15,-5 1 0,7-6 16,3-2-16,-4-1 0,-2-1 0,6 5 15,4 2-15,-9-2 16,-9-3-16,7 0 0,5 0 16,-3 0-16,-2 1 0,0 0 0,2 0 15,-10 0-15,-5 2 0,8-2 16,5-1-16,-4-1 0,-5-3 16,7 4-16,4 0 0,-9 3 15,-6 1-15,4-3 0,5-2 16,-1 1-16,1 1 0,-1-1 15,-1-1-15,-7-1 0,-5 2 0,8-2 16,8 2-16,-8 1 16,-4 0-16,3 0 0,2 0 15,-2 0-15,-2 0 0,4 0 0,1 1 16,-9 2-16,-8 1 0,10-1 16,5-1-16,-6 1 0,-5-1 0,3-2 15,2 0-15,4-1 16,3-1-16,-1 1 0,0 3 15,-5-2-15,-4-1 0,5 0 0,3 1 16,-9 2-16,-6 1 0,9 0 16,5 0-16,-7-2 0,-4 0 15,3 1-15,4 2 0,-3 2 16,0 0-16,0-4 0,0-2 16,0 0-16,-2 0 0,1 2 15,3-1-15,-2 0 0,1 0 0,2 1 16,3 0-16,-7-1 0,-4 0 15,9-2-15,6 1 0,-5 0 16,-5 0-16,2 1 0,2 1 16,-3-2-16,0 0 0,5 0 15,3-2-15,-2 1 0,-1 2 16,0-1-16,1 0 0,-7 2 16,-3 0-16,6 2 0,3 0 15,-8 0-15,-4-1 0,7 0 16,6 1-16,-2 1 0,-2 2 0,-3-2 15,0-3-15,-3-2 0,-1 0 16,3-1-16,2-1 0,0 1 16,-1 0-16,4 2 0,1 0 15,-5-2-15,-2-2 0,3 0 16,2 2-16,-8 1 0,-4 1 16,6-2-16,4-4 0,-7 3 15,-4-1-15,5 2 0,4 0 16,-22 2-16,0 1 0,20-3 15,-2-2-15,-17 4 0,0 2 16,0-1-16,1-3 0,0 0 0,1 0 16,0 2-16,2 2 0,-7-1 15,-2 0-15,1 0 0,0 1 16,1-2-16,0-2 0,-1 3 16,-2 2-16,-5-3 0,-2 0 15,0 0-15,0 1 0,-2 0 0,0 0 16,0 0-16,0 0 15,-3-1-15,1 0 0,-2 0 0,-1 0 16,0 0-16,-1 1 0,-1-2 16,1 0-16,-1 0 0,-1 0 15,0 0-15,1 0 0,-3 0 16,2 1-16,-2-1 0,2 1 16,-2-1-16,2 1 0,-2 1 15,0 2-15,0-1 0,0 1 0,0-1 16</inkml:trace>
  <inkml:trace contextRef="#ctx0" brushRef="#br0" timeOffset="4017.1412">31857 7549 0,'0'0'0,"0"0"16,0 0-16,-16-17 0,11 10 0,-4-2 15,-2 1-15,0 0 0,-1 1 16,-7-4-16,-2 0 0,-1 1 16,-1 2-16,-1 1 0,-2 1 15,-2 1-15,-2 1 0,-11 1 16,-1 0-16,-1 2 0,0 2 16,-4 2-16,-4 2 0,-8 3 15,1 1-15,-5 0 0,-4 2 16,-8 1-16,3 1 0,-4 1 15,-3 2-15,-7 4 0,6 0 0,-38 12 16,10 1-16,15-5 0,11-1 16,0 2-16,-1 0 15,16-1-15,9-1 0,3 7 0,2 3 16,4-6-16,1-6 0,1 7 16,0 1-16,2 1 0,2-2 15,3 5-15,0 3 0,-1-1 0,0-2 16,1 5-16,0 3 15,2-1-15,2 1 0,-6 6 16,-3 3-16,1-5 0,2-2 0,-4 5 16,-3 4-16,3 0 0,1 0 15,-2 5-15,-1 4 16,6-7-16,4-4 0,5 2 0,3 1 16,2-6-16,4-5 0,2 8 15,2 6-15,5-9 0,4-6 0,4 5 16,2 3-16,3-5 15,3-3-15,3 1 0,0 2 16,3-4-16,1-5 0,6 1 0,2-1 16,4 2-16,2 1 0,1 2 15,1 1-15,-3-7 0,-1-4 16,8 2-16,4 3 0,-1-2 16,-2 0-16,2-2 0,1-1 15,1-1-15,3 0 0,2-1 16,4 1-16,2-8 0,1-5 0,6 0 15,3 2-15,-4-2 0,-3-1 16,10-8-16,8-5 0,-1-4 16,0-3-16,10-8 0,7-4 15,-9-2-15,-4-1 0,12-6 16,8-6-16,-4-1 0,-3 0 16,7-8-16,4-3 0,-4 3 15,-6 2-15,6-5 0,4-5 16,-7 1-16,-5-1 0,1 12 15,0 9-15,-11-24 0,-10-18 0,-18 21 16,-13 15-16,-9 9 0</inkml:trace>
  <inkml:trace contextRef="#ctx0" brushRef="#br0" timeOffset="5232.2335">25565 11540 0,'0'0'0,"0"0"16,0 0-16,0 0 0,0 0 0,0 0 15,0 0-15,0 0 0,0 0 16,0 0-16,0 0 16,0 0-16,0 0 0,0 0 0,0 0 15,0 0-15,0 0 0,0 0 16,0 0-16,0 0 0,0 0 0,0 0 16,0 0-16,0 0 15,0 0-15,0 0 0,0 0 16,15 16-16,-15-16 0,0 0 15</inkml:trace>
  <inkml:trace contextRef="#ctx0" brushRef="#br0" timeOffset="15892.7988">31223 9606 0,'0'0'0,"0"0"0,0 0 16,0 0-16,0 0 0,0 0 0,0 0 16,0 0-16</inkml:trace>
  <inkml:trace contextRef="#ctx0" brushRef="#br0" timeOffset="20350.1421">5390 10988 0,'0'0'16,"-8"1"-16,-4 3 0,-3 2 15,-1 1-15,-10 6 0,-6 4 16,-9 4-16,0 0 0,-2 2 15,-1 2-15,-7 7 0,3 0 16,-3 5-16,-5 3 0,2 0 0,6-5 16,-9 8-16,-6 2 15,13-3-15,3-3 0,-20 24 0,3-1 16,12-9-16,9-6 0,-1 7 16,-3 3-16,10-8 0,8-8 0,-12 11 15,-7 5-15,13-1 0,8 0 16,-2 9-16,-3 8 15,3-9-15,5-5 0,4 6 0,1 5 16,6-7-16,2-4 0,3 12 16,3 10-16,2-16 0,-1-11 0,2 11 15,2 9-15,2-13 16,3-7-16,4 4 0,3 3 16,-2-6-16,0-4 0,8 2 15,7 1-15,0-10 0,1-6 0,7 0 16,6 0-16,-10-4 0,-4-4 15,16 2-15,12 2 16,-3-3-16,-1-3 0,4-4 0,4-3 16,-9-3-16,-4-2 0,8 2 15,7 3-15,-6-5 0,-6-4 16,7 0-16,4 0 0,-4-4 16,-1-1-16,6-8 0,3-7 15,-9-1-15,-7-1 0,12-9 0,8-7 16,-11 0-16,-5 1 0,9-16 15,5-11-15,-5 6 0,-3 5 16,5-22-16,5-12 16,-8 7-16,-11 6 0,7-15 0,3-10 15,0 8-15,-3 7 0,5-17 16,2-13-16,-8 12 0,-9 7 0,8-16 16,6-10-16,-10 15 15,-9 9-15,8-14 0,3-10 16,-6 15-16,-6 9 0,0-7 15,3-2-15,-12 9 0,-7 8 0,-7-5 16,-2-2-16,-4 13 16,1 8-16,-10-4 0,-6-1 15,-4 10-15,-2 7 0,-5 0 0,-2 0 16,-2 8-16,-2 5 0,-10-7 16,-6-4-16,2 8 0,3 7 0,-8-1 15,-6 2-15,0 9 16,2 8-16,-7-1 0,-2-1 15,1 4-15,1 4 0,-10 4 0,-7 2 16,7 7-16,9 4 0,-16 6 16,-12 3-16,10 5 0,8 1 15,-19 13-15,-12 8 0,14 1 16,8 1-16,-18 22 0,-11 14 16,12-12-16,6-7 0,-1 24 15,0 17-15,28-32 0,16-23 0,13-14 16</inkml:trace>
  <inkml:trace contextRef="#ctx0" brushRef="#br0" timeOffset="21148.984">3074 13932 0,'0'0'0,"0"0"0,0 0 16,0 0-16,0 0 0,0 0 0,0 0 15,0 0-15,0 0 0,0 0 16,11 22-16,-11-22 0,0 0 16,0 0-16,11 19 0,-11-19 15,0 0-15,0 0 0,0 0 16,17 19-16,-13-16 0,-1-1 15,0-2-15,1 1 0,-3-1 0,1 1 16,0 0-16,-2-1 0,3 1 16,-3-1-1,1 0-15,-1 0 0,0 0 0,0 0 16,0 0-16,0 0 0,7-3 16,-7 3-16,0 0 15,0 0-15,0 0 0,0 0 16,0 0-16,0 0 0,0 0 15,0 0-15,0 0 0,0 0 0,2 4 16,-2-4-16,0 0 0,8 2 16,-8-2-16,0 0 0</inkml:trace>
  <inkml:trace contextRef="#ctx0" brushRef="#br0" timeOffset="24036.6259">8007 13324 0,'0'0'16,"0"0"-16,0 0 0,0 0 0,0 0 16,0 0-16,9 24 0,-9-24 15,0 0-15,0 0 16,0 0-16,5 23 0,-5-23 0,0 0 16,0 0-16,0 0 0,5 19 0,-4-15 15,0-1-15,0 1 16,1-3-16,1 1 0,0-1 15,-2 0-15,2 0 0,1-2 16,0-1-16,0-1 0,2 0 0,-3-2 16,3-2-16,-2 1 0,1 2 15,-1 0-15</inkml:trace>
  <inkml:trace contextRef="#ctx0" brushRef="#br0" timeOffset="26086.2239">20088 12637 0,'0'0'0,"-27"11"0,-11 6 0,-13 9 16,-1 5-16,4-3 0,4-2 15,7-4-15</inkml:trace>
</inkml:ink>
</file>

<file path=ppt/ink/ink1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5"/>
    </inkml:context>
    <inkml:brush xml:id="br0">
      <inkml:brushProperty name="width" value="0.03775" units="cm"/>
      <inkml:brushProperty name="height" value="0.03775" units="cm"/>
      <inkml:brushProperty name="color" value="#F2395B"/>
    </inkml:brush>
  </inkml:definitions>
  <inkml:trace contextRef="#ctx0" brushRef="#br0">58550 6550 582,'37'22'131,"-6"-1"-27,-4-3-27,-5-1-27,-3-1-20,-3-1-11,-1 1-12,-2 0-12,-3-1-11,-1-1-11,-2-1-10,-2-1-11,-3 1-4,-4 1 1,-4 3 1,-4 2 2,-3-2 4,-1-1 5,-3-4 5,-1-3 5,0-2 5,2 0 6,4-2 5,3 0 5</inkml:trace>
</inkml:ink>
</file>

<file path=ppt/ink/ink1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6"/>
    </inkml:context>
    <inkml:brush xml:id="br0">
      <inkml:brushProperty name="width" value="0.04387" units="cm"/>
      <inkml:brushProperty name="height" value="0.04387" units="cm"/>
      <inkml:brushProperty name="color" value="#F2395B"/>
    </inkml:brush>
  </inkml:definitions>
  <inkml:trace contextRef="#ctx0" brushRef="#br0">57676 7700 501,'-30'15'0,"3"-1"0,3-1 0,3 0 0,3-2 4,3-1 7,3-1 7,3 0 7,1-1 5,2 0 0,1-1 1,0 1 1,4-1 0,4-2-4,5-2-4,6-2-2,3-2-3,5 0-3,3-2-3,5 0-2,1-3-4,0-2-2,0-3-3,1-3-3,-3-1-3,-2 0-3,-3 2-4,-3 1-3,-5 3-1,-8 4 1,-8 6 1,-8 4 1,-5 5 5,-1 6 7,-3 4 8,-1 5 7,-3 4 4,-2 2 2,-1 4 0,-2 3 1,-3 2-1,-1 4-5,-2 2-3,-3 4-4,1 0-6,0-3-8,1-1-9,2-1-7,0-4-7,3-4-3,1-4-4,3-4-4,5-8-4,9-12-5,8-14-5,10-12-4,5-7 4,5-3 11,3-1 13,5-2 11,1-1 7,1 3 3,-1 2 2,0 1 3,0 3 4,-1 1 7,-1 2 7,-1 3 7,-1 2 5,-1 4 5,-1 4 3,-1 5 3,0 1 4,1 1 2,1 2 2,1 0 2,0 2-2,-1 2-5,-1 2-5,-1 2-5,-2 1-6,-3 3-4,-3 2-5,-2 1-5,-5 3-2,-2 3-2,-6 3-1,-2 3-2,-5 2-2,-6 2-4,-4 3-4,-5 1-2,-3 0-6,0-2-5,-2-2-7,-1-1-5,1-5-5,3-6-7,3-5-4,3-6-7,3-4 0,3-2 2,3-3 3,3 0 3</inkml:trace>
</inkml:ink>
</file>

<file path=ppt/ink/ink1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7"/>
    </inkml:context>
    <inkml:brush xml:id="br0">
      <inkml:brushProperty name="width" value="0.04062" units="cm"/>
      <inkml:brushProperty name="height" value="0.04062" units="cm"/>
      <inkml:brushProperty name="color" value="#F2395B"/>
    </inkml:brush>
  </inkml:definitions>
  <inkml:trace contextRef="#ctx0" brushRef="#br0">60650 6887 541,'17'-6'10,"1"6"21,3 4 20,1 6 20,0 1 3,-3 1-12,-3 0-15,-2 0-12,-2 0-10,1 1-3,1 1-5,1 1-4,-1 1-16,-4-1-31,-5 1-30,-2 0-30,-5-2-5,0-3 17,-3-3 19,-2-2 19</inkml:trace>
</inkml:ink>
</file>

<file path=ppt/ink/ink1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8"/>
    </inkml:context>
    <inkml:brush xml:id="br0">
      <inkml:brushProperty name="width" value="0.04895" units="cm"/>
      <inkml:brushProperty name="height" value="0.04895" units="cm"/>
      <inkml:brushProperty name="color" value="#F2395B"/>
    </inkml:brush>
  </inkml:definitions>
  <inkml:trace contextRef="#ctx0" brushRef="#br0">59831 7871 449,'-29'21'7,"5"-5"1,5-5 2,5-5 3,4-2 3,6-2 8,4 0 5,6-2 8,5 0 2,7 0-1,7 0-2,7 0-1,4-1-4,2-4-6,2-2-5,2-3-7,1-2-3,-2 0-3,0 0-1,-1 1-3,-4 0-5,-6 0-9,-6 2-7,-5 1-9,-8 1-10,-8 2-12,-10 2-13,-8 2-11,-4-1 2,-1-4 16,1-4 15,-1-3 16,1-3 11,1 2 3,1 1 5,1 1 4,1 1 6,2 0 5,3 2 5,1 1 7,1 2 6,0 4 8,0 4 6,1 4 8,-1 4 2,0 3-5,0 5-5,0 3-4,0 5-3,1 5-1,-1 5-1,0 5 0,0 3-4,0 5-3,1 4-4,-1 4-4,1 3-5,2 1-5,2 3-4,2 2-6,1 1-8,0 0-8,0 2-9,0 1-10,1-2-7,2-5-6,2-4-6,2-6-6,0-7 3,-1-12 10,-1-10 11,0-10 11,-2-6 4,0 1-1,-2 1-1,0 2-2</inkml:trace>
</inkml:ink>
</file>

<file path=ppt/ink/ink1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8"/>
    </inkml:context>
    <inkml:brush xml:id="br0">
      <inkml:brushProperty name="width" value="0.03905" units="cm"/>
      <inkml:brushProperty name="height" value="0.03905" units="cm"/>
      <inkml:brushProperty name="color" value="#F2395B"/>
    </inkml:brush>
  </inkml:definitions>
  <inkml:trace contextRef="#ctx0" brushRef="#br0">59932 8013 563,'-2'-13'5,"-3"6"12,-5 6 11,-4 6 10,-4 6 5,-3 7-2,-5 7-1,-3 7-3,-3 4-3,-3 1-4,-1 0-6,-2 2-5,0-1-4,2-2-3,2-2-2,1-1-4,3-3 0,3-3 0,3-4 1,3-1 0,6-6 0,7-3-4,8-6-2,8-4-2,8-8-2,9-8 1,9-9 1,8-9 1,6-5-4,2 0-9,2-2-8,2 0-10,-2 0-4,-5 3-4,-4 3-2,-5 4-3,-6 2 0,-5 5 2,-7 3 3,-5 4 2,-4 2 2,-3-3 5,-1-2 3,-2-1 5,-2-3 3,0-1 5,-2-3 4,0-1 4,-1-1 3,0 3 3,0 1 2,0 3 3,1 1 3,4 3 3,2 1 3,4 2 3,0 2 4,1-1 3,0 0 5,0 0 4,-2 2 2,1 3 1,-2 2 1,0 4 1,-3 4 0,-3 7 1,-2 8 0,-4 6 0,-2 3-4,-1 1-12,-3-1-10,-2 0-11,0-1-7,1-3-6,0-3-4,2-3-4,1-8-12,4-16-16,3-14-16,2-14-18,3-5 1,0 7 17,1 7 18,2 7 16</inkml:trace>
</inkml:ink>
</file>

<file path=ppt/ink/ink1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9"/>
    </inkml:context>
    <inkml:brush xml:id="br0">
      <inkml:brushProperty name="width" value="0.04848" units="cm"/>
      <inkml:brushProperty name="height" value="0.04848" units="cm"/>
      <inkml:brushProperty name="color" value="#F2395B"/>
    </inkml:brush>
  </inkml:definitions>
  <inkml:trace contextRef="#ctx0" brushRef="#br0">61251 7188 453,'9'-24'1,"3"-1"2,3-1 1,3-1 2,2 2 4,-1 5 3,1 5 5,0 5 4,-2 3 2,-1 2 1,-3 2 0,-1 2 0,-3 3 0,-2 6-3,-4 4-1,-2 5-3,-4 4-1,-4 5 0,-4 3 1,-4 5-1,-3 1-1,-1 2-4,-3 1-4,-1 0-3,0 0-4,1-3-5,2-4-4,3-2-5,5-8-7,8-16-13,9-15-11,10-13-11,3-6 0,1 5 15,-1 5 13,1 5 13,-2 3 9,-1 4 1,-2 2 1,-2 4 3,-3 3 1,-3 6 4,-3 4 3,-2 5 4,-5 5 1,-6 5 0,-6 5 1,-5 5 0,-4 1-2,-1 0-3,-1-2-4,-1 0-2,1-3-3,1-5-2,3-5-1,1-5-1,3-4-1,1-3-1,2-2 0,3-4 0,2-3 0,4-2 0,4-3 1,4-4 0,4-2 1,6-1 2,4-3 1,5-2 1,3 0 1,3 1 0,1 1-1,2 1 1,0 2 0,-3 4 4,-3 4 3,-3 4 3,-3 3 1,-4 3 2,-5 4 2,-3 2 0,-3 3 0,-2 1-2,-2 3-1,-2 1-3,-3 2-1,-3 1-3,-5 1-2,-4 1-2,-2-1-1,-1-1-1,-1-3 0,-1-1-2,0-3 0,1-5-3,1-3-1,1-4-3,2-3-1,3-2-2,2-2-2,4-2-1,3-4 0,4-4 0,4-5 2,4-5 1,5-2 1,5-1 4,7 1 2,6-1 3,1 2 2,0 3 2,-1 3 3,-1 3 2,-2 3 1,-1 2 3,-3 4 1,-1 2 1,-3 3 1,-3 0-3,-3 2 0,-2 0-3,-4 3 1,-3 4 0,-2 3 1,-3 5 1,-4 3 0,-4 1-3,-4 3-3,-3 1-2,-4 1-3,-2 1-2,-1-1-4,-2 1-2,-3-2-1,-1-2 1,-3-1 2,-1-2 1,0-3 2,0 1 2,1-2 4,1-1 2,2-2 4,3-1 4,3-2 3,3-2 5,6-2 3,7-2 5,8-3 5,8 0 4,8-3-2,11-1-5,9 0-7,10-1-7,7-2-5,4-2-4,3-2-4,5-1-4,1-2-4,1 2-8,-1 1-5,1 0-8,-2 3-6,-5 1-9,-3 2-8,-4 2-8,-6 1 0,-8 0 8,-8 0 9,-7 0 8,-6 0 2,-3 0-2,-3 0-3,-2 0-4</inkml:trace>
</inkml:ink>
</file>

<file path=ppt/ink/ink1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19"/>
    </inkml:context>
    <inkml:brush xml:id="br0">
      <inkml:brushProperty name="width" value="0.04132" units="cm"/>
      <inkml:brushProperty name="height" value="0.04132" units="cm"/>
      <inkml:brushProperty name="color" value="#F2395B"/>
    </inkml:brush>
  </inkml:definitions>
  <inkml:trace contextRef="#ctx0" brushRef="#br0">63700 8046 532,'47'0'108,"0"0"-20,0 0-19,0 0-20,2-1-12,6-2-6,4-2-5,5-1-6,3-1-4,-1 0-4,1 2-5,0 1-3,-4 0-4,-5 2-1,-6 0-4,-6 2-1,-7 1-8,-6 4-13,-7 2-12,-7 3-13,-5 2-7,-4-1-2,-5 1-3,-2 0-2</inkml:trace>
</inkml:ink>
</file>

<file path=ppt/ink/ink1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0"/>
    </inkml:context>
    <inkml:brush xml:id="br0">
      <inkml:brushProperty name="width" value="0.04375" units="cm"/>
      <inkml:brushProperty name="height" value="0.04375" units="cm"/>
      <inkml:brushProperty name="color" value="#F2395B"/>
    </inkml:brush>
  </inkml:definitions>
  <inkml:trace contextRef="#ctx0" brushRef="#br0">63452 9228 502,'32'-8'115,"2"0"-25,2 1-24,2-1-24,1 0-15,-1 0-3,-2 0-5,0 1-3,-2 0-5,-1 2-5,-3 2-6,-2 2-5,-8 6-5,-14 9-2,-16 11-3,-13 9-3,-10 4 0,-3-2 2,-3-2 3,-2-1 3,-2-3 2,0 0 6,0-1 4,0-1 5,1-2 3,3-1 5,4-3 2,2-1 5,4-3 1,5-1 0,5-3 0,5-1-1,6-3-2,6-4-6,7-4-6,8-4-6,5-5-6,5-6-11,5-5-8,5-7-9,3-2-5,2 2 0,2 0 0,2 1 0,-2 1 2,-4 1 3,-5 1 2,-5 1 3,-4 1 2,-3 3 3,-3 1 2,-3 2 3,-2 2 0,0 1-5,-2 0-3,0 2-5</inkml:trace>
</inkml:ink>
</file>

<file path=ppt/ink/ink1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0"/>
    </inkml:context>
    <inkml:brush xml:id="br0">
      <inkml:brushProperty name="width" value="0.05341" units="cm"/>
      <inkml:brushProperty name="height" value="0.05341" units="cm"/>
      <inkml:brushProperty name="color" value="#F2395B"/>
    </inkml:brush>
  </inkml:definitions>
  <inkml:trace contextRef="#ctx0" brushRef="#br0">64937 7153 411,'-6'-18'11,"6"14"20,4 12 22,6 13 20,2 8 7,1 3-11,1 3-10,2 2-10,0 7-8,3 10-5,1 10-7,3 9-7,1 7-5,1 2-5,1 4-6,1 3-6,1 2-5,4 4-9,3 2-7,3 3-8,-1 1-2,0-4 3,-3-3 4,-2-2 3,-3-9 2,-5-15 1,-5-15 1,-4-14 1,-4-11-8,-1-4-16,-1-5-18,0-4-16</inkml:trace>
</inkml:ink>
</file>

<file path=ppt/ink/ink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3"/>
    </inkml:context>
    <inkml:brush xml:id="br0">
      <inkml:brushProperty name="width" value="0.05536" units="cm"/>
      <inkml:brushProperty name="height" value="0.05536" units="cm"/>
      <inkml:brushProperty name="color" value="#00BFF3"/>
    </inkml:brush>
  </inkml:definitions>
  <inkml:trace contextRef="#ctx0" brushRef="#br0">42500 45363 397,'2'-29'7,"6"5"13,4 5 14,5 5 14,4 3 3,3 1-7,3 0-8,3 2-7,1 1-5,1 2-5,-1 2-4,1 2-4,-3 1-3,-2 0 1,-3 0-1,-3 0 0,-2 0-3,-2 0-7,-3 0-7,-1 0-6,-2-1-8,-2-4-7,-2-2-7,-2-3-8,-3-3 0,-1 0 8,-2-1 8,-1-1 7,-3 0 6,2 2 1,-1 3 2,0 1 2,-1 1 6,0 0 7,-1 1 9,-2-1 7,0 1 7,-2 2 3,0 2 4,-1 2 4,-1 1 1,1 0-3,-1 0-2,0 0-3,0 2-2,1 4-3,-1 4-3,0 3-4,1 4 0,0 1 2,2 3 2,1 2 2,0 0 0,2 1-3,1-1-3,0 1-3,2-1-1,0 3-1,2 0-1,1 0-1,1 0-3,5-3-7,4-3-6,4-2-7,3-4-6,3-3-7,3-3-6,3-2-6,3-4-7,3-4-7,2-4-7,4-4-8,-2-1 3,-9 2 13,-7 3 11,-9 1 13,-2 0 5,0 0 0,1-1-1,2-2 0</inkml:trace>
</inkml:ink>
</file>

<file path=ppt/ink/ink1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0"/>
    </inkml:context>
    <inkml:brush xml:id="br0">
      <inkml:brushProperty name="width" value="0.04521" units="cm"/>
      <inkml:brushProperty name="height" value="0.04521" units="cm"/>
      <inkml:brushProperty name="color" value="#F2395B"/>
    </inkml:brush>
  </inkml:definitions>
  <inkml:trace contextRef="#ctx0" brushRef="#br0">66100 6540 486,'2'-27'99,"6"11"-16,4 9-15,5 10-15,2 6-10,-1 3-6,-1 4-5,-1 2-6,1 3-6,1 2-4,3 4-5,1 3-5,-1-1-1,-5-3-1,-5-5 1,-4-3 0</inkml:trace>
</inkml:ink>
</file>

<file path=ppt/ink/ink1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5"/>
    </inkml:context>
    <inkml:brush xml:id="br0">
      <inkml:brushProperty name="width" value="0.04327" units="cm"/>
      <inkml:brushProperty name="height" value="0.04327" units="cm"/>
      <inkml:brushProperty name="color" value="#F2395B"/>
    </inkml:brush>
  </inkml:definitions>
  <inkml:trace contextRef="#ctx0" brushRef="#br0">69549 7100 508,'-52'51'141,"8"-6"-35,6-8-35,8-6-34,0 1-19,-5 7-5,-5 8-3,-4 7-4,0 2-5,6-8-5,6-6-6,5-8-6,6-4-3,3-5-1,5-3-1,3-5-1,4-3-2,4-6-5,4-5-3,4-4-4,4-6 0,3-6 5,5-5 4,3-7 5,2-1 4,-1 3 3,-1 3 2,-1 3 4,-1 3 2,-1 3 5,-1 2 4,0 4 5,-4 3 8,-3 6 14,-4 4 14,-4 6 14,-3 2 4,0 3-7,-2 1-7,0 3-6,-2 1-7,0 2-5,-1 3-5,-1 1-5,-1 2-4,0-1-4,0 0-3,0 1-3,1-3-5,-1-2-3,0-3-4,0-3-5,2-6-14,2-10-25,4-10-24,2-10-26</inkml:trace>
</inkml:ink>
</file>

<file path=ppt/ink/ink1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5"/>
    </inkml:context>
    <inkml:brush xml:id="br0">
      <inkml:brushProperty name="width" value="0.04938" units="cm"/>
      <inkml:brushProperty name="height" value="0.04938" units="cm"/>
      <inkml:brushProperty name="color" value="#F2395B"/>
    </inkml:brush>
  </inkml:definitions>
  <inkml:trace contextRef="#ctx0" brushRef="#br0">69980 7913 445,'14'-22'-5,"-3"6"2,-3 5 1,-2 5 0,-2 2 3,3 2 1,2 0 2,2 2 2,1 0 1,1 0 0,1 0-1,2 0 1,-2 0 0,-1 2-2,-3 0-1,-1 2-1,-1 1 1,-2 1 1,-1 3 3,0 2 3,-2 1 0,-1 1 2,0 1 1,-1 2 1,-1 1 3,0 3 7,0 3 5,0 3 7,-1 1 1,-1 1-3,0-1-3,-1 0-3,-1 2-3,0 5-3,0 3-4,0 4-3,0 1-2,0-2-1,0-2-1,1-2-2,-1-1 0,2-1 0,0-2 0,2 0 1,-1-2-4,0-1-5,-2-3-7,0-1-6,-3-5-8,-2-5-9,-3-6-9,-3-6-10,-2-8-3,1-8 4,-1-9 3,0-9 3,1-4 4,-1 0 6,1 0 4,-1 0 5,2 1 4,2 5 4,4 3 4,3 5 3,1 2 3,2 3 3,0 1 2,2 3 3,1 0 2,2 2 1,2 1 3,2 0 2,2 2 2,3 1 2,3 0 1,3 2 2,1 1-1,-3 2-4,-1 2-4,-2 2-3,-2 3-3,-3 4-1,-1 3-2,-2 5-1,-5 2 0,-6 3 0,-7 1 1,-7 3 0,-4 0 2,-1 0 2,-1 1 2,0-1 3,-1-1 1,3-1-1,1-3 0,3-1-1,7-8-4,14-10-7,14-13-8,13-12-8,6-6-3,-2-1 2,-1 0 2,-3-2 1,-3 2-5,-3 5-12,-5 5-13,-3 5-12</inkml:trace>
</inkml:ink>
</file>

<file path=ppt/ink/ink1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6"/>
    </inkml:context>
    <inkml:brush xml:id="br0">
      <inkml:brushProperty name="width" value="0.04758" units="cm"/>
      <inkml:brushProperty name="height" value="0.04758" units="cm"/>
      <inkml:brushProperty name="color" value="#F2395B"/>
    </inkml:brush>
  </inkml:definitions>
  <inkml:trace contextRef="#ctx0" brushRef="#br0">71956 7350 462,'22'0'82,"0"2"-16,-1 0-13,0 2-16,-3 0-10,-1 2-6,-3 0-6,-1 1-5,-3 2-3,-2 4 0,-4 2 0,-2 3 0,-5 3-2,-6 3-5,-6 3-5,-5 3-5,-5 2-5,-3 2-4,-3 2-3,-3 2-5,0-1-1,2-5 2,1-6 3,3-3 3,2-6 3,5-3 7,3-4 6,5-4 6,6-5 6,10-2 7,10-5 5,9-4 7,8-3 0,5-3-7,4-3-7,6-3-7,-1 0-3,-4 5-1,-5 3 0,-5 4 0,-8 5-9,-9 8-15,-11 6-16,-8 8-17,-8 2-2,-3 1 8,-5-1 10,-3 1 9,-3-3 7,1-3 4,-1-4 6,1-4 5,0-4 3,3-1 1,1-2 1,3-1 1,2-2 4,3 0 5,2 0 6,4 0 5,3 1 7,5 2 6,2 2 8,5 2 6,2 2 2,-2 2-6,-1 1-5,0 3-5,-1 2-3,0 3-3,-1 3-1,1 4-1,-1 0-3,-4 2-2,-2 1-2,-3 1-1,-2 0-2,0-1 0,0-1 1,0-1-1,1-2 0,1-3-3,0-3-2,2-3-2,4-1-3,8 0-5,7-1-4,9 1-5,5-2-3,4-2 0,4-4-2,5-2-1,1-2 1,0 0 4,0 0 4,0 0 3,1-2 4,2 0 3,2-3 4,2-2 2,-3 0 2,-8 0 0,-8 2 0,-7 1 0,-8-2 2,-3-2 5,-6-3 4,-4-4 4,-5-3-3,-2-7-8,-4-5-10,-2-6-8,-1-7-10,2-8-8,3-8-9,1-7-9,1-1-6,2 7-7,0 7-4,2 6-6,1 8 0,2 8 8,2 7 7,2 9 7</inkml:trace>
</inkml:ink>
</file>

<file path=ppt/ink/ink1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7"/>
    </inkml:context>
    <inkml:brush xml:id="br0">
      <inkml:brushProperty name="width" value="0.04108" units="cm"/>
      <inkml:brushProperty name="height" value="0.04108" units="cm"/>
      <inkml:brushProperty name="color" value="#F2395B"/>
    </inkml:brush>
  </inkml:definitions>
  <inkml:trace contextRef="#ctx0" brushRef="#br0">74668 7531 535,'38'-7'91,"-3"1"-20,-4 0-20,-2 2-20,-2 0-15,-3 2-7,-1 0-9,-3 2-8,-3 2-7,-6 4-5,-6 4-7,-6 3-6,-7 3-1,-6 1 4,-7 2 3,-7 0 5,-4 1 1,-2 1 3,-3 1 2,-1 1 2,-1 0 1,0 1 2,0-1 1,0 1 2,1-2 6,1-2 10,3-1 10,2-2 10,2-3 5,5-1-1,3-2-1,5-2-2,6-3 4,10-1 5,10-2 8,10-2 6,8-3-1,8-6-12,8-4-10,8-5-11,5-2-8,2-1-2,1 0-3,3 1-3,-1 1-2,-1 3-1,-2 2-1,-2 4 0,-4 3-1,-6 2-2,-6 4-1,-6 2-2,-5 3 0,-5 0 2,-5 1 1,-5 2 1,-4 0 2,-2 1 0,-4 2 2,-2 0 0,-4 1 2,-4 1 2,-4 1 1,-4 2 2,-3 1 1,-5 3 1,-3 3 1,-5 3 0,-2 1-1,-4 1-4,-3-1-6,-2 0-3,0-1-4,5-3-3,5-3-1,6-3-2,0-2-4,0-1-2,-1 0-5,0-2-2,1-3-3,5-6-1,4-6-1,6-6-1,4-7-2,2-7-2,4-8-2,3-8-3,0-2 2,1 5 7,0 5 6,0 6 5</inkml:trace>
</inkml:ink>
</file>

<file path=ppt/ink/ink1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7"/>
    </inkml:context>
    <inkml:brush xml:id="br0">
      <inkml:brushProperty name="width" value="0.05133" units="cm"/>
      <inkml:brushProperty name="height" value="0.05133" units="cm"/>
      <inkml:brushProperty name="color" value="#F2395B"/>
    </inkml:brush>
  </inkml:definitions>
  <inkml:trace contextRef="#ctx0" brushRef="#br0">75253 6528 428,'-8'-9'2,"0"-3"4,0-4 4,1-2 5,-1 3 7,2 7 14,0 8 13,2 8 12,1 6 3,0 7-10,2 5-9,0 7-9,0 3-7,-2 4-2,-2 2-4,-1 4-3,-1 6-3,2 8-3,2 9-3,2 9-3,0 8-2,-2 10 0,-2 8-1,-1 9 0,-3 9-4,-2 8-9,-2 10-7,-1 8-8,-1 1-10,4-8-14,3-8-14,3-8-14,1-15-2,2-24 7,0-23 8,2-24 8</inkml:trace>
</inkml:ink>
</file>

<file path=ppt/ink/ink1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7"/>
    </inkml:context>
    <inkml:brush xml:id="br0">
      <inkml:brushProperty name="width" value="0.03706" units="cm"/>
      <inkml:brushProperty name="height" value="0.03706" units="cm"/>
      <inkml:brushProperty name="color" value="#F2395B"/>
    </inkml:brush>
  </inkml:definitions>
  <inkml:trace contextRef="#ctx0" brushRef="#br0">76700 6131 593,'8'-14'114,"0"5"-24,-1 3-22,1 4-24,0 4-13,2 4-7,0 3-5,1 5-7,0 4-8,-1 3-11,0 5-12,-2 3-12,-1 0-12,0-6-11,-2-4-12,0-4-12</inkml:trace>
</inkml:ink>
</file>

<file path=ppt/ink/ink1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7"/>
    </inkml:context>
    <inkml:brush xml:id="br0">
      <inkml:brushProperty name="width" value="0.043" units="cm"/>
      <inkml:brushProperty name="height" value="0.043" units="cm"/>
      <inkml:brushProperty name="color" value="#F2395B"/>
    </inkml:brush>
  </inkml:definitions>
  <inkml:trace contextRef="#ctx0" brushRef="#br0">78398 6642 511,'8'-3'93,"0"8"-11,-1 9-10,1 9-10,-1 5-9,-2-1-10,-3 0-8,0 1-8,-4-1-11,-2 0-10,-4 1-12,-2-1-11,-1 0-10,-1-1-10,0-1-11,1-1-11</inkml:trace>
</inkml:ink>
</file>

<file path=ppt/ink/ink1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8"/>
    </inkml:context>
    <inkml:brush xml:id="br0">
      <inkml:brushProperty name="width" value="0.04188" units="cm"/>
      <inkml:brushProperty name="height" value="0.04188" units="cm"/>
      <inkml:brushProperty name="color" value="#F2395B"/>
    </inkml:brush>
  </inkml:definitions>
  <inkml:trace contextRef="#ctx0" brushRef="#br0">79205 6559 525,'99'-48'47,"-19"14"-10,-19 14-9,-20 13-9,-12 8 1,-4 2 9,-3 2 10,-5 2 11,-3 2 0,-4 5-7,-5 4-7,-2 3-7,-6 4-8,-6 1-5,-6 2-8,-5 3-6,-5-1-5,-3 0-4,-3-1-4,-2-1-5,-3-2-2,1-2-3,0-1 0,0-2-3,2-4-1,6-3-2,3-4-2,7-4-1,4-4 4,6-3 13,6-2 11,6-3 11,6-3 6,5-2 0,7-2-2,5-1 0,2-1-6,-1 2-9,-3 3-11,-2 1-9,-2 1-7,-5 0-6,-3 0-4,-4 1-6,-4-1 0,-2 2 7,-4 1 5,-2 0 6</inkml:trace>
</inkml:ink>
</file>

<file path=ppt/ink/ink1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8"/>
    </inkml:context>
    <inkml:brush xml:id="br0">
      <inkml:brushProperty name="width" value="0.04997" units="cm"/>
      <inkml:brushProperty name="height" value="0.04997" units="cm"/>
      <inkml:brushProperty name="color" value="#F2395B"/>
    </inkml:brush>
  </inkml:definitions>
  <inkml:trace contextRef="#ctx0" brushRef="#br0">78929 7144 440,'-8'-8'2,"0"2"3,0 1 4,0 0 3,0 3 7,-1 4 10,-2 4 9,0 4 11,0 3 1,1 3-8,0 3-8,2 3-6,0 2-5,1 1 1,-1 1-1,0 1 0,0 0 0,2 1-2,1-1-2,0 0-2,2 0-2,2-1-1,2-1-2,2-1-3,3 0-1,4-1-2,4 1-2,3-1-2,4-1-4,1-1-3,3-3-5,1-1-5,2-2-2,-1-1-3,0-1-3,1 0-2,-3-2 1,-3-1 6,-5 0 5,-3-2 5,-4 1 5,-4 3 2,-4 4 4,-4 2 4,-4 0 3,-2-3 5,-3-3 4,-3-2 6,-4-2-1,-2 1-4,-3 1-4,-2 2-5,-4-1-4,1 1-3,-2 0-4,-1 0-4,1-1-5,3-1-7,3-1-7,3 0-6,1-1-4,-1-1 3,-1 1 2,-1 0 2,1-1-5,1-2-15,3-3-13,1 0-13</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3"/>
    </inkml:context>
    <inkml:brush xml:id="br0">
      <inkml:brushProperty name="width" value="0.022" units="cm"/>
      <inkml:brushProperty name="height" value="0.022" units="cm"/>
      <inkml:brushProperty name="color" value="#00BFF3"/>
    </inkml:brush>
  </inkml:definitions>
  <inkml:trace contextRef="#ctx0" brushRef="#br0">45816 45000 999,'-7'8'-86,"2"-1"22,2 1 22,2 0 21</inkml:trace>
</inkml:ink>
</file>

<file path=ppt/ink/ink1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8"/>
    </inkml:context>
    <inkml:brush xml:id="br0">
      <inkml:brushProperty name="width" value="0.03781" units="cm"/>
      <inkml:brushProperty name="height" value="0.03781" units="cm"/>
      <inkml:brushProperty name="color" value="#F2395B"/>
    </inkml:brush>
  </inkml:definitions>
  <inkml:trace contextRef="#ctx0" brushRef="#br0">77545 9373 581,'-13'-8'6,"4"0"10,6 0 11,5 1 11,5-1 6,7 2 2,7 1 2,7 0 2,6 0-3,8-2-9,6-1-9,8-3-8,1 0-12,-1 1-18,-2 0-17,-2 2-18,-5 1-10,-8 1-7,-8 0-5,-7 2-7</inkml:trace>
</inkml:ink>
</file>

<file path=ppt/ink/ink1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9"/>
    </inkml:context>
    <inkml:brush xml:id="br0">
      <inkml:brushProperty name="width" value="0.05519" units="cm"/>
      <inkml:brushProperty name="height" value="0.05519" units="cm"/>
      <inkml:brushProperty name="color" value="#F2395B"/>
    </inkml:brush>
  </inkml:definitions>
  <inkml:trace contextRef="#ctx0" brushRef="#br0">82947 6186 398,'0'-15'3,"0"2"7,0 3 6,0 1 7,0 4 10,0 6 12,0 6 12,0 6 13,-1 5 2,0 5-11,-2 5-10,0 4-9,-2 4-9,0 3-5,-1 1-5,-1 2-6,0 0-6,2-2-5,2-2-5,2-1-7,1-3-4,0 0-3,0-1-3,0-1-4,0-4-13,2-4-25,0-5-24,2-4-24</inkml:trace>
</inkml:ink>
</file>

<file path=ppt/ink/ink1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9"/>
    </inkml:context>
    <inkml:brush xml:id="br0">
      <inkml:brushProperty name="width" value="0.05139" units="cm"/>
      <inkml:brushProperty name="height" value="0.05139" units="cm"/>
      <inkml:brushProperty name="color" value="#F2395B"/>
    </inkml:brush>
  </inkml:definitions>
  <inkml:trace contextRef="#ctx0" brushRef="#br0">83111 5722 428,'7'-10'3,"-1"-2"7,0-3 7,-2-3 6,2 0 7,2 5 5,3 3 6,3 4 6,2 4 0,0 4-4,-1 4-5,1 4-5,-1 2-3,-1 3-3,-1 2-3,0 1-3,-3 3-1,-1 3-2,-2 3-1,-2 3-2,-2 1-1,0 0-5,-2 1-2,0-1-5,-3 1-2,-2 0-3,-4 2-4,-2 1-2,-3 0-3,-3 2-1,-3 1-1,-3 0-1,-3 2-7,-3 0-10,-3 2-12,-2 0-10,0-2-7,7-7-1,5-7-2,7-7-1</inkml:trace>
</inkml:ink>
</file>

<file path=ppt/ink/ink1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29"/>
    </inkml:context>
    <inkml:brush xml:id="br0">
      <inkml:brushProperty name="width" value="0.04523" units="cm"/>
      <inkml:brushProperty name="height" value="0.04523" units="cm"/>
      <inkml:brushProperty name="color" value="#F2395B"/>
    </inkml:brush>
  </inkml:definitions>
  <inkml:trace contextRef="#ctx0" brushRef="#br0">83197 9650 486,'-8'23'51,"2"-1"0,1-1-1,0-1-1,2-1-1,0 1-5,2-1-3,1 1-3,0-1-5,0 1-4,0-1-4,0 1-4,1-2-5,5-3-3,4-3-4,4-2-4,2-4-2,1-3-4,1-2-2,1-3-3,1-5-2,1-4 0,1-5-1,1-5 0,-1-2 0,-3 1 0,-3 1 2,-3 1 1,-3 1 2,-2 3 2,-4 1 2,-2 3 2,-4 0 1,-4 0 1,-4 0 0,-4 1 0,-3 0-4,-5 2-6,-3 2-6,-4 2-7,-1 2-5,3 0-1,3 2-2,3 1-2,2 1-5,1 1-10,1 3-8,1 2-10</inkml:trace>
</inkml:ink>
</file>

<file path=ppt/ink/ink142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3T01:42:21.407"/>
    </inkml:context>
    <inkml:brush xml:id="br0">
      <inkml:brushProperty name="width" value="0.05292" units="cm"/>
      <inkml:brushProperty name="height" value="0.05292" units="cm"/>
      <inkml:brushProperty name="color" value="#FF0000"/>
    </inkml:brush>
  </inkml:definitions>
  <inkml:trace contextRef="#ctx0" brushRef="#br0">18130 7982 0,'0'0'0,"0"0"0,0 0 16,0 0-16,0 0 0,0 0 15,0 26-15,0-26 0,0 0 0,0 37 16,-1-17-16,0 1 15,0 3-15,-2 4 0,0 4 16,-1 11-16,-1 0 0,1 4 0,-1 2 16,-1 9-16,-3-2 0,-1 13 15,0 3-15,1-8 0,2-6 16,0 12-16,0-1 0,1-7 16,-2-4-16,-1 6 0,0-3 15,3-9-15,0-7 0,2-1 16,0 1-16,-1-5 0,0-3 15,-1-5-15,1-1 0,-1-7 0,1-5 16,-3-5-16,-1-2 16,1-3-16,-1-5 0,5-7 0,2-8 15,-1 5-15,-1 1 0,1 2 16,1 1-16,0 1 0</inkml:trace>
  <inkml:trace contextRef="#ctx0" brushRef="#br0" timeOffset="344.1541">18100 8172 0,'0'0'0,"0"0"0,0 0 15,0 0-15,0 0 0,0 0 16,0 0-16,27 3 0,-27-3 0,24-4 16,-24 4-16,38-10 0,-18 6 15,3-3-15,4-1 0,0 1 16,1 1-16,7-4 0,2 1 16,-3-1-16,-2-1 0,4 1 15,-3 2-15,-3-2 0,-3 3 16,-4-1-16,-1 2 0,-4 2 15,-1 0-15,-3 3 0,-3 2 16,-5-1-16,-3 2 0,1 0 0,-2-1 16,0 0-16</inkml:trace>
  <inkml:trace contextRef="#ctx0" brushRef="#br0" timeOffset="610.2695">18077 8693 0,'0'0'0,"0"0"0,0 0 0,22-6 16,-22 6-16,28-9 0,-7 1 16,1-1-16,2-2 0,11-2 15,4 0-15,-4 0 0,-2 1 16,8-1-16,-1 2 0,-5 0 15,-3 0-15,-2 2 0,-3 3 16,-3 2-16,-2 2 0,-3-1 0,-1 2 16,-5 1-16,-4 4 0,-1-2 15,-2-1-15,0 1 0</inkml:trace>
  <inkml:trace contextRef="#ctx0" brushRef="#br0" timeOffset="1060.8943">18433 9110 0,'0'0'0,"0"0"0,0 0 0,28-8 16,-28 8-16,31-11 0,-9 2 16,2-1-16,1-1 0,10-7 15,3-2-15,-1 0 0,1 1 16,5-7-16,-2 1 0,-6 1 15,-3 1-15,0-4 0,-4 1 16,-8 5-16,-3 1 0,-6 1 16,-5 2-16,-4 3 0,-3 1 0,-5 6 15,-4 1-15,-3 6 0,-4 5 0,-6 5 16,-4 4-16,-3 2 16,-1 3-16,-7 11 0,-2 5 15,3 0-15,3 0 0,1 4 16,0 4-16,1 6 0,6-4 0,7-3 15,7-3-15,7-5 16,7-2-16,11-4 0,8-3 16,-1-8-16,0-2 0,10-5 0,6-4 15,-2-5-15,-1-3 0,5-4 16,5-2-16,-5-3 0,-4-3 16,1-2-16,2-3 0,-4-2 15,-1-1-15,-7-3 0,-4 0 16,-6 5-16,-2 7 0,-5 2 15</inkml:trace>
  <inkml:trace contextRef="#ctx0" brushRef="#br0" timeOffset="1494.0993">19107 8227 0,'0'0'0,"0"0"15,0 0-15,0 0 0,0 0 0,27 4 16,-27-4-16,28 7 0,-28-7 16,27 7-16,-13-1 0,-1 3 15,0 1-15,-1 1 0,-2 2 16,-1 1-16,-2 0 0,-4 3 15,-3 1-15,-2 6 0,-2 2 0,-3-2 16,-4-1-16,-3 1 0,0-2 16,-7 7-16,-1 0 15,1-4-15,1-2 0,3-3 0,0-1 16,3-4-16,2-1 0,8-3 16,8-3-16,1 0 0,3-2 15,6-6-15,5-3 0,0-2 16,4-2-16,10-4 0,4-1 15,-1-1-15,-2-3 0,0 0 16,0 0-16,4 0 0,-4 2 0,-4 1 16,-4 3-16,-6 2 0,-5 1 15,-2 2-15</inkml:trace>
  <inkml:trace contextRef="#ctx0" brushRef="#br0" timeOffset="1880.3777">19451 8410 0,'0'0'0,"0"0"16,0 0-16,23-8 0,-23 8 0,33-10 15,-8 1-15,2 0 0,-1-2 16,11-2-16,0-2 0,-3 3 16,-2 1-16,3-3 0,-4 0 15,-6 4-15,-7 2 0,-4 0 16,-4 1-16,-4 2 0,-3-1 0,-1 3 15,-4-2-15,-1 2 0,-2 0 16,-3-1-16,-2-1 16,0-1-16,0 1 0,1-1 0,0 1 15,2-2-15,0 1 0,1 2 16,0 0-16,1 0 0,0 1 16,1 1-16,0 4 0,2 1 15,-1 1-15,1 3 0,1 2 16,-1 3-16,1 1 0,0 4 15,0 2-15,0 6 0,1 0 0,0 2 16,0 1-16,1 0 0,0-1 16,0 6-16,0 0 15,1-3-15,0-2 0,1-2 0,1-4 16,1-3-16,-2-4 0,-1-3 16</inkml:trace>
  <inkml:trace contextRef="#ctx0" brushRef="#br0" timeOffset="2177.1346">19888 8881 0,'0'0'0,"0"0"15,0 0-15,0 0 0,0 0 16,0 0-16,38-3 0,-38 3 15,35-7-15,-13 3 0,4-2 16,0 1-16,2-3 0,8-3 0,1-1 16,-1 0-16,-3 1 0,3-1 15,-4 1-15,-4 2 0,-6 0 16,-4 2-16,-3 0 0,-3 3 16,-3 0-16,-4 1 0,-1-1 15,-3-1-15,-2 0 0,-1 1 16,1 1-16,1 1 0</inkml:trace>
  <inkml:trace contextRef="#ctx0" brushRef="#br0" timeOffset="2410.1215">20236 8584 0,'0'0'0,"0"0"0,0 0 16,0 0-16,0 0 0,0 0 0,0 0 16,0 0-16,0 0 0,0 0 15,0 0-15,2 26 0,-2-26 0,0 29 16,0-7-16,-1 2 15,0 0-15,0 4 0,-1 3 16,-1 5-16,0-4 0,0 4 16,-1 1-16,0 7 0,-2-3 0,2-5 15,1-2-15,-1-6 0,1-3 16,2-3-16,0-3 0,1-1 16,1-4-16,3-7 0,3-5 15,-2-1-15,0 0 0,-2-1 16</inkml:trace>
  <inkml:trace contextRef="#ctx0" brushRef="#br0" timeOffset="3043.2893">21080 8193 0,'0'0'16,"0"0"-16,0 0 0,0 0 16,0 0-16,0 0 0,0 0 0,0 0 15,0 0-15,0 0 0,0 0 16,0 0-16,-12 32 0,12-32 16,-5 35-16,1-12 0,0 2 0,-2 6 15,0 2-15,-4 13 16,0-1-16,-2 12 0,-2 2 15,3-5-15,0-1 0,0 7 16,1-3-16,3-4 0,1-5 0,-1 5 16,0-4-16,1-6 0,3-7 15,2-2-15,0-3 16,1-6-16,1-5 0,1-5 0,1-2 16,1-4-16,-1-3 0,3-6 15,2-5-15,-1 0 0,-1 2 0,-2 1 16</inkml:trace>
  <inkml:trace contextRef="#ctx0" brushRef="#br0" timeOffset="3427.1871">21448 8541 0,'0'0'0,"0"0"0,0 0 15,0 0-15,-25 9 0,12-3 16,-4 2-16,-3 3 0,-2 0 0,-9 6 16,-2 1-16,0 1 0,0 2 15,-6 7-15,1 1 0,2-2 16,2-4-16,-2 2 0,5-3 16,7-2-16,4-2 0,6-1 15,4-1-15,5-4 0,1-1 16,5-2-16,5-1 0,3-1 15,3-1-15,4-2 0,4-1 16,3-1-16,4-1 0,1-1 16,4-2-16,1 0 0,3-1 0,0-2 15,1 0-15,1-1 0,-3 1 16,2-1-16,-1 0 0,-5 0 16,-3 0-16,-5-3 0,-2 0 15,-4-1-15,-2 0 0,-3 2 16,-3 2-16,-3 2 0</inkml:trace>
  <inkml:trace contextRef="#ctx0" brushRef="#br0" timeOffset="3910.0275">21542 8262 0,'0'0'16,"0"0"-16,0 0 0,0 0 16,30-5-16,-30 5 0,31-8 0,-31 8 15,38-9-15,-13 5 0,2-3 16,0 2-16,-2-1 0,9-1 16,1 0-16,-3 0 0,-3-1 15,2-1-15,-5-1 0,-4 0 16,-2 1-16,-3 1 0,-3 1 15,-4 2-15,-2-1 0,-5-2 16,-3-2-16,0 2 0,-1-2 0,-2-1 16,-2 0-16,-1 0 0,-2 0 15,-2 0-15,-2 1 0,0 1 16,0 0-16,-1 1 0,1 0 16,1 3-16,3-1 0,0 3 15,1 1-15,1 2 0,0 1 16,1 4-16,0 5 0,1 3 15,0 0-15,1 4 0,0 4 16,1-1-16,-1 2 0,2 1 0,0 2 16,1-1-16,0-2 0,0 5 15,1 1-15,1-3 0,1-3 16,-1-1-16,1 0 0,2-3 16,1-2-16,1-1 0,1 1 15,-2-4-15,0-2 0,-2-2 16</inkml:trace>
  <inkml:trace contextRef="#ctx0" brushRef="#br0" timeOffset="4193.2496">21980 8664 0,'0'0'0,"0"0"15,0 0-15,0 0 0,27-6 0,-27 6 16,37-8-16,-15 4 0,1-3 16,10-1-16,3-1 0,-3 1 15,-2-2-15,8 0 0,-1 1 16,-4 2-16,-6-1 0,-1 1 16,-3-1-16,-4 3 0,-4 0 15,-1-1-15,-3 0 0,-3-1 16,-2 2-16,-2-2 0,-2-2 15,-1 1-15,0 1 0,0 2 0</inkml:trace>
  <inkml:trace contextRef="#ctx0" brushRef="#br0" timeOffset="4426.6148">22339 8350 0,'0'0'0,"0"0"16,0 0-16,0 0 0,0 0 15,0 0-15,0 0 0,-13 22 16,13-22-16,-6 28 0,4-9 15,0 2-15,1 4 0,-1 0 16,-1 2-16,1 1 0,0 1 0,0 8 16,0 1-16,1-2 0,-1-3 15,0 6-15,1-3 0,0-4 16,0-5-16,1-3 0,0-1 16,1-5-16,1-2 0,3-6 15,1-6-15,-1-1 0,-2 1 16,0-2-16</inkml:trace>
  <inkml:trace contextRef="#ctx0" brushRef="#br0" timeOffset="4760.0577">22861 8061 0,'0'0'0,"0"0"0,0 0 15,0 0-15,0 0 0,0 0 0,0 0 16,0 0-16,0 0 0,0 0 16,32-1-16,-32 1 0,36-5 15,-12 1-15,5-1 0,1 1 16,2-2-16,10-1 0,-1-1 15,0 1-15,-1 1 0,6-2 16,-3 1-16,-8 0 0,-5-1 0,-3 4 16,-5 0-16,-5 1 0,-2 0 15,-4 0-15,-4-1 16,-2-2-16,-3 0 0,-1 2 0,0 0 16,0 1-16</inkml:trace>
  <inkml:trace contextRef="#ctx0" brushRef="#br0" timeOffset="5127.374">23006 8043 0,'0'0'0,"0"0"16,0 0-16,0 0 0,0 0 0,-1 25 16,1-25-16,0 27 0,0-27 15,0 35-15,0-14 0,0 2 16,1 2-16,-1 4 0,0 3 15,-1 10-15,-1 0 0,-1 12 16,-1 1-16,0-3 0,1-3 0,-2 10 16,1 0-16,0-4 15,2-4-15,0 4 0,0-3 16,1-7-16,1-4 0,3-1 0,2-1 16,3-8-16,2-5 0,6-5 15,2-1-15,2-7 0,1-6 16,0 2-16,0-1 0,-3-3 15,-1-1-15,4-2 0,3-1 16,0 2-16,-3 0 0,-3-2 16,0-3-16,-2 1 0,0 1 15,-1-3-15,1-2 0,-5 1 0,-2 1 16,-3 1-16</inkml:trace>
  <inkml:trace contextRef="#ctx0" brushRef="#br0" timeOffset="5776.7307">23629 8051 0,'0'0'0,"0"0"0,0 0 0,0 0 15,0 0-15,0 0 0,0 0 16,0 0-16,0 0 0,0 0 15,0 0-15,0 0 0,0 0 0,-8 28 16,8-28-16,-3 34 16,1-16-16,-1 5 0,-3 8 15,2-2-15,0 1 0,0 14 0,-1 3 16,1-2-16,1-4 0,-2 14 16,1 2-16,-2 5 0,1-5 15,-1 1-15,2-1 0,-2 1 16,1-8-16,1 1 0,-1-1 15,1-5-15,-1-8 0,2 1 16,1-5-16,2-8 0,1-3 0,-1-5 16,0-3-16,-1-4 0,0-2 15,1-4-15,0-1 16,0-3-16,2-5 0,-1-6 0,1-7 16,-1 3-16,0 4 0,1 2 15</inkml:trace>
  <inkml:trace contextRef="#ctx0" brushRef="#br0" timeOffset="6060.2834">23633 8193 0,'0'0'0,"0"0"0,0 0 0,0 0 16,0 0-16,0 0 0,0 0 15,0 0-15,0 0 0,0 0 16,32-19-16,-32 19 0,32-13 0,-11 6 16,5 0-16,-1 0 15,2 0-15,7-1 0,0 1 16,-1 0-16,-1 0 0,4 2 0,-2 1 16,-5-1-16,-4 1 0,-2 2 15,-5 1-15,-3 1 0,-4 1 16,-3-1-16,0 1 0,-2-1 15</inkml:trace>
  <inkml:trace contextRef="#ctx0" brushRef="#br0" timeOffset="6277.0753">23691 8455 0,'0'0'0,"0"0"16,0 0-16,0 0 0,25-7 0,-25 7 15,29-9-15,-12 3 16,2 0-16,4 0 0,4-1 16,-1 1-16,1-1 0,7-1 15,0 1-15,-4 1 0,-4 0 0,3 2 16,-5 2-16,-4-1 16,-2 2-16,-4 0 0,-3 1 0,-2-1 15</inkml:trace>
  <inkml:trace contextRef="#ctx0" brushRef="#br0" timeOffset="6727.8893">23890 8897 0,'0'0'0,"0"0"0,18-5 15,-7 1-15,1 2 0,6-3 16,4-1-16,4-4 0,1-2 0,1-1 16,3-3-16,-1-1 0,-2 0 15,0-2-15,-3 0 16,-6 3-16,-2 1 0,-5 0 0,-3 0 16,-3 0-16,-1 2 0,-5 0 15,-5 2-15,-4 2 0,-5 1 16,-3 4-16,-4 1 0,-2 6 15,-2 1-15,-2 6 0,-4 4 16,1 1-16,3 3 0,-2 4 16,0 6-16,-1 1 0,5-1 0,4-1 15,2 0-15,5-2 0,4-2 16,5 0-16,5-1 0,5-1 16,5-1-16,6-2 0,4-3 15,4-3-15,0-2 0,8-6 16,5-3-16,1-5 0,-1-4 0,7-7 15,5-4-15,-1-2 16,0-3-16,0-2 0,-4 1 16,-11 7-16,-8 4 0,-7 3 15</inkml:trace>
  <inkml:trace contextRef="#ctx0" brushRef="#br0" timeOffset="6960.4383">24501 8513 0,'0'0'0,"0"0"16,0 0-16,0 0 0,0 0 0,-14 31 15,14-31-15,-9 32 0,5-12 16,-1 4-16,1 4 0,0-1 16,1 1-16,2 7 0,1 2 15,2-4-15,3-1 0,6 3 16,5-4-16,3-6 0,3-5 15,3-6-15,5-6 0,-6 0 16,-5-3-16,-3-1 0</inkml:trace>
  <inkml:trace contextRef="#ctx0" brushRef="#br0" timeOffset="7247.061">25213 8553 0,'0'0'0,"0"0"0,0 0 0,0 0 15,-14-18-15,8 9 0,0 0 16,-3 0-16,-1 0 0,0 0 16,-1 1-16,-2 2 0,-3 1 0,-6 2 15,-2 5-15,2 3 16,0 2-16,-2 6 0,-4 4 0,1 4 16,-1 2-16,-2 12 0,4 4 15,2-4-15,2-2 0,3 6 16,6-1-16,5-3 0,5-4 15,3-4-15,4-4 0,5-3 16,4-2-16,9-4 0,7-6 16,1-4-16,0-6 0,6-9 15,2-5-15,1-1 0,-2-1 0,-2 3 16,-10 3-16,-6 4 0</inkml:trace>
  <inkml:trace contextRef="#ctx0" brushRef="#br0" timeOffset="7494.2334">25364 8429 0,'0'0'15,"0"0"-15,0 0 0,0 0 0,-7 28 16,7-28-16,-4 29 0,2-10 16,-1 0-16,-2 4 0,0 5 15,-1 0-15,0 2 0,-2 11 16,0 0-16,2-1 0,0-3 15,1 4-15,0-3 0,2-7 16,1-4-16,1-5 0,0-4 16,2-4-16,2-7 0,2-6 15,2-5-15,-1 1 0,-2 0 0,0 0 16</inkml:trace>
  <inkml:trace contextRef="#ctx0" brushRef="#br0" timeOffset="7977.5563">25406 8439 0,'0'0'0,"0"0"0,0 0 15,0 0-15,9 31 0,-9-31 0,14 29 16,-3-12-16,3 1 0,0 2 16,2 2-16,1 1 0,-2-1 0,8 7 15,1 0-15,-1-2 16,0-2-16,2 1 0,-1-2 15,-5-4-15,-1-3 0,-1-3 16,0-4-16,-4-3 0,-2-3 16,-2-5-16,-2-7 0,-3 0 0,0-2 15,-2-5-15,-1-4 0,0-1 16,-1-2-16,1-10 16,0-4-16,1 2 0,0 0 0,0-1 15,2-5-15,4 1 0,2 7 16,-5 7-16,-1 4 0,-2 5 15,0 0-15,-1 5 0,0 1 16,-2 8-16,-1 3 0,-1 9 16,-2 4-16,0 4 0,-2 5 0,-2 7 15,-1 5-15,2 1 0,0 0 16,-1 12-16,1 3 16,3-5-16,0-6 0,2-6 0,1-5 15,0-5-15,-1-6 0,3-6 16,2-4-16,0-6 0,1-4 15,0-7-15,2-4 0,0-5 16,3-3-16,4-6 0,4-4 16,-3 5-16,-3 5 0,-1 4 15</inkml:trace>
  <inkml:trace contextRef="#ctx0" brushRef="#br0" timeOffset="8182.7092">26219 8221 0,'0'0'0,"0"0"15,0 0-15,0 0 0,0 0 0,13 28 16,-13-28-16,3 30 16,-3-13-16,-2 5 0,-1 6 15,-5 1-15,-2 0 0,-8 10 16,-1 3-16,-2-1 0,0 1 0,-7 10 16,0 0-16,-4 3 0,3-7 15,6-6-15,5-8 0,6-9 16,4-8-16,3-4 0,0-2 15,2-3-15</inkml:trace>
  <inkml:trace contextRef="#ctx0" brushRef="#br0" timeOffset="8510.7749">26638 8293 0,'0'0'0,"0"0"0,0 0 0,0 0 15,0 0-15,-18 21 0,18-21 16,-18 32-16,7-11 0,-4 4 16,-4 5-16,-1 2 0,0 0 0,-4 11 15,2 2-15,0 4 0,5-5 16,5-5-16,8-3 0,3-4 16,3-5-16,10-9 0,7-5 15,-1-7-15,0-4 0,8-3 16,1-6-16,-5-1 0,0-3 15,4-8-15,-2-2 0,-6 3 16,-4 1-16,-6 1 0,-6 2 16,-4 1-16,-4 3 0,-9 0 0,-7 2 15,3 2-15,0-1 0,-4-9 16,-3-10-16,5 5 0,3 4 16,4 4-16</inkml:trace>
  <inkml:trace contextRef="#ctx0" brushRef="#br0" timeOffset="9011.4851">26674 7865 0,'0'0'0,"0"0"16,0 0-16,0 0 0,29-11 0,-29 11 15,38-13-15,-13 5 16,1-1-16,3 1 0,2-1 16,5 0-16,-3 1 0,-2 2 15,-2 0-15,1-1 0,-3 0 0,-5 1 16,-3 1-16,-4 2 0,-3 1 16,-4 1-16,-1 0 0,-2 1 15,-1 1-15,0 1 0,-1 1 16,-2 3-16,-1 1 0,-2 3 15,-1 3-15,-1 1 0,1 0 16,-1 8-16,-2 4 0,1 1 16,-1 0-16,1 5 0,-1 4 0,-1 9 15,1 0-15,0 4 0,2 5 16,0 7-16,1-1 0,2 2 16,1 2-16,0 5 0,1-8 15,0 2-15,2 0 16,-2-2-16,-1-10 0,-4-2 0,-1-2 15,0-7-15,2-6 0,-1-2 16,0 0-16,0-6 0,0-2 0,-3-8 16,-1-1-16,0-5 15,-4-2-15,-5 0 0,-7-1 16,0-2-16,2-2 0,8 0 0,3-2 16,2 0-16</inkml:trace>
  <inkml:trace contextRef="#ctx0" brushRef="#br0" timeOffset="9410.0237">27537 8409 0,'0'0'0,"0"0"16,0 0-16,0 0 0,0 0 0,23-3 15,-23 3-15,34-3 0,-15 0 16,7 0-16,3-1 0,3 1 15,3 0-15,10-2 0,1-1 16,-2 1-16,-3 2 0,5-1 16,-3 0-16,-6 0 0,-6 0 15,-5 3-15,-3 1 0,-5 1 0,-6 3 16,-8 0-16,-5 3 0,-9-2 16,-7 1-16,2-2 0,4 0 15,3-1-15</inkml:trace>
  <inkml:trace contextRef="#ctx0" brushRef="#br0" timeOffset="9561.2647">27512 8661 0,'0'0'0,"0"0"0,0 0 16,24 2-16,-24-2 0,37-3 0,-9 3 16,3-1-16,2-1 0,17-1 15,5 0-15,12-1 0,-2-1 16,12 1-16,-1 1 0,-16 0 15,-14 1-15,-9 1 0</inkml:trace>
  <inkml:trace contextRef="#ctx0" brushRef="#br0" timeOffset="10244.2791">19686 10412 0,'0'0'0,"0"0"0,0 0 15,0 0-15,-12 16 0,12-16 0,-9 23 16,3-3-16,-1 6 15,1 6-15,0 9 0,0 8 16,0-1-16,0 15 0,-1 6 0,0 11 16,1-1-16,-2 8 0,0 7 15,2-3-15,1-13 0,0 28 16,-1 1-16,0-16 0,-1-7 0,-1-8 16,-1-4-16,2-13 0,1-8 15,0-5-15,-1-2 0,3-8 16,0-5-16,-1-5 0,-2-5 15,2-5-15,0-4 0,1-7 16,-1-2-16,1-8 0,-1-1 16,0-12-16,2-9 0,1 10 15,0 5-15,1 2 0</inkml:trace>
  <inkml:trace contextRef="#ctx0" brushRef="#br0" timeOffset="10527.6624">19592 10879 0,'0'0'0,"0"0"0,0 0 0,0 0 16,0 0-16,16-22 0,-16 22 15,24-18-15,-9 7 0,3-1 16,3-1-16,1-1 0,2 1 0,9-5 15,2-1-15,0 1 0,1 0 16,6-4-16,0 3 0,-5 1 16,-2 2-16,-3 2 0,-1 0 15,-4 3-15,-4 2 0,-5 4 16,-3 2-16,-5 1 0,-4 1 16,0 0-16,-2 1 0,0-1 0</inkml:trace>
  <inkml:trace contextRef="#ctx0" brushRef="#br0" timeOffset="10776.485">19596 11193 0,'0'0'0,"0"0"15,0 0-15,23-7 0,-23 7 16,32-10-16,-9 2 0,3-2 15,1-1-15,12-4 0,2-1 16,-2 2-16,0-1 0,6 0 16,-3-1-16,-3 3 0,-3 2 15,3-2-15,-4 3 0,-6 2 16,-6 3-16,-4 2 0,-4 2 16,-5 2-16,-3 2 0,-2 0 15,-1-1-15,0 1 0</inkml:trace>
  <inkml:trace contextRef="#ctx0" brushRef="#br0" timeOffset="11210.2846">19906 11698 0,'0'0'0,"0"0"0,0 0 15,24-4-15,-24 4 0,31-10 0,-10 2 16,2-2-16,4-2 0,9-7 16,3-4-16,-3 2 0,-2-1 0,6-5 15,-4-1-15,-5 2 16,-4 2-16,-1-4 0,-4 3 16,-6 5-16,-5 2 0,-6 1 15,-3 0-15,-2 5 0,-2 3 0,-7 3 16,-5 4-16,-5 3 0,-2 0 15,-3 10-15,-2 6 0,-2 3 16,-1 2-16,2 7 0,1 6 16,-1 7-16,3 0 15,2 3-15,2 2 0,6-8 0,7-7 16,7 4-16,5-2 0,5-8 16,5-5-16,8-5 0,6-3 15,5-10-15,2-5 0,7-8 16,4-3-16,3-8 0,1-2 0,-1-7 15,1-6-15,4-6 0,-2-2 16,-15 13-16,-11 8 0,-7 7 16</inkml:trace>
  <inkml:trace contextRef="#ctx0" brushRef="#br0" timeOffset="11510.6535">20986 10847 0,'0'0'0,"0"0"0,0 0 0,3 24 15,-3-24-15,1 30 0,-2-7 16,-2 3-16,0 3 0,-3 16 16,-2 4-16,0 0 0,0 0 0,-2 13 15,-3 13-15,2-7 0,1-5 16,0 9-16,0-3 15,2-10-15,0-8 0,1 5 16,2-1-16,0-14 0,2-8 0,2-8 16,1-4-16,1-6 0,2-4 15,1-10-15,0-4 0,2-8 16,-1-5-16,-2 5 0,1 3 16,-2 1-16</inkml:trace>
  <inkml:trace contextRef="#ctx0" brushRef="#br0" timeOffset="11811.1475">21365 11136 0,'0'0'0,"0"0"0,0 0 16,0 0-16,0 0 0,0 0 15,0 0-15,0 0 0,-16-17 0,16 17 16,-30 11-16,9-1 0,-2 4 16,-2 4-16,-3 6 15,-7 5-15,1 0 0,-7 7 16,3 1-16,4-3 0,6-1 0,1 5 15,6-3-15,6-3 0,4-3 16,7-6-16,6-2 0,5-3 16,7-4-16,3 0 0,4-4 15,0-2-15,3-2 0,10-1 16,2-4-16,0-3 0,2-3 0,0 0 16,1 0-16,-3-2 15,1 0-15,-1-5 0,0 0 16,-4-3-16,-3-6 0,-7 5 0,-4 4 15,-5 2-15</inkml:trace>
  <inkml:trace contextRef="#ctx0" brushRef="#br0" timeOffset="12113.0434">21570 10754 0,'0'0'0,"0"0"0,0 0 0,25-5 16,-25 5-16,30-10 0,-10 4 15,3 0-15,3 0 0,12-4 16,1-1-16,-1-1 0,-3 0 16,7-1-16,-2 0 0,-6 2 15,-4 1-15,-4 3 0,-2-2 16,-4 3-16,-3 0 0,-5 2 0,-3 0 15,-5 0-15,-4 4 0,-5-2 16,-4 1-16,-1 1 0,-2 0 16,2 1-16,1-1 0,2 0 15</inkml:trace>
  <inkml:trace contextRef="#ctx0" brushRef="#br0" timeOffset="12377.4528">21818 10654 0,'0'0'0,"0"0"16,0 0-16,0 0 0,-18 11 0,18-11 15,0 0-15,-19 17 16,14-7-16,-1 5 0,1 4 15,-1 2-15,1 1 0,-2 6 0,1 5 16,-2 11-16,1 1 0,-1 14 16,1 3-16,0-1 0,2-2 15,-2 11-15,1 0 0,2 6 16,1-5-16,-1 1 0,1 2 16,0 3-16,0-7 0,0 25 15,2-9-15,2-18 0,2-13 16,2-9-16,3-8 0,-2-6 0,1-5 15,2-3-15,1-4 0,2-5 16,1-5-16,-3-7 0,2 0 16,4-6-16,1-4 0,2-6 15,2-7-15,1-5 0,1-5 0,-5 6 16,-5 6-16,-3 6 0</inkml:trace>
  <inkml:trace contextRef="#ctx0" brushRef="#br0" timeOffset="12744.2716">22404 10840 0,'0'0'0,"0"0"0,0 0 16,0 0-16,0 0 0,0 0 0,-8 28 15,8-28-15,-3 32 0,0-10 16,0 4-16,-1 2 0,1 1 16,-1 14-16,-1 5 0,1 0 15,-2 1-15,1 13 0,0 1 16,0 5-16,0-5 0,1 7 16,0-2-16,0-11 0,2-8 0,1 2 15,1-1-15,0-9 0,-1-7 16,0 3-16,-1-2 0,2-11 15,0-3-15,1-4 0,0-3 16,0-4-16,0-4 0,-1-6 16,1-9-16,0-2 0,1-3 0,1 3 15,-2 2-15,0 2 16</inkml:trace>
  <inkml:trace contextRef="#ctx0" brushRef="#br0" timeOffset="13030.6145">22366 10972 0,'0'0'0,"0"0"0,0 0 0,0 0 0,0 0 16,24-15-16,-24 15 15,25-10-15,-25 10 0,33-12 0,-11 6 16,2-2-16,-1-1 0,2 1 15,3-1-15,6-1 0,-1-1 16,-2 2-16,-3 2 0,-2 0 16,-3 2-16,2-1 0,-3 2 15,-7 4-15,-4 1 0,-5 5 16,-2 2-16,-4 2 0,-3 0 16,-3 4-16,-6 3 0,2-2 0,1-4 15,2-2-15</inkml:trace>
  <inkml:trace contextRef="#ctx0" brushRef="#br0" timeOffset="13244.303">22362 11378 0,'0'0'0,"0"0"0,0 0 16,0 0-16,0 0 0,34 1 16,-34-1-16,34-7 0,-34 7 0,41-12 15,-14 5-15,0-1 16,1-1-16,10-2 0,1-1 0,0 1 15,-3 0-15,7-1 0,-2 2 16,-6 3-16,-3 1 0,-6 4 16,-5 2-16,-6 2 0,-4 0 15,-2 1-15,-1-1 0,-2 0 0</inkml:trace>
  <inkml:trace contextRef="#ctx0" brushRef="#br0" timeOffset="13647.219">22673 11743 0,'0'0'0,"0"0"0,0 0 0,0 0 15,32-1-15,-32 1 0,33-9 16,-13 1-16,3 0 0,1-2 16,3-1-16,5-5 0,-1 0 0,0-1 15,1-4-15,2-2 16,-4 0-16,-5 0 0,-3 1 15,-4 0-15,-4 3 0,-3-3 0,-3 0 16,-3 2-16,-1 1 0,-7 1 16,-2 3-16,-5 2 0,-2 3 15,-5 5-15,-2 2 0,-1 4 16,-3 5-16,-4 4 0,-4 5 16,2 0-16,4 2 0,-1 9 15,-2 4-15,-3 9 0,2 1 0,5 0 16,3 2-16,5-3 0,4-1 15,4 8-15,5-1 16,3-8-16,3-7 0,10-4 0,9-1 16,0-7-16,0-2 0,10-8 15,8-7-15,-1-4 0,-1-3 0,7-6 16,6-7-16,2-6 16,1-5-16,-13 9 0,-10 3 15,-8 6-15</inkml:trace>
  <inkml:trace contextRef="#ctx0" brushRef="#br0" timeOffset="13927.3294">23654 11100 0,'0'0'0,"0"0"15,0 0-15,0 0 0,-19 15 0,9-5 16,-4 5-16,0 3 0,0 3 15,-6 12-15,0 5 0,-1 1 16,0 0-16,-1 13 0,3 1 16,5-3-16,4-3 0,6 6 15,5-4-15,3-3 0,2-3 0,5 1 16,2-4-16,4-8 0,0-5 16,9-6-16,3-8 15,1-7-15,0-5 0,4-14 16,5-11-16,-11 5 0,-6 5 0,-5 4 15</inkml:trace>
  <inkml:trace contextRef="#ctx0" brushRef="#br0" timeOffset="14277.1501">24216 11042 0,'0'0'0,"0"0"16,0 0-16,0 0 0,0 0 0,-29 1 16,29-1-16,-21 5 15,21-5-15,-29 14 0,8-1 16,1 0-16,2 1 0,-7 9 16,1 6-16,1-1 0,1 1 0,-4 11 15,-1 5-15,5-2 0,3-3 16,2 10-16,2 1 15,4-5-15,3-5 0,3 3 0,6-2 16,4-9-16,2-8 0,9-4 16,6-7-16,-3-4 0,-1-4 0,10-4 15,5-5-15,-2-7 16,-3-4-16,12-11 0,4-5 16,-11 8-16,-8 4 0,-7 6 15</inkml:trace>
  <inkml:trace contextRef="#ctx0" brushRef="#br0" timeOffset="14577.0631">24543 11000 0,'0'0'0,"0"0"0,0 0 16,0 0-16,0 0 0,0 0 16,0 0-16,0 0 0,0 0 0,-15 32 15,11-14-15,0 4 0,-2 2 16,1 6-16,-2 3 0,-1 11 15,1 1-15,0 4 16,2 4-16,-1 2 0,2-4 0,-2 5 16,2-3-16,0-7 0,2-5 15,1-6-15,1-4 0,0-6 16,1-5-16,0-4 0,0-5 16,2-5-16,0-5 0,0-7 15,2-6-15,-1-6 0,2-3 0,-3 3 16,-1 3-16,-1-14 0,-2-12 15,0 9-15,1 5 0,0 6 16</inkml:trace>
  <inkml:trace contextRef="#ctx0" brushRef="#br0" timeOffset="14827.3495">24529 11080 0,'0'0'0,"0"0"0,0 0 16,0 0-16,0 0 0,0 0 16,0-19-16,0 19 15,0 0-15,0 0 0,13 3 16,-5 5-16,0 1 0,2 3 0,1 2 15,3 2-15,0 3 0,6 7 16,1 0-16,-1 3 0,-1 2 16,1-1-16,0 1 0,3 5 15,0-4-15,-1 0 0,-1-1 16,-2-1-16,0-1 0,0 1 16,-3-4-16,-5-9 0,-1-4 0,-2-2 15,-3-4-15,1-4 0,-2-4 16,0-8-16,-2-8 0,0-3 15,-1-4-15,0 5 0,-1 3 16,0 3-16</inkml:trace>
  <inkml:trace contextRef="#ctx0" brushRef="#br0" timeOffset="15060.9733">25057 10960 0,'0'0'0,"0"0"15,0 0-15,0 0 0,0 0 0,0 0 16,-7 34-16,7-34 0,-6 35 15,1-12-15,0 3 0,-1 1 16,-1 4-16,-2 10 0,-2 3 16,1-3-16,1 0 0,0 8 15,0-1-15,3-5 0,0-4 0,0 0 16,2-9-16,1-6 16,1-6-16,2-8 0,2-5 0,0-6 15,0-9-15,1-7 0,2-5 16,-2 4-16,1 4 0,-2 2 15</inkml:trace>
  <inkml:trace contextRef="#ctx0" brushRef="#br0" timeOffset="15294.2692">25498 10855 0,'0'0'0,"0"0"0,0 0 0,20 24 16,-13-11-16,0 4 0,-2 3 15,-1 2-15,-3 5 0,-6 11 16,-3 2-16,-6 2 0,-2 2 16,-6 10-16,-2 0 0,-7 9 0,0-1 15,2-4-15,2-2 16,-2 1-16,5-7 0,2-9 0,2-5 16,5-6-16,5-8 0,2-8 15,1-6-15,3-2 0,0-2 16,2 0-16</inkml:trace>
  <inkml:trace contextRef="#ctx0" brushRef="#br0" timeOffset="15627.4526">25738 11209 0,'0'0'0,"0"0"0,0 0 15,0 0-15,0 0 0,-8 22 16,8-22-16,-13 27 0,13-27 15,-19 37-15,8-15 0,3 0 16,0 0-16,2 2 16,3 2-16,5 6 15,6-2-15,1-5 0,2-5 0,5-3 16,6-2-16,1-7 0,3-2 0,5-5 16,1-4-16,-4-3 15,-2-2-15,-4 0 0,-4-2 16,-4 1-16,-5-3 0,-8 1 0,-8 0 15,-2 1-15,-2 1 0,-8 0 16,-6 1-16,0 0 0,-1 0 16,2-4-16,2-1 0,1-3 15,2 0-15,2 0 0,2 4 16,4 2-16</inkml:trace>
  <inkml:trace contextRef="#ctx0" brushRef="#br0" timeOffset="16194.0122">25899 10583 0,'0'0'0,"0"0"16,0 0-16,0 0 0,0 0 0,0 0 16,34-16-16,-34 16 0,32-16 15,-10 7-15,4-3 16,-1 0-16,0 2 0,9-5 0,2 0 15,-3 4-15,-1-1 0,4 0 16,-2 1-16,-2 2 0,-3 1 0,1 0 16,1 0-16,-5 1 15,-3 2-15,-3 1 0,-2 0 16,-4 0-16,-3 2 0,-2 1 16,-1 1-16,-3 0 0,0 1 0,-2 1 15,-1 2-15,-1 2 0,0-1 16,-2 5-16,-1 1 15,0 0-15,0 2 0,0 4 0,1 3 16,0 2-16,-1 2 0,1 6 16,0 5-16,0-1 0,-2 2 0,1 16 15,1 8-15,1 4 16,1-3-16,0 15 0,0 4 16,1-8-16,-1-5 0,-1 14 15,-1 3-15,1-12 0,0-6 0,-3 31 16,0-7-16,0-16 0,1-9 15,-4-3-15,-2 0 0,0-12 16,-2-8-16,0-1 0,0-3 16,0-5-16,-1-3 0,-4-4 15,-2-1-15,1-8 0,2-6 0,-6-2 16,-4-1-16,1-4 0,0-1 16,4-7-16,-4-3 15,3-4-15,2-2 0,5-13 0,3-9 16,4 9-16,0 1 0,2 7 15,0 4-15,2 3 0</inkml:trace>
  <inkml:trace contextRef="#ctx0" brushRef="#br0" timeOffset="16594.2771">27173 10656 0,'0'0'0,"0"0"16,0 0-16,13-12 0,-10 7 0,1 1 16,2 1-16,-1 0 0,1 0 15,0 3-15,2 2 16,0 2-16,0 1 0,-1 7 16,1 2-16,-1 2 0,0 2 0,1 11 15,-2 6-15,-1 1 0,1 2 16,-2 5-16,-1 7 15,1 9-15,-2-1 0,0 10 0,-1 0 16,-1 6-16,0-4 0,1-1 16,1-1-16,2 5 0,-1-7 15,0-2-15,0-1 0,1-6 16,3-5-16,1 15 0,0-11 0,-2-12 16,-3-7-16,-1-7 0,0-4 15,-1-15-15,1-1 0,-1-2 16,-1 1-16,-1-5 0,-2-2 15,-2-4-15,-4-4 0,-1-4 16,0-2-16,2 2 0,2 3 16,1 1-16</inkml:trace>
  <inkml:trace contextRef="#ctx0" brushRef="#br0" timeOffset="16860.4994">27102 11741 0,'0'0'0,"0"0"15,0 0-15,0 0 0,0 0 16,0 0-16,0 0 0,0 0 15,0 0-15,0 0 0,0 0 16,0 0-16,23 20 0,-23-20 16,15 29-16,-6-10 15,0 1-15,1 0 0,0 1 0,4 5 16,1-2-16,-1 0 0,1-1 16,1-3-16,0 0 0,2-3 15,2-1 1,0-3-16,1-3 0,-3-2 0,-1-2 15,-1-4-15,2-4 16,-1-4-16,-2-5 0,5-8 0,0-7 16,3-4-16,2-5 0,-5 7 15,-3 6-15,-4 3 0</inkml:trace>
</inkml:ink>
</file>

<file path=ppt/ink/ink1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39"/>
    </inkml:context>
    <inkml:brush xml:id="br0">
      <inkml:brushProperty name="width" value="0.0481" units="cm"/>
      <inkml:brushProperty name="height" value="0.0481" units="cm"/>
      <inkml:brushProperty name="color" value="#00BFF3"/>
    </inkml:brush>
  </inkml:definitions>
  <inkml:trace contextRef="#ctx0" brushRef="#br0">68194 6100 457,'0'29'138,"0"-5"-32,0-5-33,0-5-33,0-2-18,0 1-3,0 2-2,0 0-4,-1 2-1,0 5 1,-2 3 2,0 5-1,-1 0 1,0-2-2,0-1-2,0-3-1,0 0-3,-2 1-3,0 1-3,-1 1-4,0 0 0,2 1 2,2-1 2,2 1 2,1-1-1,-2 1-4,0-1-3,-2 0-3,1 1-2,0 1 1,2 1 1,1 1 1,0 0-1,0 0-2,0 1-1,0-1-3,-1-1 1,-1-1 1,0-3 3,-1-1 1,-1-3-1,2 0-4,0-1-4,2 0-3</inkml:trace>
</inkml:ink>
</file>

<file path=ppt/ink/ink1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0"/>
    </inkml:context>
    <inkml:brush xml:id="br0">
      <inkml:brushProperty name="width" value="0.05261" units="cm"/>
      <inkml:brushProperty name="height" value="0.05261" units="cm"/>
      <inkml:brushProperty name="color" value="#00BFF3"/>
    </inkml:brush>
  </inkml:definitions>
  <inkml:trace contextRef="#ctx0" brushRef="#br0">68668 7240 418,'-11'-5'138,"-6"8"-32,-5 6-34,-7 7-34,-1 3-17,3-3-5,4-1-3,2-2-3,-1 0-4,-1 5-2,-4 3-2,-3 5-2,0 0-2,5-1 1,4-3-1,3-1-1,3-3 1,2-1 1,3-2 0,1-3 1,2 0 1,0 0 2,2-1 2,1 1 3,2-2 2,5-2 2,6-4 1,4-2 2,3-2 0,1 2-1,1 0-2,1 2-2,2 0-1,-1 1 0,2 1-1,2 2 0,-2 0-1,0 2-2,-1 0-3,0 1 0,-2 1-3,1 0 1,-1-1-1,1 1-1,-1 0-1,-1-1-1,-1 1-2,-1 0-2,-1-1-2,-1-1-4,0 0-2,-2-2-3,-3-3-13,-6-4-23,-6-6-22,-6-4-24</inkml:trace>
</inkml:ink>
</file>

<file path=ppt/ink/ink1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1"/>
    </inkml:context>
    <inkml:brush xml:id="br0">
      <inkml:brushProperty name="width" value="0.04075" units="cm"/>
      <inkml:brushProperty name="height" value="0.04075" units="cm"/>
      <inkml:brushProperty name="color" value="#00BFF3"/>
    </inkml:brush>
  </inkml:definitions>
  <inkml:trace contextRef="#ctx0" brushRef="#br0">70850 6100 539,'23'7'123,"1"-1"-26,-1 0-27,1-2-27,0-1-14,2 0-4,3-2-3,1 0-3,0-1-4,-3 2-5,-4 0-4,-1 2-5,-4-1-9,-1 1-15,-3 0-15,-1 0-15,-4 0-5,-4 0 5,-6 0 5,-4 0 5,-4-1 3,-2 1 2,-1 0 3,-3 0 3,0 0 3,3 0 5,1 0 5,2 0 4</inkml:trace>
</inkml:ink>
</file>

<file path=ppt/ink/ink1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2"/>
    </inkml:context>
    <inkml:brush xml:id="br0">
      <inkml:brushProperty name="width" value="0.0499" units="cm"/>
      <inkml:brushProperty name="height" value="0.0499" units="cm"/>
      <inkml:brushProperty name="color" value="#00BFF3"/>
    </inkml:brush>
  </inkml:definitions>
  <inkml:trace contextRef="#ctx0" brushRef="#br0">70688 6600 440,'-29'8'1,"7"0"1,5-1 2,7 1 1,2 0 1,0-2 4,0-1 1,0 0 3,1-1 2,2 1 2,3 2 2,1 0 2,1 2-1,0 2-1,0 2-2,0 1-2,0 2 1,0 1 3,0 2 3,0 0 3,-1 2 0,-1 2-2,0 4-2,-1 3-2,-1 2-1,2 1 0,0 1-1,2 0 0,-1 2-2,0 1-4,-2 0-4,0 2-3,-1 0-3,0-2 0,0 0-1,0-1 0,0-3-3,1-4-7,-1-3-4,0-5-7,0-6-10,2-8-18,0-10-16,2-8-17,0-6-1,0-3 14,0-3 14,0-3 14,0 0 11,0 1 6,0 3 6,0 1 7,0 2 5,0 3 3,0 1 2,0 3 4,1 0 2,2 0 1,2 0 3,2 1 2,1 0 0,1 2 0,2 2-1,0 2 0,0 1 4,1 1 7,0-2 9,0 2 8,-1-1 0,1 2-6,0 0-6,0 2-6,3-1-3,9-2 0,7-2 1,8-2 1,3-1-3,-4-2-3,-2 0-4,-3-1-4,-3 0-3,-4 0-5,-2 2-2,-2 1-4,-5 0-4,-1 0-4,-4 0-3,-3 1-5,-3-3-1,-4-2 2,-4-3 0,-4-3 2,-2 0 2,-2 2 4,0 4 4,-1 3 5,-1 2 1,-1 0-1,-2 2 0,0 1 0,1 0 1,1 2 3,2 0 4,2 2 4,0 0 5,-1 2 9,-3 0 8,-1 2 8,-2 0 2,2 3-4,1 2-4,1 2-5,0 0-3,0 1 0,0 0-1,1 0 0,0 1-1,2 3-1,2 3 0,3 3-1,-1 2 0,2-1-2,-1 1-2,0-1 0,0 0-4,2-1-3,0-1-3,2-1-5,1 0-2,4 1-2,2 1-2,4 1-1,1 0-2,3-1-5,1-1-2,3-1-4,2-2-3,3-4-1,3-5-1,3-3-1,2-3-3,2-2-3,2-2-4,3-2-3,-4 0 2,-8 0 7,-7 2 6,-8 1 7,-4-1 0,1-1-6,1 0-6,2-1-6</inkml:trace>
</inkml:ink>
</file>

<file path=ppt/ink/ink1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3"/>
    </inkml:context>
    <inkml:brush xml:id="br0">
      <inkml:brushProperty name="width" value="0.0537" units="cm"/>
      <inkml:brushProperty name="height" value="0.0537" units="cm"/>
      <inkml:brushProperty name="color" value="#00BFF3"/>
    </inkml:brush>
  </inkml:definitions>
  <inkml:trace contextRef="#ctx0" brushRef="#br0">74368 5997 409,'-2'-21'52,"0"7"-7,-3 5-8,-2 6-7,-2 3-6,-2 0-5,-1 0-3,-3 0-5,-2 0-2,-1 0-1,-3 0 1,-1 0-1,-1 0-1,-1 2-5,1 0-5,-1 2-4,2 0-2,1 2-1,3 0-1,1 1 0,3 1 2,3 2 6,2 0 5,4 1 5,2 0 3,2 0 2,2-2 2,2 0 1,1 0 2,0 3 1,0 3 2,0 3 3,-1 2-1,-1 1-1,0 1 0,-1 1-2,-1 1-1,0-1-2,0 1-1,0-1-2,0 0 0,0-1-2,0-1 0,0-1-2,0 0 0,0 1-2,0 1 0,0 1 0,0 1-2,0 1 0,0 1-2,0 1 0,0 0-1,0 1-1,0-1-1,0 1 0,-1 0-1,-1 0 0,0 2-2,-1 1 0,-1-1-1,2-1-2,0-3-1,2-1-1,0-3-2,0-2-2,0-1-1,0-2-2,3-3-2,7-3-4,8-3-4,6-2-4,1-3-5,-2-2-9,-3-2-8,-2-2-9,-4-1 0,-1 0 5,-3 0 6,-1 0 7</inkml:trace>
</inkml:ink>
</file>

<file path=ppt/ink/ink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4"/>
    </inkml:context>
    <inkml:brush xml:id="br0">
      <inkml:brushProperty name="width" value="0.04803" units="cm"/>
      <inkml:brushProperty name="height" value="0.04803" units="cm"/>
      <inkml:brushProperty name="color" value="#00BFF3"/>
    </inkml:brush>
  </inkml:definitions>
  <inkml:trace contextRef="#ctx0" brushRef="#br0">45510 44671 458,'-15'-19'78,"2"7"-9,2 8-10,3 8-11,0 5-7,2 3-6,1 4-4,0 2-6,0 2-4,0 3 0,-1 1-3,-1 3 0,0 0-3,2 1-1,2-1-2,2 0-1,1-1-2,0-3-3,0-3-1,0-2-1,0-2-3,2 3 0,0 1-3,2 3 0,1-2-2,3-3-2,4-4-2,2-4-2,2-4 0,1-3 1,1-2 0,2-4 2,0-3-2,2-5-4,3-5-2,2-5-3,-1-4-2,-2-1 2,-1-3 1,-2-1 1,-3-1 0,-1-1 2,-3 1-1,-1 0 2,-3 0 2,-2 1 7,-4 1 5,-2 1 6,-4 2 3,0 3-1,-3 3-1,-2 3-1,-2 2-1,-2 2 2,-2 3 1,-1 1 1,-3 1-3,-1 2-6,-3 1-6,-1 1-7,-2 1-2,3 3 1,0 4 0,1 2 1,1 3-4,2 2-9,2 2-8,3 1-8</inkml:trace>
</inkml:ink>
</file>

<file path=ppt/ink/ink1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4"/>
    </inkml:context>
    <inkml:brush xml:id="br0">
      <inkml:brushProperty name="width" value="0.04106" units="cm"/>
      <inkml:brushProperty name="height" value="0.04106" units="cm"/>
      <inkml:brushProperty name="color" value="#00BFF3"/>
    </inkml:brush>
  </inkml:definitions>
  <inkml:trace contextRef="#ctx0" brushRef="#br0">75850 6350 535,'37'0'134,"-4"0"-29,-4 0-30,-3 0-29,-2 0-17,1 0-4,1 0-5,1 0-4,-1 0-6,-2 2-5,-1 0-8,-3 2-5,-3 0-13,-6 3-18,-6 2-18,-6 2-17,-5-1-4,-4 1 12,-4-2 11,-3-1 12,-1-1 8,2-2 6,4-3 5,3 0 7</inkml:trace>
</inkml:ink>
</file>

<file path=ppt/ink/ink1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4"/>
    </inkml:context>
    <inkml:brush xml:id="br0">
      <inkml:brushProperty name="width" value="0.05197" units="cm"/>
      <inkml:brushProperty name="height" value="0.05197" units="cm"/>
      <inkml:brushProperty name="color" value="#00BFF3"/>
    </inkml:brush>
  </inkml:definitions>
  <inkml:trace contextRef="#ctx0" brushRef="#br0">75825 6650 423,'-21'1'2,"5"2"7,5 2 4,4 2 6,3 1 3,1 1 1,-1 1 3,0 2 0,0 0 2,2 1 0,0 1 0,2 2 0,0 0 0,0 3-2,0 1-2,0 3-2,0 1-2,0 4-2,0 3-3,0 3-3,-1 2-3,0 2-4,-2 2-4,0 3-4,-1-2-3,0-2-2,0-4 0,0-2-2,1-4-4,1-3-4,0-5-6,2-3-5,-1-8-7,-1-12-7,0-12-7,-1-11-8,-1-7 1,2 1 11,0 0 9,2 0 12,0 1 6,0 3 4,0 3 5,0 3 4,0 2 3,2 3 3,0 1 3,2 2 2,1 2 5,1 3 4,3 1 6,2 2 5,2 2 5,1 0 2,3 1 4,2 2 2,0 0 0,1 0-7,-1 0-6,1 0-5,0 0-4,1 0-4,1 0-1,1 0-4,0 0 0,1 0-1,-1 0 1,1 0 1,-2-1-2,-1-2-3,-3-2-3,-1-1-3,-3-4-6,-1 0-8,-2-3-8,-2-1-8,-2-2-2,-2 0 5,-3 1 5,0-1 6,-3 1 3,-1 2 2,0 3 1,-1 1 3,-2 2 4,-2 0 5,-2 2 6,-1 1 6,-2 0 5,0 2 5,0 0 5,1 2 5,-1 1 2,0 2-2,0 2-1,1 1-2,-2 3-3,0 2-2,-1 2-5,-1 1-2,0 2-2,1 0 3,0-1 2,2 1 2,1 0 0,1 1-2,0 1-1,2 1-2,1 1-1,0 1-2,2 1-3,1 1-1,0 0-2,2-1-5,0-1-2,2-1-4,1-1-3,2-1-6,2 0-5,1-2-5,4-2-8,6-3-9,4-3-9,5-2-10,3-3-2,0-2 5,2-2 6,1-2 6,-3-1 4,-5 0 3,-7 0 4,-5 0 3</inkml:trace>
</inkml:ink>
</file>

<file path=ppt/ink/ink1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5"/>
    </inkml:context>
    <inkml:brush xml:id="br0">
      <inkml:brushProperty name="width" value="0.04858" units="cm"/>
      <inkml:brushProperty name="height" value="0.04858" units="cm"/>
      <inkml:brushProperty name="color" value="#00BFF3"/>
    </inkml:brush>
  </inkml:definitions>
  <inkml:trace contextRef="#ctx0" brushRef="#br0">78116 6666 452,'-15'-7'26,"2"2"-3,3 2-1,1 2-3,0 1 2,0 2 5,-1 0 3,-1 2 4,-1 0 2,0 3 0,0 2-1,1 2 0,-1 2-2,0 1-4,1 3-3,-1 2-3,0 0-3,1 1-2,-1-1-1,0 1-3,1 0-2,2 1-1,2 0-2,3 3-2,0-1-2,2 2-5,0 1-5,2 1-3,1-1-3,4-1 2,2-3 0,3-1 1,4-3-6,2-1-11,3-3-12,3-1-11,1-3-4,1-2 2,-1-4 3,1-2 2,-3-3 3,-3 0 1,-5-2 2,-3 0 2</inkml:trace>
</inkml:ink>
</file>

<file path=ppt/ink/ink1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5"/>
    </inkml:context>
    <inkml:brush xml:id="br0">
      <inkml:brushProperty name="width" value="0.05776" units="cm"/>
      <inkml:brushProperty name="height" value="0.05776" units="cm"/>
      <inkml:brushProperty name="color" value="#00BFF3"/>
    </inkml:brush>
  </inkml:definitions>
  <inkml:trace contextRef="#ctx0" brushRef="#br0">79413 6927 380,'-36'-6'5,"7"2"11,7 4 9,7 2 10,3 3 4,1 0-4,-1 1-2,0 2-3,1 1-3,-1 3-2,0 3-1,0 4-2,1 0-1,-1 1-1,0-1-2,0 1 0,1 0-2,-1 1-3,0 0-2,0 2-3,2 1-2,3-1 1,2 1-1,4-1 0,1-1-1,0-1-2,0-3-1,0-1-2,1-2-2,4-3-4,2-1-4,3-2-3,4-2-4,4-2-3,3-3-5,5 0-4,2-5-1,2-6 0,3-6 1,1-5 0,1-5 0,-2-1-2,0-2-2,-1-2-2,-2-1 1,-3 3 5,-3 2 4,-3 1 4,-3 2 3,-3 1 3,-3 1 3,-2 1 2,-4 2 5,-1 3 7,-2 3 8,-2 3 7,-1 3 11,-2 4 17,0 4 15,-1 4 16,-2 2 1,0 3-15,-2 2-14,0 2-15,-1 0-9,0 1-4,1-1-3,-1 1-3,-1 0-3,-2 1-1,-2 1-2,-1 1-2,-2 1-2,0-1-1,1 1-2,-1-1-2,1 0-2,3-3-4,1-1-3,2-2-4,3-5-7,4-7-11,4-6-11,4-7-10,5-6-3,5-5 9,7-5 7,5-4 8,3-2 7,-3 3 7,-2 3 5,-1 3 6,-4 4 4,-5 3 2,-5 5 1,-4 3 2,-3 3 11,2 4 19,0 3 21,1 2 20,0 3 3,-2 4-14,-2 2-14,-2 3-14,-2 3-9,0 1-3,-2 3-4,0 1-3,-1 2-3,0-1-1,0 1-2,1-1-1,-1 0-2,2-1-1,0-1-1,2-1-1,2-3-5,5-3-5,6-4-7,4-4-7,2-6-3,1-8 2,-1-8 2,1-7 1,0-5 2,-1-1 2,1-1 2,-1 0 2,0-1 0,-3 1 1,-1 1 1,-2 2-1,-2 1 2,-1 3 0,0 3 2,-2 3 1,-1 1-1,0 2-2,-2 1-3,0 1-1</inkml:trace>
</inkml:ink>
</file>

<file path=ppt/ink/ink1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6"/>
    </inkml:context>
    <inkml:brush xml:id="br0">
      <inkml:brushProperty name="width" value="0.05603" units="cm"/>
      <inkml:brushProperty name="height" value="0.05603" units="cm"/>
      <inkml:brushProperty name="color" value="#00BFF3"/>
    </inkml:brush>
  </inkml:definitions>
  <inkml:trace contextRef="#ctx0" brushRef="#br0">81997 6045 392,'8'-13'33,"1"4"3,2 6 2,0 5 3,2 3 1,3 5 1,3 4 1,4 4 1,-1 1-2,-2 1-6,-1-1-5,-2 1-6,-2-1-3,-1 1-3,-1-1-2,0 1-2,-3 0-1,-1 1-2,-2 1 0,-2 1-2,-2 1-1,-1-1-4,0 1-4,-1-1-2,-3 1-2,-2 1 2,-4 1 0,-2 1 1,-4 1-4,-3 1-10,-5 0-8,-3 2-9,-3 0-7,1-1-3,0-1-3,-1-1-4,3-2 0,3-1 4,5-3 3,3-1 4,3-4-1,1-3-2,0-4-3,2-4-2</inkml:trace>
</inkml:ink>
</file>

<file path=ppt/ink/ink1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7"/>
    </inkml:context>
    <inkml:brush xml:id="br0">
      <inkml:brushProperty name="width" value="0.05755" units="cm"/>
      <inkml:brushProperty name="height" value="0.05755" units="cm"/>
      <inkml:brushProperty name="color" value="#00BFF3"/>
    </inkml:brush>
  </inkml:definitions>
  <inkml:trace contextRef="#ctx0" brushRef="#br0">83903 6416 382,'0'-12'44,"0"8"4,0 8 4,0 8 4,-1 4-3,-4 3-8,-2 1-9,-3 3-8,-2 0-5,0 1-2,1-1 0,-1 1-1,0 0-1,0 1-1,1 1-1,-1 1-1,0-1-1,1 0-3,-1-1-1,0-1-2,1 0-2,2-1 0,3 1-1,1-1 0,1 0 0,2-3 1,0-1 0,2-2 1,3-3-9,7-3-16,8-3-17,6-2-17,1-4-4,-1-4 10,-4-4 9,-3-4 10,-2-2 5,-1-2 2,-1 0 0,0-1 2,-3 0 2,-1 1 1,-2 1 2,-2 1 2,-3-1 6,-4 0 12,-4-1 10,-4-1 12,-3 1 2,-1 4-4,-3 4-6,-1 4-5,-2 3-2,0 0-1,1 2-1,-1 0 0,2 1-12,1 0-20,2 0-21,3 0-22</inkml:trace>
</inkml:ink>
</file>

<file path=ppt/ink/ink1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47"/>
    </inkml:context>
    <inkml:brush xml:id="br0">
      <inkml:brushProperty name="width" value="0.06662" units="cm"/>
      <inkml:brushProperty name="height" value="0.06662" units="cm"/>
      <inkml:brushProperty name="color" value="#00BFF3"/>
    </inkml:brush>
  </inkml:definitions>
  <inkml:trace contextRef="#ctx0" brushRef="#br0">84654 5055 330,'8'-14'5,"1"3"11,2 2 11,0 4 10,1 2 4,3 2-7,2 2-5,2 2-5,0 1-5,1 2-5,-1 0-4,1 2-4,-2-1-3,-1 1-3,-2 0-1,-3 0-2,-1 0-1,0 1-3,-2 2-2,0 0-2,-3 1 2,-3 1 8,-2 1 5,-4 2 7,-1-1 4,1 1 2,-1 0 2,0-1 2,-1 2 1,0 3 0,-1 4 1,-2 2 1,1 1-1,1 2-2,0 1-2,2 1-3,0 0 0,2 1-1,0-1 1,2 0 0,0 0 0,0-1-1,0-1-2,0-1-1,0-2 0,0 0-2,0-1 0,0 0-1,0-2-1,0 0-1,0 1-1,0-1-1,-1 1-2,0 1-1,-2 1-1,0 1-1,0 1-1,0 1-1,2 1-1,0 1-1,0-2-1,-2-2 0,-2-3 0,-1-3-1,-2-2 0,2-1-1,1 0-1,0-2 0,0 0-2,-2 1-2,-2 1-3,-1 1-1,-3-1-2,0-4-3,-1-5-1,-1-3-3,-4-2-3,-5 0-5,-7 0-5,-5 0-5,0-1 1,6 0 8,5-2 7,7 0 7,2-1-1,0 2-8,1 0-8,-1 2-9</inkml:trace>
</inkml:ink>
</file>

<file path=ppt/ink/ink1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54"/>
    </inkml:context>
    <inkml:brush xml:id="br0">
      <inkml:brushProperty name="width" value="0.04728" units="cm"/>
      <inkml:brushProperty name="height" value="0.04728" units="cm"/>
    </inkml:brush>
  </inkml:definitions>
  <inkml:trace contextRef="#ctx0" brushRef="#br0">88758 4410 465,'0'-54'49,"0"17"1,0 19 2,0 17 2,0 13-3,0 7-7,0 9-7,0 7-7,-1 7-4,0 8-2,-2 6-1,0 7-2,-1-1-3,2-10-3,0-10-3,2-10-3,0-6-3,0-5-1,0-3-2,0-4-1,0 1 0,0 7-1,0 6-1,0 8 0,0 5 0,0 2-2,0 4-1,0 3-2,0 0 0,0 1 0,0 0 0,0 0 0,0 0-1,0 0-3,0 0-2,0 0-3,-1-2-2,0-1-3,-2-2-2,0-1-3,-1-4-1,0-4-1,0-4-1,1-3 0,-2-6-2,0-4-2,-2-4-4,0-6-2,-1-5-1,1-4 3,-1-6 2,0-4 2,1-3 3,0 1 5,2-1 4,1 0 4,0 0 4,0 1 2,0-1 2,0 0 4</inkml:trace>
</inkml:ink>
</file>

<file path=ppt/ink/ink1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54"/>
    </inkml:context>
    <inkml:brush xml:id="br0">
      <inkml:brushProperty name="width" value="0.04118" units="cm"/>
      <inkml:brushProperty name="height" value="0.04118" units="cm"/>
    </inkml:brush>
  </inkml:definitions>
  <inkml:trace contextRef="#ctx0" brushRef="#br0">88155 7564 534,'-13'-12'8,"6"9"16,6 6 16,6 9 17,3 5 3,0 3-10,-1 3-10,1 3-9,0 2-7,0 3-3,0 1-3,0 2-3,-1 1-2,-1 1 0,-1-1 0,0 0 1,-1-1-2,2-2-4,0-1-4,2-3-4,-1-3-1,1-3-2,0-5-1,0-3-1,1-4-1,1-2 0,3-4 0,2-2 0,2-6 0,3-8 2,3-8 2,3-7 1,5-11-1,6-12-5,8-13-4,6-13-5,6-6-5,4 0-6,3 0-7,5 0-7,-6 8 0,-13 17 5,-13 16 5,-15 18 5,-6 7 1,-1 2-5,1 1-4,0 1-5</inkml:trace>
</inkml:ink>
</file>

<file path=ppt/ink/ink1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6:57"/>
    </inkml:context>
    <inkml:brush xml:id="br0">
      <inkml:brushProperty name="width" value="0.03356" units="cm"/>
      <inkml:brushProperty name="height" value="0.03356" units="cm"/>
    </inkml:brush>
  </inkml:definitions>
  <inkml:trace contextRef="#ctx0" brushRef="#br0">74139 12179 655,'-5'-7'7,"6"2"15,6 2 15,6 2 14,7 1 4,8 0-9,10 0-8,9 0-9,2 0-6,-3 0-6,-2 0-6,-3 0-5,0-1-4,4-2-1,3-2-3,5-1-1,-3-1-3,-8 2-4,-9 3-4,-9 1-5,-6 0-5,-3 0-6,-3-2-5,-2 0-7</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4"/>
    </inkml:context>
    <inkml:brush xml:id="br0">
      <inkml:brushProperty name="width" value="0.03988" units="cm"/>
      <inkml:brushProperty name="height" value="0.03988" units="cm"/>
      <inkml:brushProperty name="color" value="#00BFF3"/>
    </inkml:brush>
  </inkml:definitions>
  <inkml:trace contextRef="#ctx0" brushRef="#br0">47385 45130 551,'-23'-2'12,"17"0"22,16-3 23,17-2 23,9 0 3,1 0-16,0 2-17,2 1-17,-1 0-13,-2 2-9,-2 0-10,-1 2-9,-2 0-6,-1 0-3,-2 0-3,1 0-2,-4 0-4,-2 0-3,-3 0-3,-2 0-5,-4-1-4,-1 0-5,-2-2-6,-2 0-5</inkml:trace>
</inkml:ink>
</file>

<file path=ppt/ink/ink1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0"/>
    </inkml:context>
    <inkml:brush xml:id="br0">
      <inkml:brushProperty name="width" value="0.04248" units="cm"/>
      <inkml:brushProperty name="height" value="0.04248" units="cm"/>
      <inkml:brushProperty name="color" value="#00BFF3"/>
    </inkml:brush>
  </inkml:definitions>
  <inkml:trace contextRef="#ctx0" brushRef="#br0">74184 12239 517,'-43'-15'-23,"8"3"8,7 1 9,9 3 9,4 0 9,4 2 7,3 1 9,3 0 7,2 3 7,3 2 4,4 4 4,2 2 5,4 2-2,4 0-9,3-1-7,5 1-8,3-2-6,5-1-5,3-2-4,4-2-5,3-1-3,2 0-3,2 0-2,2 0-4,0 0-2,-4 0-4,-2 0-1,-3 0-4,-3 0-1,-2 0-3,-2 0-2,-1 0-3,-3 0-1,-2 0-4,-1 0-3,-2 0-2</inkml:trace>
</inkml:ink>
</file>

<file path=ppt/ink/ink1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0"/>
    </inkml:context>
    <inkml:brush xml:id="br0">
      <inkml:brushProperty name="width" value="0.03426" units="cm"/>
      <inkml:brushProperty name="height" value="0.03426" units="cm"/>
      <inkml:brushProperty name="color" value="#00BFF3"/>
    </inkml:brush>
  </inkml:definitions>
  <inkml:trace contextRef="#ctx0" brushRef="#br0">75044 11513 642,'-8'-8'1,"2"2"1,1 1 2,0 0 1,1 1 1,-2 0-1,0 0 0,-1 1-2,0 2 8,2 7 13,2 7 15,2 8 14,1 3 2,0 4-8,0 3-8,0 3-10,-1 0-9,-2 0-10,-2-1-12,-1-1-9,-1-2-8,2-2-2,2-1-4,2-3-2,1-2-4,0-4-1,0-5-3,0-3-1,1-3-1,2-2 2,2-3 2,2 0 2,0-3 3,-1-1 3,-1 0 4,0-1 3</inkml:trace>
</inkml:ink>
</file>

<file path=ppt/ink/ink1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1"/>
    </inkml:context>
    <inkml:brush xml:id="br0">
      <inkml:brushProperty name="width" value="0.03246" units="cm"/>
      <inkml:brushProperty name="height" value="0.03246" units="cm"/>
      <inkml:brushProperty name="color" value="#00BFF3"/>
    </inkml:brush>
  </inkml:definitions>
  <inkml:trace contextRef="#ctx0" brushRef="#br0">75537 11439 677,'7'-18'39,"-2"9"4,-3 10 3,0 10 5,-2 6-3,0 5-10,0 3-10,0 5-10,-2 1-8,-2 2-8,-4 1-8,-2 0-8,-2 1-6,-3 1-5,-2-1-7,-1 0-5,-1-2-2,1-2 4,1-3 2,1-3 4,1-4 0,2-3 0,3-4-2,1-4-1</inkml:trace>
</inkml:ink>
</file>

<file path=ppt/ink/ink1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2"/>
    </inkml:context>
    <inkml:brush xml:id="br0">
      <inkml:brushProperty name="width" value="0.03883" units="cm"/>
      <inkml:brushProperty name="height" value="0.03883" units="cm"/>
      <inkml:brushProperty name="color" value="#00BFF3"/>
    </inkml:brush>
  </inkml:definitions>
  <inkml:trace contextRef="#ctx0" brushRef="#br0">74039 13299 566,'-14'2'30,"5"2"7,3 4 7,4 2 7,2 3-1,0 5-7,0 3-7,0 5-8,0 1-5,0 1-5,0-1-3,0 1-5,-1 0-3,0 2-1,-2 2-2,0 3-3,-1-3 1,0-6 1,0-5 1,0-7 2,5-8-11,12-14-24,10-12-23,11-12-24,3-8-4,-4-1 14,-4 0 14,-3-1 15,-3 0 9,-1 5 8,-1 4 6,-1 4 6,-2 4 6,-3 5 1,-2 4 2,-4 6 2,-2 5 7,-1 5 12,0 4 13,-2 5 13,-1 3 2,-2 2-6,-2 0-7,-2 1-7,0 0-7,0-1-8,2-1-9,1 0-9,1-4-5,5-3-4,4-4-2,4-4-4,3-4-1,3-5 0,3-5-1,3-5 1,1-3 1,-1 3 1,-1 0 1,-1 1 2,-2 2 3,-1 2 3,-3 4 3,-1 3 4,-3 3 8,-4 6 14,-5 4 14,-3 6 14,-2 1 0,0 1-14,0 0-14,0 0-14,1-1-8,0-1-3,2-1-2,0 0-2,-1-1-4,-2 3-5,-3 2-4,-4 2-5,-3 0-1,-5 1 1,-5 0 1,-5-1 1,-3 0 2,-1-1 3,-1-1 3,0 0 2,-2-2 3,1-1 0,0 0 2,-1-2 1,1-1 2,1-1 2,2 0 4,0-2 1,2 0 2,3 0 0,3 0-2,3 0 0,2 0 5,4 0 12,3 0 11,3 0 12,0 1 6,2 5-1,-1 4 0,0 4-1,0 1-4,0 1-7,0-1-9,0 1-7,1-1-5,0 1 1,2-1 0,0 1 1,1-2-4,0-1-7,0-2-5,0-3-7,4-3-8,8-8-11,7-6-9,9-7-11,4-7-2,2-4 5,3-4 5,1-6 5,0-2 6,0 2 6,-1 0 6,-1 1 7,-3 3 4,-4 5 4,-3 5 3,-5 5 5,-3 4 3,-2 2 4,-4 4 3,-3 3 5,-4 4 2,-6 7 3,-6 7 2,-5 7 2,-5 4-2,-2-1-6,-2 0-7,-1 1-7,0-3-4,1-3-3,2-5-4,3-3-3,4-4-5,8-2-6,8-4-7,8-3-7,4-1 1,1 0 5,1 0 6,1 0 5,0 0 5,-3 0 2,-1 0 2,-2 0 3,-4 2 0,-6 2 0,-6 4-2,-6 2 0,-5 1 1,-6 1 1,-3 0 2,-6 0 1,-3-1 1,-1 1-1,-1 0-1,0 0-1,-2-1 0,-1-1 1,-1-1 0,0 0 0,-1-2 1,2-1 0,0 0-1,1-2 0,3 0 4,5 0 10,5 0 9,5 0 9,9-1 3,12 0-2,13-2-4,14 0-1,7-2-5,4 0-6,4-2-6,4 0-6,2-1-3,3 2 0,2 0-2,2 2 1,0 0-4,-3 0-4,-1 0-6,-2 0-5,-2-2-7,0-2-10,-2-3-8,0-3-10,-4-2-1,-6 2 5,-6 1 7,-5 1 5,-6 0 5,-3 2 1,-4 0 4,-4 2 1</inkml:trace>
</inkml:ink>
</file>

<file path=ppt/ink/ink1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2"/>
    </inkml:context>
    <inkml:brush xml:id="br0">
      <inkml:brushProperty name="width" value="0.04027" units="cm"/>
      <inkml:brushProperty name="height" value="0.04027" units="cm"/>
      <inkml:brushProperty name="color" value="#00BFF3"/>
    </inkml:brush>
  </inkml:definitions>
  <inkml:trace contextRef="#ctx0" brushRef="#br0">77238 12022 546,'1'-22'3,"2"3"5,2 3 6,2 2 6,1 4 5,1 1 2,2 2 4,0 2 2,0 3-1,1 4-7,0 4-8,0 4-7,-2 3-7,-3 5-7,-2 3-8,-4 5-7,-2 2-3,-4 1 1,-2 0 2,-3 2 1,-4 0 0,-2-1-1,-3-1 0,-3-1-1,-2-2-1,-3 0-1,-1-1-1,-2 0-1,-2-3 2,-1 0 5,-1-1 3,0 0 5,0-3 5,3 1 6,3-2 5,4-1 7,2-2 4,5-3 4,3-2 4,4-4 3,9-4 3,14-6 2,13-6 2,14-5 2,8-5-3,0-1-8,1-3-8,2-1-7,-2 0-6,-4 5-2,-4 3-4,-4 5-2,-5 2-2,-4 2 0,-5 2 1,-5 2 1,-4 3 3,-4 4 6,-4 4 7,-4 4 7,-4 3 2,-4 1-2,-4 3 0,-4 2-2,-1 1-3,-1 1-2,1 1-4,-1 1-3,1-1-1,0-1 1,2-3 0,1-1 2,0-1-6,1-1-8,-1 1-11,0 0-9,0-2-7,1-1-5,-1-3-4,0 0-5,0-4-1,1-1 1,-1-2 1,0-2 1,2-4 3,3-6 6,2-5 5,4-7 7,1-2 4,0 1 4,0 1 5,0 1 5,0 2 4,0 3 5,0 2 5,0 4 4,0 4 8,2 6 10,0 6 9,2 6 11,0 3 0,2 1-6,0 1-9,1 1-6,1 1-7,0 1-3,0 1-6,0 2-3,-2-2-6,-1 0-6,-2-1-6,-2 0-6,-2-3-3,-2-1-2,-2-3-2,-1-1-1,-3-2-3,0-2-6,-2-3-5,0-1-5,-1-2 0,-1-4 5,-1-2 4,-1-3 5,0-2 5,2 0 5,3 0 4,1 0 5</inkml:trace>
</inkml:ink>
</file>

<file path=ppt/ink/ink1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3"/>
    </inkml:context>
    <inkml:brush xml:id="br0">
      <inkml:brushProperty name="width" value="0.0398" units="cm"/>
      <inkml:brushProperty name="height" value="0.0398" units="cm"/>
      <inkml:brushProperty name="color" value="#00BFF3"/>
    </inkml:brush>
  </inkml:definitions>
  <inkml:trace contextRef="#ctx0" brushRef="#br0">76756 14080 552,'-9'-8'0,"-2"0"-3,-2 0 0,-1 0-2,-1 1 0,4 1 0,3 0 3,3 2 0,2 4 10,3 8 19,4 7 19,2 9 18,3 4 5,4 0-11,2 2-10,3 1-10,3 1-7,5 0-4,3 2-4,5 1-3,2-2-8,4-2-11,2-3-9,4-3-10,1-3-10,2-1-8,0-3-8,2-1-9,-6-3 1,-8-3 9,-11-3 9,-9-2 10,-5-2 2,1 0-5,1 0-6,2 0-5</inkml:trace>
</inkml:ink>
</file>

<file path=ppt/ink/ink1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5"/>
    </inkml:context>
    <inkml:brush xml:id="br0">
      <inkml:brushProperty name="width" value="0.04049" units="cm"/>
      <inkml:brushProperty name="height" value="0.04049" units="cm"/>
      <inkml:brushProperty name="color" value="#00BFF3"/>
    </inkml:brush>
  </inkml:definitions>
  <inkml:trace contextRef="#ctx0" brushRef="#br0">79937 12459 543,'14'16'79,"-1"-2"-19,-2-1-18,-2-1-18,-2 1-13,-1 1-6,-1 3-5,0 2-7,-2 0-3,0 1-2,-2-1-1,0 1-2,-4-1-3,-4 1-5,-5 0-6,-5-1-4,-2-1-2,1-3 5,0-2 2,2-4 5,1-2 4,-1-1 5,0 0 5,1-2 6,0 0 4,2-2 3,2 0 3,3-2 4,1 3 3,2 8 6,2 6 4,2 7 6,1 5 0,2 5-5,0 2-4,2 6-4,-1-1-2,-2-2 1,-2-3 0,-2-4 0,-1-3 0,0-3-1,0-5-1,0-3-2,3-8 0,6-10-2,6-11-1,6-11-1,4-10-5,2-7-6,4-8-7,3-7-7,3-6-4,1-2-1,2-1-2,2-3-1,0 3 0,-2 5 0,-1 6 1,-3 6 1,-2 7 4,-3 6 7,-3 7 7,-3 7 7,-4 8 13,-5 8 17,-4 10 17,-6 8 18,-2 4 1,-2 1-13,-1-1-15,0 1-13,-1 0-10,0-1-6,0 1-6,1-1-7,-1 0-6,0-3-7,0-1-7,0-2-8,1-5-7,2-6-6,2-8-6,2-6-7,2-6 0,3-5 10,4-5 7,2-5 9,2-1 7,-1 2 4,1 1 5,0 3 5,-1 3 4,-1 3 6,-1 5 4,0 3 5,-2 3 4,-1 2 5,-1 3 5,0 1 4,-1 1 3,-1 2 0,1 0 0,0 2 0,-1 2-1,-1 4-2,0 4-2,-1 3-3,-3 4-4,-1 3-3,-2 3-4,-1 3-4,-4 2-3,-4 1-4,-4 1-4,-3 1-2,-3 1-5,0 2-3,1 2-5,-1 2-3,1-1-3,1-5-1,1-5 0,1-5-1,0-5 0,2-5 2,1-5 2,1-4 1,2-5 2,2-4-1,4-4 1,2-3 1,3-3 1,0 0 3,2 1 2,0-1 3,2 1 2,2 2 1,2 3 1,2 1 2,0 2 3,1 2 6,0 2 7,0 2 6,-2 3 4,-3 4 4,-2 4 3,-4 4 4,-2 3 0,-2 3-4,-2 3-2,-2 3-3,-2 2-4,-3 0-2,-4 2-5,-1 1-2,-3 0-3,0-2 0,1 0-1,-1-1 0,2-2-2,1-5-4,2-3-2,3-4-3,4-7-6,8-7-8,8-7-8,7-9-9,6-4-1,3-1 6,3-1 5,3-1 6,0 1 4,-1 5 3,-3 3 2,-1 4 4,-3 4 4,-3 4 4,-3 4 6,-3 4 5,-2 4 3,-2 4 3,-2 3 3,-2 5 2,-3 1 1,-1 1 0,-2-1 0,-1 1-1,-2-2 0,2-1-2,0-3 0,2-1-2,3-3-1,5-1-1,7-2 0,6-2-2,2-4-1,-2-2-3,0-6-2,0-2-2,-2-4-3,1-2-5,-1-2-5,1-1-4,-1-3-4,-3-1-2,-1-3-3,-2-1-2,-2-5-5,1-5-7,0-6-8,0-6-6,-2-3-2,-1 0 4,-2 0 2,-2 0 4,-1 4 3,0 8 1,0 8 3,0 7 2</inkml:trace>
</inkml:ink>
</file>

<file path=ppt/ink/ink1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06"/>
    </inkml:context>
    <inkml:brush xml:id="br0">
      <inkml:brushProperty name="width" value="0.04469" units="cm"/>
      <inkml:brushProperty name="height" value="0.04469" units="cm"/>
      <inkml:brushProperty name="color" value="#00BFF3"/>
    </inkml:brush>
  </inkml:definitions>
  <inkml:trace contextRef="#ctx0" brushRef="#br0">83350 11812 492,'37'0'80,"-6"0"-16,-4 0-18,-4 0-16,-5 1-10,-1 3-1,-3 4 0,-1 2-1,-2 3-1,0 1-1,-2 3-1,-1 2-2,-2 1-7,-6 3-17,-4 1-16,-5 3-16,-4-1-6,-2-2 4,-2-1 3,-1-3 3,-1-2 3,2-2 2,3-4 1,1-3 1,2-2 5,1-2 5,0-2 7,2-2 6,2-1 5,4 0 6,4 0 4,4 0 5,2 2 4,2 4 3,0 3 1,1 5 3,-1 4 2,-2 3 1,-4 5 1,-2 3 0,-3 2 1,-1 1-3,0-1-1,-1 0-2,-2-1-2,-2-1 0,-2-3-2,-1-1-1,-2-4 0,2-3-1,0-5-1,2-3-1,5-9-3,8-16-7,9-13-6,10-16-8,3-9-3,2-3-1,1-5 1,1-3-2,0-2-1,1 2-5,-1 3-4,0 1-5,-1 5 0,-3 6 2,-3 8 4,-3 6 2,0 3 5,1 0 7,3-2 7,1-1 7,1 2 4,-3 6 3,-1 3 2,-3 7 3,-1 2 2,-3 2-1,-1 2 0,-2 3-1,-2 0 3,-1 2 3,0 1 3,-2 0 4,-1 4-2,-2 6-9,-2 6-8,-2 6-9,-4 4-4,-4 4-2,-6 5-2,-3 3-1,-5 1-4,0-2-8,-1-1-7,-1-3-7,1-2-2,3-5 2,3-3 2,3-5 3,3-3 2,4-6 4,4-4 4,4-6 4,4-2 4,2 1 4,3-1 5,3 0 4,2 1 3,0 2-1,-1 2 1,1 2 0,-3 4 4,-7 4 5,-5 5 8,-5 5 5,-5 2 1,-2-3-4,-2-1-4,-1-2-4,-1-2-4,2-1-2,3 0-2,1-2-2,1 0-2,2 0-2,1 0-3,0-1-1,3 0-1,2-2 2,3-2 2,4-2 3,1-1 1,0 2 3,0 0 2,-1 2 2,1 1 1,-2 3-1,-1 4 0,0 2 0,-2 3 1,0 1 4,-2 3 5,0 1 4,-3 1 0,0-1-2,-3-1-3,-2-1-4,0-1-5,4-3-9,3-1-8,2-2-9,4-4-5,4-5 0,3-4-1,5-5 0,2-5-1,1-2 0,1-3-2,1-3-1,0-2 3,-3 1 5,-1-1 5,-2 1 5,-3 1 9,-1 2 10,-2 4 11,-2 3 10,-4 2 5,-5 2-4,-4 2-2,-5 2-3,-4 2-3,-2 0-5,-1 2-4,-3 0-5,-2 3-3,-5 4-3,-3 3-2,-4 5-3,-3 1-1,-1 1-1,-1 0-1,0-1-2,-1 1 1,-1-1 2,1 1 1,0-1 2,2 1 2,5 0 2,5-1 2,6 1 2,2-2 1,4-3 0,3-3-2,3-3 0,2 0-2,4 0 0,2 1-2,4 2 0,4-1-1,7-1 1,7-1 0,7 0 1,6-1 0,5 1-2,4 2-1,6 0-1,4 2-1,5 3 0,5 3-2,6 3-1,6 2-1,8 1 0,10 1-3,8 1 0,3-1 0,-2-1 1,-4-3 1,-2-1 1,-11-4-13,-16-3-29,-16-4-29,-17-4-29</inkml:trace>
</inkml:ink>
</file>

<file path=ppt/ink/ink1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4"/>
    </inkml:context>
    <inkml:brush xml:id="br0">
      <inkml:brushProperty name="width" value="0.022" units="cm"/>
      <inkml:brushProperty name="height" value="0.022" units="cm"/>
      <inkml:brushProperty name="color" value="#F2395B"/>
    </inkml:brush>
  </inkml:definitions>
  <inkml:trace contextRef="#ctx0" brushRef="#br0">62691 8348 999,'-50'-2'-6,"10"-2"-12,9-3-12,11-3-12</inkml:trace>
</inkml:ink>
</file>

<file path=ppt/ink/ink1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6"/>
    </inkml:context>
    <inkml:brush xml:id="br0">
      <inkml:brushProperty name="width" value="0.04269" units="cm"/>
      <inkml:brushProperty name="height" value="0.04269" units="cm"/>
      <inkml:brushProperty name="color" value="#F2395B"/>
    </inkml:brush>
  </inkml:definitions>
  <inkml:trace contextRef="#ctx0" brushRef="#br0">48477 23618 515,'-6'5'74,"2"-2"-9,4-6-9,2-2-11,3-2-6,2 2-5,2 2-5,1 2-3,0 3-7,-2 2-6,-4 3-7,-3 4-6,-2-1-4,-3-1 1,-4-2-1,-2-3 1,1-2 2,7-6 6,4-4 5,7-5 6,2-1 2,-1 1-3,0 3-3,-2 1-2,-2 3-4,-3 6-4,-2 4-5,-3 6-5,-3 0-7,-2 1-9,-2-2-11,-1-1-9</inkml:trace>
</inkml:ink>
</file>

<file path=ppt/ink/ink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5"/>
    </inkml:context>
    <inkml:brush xml:id="br0">
      <inkml:brushProperty name="width" value="0.04875" units="cm"/>
      <inkml:brushProperty name="height" value="0.04875" units="cm"/>
      <inkml:brushProperty name="color" value="#00BFF3"/>
    </inkml:brush>
  </inkml:definitions>
  <inkml:trace contextRef="#ctx0" brushRef="#br0">48163 43971 451,'-15'-8'3,"2"0"5,2 1 6,3-1 5,1 3 11,2 8 17,2 6 16,2 7 16,1 6 1,2 5-15,0 5-15,2 5-16,-1 2-10,-1 2-7,0 0-6,-1 2-7,-1 0-6,0 2-7,0 0-8,0 2-6,0 0-4,0 2 2,0 0 1,0 2 0,0-5-7,2-8-18,0-10-17,2-7-18</inkml:trace>
</inkml:ink>
</file>

<file path=ppt/ink/ink1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7"/>
    </inkml:context>
    <inkml:brush xml:id="br0">
      <inkml:brushProperty name="width" value="0.0393" units="cm"/>
      <inkml:brushProperty name="height" value="0.0393" units="cm"/>
      <inkml:brushProperty name="color" value="#F2395B"/>
    </inkml:brush>
  </inkml:definitions>
  <inkml:trace contextRef="#ctx0" brushRef="#br0">48050 24314 559,'8'-7'119,"0"0"-24,-1 2-24,1 1-24,0 1-15,0 6-4,0 2-5,-1 5-5,-1-1-11,-4-4-17,-4-6-17,-4-4-18,1-2-2,3 0 14,4 2 15,3 1 14,3 0 1,0 0-13,0 0-13,0 0-13</inkml:trace>
</inkml:ink>
</file>

<file path=ppt/ink/ink1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8"/>
    </inkml:context>
    <inkml:brush xml:id="br0">
      <inkml:brushProperty name="width" value="0.04464" units="cm"/>
      <inkml:brushProperty name="height" value="0.04464" units="cm"/>
      <inkml:brushProperty name="color" value="#F2395B"/>
    </inkml:brush>
  </inkml:definitions>
  <inkml:trace contextRef="#ctx0" brushRef="#br0">48283 23630 492,'-14'-1'87,"1"0"-15,2-2-15,3 0-14,2-1-5,6 1 4,4-1 5,6 0 3,1 1-7,1 1-19,-1 0-19,1 2-20</inkml:trace>
</inkml:ink>
</file>

<file path=ppt/ink/ink1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8"/>
    </inkml:context>
    <inkml:brush xml:id="br0">
      <inkml:brushProperty name="width" value="0.04493" units="cm"/>
      <inkml:brushProperty name="height" value="0.04493" units="cm"/>
      <inkml:brushProperty name="color" value="#F2395B"/>
    </inkml:brush>
  </inkml:definitions>
  <inkml:trace contextRef="#ctx0" brushRef="#br0">48200 24231 489,'29'-7'158,"-5"2"-37,-5 2-37,-5 2-38,-2 1-19,0 0-3,-1 0-1,1 0-4,-3 0-11,-6 0-21,-6 0-22,-6 0-22,0-1-13,4-2-1,6-2-3,4-1-2</inkml:trace>
</inkml:ink>
</file>

<file path=ppt/ink/ink1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19"/>
    </inkml:context>
    <inkml:brush xml:id="br0">
      <inkml:brushProperty name="width" value="0.04602" units="cm"/>
      <inkml:brushProperty name="height" value="0.04602" units="cm"/>
      <inkml:brushProperty name="color" value="#F2395B"/>
    </inkml:brush>
  </inkml:definitions>
  <inkml:trace contextRef="#ctx0" brushRef="#br0">53150 18527 478,'8'-7'7,"1"-1"17,2 0 15,0 0 16,0 1 4,1 1-6,0 1-7,-1 0-7,-1 3-6,-2 4-5,-4 4-5,-2 4-5,-4 0-6,0 1-3,-3-2-6,-2-1-4,-1-1-5,-2-2-4,0-3-5,-1 0-4,0-4-1,3-4 4,1-4 3,2-3 3,3-2 5,2 3 7,4 1 7,2 2 7,2 3 5,1 1 1,2 2 3,0 2 2,-1 3-1,-5 4-7,-3 3-5,-4 5-7</inkml:trace>
</inkml:ink>
</file>

<file path=ppt/ink/ink1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0"/>
    </inkml:context>
    <inkml:brush xml:id="br0">
      <inkml:brushProperty name="width" value="0.04018" units="cm"/>
      <inkml:brushProperty name="height" value="0.04018" units="cm"/>
      <inkml:brushProperty name="color" value="#F2395B"/>
    </inkml:brush>
  </inkml:definitions>
  <inkml:trace contextRef="#ctx0" brushRef="#br0">53766 19100 547,'21'1'158,"-5"4"-38,-5 2-38,-5 3-37,-3 2-22,-4 0-8,-2-1-7,-3 1-6,-3-2-10,0-4-11,-2-4-11,1-4-10,-1-3 0,4-2 11,2-2 10,4-1 11,2-1 9,2 2 9,2 2 7,2 2 8</inkml:trace>
</inkml:ink>
</file>

<file path=ppt/ink/ink1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1"/>
    </inkml:context>
    <inkml:brush xml:id="br0">
      <inkml:brushProperty name="width" value="0.03872" units="cm"/>
      <inkml:brushProperty name="height" value="0.03872" units="cm"/>
      <inkml:brushProperty name="color" value="#F2395B"/>
    </inkml:brush>
  </inkml:definitions>
  <inkml:trace contextRef="#ctx0" brushRef="#br0">30500 18531 568,'14'1'96,"-3"4"-20,-3 2-22,-2 3-21,-4 1-12,-3-2-4,-2-3-2,-3-1-4,-1-3-3,2-6-5,2-4-5,2-5-5,2-1-1,2 3 3,2 3 3,2 2 3,2 3 4,1 2 7,3 2 7,1 2 7,-2 2 0,-8 0-8,-8 1-7,-8 2-7,-3-2-8,1-3-8,1-2-7,1-4-8,2-1-4,5-2 1,3 0-1,4-1 1,2-1-5,1 1-8,1-1-9,2 0-9</inkml:trace>
</inkml:ink>
</file>

<file path=ppt/ink/ink1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1"/>
    </inkml:context>
    <inkml:brush xml:id="br0">
      <inkml:brushProperty name="width" value="0.03809" units="cm"/>
      <inkml:brushProperty name="height" value="0.03809" units="cm"/>
      <inkml:brushProperty name="color" value="#F2395B"/>
    </inkml:brush>
  </inkml:definitions>
  <inkml:trace contextRef="#ctx0" brushRef="#br0">30893 18993 577,'-6'-7'81,"4"1"-10,4 0-8,4 2-10,1 2-12,-1 4-17,-1 4-17,0 3-17,-3 2-8,-3-1-2,-2-1-1,-3-1-2,-2-1 3,1-2 7,-1-3 7,0 0 7,2-4 9,2 0 11,4-3 12,2-2 11,3 0 0,2 1-12,1 1-12,3 1-12</inkml:trace>
</inkml:ink>
</file>

<file path=ppt/ink/ink1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2"/>
    </inkml:context>
    <inkml:brush xml:id="br0">
      <inkml:brushProperty name="width" value="0.03697" units="cm"/>
      <inkml:brushProperty name="height" value="0.03697" units="cm"/>
      <inkml:brushProperty name="color" value="#F2395B"/>
    </inkml:brush>
  </inkml:definitions>
  <inkml:trace contextRef="#ctx0" brushRef="#br0">25800 23824 595,'16'0'126,"-1"0"-23,1 0-25,-1 0-24,-3 0-22,-6 1-21,-8 2-20,-6 0-22,-3 0-2,1-2 18,0-2 16,2-2 17,3-1 4,4 1-10,6-1-10,4 0-9,2 1-11,-1 2-9,-1 2-10,0 2-10</inkml:trace>
</inkml:ink>
</file>

<file path=ppt/ink/ink1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3"/>
    </inkml:context>
    <inkml:brush xml:id="br0">
      <inkml:brushProperty name="width" value="0.04478" units="cm"/>
      <inkml:brushProperty name="height" value="0.04478" units="cm"/>
      <inkml:brushProperty name="color" value="#F2395B"/>
    </inkml:brush>
  </inkml:definitions>
  <inkml:trace contextRef="#ctx0" brushRef="#br0">25058 24562 491,'-12'0'59,"5"-2"-3,6-1-5,6 0-3,4 0-4,1 0-1,3 2-2,1 1-1,1 1-8,-2 3-14,-3 4-13,-1 2-13,-4 1-9,-4-1-2,-6-1-2,-4 0-3,-2-3 2,-1-3 3,0-2 5,1-3 4,-1-3 3,2-2 1,1-2 2,1-2 1,0 0 3,2 1 3,1 1 3,0 1 3,3 0 6,2 0 7,4 0 8,2 1 8,2 0 1,2 2-6,0 2-5,1 2-5</inkml:trace>
</inkml:ink>
</file>

<file path=ppt/ink/ink1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24"/>
    </inkml:context>
    <inkml:brush xml:id="br0">
      <inkml:brushProperty name="width" value="0.04104" units="cm"/>
      <inkml:brushProperty name="height" value="0.04104" units="cm"/>
      <inkml:brushProperty name="color" value="#F2395B"/>
    </inkml:brush>
  </inkml:definitions>
  <inkml:trace contextRef="#ctx0" brushRef="#br0">25839 23507 536,'-13'-2'61,"3"0"-6,4-3-7,4-2-5,2-2-4,0-1-1,0-3-1,0-1-1,1 0-4,4 6-6,2 5-6,3 5-6,0 3-5,-2 3-4,-4 3-5,-2 3-2,-4 1-3,0-1-1,-3-1 1,-2-1 0,-1-2 0,-1-2 2,-2-4 1,0-2 2,1-5-1,1-4-2,2-5-2,2-5-3,3-1 1,2 3 2,4 3 4,2 3 2,3 3-1,1 6-7,3 4-7,2 6-6</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5"/>
    </inkml:context>
    <inkml:brush xml:id="br0">
      <inkml:brushProperty name="width" value="0.04723" units="cm"/>
      <inkml:brushProperty name="height" value="0.04723" units="cm"/>
      <inkml:brushProperty name="color" value="#00BFF3"/>
    </inkml:brush>
  </inkml:definitions>
  <inkml:trace contextRef="#ctx0" brushRef="#br0">51563 43952 465,'-1'-21'4,"-1"3"8,0 4 8,-1 5 8,-1 4 8,2 8 9,0 6 8,2 7 8,0 5 1,2 5-9,0 3-8,2 5-7,-1 1-9,-1 2-6,0 1-8,-1 0-7,-3 2-6,0 0-3,-3 2-5,-2 1-3,-1 0-6,0 0-6,1 0-6,-1 0-6,1-3-5,2-6-4,2-6-5,2-5-3,1-5-3,2-3 1,0-3 1,2-2 0</inkml:trace>
</inkml:ink>
</file>

<file path=ppt/ink/ink1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33"/>
    </inkml:context>
    <inkml:brush xml:id="br0">
      <inkml:brushProperty name="width" value="0.04633" units="cm"/>
      <inkml:brushProperty name="height" value="0.04633" units="cm"/>
      <inkml:brushProperty name="color" value="#F2395B"/>
    </inkml:brush>
  </inkml:definitions>
  <inkml:trace contextRef="#ctx0" brushRef="#br0">40099 16359 474,'8'-22'35,"-1"3"3,1 3 4,0 3 5,0 4 1,0 4-3,-1 6-3,1 4-2,-3 3-8,-6 2-11,-6 0-11,-5 1-13,-4-1-4,2-2 1,1-4 1,1-3 1,0-2 2,1-2 4,-1-2 3,1-1 4,1-2 3,6 0 2,4 1 3,6-1 3,3 1 0,1 2-2,3 2-4,1 2-2,0 3-4,-2 4-6,-4 4-7,-3 3-5,-4 2-3,-4-3 1,-5-1 0,-5-2 0,-2-4 0,3-6 2,1-6 2,2-6 0,3-2 4,2-1 7,4 1 6,3-1 6,2 2-1,3 5-9,3 3-9,3 4-9,1 2-11,-1 2-11,-1 0-11,0 2-12</inkml:trace>
</inkml:ink>
</file>

<file path=ppt/ink/ink1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34"/>
    </inkml:context>
    <inkml:brush xml:id="br0">
      <inkml:brushProperty name="width" value="0.0389" units="cm"/>
      <inkml:brushProperty name="height" value="0.0389" units="cm"/>
      <inkml:brushProperty name="color" value="#F2395B"/>
    </inkml:brush>
  </inkml:definitions>
  <inkml:trace contextRef="#ctx0" brushRef="#br0">39974 17261 565,'-6'-8'11,"4"2"21,4 1 21,4 0 22,-1 2-2,-6 2-23,-6 2-26,-6 2-23,-1 0-7,3-4 10,3-2 10,2-3 12,4-2 1,2 0-5,4 0-6,2 0-6,3 1-8,2 1-10,1 0-11,3 2-11</inkml:trace>
</inkml:ink>
</file>

<file path=ppt/ink/ink1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34"/>
    </inkml:context>
    <inkml:brush xml:id="br0">
      <inkml:brushProperty name="width" value="0.04134" units="cm"/>
      <inkml:brushProperty name="height" value="0.04134" units="cm"/>
      <inkml:brushProperty name="color" value="#F2395B"/>
    </inkml:brush>
  </inkml:definitions>
  <inkml:trace contextRef="#ctx0" brushRef="#br0">47476 16518 532,'2'-14'45,"2"5"6,3 3 6,4 4 5,-2 4-3,-1 6-12,-4 4-12,-2 5-12,-4 0-9,0-1-6,-3-4-5,-2-3-5,-2-2-5,-3-2-1,-3-3-3,-3 0-1,1-5 0,7-6 3,5-6 3,6-5 2,4-1 9,4 3 12,2 5 13,3 3 12,0 4-8,-1 6-28,-3 4-27,-1 6-29,-3 1-12,-2 1 6,-4-1 5,-2 1 5,-2-1 2,0-1 1,0 0-2,1-2 1</inkml:trace>
</inkml:ink>
</file>

<file path=ppt/ink/ink1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35"/>
    </inkml:context>
    <inkml:brush xml:id="br0">
      <inkml:brushProperty name="width" value="0.04276" units="cm"/>
      <inkml:brushProperty name="height" value="0.04276" units="cm"/>
      <inkml:brushProperty name="color" value="#F2395B"/>
    </inkml:brush>
  </inkml:definitions>
  <inkml:trace contextRef="#ctx0" brushRef="#br0">47357 17381 514,'15'-13'119,"-1"5"-21,-1 4-19,-1 6-20,-2 3-15,-2 3-9,-4 3-10,-2 4-10,-4-1-7,-2-1-4,-4-3-5,-2-1-5,-2-2-3,-1-2-3,-1-3-2,-1 0-2,-1-3 0,1 0 5,-1-2 4,1 0 5,2-2 3,4-2 0,6-2 1,5-1 1,2-1 1,1 0 1,1 2 2,2 1 0,0 0-2,1 1-7,2-1-6,0 0-6</inkml:trace>
</inkml:ink>
</file>

<file path=ppt/ink/ink1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44"/>
    </inkml:context>
    <inkml:brush xml:id="br0">
      <inkml:brushProperty name="width" value="0.04187" units="cm"/>
      <inkml:brushProperty name="height" value="0.04187" units="cm"/>
      <inkml:brushProperty name="color" value="#F2395B"/>
    </inkml:brush>
  </inkml:definitions>
  <inkml:trace contextRef="#ctx0" brushRef="#br0">70355 33327 525,'-14'0'3,"3"-2"6,2 0 7,4-1 6,2 0 4,2 3 5,2 4 3,2 2 5,2 3-2,2 2-5,1 1-6,3 3-5,1 1-4,0-1-3,0 1-2,-1 0-2,2-2-2,2-1 1,1-3 0,3-1 0,1-1 0,-1-2-1,1-1-1,-1 0 0,1-2 0,1 0-1,1-2-1,2 0 0,-1-1 0,2 0-1,2 0 0,-1 0-1,2 0 0,-1 0 1,1 0 1,-1 0 0,0-1-2,1 0-3,-1-2-3,1 0-3,-2-1-2,0 0 1,0 0 1,-2 0 0,-2 0 0,-1 0-3,-3 0-3,-1 1-3,-2-1 0,-1 2 0,-1 0 2,0 2 1,-1 0-2,1 0-3,1 0-5,2 0-3</inkml:trace>
</inkml:ink>
</file>

<file path=ppt/ink/ink1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45"/>
    </inkml:context>
    <inkml:brush xml:id="br0">
      <inkml:brushProperty name="width" value="0.03455" units="cm"/>
      <inkml:brushProperty name="height" value="0.03455" units="cm"/>
      <inkml:brushProperty name="color" value="#F2395B"/>
    </inkml:brush>
  </inkml:definitions>
  <inkml:trace contextRef="#ctx0" brushRef="#br0">71537 35030 636,'8'-7'-50,"-2"1"22,-1 0 23,0 2 22,-2-1 11,-1 0-2,0-1-2,-1-2-1,-1 1-1,0-1-3,0 0-1,0 0-1,-2 0-2,0 0-1,-3 1-2,-2-1 0,-2 0-3,-2 2 0,-1 1-3,-3 0-1,0 1-1,-1 1 0,0-2 0,1 2-1,-1-1 0,0 0-1,1 0-2,-1 0-1,1 1 0,-1 2 1,0 2 2,1 2 1,-1 2 1,0 2 0,1 1 0,-1 3 0,1 3 1,1 1 0,1 5 1,1 2 0,1 1 0,2 1-1,2-1 1,2 1-1,2-1 0,2 1 0,2-1 0,2 1 0,2-2-1,2 0 1,2-1 0,2 0-1,1-2 1,1 1-1,1-1 1,1 1-1,0-1 0,-1-1 0,-1-1-2,0-1-1,-2 1 1,-1 1-1,0 3 1,-2 2 1,-1-1 0,-2 0-1,-3-1 1,0 0-1,-3-2-1,-1 1 0,0-1-1,-1 1 0,-2-1-1,-2-1-2,-2-1-1,-1-1-3,-3 0 0,0 0 0,-1-1-1,-1 1-1,-1-2 1,1-3 2,-1-3 1,0-2 1,1-3 1,1-2 2,1-2-1,1-2 2,0-3 1,2-2-1,1-3 1,1-3 0,1-3 0,2-2 0,2-1-1,2-2 1,3-3-2,4-1-1,4-3-3,3-1-1,4-1-3,3-1-1,3 1-1,3 0-1,1-2-3,1-1-1,-1-2-4,1-2-2,-2-2-3,0 0-3,-1-2-4,-1 0-4,-2 0 1,-3 5 3,-3 4 4,-3 4 4,-2 3 3,-2 5 5,-2 3 3,-2 5 4</inkml:trace>
</inkml:ink>
</file>

<file path=ppt/ink/ink1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45"/>
    </inkml:context>
    <inkml:brush xml:id="br0">
      <inkml:brushProperty name="width" value="0.03333" units="cm"/>
      <inkml:brushProperty name="height" value="0.03333" units="cm"/>
      <inkml:brushProperty name="color" value="#F2395B"/>
    </inkml:brush>
  </inkml:definitions>
  <inkml:trace contextRef="#ctx0" brushRef="#br0">72156 30041 660,'-7'-49'-1,"2"10"1,2 11-2,2 12 0,1 8 6,0 10 14,0 8 12,0 9 13,0 6 3,0 3-6,0 3-8,0 2-7,0 2-4,-2 1-2,-1-1-3,0 0-2,-1 1-2,1 0-2,-1 2-2,0 1-3,-1 1-3,-2 4-7,-2 2-7,-1 4-5,-2 3-8,0 7-7,0 5-8,1 7-7,0-1-2,2-7 2,2-7 3,3-6 4,0-9 4,2-6 7,0-9 6,2-7 7</inkml:trace>
</inkml:ink>
</file>

<file path=ppt/ink/ink1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0"/>
    </inkml:context>
    <inkml:brush xml:id="br0">
      <inkml:brushProperty name="width" value="0.03231" units="cm"/>
      <inkml:brushProperty name="height" value="0.03231" units="cm"/>
      <inkml:brushProperty name="color" value="#F2395B"/>
    </inkml:brush>
  </inkml:definitions>
  <inkml:trace contextRef="#ctx0" brushRef="#br0">75193 32495 680,'1'-13'6,"1"4"9,3 6 10,2 5 10,0 3 3,-2 3-4,-3 3-4,0 4-4,-2 2-3,0 3-3,0 3-3,0 3-2,0 2-2,0 0-3,0 2-3,0 1-3,-1 0-3,0-1-1,-2-2-3,0 1-2,-2-3-2,0 0-3,-1-1-3,-1-1-3,-1-2-4,2-4-4,1-5-3,0-3-5,3-5-5,2-4-3,4-6-6,2-4-3</inkml:trace>
</inkml:ink>
</file>

<file path=ppt/ink/ink1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1"/>
    </inkml:context>
    <inkml:brush xml:id="br0">
      <inkml:brushProperty name="width" value="0.03314" units="cm"/>
      <inkml:brushProperty name="height" value="0.03314" units="cm"/>
      <inkml:brushProperty name="color" value="#F2395B"/>
    </inkml:brush>
  </inkml:definitions>
  <inkml:trace contextRef="#ctx0" brushRef="#br0">74891 32263 663,'29'-28'-1,"-7"9"9,-5 7 9,-6 8 10,-4 6 2,-1 4-4,0 4-4,-2 3-4,-1 4-2,0 1 0,-2 3-1,0 2 0,-2 0-3,-4 2-5,-2 1-6,-3 1-5,-2 0-3,0-3 0,0-1 0,1-3 0,-1-1 0,2-3 0,1-1 2,0-2 0,3-4 1,2-7-2,4-4 0,3-7-1,2-3 0,3 0 1,3 1 1,4-1 2,-1 1 1,-1 0 0,-2 2 1,-2 1 0,-2 2 0,-1 6-2,0 4-2,-2 6-1,-3 2-2,-4 3-1,-5 1-2,-5 3-2,-3 1 0,2-1 1,1 1 0,1-1 2,-2 1 0,-3 0-2,-5-1-1,-3 1-2,-2-1 2,1-1 1,1-1 2,1-1 2,0-1 2,1-3 2,-1-1 2,1-2 1,0-2 4,3 0 2,1-2 3,3 0 3,1-2 3,2-1 2,2 0 1,3-2 2,1 2 5,2 4 10,2 4 10,2 4 8,1 2 1,0 1-9,0 1-8,0 1-9,0 1-5,0-1-2,0 1-2,0 0-2,0-3-4,2-1-6,0-4-7,2-3-7,2-4-3,5-8-1,5-6-2,6-7-1,1-5 0,2 0 2,1 0 0,1-2 2,0 0 0,-3 4 2,-1 3 0,-3 3 0,-1 3 3,-3 2 3,-1 4 4,-2 3 4,-2 2 2,-1 2 2,0 2 1,-2 1 2,-1 2 2,0 0-1,-2 0 1,0 0 0,-2 0-1,1-1-1,0 1-3,0 0-1,2-3-4,4-4-5,3-6-5,5-4-4,1-2-2,-3 3 3,-1 1 3,-2 2 3,-2 1 1,-1 0 0,0 0 0,-2 0 0,0 1 4,0 0 6,0 2 7,-1 0 6,1 2 1,0 2-5,0 2-4,0 2-4</inkml:trace>
</inkml:ink>
</file>

<file path=ppt/ink/ink1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2"/>
    </inkml:context>
    <inkml:brush xml:id="br0">
      <inkml:brushProperty name="width" value="0.02466" units="cm"/>
      <inkml:brushProperty name="height" value="0.02466" units="cm"/>
      <inkml:brushProperty name="color" value="#F2395B"/>
    </inkml:brush>
  </inkml:definitions>
  <inkml:trace contextRef="#ctx0" brushRef="#br0">76328 33959 892,'14'-15'-20,"-1"4"7,-2 3 9,-2 2 7,-2 4 4,1 2 0,0 4 0,0 2 0,-1 3 0,-1 2 1,-1 1-1,0 3 1,-2 1 0,0-1-1,-2 1 1,0 0 0,-2-1-1,0 1 1,-2-1-1,0 1 1,-1-1-2,0-1-1,0-1 0,0 0-2,0-2-1,1-1-1,-1-1 0,0 0-2,-1-3-1,0-3-2,-1-2-3,-1-3-3,-1-3 0,2-2 1,1-2 0,0-2 1,2-1 1,0-1 0,2-1 0,0-1 0,1-1 0,0 2 0,0 1 1,0 1 1,0 4 2,0 6 5,0 7 6,0 8 4,0 2 1,-2 1-2,0 0-2,-1-1-2,-1 0-1,0-3-1,0-1-1,0-2-1,2-2-5,4-2-10,4-3-9,4 0-10,0-4-4,-1 0 1,-2-3 2,-2-2 1</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6"/>
    </inkml:context>
    <inkml:brush xml:id="br0">
      <inkml:brushProperty name="width" value="0.0491" units="cm"/>
      <inkml:brushProperty name="height" value="0.0491" units="cm"/>
      <inkml:brushProperty name="color" value="#00BFF3"/>
    </inkml:brush>
  </inkml:definitions>
  <inkml:trace contextRef="#ctx0" brushRef="#br0">52580 44516 448,'0'-11'10,"0"12"23,0 10 20,0 11 22,-1 5 4,0 1-13,-2-1-13,0 1-14,0-1-9,0 1-5,1-1-4,2 0-5,1 0-3,2-3 0,2-1-2,2-3-1,3-3-6,5-6-8,5-6-9,5-6-9,2-6-3,-1-6 2,-1-5 3,-1-7 2,-3-3 3,-3-1 0,-4-1 2,-4 0 0,-4-1 2,-3 3 0,-2 1 1,-4 3 1,-3 2 1,-5 3 2,-5 3 2,-5 2 2,-3 4 0,-1 3-2,-1 2-2,-1 4-3,0 2-1,3 2-1,1 2-1,3 2-2,2 0-3,5 1-4,3 0-6,4 0-4</inkml:trace>
</inkml:ink>
</file>

<file path=ppt/ink/ink1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2"/>
    </inkml:context>
    <inkml:brush xml:id="br0">
      <inkml:brushProperty name="width" value="0.0323" units="cm"/>
      <inkml:brushProperty name="height" value="0.0323" units="cm"/>
      <inkml:brushProperty name="color" value="#F2395B"/>
    </inkml:brush>
  </inkml:definitions>
  <inkml:trace contextRef="#ctx0" brushRef="#br0">78019 33220 681,'7'-11'9,"-2"8"12,-3 9 10,0 10 11,-2 4 3,0 2-6,0 3-7,0 1-6,-2 2-5,0-1-4,-3 1-4,-2-1-3,-2 0-4,-2-1-2,-2-1-1,-1-1-4,-2-1-1,1-1-4,-1-2-3,1 1-4,-1-3 0,2-1 1,1-2 1,1-3 2,0-1-4,2-2-6,1-2-6,1-2-7,1-4-5,2-6-1,2-6-2,2-6-2,1-1 2,0 1 7,0 2 8,0 3 6</inkml:trace>
</inkml:ink>
</file>

<file path=ppt/ink/ink1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4"/>
    </inkml:context>
    <inkml:brush xml:id="br0">
      <inkml:brushProperty name="width" value="0.04009" units="cm"/>
      <inkml:brushProperty name="height" value="0.04009" units="cm"/>
      <inkml:brushProperty name="color" value="#F2395B"/>
    </inkml:brush>
  </inkml:definitions>
  <inkml:trace contextRef="#ctx0" brushRef="#br0">78696 32365 548,'21'-13'3,"-3"5"3,-5 4 6,-3 6 4,-3 3 2,-2 3-3,-2 3-1,-2 4-1,-1 1-1,0 1 0,0 1 2,0 1 1,0 1 1,0 1 2,0 1 2,0 1 3,0 1-1,0 1-1,0 1-2,0 1-2,0 1-2,0 1-2,0 1-2,0 1-2,-1 0-1,0 2 1,-2 1 1,0 1 1,-1-1-3,0 0-4,0-1-5,0-1-5,1-2-3,1-2 0,0-2-1,2-1 0,-2-4-1,0-3-1,-3-4-2,-2-4-2,-1-6-1,0-4-3,1-7-3,-1-6-2,1-6-1,2-7-2,2-7 0,2-6-1,1-5 1,0-2 2,0-2 4,0-2 2,1 1 3,2 4 4,2 4 3,2 4 4,0 4 1,-1 7-2,-1 5-2,0 7-3,-1 6 7,0 8 12,0 8 13,0 7 13,-2 7 5,-2 3-5,-4 5-5,-2 3-4,-2 1-3,0-2-2,1-1-3,-1-3-1,0-2-2,2-3-2,1-3 0,0-3-2,4-4-4,6-8-8,6-7-8,6-6-7,3-7-5,2-5-1,3-7-1,1-5-2,2-6 0,-1-4 2,0-5 1,1-6 1,-1-1 1,-1 2 3,-1 3 1,-1 1 3,-2 4 2,-3 7 4,-3 8 4,-3 6 3,-2 5 5,-1 2 5,0 4 5,-2 3 5,0 3 7,0 6 7,0 4 7,0 6 9,0 1-1,1 1-7,1 0-7,2 0-8,-1 1-6,-1 3-3,-1 3-5,0 3-4,-2 2-2,-1 1-1,0 1 0,-2 1-1,-2 1-1,-2 1-1,-3 0 0,-4 2 0,-1 0-2,-1-1-2,-2-1-3,0-1-1,0-4-1,1-4-1,0-4 0,2-6-1,2-5-2,4-4-3,4-6-4,4-4-3,2-2-1,2 1 2,0 0 3,1 2 1,0 1 4,0 2 2,-2 2 2,-1 3 3,-1 1 2,-4 3 0,-3 4 0,-2 2 1,-3 2 0,-4 1 2,-2 1 1,-3 2 1,-2-1 0,-1 1 0,-2 0 1,1-1-2,-2 0 1,1-1-1,-1 0 0,0-2 0,2-1-1,1-2 1,2-3-1,3-1 0,1-1 0,0-2 0,2 0 1,1-2-1,1-1 1,2-2-2,2-2-1,2-1-1,2-3-1,2-2 0,2-2 0,2-1-1,1-2-1,1 2 0,2 1-1,0 1-2,0 0 1,-1 0 2,0 1 1,-2-1 2,-2 3 7,-4 6 13,-4 6 13,-4 6 14,-2 3 3,0-1-6,1 1-6,-1 0-5,0 0-4,2 1-2,1 1-1,0 2-1,1 0-2,0 1-2,0 1-1,1 1-1,-1 1-2,2 1-2,0 1-1,2 1-2,1 0-1,2-1 0,2-1-1,1-1 0,3-1 0,2-3-2,2-1-2,1-2 0,2-2-1,2-1 1,0 0 1,1-2 1,1-1-1,3-2-6,1-3-3,3 0-5,1-2-2,2 0-1,2 0-1,3 0-1,1-3-2,2-2-5,2-5-6,2-4-5,0-1 0,-2 1 4,-2 1 4,-1 1 5,-5 0-2,-6 2-8,-5 1-8,-6 0-8</inkml:trace>
</inkml:ink>
</file>

<file path=ppt/ink/ink1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7:54"/>
    </inkml:context>
    <inkml:brush xml:id="br0">
      <inkml:brushProperty name="width" value="0.05" units="cm"/>
      <inkml:brushProperty name="height" value="0.05" units="cm"/>
      <inkml:brushProperty name="color" value="#F2395B"/>
    </inkml:brush>
  </inkml:definitions>
  <inkml:trace contextRef="#ctx0" brushRef="#br0">83950 34150 333,'49'20'167,"16"14"-1,15 14 1,17 16 0</inkml:trace>
</inkml:ink>
</file>

<file path=ppt/ink/ink1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3"/>
    </inkml:context>
    <inkml:brush xml:id="br0">
      <inkml:brushProperty name="width" value="0.05229" units="cm"/>
      <inkml:brushProperty name="height" value="0.05229" units="cm"/>
    </inkml:brush>
  </inkml:definitions>
  <inkml:trace contextRef="#ctx0" brushRef="#br0">67304 42400 420,'-14'1'36,"3"2"8,3 2 10,3 2 9,2 2 1,2 5-9,2 4-8,2 3-9,0 4-6,-1 1-5,0 2-4,-2 3-4,0-1-4,0 0-2,0-1-3,0-1-2,0 2-2,0 6 1,0 6 0,0 7 0,0-1-3,0-2-6,0-6-7,0-2-6,0-4-3,0-2 0,0-2 1,0-1 1,0-4-5,0-3-11,0-5-9,0-3-10,1-4-7,2-4-2,2-4-2,2-4-2</inkml:trace>
</inkml:ink>
</file>

<file path=ppt/ink/ink1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3"/>
    </inkml:context>
    <inkml:brush xml:id="br0">
      <inkml:brushProperty name="width" value="0.04536" units="cm"/>
      <inkml:brushProperty name="height" value="0.04536" units="cm"/>
    </inkml:brush>
  </inkml:definitions>
  <inkml:trace contextRef="#ctx0" brushRef="#br0">67281 41940 484,'-7'-9'3,"1"0"6,0-1 5,2-1 6,0 0 4,2 0 4,0 2 3,2 1 3,2 1 1,4 0-3,4 2-1,3 1-3,4 0-1,1 0 0,3 0-1,1 0 1,2 0-3,-1 1-3,1-2-3,-1 2-3,0-1-3,-3 2-2,-1 0-1,-3 2-2,-1 0-4,0 0-3,-2 0-6,-1 0-4,-1 2-9,-2 6-11,-3 4-11,0 5-12,-4 0-7,-3-1-4,-2-4-2,-3-3-4</inkml:trace>
</inkml:ink>
</file>

<file path=ppt/ink/ink1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4"/>
    </inkml:context>
    <inkml:brush xml:id="br0">
      <inkml:brushProperty name="width" value="0.05033" units="cm"/>
      <inkml:brushProperty name="height" value="0.05033" units="cm"/>
    </inkml:brush>
  </inkml:definitions>
  <inkml:trace contextRef="#ctx0" brushRef="#br0">67500 42662 437,'38'7'145,"-4"-2"-31,-2-3-33,-3 0-31,-2-2-20,-1 0-7,-1 0-8,-1 0-6,0-1-6,-1 0-6,1-2-5,-1 0-4,-1-1-5,-1 0-2,-3 0-2,-1 0-2,-2 0-1,-2-2 0,-3 0 1,-1-1 2,-2-2 0,-2 0 1,-2-1 2,-2-1 1,-2-2 3,0-2 2,-2-1 2,0-3 4,-2 0 1,-2 3 2,-1 1 1,-3 2 2,0 2 1,0 1 1,2 0 2,1 2 1,-1 2 3,0 2 3,-2 4 2,1 3 4,-3 2 2,0 3 1,-1 3 2,-1 4 1,-1 2 0,0 3 0,1 3-1,-1 3 0,1 0-2,1 0-2,0-1-2,2-1-2,1 0-1,2 1-1,3 1 1,1 1 0,1-1-1,2-1-1,0-3-1,2-1-1,1-2-1,4-1-2,2-1-2,4-1-3,1-1-1,3 0-3,1-2-2,3-1-3,2-2-3,3-2-7,3-4-5,3-2-5,1-5-5,1-2-5,-1-5-3,0-4-4,-1-3-3,-1-1 2,-3-3 0,-1-1 1,-4 0 2,-3 3 4,-4 3 5,-4 3 4</inkml:trace>
</inkml:ink>
</file>

<file path=ppt/ink/ink1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4"/>
    </inkml:context>
    <inkml:brush xml:id="br0">
      <inkml:brushProperty name="width" value="0.04142" units="cm"/>
      <inkml:brushProperty name="height" value="0.04142" units="cm"/>
    </inkml:brush>
  </inkml:definitions>
  <inkml:trace contextRef="#ctx0" brushRef="#br0">69488 41144 531,'-6'-22'6,"4"2"13,4 5 12,4 1 13,3 4 6,3 3-1,3 2-2,4 4-1,-1 3-4,-1 6-8,-3 4-8,-1 5-8,-3 3-4,-3 3-1,-2 1-1,-4 3-1,-2 1-4,-4 0-8,-2 2-8,-3 1-8,-3-1-4,-1-2-4,-3-1-2,-1-3-4,-1-2 1,2-3 4,3-3 4,1-2 3,2-4 4,1-1 3,0-2 2,2-2 3,4-2 9,8-1 13,8 0 14,7-1 14,5-2 3,-1-1-9,1 0-8,-1-1-8,-1-1-9,-1 0-9,-3 0-9,-1 0-8,-2 1-8,-1 0-8,-1 2-8,0 0-7</inkml:trace>
</inkml:ink>
</file>

<file path=ppt/ink/ink1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4"/>
    </inkml:context>
    <inkml:brush xml:id="br0">
      <inkml:brushProperty name="width" value="0.03489" units="cm"/>
      <inkml:brushProperty name="height" value="0.03489" units="cm"/>
    </inkml:brush>
  </inkml:definitions>
  <inkml:trace contextRef="#ctx0" brushRef="#br0">70300 41578 630,'9'-21'8,"1"5"17,3 5 15,2 4 17,2 3 3,3 1-8,3-1-9,3 0-9,0 0-9,-1 2-8,-3 0-9,-1 2-8,-2 0-4,-3 0-1,-1 0-1,-2 0 0</inkml:trace>
</inkml:ink>
</file>

<file path=ppt/ink/ink1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4"/>
    </inkml:context>
    <inkml:brush xml:id="br0">
      <inkml:brushProperty name="width" value="0.04052" units="cm"/>
      <inkml:brushProperty name="height" value="0.04052" units="cm"/>
    </inkml:brush>
  </inkml:definitions>
  <inkml:trace contextRef="#ctx0" brushRef="#br0">70693 40500 542,'-14'4'31,"5"8"13,3 7 16,4 9 13,2 4-1,0 4-17,0 3-18,0 2-18,-1 4-8,-2 2-2,-2 3 0,-2 4-1,0-3 0,1-5-1,1-6 1,0-5-1,1-6-17,-2-3-31,0-5-31,-1-3-33</inkml:trace>
</inkml:ink>
</file>

<file path=ppt/ink/ink1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5"/>
    </inkml:context>
    <inkml:brush xml:id="br0">
      <inkml:brushProperty name="width" value="0.04125" units="cm"/>
      <inkml:brushProperty name="height" value="0.04125" units="cm"/>
    </inkml:brush>
  </inkml:definitions>
  <inkml:trace contextRef="#ctx0" brushRef="#br0">73100 42877 533,'8'-6'134,"0"2"-28,-1 4-30,1 2-29,1 3-18,1 0-3,3 1-6,2 2-4,0 0-6,-1-1-8,-1 1-6,-1 0-8,-2 1-5,-2 1-5,-4 3-3,-2 2-3,-3-1-6,0-1-5,-2-3-6,0 0-7,-1-3 0,0 1 2,0 0 3,0 0 4</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6"/>
    </inkml:context>
    <inkml:brush xml:id="br0">
      <inkml:brushProperty name="width" value="0.04879" units="cm"/>
      <inkml:brushProperty name="height" value="0.04879" units="cm"/>
      <inkml:brushProperty name="color" value="#00BFF3"/>
    </inkml:brush>
  </inkml:definitions>
  <inkml:trace contextRef="#ctx0" brushRef="#br0">54381 43950 450,'0'38'179,"2"-2"-43,0-2-41,2-1-41,-1-1-25,0 2-6,-2 2-6,0 3-6,-3-1-6,0 0-4,-3-2-6,-2 0-5,-1-2-3,1-3 1,-1-3 0,0-3 1</inkml:trace>
</inkml:ink>
</file>

<file path=ppt/ink/ink1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5"/>
    </inkml:context>
    <inkml:brush xml:id="br0">
      <inkml:brushProperty name="width" value="0.04442" units="cm"/>
      <inkml:brushProperty name="height" value="0.04442" units="cm"/>
    </inkml:brush>
  </inkml:definitions>
  <inkml:trace contextRef="#ctx0" brushRef="#br0">72663 43800 495,'-21'8'100,"8"1"-14,7 2-14,7 0-15,5 1-9,5 1-6,5 1-6,5 1-5,3 0-9,-1-1-11,0 0-14,1-2-11,-3-1-5,-2 1 4,-3 0 2,-2 0 3</inkml:trace>
</inkml:ink>
</file>

<file path=ppt/ink/ink1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9"/>
    </inkml:context>
    <inkml:brush xml:id="br0">
      <inkml:brushProperty name="width" value="0.04603" units="cm"/>
      <inkml:brushProperty name="height" value="0.04603" units="cm"/>
    </inkml:brush>
  </inkml:definitions>
  <inkml:trace contextRef="#ctx0" brushRef="#br0">78350 41495 477,'15'-13'9,"1"4"15,0 6 17,-1 5 16,-2 5 5,-8 9-8,-7 7-8,-6 9-7,-6 3-8,-5 2-5,-5 1-6,-5 0-5,-3 1-4,-1-2-1,-1 0-1,0-1 0,-1-2-2,1-2-2,1-1-1,2-3-3,1-2-1,5-3 1,3-3 0,5-3 1,6-4 0,10-5 2,10-4 2,10-6 2,7-4-1,8-3-1,7-5-2,6-3-3,3-2 0,0 2-2,-2 2 0,0 3-1,-3 2-2,-2 2-3,-4 4-2,-2 3-3,-4 1-2,-5 3-2,-5 2-1,-5 2-1,-7-2-10,-8-8-20,-10-6-19,-8-7-20,-2-2-1,3 2 19,4 4 19,4 3 18,2 1 11,1 0 5,-1 1 5,0-1 4</inkml:trace>
</inkml:ink>
</file>

<file path=ppt/ink/ink1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9"/>
    </inkml:context>
    <inkml:brush xml:id="br0">
      <inkml:brushProperty name="width" value="0.04367" units="cm"/>
      <inkml:brushProperty name="height" value="0.04367" units="cm"/>
    </inkml:brush>
  </inkml:definitions>
  <inkml:trace contextRef="#ctx0" brushRef="#br0">79083 41856 503,'-15'-35'2,"4"9"3,3 9 3,3 9 3,2 5 8,2 3 11,2 4 13,2 2 11,0 4 3,-1 6-7,0 4-6,-1 5-6,-2 3-5,-1 2-5,0 2-3,-1 3-4,-2 2-5,0 2-7,-1 4-5,-2 2-7,1 2-3,-1 0 0,0 0 0,0 0 1,1 0-9,1 2-18,0 0-16,2 2-19,1-6-5,2-9 4,2-9 4,2-10 6</inkml:trace>
</inkml:ink>
</file>

<file path=ppt/ink/ink1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9"/>
    </inkml:context>
    <inkml:brush xml:id="br0">
      <inkml:brushProperty name="width" value="0.04333" units="cm"/>
      <inkml:brushProperty name="height" value="0.04333" units="cm"/>
    </inkml:brush>
  </inkml:definitions>
  <inkml:trace contextRef="#ctx0" brushRef="#br0">80622 41752 507,'14'-21'5,"-3"3"11,-3 4 9,-2 5 10,-3 4 7,-1 8 1,0 6 1,-1 7 2,-4 5-2,-2 3-4,-5 3-5,-4 3-5,-2 1-5,-3 2-4,-1 1-5,-3 1-4,-1 0-4,-3 2-4,-1 0-3,-2 2-3,0-1-4,1-4-6,3-2-4,2-3-6,1-4-4,2-3-5,3-5-5,1-3-4,3-5-4,1-6-3,2-6-4,3-6-3,1-3 2,2 1 9,2-1 7,2 0 9</inkml:trace>
</inkml:ink>
</file>

<file path=ppt/ink/ink1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19"/>
    </inkml:context>
    <inkml:brush xml:id="br0">
      <inkml:brushProperty name="width" value="0.04639" units="cm"/>
      <inkml:brushProperty name="height" value="0.04639" units="cm"/>
    </inkml:brush>
  </inkml:definitions>
  <inkml:trace contextRef="#ctx0" brushRef="#br0">80200 42195 474,'0'-13'6,"2"4"13,0 6 12,2 5 12,1 3 5,3 3-3,4 3-3,2 4-4,2 1-2,1 2-2,1 3 0,1 2-2,1 0-2,1 2-5,1 1-3,1 1-4,1 0-4,1 1-7,1-1-5,1 0-7,0-1-8,-1-1-13,-1-3-12,-1-1-12</inkml:trace>
</inkml:ink>
</file>

<file path=ppt/ink/ink1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0"/>
    </inkml:context>
    <inkml:brush xml:id="br0">
      <inkml:brushProperty name="width" value="0.03983" units="cm"/>
      <inkml:brushProperty name="height" value="0.03983" units="cm"/>
    </inkml:brush>
  </inkml:definitions>
  <inkml:trace contextRef="#ctx0" brushRef="#br0">82324 42078 552,'-11'-1'37,"10"0"8,10-2 6,10 0 9,7-1-1,6 0-7,6 0-9,7 0-7,2 0-8,1 1-8,2-1-8,0 0-8,0 0-4,-2 0-3,-2 0-2,-2 0-2,-3 0-5,-3 1-6,-5-1-8,-4 0-7,-3 0-7,-5 2-5,-3 0-5,-4 2-7</inkml:trace>
</inkml:ink>
</file>

<file path=ppt/ink/ink1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0"/>
    </inkml:context>
    <inkml:brush xml:id="br0">
      <inkml:brushProperty name="width" value="0.04634" units="cm"/>
      <inkml:brushProperty name="height" value="0.04634" units="cm"/>
    </inkml:brush>
  </inkml:definitions>
  <inkml:trace contextRef="#ctx0" brushRef="#br0">83355 42263 474,'0'-22'83,"0"3"-22,0 3-22,0 3-21,-2 1-10,-4 2-2,-4 1 0,-3 1 0,-4 1 0,-3 2 1,-3 2 1,-3 2 1,-1 2 2,1 2 2,1 2 3,1 2 2,2 1 2,3 3 0,3 2 1,3 1 0,2 2 0,2 2-3,2 0-3,3 1-2,2 1-1,4 1-2,3 1-1,5 1-1,3 0-1,2-1-2,1-1-2,3-1-2,0 0-1,1 1 2,-1 1-1,1 1 2,-1 1-3,-3-1-3,-1 1-3,-2-1-5,-3 1-1,-3-1 2,-3 1 0,-2-1 2,-4 1 2,-6-1 0,-4 1 1,-5-1 2,-3-1 0,-1-1 0,-1-3 1,-1-1 1,0-3-1,1-2 1,1-4 0,1-3-1,1-2 1,3-4 0,1-2 0,3-3 1,1-4 0,2-4 0,2-4 1,2-3-1,4-5 0,6-5-4,6-5-3,6-4-3,4-5-2,6-4-1,5-4 0,5-4-1,1 0-4,-2 3-7,-2 2-8,-2 4-7,-2 1-3,-3 0 0,-3 0 2,-3 0 0,-4 5 4,-3 8 5,-4 9 7,-4 9 6,-3 3 4,0 0 2,-2-1 2,0-1 2</inkml:trace>
</inkml:ink>
</file>

<file path=ppt/ink/ink1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1"/>
    </inkml:context>
    <inkml:brush xml:id="br0">
      <inkml:brushProperty name="width" value="0.04114" units="cm"/>
      <inkml:brushProperty name="height" value="0.04114" units="cm"/>
    </inkml:brush>
  </inkml:definitions>
  <inkml:trace contextRef="#ctx0" brushRef="#br0">84245 39478 534,'-8'-22'4,"0"3"7,0 3 8,1 3 8,0 5 8,2 8 10,2 8 11,2 7 9,1 6 0,0 3-14,0 3-12,0 3-13,0 6-11,0 10-8,0 10-8,0 9-9,0 6-9,-2-1-10,0 0-11,-2 1-10,0-8-7,1-13-2,-1-14-4,0-13-3</inkml:trace>
</inkml:ink>
</file>

<file path=ppt/ink/ink1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1"/>
    </inkml:context>
    <inkml:brush xml:id="br0">
      <inkml:brushProperty name="width" value="0.03685" units="cm"/>
      <inkml:brushProperty name="height" value="0.03685" units="cm"/>
    </inkml:brush>
  </inkml:definitions>
  <inkml:trace contextRef="#ctx0" brushRef="#br0">85600 41796 597,'9'-14'84,"3"3"-11,4 3-12,2 3-12,2 1-10,3 2-6,1 0-7,3 2-6,0 0-8,2 0-6,1 0-8,1 0-7,-1 0-4,0 2 1,-1 0 0,-1 2 0,-3 0-3,-7 1-9,-5 1-6,-6 1-9</inkml:trace>
</inkml:ink>
</file>

<file path=ppt/ink/ink1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1"/>
    </inkml:context>
    <inkml:brush xml:id="br0">
      <inkml:brushProperty name="width" value="0.03585" units="cm"/>
      <inkml:brushProperty name="height" value="0.03585" units="cm"/>
    </inkml:brush>
  </inkml:definitions>
  <inkml:trace contextRef="#ctx0" brushRef="#br0">85763 42400 613,'-9'7'3,"0"-1"6,-2 0 5,0-2 6,1 1 5,3 0 6,2 1 5,4 1 5,3 0 0,6 0-3,4-2-5,5 0-4,5-2-4,5 1-6,5 0-6,5 0-4,0-1-9,0 0-8,-3-2-11,-2 0-9,-1-1-6,-1 0-2,-1 0-1,-1 0-2,-3-1-2,-5 0 0,-5-2-2,-5 0-1,-3-1 3,0 0 8,-2 0 6,0 1 9</inkml:trace>
</inkml:ink>
</file>

<file path=ppt/ink/ink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6"/>
    </inkml:context>
    <inkml:brush xml:id="br0">
      <inkml:brushProperty name="width" value="0.03772" units="cm"/>
      <inkml:brushProperty name="height" value="0.03772" units="cm"/>
      <inkml:brushProperty name="color" value="#00BFF3"/>
    </inkml:brush>
  </inkml:definitions>
  <inkml:trace contextRef="#ctx0" brushRef="#br0">54350 44925 583,'0'-15'3,"2"4"8,0 3 6,2 3 7,0 0 6,2 0 3,0-1 3,1-2 3,2 1 1,4-1-4,2 0-2,3 0-3,2 1-4,1 0-6,1 2-4,1 1-5,-1 0-6,-3 2-8,-3 0-7,-2 2-6,-3 1-15,-1 2-19,-1 2-20,0 2-19</inkml:trace>
</inkml:ink>
</file>

<file path=ppt/ink/ink1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1"/>
    </inkml:context>
    <inkml:brush xml:id="br0">
      <inkml:brushProperty name="width" value="0.04076" units="cm"/>
      <inkml:brushProperty name="height" value="0.04076" units="cm"/>
    </inkml:brush>
  </inkml:definitions>
  <inkml:trace contextRef="#ctx0" brushRef="#br0">88200 41430 539,'9'-13'70,"3"4"-7,4 3-7,2 4-7,4 2-6,6 0-3,7 0-5,5 0-3,3 0-6,2 0-5,0 0-6,2 0-6,-2 0-7,-2 2-11,-4 0-10,-2 2-9,-4-1-8,-5 1-6,-5 0-6,-5 0-6,-5 0-1,-5 1 1,-4 1 2,-6 2 3</inkml:trace>
</inkml:ink>
</file>

<file path=ppt/ink/ink1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2"/>
    </inkml:context>
    <inkml:brush xml:id="br0">
      <inkml:brushProperty name="width" value="0.03746" units="cm"/>
      <inkml:brushProperty name="height" value="0.03746" units="cm"/>
    </inkml:brush>
  </inkml:definitions>
  <inkml:trace contextRef="#ctx0" brushRef="#br0">88788 42100 587,'30'8'122,"-4"0"-30,-2-1-27,-3 1-30,-2 0-15,-3 2-1,-1 0-2,-2 1-1,-3 3-4,-4 1-8,-5 5-8,-2 2-8,-6 1-3,-4-1 2,-5-2 0,-5 1 3,-3-1-1,1 1-1,0 1-2,-1 1-1,2-1 0,3-3 4,3-3 4,3-3 4,4-2 6,6-2 9,6-3 11,6-1 9,6-2 1,9-4-7,7-2-7,8-3-7,2-2-7,-2 0-5,-3 0-7,-3 0-5,-3 1-6,0 1-4,-1 0-4,-1 2-4,-3 0-1,-1 2 0,-4 0 3,-3 2 0</inkml:trace>
</inkml:ink>
</file>

<file path=ppt/ink/ink1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2"/>
    </inkml:context>
    <inkml:brush xml:id="br0">
      <inkml:brushProperty name="width" value="0.03949" units="cm"/>
      <inkml:brushProperty name="height" value="0.03949" units="cm"/>
    </inkml:brush>
  </inkml:definitions>
  <inkml:trace contextRef="#ctx0" brushRef="#br0">89964 37829 557,'-7'-22'3,"2"3"6,2 3 5,2 3 7,2 5 9,2 10 12,2 8 13,2 9 11,0 9 0,-1 10-13,-1 10-14,0 10-14,-2 6-11,-2 3-9,-2 3-8,-2 3-10,-2-1-3,-2-4 0,-1-3 2,-3-5 0,0-5-9,2-10-21,3-8-21,1-9-19</inkml:trace>
</inkml:ink>
</file>

<file path=ppt/ink/ink1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5"/>
    </inkml:context>
    <inkml:brush xml:id="br0">
      <inkml:brushProperty name="width" value="0.04075" units="cm"/>
      <inkml:brushProperty name="height" value="0.04075" units="cm"/>
    </inkml:brush>
  </inkml:definitions>
  <inkml:trace contextRef="#ctx0" brushRef="#br0">67371 49896 539,'-29'-14'6,"3"3"10,5 3 12,3 3 10,8 1 6,10 2 1,12 0 0,10 2 1,7 0-3,2 0-5,4 0-7,3 0-5,1 0-6,0 0-4,0 0-5,0 0-5,-1 0-5,-4 0-5,-2 0-6,-3 0-6,-3 0-3,-3 0-1,-3 0 0,-3 0-1,-6 2-7,-10 6-16,-10 4-15,-10 5-16,-4 0 1,0-3 14,-1-5 16,1-3 14,0-2 10,4 0 5,3 0 3,3 0 6</inkml:trace>
</inkml:ink>
</file>

<file path=ppt/ink/ink1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6"/>
    </inkml:context>
    <inkml:brush xml:id="br0">
      <inkml:brushProperty name="width" value="0.0397" units="cm"/>
      <inkml:brushProperty name="height" value="0.0397" units="cm"/>
    </inkml:brush>
  </inkml:definitions>
  <inkml:trace contextRef="#ctx0" brushRef="#br0">67624 50300 554,'-35'7'-13,"8"-1"4,7 0 2,9-2 4,4 0 7,0 0 11,2 0 11,1 0 10,1 1 4,2 2-2,2 1-2,2 3-4,0 3-1,1 2-1,0 3-1,0 3-1,0 2-3,0 3-2,0 1-3,0 2-2,-1 5-4,-1 5-2,0 6-2,-2 6-3,0 3-4,-2 1-2,0 1-5,-1 2-3,-2-3-4,0-5-6,-1-4-5,-2-6-7,2-5-1,1-7 2,2-7 1,2-7 1,1-7-4,2-8-10,0-8-11,2-8-10,-1-2 2,-1 3 13,0 3 13,-2 2 13</inkml:trace>
</inkml:ink>
</file>

<file path=ppt/ink/ink1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6"/>
    </inkml:context>
    <inkml:brush xml:id="br0">
      <inkml:brushProperty name="width" value="0.04417" units="cm"/>
      <inkml:brushProperty name="height" value="0.04417" units="cm"/>
    </inkml:brush>
  </inkml:definitions>
  <inkml:trace contextRef="#ctx0" brushRef="#br0">67350 51072 498,'8'-29'12,"2"3"3,0 5 1,1 3 2,1 4 0,2 1-1,0 2-1,1 2-1,3 2 1,5 1 2,5 0 2,5 2 2,1 0 0,-2 0-3,-1 0-2,-3 0-4,-1 0-2,-1 1-4,-1-1-2,-1 0-4,-2 0-3,-1 0-4,-3 0-4,-1 0-4,-3-1-3,-3 0-1,-2-1-2,-4-1-1,-1-2-1,0 0 0,0-1 2,0-1-1,-2-2 3,-4-2 2,-4-2 4,-4-1 3,-2-1 2,1 3-1,-1 1 1,0 2-1,0 3 3,1 3 6,-1 2 6,0 4 5,0 1 4,1 2 4,-1 0 3,0 2 3,0 1 2,1 5 0,-1 4 1,0 4 0,1 2-1,1 1-2,0 1-3,2 1-3,1 0-1,2 1 0,2-1 2,3 1 0,0-2-1,0 0-3,0-1-3,0 0-2,0-2-2,3 1-3,2-1-1,2 1-3,2-1-1,3-1-3,4-1-2,2-1-2,2-1-3,3-3-4,1-1-4,3-2-5,0-2-4,1-2-5,-1-3-5,1 0-5,-1-4-3,0-4-3,1-4-1,-1-4-3,-2 0 1,-5 1 7,-5 2 5,-4 3 7</inkml:trace>
</inkml:ink>
</file>

<file path=ppt/ink/ink1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6"/>
    </inkml:context>
    <inkml:brush xml:id="br0">
      <inkml:brushProperty name="width" value="0.0342" units="cm"/>
      <inkml:brushProperty name="height" value="0.0342" units="cm"/>
    </inkml:brush>
  </inkml:definitions>
  <inkml:trace contextRef="#ctx0" brushRef="#br0">70144 49402 643,'0'-22'6,"1"4"11,2 5 13,0 3 11,1 5 5,0 6-5,0 6-3,0 6-5,-1 4-5,0 5-6,-2 3-6,0 4-8,-3 1-3,-2-1-3,-4-3-3,-2-1-3,-1-3 0,3-3 0,1-3 0,2-3 0,3-2 2,2-2-1,3-2 2,4-2-1,2-2 2,1 1 3,3 0 1,2 0 2,0 0 1,-1 0-1,-1 0-1,-1 0 0,-1 1-1,-2 1 0,-2 3-2,-2 2-1,-3 1 0,-3 0 0,-2-1 0,-3 1 1,-3 0-2,-2-1-3,-2 1-4,-1 0-4,-2-1-1,1-1 0,-1 0 2,1-2 1,-1-1-4,2-2-8,1-3-9,1 0-8,1-4-3,2 0 2,2-3 2,3-2 2,0-1 2,2 0 2,0 1 3,2-1 2</inkml:trace>
</inkml:ink>
</file>

<file path=ppt/ink/ink1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6"/>
    </inkml:context>
    <inkml:brush xml:id="br0">
      <inkml:brushProperty name="width" value="0.03122" units="cm"/>
      <inkml:brushProperty name="height" value="0.03122" units="cm"/>
    </inkml:brush>
  </inkml:definitions>
  <inkml:trace contextRef="#ctx0" brushRef="#br0">70700 49943 704,'17'-9'6,"1"0"10,3-1 12,1-1 11,0 0 4,-1 3-5,-3 1-3,-1 2-4,-1 1-6,1 0-7,1 0-6,1 1-8,0-1-4,-3 2-3,-1 0-3,-2 2-3</inkml:trace>
</inkml:ink>
</file>

<file path=ppt/ink/ink1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7"/>
    </inkml:context>
    <inkml:brush xml:id="br0">
      <inkml:brushProperty name="width" value="0.04125" units="cm"/>
      <inkml:brushProperty name="height" value="0.04125" units="cm"/>
    </inkml:brush>
  </inkml:definitions>
  <inkml:trace contextRef="#ctx0" brushRef="#br0">71329 48683 533,'-14'-1'5,"3"0"12,3-2 11,2 0 12,3 3 6,1 8 2,0 7 3,2 9 3,0 5-4,0 5-7,0 2-9,0 6-8,0 2-9,0 3-10,0 4-9,0 2-9,0 0-10,0-4-10,0-4-8,0-4-10,-1-5-6,0-8-4,-2-6-2,0-6-5</inkml:trace>
</inkml:ink>
</file>

<file path=ppt/ink/ink1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8"/>
    </inkml:context>
    <inkml:brush xml:id="br0">
      <inkml:brushProperty name="width" value="0.03609" units="cm"/>
      <inkml:brushProperty name="height" value="0.03609" units="cm"/>
    </inkml:brush>
  </inkml:definitions>
  <inkml:trace contextRef="#ctx0" brushRef="#br0">75250 50550 609,'22'8'158,"-3"0"-42,-3-1-40,-3 1-42,-1 0-28,1 1-12,1 2-13,2 0-13,-3 0-8,-3-1-4,-4-1-3,-4 0-3</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12"/>
    </inkml:context>
    <inkml:brush xml:id="br0">
      <inkml:brushProperty name="width" value="0.03238" units="cm"/>
      <inkml:brushProperty name="height" value="0.03238" units="cm"/>
      <inkml:brushProperty name="color" value="#F2385B"/>
    </inkml:brush>
  </inkml:definitions>
  <inkml:trace contextRef="#ctx0" brushRef="#br0">91100 22450 679,'-4'-41'39,"-5"19"-3,-7 19-2,-5 19-4,-6 12-3,-3 6-3,-3 7-4,-2 6-3,-6 6-3,-6 6-2,-6 7-2,-6 6-1,-7 3-2,-6 0 0,-6 0-2,-6 0 0,-4 0-2,1 0-2,-1 0-2,1 0-3,4-4 0,9-5 2,10-7 1,10-5 1,8-8 2,10-5-1,10-7-1,9-5 1,12-8 0,16-5 0,15-7 0,17-5 1,8-4 0,4 0 0,3 0 2,3 0 0,6 0 1,9 0-2,10 0-1,10 0 0,5 1-3,4 4 0,3 3-3,3 3-1,-2-1-1,-6-2-2,-6-3-2,-6-3-1,-4-2 0,1 0-2,-1 0 0,1 0-1,-6 0 0,-8 0-2,-10 0-1,-9 0-2,-9 0-1,-5 0-2,-7 0-2,-5 0-2,-8-4-2,-5-5-3,-7-7-1,-5-5-2,-6-3 2,-3 4 8,-3 3 6,-2 3 7,-3 1 5,1 1 1,-1-1 2,1 1 0</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16"/>
    </inkml:context>
    <inkml:brush xml:id="br0">
      <inkml:brushProperty name="width" value="0.05654" units="cm"/>
      <inkml:brushProperty name="height" value="0.05654" units="cm"/>
      <inkml:brushProperty name="color" value="#00BFF3"/>
    </inkml:brush>
  </inkml:definitions>
  <inkml:trace contextRef="#ctx0" brushRef="#br0">55375 43361 389,'-7'-13'38,"2"8"13,2 7 13,2 6 13,1 6 1,0 5-13,0 5-12,0 5-13,-1 5-9,0 4-6,-2 6-4,0 4-5,-1 4-3,-2 2-1,0 2-1,-1 2 0,-1-1-7,0-1-9,1-2-11,-1-2-11,0-1-6,2 3-1,1 2-1,0 2-1,1-4 0,1-9 5,-1-8 4,0-9 4,0-6-4,2-3-13,0-3-13,2-2-13</inkml:trace>
</inkml:ink>
</file>

<file path=ppt/ink/ink1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28"/>
    </inkml:context>
    <inkml:brush xml:id="br0">
      <inkml:brushProperty name="width" value="0.03804" units="cm"/>
      <inkml:brushProperty name="height" value="0.03804" units="cm"/>
    </inkml:brush>
  </inkml:definitions>
  <inkml:trace contextRef="#ctx0" brushRef="#br0">75097 51300 578,'-15'7'0,"4"-1"0,3 0 0,3-2 0,1 1 8,2 0 16,0 1 17,2 2 16,2 0 3,4 1-8,4 1-10,3 2-8,4 0-6,1 1-2,3 1-4,1 1-3,0-1-11,-3-3-18,-3-2-19,-2-4-18,-3-1-12,-1 0-4,-1 0-3,0 0-5</inkml:trace>
</inkml:ink>
</file>

<file path=ppt/ink/ink1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4"/>
    </inkml:context>
    <inkml:brush xml:id="br0">
      <inkml:brushProperty name="width" value="0.0422" units="cm"/>
      <inkml:brushProperty name="height" value="0.0422" units="cm"/>
    </inkml:brush>
  </inkml:definitions>
  <inkml:trace contextRef="#ctx0" brushRef="#br0">79121 49550 521,'-56'57'123,"12"-12"-29,13-12-29,13-12-29,6-3-15,-3 5-1,-2 5-2,-1 5-1,-2 2-2,1 0-1,-1 0-3,1 1-1,0-4-2,2-4-1,3-5 0,1-5-2,2-2-1,2-1-1,3 1-3,1 0-1,1 0 0,0 1-1,0 1 0,0 1-1,3-2 2,6-3-1,6-4 2,6-4 0,3-4 0,4-4-2,3-4-1,3-4-1,2-2-3,2 1-2,3-1-3,1 0-3,-1 1-2,-2 3-2,-3 1-3,-3 2-1,-4 2-3,-2 0-3,-3 2-3,-2 0-3</inkml:trace>
</inkml:ink>
</file>

<file path=ppt/ink/ink1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4"/>
    </inkml:context>
    <inkml:brush xml:id="br0">
      <inkml:brushProperty name="width" value="0.04069" units="cm"/>
      <inkml:brushProperty name="height" value="0.04069" units="cm"/>
    </inkml:brush>
  </inkml:definitions>
  <inkml:trace contextRef="#ctx0" brushRef="#br0">79641 50405 540,'-8'-14'0,"2"3"0,1 2 0,0 4 0,1 2 8,-2 2 17,0 2 16,-1 2 17,-1 3 3,2 6-8,1 4-9,0 5-8,1 4-6,1 2-4,-2 4-3,2 3-4,-2 3-3,0 2-5,-2 4-5,0 3-4,0 1-5,1-1-9,0 1-7,2 0-9,0-2-6,2-6-5,0-4-5,2-5-5,1-5-3,2-7 0,2-5 0,2-6 0</inkml:trace>
</inkml:ink>
</file>

<file path=ppt/ink/ink1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4"/>
    </inkml:context>
    <inkml:brush xml:id="br0">
      <inkml:brushProperty name="width" value="0.04075" units="cm"/>
      <inkml:brushProperty name="height" value="0.04075" units="cm"/>
    </inkml:brush>
  </inkml:definitions>
  <inkml:trace contextRef="#ctx0" brushRef="#br0">81153 50018 539,'7'-8'6,"-2"1"10,-3-1 12,0 0 10,-3 2 6,-1 6 0,0 4-1,-1 6 1,-2 3-4,-2 3-7,-2 3-5,-1 3-7,-3 3-3,-2 3-2,-1 3-2,-3 2-1,-1 2-3,-3 1-6,-1-1-4,-3 0-5,-1 1-3,0 0-3,-2 2-1,-1 1-3,1-2-6,3-4-11,4-4-11,2-3-10,3-6-3,2-5 7,4-6 6,3-6 7</inkml:trace>
</inkml:ink>
</file>

<file path=ppt/ink/ink1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4"/>
    </inkml:context>
    <inkml:brush xml:id="br0">
      <inkml:brushProperty name="width" value="0.05009" units="cm"/>
      <inkml:brushProperty name="height" value="0.05009" units="cm"/>
    </inkml:brush>
  </inkml:definitions>
  <inkml:trace contextRef="#ctx0" brushRef="#br0">81000 50361 439,'0'-13'106,"2"8"-21,0 7-20,2 6-20,1 4-12,1 3-1,3 2-3,2 1-1,2 3-3,1 1-4,3 3-3,2 1-5,1 1 0,1 1-2,0-1 1,3 0 0,-1 0-3,0-1-5,1-1-6,-1-1-4,-1-1-11,-3-2-17,-3 0-16,-2 0-17</inkml:trace>
</inkml:ink>
</file>

<file path=ppt/ink/ink1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5"/>
    </inkml:context>
    <inkml:brush xml:id="br0">
      <inkml:brushProperty name="width" value="0.04047" units="cm"/>
      <inkml:brushProperty name="height" value="0.04047" units="cm"/>
    </inkml:brush>
  </inkml:definitions>
  <inkml:trace contextRef="#ctx0" brushRef="#br0">82500 50293 543,'44'-8'106,"-8"2"-23,-6 1-21,-7 1-23,2-1-11,10-2-1,12-2 0,10-1-2,4-1-2,-2 2-6,-4 2-5,-3 3-5,-3 0-7,-6 2-7,-4 0-7,-5 2-8,-5 0-8,-3 0-7,-5 0-9,-3 0-7</inkml:trace>
</inkml:ink>
</file>

<file path=ppt/ink/ink1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5"/>
    </inkml:context>
    <inkml:brush xml:id="br0">
      <inkml:brushProperty name="width" value="0.0438" units="cm"/>
      <inkml:brushProperty name="height" value="0.0438" units="cm"/>
    </inkml:brush>
  </inkml:definitions>
  <inkml:trace contextRef="#ctx0" brushRef="#br0">83675 50628 502,'-8'-21'61,"0"3"-13,0 4-15,0 5-14,-1 2-6,-1 2-1,-3 2 2,-1 2-1,-3 2 0,-2 2 0,-1 2-1,-2 2-1,-2 1 1,3 3-1,0 2 2,1 2 0,1 1 0,1 1 0,0 1-1,2 1 1,3 0-1,3 1 1,4-1-1,4 1-1,3 0 1,2-1-2,2 1 0,2-1-1,2 1 0,3-1-1,3 1 1,3 0-1,2 0-1,0 1-3,-1 0-3,1 3-2,-2-1-3,-1 2-1,-3 1-1,-1 1-1,-2 0-1,-3-1-1,-1-1 1,-2-1-1,-4-1 1,-4-1 0,-5-1 1,-5-1 0,-4-1 1,-1-1 0,-3-1 0,-1-1 0,-1-2 1,1-4 0,1-4 2,1-4 0,1-3 0,3 0 0,1-2 0,2 0-1,3-4 1,3-4 0,2-5 0,4-5 1,3-5-1,4-3-2,3-4-1,5-4-2,4-4-2,3-2-2,5-4-2,3-2-2,1 0-3,0 2-4,-1 4-4,-1 2-5,-2 3-2,-3 4-1,-3 2-1,-3 3-1,-3 4 3,-3 3 5,-3 4 5,-2 5 6</inkml:trace>
</inkml:ink>
</file>

<file path=ppt/ink/ink1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5"/>
    </inkml:context>
    <inkml:brush xml:id="br0">
      <inkml:brushProperty name="width" value="0.04061" units="cm"/>
      <inkml:brushProperty name="height" value="0.04061" units="cm"/>
    </inkml:brush>
  </inkml:definitions>
  <inkml:trace contextRef="#ctx0" brushRef="#br0">84278 48192 541,'-21'-3'107,"5"8"-23,5 9-22,4 10-22,3 6-14,1 8-4,-1 6-4,0 8-5,0 4-2,2 3 1,0 4 0,2 2 1,0-5-1,0-13-1,0-12-2,0-13-3,0-6-15,0-1-33,0 1-31,0 0-31</inkml:trace>
</inkml:ink>
</file>

<file path=ppt/ink/ink1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6"/>
    </inkml:context>
    <inkml:brush xml:id="br0">
      <inkml:brushProperty name="width" value="0.03269" units="cm"/>
      <inkml:brushProperty name="height" value="0.03269" units="cm"/>
    </inkml:brush>
  </inkml:definitions>
  <inkml:trace contextRef="#ctx0" brushRef="#br0">85550 50162 672,'2'-15'6,"4"3"12,4 1 11,3 2 12,5 3 5,3 1-5,5 2-3,3 2-5,3 1-4,0 0-9,2 0-8,1 0-7,-1 1-3,0 2 0,-1 2 0,-1 1 1,-4 2-7,-5 2-18,-7 0-18,-5 1-16,-4 0-6,-2-1 3,-3-1 5,0 0 4</inkml:trace>
</inkml:ink>
</file>

<file path=ppt/ink/ink1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6"/>
    </inkml:context>
    <inkml:brush xml:id="br0">
      <inkml:brushProperty name="width" value="0.03544" units="cm"/>
      <inkml:brushProperty name="height" value="0.03544" units="cm"/>
    </inkml:brush>
  </inkml:definitions>
  <inkml:trace contextRef="#ctx0" brushRef="#br0">85700 50900 620,'10'8'117,"5"-1"-25,5 1-25,5-1-24,4 0-16,3-2-8,2-3-8,4 0-8,1-2-8,0 0-10,0 0-10,0 0-10,-2 0-6,-5 0 2,-6 0-1,-3 0 1</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2"/>
    </inkml:context>
    <inkml:brush xml:id="br0">
      <inkml:brushProperty name="width" value="0.04061" units="cm"/>
      <inkml:brushProperty name="height" value="0.04061" units="cm"/>
      <inkml:brushProperty name="color" value="#00BFF3"/>
    </inkml:brush>
  </inkml:definitions>
  <inkml:trace contextRef="#ctx0" brushRef="#br0">56550 43850 541,'25'7'135,"3"-2"-26,3-3-26,3 0-27,0-2-19,0 0-12,-1 0-12,-1 0-12,-2 0-7,-3 0-1,-4 0-1,-1 0-1</inkml:trace>
</inkml:ink>
</file>

<file path=ppt/ink/ink1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6"/>
    </inkml:context>
    <inkml:brush xml:id="br0">
      <inkml:brushProperty name="width" value="0.04131" units="cm"/>
      <inkml:brushProperty name="height" value="0.04131" units="cm"/>
    </inkml:brush>
  </inkml:definitions>
  <inkml:trace contextRef="#ctx0" brushRef="#br0">88341 50165 532,'-4'-7'10,"8"3"20,8 1 21,7 2 19,7 1 5,3 2-12,4 0-11,5 1-12,1 0-10,2 0-7,0-2-7,2 0-9,0-1-6,0 0-8,0 0-6,0 0-6,-2 0-2,-4 0 3,-4 0 4,-3 0 4,-5 0-5,-2 0-14,-3 0-12,-2 0-12</inkml:trace>
</inkml:ink>
</file>

<file path=ppt/ink/ink1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6"/>
    </inkml:context>
    <inkml:brush xml:id="br0">
      <inkml:brushProperty name="width" value="0.03769" units="cm"/>
      <inkml:brushProperty name="height" value="0.03769" units="cm"/>
    </inkml:brush>
  </inkml:definitions>
  <inkml:trace contextRef="#ctx0" brushRef="#br0">88700 50966 583,'10'-7'7,"3"2"12,5 2 13,4 2 13,1 1 4,2 0-6,1 0-4,1 0-7,0 1-4,-3 2-4,-1 2-5,-3 2-4,-2 1-4,-4 3-6,-5 2-4,-3 2-6,-4 0-2,-2-1 0,-3-1 1,-4-1 0,0 0 0,-1 0 1,0-1-1,0 1 1,-1 1 2,-4 3 4,-2 3 2,-3 4 4,0-1 2,3 0 0,3-1 1,3 0 0,5-4 1,11-3 0,10-5 1,9-3 1,6-4-6,-1-6-8,0-4-10,1-5-10,-1-3-3,0-1 3,1-2 3,-1 1 4,-3-1-2,-5 4-7,-7 3-6,-5 3-7,-4 1-5,0 0-3,-2 0-4,0 1-3</inkml:trace>
</inkml:ink>
</file>

<file path=ppt/ink/ink1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7"/>
    </inkml:context>
    <inkml:brush xml:id="br0">
      <inkml:brushProperty name="width" value="0.03995" units="cm"/>
      <inkml:brushProperty name="height" value="0.03995" units="cm"/>
    </inkml:brush>
  </inkml:definitions>
  <inkml:trace contextRef="#ctx0" brushRef="#br0">89960 47581 550,'-15'-13'6,"3"3"12,1 4 12,3 4 12,0 3 5,2 2-3,1 2-2,0 2-3,2 4-4,1 9-5,0 7-5,2 8-5,0 6-4,0 5 1,0 2-2,0 5 0,0 3-7,0 3-12,0 4-12,0 2-14,-1-5-12,0-11-15,-2-12-14,0-11-14</inkml:trace>
</inkml:ink>
</file>

<file path=ppt/ink/ink1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8"/>
    </inkml:context>
    <inkml:brush xml:id="br0">
      <inkml:brushProperty name="width" value="0.04855" units="cm"/>
      <inkml:brushProperty name="height" value="0.04855" units="cm"/>
    </inkml:brush>
  </inkml:definitions>
  <inkml:trace contextRef="#ctx0" brushRef="#br0">67416 56784 453,'14'-15'4,"-3"2"9,-3 3 8,-2 1 9,-4 3 5,-4 6 2,-4 4 1,-4 6 1,-3 3-1,-3 3-7,-3 3-4,-3 3-7,-1 2-3,1 3-1,1 1-1,1 3-2,1 0 0,1 0 0,1 0 0,1 1 0,1-2-1,2-2 0,2-2 0,3-1-1,1-2-1,2 1-2,2-1-1,2 1-1,4-2-2,7-3 2,8-3-1,6-3 0,5-3-3,2-4-5,4-4-7,3-4-5,1-5-9,2-4-10,0-5-11,2-5-10,0-5-4,0-5 2,0-4 4,0-6 1,-3 0 5,-4 2 4,-5 3 6,-5 4 5,-5 3 5,-3 7 6,-4 5 6,-4 7 6</inkml:trace>
</inkml:ink>
</file>

<file path=ppt/ink/ink1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8"/>
    </inkml:context>
    <inkml:brush xml:id="br0">
      <inkml:brushProperty name="width" value="0.05199" units="cm"/>
      <inkml:brushProperty name="height" value="0.05199" units="cm"/>
    </inkml:brush>
  </inkml:definitions>
  <inkml:trace contextRef="#ctx0" brushRef="#br0">69311 56745 423,'-1'-8'48,"-2"14"8,-2 15 6,-1 15 6,-4 8-2,0 2-12,-3 2-12,-1 2-13,-2-1-8,0-1-5,1-2-4,-1-2-5,1-3-6,2-6-4,3-4-7,1-5-5,4-7-8,6-9-9,6-8-10,6-9-10,3-9-2,1-6 6,1-6 7,1-8 5,0-4 6,-3 0 3,-1-2 4,-2 0 3,-3 0 4,-1 3 1,-2 4 3,-2 2 2,-1 4 6,2 4 7,0 3 7,2 5 9,-1 2 6,-1 2 4,-1 2 4,0 3 5,0 4 3,3 8 3,4 7 3,2 9 2,1 5-2,-3 5-7,-1 3-5,-2 4-7,-2 2-5,0 2-3,-2 1-3,0 0-4,-2-1-3,1-4 0,0-4-2,0-3-1,1-6-2,2-4-1,2-4-2,2-6-1,1-6-2,1-8 0,1-8 0,1-7-1,1-8-2,2-5-4,0-6-4,1-6-5,0-2-2,-1 0-1,-1 2-1,-1 0 0,-1 3 0,-1 4-1,0 4 0,-2 4-1,-1 3-3,-1 3-5,0 3-4,-2 3-5,-1 1-4,0 2-1,-2 1-2,0 1-1</inkml:trace>
</inkml:ink>
</file>

<file path=ppt/ink/ink1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39"/>
    </inkml:context>
    <inkml:brush xml:id="br0">
      <inkml:brushProperty name="width" value="0.04252" units="cm"/>
      <inkml:brushProperty name="height" value="0.04252" units="cm"/>
    </inkml:brush>
  </inkml:definitions>
  <inkml:trace contextRef="#ctx0" brushRef="#br0">72027 55528 517,'-6'-15'5,"2"2"11,4 3 11,3 1 11,1 2 3,1 2-4,1 2-2,2 3-4,1-1-2,3-1 1,4 0 1,2-1-1,2-1-1,1 2-6,1 0-5,1 2-6,-1 0-1,-1 0 0,-3 0 0,-1 0 1,-2 0-6,-1 0-17,-1 0-14,0 0-15</inkml:trace>
</inkml:ink>
</file>

<file path=ppt/ink/ink1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0"/>
    </inkml:context>
    <inkml:brush xml:id="br0">
      <inkml:brushProperty name="width" value="0.04477" units="cm"/>
      <inkml:brushProperty name="height" value="0.04477" units="cm"/>
    </inkml:brush>
  </inkml:definitions>
  <inkml:trace contextRef="#ctx0" brushRef="#br0">75331 56850 491,'-14'1'6,"5"2"11,3 2 12,4 2 12,3 0 6,2 1 3,2 0 1,2 0 3,1 0-3,1-1-9,1 1-9,2 0-8,0 0-6,3 2-3,1 0-2,3 1-3,-1 1-9,-1-1-13,-2 1-14,-3 0-14,-2-1-7,-2 1 3,-4 0 2,-2 0 2,-4-1-3,0-1-4,-3-1-7,-2 0-5</inkml:trace>
</inkml:ink>
</file>

<file path=ppt/ink/ink1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0"/>
    </inkml:context>
    <inkml:brush xml:id="br0">
      <inkml:brushProperty name="width" value="0.04347" units="cm"/>
      <inkml:brushProperty name="height" value="0.04347" units="cm"/>
    </inkml:brush>
  </inkml:definitions>
  <inkml:trace contextRef="#ctx0" brushRef="#br0">75195 58050 506,'-13'1'82,"4"4"-5,6 2-7,5 3-7,3 2-8,3 0-9,3-1-11,4 1-10,0 0-8,3 1-5,0 1-6,1 1-5,-1 0-3,1-1 3,-2-1 1,-1 0 2,-2-2-16,-1-1-32,-2-1-33,-2 0-32</inkml:trace>
</inkml:ink>
</file>

<file path=ppt/ink/ink1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7"/>
    </inkml:context>
    <inkml:brush xml:id="br0">
      <inkml:brushProperty name="width" value="0.04284" units="cm"/>
      <inkml:brushProperty name="height" value="0.04284" units="cm"/>
    </inkml:brush>
  </inkml:definitions>
  <inkml:trace contextRef="#ctx0" brushRef="#br0">79905 56200 513,'7'36'119,"-2"-6"-22,-3-5-24,0-6-22,-2-2-14,0 3-8,0 3-6,0 3-7,-2 3-4,0 2-2,-3 4-1,-2 3-2,-1 1-3,-2 2-5,0 1-5,-1 0-4,0-1-7,1-3-7,0-5-8,2-4-8,2-4-4,2-5-3,4-5-2,2-4-2,3-5 3,0-3 8,1-2 8,2-4 9,0-1 3,-1 1 0,1-1-1,0 0 0</inkml:trace>
</inkml:ink>
</file>

<file path=ppt/ink/ink1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7"/>
    </inkml:context>
    <inkml:brush xml:id="br0">
      <inkml:brushProperty name="width" value="0.04178" units="cm"/>
      <inkml:brushProperty name="height" value="0.04178" units="cm"/>
    </inkml:brush>
  </inkml:definitions>
  <inkml:trace contextRef="#ctx0" brushRef="#br0">81066 56209 526,'9'-15'4,"1"4"9,3 3 8,2 3 8,1 2 6,-1 3 5,1 4 5,0 2 3,-1 3-1,-1 2-8,-1 2-9,-1 1-9,-2 3-5,-2 3-5,-4 3-4,-2 3-4,-5 4-3,-6 5-2,-6 4-2,-5 6-3,-4 0-2,-1-2-3,-1-4-4,-1-2-3,1-4 0,1-2 5,3-3 3,1-3 5,3-3 4,1-5 3,2-3 5,3-4 4,3-5 4,6-2 4,6-6 3,6-2 4,5-4 0,5 0-3,5-1-5,5-1-3,2 0-5,0 0-6,1 2-4,-1 1-7,0 0-6,-2 2-7,0 1-8,-1 0-7,-1 0-4,1-2-1,-1-1 0,1-3 0,-2-1-1,0 0 1,-1 1 2,-1-1-1,-3 1 4,-3 0 5,-4 2 6,-4 1 4</inkml:trace>
</inkml:ink>
</file>

<file path=ppt/ink/ink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2"/>
    </inkml:context>
    <inkml:brush xml:id="br0">
      <inkml:brushProperty name="width" value="0.04427" units="cm"/>
      <inkml:brushProperty name="height" value="0.04427" units="cm"/>
      <inkml:brushProperty name="color" value="#00BFF3"/>
    </inkml:brush>
  </inkml:definitions>
  <inkml:trace contextRef="#ctx0" brushRef="#br0">56975 43120 496,'-8'-11'22,"0"8"20,0 9 20,1 10 22,-1 6 2,0 4-17,0 6-16,0 5-16,0 3-13,-1 2-8,-2 2-8,0 2-8,1 0-9,3-2-12,2-2-12,4-2-12,1-4-5,0-5 2,0-7 1,0-5 1,0-4 1,2-1-1,0-1 0,2 0-1</inkml:trace>
</inkml:ink>
</file>

<file path=ppt/ink/ink1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7"/>
    </inkml:context>
    <inkml:brush xml:id="br0">
      <inkml:brushProperty name="width" value="0.04385" units="cm"/>
      <inkml:brushProperty name="height" value="0.04385" units="cm"/>
    </inkml:brush>
  </inkml:definitions>
  <inkml:trace contextRef="#ctx0" brushRef="#br0">83264 56113 501,'1'-15'0,"2"1"0,2 1 0,2 1 0,-1 4 13,-3 10 24,-2 8 25,-3 9 26,-4 6 2,-4 3-18,-4 2-18,-3 4-19,-4 3-13,0 4-7,0 4-6,-2 4-7,0 0-8,3-4-7,1-4-7,3-4-8,0-4-6,2-7-7,1-6-6,1-5-6,1-6-1,2-6 4,2-6 4,3-6 5,0-2 5,0 1 3,0 0 5,0 2 4</inkml:trace>
</inkml:ink>
</file>

<file path=ppt/ink/ink1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7"/>
    </inkml:context>
    <inkml:brush xml:id="br0">
      <inkml:brushProperty name="width" value="0.04252" units="cm"/>
      <inkml:brushProperty name="height" value="0.04252" units="cm"/>
    </inkml:brush>
  </inkml:definitions>
  <inkml:trace contextRef="#ctx0" brushRef="#br0">82696 56462 517,'-8'-8'1,"2"-1"4,1-2 3,0 0 2,4 1 9,6 3 12,6 2 12,6 4 13,3 3 2,1 6-6,0 4-7,3 5-7,0 4-6,2 3-4,3 3-5,1 3-5,1 2-6,1 4-9,-1 3-6,0 2-9,-1 0-9,-1-2-10,-3-3-11,-1-3-10,-4-5-5,-3-4 2,-5-5 3,-3-5 1,-2-3 4,0-2 6,0-2 6,0-2 6</inkml:trace>
</inkml:ink>
</file>

<file path=ppt/ink/ink1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8"/>
    </inkml:context>
    <inkml:brush xml:id="br0">
      <inkml:brushProperty name="width" value="0.03795" units="cm"/>
      <inkml:brushProperty name="height" value="0.03795" units="cm"/>
    </inkml:brush>
  </inkml:definitions>
  <inkml:trace contextRef="#ctx0" brushRef="#br0">84922 56178 579,'-24'-15'9,"13"4"18,14 3 17,14 3 19,8 1 2,6 0-10,5 0-11,5 0-11,2 0-7,0 1-6,0-2-3,0 2-6,-1-1-5,-3 2-5,-4 0-7,-2 2-6,-4 1-5,-3 2-4,-5 2-6,-3 2-4,-4 0-4,-2 1-3,-4 0-3,-3 0-3,-2-1-1,-4 1 2,-2 0 1,-3 0 2</inkml:trace>
</inkml:ink>
</file>

<file path=ppt/ink/ink1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8"/>
    </inkml:context>
    <inkml:brush xml:id="br0">
      <inkml:brushProperty name="width" value="0.04359" units="cm"/>
      <inkml:brushProperty name="height" value="0.04359" units="cm"/>
    </inkml:brush>
  </inkml:definitions>
  <inkml:trace contextRef="#ctx0" brushRef="#br0">85294 56350 504,'-8'7'0,"0"-2"0,0-3 0,0 0 0,0-2 6,-2 2 11,0 0 12,-1 1 11,-1 2 4,-1 0-4,-2 1-4,0 2-3,-1 1-4,-1 3-3,-1 4-4,-1 2-3,-2 3-3,-1 2-3,-3 4-2,-1 3-2,-2 1-1,1-1-1,0-1 0,-1-1-1,2-2 1,1 0 1,3-1 1,1-1 0,10-3 1,16-6-1,17-7-1,17-5 0,7-3-2,0-2-3,-2 0-3,0-1-2,-2-1-3,-2 0-3,-1 0-3,-3 0-2,-2 1-4,-2 4-4,-1 2-5,-3 4-4,-2 0-4,-5-1-2,-3 0-2,-5-2-3,-2 1-1,-2 0 2,-2 1 2,-2 2 2,-3 0 2,-4-1 4,-4 1 3,-4 0 3,-1-1 5,1-2 4,0-3 4,2 0 5</inkml:trace>
</inkml:ink>
</file>

<file path=ppt/ink/ink1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8"/>
    </inkml:context>
    <inkml:brush xml:id="br0">
      <inkml:brushProperty name="width" value="0.04546" units="cm"/>
      <inkml:brushProperty name="height" value="0.04546" units="cm"/>
    </inkml:brush>
  </inkml:definitions>
  <inkml:trace contextRef="#ctx0" brushRef="#br0">86056 56823 483,'-8'-15'0,"2"4"0,1 3 0,0 3 0,1-2 3,-2-4 5,0-5 5,-1-5 5,0-1 4,0 3 1,2 3 4,1 3 1,0 5 5,0 10 7,0 8 7,0 9 8,0 7-1,0 5-10,0 4-9,0 6-8,0 7-9,-1 9-5,-2 11-6,0 9-5,0 2-8,0-6-8,2-5-7,1-6-9,0-5-3,2-1 2,0-2 1,2-2 2,0-4-5,0-3-9,0-4-11,0-3-10,0-7 1,0-6 11,0-7 12,0-6 10</inkml:trace>
</inkml:ink>
</file>

<file path=ppt/ink/ink1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9"/>
    </inkml:context>
    <inkml:brush xml:id="br0">
      <inkml:brushProperty name="width" value="0.03745" units="cm"/>
      <inkml:brushProperty name="height" value="0.03745" units="cm"/>
    </inkml:brush>
  </inkml:definitions>
  <inkml:trace contextRef="#ctx0" brushRef="#br0">86130 53954 587,'-13'-22'6,"3"5"13,5 3 12,3 4 12,2 6 7,0 8-1,0 8-1,0 7 0,0 9-5,2 11-10,0 9-9,1 9-9,0 6-12,0 1-10,-2 1-13,0 1-11,-1-2-4,0-5 3,0-4 3,0-6 4,-1-7-4,0-10-11,-2-9-10,0-10-10</inkml:trace>
</inkml:ink>
</file>

<file path=ppt/ink/ink1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9"/>
    </inkml:context>
    <inkml:brush xml:id="br0">
      <inkml:brushProperty name="width" value="0.03746" units="cm"/>
      <inkml:brushProperty name="height" value="0.03746" units="cm"/>
    </inkml:brush>
  </inkml:definitions>
  <inkml:trace contextRef="#ctx0" brushRef="#br0">87700 56296 587,'3'-14'35,"7"3"6,8 3 6,6 3 4,3 1 0,2 2-8,1 0-7,1 2-7,0 0-6,2 2-3,1 0-3,1 2-3,-2 0-8,-4 1-13,-4 1-12,-3 2-13,-4 0-9,-3-1-6,-3 1-7,-2 0-7</inkml:trace>
</inkml:ink>
</file>

<file path=ppt/ink/ink1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49"/>
    </inkml:context>
    <inkml:brush xml:id="br0">
      <inkml:brushProperty name="width" value="0.03729" units="cm"/>
      <inkml:brushProperty name="height" value="0.03729" units="cm"/>
    </inkml:brush>
  </inkml:definitions>
  <inkml:trace contextRef="#ctx0" brushRef="#br0">87755 57200 589,'-30'0'12,"17"0"23,18 0 23,18 0 24,9 1 1,2 4-21,2 2-20,2 3-20,2 2-13,-1 2-4,0 0-5,0 1-3,-3-1-3,-8-3 2,-6-3 1,-6-2 1</inkml:trace>
</inkml:ink>
</file>

<file path=ppt/ink/ink1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8:50"/>
    </inkml:context>
    <inkml:brush xml:id="br0">
      <inkml:brushProperty name="width" value="0.05309" units="cm"/>
      <inkml:brushProperty name="height" value="0.05309" units="cm"/>
    </inkml:brush>
  </inkml:definitions>
  <inkml:trace contextRef="#ctx0" brushRef="#br0">90458 55278 414,'9'-14'4,"1"1"8,3 2 7,2 2 9,-1 2 3,-1 1-3,-2 0-2,-2 2-3,1 0 1,5 2 2,5 0 3,5 2 2,1 2-1,-5 4-5,-3 4-5,-4 3-4,-4 4-4,-1 1-4,-2 3-3,-2 2-4,-3 0-2,-4 2-2,-4 1-3,-4 1-1,-3 0-2,-3-1 1,-3-1 1,-3-1 0,-1-2 1,3-1 0,1-3 1,3-1 0,1-2 2,2-3 4,2-1 6,3-2 3,4 0 4,8 2 1,7 1 2,9 3 1,4 0 1,1-3-4,1-1-2,1-2-3,-1-1-2,0 0-1,-1 0-2,-1-1-2,-2 2 1,-3 0-1,-3 1 2,-2 1 1,-3 2 0,-1 0 0,0 1 1,-2 1 0,-1 1 1,-2 1-1,-3 2 1,0 0 0,-5 1 0,-2 3-2,-5 1-1,-4 3-1,-3 0-3,-3 2-5,-3 1-3,-3 1-5,-3 1-5,-2 0-7,-4 2-7,-3 1-6,-2 0-4,-4 0 0,-3 0-1,-2 1 1,3-4-3,10-6-5,10-5-5,9-6-5</inkml:trace>
</inkml:ink>
</file>

<file path=ppt/ink/ink1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9:05"/>
    </inkml:context>
    <inkml:brush xml:id="br0">
      <inkml:brushProperty name="width" value="0.06049" units="cm"/>
      <inkml:brushProperty name="height" value="0.06049" units="cm"/>
      <inkml:brushProperty name="color" value="#F2395B"/>
    </inkml:brush>
  </inkml:definitions>
  <inkml:trace contextRef="#ctx0" brushRef="#br0">97844 40368 363,'-14'-25'84,"4"13"-3,4 12-1,4 14-1,2 6-8,0 1-14,0 1-14,0 1-13,-1 2-8,-2 3-3,-2 3-3,-1 2-2,-2 3-3,2 1-2,1 0-2,0 2-2,1 0-1,1-2-2,-1 0 0,0-1-1,0-2-2,2 0-1,0-1-1,2-1-1,0-2-1,0-3-1,0-4-1,0-1-1,0-4-7,0 1-11,0-2-11,0-1-11,0-4-11,0-6-9,0-8-9,0-6-9</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3"/>
    </inkml:context>
    <inkml:brush xml:id="br0">
      <inkml:brushProperty name="width" value="0.04494" units="cm"/>
      <inkml:brushProperty name="height" value="0.04494" units="cm"/>
      <inkml:brushProperty name="color" value="#00BFF3"/>
    </inkml:brush>
  </inkml:definitions>
  <inkml:trace contextRef="#ctx0" brushRef="#br0">57686 45397 489,'-15'0'0,"2"0"-1,3 0 0,1 0-1,4-2 11,6 0 21,6-3 21,6-2 22,3 0 4,3 0-13,1 2-12,3 1-13,2 0-8,1 2-4,2 0-4,3 2-5,0 0-4,1 2-8,-1 0-5,0 2-8,0 0-6,-1 0-7,-1-1-6,-1 1-7,-2 0-5,-1 0-3,-3 0-3,-1 0-3,-3-1-3,-3 0 0,-3-2-1,-2 0-1</inkml:trace>
</inkml:ink>
</file>

<file path=ppt/ink/ink1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9:06"/>
    </inkml:context>
    <inkml:brush xml:id="br0">
      <inkml:brushProperty name="width" value="0.0575" units="cm"/>
      <inkml:brushProperty name="height" value="0.0575" units="cm"/>
      <inkml:brushProperty name="color" value="#F2395B"/>
    </inkml:brush>
  </inkml:definitions>
  <inkml:trace contextRef="#ctx0" brushRef="#br0">97998 48141 382,'-7'-4'121,"2"8"-18,2 8-18,3 7-18,0 4-13,0-1-8,0-1-7,0-1-8,0 1-7,1 3-5,2 3-5,0 3-6,0 2-3,0 0-3,-2 2-4,0 1-2,-1-1-2,0 0 0,0-1 0,0-1 0,-1-2-4,0-2-4,-2-1-6,0-3-6,-1-2-4,1-3-5,-1-3-4,0-2-5</inkml:trace>
</inkml:ink>
</file>

<file path=ppt/ink/ink1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49:07"/>
    </inkml:context>
    <inkml:brush xml:id="br0">
      <inkml:brushProperty name="width" value="0.06463" units="cm"/>
      <inkml:brushProperty name="height" value="0.06463" units="cm"/>
      <inkml:brushProperty name="color" value="#F2395B"/>
    </inkml:brush>
  </inkml:definitions>
  <inkml:trace contextRef="#ctx0" brushRef="#br0">98145 54119 340,'-2'-23'0,"-2"3"0,-4 1 0,-2 3 0,-3 1 8,-1 2 16,-3 2 16,-1 3 17,-1 0 3,2 2-7,3 1-7,1 0-8,0 3-5,-2 4-3,-1 4-3,-3 4-2,-1 3-3,-1 5-2,-1 3-2,-1 5-2,0 5-1,-1 6-2,1 8 0,-1 6 0,3 1-1,3-6-2,5-6 0,3-6 0,1 0-2,0 3 1,-1 4 0,-1 4-1,0 3-1,2 2-3,2 2-2,2 1-4,2-1-1,0-6-2,2-6-1,1-6-1,1-3 0,5-1-1,4-1 0,4-1 0,2-4 0,3-5-2,2-6-2,1-7-1,2-4-2,-1-6 0,1-4-2,-1-5 0,1-5-1,1-5 1,1-5 1,1-5-1,-2-1 2,-1 2 1,-4 1 1,-3 3 1,-3 1 1,-3 1 3,-3 1 3,-2 1 1,-6 2 5,-6 3 5,-7 3 6,-7 3 6,-5 3 2,-1 2-3,-3 4-4,-1 2-2,-1 4-4,0 2-6,-1 4-4,1 2-4,0 2-8,-1-1-7,1 1-8,0 0-8,1-1-4,5-1 1,4 0 2,3-2 0</inkml:trace>
</inkml:ink>
</file>

<file path=ppt/ink/ink1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4"/>
    </inkml:context>
    <inkml:brush xml:id="br0">
      <inkml:brushProperty name="width" value="0.05218" units="cm"/>
      <inkml:brushProperty name="height" value="0.05218" units="cm"/>
      <inkml:brushProperty name="color" value="#F2395B"/>
    </inkml:brush>
  </inkml:definitions>
  <inkml:trace contextRef="#ctx0" brushRef="#br0">6847 51132 421,'0'-19'13,"0"9"27,0 8 26,0 10 27,0 5 3,0 5-18,0 3-19,0 5-18,-1 3-12,0 4-6,-2 4-6,0 5-5,-2 2-5,0 3-3,-1 4-4,-1 2-2,0 1-2,2-2 0,2-2 2,2-2 0,1-2-3,0 0-6,0-2-6,0 0-7,0-2-3,0-2 1,0-2-1,0-1 0,0-4 0,0-4-1,0-3 0,0-5 0,1-5-5,2-8-10,2-8-10,2-8-9</inkml:trace>
</inkml:ink>
</file>

<file path=ppt/ink/ink1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4"/>
    </inkml:context>
    <inkml:brush xml:id="br0">
      <inkml:brushProperty name="width" value="0.04641" units="cm"/>
      <inkml:brushProperty name="height" value="0.04641" units="cm"/>
      <inkml:brushProperty name="color" value="#F2395B"/>
    </inkml:brush>
  </inkml:definitions>
  <inkml:trace contextRef="#ctx0" brushRef="#br0">7308 51700 474,'-16'17'150,"-1"3"-36,-1 3-37,-1 3-37,-1 2-20,-1 3-4,-1 1-5,-1 2-5,-1 0-2,1-2-1,-1-1-1,1-3-1,0-2-1,3-3-2,1-3-2,3-3-2,1-2 0,2-2 4,3-3 2,1-1 3,3-1 3,4 0 3,4 0 3,4 0 2,4-1 1,7 1-2,6 0-1,5 0-2,3 0-4,1-1-5,-1 1-5,0 0-6,-1 0-2,-1 0 1,-3 0 0,-1-1 2,-3 1-5,0 0-10,-1 0-10,0 0-11</inkml:trace>
</inkml:ink>
</file>

<file path=ppt/ink/ink1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4"/>
    </inkml:context>
    <inkml:brush xml:id="br0">
      <inkml:brushProperty name="width" value="0.03702" units="cm"/>
      <inkml:brushProperty name="height" value="0.03702" units="cm"/>
      <inkml:brushProperty name="color" value="#F2395B"/>
    </inkml:brush>
  </inkml:definitions>
  <inkml:trace contextRef="#ctx0" brushRef="#br0">8427 50946 594,'-6'-14'9,"2"3"19,4 3 19,2 3 18,5 1 5,4 2-11,5 0-11,5 2-10,3 0-12,1 0-12,1 0-13,1 0-11,0 0-7,0 0 3,0 0 2,1 0 2,-3 0-2,-1 0-6,-4 0-7,-3 0-7</inkml:trace>
</inkml:ink>
</file>

<file path=ppt/ink/ink1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4"/>
    </inkml:context>
    <inkml:brush xml:id="br0">
      <inkml:brushProperty name="width" value="0.04548" units="cm"/>
      <inkml:brushProperty name="height" value="0.04548" units="cm"/>
      <inkml:brushProperty name="color" value="#F2395B"/>
    </inkml:brush>
  </inkml:definitions>
  <inkml:trace contextRef="#ctx0" brushRef="#br0">9012 50276 483,'-21'-21'9,"5"5"17,5 5 18,5 5 17,2 4 7,2 5-5,0 6-3,2 4-4,0 5-7,0 5-13,0 5-11,0 4-11,0 4-9,0 0-4,0 2-6,0 1-5,0-3-7,0-2-11,0-5-10,0-4-11,0-3-7,0-3-7,0-3-4,0-2-6</inkml:trace>
</inkml:ink>
</file>

<file path=ppt/ink/ink1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5"/>
    </inkml:context>
    <inkml:brush xml:id="br0">
      <inkml:brushProperty name="width" value="0.04716" units="cm"/>
      <inkml:brushProperty name="height" value="0.04716" units="cm"/>
      <inkml:brushProperty name="color" value="#F2395B"/>
    </inkml:brush>
  </inkml:definitions>
  <inkml:trace contextRef="#ctx0" brushRef="#br0">9924 52428 466,'-21'-1'6,"5"0"12,5-2 12,5 0 12,3-1 7,3 2 0,4 0 1,2 2 0,3 0-2,4 0-6,2 0-7,3 0-7,3 0-4,3-2-4,3-1-3,3 0-4,1-1-4,1-2-5,-1 0-6,0-1-5,-1 0-5,-3 0-3,-3 2-3,-3 1-3,-2 0-9,-3 2-13,-1 0-13,-2 2-13</inkml:trace>
</inkml:ink>
</file>

<file path=ppt/ink/ink1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5"/>
    </inkml:context>
    <inkml:brush xml:id="br0">
      <inkml:brushProperty name="width" value="0.0469" units="cm"/>
      <inkml:brushProperty name="height" value="0.0469" units="cm"/>
      <inkml:brushProperty name="color" value="#F2395B"/>
    </inkml:brush>
  </inkml:definitions>
  <inkml:trace contextRef="#ctx0" brushRef="#br0">10789 51409 469,'-22'-14'9,"5"3"17,4 3 19,3 2 17,4 4 6,2 4-8,4 4-7,2 4-8,2 5-7,-2 7-7,0 7-7,-2 7-7,0 5-3,0 7-2,0 6 0,0 6-1,0 3-8,0 3-15,0 1-16,0 3-15,0-6-13,2-13-10,0-12-11,2-13-10</inkml:trace>
</inkml:ink>
</file>

<file path=ppt/ink/ink1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7"/>
    </inkml:context>
    <inkml:brush xml:id="br0">
      <inkml:brushProperty name="width" value="0.05243" units="cm"/>
      <inkml:brushProperty name="height" value="0.05243" units="cm"/>
      <inkml:brushProperty name="color" value="#F2395B"/>
    </inkml:brush>
  </inkml:definitions>
  <inkml:trace contextRef="#ctx0" brushRef="#br0">14160 50131 419,'-15'-7'0,"4"1"0,3 0 0,3 2 0,-1 0 4,-2 2 8,-3 0 8,-4 2 8,-1 0 1,-1 0-5,-1 0-5,-1 0-5,0 0-5,3 0-4,1 0-2,3 0-4,0 0-2,0 0 0,0 0 0,1 0-1,-1 0 1,2 0 1,1 0 3,1 0 2,0 1 4,2 2 8,0 2 7,2 2 7,1 4 4,0 7-2,2 7-1,0 7-2,1 4-2,-2 4-1,0 2-3,-2 4-1,0 3-3,1 4-2,-1 4-2,0 3-3,0 1-1,2-2-1,0-4-1,2-3 0,0-3-1,0-4 0,0-4 1,0-3 1,0-5-2,0-2-2,0-3-3,0-3-2,0-3-1,0-1-1,0-3 0,0-1 0,4-6-9,10-8-17,7-10-18,10-8-17,3-3-3,-1 1 10,-3 2 10,-2 3 11,-3 1 2,-5 2-6,-4 2-5,-6 2-6</inkml:trace>
</inkml:ink>
</file>

<file path=ppt/ink/ink1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8"/>
    </inkml:context>
    <inkml:brush xml:id="br0">
      <inkml:brushProperty name="width" value="0.04213" units="cm"/>
      <inkml:brushProperty name="height" value="0.04213" units="cm"/>
      <inkml:brushProperty name="color" value="#F2395B"/>
    </inkml:brush>
  </inkml:definitions>
  <inkml:trace contextRef="#ctx0" brushRef="#br0">16327 50228 522,'-6'-22'7,"2"5"16,4 3 14,2 5 16,5 2 5,4 2-2,5 2-3,5 2-3,3 1-6,1 0-9,1 0-10,1 0-8,-1 0-7,-2 2-4,-1 0-2,-3 2-5,-2 0-6,-3 1-10,-3 2-10,-2 0-10,-4 1-4,-3 0 0,-2-1 0,-3 1 1,-4 0-2,-2 1-1,-3 2-2,-3 0-2,-1 0 3,2-1 8,2-1 8,3 0 8</inkml:trace>
</inkml:ink>
</file>

<file path=ppt/ink/ink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3"/>
    </inkml:context>
    <inkml:brush xml:id="br0">
      <inkml:brushProperty name="width" value="0.04685" units="cm"/>
      <inkml:brushProperty name="height" value="0.04685" units="cm"/>
      <inkml:brushProperty name="color" value="#00BFF3"/>
    </inkml:brush>
  </inkml:definitions>
  <inkml:trace contextRef="#ctx0" brushRef="#br0">58591 44204 469,'-8'-16'3,"2"2"7,1 1 6,0 1 7,1 3 6,0 6 8,0 6 6,1 6 7,-1 3 1,2 3-6,0 2-6,2 1-6,0 4-4,0 3-6,0 5-4,0 3-5,-1 3-2,-2 2-1,-2 2 0,-2 3 0,-1 0-2,-2 3-2,0 2-3,-1 2-2,0 2-13,2 0-22,3 1-22,1 2-22,1-6-8,2-10 8,0-12 7,2-9 8</inkml:trace>
</inkml:ink>
</file>

<file path=ppt/ink/ink1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8"/>
    </inkml:context>
    <inkml:brush xml:id="br0">
      <inkml:brushProperty name="width" value="0.04846" units="cm"/>
      <inkml:brushProperty name="height" value="0.04846" units="cm"/>
      <inkml:brushProperty name="color" value="#F2395B"/>
    </inkml:brush>
  </inkml:definitions>
  <inkml:trace contextRef="#ctx0" brushRef="#br0">16203 50750 454,'-17'0'-1,"0"0"-2,-1 0-2,0 0-2,-1 0-1,0 2 2,2 0 0,1 2 1,2 1 12,3 1 21,3 3 22,2 2 21,3 3 7,0 3-11,2 5-11,1 3-9,0 5-8,0 5-6,0 4-5,0 6-6,0 2-3,0 2-4,0 0-3,0 2-3,-1-2-3,-1-3-7,0-2-5,-1-3-6,-1-5-6,2-2-5,0-5-7,2-3-5</inkml:trace>
</inkml:ink>
</file>

<file path=ppt/ink/ink1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8"/>
    </inkml:context>
    <inkml:brush xml:id="br0">
      <inkml:brushProperty name="width" value="0.05445" units="cm"/>
      <inkml:brushProperty name="height" value="0.05445" units="cm"/>
      <inkml:brushProperty name="color" value="#F2395B"/>
    </inkml:brush>
  </inkml:definitions>
  <inkml:trace contextRef="#ctx0" brushRef="#br0">16000 51629 404,'0'-15'4,"2"4"10,0 3 10,2 3 9,1 0 2,3 0-3,4-2-3,2 0-4,4-1-3,3 1-3,4-1-1,5 0-3,1 0-3,1 0-2,-1 0-2,0 1-4,-2-1 0,-3 2 1,-5 0 0,-3 2 1,-4-1-6,-1-2-13,-2-2-12,-2-1-14,-3-3-4,-4 0 4,-4-1 2,-4-1 5,-2 0 4,0 1 6,1 0 6,-1 2 6,-1 1 4,0 2 2,-1 3 3,-1 1 1,-1 1 1,2 2-2,1 0-2,0 2-1,2 0 10,-1 2 20,0 0 22,0 2 21,-1 4 6,-2 7-9,-1 9-10,-3 7-10,1 4-6,3 1-6,2-1-5,4 0-6,1 0-3,0-2-2,0 0-3,0-1-1,1-2-6,0-1-8,2-3-7,1-1-7,1-3-8,5-3-8,4-3-8,4-3-7,3-4-3,5-4 3,3-6 3,5-4 2,0-4 5,-2-2 7,-1-2 5,-3-1 6,-1-1 0,-3 1-9,-1 0-8,-2 2-8</inkml:trace>
</inkml:ink>
</file>

<file path=ppt/ink/ink1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9"/>
    </inkml:context>
    <inkml:brush xml:id="br0">
      <inkml:brushProperty name="width" value="0.05775" units="cm"/>
      <inkml:brushProperty name="height" value="0.05775" units="cm"/>
      <inkml:brushProperty name="color" value="#F2395B"/>
    </inkml:brush>
  </inkml:definitions>
  <inkml:trace contextRef="#ctx0" brushRef="#br0">18079 50740 380,'-8'-8'7,"0"2"14,0 0 14,0 2 14,1 1 4,-1 2-5,0 2-6,0 2-5,-1 4-3,-4 5-3,-2 7-1,-3 6-3,-1 3-2,-1 2-2,0 2-2,1 3-2,0 0-1,1 0-2,1 0-1,1 1-1,1-1-2,2 2-2,2 1-2,3 0-3,1 0-1,2-2 1,2-1 0,2-3 1,4-3-7,6-5-13,5-5-12,7-5-14,4-4-9,3-2-4,3-4-5,2-2-4,0-4-1,-5 0 2,-5-3 2,-5-2 2</inkml:trace>
</inkml:ink>
</file>

<file path=ppt/ink/ink1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49"/>
    </inkml:context>
    <inkml:brush xml:id="br0">
      <inkml:brushProperty name="width" value="0.06367" units="cm"/>
      <inkml:brushProperty name="height" value="0.06367" units="cm"/>
      <inkml:brushProperty name="color" value="#F2395B"/>
    </inkml:brush>
  </inkml:definitions>
  <inkml:trace contextRef="#ctx0" brushRef="#br0">19490 50816 345,'-8'-7'5,"0"2"9,1 2 10,-1 2 10,-2 3 4,-2 6 0,-3 4 1,-3 5-1,-1 3-2,1 3-4,0 1-3,3 3-3,-1 1-3,2 3 0,1 1 0,1 2-1,0 2-2,2 0-2,1 2-4,1 1-2,0-1-3,2 0-2,0-2-3,2 0-2,1-3-2,2-5 1,2-5 0,2-5 0,6-6-7,9-6-14,11-8-16,9-6-14,5-9-5,0-11 8,0-11 5,0-10 7,-1-5 3,-4 0 1,-2 2 0,-3 1 0,-4 4 2,-5 8 4,-5 7 4,-5 9 4,-3 5 4,-2 5 7,-2 3 6,-2 4 7,-3 6 14,-3 8 21,-2 7 22,-3 9 20,-3 4 4,0 2-18,-1 3-17,-1 1-17,-3 5-11,-2 6-5,-3 7-5,-3 8-5,0-4-5,5-11-5,3-11-4,4-13-4,5-10-10,4-8-14,6-10-16,4-8-13,5-9-5,4-9 10,3-8 7,5-9 9,-1-2 8,-2 6 7,-3 6 6,-2 6 8,-4 5 8,-3 7 7,-3 5 7,-2 6 9,-2 7 12,2 6 18,0 8 18,1 6 18,1 6 0,-2 5-16,-1 4-17,0 6-17,-2 1-11,-1-2-7,0-2-5,-1-1-7,0-3-3,1-3-4,3-4-2,2-1-3,3-8-5,4-11-5,3-10-7,5-11-5,1-9-1,-1-5 6,-1-6 6,-1-6 6,-1-3 3,-1 2 2,-1 1-1,0 0 2,-2 3-2,-1 4-5,-1 3-4,-1 5-5,-1 4-7,-2 3-9,-2 5-9,-2 3-9</inkml:trace>
</inkml:ink>
</file>

<file path=ppt/ink/ink1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0"/>
    </inkml:context>
    <inkml:brush xml:id="br0">
      <inkml:brushProperty name="width" value="0.06185" units="cm"/>
      <inkml:brushProperty name="height" value="0.06185" units="cm"/>
      <inkml:brushProperty name="color" value="#F2395B"/>
    </inkml:brush>
  </inkml:definitions>
  <inkml:trace contextRef="#ctx0" brushRef="#br0">22428 50461 355,'17'-13'119,"3"8"-18,3 7-18,3 6-19,-1 5-13,-1 3-7,-4 3-7,-3 3-7,-2 2-6,-1-1-1,-1 1-4,-1-1-2,-2 2-3,-2 1-4,-4 2-4,-2 3-4,-4 2-4,-4 6-6,-4 4-6,-4 6-6,-3 2-3,-5 0-4,-3-1-1,-4 1-4,-2-3-4,-1-4-6,1-5-7,0-6-6,3-4-3,5-7 1,7-5 0,5-6 1</inkml:trace>
</inkml:ink>
</file>

<file path=ppt/ink/ink1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0"/>
    </inkml:context>
    <inkml:brush xml:id="br0">
      <inkml:brushProperty name="width" value="0.06104" units="cm"/>
      <inkml:brushProperty name="height" value="0.06104" units="cm"/>
      <inkml:brushProperty name="color" value="#F2395B"/>
    </inkml:brush>
  </inkml:definitions>
  <inkml:trace contextRef="#ctx0" brushRef="#br0">24419 50700 360,'-17'13'152,"-2"11"-31,-1 11-31,-2 10-33,-1 5-18,2-2-5,3-2-7,1-2-5,3-2-3,1 0-3,2-1-1,3-2-2,1-1-2,2-4-1,2-2-2,2-3-2,4-4-8,7-5-12,8-5-13,6-4-12,2-8-5,-2-9 5,-1-8 5,-3-9 3,-2-5 3,-2 0-1,-4-2-1,-3-1-1,-2 2 4,-2 3 6,-3 5 7,0 3 7,-5 5 3,-4 3 3,-5 4 1,-5 4 2,-4 5-2,0 6-3,0 5-3,-2 7-5,1 0 0,5-3 2,3-5 3,4-2 3,3-4-5,0 1-12,2 0-13,1 0-12</inkml:trace>
</inkml:ink>
</file>

<file path=ppt/ink/ink1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1"/>
    </inkml:context>
    <inkml:brush xml:id="br0">
      <inkml:brushProperty name="width" value="0.07147" units="cm"/>
      <inkml:brushProperty name="height" value="0.07147" units="cm"/>
      <inkml:brushProperty name="color" value="#F2395B"/>
    </inkml:brush>
  </inkml:definitions>
  <inkml:trace contextRef="#ctx0" brushRef="#br0">25376 49131 307,'2'-13'8,"2"3"15,3 4 14,4 4 16,0 2 3,1 0-12,0 0-10,0 0-12,0 0-5,1 2-3,1 0-1,1 2-2,0 0-5,-1 2-5,-1 0-7,0 1-6,-3 2-1,-1 4 1,-2 2 3,-2 3 2,-2 1 3,0 1 4,-2 0 4,0-1 3,-2 2 4,0 1 5,-2 3 4,0 1 4,-1 1 3,0 1-1,0-1 0,0 1-1,1-1 0,0 1-2,2-1 1,1 0-2,0 1-2,0 1-3,0 1-2,0 1-4,0 0-2,0 0 0,0 1-1,0-1-1,0 1 0,1 0 0,2 2 1,0 1-1,0-1 0,0 0-4,-2-1-1,0-1-4,-1-2-1,0-1-1,0-3 0,0-1-1,-1-2-2,-2 2-3,-2 1-5,-1 1-3,-4-2-3,-2-5-1,-3-5-1,-3-4-2,-4-4-3,-5-1-7,-5 0-5,-4-2-7,-1 1-5,6 0-6,4 1-6,5 2-5</inkml:trace>
</inkml:ink>
</file>

<file path=ppt/ink/ink1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3"/>
    </inkml:context>
    <inkml:brush xml:id="br0">
      <inkml:brushProperty name="width" value="0.04318" units="cm"/>
      <inkml:brushProperty name="height" value="0.04318" units="cm"/>
      <inkml:brushProperty name="color" value="#F2395B"/>
    </inkml:brush>
  </inkml:definitions>
  <inkml:trace contextRef="#ctx0" brushRef="#br0">27244 48383 509,'15'-6'94,"-1"4"-17,-1 4-19,-1 4-17,-2 4-12,-4 3-6,-4 5-7,-4 3-7,-4 2-5,-2-3-6,-3-1-5,-3-2-5,-1-2-2,1-1 1,0-1 2,2-1 1,2 0 5,5 0 7,2-1 7,6 1 7,1-1 2,3-2-2,2-2-4,2-2-3,1-2 0,1 1 1,1 0 3,2 0 2,-1 1 0,-1 2-1,-1 2 0,-1 2-2,-3 1-1,-4 3-2,-6 1-3,-4 3-3,-4 1-2,-3 1-4,-4 1-2,-2 1-2,-1-1-5,1-1-6,1-3-5,1-1-6,1-3-5,1-2-4,1-4-5,0-2-3,3-4-3,3-3 0,2-2-2,4-3 0</inkml:trace>
</inkml:ink>
</file>

<file path=ppt/ink/ink1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4"/>
    </inkml:context>
    <inkml:brush xml:id="br0">
      <inkml:brushProperty name="width" value="0.04182" units="cm"/>
      <inkml:brushProperty name="height" value="0.04182" units="cm"/>
      <inkml:brushProperty name="color" value="#F2395B"/>
    </inkml:brush>
  </inkml:definitions>
  <inkml:trace contextRef="#ctx0" brushRef="#br0">28450 48731 526,'17'7'183,"1"-2"-46,3-3-47,1 0-47,3-4-29,1 0-7,2-3-10,3-2-9,-1 0-7,-2 0-6,-1 2-6,-3 1-6,-2 0-8,-3 2-10,-3 0-9,-2 2-10</inkml:trace>
</inkml:ink>
</file>

<file path=ppt/ink/ink1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4"/>
    </inkml:context>
    <inkml:brush xml:id="br0">
      <inkml:brushProperty name="width" value="0.0501" units="cm"/>
      <inkml:brushProperty name="height" value="0.0501" units="cm"/>
      <inkml:brushProperty name="color" value="#F2395B"/>
    </inkml:brush>
  </inkml:definitions>
  <inkml:trace contextRef="#ctx0" brushRef="#br0">29055 51162 439,'-13'7'2,"6"-2"6,6-3 6,6 0 5,6-4 9,5 0 12,7-3 11,5-2 13,5 0 2,1 0-8,2 2-7,2 1-8,2 0-7,-1 0-7,0 0-5,0 0-6,-2 0-9,-3 1-9,-5-1-12,-4 0-9,-2 0-10,-3 2-7,-1 0-8,-2 2-7</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7"/>
    </inkml:context>
    <inkml:brush xml:id="br0">
      <inkml:brushProperty name="width" value="0.04886" units="cm"/>
      <inkml:brushProperty name="height" value="0.04886" units="cm"/>
      <inkml:brushProperty name="color" value="#00BFF3"/>
    </inkml:brush>
  </inkml:definitions>
  <inkml:trace contextRef="#ctx0" brushRef="#br0">62246 44359 450,'-14'0'0,"1"0"2,2 0 0,2 0 2,-1 3 5,-5 8 10,-5 6 10,-5 7 10,-2 3 1,3-1-7,1-1-7,3-1-7,0 1-6,-1 2-3,-1 4-4,-1 3-3,-1 0-3,-1-1-2,-1-3-1,-1-2-2,1-1-2,3-3-1,3-1-2,3-3-2,4-5-3,8-8-3,7-10-5,6-8-4,6-7-1,7-3 5,5-5 2,7-3 5,1-2 2,0 2 3,-1 0 3,-1 1 2,-3 2 3,-3 5 4,-5 3 5,-3 5 3,-4 5 9,-2 10 15,-4 8 15,-3 9 14,-2 4 2,-2-1-13,-2-1-12,-2-1-12,0-1-9,0-1-4,2-1-3,0 0-5,2-3-1,2-1-1,2-2 1,2-2-1,3-3-3,4-3-5,3-2-6,5-4-6,3-3-3,2-7-2,4-6-2,3-5-2,1-3 1,-1 1 1,-2 1 3,0 1 3,-2 2 1,-5 3 1,-3 3 0,-5 3 1,-3 4 11,-4 6 20,-4 6 20,-4 6 20,-3 3 4,0 3-11,-2 1-11,0 3-11,-1 1-7,2 1-3,0 1-1,2 1-3,0 0-2,0-3-2,0-1-3,0-2-3,3-4-2,6-3-2,5-4-1,7-4-2,2-5-2,-1-6-1,-1-6-1,-1-5-2,-1-4 1,-1-1 0,-1-1 2,0-1 1,-3-1 1,-3-1 0,-3-1 0,-2 0 1,-3-1 0,-1 1 1,0 1 1,-1 1 0,-3 2 1,-2 3-1,-4 3-1,-2 3-1,-3 3-2,-1 3-4,-3 3-3,-1 2-4,-3 4-5,0 4-5,-1 4-6,-1 4-5,1 3 0,3 3 2,3 3 4,3 3 4,2 0-1,2-5-5,2-3-6,3-4-5</inkml:trace>
</inkml:ink>
</file>

<file path=ppt/ink/ink1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5"/>
    </inkml:context>
    <inkml:brush xml:id="br0">
      <inkml:brushProperty name="width" value="0.0552" units="cm"/>
      <inkml:brushProperty name="height" value="0.0552" units="cm"/>
      <inkml:brushProperty name="color" value="#F2395B"/>
    </inkml:brush>
  </inkml:definitions>
  <inkml:trace contextRef="#ctx0" brushRef="#br0">30278 50358 398,'-8'-14'0,"2"3"0,1 3 0,0 2 0,0 1 7,-1-4 15,-3-2 13,-2-3 15,1 5 10,3 14 7,2 13 6,4 15 6,1 8-4,0 6-17,0 4-16,0 6-17,0 6-16,0 9-19,0 8-19,0 10-17,0-5-5,0-16 7,0-16 9,0-17 7,0-11-3,0-2-14,0-3-15,0-2-14</inkml:trace>
</inkml:ink>
</file>

<file path=ppt/ink/ink1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6"/>
    </inkml:context>
    <inkml:brush xml:id="br0">
      <inkml:brushProperty name="width" value="0.04508" units="cm"/>
      <inkml:brushProperty name="height" value="0.04508" units="cm"/>
      <inkml:brushProperty name="color" value="#F2395B"/>
    </inkml:brush>
  </inkml:definitions>
  <inkml:trace contextRef="#ctx0" brushRef="#br0">33500 48800 488,'22'0'84,"-1"0"-13,-3 0-14,-1 0-13,1 0-6,5 0 2,5 0 2,5 0 3,3 0-5,0 0-12,2 0-12,1 0-12,-2 0-5,-4 0 1,-4 0 1,-3 0 1,-4 0-7,-3 2-17,-3 0-17,-3 2-17,-3 0-6,-4 3 2,-4 2 3,-4 2 3,-3 0 4,0 1 4,-1-1 5,-2 1 5</inkml:trace>
</inkml:ink>
</file>

<file path=ppt/ink/ink1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7"/>
    </inkml:context>
    <inkml:brush xml:id="br0">
      <inkml:brushProperty name="width" value="0.05337" units="cm"/>
      <inkml:brushProperty name="height" value="0.05337" units="cm"/>
      <inkml:brushProperty name="color" value="#F2395B"/>
    </inkml:brush>
  </inkml:definitions>
  <inkml:trace contextRef="#ctx0" brushRef="#br0">33809 49450 412,'-22'0'4,"3"0"8,3 0 9,3 0 8,3 1 7,2 2 6,4 2 7,3 2 5,1 3-2,3 5-8,2 5-9,2 5-10,0 4-2,-2 5 1,-3 3 2,0 4 2,-3 2-2,-1 2-5,0 0-4,-1 2-5,-2 1-6,0 1-4,-1 3-7,-1 2-5,0 1-3,2 0-2,2 0-2,2-1-1,1-2-3,0-6-5,0-6-4,0-6-6,0-4-2,2-5-4,0-3-1,2-5-3,0-4-2,1-6 1,2-6 0,0-6 1</inkml:trace>
</inkml:ink>
</file>

<file path=ppt/ink/ink1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7"/>
    </inkml:context>
    <inkml:brush xml:id="br0">
      <inkml:brushProperty name="width" value="0.05728" units="cm"/>
      <inkml:brushProperty name="height" value="0.05728" units="cm"/>
      <inkml:brushProperty name="color" value="#F2395B"/>
    </inkml:brush>
  </inkml:definitions>
  <inkml:trace contextRef="#ctx0" brushRef="#br0">34000 50588 384,'1'-15'6,"2"4"13,2 3 13,2 3 13,1 1 3,3 2-5,2 0-6,2 2-5,3 0-5,5 0-2,5 0-4,5 0-2,2 0-4,0 0-5,0 0-7,1 0-5,-3-1-4,-2 0 0,-3-2-2,-3 0-1,-3 0-2,-1 0 0,-3 1-2,-1 2-1,-3-2-4,-6-6-8,-5-4-7,-4-5-8,-4-1 1,-2 3 9,-2 2 10,-1 4 10,-3 2 4,0 1 0,-1 0 1,-1 2 0,-1 0 6,0 2 11,1 0 12,-1 2 13,0 2 5,-2 4 1,0 4 0,0 3 0,-1 3 0,4 1-4,3 2-2,3 0-2,1 1-3,0 1-3,0 1-3,0 1-2,2 0-4,2 1-3,4-1-2,3 1-4,1-1-4,3 2-5,2 1-4,2 1-4,2-1-7,3-3-6,3-3-7,3-3-7,3-3-4,1-4-2,3-5 0,1-2-2,0-3 0,-3 0 1,-3 0 2,-3 0 2,-3-2-1,-3 0 0,-3-3-2,-2-2-2</inkml:trace>
</inkml:ink>
</file>

<file path=ppt/ink/ink1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7"/>
    </inkml:context>
    <inkml:brush xml:id="br0">
      <inkml:brushProperty name="width" value="0.04238" units="cm"/>
      <inkml:brushProperty name="height" value="0.04238" units="cm"/>
      <inkml:brushProperty name="color" value="#F2395B"/>
    </inkml:brush>
  </inkml:definitions>
  <inkml:trace contextRef="#ctx0" brushRef="#br0">36436 48047 519,'1'-14'8,"2"2"16,2 4 16,2 3 17,2 1 5,3 2-8,3 0-5,4 2-8,-1 1-6,-2 2-6,-1 2-6,-2 2-7,-3 1-4,-1 3-1,-2 2-3,-2 2-2,-3 1-2,-2 3-3,-4 1-2,-2 3-2,-4 0-4,-3 2-4,-5 1-4,-3 1-4,-2-1-2,1-3 0,1-3 0,1-3 0,2-2 1,3-3 2,3-1 1,3-2 2,4-1 9,7 0 17,8 0 17,6-1 16,4 1 1,3-2-13,1-1-13,3 0-15,-1-2-10,0 0-10,-1-2-8,-1 0-10,-2-2-6,-2 0-5,-1-2-4,-2 0-6</inkml:trace>
</inkml:ink>
</file>

<file path=ppt/ink/ink1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8"/>
    </inkml:context>
    <inkml:brush xml:id="br0">
      <inkml:brushProperty name="width" value="0.03966" units="cm"/>
      <inkml:brushProperty name="height" value="0.03966" units="cm"/>
      <inkml:brushProperty name="color" value="#F2395B"/>
    </inkml:brush>
  </inkml:definitions>
  <inkml:trace contextRef="#ctx0" brushRef="#br0">37466 48362 554,'-7'-8'7,"2"0"14,2 1 15,2-1 13,3 0 5,6 2-3,4 1-5,5 1-4,3 0-4,3 2-4,1 0-5,3 2-4,-1 0-12,-2 0-16,-1 0-18,-3 0-17,-1 0-9,-3 0 2,-1 0 0,-2 0 0</inkml:trace>
</inkml:ink>
</file>

<file path=ppt/ink/ink1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58"/>
    </inkml:context>
    <inkml:brush xml:id="br0">
      <inkml:brushProperty name="width" value="0.04279" units="cm"/>
      <inkml:brushProperty name="height" value="0.04279" units="cm"/>
      <inkml:brushProperty name="color" value="#F2395B"/>
    </inkml:brush>
  </inkml:definitions>
  <inkml:trace contextRef="#ctx0" brushRef="#br0">37979 47780 514,'-14'-22'8,"3"6"17,3 5 17,2 5 16,3 7 9,1 11-1,0 12-2,2 9 0,0 8-11,0 6-23,0 4-22,0 5-21,0-2-12,0-10-1,0-10-1,0-9-1,-1-6-8,0 1-15,-2-1-14,0 1-14</inkml:trace>
</inkml:ink>
</file>

<file path=ppt/ink/ink1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0"/>
    </inkml:context>
    <inkml:brush xml:id="br0">
      <inkml:brushProperty name="width" value="0.04953" units="cm"/>
      <inkml:brushProperty name="height" value="0.04953" units="cm"/>
      <inkml:brushProperty name="color" value="#F2395B"/>
    </inkml:brush>
  </inkml:definitions>
  <inkml:trace contextRef="#ctx0" brushRef="#br0">38566 50362 444,'-12'-2'0,"8"0"0,8-3 0,8-2 0,4 0 6,3-1 14,1 0 12,3 0 13,1 2 8,3 1 3,1 2 3,2 2 3,2 1-4,1 0-9,1 0-9,1 0-9,-1 0-8,0 0-9,-1 0-6,-1 0-9,-3 0-8,-2 0-7,-3 0-10,-3 0-8,-2 0-3,-1 2 0,-1 0 2,0 2 0,-3-1 0,-1 1 0,-2 0 0,-2 0-1</inkml:trace>
</inkml:ink>
</file>

<file path=ppt/ink/ink1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0"/>
    </inkml:context>
    <inkml:brush xml:id="br0">
      <inkml:brushProperty name="width" value="0.04807" units="cm"/>
      <inkml:brushProperty name="height" value="0.04807" units="cm"/>
      <inkml:brushProperty name="color" value="#F2395B"/>
    </inkml:brush>
  </inkml:definitions>
  <inkml:trace contextRef="#ctx0" brushRef="#br0">38195 50876 457,'-13'-1'4,"4"0"7,6-2 8,5 0 6,2 0 3,1 0-3,2 2-3,0 0-4,1 1 0,0-2 3,0 0 2,-1-2 3,3 0 5,4 1 5,3-1 7,5 0 4,4 0-1,5 0-9,4 0-9,6 0-10,1 1-7,0 1-6,-2 0-4,0 2-7,0-1-4,2 0-7,2-2-4,2 0-7,-1 0-1,-6 0 1,-4 2 2,-5 0 2,-4 1-2,-1-2-3,-3 0-4,-1-2-4,-3 0-3,-3 1-3,-3-1-5,-2 0-3</inkml:trace>
</inkml:ink>
</file>

<file path=ppt/ink/ink1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1"/>
    </inkml:context>
    <inkml:brush xml:id="br0">
      <inkml:brushProperty name="width" value="0.05401" units="cm"/>
      <inkml:brushProperty name="height" value="0.05401" units="cm"/>
      <inkml:brushProperty name="color" value="#F2395B"/>
    </inkml:brush>
  </inkml:definitions>
  <inkml:trace contextRef="#ctx0" brushRef="#br0">43094 48294 407,'-8'-8'6,"2"2"11,1 1 12,0 0 11,2 3 7,0 4 3,2 4 2,0 4 3,1 4-2,0 5-6,0 5-6,0 5-5,0 5-5,-2 6-5,0 6-5,-1 6-4,-1 3-4,0 2-5,0 0-5,0 1-3,0 0-5,0-2-1,0-3-3,0-1-2,0-2-2,1-4 2,-1-2-1,0-4 1,0-3-7,2-5-12,0-5-13,2-5-13,1-4-6,2-3 3,2-3 3,2-2 2</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8"/>
    </inkml:context>
    <inkml:brush xml:id="br0">
      <inkml:brushProperty name="width" value="0.04864" units="cm"/>
      <inkml:brushProperty name="height" value="0.04864" units="cm"/>
      <inkml:brushProperty name="color" value="#00BFF3"/>
    </inkml:brush>
  </inkml:definitions>
  <inkml:trace contextRef="#ctx0" brushRef="#br0">64796 45150 452,'15'0'2,"1"0"3,0 0 4,-1 0 4,0 0 3,-3 0 5,-1 0 4,-2 0 4,-2 2 0,0 6-1,-2 4-2,0 5-2,-2 2-5,-2-1-4,-2-1-6,-2 0-5,-2-2-2,0 1-1,-2 0 1,0-1 0,0 0 0,2-1-2,3-1-2,1 0 0,2-2-2,5-1 1,4 0 1,4-2-1,2 0 6,-1 2 8,1 0 8,0 1 10,-1 1 3,-1 2-2,-1 0-1,-1 1-2,-1 1-2,0 1-5,-2 1-3,0 1-5,-3 2-3,-3 3-1,-2 3-3,-4 3-2,-3 2-2,-5 1-1,-5 1-2,-5 0-2,-4 1-3,0-1-4,-1-2-5,0 0-3,-2-2-6,1-1-6,-1-3-7,1-1-6,0-4-2,3-5 4,1-5 3,3-4 4</inkml:trace>
</inkml:ink>
</file>

<file path=ppt/ink/ink1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1"/>
    </inkml:context>
    <inkml:brush xml:id="br0">
      <inkml:brushProperty name="width" value="0.05603" units="cm"/>
      <inkml:brushProperty name="height" value="0.05603" units="cm"/>
      <inkml:brushProperty name="color" value="#F2395B"/>
    </inkml:brush>
  </inkml:definitions>
  <inkml:trace contextRef="#ctx0" brushRef="#br0">43489 49271 392,'-8'-22'5,"0"7"11,0 3 11,0 6 10,0 3 4,-1 2-4,-2 2-3,0 2-4,-2 4-3,-3 5-6,-3 7-5,-3 6-5,-3 2-2,-1 2-2,-3 1 1,-1 1-2,-1-2-1,0-2-1,-1-3-3,1-3-2,1-2 0,3-1 2,3-1 1,3 0 2,3-3 2,1-1 0,2-3 2,3-1 2,3 0 1,6 0 4,6 1 4,6 2 3,4-1 1,3 1-2,3 0-1,3-1-1,2 0-1,1 0-3,1-2-1,1-1-2,-1 1-2,-1 2-4,-3 2-2,-1 1-3,-1 2-2,1 0-5,1-1-2,1 1-4,-1-2-9,-1-1-12,-3-2-14,-1-2-13</inkml:trace>
</inkml:ink>
</file>

<file path=ppt/ink/ink1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3"/>
    </inkml:context>
    <inkml:brush xml:id="br0">
      <inkml:brushProperty name="width" value="0.04254" units="cm"/>
      <inkml:brushProperty name="height" value="0.04254" units="cm"/>
      <inkml:brushProperty name="color" value="#F2395B"/>
    </inkml:brush>
  </inkml:definitions>
  <inkml:trace contextRef="#ctx0" brushRef="#br0">45300 48000 517,'63'0'150,"-13"0"-31,-14 0-32,-13 0-32,-6 0-21,3 0-11,3 0-10,3 0-11,-1 0-8,-3 0-4,-5 0-3,-3 0-5,-5 2-10,-6 4-17,-6 3-18,-6 5-17,-3 0-2,1-2 14,-1-1 14,0-2 13</inkml:trace>
</inkml:ink>
</file>

<file path=ppt/ink/ink1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3"/>
    </inkml:context>
    <inkml:brush xml:id="br0">
      <inkml:brushProperty name="width" value="0.05163" units="cm"/>
      <inkml:brushProperty name="height" value="0.05163" units="cm"/>
      <inkml:brushProperty name="color" value="#F2395B"/>
    </inkml:brush>
  </inkml:definitions>
  <inkml:trace contextRef="#ctx0" brushRef="#br0">45256 48400 426,'-35'1'30,"9"4"5,9 2 5,9 3 4,5 3 2,0 2-1,2 1-2,0 3-3,1 3-1,0 5-4,0 4-3,0 6-2,0 4-4,-2 4-3,0 4-3,-2 4-3,0 1-3,-1-1-5,-2-1-4,0 0-4,0-2-3,0-2-1,2-2 0,1-2-1,0-4-5,2-4-9,0-5-10,2-5-9</inkml:trace>
</inkml:ink>
</file>

<file path=ppt/ink/ink1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4"/>
    </inkml:context>
    <inkml:brush xml:id="br0">
      <inkml:brushProperty name="width" value="0.0562" units="cm"/>
      <inkml:brushProperty name="height" value="0.0562" units="cm"/>
      <inkml:brushProperty name="color" value="#F2395B"/>
    </inkml:brush>
  </inkml:definitions>
  <inkml:trace contextRef="#ctx0" brushRef="#br0">45250 49628 391,'9'-14'7,"3"3"15,4 3 14,2 2 15,2 3 1,3 0-9,1 2-11,3 0-10,0 1-8,0 0-4,1 0-5,-1 0-5,-1-1-3,-1-2-4,-3-2-3,-1-1-3,-3-2-4,-3 0-5,-3 0-6,-2 1-4,-3-2-2,-1 0 3,-1-2 4,0 0 4,-2-1 1,0-3 1,-2-2 1,0-1 0,-2-1 2,-2 1 4,-2 0 5,-2 3 3,-1 0 3,1 2 4,-1 2 3,0 3 3,0 1 6,0 2 6,0 2 8,1 2 8,-3 3 7,-2 6 7,-3 4 8,-3 5 7,-1 3-1,3 3-8,1 1-10,2 3-8,2 0-7,-1 1-3,0-1-3,0 0-5,2 1-2,1-1-1,2 0-2,2 1-1,2-2-4,0-1-3,2-3-5,0-1-3,4-3-7,4-1-8,5-3-10,5-1-8,4-3-7,1-2-4,3-4-5,1-2-4,1-3 0,-3-1 5,-2 0 3,-1-1 4,-2-2 4,-3 0 3,-1-1 3,-2-2 3</inkml:trace>
</inkml:ink>
</file>

<file path=ppt/ink/ink1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4"/>
    </inkml:context>
    <inkml:brush xml:id="br0">
      <inkml:brushProperty name="width" value="0.04694" units="cm"/>
      <inkml:brushProperty name="height" value="0.04694" units="cm"/>
      <inkml:brushProperty name="color" value="#F2395B"/>
    </inkml:brush>
  </inkml:definitions>
  <inkml:trace contextRef="#ctx0" brushRef="#br0">47874 48197 468,'-15'-8'4,"4"0"9,3 0 8,3 1 8,0 0 3,0 2-3,-2 2-4,0 2-2,-1 2-3,1 4-1,-1 2-1,0 3 0,-1 5 0,-3 4 2,-4 4 2,-2 6 3,-2 5 0,-1 5 0,-1 4 0,0 6 0,0 0-1,5-1-3,3-2-1,4-2-3,4-1-6,2-2-9,4 0-8,2-1-10,4-4-10,4-4-11,4-5-12,3-5-12,3-5-2,-1-3 8,1-4 7,-1-4 7,-1-3 5,-3 0 0,-2-2 1,-4 0 1</inkml:trace>
</inkml:ink>
</file>

<file path=ppt/ink/ink1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5"/>
    </inkml:context>
    <inkml:brush xml:id="br0">
      <inkml:brushProperty name="width" value="0.05632" units="cm"/>
      <inkml:brushProperty name="height" value="0.05632" units="cm"/>
      <inkml:brushProperty name="color" value="#F2395B"/>
    </inkml:brush>
  </inkml:definitions>
  <inkml:trace contextRef="#ctx0" brushRef="#br0">49326 48343 390,'-9'-8'6,"0"2"11,-1 1 12,-1 1 11,-3 1 5,-2 3-1,-3 4-2,-3 2-1,-1 3-3,1 4-1,1 2-3,1 3-2,1 3-3,1 3-3,1 3-4,1 3-3,0 2-3,0 2-1,1 2 0,-1 2-3,2 1 0,2-2-2,4 0-2,3-1-2,1-3-1,2-3-1,0-5-1,2-4 0,3-3-8,7-4-13,8-5-12,6-3-13,4-5-6,2-8 3,3-6 1,1-7 2,1-4 3,1-1 1,-1-1 3,0 0 2,-2-1 3,-3 3 1,-5 1 1,-3 3 3,-5 1 2,-3 2 5,-4 3 3,-4 1 4,-3 1 4,1 1 1,0-1 3,0 0 1,1 0 3,0-1 1,1-1 2,2-1 1,-2 0 2,-1 2 0,-2 2 0,-2 3 1,0 0 2,2 2 7,2 1 5,2 0 7,0 0-2,-1-2-7,0-1-8,-2-3-7,-1 5 6,-4 12 22,-2 11 21,-3 13 21,-3 6 3,0 0-15,-2 2-15,1 0-16,-2 1-13,0-2-10,0 0-11,1-1-11,0-3-6,2-6-4,2-4-2,2-4-4,2-8-5,2-9-11,2-8-9,2-9-11,2-6 2,2 1 13,2-2 13,2-1 13,0 0 7,-1 3-2,-1 1-1,0 3-2</inkml:trace>
</inkml:ink>
</file>

<file path=ppt/ink/ink1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6"/>
    </inkml:context>
    <inkml:brush xml:id="br0">
      <inkml:brushProperty name="width" value="0.04871" units="cm"/>
      <inkml:brushProperty name="height" value="0.04871" units="cm"/>
      <inkml:brushProperty name="color" value="#F2395B"/>
    </inkml:brush>
  </inkml:definitions>
  <inkml:trace contextRef="#ctx0" brushRef="#br0">50750 48755 451,'14'-19'14,"-1"10"28,-2 10 28,-2 10 28,-1 6 3,0 1-22,-1 3-21,1 1-23,-1 2-13,0 3-7,-2 1-5,0 2-6,-2-1-4,1-3-6,0-5-3,0-3-5,2-5-4,4-5-3,3-4-2,5-6-3,1-3 0,-1-3 5,-1-4 3,-1-2 5,1-6 2,1-10-1,3-10-1,2-10 0,-3 0 1,-4 10 2,-4 10 2,-6 9 1,-2 6 2,0-1-1,0 0 1,0 1 0,-1 0-3,-1 1-5,0 0-6,-1 2-5,-3 1-5,0 3-5,-3 1-6,-2 2-5</inkml:trace>
</inkml:ink>
</file>

<file path=ppt/ink/ink1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6"/>
    </inkml:context>
    <inkml:brush xml:id="br0">
      <inkml:brushProperty name="width" value="0.05163" units="cm"/>
      <inkml:brushProperty name="height" value="0.05163" units="cm"/>
      <inkml:brushProperty name="color" value="#F2395B"/>
    </inkml:brush>
  </inkml:definitions>
  <inkml:trace contextRef="#ctx0" brushRef="#br0">52597 48040 426,'10'-5'107,"3"8"-16,5 6-15,3 7-16,2 4-11,-1 3-7,-1 1-6,-1 3-8,-2 1-5,-5 1-3,-3 0-3,-4 2-2,-3 2-7,-2 2-7,-2 4-7,-2 3-8,-3-1-8,-4-2-7,-3-3-8,-5-4-6,-3 0-5,-5-1 0,-3 0-1,-4 0-1,1-2 1,7-7 0,7-5 2,7-6 0</inkml:trace>
</inkml:ink>
</file>

<file path=ppt/ink/ink1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7"/>
    </inkml:context>
    <inkml:brush xml:id="br0">
      <inkml:brushProperty name="width" value="0.05225" units="cm"/>
      <inkml:brushProperty name="height" value="0.05225" units="cm"/>
      <inkml:brushProperty name="color" value="#F2395B"/>
    </inkml:brush>
  </inkml:definitions>
  <inkml:trace contextRef="#ctx0" brushRef="#br0">54000 48195 421,'-10'-2'128,"-2"12"-28,-3 11-27,-3 13-28,0 3-16,3-2-5,3-3-4,2-3-4,1 2-1,-1 8 2,-3 8 2,-1 8 3,-1 0-1,4-5-4,3-6-3,3-6-3,1-5-5,2-6-5,0-3-3,2-6-6,2-4 0,4-3 0,3-3 1,5-2 1,2-5-5,-1-6-11,1-6-12,-1-6-11,0-3-5,-1-1 5,0-1 3,-2 0 3,-2-2 7,-2 3 6,-4 0 7,-3 1 8,-2 2 4,-2 4 5,-2 4 4,-1 5 4,-4 2 0,-4 3-1,-3 4-3,-5 2-1,-1 3-3,2 2-5,0 2-3,1 1-3,2 0-2,2-2 3,4-4 1,3-3 3</inkml:trace>
</inkml:ink>
</file>

<file path=ppt/ink/ink1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7"/>
    </inkml:context>
    <inkml:brush xml:id="br0">
      <inkml:brushProperty name="width" value="0.06827" units="cm"/>
      <inkml:brushProperty name="height" value="0.06827" units="cm"/>
      <inkml:brushProperty name="color" value="#F2395B"/>
    </inkml:brush>
  </inkml:definitions>
  <inkml:trace contextRef="#ctx0" brushRef="#br0">54722 46895 322,'2'-21'6,"6"3"13,4 5 12,5 3 12,2 4 2,-3 4-10,-1 4-10,-2 4-9,-2 2-7,1 1-3,0 2-4,0 0-4,-1 1-1,1 1 1,0 1 0,0 2 0,-2-1 3,-3 1 1,-3 0 2,-2-1 2,-2 1 2,0 2 3,0 0 4,0 1 2,0 0 3,0 1 4,0-1 2,0 1 4,-1 0 1,0 1-2,-2 1-2,0 1-1,0 1-1,0 1-3,2 1-1,0 1-3,1-1-2,0-1 0,0-3-3,0-1 0,1 0-3,0 3-3,2 3-4,0 3-3,1 5-2,0 8 1,0 8 0,0 7 1,-2 3 0,-4-4 0,-4-5 1,-4-2 0,-1-7 1,2-6 1,3-7 0,1-7 1,0-5-9,-2 1-21,-2-2-21,-1-1-21,-5-2-4,-6-2 14,-5-4 13,-6-3 13,-4-1 3,1 0-6,0 0-6,0 0-6,3-1-1,7-2 6,7-2 4,7-2 5</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8"/>
    </inkml:context>
    <inkml:brush xml:id="br0">
      <inkml:brushProperty name="width" value="0.03851" units="cm"/>
      <inkml:brushProperty name="height" value="0.03851" units="cm"/>
      <inkml:brushProperty name="color" value="#00BFF3"/>
    </inkml:brush>
  </inkml:definitions>
  <inkml:trace contextRef="#ctx0" brushRef="#br0">66000 43713 571,'8'-21'129,"2"6"-29,0 6-27,1 7-29,3 1-16,4-1-6,3 0-6,5-1-6,0-1-5,0 2-3,-1 0-6,-1 2-3,-1 1-8,-1 2-10,-1 2-11,0 2-11</inkml:trace>
</inkml:ink>
</file>

<file path=ppt/ink/ink1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9"/>
    </inkml:context>
    <inkml:brush xml:id="br0">
      <inkml:brushProperty name="width" value="0.06582" units="cm"/>
      <inkml:brushProperty name="height" value="0.06582" units="cm"/>
      <inkml:brushProperty name="color" value="#F2395B"/>
    </inkml:brush>
  </inkml:definitions>
  <inkml:trace contextRef="#ctx0" brushRef="#br0">57883 45583 334,'-6'-6'10,"4"4"21,4 4 20,4 4 22,1 3 3,-1 3-10,-1 3-12,0 4-11,-2 2-7,-1 5-2,0 3-2,-1 4-3,-1 5-2,0 6-3,0 6-4,0 6-3,0 3-2,0 0-4,0-1-3,0 1-2,0-1-3,0 1-4,0 0-3,0 0-3,0 0-2,0 3-2,0 2-1,0 1-1,0 1-3,0-3-4,0-1-5,0-2-3,0-4-3,0-5 1,0-4 0,0-5 0,0-5 0,1-2-1,2-4-2,0-1-2,1-5 1,0-2 3,0-3 2,0-2 3</inkml:trace>
</inkml:ink>
</file>

<file path=ppt/ink/ink1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09"/>
    </inkml:context>
    <inkml:brush xml:id="br0">
      <inkml:brushProperty name="width" value="0.06964" units="cm"/>
      <inkml:brushProperty name="height" value="0.06964" units="cm"/>
      <inkml:brushProperty name="color" value="#F2395B"/>
    </inkml:brush>
  </inkml:definitions>
  <inkml:trace contextRef="#ctx0" brushRef="#br0">57050 49711 315,'1'-12'9,"2"6"18,2 8 18,2 6 18,0 5 4,1 2-9,0 1-10,0 3-9,0 0-6,2 1-3,0-1-3,1 1-3,1 0-3,0 1-3,-1 1-4,1 1-2,0 1-3,0-1-1,-1 0-2,1 1-2,-1-1 0,-1-1-2,0-1 0,-2-1-2,1-4 1,3-7 2,4-6 1,2-8 3,1-5 0,1-3 1,0-5 2,-1-3 0,2-5 0,3-5-1,3-5-1,3-4 0,1-3-1,1 0 0,-1 0 1,0 0-1,-1 0-6,-1 2-14,-3 0-12,-1 2-13,-4 2-3,-3 3 7,-4 5 6,-4 4 7,-2 1-7,1-1-23,1-1-21,2-1-22</inkml:trace>
</inkml:ink>
</file>

<file path=ppt/ink/ink157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3T01:49:04.637"/>
    </inkml:context>
    <inkml:brush xml:id="br0">
      <inkml:brushProperty name="width" value="0.05292" units="cm"/>
      <inkml:brushProperty name="height" value="0.05292" units="cm"/>
      <inkml:brushProperty name="color" value="#0085CD"/>
    </inkml:brush>
    <inkml:brush xml:id="br1">
      <inkml:brushProperty name="width" value="0.05292" units="cm"/>
      <inkml:brushProperty name="height" value="0.05292" units="cm"/>
      <inkml:brushProperty name="color" value="#FF0000"/>
    </inkml:brush>
  </inkml:definitions>
  <inkml:trace contextRef="#ctx0" brushRef="#br0">11284 5008 0,'0'0'0,"0"0"0,-26-2 15,10 0-15,-2 0 0,-9-3 0,-7 0 16,-3 2-16,-4 0 0,-12-3 16,-1 0-16,0 0 0,0 0 15,-13 0-15,-1-1 0,-2 1 16,0 1-16,-12-2 0,3 1 15,-6 1-15,6 1 0,1 0 16,0 1-16,-25-3 0,14 1 16,4-2-16,5 1 0,3 1 15,3-1-15,-2 0 0,-2 1 0,2 1 16,3-3-16,-4 5 0,1 0 16,5-2-16,2-2 0,-5 1 15,-4 0-15,3 2 0,1 1 16,3 1-16,1 0 0,3-4 15,4-2-15,-6 3 0,-2 3 16,2-1-16,-1-3 0,-1-1 16,-2-2-16,2 2 0,5 0 0,-3 3 15,-4 1-15,5 0 0,4 1 16,-5-3-16,-1 1 0,-2 3 16,0 2-16,-5 3 0,-2 1 15,3 1-15,3-2 0,-3 2 16,-2 1-16,2-1 0,0 0 15,-3 0-15,1 0 0,7 0 16,5-3-16,-2 0 0,0 0 16,5 3-16,1 3 0,-2 0 15,0 1-15,-2-2 0,-4 0 0,2 0 16,0 2-16,5-1 0,3 0 16,3 3-16,-1 2 0,3-1 15,1 1-15,-1-1 16,3 2-16,1 1 0,1 1 0,-2 0 15,-5 2-15,7-3 0,5 1 0,-1 1 16,1 1-16,0-1 0,2 0 16,-2 5-16,2 2 15,2-4-15,-1-4 0,2 5 16,3 3-16,1 4 0,3 3 0,-4-5 16,-3-4-16,8-1 0,6 0 15,0 4-15,1 1 0,1-4 16,0-4-16,7 0 0,4-1 15,6-7-15,0 3 0,-1 1 16,-1 2-16,1-1 0,0 1 0,4-4 16,-3 0-16,4-1 0,-3 2 15,1 0-15,1 1 16,0-2-16,2 1 0,2 1 0,0 0 16,2 1-16,2 2 0,0 1 15,1 2-15,1-1 0,1 0 16,-1-4-16,0 0 0,0 2 15,1-3-15,3 3 0,2 0 16,0-1-16,1 0 0,1 2 16,1 1-16,0 0 0,1 1 0,0 0 15,0-2-15,3 1 0,0-1 16,3-1-16,3 0 0,-3 0 16,1-1-16,4 4 0,5-1 15,-3-3-15,1-3 0,-1-1 16,0-2-16,1 1 0,3 2 15,0 0-15,1 0 0,1-1 16,-2 1-16,3-2 0,-1 1 16,3-2-16,0-1 0,3 1 15,-2 2-15,5 1 0,-1 0 0,0-3 16,1 0-16,0-2 0,0-3 16,2 1-16,3 0 0,-2-1 15,1 1-15,-1-1 0,1 0 16,-1-2-16,0-2 0,13 1 15,3 0-15,-9-1 0,-6-1 0,5-1 16,3 0-16,2-1 16,1 1-16,-2 2 0,0 1 0,-2-3 15,0-3-15,28 3 0,-4 2 16,-7 2-16,-5 2 0,-1-4 16,-2-2-16,-2 0 15,-4 1-15,10-2 0,5 0 16,-7 0-16,-5 2 0,-7-1 0,-2 1 15,3-1-15,-1-2 0,9 0 16,1 1-16,-1 0 0,-3 0 16,2 0-16,2-1 0,-3 0 15,1-1-15,3 0 0,3 0 16,-2-1-16,2 0 0,0-1 16,0-3-16,-3 2 0,-1-2 0,2 3 15,1-1-15,1 1 0,-1 2 16,3-3-16,3-1 0,2 0 15,0-3-15,-1 2 0,-1 1 16,-4 1-16,-1 1 0,2-1 16,4-3-16,-6-1 0,-4 1 0,6 2 15,2 0-15,-1 1 0,-2 2 16,4 1-16,2-1 16,0 0-16,0 0 0,2-2 15,0-3-15,1-1 0,-1-1 0,1 1 16,3 2-16,-2 0 0,-1 0 15,3 0-15,1 3 0,-1-1 16,-3 0-16,2 1 0,0 0 16,-3-2-16,-2 2 0,2-2 15,0 0-15,0 4 0,-1 2 0,2-2 16,2 0-16,-5-1 16,-4 1-16,5 1 0,4 1 0,-1-1 15,-2 1-15,9-3 0,7-2 16,-10 0-16,-6 0 0,3 2 15,1 0-15,0 2 0,-2 1 16,7 0-16,6-1 0,-7 0 16,-5 1-16,3-1 0,1-1 15,-2 1-15,1 1 0,0 0 16,0 2-16,-3-5 0,-3-2 0,8 0 16,5 1-16,-1 3 0,-1 2 15,4-1-15,4 1 0,-3-2 16,-2 0-16,4 3 0,2 2 15,-8-2-15,-5-1 0,2 0 16,2 0-16,-2 1 0,0 0 16,2-1-16,0 1 0,-1 1 15,-1 2-15,0-3 0,0 1 16,-1 2-16,-3-1 0,4 1 16,1 0-16,-5-3 0,-4 0 0,-1-4 15,0 0-15,-8 0 0,-3 1 16,-2 1-16,0 0 0,-6 0 15,-2 2-15,-3-1 0,-3-2 16,-9-2-16,-7-2 0,-11 3 16,-6 0-16,-6 1 0</inkml:trace>
  <inkml:trace contextRef="#ctx0" brushRef="#br0" timeOffset="1402.8879">9085 5247 0,'0'0'0,"0"0"15,23-6-15,-23 6 0,26-10 0,-7 4 16,4-1-16,2 0 0,4 2 16,14-3-16,5-1 0,0 2 15,-2 0-15,14 0 0,1 1 16,9 1-16,-4-1 0,1 3 15,1 0-15,5 0 0,-7 2 0,3-1 16,0 1-16,5-1 16,-5 1-16,6-2 0,4-2 15,-3-2-15,-1-1 0,37-5 16,-5-3-16,-11 3 0,-8-1 0,2 2 16,-1 2-16,-5 3 0,-5 4 15,5-4-15,4 0 0,-5 2 16,-4 3-16,7-2 0,6 0 15,-9 1-15,-2 2 0,7-2 16,6 0-16,-7 2 0,-4-1 0,6 2 16,6-1-16,-10-1 0,-7 1 15,11 1-15,8 1 0,-8-2 16,-4 0-16,7 1 0,4 1 16,-7-2-16,-3 0 0,3-2 15,3-1-15,-7 2 0,-5 2 0,12 0 16,6 0-16,-12-1 15,-8-1-15,8 2 0,6 0 16,-6 0-16,-5-1 0,10 2 16,6 2-16,-10-1 0,-7-1 0,11-2 15,6-2-15,-13 0 16,-5 1-16,6 3 0,5 1 0,-8-2 16,-6-1-16,5 1 15,5-1-15,-10-1 0,-5 0 0,10 2 16,8 3-16,-10 3 0,-5 0 0,9-4 15,6-2-15,-6 1 16,-5 0-16,7 1 0,5 0 16,-9-3-16,-8-2 0,9 4 0,5 5 15,-6-1-15,-4 2 0,4-3 16,4 0-16,-10-2 0,-7 1 16,5-2-16,6 0 0,-7 2 15,-3-1-15,1 0 0,4 0 16,-4 1-16,-4 0 0,4-4 15,4-4-15,-5 5 0,-4 4 16,4-1-16,3 2 0,-11-3 16,-7-2-16,4-1 0,2 1 15,-1 1-15,-1 0 0,3-1 0,2-1 16,-4 2-16,0 2 0,5 2 16,3 1-16,-3-1 0,-3-3 15,4 1-15,4-2 0,-7 0 16,-6 1-16,1 2 0,2 2 15,-4-4-15,-2-1 0,1-1 16,1 0-16,-7 2 0,-2 1 0,5 0 16,7-1-16,-11 0 0,-6-2 15,4 1-15,3 2 16,-4-3-16,-2-1 0,1-1 16,0 1-16,-7-1 0,-3 1 0,6 2 15,4 2-15,-9 2 0,-6 1 16,7-5-16,3-2 0,-5 1 15,-3 1-15,0 1 0,0 1 16,-16-3-16,1-3 0,2 3 16,1 0-16,-4 1 0,-2 1 0,-3 1 15,-1 1-15,-2 1 0,0 1 16,-3-1-16,-1-3 0,0 1 16</inkml:trace>
  <inkml:trace contextRef="#ctx0" brushRef="#br0" timeOffset="4002.413">25207 8170 0,'0'0'16,"0"0"-16,0 0 0,0 0 0,0 0 16,1-27-16,-1 27 0,1-18 15,0 9-15,0-1 0,0-1 16,-1 0-16,0 0 0,-2 0 15,-2 0-15,-1 0 0,1 2 16,-3-2-16,-2-1 0,-1 2 0,-1-2 16,-3 2-16,-3 1 15,-6-2-15,-1 0 0,-2 0 16,-4 4-16,-1-1 0,-1 2 0,-9 1 16,-1 1-16,2 2 0,-1 0 15,0 3-15,-1 4 0,0-1 16,0 1-16,-12 5 0,-1 3 15,6-1-15,2-1 0,-7 7 16,0 6-16,6-3 0,4 0 0,-5 8 16,-3 4-16,6 1 0,4-1 15,-8 9-15,0 3 16,7-3-16,5-3 0,-5 11 0,0 3 16,-4 13-16,6-5 0,5 4 15,3 3-15,3-7 0,2-5 16,2 3-16,0 2 0,8-3 15,4-1-15,1 3 0,1 2 16,1-7-16,1-5 0,4 6 16,1 4-16,4-8 0,3-4 0,6-2 15,3-2-15,-2 5 0,0 1 16,2 3-16,2 2 0,0-6 16,0-3-16,5 8 15,4 7-15,1-7 0,3-1 0,-4 0 16,-1 1-16,-3-1 0,0-3 15,5 0-15,5 1 0,-4-5 16,-3-5-16,-1 0 0,0 0 16,-1-4-16,0-1 0,3-4 15,4-2-15,-2-9 0,0-4 0,1-2 16,2-1-16,3 0 0,2-2 16,-2-8-16,0-5 0,-11-3 15,2 0-15,6-6 0,7-3 16,-2-2-16,-1-2 0,5-7 15,3-6-15,-3 0 0,-3-1 0,2-6 16,3-7-16,-5-1 16,-4 1-16,4-8 0,3-6 15,11-21-15,-5 10 0,-6-5 16,-2-3-16,-6 6 0,-1 5 0,4-6 16,0-3-16,-3 6 0,-5 4 15,7-9-15,3-6 0,-3 6 16,-4 5-16,-3-1 0,-2 1 15,3 4-15,2 4 0,-1-4 16,1-4-16,-6 6 0,-6 4 0,0-1 16,1-3-16,-1 6 0,-1 4 15,-2-4-15,-2 0 16,-4 8-16,-1 4 0,-2-4 0,1-1 16,-2 4-16,-1 4 0,-2-2 15,-2-2-15,0 7 0,1 6 16,-3-2-16,-3 3 0,-1 5 15,0 4-15,-2-2 0,-1-2 16,0 4-16,0 1 0,-6 3 16,-4 3-16,-1 1 0,-1 2 0,9 7 15,-3-1-15,-4 3 0,-4 4 16,-4-2-16,-3-2 0,3 3 16,-1 2-16,-10 3 0,-3-1 15,4 1-15,-1 1 0,-10 6 16,-1 4-16,3 1 0,0 0 15,-6 6-15,-5 3 0,9 0 16,7-3-16,-23 11 0,4-4 16,25-9-16,5 2 0,-19 11 15,1 1-15,8-3 0,5-3 0,-4 3 16,-4 2-16,10-1 0,5-4 16,-3 5-16,-2 5 0,4-2 15,3-3-15,1 12 0,-1 6 16,1-2-16,3-3 0,-2 2 15,-1 2-15,4 3 0,2 1 16,-4-1-16,0 1 0,4-5 16,3-5-16,1 6 0,3 2 15,2-6-15,4-6 0,-3 1 0,-3 1 16,2-2-16,5-3 0,-2 3 16,0 3-16,3-5 0,3 0 15,0 1-15,-2 2 0,4-2 16,2-2-16,1 7 0,1 5 15,-2-8-15,0-5 0,0 0 16,1 1-16,0-3 0,0-3 16,4 1-16,4 1 0,-5-15 0,0 4 15,5 2-15,2 2 16,0 0-16,0 0 0,2 0 0,1-1 16,0-4-16,1-1 0,0-3 15,3 2-15,-2-1 0,2 1 0,2-3 16,5-1-16,-4-1 15,-1 1-15,1 0 0,2 0 16,-3-4-16,0-1 0,-1 0 16,2-1-16,-2-1 0,-2 0 0,3-1 15,1-3-15,0 1 0,0 1 16,2-3-16,2-4 16,-2-1-16,-2-1 0,4-5 0,5-1 15,-4 0-15,0-1 0,7-7 16,1-2-16,1 0 0,0-2 0,1-3 15,1-4-15,-1 2 16,-2 2-16,9-9 0,2-4 16,1 2-16,2 0 0,-11 10 0,-10 6 15,-6 4-15</inkml:trace>
  <inkml:trace contextRef="#ctx0" brushRef="#br0" timeOffset="6317.3268">25241 6865 0,'0'0'0,"0"0"15,0 0-15,0 0 0,0 0 0,0 0 16,-28-2-16,28 2 15,0 0-15,-23-6 0,23 6 16,0 0-16,-26-2 0,17 4 16,1 1-16,-1 1 0,0-1 0,-2 3 15,-1 2-15,-1-1 16,-1 2-16,-1 5 0,1 3 16,-1 0-16,-2 1 0,-8 9 0,-4 1 15,2 1-15,1 1 0,-7 11 16,0 4-16,0-1 0,0-2 15,-9 15-15,0 4 0,4-4 16,1-2-16,-6 9 0,-1 0 16,-3 1-16,4-5 0,1 2 15,1 2-15,-14 17 0,6-12 0,4 2 16,2 2-16,11-11 0,8-9 16,-4 3-16,0 0 0,0-4 15,2-2-15,3 3 0,3 2 16,1-9-16,1-4 0,-2 3 15,0 4-15,1-9 0,2-7 16,5-3-16,2-2 0,2-4 0,3-3 16,1-4-16,0-4 15,2-4-15,1-3 0,1-6 16,2 0-16,-2 0 0,2-3 0,1-3 16,0-5-16,2 0 0,3-1 15,-1 2-15,-2 2 0,0 3 16</inkml:trace>
  <inkml:trace contextRef="#ctx0" brushRef="#br0" timeOffset="6917.7009">23729 8528 0,'0'0'15,"0"0"-15,0 0 0,0 0 0,0 0 16,0 0-16,0 0 0,-13 23 16,13-23-16,-2 18 0,2-18 15,-2 23-15,1-8 0,0 0 16,1 2-16,0 1 0,0 0 0,-2 1 15,1 2-15,0-1 16,1 0-16,0 6 0,0 0 16,-1-1-16,0-3 0,0 0 15,0 0-15,0-1 0,1-1 0,0-1 16,1-2-16,0-1 0,0-1 16,2-3-16,2-2 0,-1 1 15,1-3-15,2-2 0,3-4 16,1-2-16,0-2 0,2-4 15,2-2-15,2-1 0,3 1 0,1-6 16,2-4-16,1 2 16,0-1-16,8-3 0,1-2 15,-3 1-15,-3 0 0,2 0 0,1-1 16,-3 0-16,0 2 0,0-3 16,-1 5-16,-7 2 0,-2 1 15,-3 2-15,-2 1 0,-3 3 16,-2 2-16,-2 0 0,1 3 15,-2 0-15,0 0 0,-2 1 16,0 1-16,-2 2 0,2 0 0,-2 0 16,0 0-16,0 0 15,-1 3-15,0 1 0,0 1 0,0-1 16,0 1-16,0 0 0,-1-1 16,1 0-16</inkml:trace>
  <inkml:trace contextRef="#ctx0" brushRef="#br0" timeOffset="9183.0885">25655 6806 0,'0'0'0,"0"0"0,0 0 16,0 0-16,0 0 0,0 0 15,0 0-15,0 0 0,22-9 0,-22 9 16,0 0-16,0 0 0,16-20 16,-16 20-16,0 0 0,10-24 15,-7 18-15,0 0 0,0 0 16,-1 3-16,0 1 0,0-1 15,-1-2-15,0 1 0,1 0 0,-2 2 16,0 2-16,0-3 0,0 3 16,-3-4-16,1 2 15,0 1-15,0-1 0,-1 2 16,1 0-16,0 0 0,0-1 0,0-1 16,-1 1-16,3 1 0,-2-2 15,2 2-15</inkml:trace>
  <inkml:trace contextRef="#ctx0" brushRef="#br0" timeOffset="10282.2298">25443 6950 0,'0'0'0,"0"0"0,0 0 15,0 0-15,0 0 0,0 0 16,0 0-16,0 0 0,0 0 0,0 0 15,0 0-15,0 0 0,0 0 16,0 0-16,0 0 0,0 0 16,0 0-16,0 0 0,0 0 15,0 0-15,0 0 0,0 0 16,0 0-16,0 0 0,0 0 0,0 0 16</inkml:trace>
  <inkml:trace contextRef="#ctx0" brushRef="#br0" timeOffset="11049.7153">25534 6663 0,'0'0'0,"0"0"16,0 0-16,0 0 0,0 0 0,0 0 15,-5 22-15,5-22 16,0 0-16,-6 27 0,5-16 16,0 0-16,0 1 0,1 2 15,1 0-15,0 0 0,0 0 0,-1 1 16,0 2-16,-1-2 0,0 2 15,0 5-15,1 0 0,0-3 16,1-1-16,0 2 16,0 2-16,0-2 0,0 0 0,0-2 15,2-2-15,-1-3 0,1-2 0,2-1 16,0-2-16,-1-2 0,1 0 16,-1-2-16,0 0 15,-1-1-15</inkml:trace>
  <inkml:trace contextRef="#ctx0" brushRef="#br0" timeOffset="11633.5063">25873 6746 0,'0'0'0,"0"0"16,0 0-16,0 0 0,0 0 0,0 0 16,0 0-16,-29 10 15,29-10-15,0 0 0,-28 17 16,18-10-16,0 1 0,1 1 16,-1 1-16,-1-1 0,0 1 0,-2 1 15,0 0-15,1 0 16,1 0-16,1 1 0,0-1 0,1-1 15,2 0-15,0 0 0,2-2 16,0 0-16,2-1 0,1 0 16,1-1-16,2-1 0,1-1 15,2 2-15,3 0 0,1-2 16,0-2-16,1 1 0,0 0 16,0 1-16,1 1 0,1-2 15,0 1-15,1-1 0,0 0 0,1 1 16,2-2-16,-2-1 0,-1 0 15,0 1-15,0 1 0,-1 0 16,0 1-16,0-2 0,-1 0 16,-1 0-16,0 0 0,-1-1 15,-2 2-15,1-2 0,-2-1 16,0 1-16,-1 0 0,1 0 16,-2 0-16,-1 0 0,0 0 15,1 0-15,-1-1 0,-2 0 16,0 0-16,0 0 0,0 0 0,0 0 15,0 0-15,-4 4 0,2-3 16,0 1-16,-1 1 0,2-1 16,1 2-16,0 0 0,0-1 15,0-1-15</inkml:trace>
  <inkml:trace contextRef="#ctx0" brushRef="#br0" timeOffset="13250.958">27208 5057 0,'0'0'0,"0"0"16,0 0-16,0 0 0,0 0 0,0 0 15,0 0-15,0 0 0,0 0 16,27-5-16,-27 5 0,0 0 15,33-8-15,-33 8 16,34-6-16,-16 2 0,0 1 0,3-1 16,3 0-16,1-1 0,2 2 15,9-2-15,3 0 0,-3 0 16,-1 2-16,8-2 0,0 1 16,-5 0-16,-6-1 0,-1 1 15,-3-1-15,-2 2 0,-4 0 0,-1 0 16,-1 2-16,-5-1 0,-3 1 15,-3 0-15,-2 0 0,-5 2 16,-2-1-16,-7 3 0,-2-2 16,2 1-16,0-1 0,1 0 15</inkml:trace>
  <inkml:trace contextRef="#ctx0" brushRef="#br0" timeOffset="13550.0599">27296 4947 0,'0'0'15,"0"0"-15,0 0 0,0 0 16,0 0-16,-9 24 0,9-24 0,-2 25 16,1-12-16,1 4 15,0 3-15,1 1 0,0 0 0,0 0 16,0 1-16,0 5 0,0-3 15,-1 0-15,0-1 0,0-2 16,-1-1-16,1-2 0,2-1 16,1-2-16,0-4 0,0-2 15,1-3-15,0-2 0,1-3 16,3-6-16,2-2 0,-1 0 16,-2 0-16,-2 3 0</inkml:trace>
  <inkml:trace contextRef="#ctx0" brushRef="#br0" timeOffset="13733.359">27551 4922 0,'0'0'0,"0"0"0,0 0 16,0 0-16,0 0 0,0 0 16,9-20-16,-9 20 0,0 0 15,0 0-15,24 9 0,-24-9 0,15 18 16,-15-18-16,14 27 16,-9-10-16,-2 1 0,-3 2 15,-2 3-15,-3 4 0,0 1 0,-4 0 16,-2 2-16,1-2 0,0 0 15,-4 3-15,0-5 0,1-3 16,4-6-16,1-2 0</inkml:trace>
  <inkml:trace contextRef="#ctx0" brushRef="#br0" timeOffset="14433.7467">27198 5463 0,'0'0'0,"0"0"0,0 0 15,0 0-15,0 0 0,0 0 0,-19 10 16,19-10-16,0 0 0,0 0 15,-12 18-15,12-18 0,0 0 16,-8 26-16,6-14 0,0 2 16,1 0-16,0 3 0,-1 2 15,2-1-15,0-1 0,2-2 16,0-1-16,3 0 0,2-3 0,2-6 16,2-4-16,0-4 0,3-5 15,7-6-15,2-3 16,1-5-16,1-1 0,8-7 0,1-1 15,-2 1-15,-3 1 0,1-2 16,-2 4-16,-4 6 0,-3 5 16,-1 4-16,-1 2 0,-4 4 15,0 2-15,-6 6 0,0 5 16,-3 1-16,-3 3 0,-3 4 16,-3 2-16,-3 1 0,-1-1 0,-3 2 15,-2 4-15,0-3 0,1-2 16,2-1-16,0 0 0,1-2 15,0-2-15,2-3 16,1-1-16,1-3 0,1-4 0,1 0 16,4 1-16,-2-3 0,3 2 15,1-3-15,3-2 0,3 1 16,3 0-16,4-2 0,1 0 16,1-2-16,-1-1 0,4 1 15,3 1-15,-1 0 0,-1 2 0,-3-1 16,-2-1-16,-4 2 0,0 0 15,-5 2-15,-1 1 0,-3 3 16,-4 3-16,-8 3 0,-7 2 16,-4 3-16,-4 4 0,-8 5 15,-7 2-15,-12 5 0,-1-1 0,-15 8 16,-3 0-16,9-1 16,5-3-16,-6 1 0,5-7 15,3-1-15,10-6 0,13-3 16,8-2-16,6-6 0,5-5 0,7-1 15,3-3-15,8 1 0,3 1 16,8-2-16,8-1 0,3-1 16,2-3-16,9-4 0,5-4 15,1 1-15,1 2 0,9-3 16,0-2-16,-4-1 0,-3-3 0,12-5 16,3-1-16,-10 0 15,-7 1-15,-12 6 0,-11 4 0,-7 5 16</inkml:trace>
  <inkml:trace contextRef="#ctx0" brushRef="#br0" timeOffset="15099.7223">28101 4978 0,'0'0'0,"0"0"16,0 0-16,0 0 0,0 0 0,0 0 15,23-5-15,-23 5 0,24 3 16,-24-3-16,34 15 0,-17-4 16,-1 2-16,-2 4 0,-5 5 15,-4 0-15,-5 2 0,-5 6 16,-2 0-16,0-4 0,2-4 0,-11 9 16,-8 9-16,-5 4 15,2-4-15,-5 1 0,3-4 16,4-7-16,2-2 0,4-7 0,3-5 15,4-3-15,3-5 0,8-4 16,6-3-16,4-6 0,3-2 0,9-8 16,7-3-16,1-1 15,-1 0-15,10-6 0,5-1 16,-4 4-16,-3 1 0,-1 4 16,0 1-16,-7 5 0,-1 2 15,0 5-15,-1 5 0,-11 2 16,-3 0-16,-4 7 0,-4 5 15,-4 0-15,-4 2 0,-7 3 0,-6 4 16,-1-2-16,-2-1 0,-5 4 16,-2 2-16,0-3 0,2-1 15,0 1-15,-1 1 0,2-5 16,1-3-16,1-3 0,1-3 16,2-4-16,3-3 0,2-5 15,5-3-15,1-5 0,2-2 0,2-1 16,1-3-16,0 2 0,3-1 15,1 3-15,3 1 0,0 1 16,2 3-16,4 5 0,3 2 16,-1 2-16,0-1 0,0 1 15,1 2-15,-2 1 0,0 2 0,1 0 16,-3 1-16,-1-2 16,0 2-16,-3-2 0,0 0 15,-2 0-15,-1-2 0,-2 1 16,-2-1-16,-2 0 0,-3-1 0,-1-3 15,-2-1-15,2 0 0,1 0 0,1 0 16</inkml:trace>
  <inkml:trace contextRef="#ctx0" brushRef="#br0" timeOffset="15350.5974">27875 5647 0,'0'0'0,"0"0"0,0 0 16,0 0-16,0 0 0,-20 2 15,20-2-15,0 0 0,-15 20 0,12-8 16,1 5-16,0 0 0,1 0 15,2 3-15,1 2 0,1 0 16,2 1-16,3 7 0,4 0 16,2-2-16,2-3 0,9 4 15,2-2-15,3-4 0,1-4 16,4-3-16,5-2 0,2-5 16,0-4-16,13-1 0,3-3 15,-4-3-15,-3-4 0,11-3 16,-1-3-16,-4-5 0,-7-3 0,8-12 15,-2-6-15,-15 12 0,-13 7 16,-7 5-16</inkml:trace>
  <inkml:trace contextRef="#ctx0" brushRef="#br0" timeOffset="15784.1151">29112 4142 0,'0'0'0,"0"0"0,0 0 15,0 0-15,0 0 0,0 0 0,-3 25 16,3-25-16,-2 25 0,2-25 15,-2 40-15,1-15 0,0 0 16,0 8-16,0 4 0,-2 10 16,0-1-16,0 10 15,-1 8-15,2 9 0,0-5 0,1 9 16,1-3-16,2 7 0,1-6 16,3 8-16,-1 0 0,1-5 15,1 0-15,0 32 0,-1-10 16,-3-4-16,-1-3 0,-1-2 15,-1-1-15,-1-6 0,0-6 0,-1 4 16,-1 4-16,-1-9 0,1-5 16,0-3-16,1-3 0,-1-7 15,3-4-15,-4-15 0,-2-8 16,2-9-16,2-9 0,0-3 16</inkml:trace>
  <inkml:trace contextRef="#ctx0" brushRef="#br0" timeOffset="16133.7506">28832 6348 0,'0'0'0,"0"0"16,0 0-16,0 0 0,0 0 0,0 0 15,0 0-15,0 0 0,0 0 0,0 0 16,16 19-16,-16-19 0,20 29 15,-8-8-15,2 5 0,0 2 16,-1 2-16,3 12 0,0 1 16,-1-3-16,0-2 0,1 8 15,0 0-15,-2-7 0,-2-5 0,1 1 16,-2-6-16,-1-6 16,0-4-16,-1-3 0,0-3 15,-3-4-15,1-2 0,4-8 16,2-5-16,3-6 0,0-6 15,7-12-15,6-11 0,4-10 16,6-8-16,17-24 0,8-8 0,9-8 16,-3 5-16,11-11 0,-17 20 15,-20 27-15</inkml:trace>
  <inkml:trace contextRef="#ctx0" brushRef="#br0" timeOffset="16332.3958">30211 5221 0,'0'0'0,"0"0"16,0 0-16,0 0 0,0 0 0,0 0 15,0 0-15,4 25 0</inkml:trace>
  <inkml:trace contextRef="#ctx0" brushRef="#br0" timeOffset="24300.3105">25380 7480 0,'0'0'0,"0"0"0,-21 3 15,8-1-15,-2-1 0,-9 1 0,-5 2 16,1 0-16,-1 0 0,-11 3 15,-3 0-15,3 3 0,1-1 16,-6 4-16,-5 0 0,-5 4 16,4 0-16,-2 2 0,-1 2 15,3-1-15,1-1 0,-11 8 16,1 4-16,6-1 0,4-1 0,-7 7 16,-1 2-16,9 0 0,4-3 15,-9 12-15,0 2 16,8-3-16,7-4 0,-17 18 0,4-2 15,7-3-15,8-5 0,4 7 16,3 2-16,4-8 16,3-5-16,-2 2 0,-1 4 0,6-2 15,5 1-15,-2 7 0,-1 5 16,-1-8-16,-2-6 0,4 14 16,3 11-16,0-10 0,2-4 0,2 8 15,3 4-15,2-10 16,4-6-16,1 1 0,0 2 15,0-4-15,1-2 0,2 1 0,0-1 16,1-6-16,1-4 0,3 3 16,3 4-16,2-4 15,0-4-15,1 2 0,3 1 0,0-7 16,2-6-16,-1 9 0,-3 5 16,4-6-16,2-3 0,8-6 15,5-1-15,-6-5 0,-2-3 0,5-3 16,4-2-16,0-5 0,0-2 15,2-5-15,1-1 0,1-1 16,0 0-16,2-5 0,2 0 16,-16-1-16,3-1 0,5-5 15,4-3-15,-1 1 0,0-1 16,6-3-16,4-3 0,-4-1 16,-3-2-16,3-3 0,3-3 15,-3 0-15,-2-1 0,21-18 16,-3-1-16,-9 5 0,-7 3 0,2-3 15,3-5-15,-5 1 0,-2-1 16,2-8-16,1-5 16,-3 5-16,-5 4 0,5-6 0,2-4 15,-3 1-15,-2 1 0,3-2 16,2-3-16,-6 6 0,-3 3 0,5-7 16,2-4-16,-3 6 15,-3 4-15,2-5 0,0-1 16,-7 4-16,-6 4 0,4-2 0,3-1 15,-1 4-15,0 4 0,-4-7 16,-1-3-16,-5 5 0,-3 4 16,7-4-16,1-3 0,-5 8 15,-4 6-15,-5-4 0,-5 0 16,2 5-16,1 5 0,-2-2 16,-3 0-16,-1 3 0,-2 4 15,-1-4-15,0 1 0,-1 1 16,0 2-16,-3 1 0,-4 1 15,-1 2-15,-2 1 0,2-2 0,0-2 16,0 5-16,2 4 0,-2 5 16,-2-6-16,-1 0 0,0 2 15,-4-5-15,-4-3 0,1 4 16,2 1-16,-1 1 0,1 0 16,0 5-16,0 1 0,-4-3 15,-3-4-15,2 5 0,1 3 0,0-1 16,0 0-16,-1 2 0,-1 0 15,-4 1-15,-4 0 0,2 4 16,2 2-16,-5 2 0,-3 0 16,5 3-16,2 2 0,-13 3 15,-4 2-15,8 2 0,3 3 16,-11 2-16,-4 0 0,4 5 16,2 4-16,11-6 0,8-2 15,5-5-15</inkml:trace>
  <inkml:trace contextRef="#ctx0" brushRef="#br0" timeOffset="30136.6724">28096 7453 0,'0'0'0,"0"0"15,0 0-15,0 0 0,0 0 0,0 0 16,-17 10-16,17-10 0,0 0 16,-13 22-16,13-22 0,-11 24 15,6-9-15,1 3 0,-1 3 16,1 1-16,-1 1 0,1 11 16,-1 2-16,1-1 0,1 1 0,1 4 15,3-4-15,2-4 16,2-3-16,5-5 0,4-4 15,2-2-15,3-1 0,3-6 0,4-4 16,1-2-16,-1-3 0,3-1 16,1 0-16,0-3 15,-1 0-15,7 0 0,-2-2 0,-7 0 16,-4 1-16,-5-1 0,-4 1 16,-4 2-16,-2 1 0,-2 2 15,-4 0-15,-3 3 0,-3-1 0,-6 2 16,-5 0-16,-3 4 0,0-1 15,-11 6-15,-4 1 0,-1 0 16,1 1-16,-7 3 0,-4 2 16,-4 2-16,5-1 0,0 1 15,0-1-15,5-2 0,4-2 16,-2 1-16,6-2 0,3-1 0,3-1 16,7-4-16,6-4 15,6-1-15,1-2 0,4 0 16,4-1-16,1 0 0,3-1 0,3-2 15,4 0-15,3 1 0,2 0 16,4-2-16,4 0 0,2 0 16,0 2-16,5-5 0,1 0 15,-2 1-15,-1 0 0,9-3 16,0 0-16,-5-1 0,-2-2 0,-1 2 16,0 1-16,-3-3 0,-5 1 15,-4 1-15,-2 2 16,-4 1-16,-4-2 0,-1 2 0,-1 2 15,-4-1-15,-1 1 0,-5 1 16,0 0-16,-2 1 0,-1 2 16,-2 2-16,-3 3 15,1-2-15,2 0 0,1-2 0</inkml:trace>
  <inkml:trace contextRef="#ctx0" brushRef="#br0" timeOffset="32819.0511">28216 8136 0,'0'0'0,"0"0"15,0 0-15,0 0 0,0 0 0,0 0 16,0 0-16,0 0 16,0 0-16,0 0 0,0 0 15,0 0-15,-16-18 0,16 18 16,0 0-16,0 0 0,-10-18 0,10 18 16,0 0-16,-6-22 0,6 22 15,0 0-15,-3-20 0,3 20 16,0 0-16,0 0 0,-4-18 15,3 16-15,1 2 0,0 0 16,-2 4-16,2-1 0,-1 2 0,1 3 16,0 2-16,0 3 15,0 0-15,0 5 0,0 2 16,-1 2-16,0 2 0,-1 8 16,0 1-16,0 1 0,-2-1 0,0 8 15,-1-1-15,1-5 0,0-1 16,-1-4-16,0-2 0,0-4 15,1-4-15,-1-2 0,2-2 16,0-5-16,1-1 0,1-3 16,-1-1-16,2-1 0,2-1 0,0-3 15,1-2-15,1 0 0,2-2 16,1-2-16,0-4 16,1 0-16,0-1 0,4-4 15,3-6-15,2-2 0,0-2 0,1-1 16,-4 6-16,-1 2 0</inkml:trace>
  <inkml:trace contextRef="#ctx0" brushRef="#br0" timeOffset="34673.7732">28188 7343 0,'0'0'0,"0"0"0,0 0 0,0 0 15,0 0-15,-21-11 0,21 11 16,0 0-16,-24 8 0,24-8 16,-23 26-16,11-9 0,1 2 0,0 3 15,0 5-15,-1 4 0,-1000-2 16,2005 3-16,-998 0 16,0 3-16,4-6 0,5-4 0,5-4 15,3-2-15,3-2 0,5-3 16,4-2-16,-2-6 0,0-3 15,4 1-15,3 1 0,-1-1 16,-3 1-16,-3-2 0,-2-2 16,-3 1-16,-3 0 0,-2 5 15,-2 4-15,-4 1 0,-4 0 0,-8 7 16,-5 5-16,-4-1 0,-4-1 16,-7 5-16,-5 3 15,3-2-15,4-1 0,-6 2 16,2-4-16,6-6 0,4-4 0,5-4 15,3-3-15,4-4 0,4-1 0,8-7 16,7-2-16,0-1 16,1 0-16,3-3 0,2 0 15,0 1-15,1 0 0,1 4 16,0 1-16,-4 1 0,-3 2 0,-4 5 16,-3 3-16,-5 5 0,-3 4 15,-11 8-15,-9 8 0,0 1 16,0 0-16,-11 10 0,-5 2 15,4-4-15,2-4 0,-3 6 16,1 0-16,6-10 0,3-6 0,5-3 16,4-5-16,8-8 15,3-3-15,9-3 0,5-2 16,1-8-16,2-4 0,7-5 16,5-7-16,1 0 0,2 1 0,2-6 15,1-1-15,-2 0 0,0 2 16,1-3-16,-3-1 0,-6 8 15,-5 5-15,-5 4 0,-5 3 16,-3 2-16,-3 3 0,-6 5 16,-4 5-16,0 1 0,0 2 0,0 6 15,-1 5-15,2 0 16,-1 0-16,-1 10 0,1 4 16,0 1-16,2 0 0,1 8 15,3 4-15,0-1 0,0-1 0,3 3 16,2-4-16,1-3 0,1-4 15,1-8-15,2-7 0,2-8 16,2-7-16,6-10 0,3-10 16,-4-2-16,0-4 0,6-18 15,5-14-15,-2-2 0,-1-1 0,10-23 16,4-8-16,1-5 0,-3 9 16,16-38-16,-6 12 15,-13 26-15,-9 18 0,-12 10 16,-8 8-16,-4 14 0,-3 11 0,0 10 15,-2 6-15,0 9 0,-2 3 0,-11 20 16,-6 13-16,7-14 16,0 2-16,3 8 0,3 6 15,3-2-15,3-6 0,5-1 16,3-5-16,5-4 0,4-5 0,8-6 16,8-3-16,-4-6 0,-1-5 15,5-1-15,5-2 0,-5-3 16,-2-1-16,-2 1 0,-2 2 15,-3 0-15,-4 0 0,-2 3 16,-2 1-16,-6 4 0,-4 3 0,-9 7 16,-8 7-16,-6 0 15,-6 1-15,-7 6 0,-5 6 16,3-1-16,1-3 0,-3 3 16,1-1-16,8-10 0,6-4 0,7-6 15,7-4-15,4-1 0,5-3 16,11-1-16,8-3 0,0-3 15,4 1-15,10-7 0,7-2 16,0-2-16,1-1 0,13-6 16,5-5-16,-6 3 0,-6 2 0,0-1 15,-1-1-15,-4 4 0,-4 2 16,-1-11-16,-4-3 16,-11 6-16,-8 3 0,-3 7 15,-2 5-15,-3 1 0</inkml:trace>
  <inkml:trace contextRef="#ctx0" brushRef="#br0" timeOffset="34850.1816">28839 7969 0,'0'0'16,"0"0"-16,0 0 0,0 0 15,-13 19-15,13-19 0,-8 30 16,2-8-16,-2 3 0,-3 9 16,-2 6-16,-5 12 0,-1 2 0,-8 21 15,-5 2-15,-3 12 0,1-6 16,0 11-16,3-5 0,1-9 15,4-16-15,0 1 0,7-19 16,7-14-16</inkml:trace>
  <inkml:trace contextRef="#ctx0" brushRef="#br0" timeOffset="35033.6737">28862 8647 0,'0'0'0,"0"0"16,18 14-16,-18-14 0,22 15 15,-6-3-15,2 4 0,8 4 16,-1 1-16,3-1 0,1 0 16,1-2-16,0-2 0,5-2 15,0-6-15,-4-7 0,-4-4 0,-5-1 16,-5 1-16,-2 1 0</inkml:trace>
  <inkml:trace contextRef="#ctx0" brushRef="#br0" timeOffset="35200.2569">29359 8083 0,'0'0'0,"0"0"16,0 0-16,0 0 0,5 25 0,-5-25 15,11 38-15,-4-14 0,0 2 16,0 5-16,-1 5 16,-2 9-16,-1-1 0,-1 11 15,1-2-15,-3-9 0,-1-9 0,-1 0 16,1-8-16,1-7 0</inkml:trace>
  <inkml:trace contextRef="#ctx0" brushRef="#br0" timeOffset="35650.9348">29547 8007 0,'0'0'0,"8"-8"0,4-3 16,3-1-16,4-1 0,13-5 16,15-7-16,2 4 0,-1 1 0,14 4 15,1 6-15,-9 4 0,-8 6 16,-2 6-16,-7 5 15,-13 4-15,-7 5 0,-15 8 0,-9 7 16,-9 1-16,-7-1 0,-15 10 16,-9 6-16,-2-1 0,1-1 0,-15 2 15,-3-5-15,2-6 16,9-8-16,-9-7 0,11-15 16,16-6-16,12-7 0,8-6 0,9-7 15,5 0-15,8-2 0,11-2 16,12-9-16,4-2 0,3-3 15,14-4-15,9-4 0,-6 9 16,-6 7-16,20-4 0,-8 10 16,-16 6-16,-12 6 0,-11 12 15,-8 8-15,-10 4 0,-4 3 0,-8 9 16,-6 6-16,-3 2 16,-7 5-16,-9 16 0,-5 7 15,1-6-15,2-5 0,-14 21 0,9-10 16,15-15-16,12-11 0,8-12 15,6-8-15,2-8 0,3-5 16,5-11-16,2-4 0,5-3 16,5-5-16,6-18 0,8-15 15,0-4-15,1-4 0,-5 10 16,-9 13-16,-6 11 0</inkml:trace>
  <inkml:trace contextRef="#ctx0" brushRef="#br0" timeOffset="35884.2165">29769 7610 0,'0'0'0,"0"0"16,0 0-16,0 0 0,0 0 0,0 0 16,-17 30-16,13-10 15,0 2-15,0 11 0,0 9 16,-2 16-16,1 1 0,0 20 0,1 2 16,2 11-16,0-3 15,7 11-15,3-4 0,3-4 0,0-16 16,10 12-16,0-19 15,3-19-15,1-14 0,9-14 0,8-9 16,-4-12-16,-4-9 0,2-25 16,3-18-16,-25 31 0,-4 6 0,-2 3 15</inkml:trace>
  <inkml:trace contextRef="#ctx0" brushRef="#br0" timeOffset="36267.4783">30276 8158 0,'0'0'0,"0"0"15,0 0-15,3-19 0,-3 19 0,8-16 16,0 5-16,3 0 0,2-1 15,6-3-15,4-3 0,8-5 16,1 4-16,2-2 0,1 0 16,5-1-16,-4 3 0,-1 1 15,-2 1-15,-4 3 0,-4 3 16,0-3-16,-5 0 0,-8 3 16,-4-1-16,-2-4 0,-3-2 15,-3 0-15,-2-1 0,-5-3 0,-2-4 16,-5 4-16,-1 4 0,-1 1 15,2 3-15,1 2 0,1 2 0,2 5 16,2 2-16,2 6 16,0 4-16,3 8 0,0 9 15,1 7-15,1 6 0,2 9 16,1 5-16,1 12 0,-1-2 0,0 11 16,0 6-16,-1 14 0,-1-4 15,3 20-15,0 2 0,0 30 16,1-20-16,0-19 15,3-14-15,-2-18 0,1-14 0,-3-16 16,0-12-16,1-21 0,-1-12 16,-2-22-16,-1-14 0,0 13 0,0 10 15,0 6-15</inkml:trace>
  <inkml:trace contextRef="#ctx0" brushRef="#br0" timeOffset="36650.5959">30807 8164 0,'0'0'0,"0"0"0,0 0 15,-19-11-15,19 11 0,0 0 0,-29 0 16,12 8-16,-1 6 0,-4 7 16,-3 4-16,-9 16 0,0 5 0,-8 16 15,1 5-15,-2 7 16,4-3-16,2 0 0,7-8 16,8-18-16,7-12 0,7-9 0,8-11 15,7-13-15,5-9 0,7-16 16,5-14-16,7-12 0,6-8 15,9-13-15,7-7 0,8-8 16,-1 4-16,25-23 0,-7 21 16,-13 22-16,-9 12 0,-9 15 15,-4 9-15,-7 10 0,-6 8 16,1 10-16,2 7 0,-4 8 0,-2 3 16,-5 9-16,-3 7 15,-2 6-15,-4 3 0,-7 8 0,-6 6 16,-7-3-16,-4-1 0,-4 8 15,-4 3-15,1-5 0,1-6 16,-8 0-16,-2 1 16,-2-5-16,-1-5 0,2-8 0,0-5 15,-1-22-15,0-15 0,8 1 16,6 2-16,6 1 0</inkml:trace>
  <inkml:trace contextRef="#ctx0" brushRef="#br0" timeOffset="36816.9132">31013 8296 0,'0'0'0,"0"0"16,0-10-16,0 8 0,0 2 15,0-2-15,0 2 0,0 0 16,4 4-16,-4 5 0,-1 4 16,-3 4-16,-1002 5 0,1995 6 15,-1006 7-15,-9 12 0,-5 2 0,-9 10 16,0-1-16,3-6 16,2-6-16,-2-3 0,6-8 15,3-13-15,6-12 0,5-3 0,5-2 16,3-1-16</inkml:trace>
  <inkml:trace contextRef="#ctx0" brushRef="#br0" timeOffset="37000.4087">31170 8560 0,'0'0'16,"0"0"-16,0 0 0,24 12 0,-13-6 15,5 4-15,2 3 0,3 1 16,1 2-16,8 9 0,2 1 15,0 3-15,0 2 0,3 10 16,-4 2-16,-5-7 0,-7-7 16,-2-5-16</inkml:trace>
  <inkml:trace contextRef="#ctx0" brushRef="#br0" timeOffset="37417.1275">28172 10419 0,'0'0'0,"0"0"16,0 0-16,0 0 0,28 3 0,-28-3 15,42 6-15,-16-5 0,4 2 16,5-1-16,6 0 0,13 1 16,1-1-16,15-4 0,-1-5 15,-4-1-15,-3-1 0,-4 1 16,-12 2-16,-11 1 0</inkml:trace>
  <inkml:trace contextRef="#ctx0" brushRef="#br0" timeOffset="37617.5582">29353 9614 0,'0'0'0,"0"0"0,0 0 16,0 0-16,25 4 0,-25-4 16,33 6-16,-12-3 0,1-1 0,4 2 15,2 1-15,1 1 16,-1-1-16,5 6 0,-2 1 0,-6 2 15,-4 1-15,-5 8 0,-6 3 16,-8 0-16,-8 2 0,2-5 16,-1-4-16,2-4 0</inkml:trace>
  <inkml:trace contextRef="#ctx0" brushRef="#br0" timeOffset="38400.402">29142 10133 0,'0'0'0,"0"0"15,0 0-15,0 0 0,-20 11 0,15-4 16,3 4-16,1 3 0,1 3 15,2 8-15,1 4 16,3 12-16,-1 1 0,2 2 0,2 0 16,0 5-16,-3-8 0,2-5 15,0-9-15,-2-8 0,1-8 0,1-12 16,2-10-16,2-7 0,2-7 16,5-11-16,3-9 15,5-7-15,2 3 0,7-8 16,2 1-16,-5 9 0,-3 8 0,6 2 15,0 6-15,-7 11 0,-5 7 0,-3 10 16,-2 8-16,-6 5 16,-2 4-16,-10 13 0,-6 10 15,-4 5-15,-1 4 0,-10 6 16,-6 7-16,0-7 0,1-3 16,0-2-16,3-6 0,6-11 15,4-7-15,3-10 0,3-6 0,4-9 16,2-7-16,4-5 0,3-5 15,4-3-15,3-2 0,2 2 16,5 1-16,0 1 0,0 1 16,4 5-16,-2 4 0,-6 6 15,0 3-15,-1 9 0,0 9 16,-6 2-16,-5 4 0,-3 9 16,-2 8-16,-2-3 0,-1 1 0,0 1 15,-1-2-15,2 0 16,1-5-16,5-9 0,6-6 0,1-5 15,2-3-15,1-13 0,2-7 16,3-5-16,1-5 0,4-6 16,4-4-16,-3 0 0,-3 0 15,0-4-15,-4 3 0,-6 7 16,-4 5-16,-6 9 0,-5 5 16,-7 5-16,-7 2 0,-6 5 15,-7 2-15,-4 5 0,-2 6 0,-9 3 16,-7 3-16,2 2 0,2 0 15,-14 3-15,-3-1 0,5-3 16,4-1-16,0 2 0,6-2 16,12-2-16,8-3 0,6 0 15,6-2-15,9-3 0,5 0 16,7-1-16,5-1 0,3-2 0,2-1 16,8-1-16,7-2 15,0 4-15,1 4 0,7-3 16,6-2-16,1 1 0,0-1 0,7 4 15,4 0-15,-1-3 0,-2-1 16,16-3-16,3-3 0,-5-4 16,-4-1-16,6-10 0,5-7 15,-3-6-15,-9 0 0,0-2 16,-18 8-16,-13 5 0</inkml:trace>
  <inkml:trace contextRef="#ctx0" brushRef="#br0" timeOffset="38900.7643">30286 9849 0,'0'0'0,"0"0"0,0 0 16,0 0-16,-10 27 0,10-27 15,-5 39-15,3-13 0,0 2 0,1 3 16,1 2-16,0 10 16,1-3-16,2 5 0,2-5 15,1-6-15,3-4 0,4-6 0,5-3 16,1-5-16,1-6 0,4-4 15,3-6-15,2-3 0,0-3 16,2-7-16,1-6 0,3-3 16,-2 0-16,-2-7 0,-1-5 15,-8 3-15,-6 2 0,-2 2 0,-3 7 16,-2 5-16</inkml:trace>
  <inkml:trace contextRef="#ctx0" brushRef="#br0" timeOffset="39034.7473">30528 9927 0,'0'0'0,"0"0"0,0 0 15,-15 14-15,15-14 0,-13 24 16,4-3-16,0 5 0,-1 5 16,-4 19-16,-3 7 0,-3 18 15,0 3-15,-3 23 0,1 7 16,2 6-16,5-11 0,-2 13 16,4-25-16,4-27 0</inkml:trace>
  <inkml:trace contextRef="#ctx0" brushRef="#br0" timeOffset="39450.0771">30501 10564 0,'0'0'0,"0"0"16,22-13-16,-11 6 0,1-2 0,6-5 16,4-3-16,7-4 15,1 0-15,9 1 0,-1 4 0,-2 3 16,-4 4-16,-6 5 0,-4 5 15,-5 5-15,-5 4 0,-7 13 16,-6 8-16,-7 6 0,-4 3 0,-10 15 16,-4 6-16,-3-7 15,-2-5-15,-6 2 0,0-6 16,0-9-16,5-12 0,1-21 16,1-14-16,8-6 0,5-3 0,4-9 15,4-8-15,1 3 0,3 0 16,5 0-16,6 3 0,-1 11 15,2 5-15,5 6 0,5 2 16,0 4-16,3 3 0,8 5 16,5 5-16,-4 0 0,0 0 0,11 5 15,3 3-15,-3-1 16,-3-1-16,1 0 0,-1 1 16,-3 0-16,-2-1 0,-1-5 15,-1-4-15,-4-4 0,-1-4 0,-7 1 16,-3 0-16,-5 0 0</inkml:trace>
  <inkml:trace contextRef="#ctx0" brushRef="#br0" timeOffset="39633.2314">30721 9587 0,'0'0'0,"0"0"0,0 0 16,0 0-16,22 20 0,-22-20 16,31 28-16,-13-12 0,-1 1 15,-1-2-15,-3-2 0,-1-2 0</inkml:trace>
  <inkml:trace contextRef="#ctx0" brushRef="#br0" timeOffset="40300.5284">31128 10172 0,'0'0'0,"0"0"0,-6 21 16,4-7-16,0 1 0,2 9 15,1 0-15,2-2 0,2-3 16,4-1-16,3-2 0,0-5 0,1-3 16,4-5-16,1-4 15,3-4-15,3-3 0,8-10 0,2-5 16,1-1-16,0-3 0,6-6 15,-2-2-15,-4 4 0,-3 2 16,-3 3-16,-3 1 0,-6 5 16,-6 5-16,-8 0 0,-8 3 15,-5 3-15,-3 1 0,-7 3 16,-4 2-16,-2 1 0,-2 1 0,0 2 16,0 1-16,4 0 0,4 1 15,2 0-15,4 1 16,3 0-16,0 2 0,3 3 0,3 4 15,1 5-15,2 4 0,3 5 16,1 5-16,1 2 0,-2-1 16,3 6-16,0 4 0,0 7 15,-2-1-15,1 1 0,0 1 16,-3 1-16,-3-5 0,-1-7 16,-1-4-16,-3-8 0,1-4 0,-2-9 15,1-7-15,-1-4 0,1-2 16,-1-8-16,0-5 15,0-1-15,0-1 0,5-5 0,5-3 16,-1-1-16,1-1 0,9-9 16,5-3-16,3 5 0,2 3 15,3 2-15,1 0 0,-2 6 0,-3 3 16,-4 8-16,-1 4 16,-6 8-16,-3 2 0,-8 12 15,-5 9-15,-3 7 0,-3 5 0,-5 6 16,-4 7-16,-1-4 0,0 0 15,-1 6-15,1-1 0,6-12 16,3-9-16,2-5 0,3-8 16,7-8-16,5-5 0,3-9 15,4-10-15,3-4 0,2-6 16,7-18-16,3-13 0,10-13 16,1-3-16,-5 11 0,-10 17 15,-6 11-15</inkml:trace>
  <inkml:trace contextRef="#ctx0" brushRef="#br0" timeOffset="40667.1832">31884 10105 0,'0'0'0,"0"0"16,0 0-16,0 0 0,0 0 0,0 0 16,0 0-16,33-6 0,-33 6 15,36-1-15,-14 3 16,-1 1-16,-2-1 0,2 3 0,0 3 15,-3 1-15,-4 1 0,-3 11 16,-6 5-16,-4 3 0,-2 4 16,-5 2-16,-3 3 0,-3 7 15,-1-4-15,-3 9 0,-1-1 16,4-3-16,3-3 0,3-4 16,4 0-16,3-5 0,1-2 0,6 1 15,3-4-15,-3-7 0,2 0 16,3 0-16,1 2 15,1-3-15,-2 0 0,1-1 0,1 3 16,1-3-16,0 2 0,-5 5 16,-2 4-16,-6 1 0,-4 3 0,-10 11 15,-7 10-15,-5 4 16,-4 1-16,-20 23 0,-12 7 16,10-13-16,14-24 0,11-14 0</inkml:trace>
  <inkml:trace contextRef="#ctx0" brushRef="#br0" timeOffset="41166.7522">28988 12223 0,'0'0'0,"0"0"0,0 0 15,1 28-15,-1-28 0,6 37 0,0-9 16,2 5-16,1 3 0,5 19 15,3 8-15,1 13 16,0 0-16,3 9 0,2 7 0,-3-12 16,-2-9-16,-1-5 0,-1-15 15,-5-14-15,-3-10 0,-3-8 16</inkml:trace>
  <inkml:trace contextRef="#ctx0" brushRef="#br0" timeOffset="41738.8679">29312 12304 0,'0'0'16,"0"0"-16,0 0 0,0 0 16,28-8-16,-28 8 0,31-6 0,-11 1 15,2-1-15,3 0 0,4 0 16,8 0-16,1 0 0,0 1 15,1-2-15,-3 4 0,-2 2 16,3 2-16,-4 3 0,-7 3 16,-5 0-16,-9 11 15,-7 6-15,-8 4 0,-4 3 0,-14 7 16,-10 5 0,-9 2-16,-6 2 0,-4-4 15,6-10-15,-10 0 0,-1-2 16,4-6-16,11-7 0,3-9 0,4-7 15,8-3-15,5-1 0,8-4 16,5-3-16,9-2 0,6-2 0,6-8 16,5-4-1,-1 5-15,2 0 0,11-8 0,6-5 16,-2 5-16,-2 3 0,3 6 16,0 5-16,-7 4 0,-6 5 15,-3 4-15,-3 4 0,-6 6 16,-4 4-16,-7 9 0,-3 8 0,-4 2 15,-2 5-15,-10 12 0,-5 4 16,-2 0-16,-1 0 0,-5-1 16,-3 0-16,-1 0 0,4-5 15,5-8-15,6-5 0,7-10 16,3-7-16,4-6 0,3-4 16,4-7-16,1-2 0,7-12 15,5-7-15,6-1 0,4-2 16,0-9-16,0-7 0,3-5 0,1-5 15,4-5-15,1-6 0,-1 0 16,-6 5-16,-6 17 0,-6 10 16,-4 9-16</inkml:trace>
  <inkml:trace contextRef="#ctx0" brushRef="#br0" timeOffset="42018.3584">29432 12005 0,'0'0'0,"0"0"0,0 0 16,0 0-16,-17 13 0,17-13 16,-9 21-16,6-2 0,-1 6 15,3 9-15,2 6 0,2 14 16,0 0-16,2 20 0,2 4 16,1 11-16,-1-3 0,4 12 15,0-2-15,3-2 0,0-13 0,10 20 16,2-17-16,-2-25 0,1-16 15,-2-14-15,-2-10 0,2-10 16,2-6-16,6-30 0,4-19 16,-17 11-16,-1-7 0,4-20 15,2-16-15,4-10 0,-10 28 0,-5 19 16</inkml:trace>
  <inkml:trace contextRef="#ctx0" brushRef="#br0" timeOffset="42350.2158">30127 12064 0,'0'0'0,"0"0"16,0 0-16,-13 18 0,13-18 0,-16 26 16,3-3-16,-1 4 0,-1 4 0,-3 18 15,-1 7-15,-3 12 0,0 0 16,-1 12-16,2 0 16,1-6-16,4-14 0,4-12 15,5-15-15,4-15 0,3-7 0,6-13 16,4-9-16,-1-4 0,1-3 15,-2 1-15,3-1 0,0 5 16,0 1-16,0 3 0,1 4 16,-1 2-16,-2 1 0,4 6 15,1 4-15,-3 4 0,0 5 0,-1 6 16,-1 7-16,-3 2 0,1 4 16,1 9-16,-2 3 15,0-5-15,-2-3 0,1-7 0,-2-4 16,-1-8-16,0-6 0,-3-10 15,-1-8-15,0 2 0,0-1 16,2 2-16</inkml:trace>
  <inkml:trace contextRef="#ctx0" brushRef="#br0" timeOffset="42550.2187">30094 12701 0,'0'0'0,"0"0"0,0 0 16,5-21-16,-5 21 0,0 0 15,19-25-15,-7 14 0,3-3 0,3 0 16,4 0-16,9-6 0,2 0 15,2-2-15,0-2 0,7-1 16,-3 3-16,-1 0 0,-3 0 16,-2 2-16,-3 2 0,1-1 15,-4 2-15,-6 4 0,-4 1 16,-6 4-16,-2-3 0,-4 1 16,-3-1-16,0 3 0,-1 1 0,0 1 15</inkml:trace>
  <inkml:trace contextRef="#ctx0" brushRef="#br0" timeOffset="42786.175">30313 12302 0,'0'0'0,"0"0"15,0 0-15,-11 21 0,8-11 0,1 8 0,1 4 16,2 5-16,2 5 0,4 12 16,0 6-16,6 11 0,0-2 15,3 8-15,2-6 16,-4-6-16,-1-6 0,2 1 0,-2-7 15,0-10-15,0-9 0,2-11 16,0-6-16,0-10 0,0-5 16,2-14-16,-1-11 0,1-10 15,-1-10-15,4-19 0,-1-7 16,-2-1-16,1-2 0,-4 14 16,-4 18-16,-2 15 0</inkml:trace>
  <inkml:trace contextRef="#ctx0" brushRef="#br0" timeOffset="43433.2181">30710 12042 0,'0'0'0,"0"0"16,0 0-16,0 0 0,0 0 0,9 29 16,-9-29-16,15 22 0,-15-22 0,26 23 15,-7-13 1,0-3-16,2-2 0,4-5 0,1-3 16,7-5-16,-1-3 0,1-3 15,1-2 1,-2 2-16,-2 3 0,-1 2 0,-8 2 15,-9 8-15,-7 5 0,-4 6 16,-4 5-16,-8 10 0,-5 6 16,-5 1-16,-4-1 0,-7 6 15,-1-1-15,5-3 0,2-2 0,-2-1 16,-1-6-16,8-7 0,6-4 16,2-5-16,5-1 15,3-5-15,3-1 0,2-3 16,2 0-16,0-1 0,1 1 0,1 0 15,3 1-15,-2 1 0,0 1 16,-1 1-16,0 2 0,2 1 16,-1 3-16,2 2 0,1 2 15,1 0-15,-1 3 0,6 3 16,2 3-16,3 0 0,2 0 0,6 8 16,2 1-1,-1-2-15,-2 0 0,-3 1 0,-2-1 16,-2 4-16,-5-3 0,-4-3 15,-3-2-15,-5-2 0,-3 1 0,-9-1 16,-5 1-16,-2-5 16,-1-3-16,-5-3 0,-4-3 0,0-4 15,1-3-15,1-5 16,3-4-16,3-3 0,1 0 0,3-5 16,1-4-16,7-4 0,4-3 15,7-7-15,2-5 0,4-4 16,2-1-16,8-7 0,8-4 15,3 0-15,2 1 0,10-10 16,3-2-16,6-2 0,-3 4 16,0 1-16,-2 2 0,14-19 15,-10 13-15,-5 7 0,-2 6 16,-13 9-16,-7 8 0,-3-5 16,-2-1-16,-6 12 0,-4 10 0,-4 4 15</inkml:trace>
  <inkml:trace contextRef="#ctx0" brushRef="#br0" timeOffset="44788.7118">31664 11602 0,'0'0'0,"0"0"16,0 0-16,0 0 0,0 0 0,0 0 15,0 0-15,0 0 16,20 18-16,-20-18 0,0 0 16,18 20-16,-18-20 0,16 18 15,-4-10-15,0 2 0,1-1 0,3-1 16,0-1-16,0 1 0,-2 0 15,1-1-15,1 0 0,0-1 16,1-1-16,4 0 0,0-1 16,-2 0-16,-2-2 0,0-1 15,-2-1-15,0-1 0,-1-1 0,-4 1 16,-2-1-16,-2 1 0,0-1 16,-2 1-16</inkml:trace>
  <inkml:trace contextRef="#ctx0" brushRef="#br0" timeOffset="45084.0312">31572 11780 0,'0'0'0,"0"0"15,0 0-15,0 0 0,-4 22 0,4-22 16,0 38-16,1-13 0,0 3 16,2 12-16,3 11 0,3 11 15,1-1-15,5 20 0,5 20 16,4 15-16,0-3 0,3 14 16,-1-4-16,11 37 0,-3-22 0,-3-12 15,-3-9-15,-6-26 0,-4-20 16,-6-23-16,-4-13 0,-3-13 15</inkml:trace>
  <inkml:trace contextRef="#ctx0" brushRef="#br0" timeOffset="45367.2961">31850 12301 0,'0'0'0,"0"0"0,0 0 16,18-14-16,-18 14 0,17-9 15,-1 2-15,1 1 0,2 1 0,2-1 16,1 2-16,6 1 16,-1 3-16,-1 3 0,-2 2 15,-4 8-15,-4 6 0,-4 5 16,-4 6-16,-6 1 0,-4 2 0,-7 10 15,-5 5-15,-5 2 0,1-7 16,-9-5-16,-6-5 0,8-7 16,5-5-16,4-5 0</inkml:trace>
  <inkml:trace contextRef="#ctx0" brushRef="#br0" timeOffset="45517.1919">31820 12455 0,'0'0'0,"0"0"0,0 0 0,0 0 16,24-1-16,-24 1 0,26 3 15,-26-3-15,39 5 0,-15-2 16,3 0-16,2-2 0,1 2 16,7-5-16,1-2 15,-6 2-15,-6-1 0,-4 0 0</inkml:trace>
  <inkml:trace contextRef="#ctx0" brushRef="#br0" timeOffset="45684.5399">32509 11740 0,'0'0'0,"0"0"0,0 0 15,0 0-15,0 0 0,0 0 16,0 0-16,0 0 0,32-2 0,-32 2 16,27 7-16,-27-7 0,26 11 15,-15-6-15,-1 0 0,-1 0 16</inkml:trace>
  <inkml:trace contextRef="#ctx0" brushRef="#br0" timeOffset="46200.671">32423 12193 0,'0'0'0,"-4"4"0,-2 0 16,0 1-16,-3-1 0,2-1 15,3-1-15,1 1 0,1 0 16,2-3-16,0 0 0,5-3 16,2-1-16,3-2 0,2-2 0,3-4 15,3-3-15,5-4 0,1 0 16,0 0-16,2 1 15,-4 2-15,-2 2 0,-2 0 0,-4 4 16,-6 7-16,-2 3 0,-8 7 16,-7 6-16,-3 6 0,-3 6 0,-13 19 15,-10 8 1,-4 11-16,-4 8 16,0 1-16,7-12 0,2-1 15,6-9-15,4-10 0,8-15 0,6-8 16,7-7-16,4-6 0,2-4 15,8-16-15,8-10 0,4 0 16,3 1-16,7-8 0,5-9 16,1 5-16,2 3 0,3-4 15,-2 4-15,-6 4 0,-6 4 0,-6 10 16,-5 6-16,-5 7 0,-3 3 16,-12 10-16,-8 7 15,-3 4-15,0 3 0,-12 9 16,-6 7-16,1 0 0,0-1 0,-2-1 15,-1 0-15,1 0 0,5-8 16,7-5-16,4-4 0,6-6 16,3-4-16,8-3 15,6-3-15,3-3 0,7-3 0,1 0 16,5 0-16,6-4 0,3-4 16,10-7-16,11-7 15,6-4-15,5-2 16,-13 6-16,-11 5 0,-8 3 0</inkml:trace>
  <inkml:trace contextRef="#ctx0" brushRef="#br0" timeOffset="46465.8435">31522 12012 0,'0'0'0,"-4"2"0,4-2 0,-2 2 16</inkml:trace>
  <inkml:trace contextRef="#ctx0" brushRef="#br1" timeOffset="130900.6637">25792 7259 0,'0'0'0,"0"0"16,0 0-16,0 0 0,-15-13 0,15 13 16,0 0-16,-21-17 15,11 12-15,-2 0 0,-3 0 0,0 0 16,-1-1-16,-2 3 0,-3-1 16,-2 3-16,-2 2 0,-11 2 15,-5 1-15,0 3 0,-1 2 16,-15 4-16,-3 2 0,-1 2 15,0 1-15,-16 7 0,-3 4 16,-3 6-16,9-2 0,-5 9 0,5 3 16,8-4-16,4-2 0,-27 22 15,6-2-15,17-7 0,11-3 16,-4 4-16,-1 3 0,4-3 16,5-1-16,-6 9 0,-3 7 15,1-5-15,3-3 0,-1 6 16,-3 5-16,10-3 0,5 0 0,-5 4 15,-5 6-15,9-9 16,9-4-16,-4 3 0,-3 4 16,11-6-16,8-6 0,-1 2 15,1 1-15,5-7 0,4-5 16,2 6-16,4 6 0,-1-6 0,0-4 16,5 7-16,2 4 0,6-5 15,1-3-15,1 4 0,3 3 16,-1-7-16,1-6 0,-1 7 15,-1 4-15,1-8 0,-2-4 0,5 5 16,4 5-16,3-4 16,1-4-16,0-5 0,-3-4 15,-2-6-15,-2-4 0,6 2 0,3 4 16,7-6-16,2-3 0,0 1 16,-1 1-16,-3-5 0,-5-2 0,12 0 15,8 0-15,-7-2 16,-3-2-16,8-5 0,7-5 15,-3-6-15,-4-4 0,10-3 16,5-2-16,-23 1 0,0-2 0,24-13 16,3-6-16,-23 10 0,2-1 15,29-18-15,1-4 0,-3 0 16,-3 2-16,-1-9 0,2-5 16,-12 1-16,-6 3 0,4-8 15,5-6-15,-9 3 0,-5 2 0,5-7 16,5-4-16,-10 5 15,-4 5-15,4-6 0,2-5 16,-2 1-16,-3 2 0,4-7 0,3-5 16,-3 3-16,-2 1 0,2-4 15,0-6-15,0 6 0,-2 4 16,-3-4-16,-1-4 0,0 7 16,0 4-16,-1-1 0,-1 0 15,-7 7-15,-5 3 0,-2 0 16,-2 0-16,-2 3 0,-1 3 15,-6 1-15,-6 1 0,1 2 0,0 2 16,-8-4-16,-5 0 0,0 7 16,-1 4-16,0-1 15,0-4-15,-2 8 0,1 4 0,-13-2 16,-7-3-16,4 8 0,2 6 16,-3-3-16,-2-1 0,0 4 15,1 4-15,-3 2 0,-3 1 16,-1 0-16,0 0 0,-6 5 15,-1 3-15,1 4 0,2 2 0,-7 4 16,-4 4-16,3 1 16,1 1-16,-6 9 0,-4 6 15,4-1-15,1 0 0,-7 2 16,-3 1-16,9 3 0,8 0 0,-11 4 16,-5 0-16,5 1 0,2 1 0,3 5 15,3 5-15,2-3 16,-1-2-16,-1 6 0,-1 5 15,6 0-15,5 3 0,-6 3 16,-2 2-16,7-6 0,4-3 0,-3 9 16,-3 5-16,10-3 0,5-2 15,5 4-15,0 3 0,2-3 16,0-3-16,2 6 0,1 2 16,5-3-16,4-3 0,3 4 15,3 2-15,0-7 0,1-4 0,-1 11 16,1 9-16,2-10 15,1-6-15,3 9 0,2 6 16,0-7-16,-1-4 0,2-1 16,2 0-16,0-9 0,0-6 0,6 4 15,3 1-15,5-2 0,3 0 16,2-3-16,0-1 0,-5-5 16,-3-5-16,9 0 0,8 0 15,0-3-15,-1-2 0,1-2 16,0 1-16,2-8 0,0-5 0,5 4 15,1 2-15,-1-1 16,-2 1-16,5-9 0,2-5 16,-3-3-16,-2-1 0,10-8 0,7-4 15,-8 0-15,-3-2 0,4-6 16,3-4-16,-2 0 0,-2-1 0,4-8 16,0-6-16,-5-2 15,-1 0-15,5-8 0,5-6 16,-9 2-16,-8 0 0,6-7 15,5-5-15,-5 1 0,-5 0 0,2-5 16,1-5-16,-5 5 16,-5 3-16,3-5 0,2-2 0,-6 3 15,-3 1-15,-2-9 0,-2-5 16,-1 10-16,-3 6 0,2-10 16,-1-8-16,-5 7 0,-5 5 15,4-6-15,3-4 0,-4 9 16,-4 5-16,-3 0 0,-2-1 15,-5 6-15,-2 4 0,-2-1 16,0-1-16,-2 5 0,0 5 0,-4 2 16,-1-1-16,-4 7 0,-1 4 15,-4-3-15,0-1 0,-1 3 16,1 3-16,-2 4 0,0 4 16,2 2-16,-1 2 0,-4 3 15,-4 1-15,0 6 0,-2 4 0,-2 1 16,-1 0-16,-5 4 15,0 2-15,10 10 0,-5 5 16,-1-2-16,-3-1 0,-4 9 0,0 7 16,-2 0-16,0 0 0,1 5 15,-1 6-15,6 0 0,4 0 16,-3 6-16,10-12 0,8-12 16</inkml:trace>
  <inkml:trace contextRef="#ctx0" brushRef="#br1" timeOffset="132118.6305">23650 8420 0,'0'0'0,"-2"-12"0,0-3 15,-1 0-15,1-4 0,-1-12 16,0-4-16,-2-9 0,1 2 0,-1-8 16,1-5-16,-4-11 15,-1 1-15,2-10 0,2 1 16,4 4-16,2 3 0,-2-14 15,-1-3-15,1 25 0,0 16 0,0 12 16</inkml:trace>
  <inkml:trace contextRef="#ctx0" brushRef="#br1" timeOffset="133103.7542">24530 3785 0,'0'0'0,"7"-11"15,2 0-15,0-2 0,0 0 16,5-10-16,3 0 0,3-6 16,-2 2-16,6-1 0,3 0 15,-4 0-15,-3 0 0,10-7 16,3 0-16,-1 3 0,-1 5 15,0-7-15,-2-5 0,1 8 16,-1 5-16,4-5 0,0 1 16,-2 1-16,-1 0 15,7 1-15,6 0 0,-7 3 0,-5 2 16,1 5-16,1 4 0,-2-3 16,-2-2-16,7-1 15,6-1-15,-3 4 0,-3 4 16,-6 1-16,-6 1 0,5 0 15,3 0-15,-6 1 0,-3 2 0,5-2 16,4 0-16,-3 2 0,-3 3 16,3-2-16,1-3 15,-5 1-15,-3 1 0,3-2 0,5 1 16,-5 0-16,-4 1 0,0 3 16,0 0-16,-5 2 0,-2-1 15,1 2-15,3 1 0,-1-1 16,-2 0-16,1-4 0,-1-2 15,-3 6-15,0 2 0,0-1 16,-1-2-16,1 2 0,1 1 0,0 1 16,0 1-16,-1-2 15,-1-3-15,-1 0 16,1 0-16,-1-1 0,-1 1 0,0 3 16,0 2-16,-2-2 0,0 0 0,-2 0 15,1 2-15,-1-2 0,1 0 16,-3 0-16,1-1 0,-1 0 15,0 0-15,-1 0 0,-2 1 16,3-1-16,-1 0 0,-2 1 16,2-1-16,-2 1 0,2-4 0,-2 4 15,2-1-15,-2 1 16,3-2-16,-3 2 0,2 0 16,-2 0-16,0 0 0,0 0 0,0 2 15,0-2-15,0 0 0,0-2 16,0 2-16,0 0 0,0 0 15,0 0-15,0 0 0,0 0 16,3-4-16,-3 4 0,0 0 16,0 0-16,0 0 0,0 0 15,0 0-15,0 0 0,0 0 16,0 0-16,0 0 0,0 0 16,0 0-16,0 0 0,0 0 15,0 0-15,0 0 0,0 0 0,0 0 16,0 0-16,0 0 0,3 4 15,-3-4-15,0 0 0,5 3 16,-5-3-16,4 3 0,-4-3 16</inkml:trace>
  <inkml:trace contextRef="#ctx0" brushRef="#br1" timeOffset="136350.8229">11927 4370 0,'0'0'0,"-8"3"0,-6 4 15,-1-1-15,-2 2 0,-10 5 0,-6 4 16,-6 3-16,2 2 0,-4-2 16,-2 3-16,-7 0 0,4-1 15,2 4-15,1 3 0,2-3 16,3 0-16,-8 4 0,1 2 15,7-3-15,5 1 0,-6 2 16,-3-1-16,3-1 0,5 0 0,-7 5 16,1 2-16,2-1 0,3-3 15,0 4-15,-1 2 0,6-4 16,1-5-16,1 3 0,1 1 16,2 3-16,3 1 0,-2 1 15,-1 2-15,2-5 0,2-3 16,4 5-16,3 5 0,2-3 15,2-1-15,1 1 0,2 2 16,2-3-16,2-6 0,-1 3 0,1-2 16,3 2-16,2 2 0,3 0 15,0 1-15,1-5 0,-1-3 16,3 2-16,3 2 0,3-3 16,3 0-16,3-1 0,2 2 15,0-1-15,0-3 0,4 1 16,3 1-16,-1-1 0,2-1 15,4-5-15,4-1 0,0 3 0,2 0 16,6 5-16,5 0 16,-3-7-16,-3-4 0,7-2 0,4 0 15,-2 0-15,-2-1 0,29 6 16,-1-2-16,-13-4 0,-6-1 16,4-3-16,3 0 0,-2-5 15,-1-1-15,7 8 0,3 4 16,-7-5-16,-4-4 0,5 3 15,5-1-15,-5-1 0,-5 0 0,7 3 16,6 0-16,-2 0 0,0-2 16,4 0-16,1 0 0,-6-1 15,-6 2-15,10-1 0,4 0 16,-7-3-16,-4-2 0,7 2 16,6 1-16,-6-1 0,-4 0 0,9-3 15,7-1-15,-7 0 16,-6-1-16,8 0 0,6 2 15,-8-4-15,-6 0 0,7 2 16,3 0-16,-4 0 0,-5 0 0,7 1 16,3-1-16,-6 1 15,-5 0-15,4-5 0,5-2 0,-6-1 16,-6 1-16,6-3 0,6-4 16,-5 0-16,-6 1 0,5 0 15,5 1-15,-7 2 0,-3 0 16,8-6-16,4-3 0,-4-3 0,-4 0 15,5 1-15,2 0 16,-7 3-16,-5 0 0,4 2 16,3 1-16,-12-1 0,-6 1 0,18-7 15,12-5-15,-8 3 0,-5 0 16,0 0-16,2 1 0,-10 1 16,-4 3-16,4-7 0,4-1 15,-6 1-15,-6 2 0,2-3 16,2-1-16,-4-1 0,-1 0 0,2-1 15,2-3-15,-8 4 0,-5 1 16,1 3-16,0 0 16,0-2-16,1-1 0,0-4 0,-2-2 15,-6 3-15,-3 3 0,5-4 16,3-2-16,-10 4 0,-6 0 16,4 0-16,3-2 0,-6 0 15,-4 0-15,1-2 0,0 0 16,-3 0-16,-2 1 0,-2-8 15,-2-3-15,0 3 0,-2 3 0,-1-4 16,-1-2-16,-3 5 0,-3 3 16,-6-5-16,-3-4 15,-4 5-15,-2 1 0,-2-3 16,-1 0-16,-2 1 0,-2 0 0,-7-4 16,-7-2-16,6 16 0,-2-1 15,-11-18-15,-2 2 0,12 20 16,0 0-16,-12-11 0,-4-5 15,5 8-15,2 0 0,-21-17 16,-3 2-16,17 14 0,0 2 0,-24-14 16,-5 3-16,6 4 0,4 3 15,-6 0-15,-4-4 16,1 5-16,0 2 0,-5 0 0,-3-2 16,9 7-16,6 3 0,-12-3 15,-9 0-15,3 0 0,4 2 16,-6-3-16,-4-1 0,4 2 0,2 5 15,-8-2-15,-6-2 16,4 7-16,4 3 0,-8-5 0,-7-2 16,7 3-16,5 0 0,-11 3 15,-5-1-15,6 5 16,3 1-16,-10-2 0,-7 1 16,9-1-16,5 2 0,-7 3 0,-4-1 15,7 3-15,6 0 0,-12 2 16,-7-1-16,8 4 0,5 4 15,-4-2-15,-4 3 0,9-3 0,4-1 16,-12 0-16,-11-1 16,11 1-16,6-1 0,-7 3 0,-5 3 15,6 0-15,4 2 16,-7 4-16,-5 1 0,9 0 0,8-1 16,-7 2-16,-2 2 0,5 2 15,4 1-15,-13 6 0,-8 3 16,7-2-16,4-1 0,-9 2 15,-6 5-15,5 2 0,4 4 0,-12 4 16,-9 4-16,13-3 0,11 1 16,-14 12-16,-10 6 0,11-2 15,9-4-15,-7 13 0,-3 8 16,12-2-16,10-4 0,-11 9 16,-4 6-16,10-1 0,9-2 15,-2 11-15,-1 7 0,8 2 16,6 0-16,-9 12 0,-6 7 15,31-37-15,20-26 0,16-19 16</inkml:trace>
  <inkml:trace contextRef="#ctx0" brushRef="#br1" timeOffset="142535.03">24784 7834 0,'0'0'0,"-13"-1"16,-1-1-16,1 2 0,-2-2 0,-10 5 15,-5 1-15,-5 5 0,-5 1 16,-15 8-16,-4 2 0,-3 5 16,-2 3-16,-13 9 0,-2 5 15,-8 9-15,5 4 0,-9 10 16,7-1-16,-22 29 0,15-6 15,14-2-15,10-2 0,7-4 16,7-3-16,7 0 0,6 0 16,8-6-16,7-3 0,0 6 0,0 3 15,7-5-15,3-6 0,13-5 16,9-4-16,-3-18 0,-1-11 16,0-10-16</inkml:trace>
  <inkml:trace contextRef="#ctx0" brushRef="#br1" timeOffset="142751.7131">24327 9729 0,'0'0'0,"0"0"0,0 0 16,0 0-16,0 0 0,0 0 0,0 0 15,0 0-15</inkml:trace>
  <inkml:trace contextRef="#ctx0" brushRef="#br0" timeOffset="1.04519E6">6464 7553 0,'0'0'0,"0"0"0,0 0 15,0 0-15,0 0 0,0 0 0,0 0 16,0 0-16,0 0 0,0 0 15,0 0-15,0 0 0,0 0 0,-10 26 16,10-26-16,-4 28 16,4-28-16,-5 36 0,3-11 15,-3 3-15,0 1 0,0 11 16,-1 2-16,0-2 0,1-1 16,-2 11-16,2 0 0,-1-4 15,2-5-15,-1 9 0,2-2 16,0-5-16,-3-4 0,3-2 15,2 2-15,0-3 0,1-3 0,-3 0 16,1 1-16,0-5 0,1-3 16,-2-2-16,-2-1 0,3-4 15,0-2-15,0-3 0,1-2 16,-1-4-16,2-2 0,4-9 16,1-7-16,0-7 0,-1-4 0,-1 3 15,0 4-15,-1 3 0</inkml:trace>
  <inkml:trace contextRef="#ctx0" brushRef="#br0" timeOffset="1.04579E6">6447 7431 0,'0'0'0,"0"0"15,0 0-15,0 0 0,0 0 0,0 0 16,0 0-16,-10-18 0,10 18 16,0 0-16,0 0 0,22-6 15,-22 6-15,31-1 0,-8 2 16,3 0-16,0 1 0,8 1 16,0 3-16,-2 3 0,-5 1 0,-2 2 15,-2 0-15,1 5 0,-5 0 16,-4 1-16,-5 4 0,-6-1 15,-1 1-15,-5 4 0,-3 2 16,-7-3-16,-5-1 0,-5 7 16,-6 6-16,-3-4 0,-2-3 15,-6 8-15,0 1 0,4-7 16,-2-4-16,-1 0 0,3-4 16,6-6-16,6-5 0,7-2 15,5-5-15,4 0 0,1-2 0,6-2 16,3-1-16,3-1 0,1-2 15,6-1-15,6-1 16,-2-2-16,0 0 0,1-1 0,-1 1 16,0 1-16,-2 0 0,0 2 15,1 0-15,-4 0 0,-1 1 16,-2 1-16,0-1 0,-4 2 16,1 1-16,-2 0 0,0-1 15,0 0-15,-2 0 0,-2 0 0,3 0 16,-3 0-16,1-1 0,-1 1 15,0 0-15,0 0 0,0 0 16,0 0-16,0 0 0,0 0 16,0 0-16,0 0 0,-1 1 15,1-1-15,-3 1 0,1 1 16,1 1-16,-3-1 0,2 0 0,2-2 16</inkml:trace>
  <inkml:trace contextRef="#ctx0" brushRef="#br0" timeOffset="1.04782E6">10128 7415 0,'0'0'0,"0"0"0,0 0 16,0 0-16,-1-23 0,1 23 16,-10-19-16,4 9 0,-3 1 0,-3-2 15,-4 0-15,-3 1 16,-3 2-16,-11-2 0,-4 4 0,-1 1 15,1 1-15,-14 3 0,-4 3 16,4 5-16,4 1 0,-10 9 16,-1 6-16,3-1 0,1 1 15,-6 14-15,2 5 0,7-1 0,6 1 16,-1 9-16,3 4 16,8-2-16,5-1 0,-6 28 15,6-4-15,9-14 0,5-8 0,13 6 16,8 3-16,6-10 0,4-6 15,5-5-15,2-2 0,4-4 16,3-1-16,8-5 0,8-3 16,0-11-16,2-7 0,8-6 15,6-4-15,0-2 0,-1-4 0,12-10 16,7-7-16,-4-2 16,-4-4-16,-2-9 0,1-8 15,-18 3-15,-13 3 0,-2-3 0,-4 0 16,-7 3-16,-4 1 0,-10 3 15,-7 3-15,-3 5 0,-2 5 16,-8 8-16,-6 8 0,-5 0 16,-3 2-16,-8 9 0,-4 4 15,10 4-15,-6 5 0,-5 9 16,-4 5-16,1-1 0,0 0 0,3 10 16,2 6-16,6-1 15,5 0-15,-3 19 0,6-6 0,11-27 16,5-3-16,4 3 0,5-7 15,-1-14-15,4-5 0,7-6 16,5-7-16,-1-2 0,5-2 16,2-10-16,5-6 0,-4-2 15,-3-2-15,2-2 0,1-3 16,-5 6-16,-4 1 0,-3 0 16,-5 5-16,-5 9 0,0 5 0,-3 5 15,-1 1-15,0 4 0,-2 2 16,0 5-16,-1 5 0,-1 6 15,-1 5-15,0 6 0,-2 2 16,2-3-16,1 1 0,-1 5 16,2 0-16,2-2 0,3-1 15,1-3-15,4-3 0,3-6 16,4-2-16,8-8 0,6-5 16,3-7-16,3-5 0,7-10 15,6-9-15,-1-5 0,1-5 0,7-15 16,-1-7-16,-2-8 0,-8 4 15,-6 2-15,-6 0 0,1-15 16,-11 17-16,-11 8 0,-5 7 16,-5 15-16,-2 10 0,-3 11 15,-3 7-15,-3 1 0,-2 0 0,-2 8 16,-5 5-16,-4 6 0,-4 4 16,-3 8-16,0 7 15,1 2-15,3 1 0,-3 10 16,2 2-16,6-7 0,4-6 0,9-2 15,3 1-15,5-10 0,3-3 16,6-7-16,5-5 0,3-10 16,2-7-16,10-9 0,8-7 15,-1-6-15,0-3 0,0-6 16,3-4-16,-8 4 0,-6 3 0,-4 4 16,-5 8-16,-6 5 15,-3 6-15,-5 10 0,-3 6 16,-3 6-16,-2 5 0,-5 7 0,-4 7 15,-1 3-15,-1 0 0,1 7 16,3 1-16,4-7 0,2-5 16,6-5-16,6-2 0,2-7 15,3-4-15,7-8 0,8-6 16,-1-7-16,4-5 0,7-14 16,6-10-16,-1-5 0,-1-1 0,4-16 15,-4-5-15,-2-5 0,-8 5 16,-8 4-16,-9 11 15,-9 2-15,-6 14 0,-3 11 0,-3 7 16,-2 14-16,-4 3 0,-12 10 16,-8 8-16,8 4 0,0 3 0,-1 6 15,-3 3-15,8 1 16,5 0-16,6 4 0,6 0 16,6-4-16,6-4 0,6-1 15,6-3-15,0-3 0,2-2 0,10 5 16,7 4-16,-7-8 0,-2-1 15,9 4-15,0-1 0,-5-1 16,-3-3-16,-3 5 0,-3 2 16,-4-1-16,-4-2 0,-7 11 15,-7 11-15,-6-3 0,-5-1 16,-11 7-16,-7 6 0,-5-3 16,-4-3-16,-4-3 0,-4-1 15,-7 4-15,16-16 0,10-10 0</inkml:trace>
  <inkml:trace contextRef="#ctx0" brushRef="#br0" timeOffset="1.04805E6">11500 7865 0,'0'0'16,"0"0"-16,32-8 0,-14 5 0,6 1 15,17-1-15,12 0 0,3 0 16,0-1-16,13 0 0,12 1 16,-10 0-16,-7 2 0,2 1 15,-7 0-15,-12 4 0,-7 1 0,1 0 16,-6-1-16,-12-1 0,-5-2 16,-5 1-16</inkml:trace>
  <inkml:trace contextRef="#ctx0" brushRef="#br0" timeOffset="1.04827E6">11965 7477 0,'0'0'0,"0"0"16,0 0-16,0 0 0,0 0 0,0 0 16,3 30-16,-3-30 15,5 43-15,-3-14 0,0 6 0,0 2 16,-1 3-16,3 15 0,-1 3 15,3 12-15,-1-1 0,7 10 16,4-2-16,2-12 0,3-7 16,9-5-16,2-11 0,-8-12 15,-6-6-15,-5-7 0</inkml:trace>
  <inkml:trace contextRef="#ctx0" brushRef="#br0" timeOffset="1.04847E6">12959 7350 0,'0'0'0,"0"0"0,0 0 15,6 27-15,-6-27 0,5 39 16,-2-8-16,-3 4 0,-1 3 0,-2 19 16,-1 6-16,-2 12 15,0-4-15,-4 12 0,-1 0 16,1 4-16,1-10 0,2-11 0,2-19 15,2-13-15</inkml:trace>
  <inkml:trace contextRef="#ctx0" brushRef="#br0" timeOffset="1.04866E6">13092 7672 0,'0'0'15,"0"0"-15,0 0 0,25-4 16,-25 4-16,31-1 0,-9 1 0,1 0 15,1 0-15,6 0 0,0 1 16,-4-1-16,-2 0 0,-2-4 16,-3-3-16,-2-4 0,-3-1 0,-2 1 15,-2 1-15,-1 2 16</inkml:trace>
  <inkml:trace contextRef="#ctx0" brushRef="#br0" timeOffset="1.04882E6">13475 7195 0,'0'0'16,"0"0"-16,0 0 0,0 0 0,0 0 15,0 0-15,0 0 0,-5 26 16,5-26-16,-6 37 0,2-9 16,-1 4-16,2 3 0,-1 16 15,0 5-15,2 2 0,1 1 16,2 18-16,3 16 16,3-11-16,4-8 0,11-2 0,7-12 15,-5-10-15,-6-13 0,-6-11 16</inkml:trace>
  <inkml:trace contextRef="#ctx0" brushRef="#br0" timeOffset="1.04924E6">13946 7348 0,'0'0'16,"0"0"-16,0 0 0,0 0 0,-25 19 15,10-4-15,-2 5 0,0 3 16,2 2-16,-3 12 0,2 6 15,2 0-15,4 0 0,4 10 16,4-1 0,4-5-16,3-6 0,12 3 0,7-6 0,3-8 15,0-5-15,8-14 0,7-10 16,1-9-16,1-6 0,9-18 16,0-11-16,-3-10 0,-3-3 0,0-22 15,-8-7-15,4-26 16,-12 15-16,-4 16 0,-4 8 15,-7 21-15,-4 14 0,-4 6 0,-3 6 16,-3 8-16,-1 8 0,-2 5 16,-1 4-16,-3 4 0,-1 4 0,-2 6 15,-2 7-15,2-2 16,2 3-16,-2 9 0,-1 8 16,2 1-16,2 3 0,0 7 0,2 7 15,1-1-15,1 1 0,5 10 16,5 2-16,2-4 0,2-4 15,15 31-15,3-7 16,-5-21-16,-3-11 0,-7-18 0,-5-10 16,-3-8-16</inkml:trace>
  <inkml:trace contextRef="#ctx0" brushRef="#br0" timeOffset="1.04952E6">14773 7459 0,'0'0'0,"0"0"0,0 0 0,28-6 16,-28 6-16,38-3 0,-5 0 16,6 1-16,3-1 0,18 0 0,4 0 15,12 0-15,-3-1 0,13 3 16,-1 0-16,-2 2 0,-15 0 15,-4 1-15,-3 3 0,-5 0 16,-12-1-16,-11 4 0,-8 3 16,-9-2-16,-7-2 0,-4-2 15,-1-2-15,0-1 0</inkml:trace>
  <inkml:trace contextRef="#ctx0" brushRef="#br0" timeOffset="1.04972E6">14712 7816 0,'0'0'0,"0"0"0,0 0 0,0 0 16,26-6-16,-5 3 0,7 1 16,8-1-16,3-2 0,12 1 0,8 0 15,20-1-15,0 0 0,23 0 16,17 1-16,6-1 0,-12 3 15,-18-1-15,-27 2 0,-20-1 16</inkml:trace>
  <inkml:trace contextRef="#ctx0" brushRef="#br0" timeOffset="1.0505E6">17029 6985 0,'0'0'0,"0"0"0,-22 7 15,22-7-15,-37 14 0,10 0 16,-8 6-16,-10 11 0,0 2 0,-13 13 16,-2 4-16,-5 4 15,7-2-15,0 9 0,10 1 16,10-11-16,11-6 0,7 0 0,10-8 15,7-8-15,4-7 0,19-9 16,14-9-16,3-5 0,7-5 16,25-11-16,11-9 0,-4-6 15,-3-5-15,36-18 0,-10 4 16,-24 7-16,-16 4 0,-14 12 16,-9 7-16,-8 9 0,-7 7 0,-12 1 15,-9-1-15,-4 10 0,0 3 16,-7 13-16,-5 7 0,5-9 15,-2 4-15,-2 4 0,-2 1 16,4-3-16,1 4 0,1-1 16,0-1-16,3-2 0,3-1 15,4-5-15,4-5 0,1-1 16,2-2-16,8-6 0,7-5 16,2-6-16,6-5 0,7-6 15,6-6-15,-3-4 0,-4-2 0,0-10 16,-5-2-16,-8 0 0,-4 2 15,-11 1-15,-5 1 0,-7 5 16,-4 6-16,-13 5 0,-11 5 16,2 1-16,2 4 0,-5 0 15,-1 1-15,7 5 0,4 3 0,8 2 16,4 0-16,4-3 16,2-3-16,11 3 0,6-1 15,9 4-15,7 3 0,13-3 16,10 0-16,-1 0 0,1 1 0,5 6 15,-2 7-15,-6 3 0,-4 3 16,-4 6-16,-5 5 0,-9 2 16,-5 0-16,-5 11 0,-8 6 15,-3-4-15,-5-1 0,-5 0 16,-4 0-16,-1-8 0,0-2 16,2-6-16,1-2 0,4-7 0,2-5 15,0-5-15,-1-3 16,8-4-16,4-1 0,12-12 0,10-7 15,0-5-15,7-5 0,6-12 16,7-9-16,-1-7 0,-7 3 16,-6 8-16,-11 13 0,-7 8 0</inkml:trace>
  <inkml:trace contextRef="#ctx0" brushRef="#br0" timeOffset="1.05075E6">18389 6752 0,'0'0'0,"0"0"16,0 0-16,0 0 0,0 0 0,0 0 15,-9 22-15,9-22 0,-11 32 16,5-9-16,-2 7 0,1 5 16,1 3-16,-2 19 0,2 4 15,2 20-15,1 0 0,0 22 16,1 5-16,1 16 0,1-3 0,1 24 16,3 1-16,-1 46 0,0-26 15,-4-17-15,-3-13 0,-3-32 16,-1-24-16,2-35 0,0-23 15,3-28-15,0-19 0,0-27 16,1-21-16,1 23 0,0 16 16,0 11-16</inkml:trace>
  <inkml:trace contextRef="#ctx0" brushRef="#br0" timeOffset="1.05095E6">18311 6681 0,'0'0'0,"0"0"0,0 0 0,0 0 16,0 0-16,-26 0 0,7 7 15,-7 7-15,-4 4 0,-4 5 16,-3 5-16,-12 10 0,1 2 0,-11 10 16,2 1-16,0 2 0,9-4 15,5-5-15,11-11 0,8-8 16</inkml:trace>
  <inkml:trace contextRef="#ctx0" brushRef="#br0" timeOffset="1.05112E6">18341 6638 0,'0'0'0,"0"0"0,0 0 15,37 15-15,-17-5 0,4 5 0,4 4 16,5 9-16,-1 3 0,-1 4 15,-2 5-15,4 8 0,-2-2 16,-2-1-16,-6-11 0,-5-7 16</inkml:trace>
  <inkml:trace contextRef="#ctx0" brushRef="#br0" timeOffset="1.05132E6">18635 7487 0,'0'0'0,"0"0"0,0 0 16,36-9-16,-36 9 0,51-8 15,-7 6-15,13-2 0,2 0 0,14 1 16,0 2-16,2-1 0,-11 2 16,-2 2-16,-11-1 15,-14-1-15,-9 0 0,-7-1 0,-6 1 16,-3-2-16</inkml:trace>
  <inkml:trace contextRef="#ctx0" brushRef="#br0" timeOffset="1.05152E6">19063 7012 0,'0'0'0,"0"0"15,0 0-15,0 0 0,0 0 0,-5 36 16,4-14-16,-1 5 0,-1 4 15,-3 5-15,-1 5 0,0 16 16,0 3-16,1 19 0,1 2 16,4 12-16,3-6 0,8-2 15,7-16-15,-3-10 0,-4-16 0,-3-13 16</inkml:trace>
  <inkml:trace contextRef="#ctx0" brushRef="#br0" timeOffset="1.05217E6">20416 6724 0,'0'0'16,"0"0"-16,0 0 0,0 0 0,-34 10 15,12 0-15,-6 4 0,-2 3 16,-1 3-16,-13 11 0,-4 6 15,-6 7-15,4 1 0,-10 16 16,2 4-16,9-1 0,7-4 16,2 9-16,2 7 0,12-9 15,7-9-15,8 15 0,11-13 16,4-26-16,5-5 0,22 1 16,11-9-16,-9-15 0,7-5 0,14-12 15,8-7-15,-1-6 0,-2-4 16,24-25-16,-9-7 0,-19 7 15,-13 2-15,-8 0 0,-5 2 16,-7 11-16,-6 8 0,-10 9 16,-6 3-16,-4 8 0,-4 3 15,-12 9-15,-7 5 0,3 1 16,-3 2-16,-6 9 0,-4 8 16,3 0-16,2 2 0,1 2 0,1 4 15,4-4-15,5 0 0,5-2 16,4 0-16,5-5 0,3-4 15,5-7-15,3-6 0,7-1 16,5-2-16,12-11 0,11-7 16,2-3-16,2-3 0,1-11 15,1-6-15,-3 2 0,-3 3 0,-1 2 16,-7 6-16,-10 9 16,-6 4-16,-5 6 0,-3 3 15,-4 4-15,-2 1 0,-3 10 16,-1 3-16,-2 0 0,0 2 0,-3 3 15,-2 6-15,1-2 0,1 2 0,4 1 16,2 0-16,2-5 16,3-1-16,5-6 0,5-2 15,6-4-15,4-5 0,9-8 16,7-6-16,1-5 0,2-4 0,-9 5 16,-7 1-16,-6 4 0</inkml:trace>
  <inkml:trace contextRef="#ctx0" brushRef="#br0" timeOffset="1.0526E6">21154 7045 0,'0'0'0,"0"0"0,0 0 16,0 0-16,0 0 0,-31 3 15,31-3-15,-32 16 0,11-6 0,-1 5 16,-1 6-16,1 0 16,1 1-16,-3 10 0,1 2 0,3 0 15,2 1-15,3 10 0,4 1 16,4-3-16,4-6 0,5 4 15,5-4-15,1-7 0,3-3 16,9-8-16,6-4 0,2-8 16,3-6-16,8-13 0,6-10 15,0-8-15,0-4 0,8-23 16,0-11-16,-9 2 0,-5 2 0,1-18 16,0-15-16,-1-14 0,-10 18 15,-11 14-15,-6 11 16,-5 18-16,-3 13 0,-2 11 0,-4 10 15,0 6-15,-1 4 0,-6 5 16,-4 4-16,-6 4 0,-3 4 0,6 6 16,-5 6-16,4 6 15,3 4-15,1 9 0,0 6 16,3 4-16,3 3 0,-1 11 16,-1 10-16,5-6 0,2-3 0,-3 37 15,0-6-15,1-16 0,3-9 16,5-9-16,2-5 15,1-23-15,-1-16 0,-1-6 0,-2-5 16,-1-3-16</inkml:trace>
  <inkml:trace contextRef="#ctx0" brushRef="#br0" timeOffset="1.05287E6">21620 7139 0,'0'0'0,"0"0"16,0 0-16,20-8 0,-20 8 0,23 1 15,-3 3-15,1 3 16,0 2-16,-2 4 0,-2 6 16,1 6-16,-5 1 0,-6 4 15,-6 4-15,-5 0 0,-5 1 0,-6 8 16,-3-1-16,0-4 0,2-3 16,-4 2-16,1-4 15,5-5-15,3-6 0,2-6 0,1-4 16,7-3-16,5-2 0,11-9 15,8-6-15,6-4 0,5-4 0,13-15 16,5-9-16,-12 7 0,-9 9 16,-7 4-16</inkml:trace>
  <inkml:trace contextRef="#ctx0" brushRef="#br0" timeOffset="1.05305E6">21949 7143 0,'0'0'0,"0"0"0,0 0 0,25-6 16,-25 6-16,42-5 0,-7 1 16,3 0-16,3 1 0,13-3 15,2 0-15,7 0 0,-7 0 0,6 4 16,-6 1-16,-12 0 0,-10 0 16,-7-1-16,-6 1 0,-5 0 15</inkml:trace>
  <inkml:trace contextRef="#ctx0" brushRef="#br0" timeOffset="1.05325E6">22177 6788 0,'0'0'0,"0"0"16,0 0-16,0 0 0,0 0 0,0 0 16,-1 34-16,1-34 0,-2 42 15,1-14-15,0 7 16,-1 3-16,0 4 0,-1 19 0,-1 7 15,-2 17-15,2-2 0,-2 17 16,2 13-16,4-24 0,4-20 16,-1-9-16,0-18 0,-2-12 15</inkml:trace>
  <inkml:trace contextRef="#ctx0" brushRef="#br0" timeOffset="1.05347E6">23066 6780 0,'0'0'15,"0"0"-15,6 26 0,-1-8 16,-1 5-16,-2 6 0,-2 7 16,-3 12-16,-3 0 0,-3 15 0,-4 3 15,1-3-15,0-5 0,-4 11 16,-2-3-16,-2-7 0,1-14 0,5-13 15,3-6-15,3-8 16</inkml:trace>
  <inkml:trace contextRef="#ctx0" brushRef="#br0" timeOffset="1.05414E6">23194 7054 0,'0'0'0,"0"0"0,0 0 15,25-11-15,-25 11 0,30-7 0,-10 3 16,0 2-16,1-1 0,4-2 15,-3 0-15,-4-2 0,-1-2 16,-4-4-16,-2-7 0,-2-1 16,-1-1-16,-4-3 0,-2-4 15,0 3-15,-4 1 0,1 0 16,1 3-16,0 5 0,0 4 0,0 2 16,-1 2-16,0 4 0,1 5 15,-1 6-15,-1 8 0,-2 5 16,0 5-16,1 8 0,-1 5 15,-1 10-15,-2 3 0,3 1 16,0 1-16,1 5 0,3-4 16,4 1-16,1-5 0,3-10 15,2-10-15,3-7 0,4-8 16,7-9-16,7-10 0,1-8 16,5-9-16,2-6 0,0-5 0,5-2 15,-3 2-15,-7 7 0,-5 4 16,0 5-16,-5 5 0,-6 7 15,-3 2-15,1 7 0,-2 5 16,-2 6-16,-3 4 0,-4 4 16,0 2-16,-2 0 0,-1-1 0,0 1 15,1 2-15,-1-5 16,0-2-16,5-3 0,4-3 16,9-6-16,6-3 0,8-10 0,7-6 15,1-5-15,1-2 0,3-7 16,5-7-16,2-3 0,-5 0 15,-1 2-15,-2 0 0,-7 10 16,-3 9-16,-5 1 0,-4 5 16,-7 2-16,-3 2 0,1 9 15,-1 6-15,-1 4 0,-2 2 0,-3 2 16,-3 3-16,1 4 0,-1 4 16,-4 0-16,-2 3 0,0-4 15,0-2-15,-1-1 0,-1 3 16,1-5-16,0-3 0,0-3 15,1-4-15,5-4 0,3-5 16,8-10-16,8-10 0,-1-7 16,3-5-16,0 0 0,-6 6 15,-5 5-15</inkml:trace>
  <inkml:trace contextRef="#ctx0" brushRef="#br0" timeOffset="1.05425E6">25309 6884 0,'0'0'0,"0"0"16,0 0-16,0 0 0,0 0 0,0 0 15,-30 9-15,7-7 16,-9-1-16,-17-3 0,-16-4 16,-6 0-16,12 1 0,8 0 15</inkml:trace>
  <inkml:trace contextRef="#ctx0" brushRef="#br0" timeOffset="1.0549E6">12482 7189 0,'0'0'0,"10"-1"16,6 1-16,2 0 0,0 2 0,10 3 15,4 4-15,7 7 0,0 5 16,-5 6-16,-3 4 0,-10 7 16,-7 6-16,-13 17 0,-13 8 15,-12 3-15,-11 1 0,-14 13 16,-9 0-16,-7 1 0,3-9 16,-17 12-16,18-22 0,22-27 15,16-19-15,12-8 0,9-4 16,1-5-16,2-1 0,5-8 15,5-6-15,8 1 0,10-4 0,18-8 16,15-6-16,5 3 0,5 2 16,7 1-16,7 2 0,39-1 15,-13 6-15,-35 4 0,-24 4 16,-16 1-16</inkml:trace>
  <inkml:trace contextRef="#ctx0" brushRef="#br0" timeOffset="1.05511E6">14896 7927 0,'0'0'0,"0"0"0,-19 42 16,11-26-16,0-2 0,2 0 0</inkml:trace>
  <inkml:trace contextRef="#ctx0" brushRef="#br0" timeOffset="1.05695E6">9241 10250 0,'0'0'0,"11"15"0,6 9 0,9 8 16,7 8-16,15 21 0,16 20 15,-2-5-15,0-2 0,33 41 16,8 11-16,-8-22 0,-7-15 16,3 14-16,0 8 0,-8-7 15,-6-6-15,6 7 0,5 8 16,-8-9-16,-5-4 0,9 14 15,7 9-15,-7-10 0,-2-8 0,4 15 16,4 7-16,-6-11 0,-4-6 16,8 13-16,7 9 0,-8-11 15,-5-9-15,10 6 0,5 2 16,-8-10-16,-4-8 0,7 6 16,5 4-16,-7-12 0,-4-6 15,10 7-15,5 6 0,-9-11 16,-7-7-16,10 6 0,7 5 15,-8-6-15,-7-3 0,14 7 16,11 6-16,-11-11 0,-5-6 0,8 8 16,5 6-16,-7-10 0,-5-7 15,11 4-15,7 2 0,-7-8 16,-4-7-16,11 11 0,10 8 16,-13-10-16,-7-6 0,10 10 15,6 7-15,-5-11 0,-5-7 0,13 11 16,8 6-16,-13-14 15,-8-9-15,11 3 0,6 3 16,-9-11-16,-7-6 0,4 1 0,2 0 16,-10-3-16,-6-2 0,6-2 15,4-2-15,-6-7 0,-5-5 0,2 4 16,0 3-16,-15-7 16,-9-3-16,-5-2 0,-4 0 15,-11-7-15,-10-6 0,-15-7 16,-11-5-16,-7-2 0</inkml:trace>
  <inkml:trace contextRef="#ctx0" brushRef="#br0" timeOffset="1.05755E6">10098 10792 0,'0'0'0,"0"0"0,0 0 0,10 22 16,-10-22-16,15 15 0,-15-15 15,0 0-15</inkml:trace>
  <inkml:trace contextRef="#ctx0" brushRef="#br0" timeOffset="1.059E6">16023 8451 0,'0'0'0,"0"0"16,0 0-16,28 14 0,-13-8 0,7 1 15,7 1-15,9 3 16,2 2-16,8-1 0,7 0 16,12 0-16,-1-2 0,17-2 15,3-2-15,9-6 0,-5-5 0,21-5 16,5-3-16,-10-5 0,-8-3 0,46-25 15,-9-7-15,-18 0 16,-12 1-16,0-9 0,3-5 16,-9-3-16,-8-1 0,2-10 15,0-7-15,-17 10 0,-11 6 0,1-9 16,-1-6-16,-10 4 16,-6 5-16,-6-3 0,-2-3 15,-9 6-15,-6 4 0,0-8 16,-2-7-16,-6 8 0,-4 5 15,-11-7-15,-6-5 0,-9 7 0,-6 6 16,-13 2-16,-9 2 0,-8 3 16,-4 2-16,-13 5 0,-8 3 15,-1 8-15,0 4 0,-17 6 16,-12 3-16,4 9 0,3 5 0,-15 8 16,-8 4-16,4 7 15,1 5-15,-14 15 0,-10 12 16,14 0-16,8 1 0,-12 14 0,-8 8 15,14 4-15,10 0 0,-6 14 16,-4 8-16,20-4 0,13-4 16,6 10-16,5 7 0,15-6 15,12-6-15,0 7 0,2 7 16,12-9-16,10-7 0,7 4 16,6 4-16,6-8 0,5-5 0,9 5 15,9 4-15,4-10 16,5-7-16,12 3 0,9 1 15,5 2-15,2-1 0,16 6 0,12 0 16,5-5-16,3-1 0,-27-22 16,-19-13-16,-13-8 0</inkml:trace>
  <inkml:trace contextRef="#ctx0" brushRef="#br0" timeOffset="1.05934E6">20805 8006 0,'0'0'0,"0"0"0,31 1 15,-15-1-15,0-1 0,13 0 16,6 0-16,2 0 0,0 0 0,14 2 16,3 0-16,-3 2 15,-3 3-15,12 2 0,-1 3 0,-7-1 16,-6 1-16,-5-3 0,-10-1 15,-8-1-15</inkml:trace>
  <inkml:trace contextRef="#ctx0" brushRef="#br0" timeOffset="1.06007E6">15192 17125 0,'0'0'0,"-20"-10"16,-8-6-16,-10-7 0,-11-8 15,-22-11-15,-22-10 0,-8-8 16,6 2-16,-45-29 0,10 4 16,13 10-16,10 5 0,33 20 15,23 16-15,-50-36 0,-36-25 0,9 5 16,6 3-16,23 13 0,14 9 15,-6-2-15,-2-2 0,5 2 16,4 2-16,-2 1 0,-1-1 16,6 9-16,7 7 0,-2-6 15,-2-3-15,5 3 0,4 1 16,2 1-16,0 0 0,8-1 16,4 1-16,-1-3 0,-1 1 15,10 3-15,6 3 0,12 13 16,10 12-16,5 6 0</inkml:trace>
  <inkml:trace contextRef="#ctx0" brushRef="#br0" timeOffset="1.06302E6">18963 2937 0,'0'0'0,"0"0"0,0 0 16,0 0-16,0 0 0,0 0 15,0 0-15,-12 30 0,12-30 0,-11 37 16,2-10-16,0 4 0,-4 4 15,-3 17-15,-2 9 0,-1 14 16,3 2-16,-5 23 0,-1 6 16,-3 9-16,0-9 0,-1 20 15,1 2-15,-4 36 0,8-23 16,5-8-16,4-4 0,4-19 16,1-12-16,5-2 0,2-1 15,2-16-15,1-10 0,3 0 16,-1 0-16,2-8 0,-1-7 0,3-3 15,2-2-15,3-9 0,0-9 16,6-4-16,3-3 0,-1-7 16,-1-7-16,5-17 0,5-11 15,-10 4-15,-7 4 0,-4 4 0</inkml:trace>
  <inkml:trace contextRef="#ctx0" brushRef="#br0" timeOffset="1.06351E6">20120 3488 0,'0'0'16,"0"0"-16,0 0 0,0 0 0,0 0 16,0 0-16,0 0 0,-29 0 15,10 10-15,-11 5 0,-11 6 16,-16 8-16,-4 4 0,-24 14 15,-8 8-15,-11 8 0,6 1 16,-16 14-16,-12 12 0,-16 19 16,30-21-16,27-9 0,17-6 15,23-13-15,14-9 0,19-7 16,13-6-16,5-7 0,4-3 0,18-5 16,13-2-16,7-3 15,3-1-15,17-4 0,10-1 0,-2-3 16,-1-2-16,18-2 0,12-4 15,-6 0-15,-7 1 0,7 1 16,4 3-16,-9 1 0,-6 0 16,-4 2-16,-3 1 0,-9-1 15,-7-2-15,-7 1 0,-2-2 16,-7 1-16,-4 0 0,-9-1 0,-9 1 16,-4-2-16,-2 1 0,-2-1 15,-2 2-15,-8-6 0,-3-4 16,-3 3-16,-3 0 0,0 0 15,0-7-15,-2 6 0,-1 4 16,1-2-16,2-1 0,-10-3 16,-4 1-16,6 1 0,0 0 0,2 0 15</inkml:trace>
  <inkml:trace contextRef="#ctx0" brushRef="#br0" timeOffset="1.06428E6">21823 4523 0,'0'0'0,"0"0"16,0 0-16,0 0 0,0 0 0,0 0 16,0 0-16,0 0 15,0 0-15,0 0 0,0 0 16,0 0-16,0 0 0,0 0 0</inkml:trace>
  <inkml:trace contextRef="#ctx0" brushRef="#br0" timeOffset="1.06645E6">17729 8083 0,'0'0'0,"0"0"0,0 0 16,0 0-16,0 0 0,0 0 0,0 0 16,0 0-16,5 22 0,-5-22 15,0 0-15,11 23 0,-11-23 0,12 16 16,-6-9-16,-2-1 0</inkml:trace>
  <inkml:trace contextRef="#ctx0" brushRef="#br0" timeOffset="1.06684E6">21522 8139 0,'0'0'0,"0"0"16,0 0-16,0 0 0,0 0 0,0 0 15,0 0-15,0 0 0</inkml:trace>
  <inkml:trace contextRef="#ctx0" brushRef="#br0" timeOffset="1.06819E6">15779 14368 0,'0'0'0,"-16"-7"16,-9-4-16,-12-3 0,-9-3 0,-19-9 15,-8-5-15,-11-4 16,4-1-16,-18-6 0,-2 1 16,-28-17-16,15 6 0,3-4 15,1-2-15,14 5 0,10 4 0,-3-5 16,-4-4-16,10 2 0,4 1 15,-5-6-15,-4-4 0,4 5 16,5 3-16,-6-5 0,-3-3 16,4-1-16,3 3 0,-5-5 15,-5-2-15,9 2 0,5 4 16,-7-6-16,-4-3 0,3 5 16,3 5-16,-4-6 0,-4-5 15,8 5-15,4 3 0,-7-3 16,-4-2-16,6 6 0,6 4 0,-7-7 15,-4-3-15,9 3 0,5 4 16,-4-4-16,-3-3 0,4 5 16,2 3-16,0-2 0,-1-5 15,9 10-15,6 5 0,-7-10 16,-4-7-16,10 11 0,7 6 16,-7-6-16,-4-3 0,2 5 0,2 5 15,-4 1-15,-3-1 16,11 3-16,9 2 0,-6-2 15,-4 0-15,5 5 0,4 7 0,1-2 16,0-1-16,2 5 0,1 3 16,1-4-16,0-1 0,3 8 15,4 3-15,-2-1 0,1-1 16,5 3-16,5 2 0,-4 4 16,-2 1-16,10 6 0,9 4 0,4 4 15</inkml:trace>
  <inkml:trace contextRef="#ctx0" brushRef="#br0" timeOffset="1.0745E6">9387 8903 0,'0'0'15,"0"0"-15,0 0 0,0 0 0,0 0 16,-18-10-16,18 10 15,0 0-15,0 0 0,0 0 16,-14 22-16,14-22 0,-1 28 0,1-6 16,1 5-16,1 2 0,-1 2 15,-1 17-15,-1 5 0,-2 1 16,1 1-16,-1 14 0,-2 12 16,1-10-16,1-8 0,2 5 15,-2-6-15,2-9 0,0-7 0,2 0 16,4-6-16,0-7 0,2-6 15,2-10-15,2-2 0,3-9 16,0-5-16,-3 0 0,-2-1 16,-2 0-16</inkml:trace>
  <inkml:trace contextRef="#ctx0" brushRef="#br0" timeOffset="1.07497E6">9484 8792 0,'0'0'0,"0"0"0,0 0 0,24-6 16,-24 6-16,28-4 0,-5 2 15,3 1-15,0 0 0,3 1 16,2 1-16,5 2 0,-3 0 0,0 1 16,1 3-16,-3 0 15,-2-2-15,1 7 0,-6 4 16,-5 2-16,-7 2 0,-10 6 15,-10 4-15,-6 3 0,-5 3 0,-15 9 16,-8 2-16,-2-3 0,-1-3 16,-5 4-16,5-3 0,9-8 15,6-6-15,5-4 0,6-9 16,6-3-16,4-5 0,9-7 16,4 0-16,4-6 0,4-3 0,9-3 15,9-6-15,2 1 0,1-1 16,5 3-16,5-2 15,-2 4-15,-1 1 0,4 4 0,-1 4 16,-9 4-16,-6 4 0,-6 4 16,-3 4-16,-7 4 0,-4 2 0,-5 11 15,-7 9-15,-6-5 16,-5 3-16,-8 12 0,-5 6 16,4-1-16,2 0 0,1 6 0,4-5 15,4-7-15,3-6 0,9-10 16,8-5-16,-2-9 0,-1-4 15,-2-3-15</inkml:trace>
  <inkml:trace contextRef="#ctx0" brushRef="#br0" timeOffset="1.076E6">10361 9198 0,'0'0'0,"0"0"0,0 0 0,0 0 15,-13-17-15,13 17 0,0 0 16,-33 2-16,16 5 0,-3 5 16,-3 4-16,-1 4 0,0 2 0,-7 11 15,0 6-15,-6 10 16,4-2-16,-2 14 0,3 1 16,8-7-16,5-8 0,7-3 15,8-9-15,2-9 0,6-5 0,8-11 16,7-5-16,-1-9 0,3-6 15,10-14-15,9-10 0,0-4 16,-1-2-16,8-12 0,-2-2 16,-7 7-16,-3 6 0,-2 1 15,-6 7-15,-9 10 0,-7 9 0,-1 4 16,-1 3-16,0 6 0,0 6 16,-3 7-16,-2 5 0,-3 4 15,-3 3-15,0 3 0,0 6 16,-2-1-16,0 0 0,4 5 15,4 0-15,2-4 0,1-3 16,1-5-16,4-4 0,1-7 16,-1-7-16,5-12 0,8-8 15,1-8-15,2-6 0,6-14 16,4-10-16,2-8 0,-4 1 0,-1-3 16,-1-2-16,-1-1 0,-6 9 15,3-13-15,-10 14 16,-8 22-16,-5 16 0,-6 9 0,-4 8 15,-4 3-15,-4 1 0,-7 18 16,-5 10-16,0 3 0,-1 2 16,-3 7-16,0 8 0,3-3 15,3-1-15,2 8 0,4-1 16,6-8-16,2-6 0,5 5 16,5-14-16,3-20 0,1-4 0,10-9 15,6-8-15,3-7 0,4-9 16,7-8-16,8-11 15,-1-3-15,-1-1 0,3-5 0,-2 3 16,-11 10-16,-7 9 0,-2-1 16,-12 13-16,-6 11 0,-3 4 0,-1 10 15,-1 10-15,-2 1 16,-2 5-16,-2 10 0,-1 9 16,-1-3-16,1-1 0,-1 1 15,0-1-15,5-5 0,3-5 16,3-7-16,0-3 0,0-6 0,2-1 15,4-10-15,4-7 16,2-5-16,1-6 0,7-14 0,6-12 16,0-3-16,1-3 0,2-12 15,-3-5-15,-7 11 0,-6 7 0,-3 2 16,-5 8-16,-5 11 16,-4 6-16,-9 14 0,-6 7 15,-4 10-15,-3 6 0,-1 12 16,-3 10-16,2 2 0,1-1 0,3 5 15,4 3-15,5 0 0,5-6 16,7-2-16,6-3 0,4-5 16,4-4-16,6-7 0,5-3 15,1-4-15,4-2 0,6 3 16,5 1-16,-7 0 0,-4 2 16,5 4-16,-3 3 0,-9 0 15,-3 0-15,-7 15 0,-6 7 16,-7-2-16,-5 3 0,-19 20 0,-13 8 15,1-5-15,1-3 0,-28 32 16,-1-9-16,9-20 16,6-15-16,14-17 0,10-11 0,9-10 15</inkml:trace>
  <inkml:trace contextRef="#ctx0" brushRef="#br0" timeOffset="1.07629E6">11754 9401 0,'0'0'0,"0"0"16,0 0-16,36-4 0,-36 4 0,40-5 16,-8 0-16,11-1 15,2 0-15,4-3 0,5 1 16,8-2-16,-4 1 0,6 1 0,-5 2 15,-7 3-15,-6 1 0,3 1 16,-3-1-16,-11 3 0,-6 3 16,-8-1-16,-6 1 0,-7 3 15,-4 1-15,-11-3 0,-7-4 16,3-1-16,2 1 0,2-1 16</inkml:trace>
  <inkml:trace contextRef="#ctx0" brushRef="#br0" timeOffset="1.07651E6">12071 8878 0,'0'0'0,"0"0"0,0 0 16,0 0-16,6 27 0,-6-27 15,8 41-15,-5-12 0,1 3 0,-3 11 16,-1 6-16,-2 18 0,-2 0 15,-1 23-15,-3 22 16,0 6-16,2-12 0,1 15 0,4-2 16,-1 14-16,0-31 0,1-32 15,0-22-15,1-14 0</inkml:trace>
  <inkml:trace contextRef="#ctx0" brushRef="#br0" timeOffset="1.07705E6">13285 8812 0,'0'0'16,"0"0"-16,0 0 0,0 0 0,7 28 15,-7-28-15,10 30 0,-3-10 16,2 4-16,-3 8 0,0 10 16,-3 9-16,-3-4 0,-4 17 15,-4 3-15,-3 11 0,-1-4 16,-5-7-16,-3-4 0,3-9 16,4-13-16,3-10 0</inkml:trace>
  <inkml:trace contextRef="#ctx0" brushRef="#br0" timeOffset="1.07724E6">13319 9160 0,'0'0'15,"0"0"-15,0 0 0,0 0 0,33-10 16,-33 10-16,38-9 16,-12 4-16,2 0 0,2 0 15,2 1-15,7 0 0,-3 1 0,-2 1 16,-3 2-16,2 1 0,-5 1 15,-5-1-15,-3-3 0,-5 2 16,-1-1-16,-5 1 0</inkml:trace>
  <inkml:trace contextRef="#ctx0" brushRef="#br0" timeOffset="1.0778E6">13769 8857 0,'0'0'0,"0"0"0,0 0 16,2 26-16,-2-26 0,5 35 15,-1-9-15,-1 3 0,1 3 16,1 12-16,-1 1 0,2 0 16,0-2-16,4 7 0,2-4 15,3-9-15,0-5 0,6-7 16,1-10-16,5-14 0,2-9 0,3-13 16,1-11-16,-1-7 0,0-7 15,-2-3-15,-1-2 0,-4-3 16,-5 6-16,-5 1 0,-6 8 15,-3 9-15,-3 6 0,-2 6 16,-2 4-16,1 6 0,1 2 16,-6 9-16,-5 4 0,-4 8 0,-3 7 15,-2 6-15,0 4 0,4 4 16,1 3-16,4 5 16,2 5-16,4 3 0,1-7 0,6-1 15,1-1-15,5-7 0,3-6 16,7-5-16,5-7 0,1-7 15,1-4-15,8-11 0,5-6 16,3-12-16,2-8 0,3-13 16,0-9-16,-3-8 0,-2-2 0,2-13 15,-3 0-15,1-21 16,-12 19-16,-13 18 0,-6 12 16,-4 17-16,-3 10 0,-1 9 0,-3 7 15,0 4-15,0 0 0,0 5 16,-2 2-16,2 5 0,0 5 15,0 10-15,2 6 0,0 5 16,0 4-16,2 11 0,4 7 16,2 1-16,1 3 0,5 17 15,0 2-15,1 2 0,-1 0 16,13 27-16,1-18 0,-11-30 16,-4-19-16,-6-15 0</inkml:trace>
  <inkml:trace contextRef="#ctx0" brushRef="#br0" timeOffset="1.07805E6">15450 8958 0,'0'0'0,"0"0"16,0 0-16,0 0 0,37-11 15,-10 7-15,8-2 0,8 0 16,7 0-16,20-1 0,5 0 15,15 2-15,-3 0 0,14 3 16,-3 2-16,7-1 0,-9 0 0,4 5 16,-9 6-16,10 10 15,-24 3-15,-29-8 0,-20-2 0,-16-6 16,-11-2-16,-14-5 0,-9-5 16,13 2-16,3 2 0,1 0 15</inkml:trace>
  <inkml:trace contextRef="#ctx0" brushRef="#br0" timeOffset="1.07827E6">15336 9190 0,'0'0'0,"0"0"0,0 0 15,0 0-15,0 0 0,0 0 16,43-4-16,-13 1 0,6-1 0,12 1 15,10-1-15,19 0 16,3 1-16,26 1 0,24-1 16,6 1-16,-12 3 0,7 3 15,3 0-15,-14 0 0,-38 0 0,-24-2 16</inkml:trace>
  <inkml:trace contextRef="#ctx0" brushRef="#br0" timeOffset="1.07939E6">17691 8574 0,'0'0'0,"0"0"0,0 0 16,0 0-16,-22-7 0,22 7 0,-35 12 15,11 1-15,-4 2 0,-3 8 16,-2 4-16,-9 10 0,0 2 15,-8 17-15,2 3 0,0 6 16,7-7-16,4 4 0,9-7 16,10-10-16,8-7 0,11-3 15,9-6-15,9-14 0,7-7 0,15-12 16,11-9-16,4-5 0,4-5 16,13-10-16,2-3 0,-10 2 15,-8 2-15,14-9 0,-17 8 16,-18 11-16,-11 9 0,-11 7 15,-9 5-15,-6 8 0,-3 8 0,-3 2 16,-2 8-16,0 0 16,-1 2-16,-1 5 0,0 2 15,2-1-15,3-4 0,1-3 0,3-2 16,2-3-16,1-3 0,5-5 16,3-4-16,5-6 0,4-6 15,3-4-15,5-4 0,1-8 16,-1-6-16,0-7 0,0-9 15,-5 1-15,-5 0 0,-8-9 16,-8-2-16,-4 8 0,-4 4 16,-5 7-16,-3 4 0,2 7 0,1 6 15,0 0-15,4 4 16,1 1-16,2 3 0,3 2 0,1 3 16,5-2-16,5 0 0,13 1 15,10 1-15,-2 1 0,3 2 16,11 6-16,4 3 0,-6 4 15,-5 4-15,-3 7 0,-2 6 16,-9 1-16,-7 0 0,-9 16 16,-9 6-16,-5-4 0,-3-2 0,-4 0 15,-2 0-15,0-7 16,1-3-16,1-1 0,4-5 16,4-7-16,2-6 0,5-6 0,5-3 15,3-6-15,6-3 0,11-8 16,9-5-16,-3-4 0,3-3 15,15-18-15,5-10 0,-3-1 16,-4 0-16,5-11 0,-4-2 16,-12 16-16,-11 13 0,-7 9 0</inkml:trace>
  <inkml:trace contextRef="#ctx0" brushRef="#br0" timeOffset="1.07965E6">18849 8382 0,'0'0'15,"0"0"-15,0 0 0,0 0 0,0 0 16,0 0-16,7 39 0,-3-17 16,-1 4-16,0 6 0,0 6 15,-1 2-15,-1 1 0,-1 22 16,0 9-16,-1 16 0,0 0 15,0 27-15,-2 22 0,-1 8 16,0-11-16,-6 62 0,-2-9 16,-2-32-16,0-23 0,0-22 15,0-14-15,6-30 0,1-20 0,3-15 16</inkml:trace>
  <inkml:trace contextRef="#ctx0" brushRef="#br0" timeOffset="1.07986E6">18672 8363 0,'0'0'0,"0"0"0,0 0 16,0 0-16,0 0 0,0 0 0,0 0 15,-25 22-15,11-7 0,-6 6 16,-4 7-16,-4 0 0,-2 2 15,-5 7-15,1 0 0,0 0 0,6-7 16,6-4-16</inkml:trace>
  <inkml:trace contextRef="#ctx0" brushRef="#br0" timeOffset="1.07999E6">18970 8360 0,'0'0'0,"12"1"0,8 0 16,2 2-16,2 3 0,10 5 15,4 5-15,5 6 0,-3 4 16,-3-4-16,-7-3 0,-7-5 0</inkml:trace>
  <inkml:trace contextRef="#ctx0" brushRef="#br0" timeOffset="1.0802E6">18947 9115 0,'0'0'0,"0"0"16,0 0-16,36-4 0,-15 2 0,10-1 16,9-2-16,3 3 0,2 0 15,17-1-15,14 2 16,-9 1-16,-6 0 0,1 4 0,-7 0 16,-11 3-16,-9-1 0,-9-5 15,-10-4-15,-6 1 0,-3 0 0,0 1 16</inkml:trace>
  <inkml:trace contextRef="#ctx0" brushRef="#br0" timeOffset="1.08039E6">19381 8681 0,'0'0'0,"0"0"16,0 0-16,0 0 0,0 0 0,0 0 15,8 36-15,-8-36 16,5 44-16,-2-13 0,-2 6 15,-1 3-15,-1 4 0,1 19 16,0 10-16,2 17 0,2 0 0,3 20 16,3 15-16,-1-19 15,-4-30-15,0-21 0</inkml:trace>
  <inkml:trace contextRef="#ctx0" brushRef="#br0" timeOffset="1.08095E6">20215 8672 0,'0'0'15,"0"0"-15,0 0 0,0 0 16,0 0-16,0 28 0,0-28 0,2 45 16,-1-17-16,0 5 0,0 4 15,-1 13-15,0 1 0,-1 2 16,-1 2-16,1 12 0,0-2 0,0 5 16,0-7-16,2-11 15,1-7-15,0-5 0,0-10 16,-1-7-16</inkml:trace>
  <inkml:trace contextRef="#ctx0" brushRef="#br0" timeOffset="1.08212E6">20302 8379 0,'0'0'0,"0"0"0,22-6 15,-7 3-15,3 1 0,3 2 0,3 0 16,6 5-16,-1 2 0,-5 8 16,-2 4-16,-2 8 0,-6 3 0,-7 5 15,-8 4-15,-6 1 16,-4 0-16,-10 7 0,-7-2 16,2-6-16,1-3 0,-2-2 0,3-3 15,5-9-15,5-4 0,5-6 16,3-3-16,6-5 0,3-1 15,5-7-15,6-2 0,4 1 16,8-2-16,5 1 0,5 2 16,7 3-16,-2 5 0,-5 4 15,-3 6-15,-8 5 0,-7 2 0,-6 8 16,-4 6-16,-7 1 0,-5 3 16,-7 1-16,-5 4 0,-1 3 15,0-3-15,4-4 0,2-2 16,3-9-16,4-5 0,2-10 15,3-6-15,10-11 0,6-6 16,5-12-16,7-7 0,4-8 16,4-3-16,4-12 0,-1-6 15,-6 9-15,-3 7 0,-2-2 16,-5 2-16,-6 11 0,-5 7 16,-5 7-16,-3 4 0,-9 4 15,-8 4-15,-6 8 0,-5 8 0,-4 3 16,-1 3-16,1 3 0,1 5 15,-1 4-15,5 1 0,1 0 16,3 1-16,4-2 0,4-2 16,5-4-16,3-2 0,3-5 15,2-4-15,7-4 0,4-4 16,8-8-16,6-8 0,6-8 16,7-7-16,-1-3 0,-2-2 0,1-5 15,-6 2-15,-7 8 0,-4 4 16,-5 5-16,-5 6 0,-2 3 15,-2 2-15,-1 8 0,2 5 16,-3 5-16,-3 5 0,-3 5 16,-3 3-16,-1 1 0,1 3 0,1-1 15,2 1-15,1-4 0,1-4 16,5 0-16,3 1 16,4-6-16,4-5 0,6-6 15,6-5-15,4-8 0,2-9 0,6-9 16,5-10-16,-3-2 0,-1-3 15,3-11-15,-4-3 0,-7 3 16,-4 5-16,-3-4 0,-7 5 16,-7 8-16,-4 8 0,-5 7 15,-3 5-15,-4 3 0,-4 5 0,-6 5 16,-5 0-16,-3 7 16,-3 4-16,1 8 0,1 4 15,1 3-15,-1 1 0,1 7 16,2 6-16,0 5 0,5 1 0,6 6 15,5 7-15,3-1 0,3 0 16,6-3-16,5-2 0,2-4 16,1-6-16,4-9 0,3-4 15,4-11-15,2-6 0,3-11 16,1-9-16,-4-8 0,1-6 0,0-16 16,0-11-16,1-12 0,-2 0 15,-4-7-15,-4-3 16,2-28-16,-6 13 0,-9 11 0,-6 7 15,-2 21-15,-2 13 0,0 11 16,1 8-16,-2 7 0,-1 5 16,0 5-16,0 4 0,2-2 15,0 3-15,-2 6 0,-2 2 16,3 5-16,0 8 0,1 9 16,1 9-16,0-1 0,1 4 0,2 17 15,-1 5-15,1 0 0,2 1 16,-3 11-16,-1 0 0,-3-6 15,-3-5-15,-4 24 0,1-14 16,2-23-16,2-18 0,1-12 16</inkml:trace>
  <inkml:trace contextRef="#ctx0" brushRef="#br0" timeOffset="1.0824E6">22113 9021 0,'0'0'0,"0"0"16,27-14-16,-12 9 0,4 0 0,3 2 15,3-1-15,8 3 16,0 2-16,-2 4 0,-1 2 16,1 7-16,-6 3 0,-5 7 15,-5 4-15,-5 3 0,-4 2 16,-7 3-16,-7 4 0,-5 8 0,-3-1 16,1-2-16,0-2 0,1-3 15,3-3-15,-1-1 0,1-7 16,5-7-16,1-5 0,6-5 15,4-3-15,6-5 0,6-2 16,16-7-16,11-6 0,7-6 16,5-5-16,8-3 0,5-4 15,-8 4-15,-14 6 0,-13 4 16</inkml:trace>
  <inkml:trace contextRef="#ctx0" brushRef="#br0" timeOffset="1.08262E6">22843 8782 0,'0'0'0,"0"0"0,-29 8 16,1 2-16,-10 1 0,-3 2 16,7-2-16,6-2 0</inkml:trace>
  <inkml:trace contextRef="#ctx0" brushRef="#br1" timeOffset="1.08585E6">10676 7429 0,'0'0'0,"0"0"0,0 0 16,0 0-16,0 0 0,-28 5 0,28-5 15,-24 13-15,11-3 0,-3 5 16,-3 3-16,-1 3 0,-2 3 16,-6 9-16,1 5 0,1-1 15,3 0-15,-2 7 0,2-3 16,6-3-16,6-5 0,6 5 16,6-4-16,2-5 0,3-4 0,6-2 15,5-4-15,4-3 0,4-3 16,0 0-16,3 2 0,-3-1 15,-1-1-15,-1 0 0,-1-2 16,-2-2-16,-3 0 0,-4 0 16,-2-1-16,-2 2 0,-3-2 15,-3 2-15,-4 1 0,-7 4 16,-5 2-16,-7 4 0,-4 4 16,-4-3-16,-1 2 0,-6 4 15,0-1-15,4-2 0,3-2 0,3-3 16,2-3-16,4-6 0,5-4 15,3 0-15,2-3 0,1-1 16</inkml:trace>
  <inkml:trace contextRef="#ctx0" brushRef="#br1" timeOffset="1.08642E6">10994 7565 0,'0'0'0,"0"0"0,0 0 16,0 0-16,0 0 0,0 0 16,0 0-16,-12 29 0,12-29 0,-11 30 15,2-9-15,0 2 0,1 5 16,-1 3-16,1 5 0,-2 8 15,0-1-15,0 8 0,2-3 16,3-5-16,1-6 0,3 1 16,2-6-16,1-11 0,3-3 0,1-6 15,4-4-15,3-3 0,1-5 16,6-11-16,3-9 16,2-1-16,2-4 0,-1-7 15,1-6-15,1-8 0,0 0 0,-1-10 16,-2-1-16,-9 6 0,-5 4 15,-5 2-15,-4 1 0,-3 8 16,-4 6-16,-5 1 16,-3 4-16,-4 11 0,-5 4 0,-8 12 15,-5 9-15,-2 5 0,0 3 16,-1 8-16,1 5 0,8-8 16,8-6-16,6-4 0</inkml:trace>
  <inkml:trace contextRef="#ctx0" brushRef="#br1" timeOffset="1.08679E6">11310 7760 0,'0'0'15,"0"0"-15,0 0 0,22 0 16,-22 0-16,27 3 0,-11-1 16,1 4-16,-2 2 0,-1 3 15,0 4-15,-2 4 0,-3 2 0,-6 7 16,-5 5-16,-5-1 0,-4 0 15,-7 11-15,-4 0 0,0 1 16,-1-3-16,-3 6 0,-1-2 16,7-8-16,6-7 0,2 0 15,3-5-15,5-9 0,3-5 0,4 0 16,4-1-16,2-3 16,5-2-16,2 0 0,4 0 15,2 2-15,1 0 0,3 1 0,1-1 16,-1 2-16,-2 0 0,2 9 15,-3 5-15,-5 3 0,-5 3 16,-13 13-16,-9 9 16,-11 7-16,-9 4 0,-25 32 15,-13 14-15,-14 12 0,1-4 0,-12 15 16,29-41-16,20-27 0</inkml:trace>
  <inkml:trace contextRef="#ctx0" brushRef="#br1" timeOffset="1.08779E6">11010 8924 0,'0'0'16,"0"0"-16,0 0 0,0 0 15,-15-14-15,15 14 0,0 0 16,-29-6-16,29 6 0,-23-2 0,10 3 16,-2 1-16,1 2 0,-2 1 15,-3 1-15,0 2 0,-1 1 0,-2 5 16,2 3-16,0 1 0,2 1 16,0 2-16,2 2 15,0 0-15,2 2 0,-2 6 0,3 0 16,2-3-16,3-4 0,4 1 15,4-1-15,2-3 0,3-3 16,2 0-16,3 0 0,1-4 16,1 1-16,6-3 0,4 0 15,1-2-15,0 0 0,3-1 16,0 0-16,0 1 0,-1-1 0,-1 2 16,-1 0-16,-4 0 0,-4 1 15,-2 1-15,-3 2 0,-5 1 16,-2 1-16,-8 4 0,-7 4 15,-4-1-15,-2 0 0,-7 3 16,-4 3-16,-7 4 0,2-1 16,-1-1-16,0 3 0,4-7 0,3-6 15,2 2-15,4-5 16,7-8-16,6-6 0,4-1 16,1-2-16,0-1 0</inkml:trace>
  <inkml:trace contextRef="#ctx0" brushRef="#br1" timeOffset="1.08814E6">11255 9111 0,'0'0'0,"0"0"16,0 0-16,0 0 0,0 0 0,-12 24 16,12-24-16,-16 36 0,9-13 15,-2 4-15,-1 5 0,0 0 16,1 1-16,-1 8 0,3 0 15,0 3-15,4-7 0,3-4 16,2-1-16,0-7 0,1-4 16,5-6-16,3-4 0,2-7 15,4-2-15,3-10 16,2-7-16,0-4 0,1-3 0,0-8 16,0-6-16,2-5 0,-5 1 15,-3-6-15,-3-4 0,-4 4 16,-4 3-16,-4-2 0,-3 4 15,-4 6-15,-1 3 0,-4 8 16,-3 3-16,-2 8 0,1 4 0,-9 14 16,-7 7-16,4 4 0,-2 3 15,4-1-15,5-6 0,5-2 0</inkml:trace>
  <inkml:trace contextRef="#ctx0" brushRef="#br1" timeOffset="1.08851E6">11630 9308 0,'0'0'0,"0"0"0,19-1 16,-7 0-16,2 1 0,3 2 15,0 4-15,3 5 0,-2 4 0,-5 5 16,-4 4-16,-4 4 0,-4 3 16,-8 11-16,-10 3 0,-1 0 15,0 0-15,-8 9 0,0-2 16,2-6-16,0-4 0,4-1 15,3-6-15,5-6 0,3-5 16,5-3-16,1-4 16,5-2-16,1-3 0,5-1 0,4-2 15,3-1-15,3-2 0,4 2 16,3 2-16,2-1 0,0 2 0,1 3 16,-1 4-16,-2 1 15,-3-1-15,-5 7 0,-4 6 16,-5 5-16,-6 2 0,-14 15 15,-11 9-15,-8 6 0,-6 6 0,-23 30 16,-20 30-16,-28 46 0,15-19 16,30-49-16,19-36 0,14-24 15</inkml:trace>
  <inkml:trace contextRef="#ctx0" brushRef="#br1" timeOffset="1.08997E6">16872 6921 0,'0'0'0,"-11"4"16,1 6-16,1-3 0,-1 1 0,-7 6 15,-4 5-15,-6 9 0,1 6 16,-3 5-16,-2 5 0,-3 11 16,2 0-16,1-1 0,3 1 15,-1 2-15,5-5 0,3-6 16,2-4-16,5-1 0,5-6 0,9-6 15,5-5-15,5-9 0,5-6 16,7-4-16,6-4 0,9-7 16,6-6-16,9-9 0,7-7 15,5-5-15,4-5 0,11-6 16,-3 2-16,-8-2 0,-5 0 16,13-14-16,-15 8 0,-17 12 15,-12 6-15,-11 7 0,-8 2 16,-5 9-16,-5 5 0,-3 1 15,-3 2-15,-2 5 0,0 1 0,-6 5 16,-4 3-16,-3 3 0,-7 3 16,0 7-16,-3 6 0,5 2 15,3 1-15,-1 6 0,-1 4 16,4 1-16,1 0 0,5-1 16,3-2-16,5-1 0,3 1 0,4-1 15,5-3-15,3-6 16,2-4-16,5-4 0,3 0 15,4-10-15,2-5 0,5-7 0,5-7 16,1-6-16,4-6 0,0-3 16,0-3-16,-2-3 0,-3-3 15,-4-1-15,-3-2 0,-1-2 16,-4 3-16,-4 3 0,-4 4 16,-3 4-16,-3 1 0,-4 7 15,-5 3-15,-7 6 0,-3 0 0,-8 4 16,-4 4-16,7-1 0,3 0 15,2 0-15</inkml:trace>
  <inkml:trace contextRef="#ctx0" brushRef="#br1" timeOffset="1.09049E6">17020 6839 0,'0'0'0,"0"0"15,0 0-15,0 0 0,0 0 0,-32 16 16,12 0-16,-2 3 0,-3 2 16,-5 7-16,-4 7 0,-10 11 15,-1 2-15,-5 13 0,-7 12 16,12-9-16,8-5 0,4 0 16,8-5-16,11-11 0,6-4 0,10-4 15,6-7-15,4-7 0,5-3 16,8-2-16,6-3 15,-2-2-15,-3-3 0,3 4 0,3 3 16,-3-2-16,-3 1 0,-5 1 16,-3 3-16,-7 2 0,-6 2 15,-8 3-15,-6 4 0,-5-4 16,-5-1-16,-16 9 0,-9 4 16,0-2-16,-1-2 0,-4 1 15,-5 0-15,1-1 0,7-6 0,4-5 16,4-4-16,8-6 0,6-5 15,11-8-15,6-6 0,13-13 16,7-10-16,-4 10 0,-2 6 16,-2 3-16</inkml:trace>
  <inkml:trace contextRef="#ctx0" brushRef="#br1" timeOffset="1.09082E6">17342 7090 0,'0'0'0,"0"0"0,0 0 16,0 0-16,0 0 0,0 0 15,0 0-15,-26 19 0,26-19 0,-22 18 16,22-18-16,-28 28 0,14-13 15,2 1-15,0 2 0,1 0 16,1 1-16,-1 3 0,1 0 16,4-3-16,1 1 0,3-4 15,2 1-15,1-2 0,2-3 0,5-2 16,3-4-16,2-3 16,2-1-16,0-3 0,2-1 15,-3-4-15,-2-1 0,-1 2 0,-2 0 16,-1 1-16</inkml:trace>
  <inkml:trace contextRef="#ctx0" brushRef="#br1" timeOffset="1.09125E6">17212 7135 0,'0'0'16,"0"0"-16,0 0 0,0 0 0,0 0 15,0 0-15,-13 30 0,13-30 16,-11 37-16,6-14 0,-2 4 16,0 1-16,-1 1 0,-1 11 15,1 3-15,2-3 0,0-2 0,3 6 16,3-3-16,2-4 16,3-4-16,2-4 0,4-2 15,1-6-15,1-3 0,4-6 0,5-5 16,0-5-16,0-5 0,7-10 15,6-9-15,-1-2 0,0-3 16,5-11-16,2-5 16,-6-2-16,-2-1 0,-4-6 0,-7-1 15,-5 7-15,-6 4 0,-5-3 16,-4 4-16,-5 5 0,-5 7 0,-8 6 16,-7 3-16,1 6 0,-1 3 15,-9 7-15,-7 4 16,3 5-16,1 4 0,-2 5 0,-3 2 15,6 4-15,3 3 0,1 9 16,6 4-16,9-13 0,4-6 0,2-4 16</inkml:trace>
  <inkml:trace contextRef="#ctx0" brushRef="#br1" timeOffset="1.09154E6">17661 7324 0,'0'0'0,"13"-3"16,6-1-16,2 2 0,2 0 0,11 3 16,1 3-16,3 4 0,-2 3 15,-9 5-15,-5 5 0,-6 2 16,-5 1-16,-7 11 0,-7 5 16,-8 0-16,-5 0 0,-5 0 15,-4 0-15,1-3 0,1-2 0,-2 2 16,3-5-16,7-8 0,4-7 15,3-5-15,4-1 16,-1-5-16,2-1 0,11-5 0,8-3 16,10-3-16,7-3 0,16-1 15,14-3-15,-1 0 0,-1 1 16,-7 2-16,-14 2 0,-9 2 0</inkml:trace>
  <inkml:trace contextRef="#ctx0" brushRef="#br1" timeOffset="1.09209E6">17668 8486 0,'0'0'0,"0"0"16,0 0-16,0 0 0,0 0 0,-24-4 15,24 4-15,-39 15 0,16-4 16,-6 7-16,-4 6 16,-9 6-16,2 1 0,-8 9 0,3 1 15,8-1-15,5-1 0,2 4 16,7-1-16,6-10 0,6-5 16,8 2-16,6-2 0,8-9 0,7-5 15,8-2-15,7-2 16,3-2-16,1 2 0,4-3 0,2 2 15,1 3-15,-6 2 0,-6 2 16,-5 2-16,-9-1 0,-6 0 16,-11 8-16,-8 4 0,-7-3 15,-7 2-15,-14 11 0,-8 5 16,1-3-16,1-1 0,-5 0 16,-4-2-16,4 0 0,7-8 0,10-11 15,9-8-15,6-19 0,7-10 16,1 4-16,2 4 0,0 4 15</inkml:trace>
  <inkml:trace contextRef="#ctx0" brushRef="#br1" timeOffset="1.09242E6">17948 8692 0,'0'0'16,"0"0"-16,0 0 0,0 0 0,0 0 15,-11 21-15,-1-1 16,-1 3-16,-1 3 0,0 5 0,-2 5 15,-4 9-15,1 0 0,0 6 16,5-3-16,4-8 0,4-6 16,5-2-16,5-6 0,1-9 15,3-4-15,7-8 0,8-8 16,3-4-16,3-6 0,4-6 16,3-8-16,3-6 0,-4-1 15,-8-3-15,-3-2 0,-5-4 0,-4 6 16,-10 0-16,-5 1 0,-6 7 15,-7 6-15,-9 5 0,-8 3 16,-4 8-16,-1 5 0,-4 11 16,-3 8-16,3 0 0,4 1 15,6-4-15,6-1 0,9-4 16,6-2-16,2-1 0,2-2 16,1-1-16</inkml:trace>
  <inkml:trace contextRef="#ctx0" brushRef="#br1" timeOffset="1.09263E6">18122 8799 0,'0'0'0,"9"-2"16,5 0-16,3 1 0,1 2 15,5 7-15,0 6 16,-2 2-16,-4 4 0,-4 8 0,-7 6 16,-4 11-16,-3 3 0,-10 3 15,-7 1-15,-5 5 0,1-6 16,1 5-16,5-6 0,4-11 16,4-8-16,3-8 0,0-7 15,4-4-15,1-5 0,12-6 16,9-4-16,2-4 0,5-4 0,10-5 15,10-6-15,-2 2 0,-1-1 0,6-3 16,-2-2-16,-9 1 16,-5-1-16,-10 7 0,-5 4 15,-6 4-15</inkml:trace>
  <inkml:trace contextRef="#ctx0" brushRef="#br1" timeOffset="1.09289E6">18675 8526 0,'0'0'0,"0"0"0,0 0 0,4 24 16,-4-24-16,2 35 0,-2-6 15,-1 4-15,0 3 0,-1 19 16,0 7-16,0 15 0,1 2 0,4 32 15,0 10-15,1 15 0,0-7 16,2 65-16,2 16 0,-5-54 16,-4-36-16,1-38 0,0-25 15,0-18-15</inkml:trace>
  <inkml:trace contextRef="#ctx0" brushRef="#br1" timeOffset="1.09311E6">18667 8615 0,'0'0'0,"0"0"0,0 0 15,0 0-15,0 0 0,-16 25 16,16-25-16,-23 38 0,8-13 0,-2 3 15,-1 2-15,1-2 0,3-3 0,2-4 16</inkml:trace>
  <inkml:trace contextRef="#ctx0" brushRef="#br1" timeOffset="1.09329E6">19366 8660 0,'0'0'0,"0"0"15,0 0-15,14 18 0,-14-18 0,19 28 16,-9-6-16,-1-3 0,-2-2 16,0-3-16</inkml:trace>
  <inkml:trace contextRef="#ctx0" brushRef="#br1" timeOffset="1.09352E6">19091 8592 0,'0'0'0,"0"0"0,0 0 0,0 0 15,-17-10-15,9 9 0,1-1 16,2 2-16</inkml:trace>
  <inkml:trace contextRef="#ctx0" brushRef="#br1" timeOffset="1.09379E6">17897 7793 0,'0'0'0,"0"0"0,0 0 16,0 0-16,15 22 0,-15-22 16,0 0-16,7 21 0</inkml:trace>
  <inkml:trace contextRef="#ctx0" brushRef="#br1" timeOffset="1.09408E6">16669 10364 0,'0'0'15,"0"0"-15,0 0 0,0 0 0,0 0 16,0 0-16,0 0 0,23 3 15</inkml:trace>
  <inkml:trace contextRef="#ctx0" brushRef="#br1" timeOffset="1.09635E6">17648 10160 0,'0'0'0,"0"0"0,0 0 16,0 0-16,0 0 0,0 0 16,0 0-16,20 13 0,-20-13 0,0 0 15,0 0-15,23 12 0,-23-12 16,0 0-16,20 8 15,-20-8-15,15 4 0,-8-3 0,-1 1 16,-2-1-16</inkml:trace>
  <inkml:trace contextRef="#ctx0" brushRef="#br1" timeOffset="1.09695E6">21451 10111 0,'0'0'16,"0"0"-16,0 0 0,0 0 16,0 0-16,0 0 0,0 0 15,0 0-15,0 0 0,0 0 0,0 0 16,0 0-16</inkml:trace>
  <inkml:trace contextRef="#ctx0" brushRef="#br1" timeOffset="1.09778E6">17218 7840 0,'0'0'0,"0"0"15,0 0-15,0 0 0,0 0 0,0 0 16,0 0-16,0 0 0</inkml:trace>
  <inkml:trace contextRef="#ctx0" brushRef="#br1" timeOffset="1.09822E6">21803 7756 0,'0'0'0,"0"0"0,0 0 16,0 0-16,0 0 0,0 0 0,0 0 15,-24 5-15,24-5 0,0 0 16</inkml:trace>
  <inkml:trace contextRef="#ctx0" brushRef="#br1" timeOffset="1.10961E6">17093 10042 0,'0'0'0,"-6"1"15,-1-2-15,-1 2 0,-2 3 0,1-2 16,1 0-16,2 0 16</inkml:trace>
  <inkml:trace contextRef="#ctx0" brushRef="#br1" timeOffset="1.11012E6">16801 10110 0,'0'0'16,"0"0"-16,0 0 0,0 0 0,-18-16 15,18 16-15,0 0 16,-19-11-16,19 11 0,0 0 0,0 0 15,-17-13-15,17 13 0,0 0 16,0 0-16,0 0 0,0 0 0,0 0 16,0 0-16,0 0 15,30-1-15,-30 1 0,33 9 16,-13-6-16,2-2 0,4 2 0,2 1 16,10 0-16,-2-1 0,4 1 15,2 0-15,5-1 0,-4-1 16,3-2-16,3-2 0,4 1 15,-7-1-15,3-1 0,1 1 16,-4 0-16,-5 2 0,11-3 16,2-2-16,-6 4 0,-5 1 0,6 0 15,6-2-15,-5 0 0,-5 0 16,11 1-16,3 1 16,-11 0-16,0 0 0,10 2 0,3 0 15,-8-2-15,-6-3 0,25 1 16,-5 2-16,-32 2 0,-2-1 0,24 0 15,-3-2-15,-26 1 16,-1 0-16,15 0 0,-4 0 16,-16 0-16,1 1 0,0 0 15,-3-1-15,-4-1 0,-3-1 0,-2 1 16,-1 2-16,-2 0 0,0 0 16,-3-2-16,-1 0 15,1 0-15,-1 1 0,2 1 0,0 0 16,0 1-16,-1 0 0,3-1 15,2 0-15,-1-3 0,-1-2 0,-4 2 16,0 0-16,0 1 16</inkml:trace>
  <inkml:trace contextRef="#ctx0" brushRef="#br1" timeOffset="1.11386E6">19748 4888 0,'0'0'0,"0"0"15,0 0-15,0 0 0,-26 24 0,10-9 16,-3 4-16,-7 4 0,-3 4 15,-19 15-15,-7 6 16,-12 16-16,1 0 0,-19 20 0,-2 2 16,-6 11-16,9-4 0,-26 39 15,1 4-15,25-28 0,19-18 0,11-11 16,8-7-16,10-13 16,9-8-16,6-9 0,5-4 0,7-10 15,3-5-15,5-7 0,3-2 16,4-5-16,0-4 0,9-20 15,4-14-15,-4 8 0,-6 7 0,-3 5 16</inkml:trace>
  <inkml:trace contextRef="#ctx0" brushRef="#br1" timeOffset="1.11417E6">18702 5645 0,'0'0'0,"0"0"0,0 0 16,0 0-16,-18 11 0,18-11 15,-14 23-15,5-5 0,1 1 0,-5 8 16,-2 4-16,-5 13 16,0 2-16,-5 14 0,0 0 15,4-1-15,2-2 0,0 4 16,4-6-16,1-5 0,6-10 0,8-9 15,5-4-15,5-6 0,3-4 16,16-9-16,10-5 0,0-7 16,6-3-16,28-17 0,13-7 15,1-4-15,0-2 0,14-12 16,-2-5-16,9-4 0,-34 18 0,-23 12 16</inkml:trace>
  <inkml:trace contextRef="#ctx0" brushRef="#br1" timeOffset="1.11467E6">19722 5488 0,'0'0'0,"0"0"16,0 0-16,-21 15 0,21-15 0,-20 20 15,7-3-15,-1 3 0,-3 2 16,0 4-16,0 4 0,-4 7 15,3-1-15,-2 7 0,4-3 16,3-4-16,3-4 0,4-5 16,3-5-16,1-3 0,1-3 0,6-3 15,5-2-15,3-7 16,3-2-16,8-8 0,7-8 16,4-6-16,4-5 0,9-13 0,3-5 15,-6-2-15,-4 1 0,4-16 16,-2-4-16,-8 7 0,-6 3 15,-3-2-15,-5 3 0,-3 8 16,-4 5-16,2-8 0,-5 11 16,-6 23-16,-1 3 0,-2 5 15,-1 2-15,-1 4 0,2-1 0,-5 6 16,-3 5-16,1 3 0,-2 4 16,1 4-16,-2 4 15,0 3-15,-1 2 0,-1 7 0,1 4 16,-1-2-16,-1-2 0,0 13 15,2 5-15,2-11 0,3-3 0,0 1 16,2 2-16,2-4 16,1-4-16,4 3 0,1 1 15,2-5-15,0-4 0,2-11 16,2-7-16,-3-4 0,-3-2 0,0-2 16</inkml:trace>
  <inkml:trace contextRef="#ctx0" brushRef="#br1" timeOffset="1.115E6">20350 5557 0,'0'0'0,"0"0"0,0 0 15,0 0-15,0 0 0,0 0 0,21-4 16,-21 4-16,28 8 0,-9-3 15,2 3-15,-2 1 0,0 1 0,-1 4 16,-3 3-16,1 5 16,-5 0-16,-6 1 0,-3 3 15,-4 0-15,-3-1 0,-9 6 16,-3-3-16,0-3 0,2 0 0,2-2 16,0-1-16,4-5 0,1-3 0,2-3 15,2-3-15,1-1 16,-1-1-16,2-2 0,1-1 15,4-2-15,6 0 0,12-3 16,10-3-16,5-1 0,5-4 16,1 2-16,-8 0 0,-6 2 15</inkml:trace>
  <inkml:trace contextRef="#ctx0" brushRef="#br1" timeOffset="1.11572E6">18750 5915 0,'0'0'0,"2"-13"16,3-8-16,15-9 0,12-9 16,14-10-16,4 3 0,38-17 15,21-2-15,11-3 0,8 0 16,47-6-16,-5 10 0,-27 20 15,-21 14-15,-27 16 0,-18 13 0,-23 4 16,-15 5-16,-16 8 0,-10 7 16,-9 10-16,-6 6 0,-11 3 15,-8 2-15,-15-1 0,-11 0 16,-14 8-16,-11 6 0,-2 0 16,-2 0-16,-8 4 0,-5 3 15,7-5-15,5-2 0,9-7 16,5-5-16,13-15 0,11-11 0,14-10 15,13-7-15,6-4 0,3-3 16,3-12-16,2-7 0,8-15 16,5-9-16,20-19 0,15-15 15,14-4-15,12-2 0,15-1 16,12-2-16,2 14 0,2 6 16,-3 12-16,1 7 0,-15 13 15,-9 11-15,-15 11 0,-9 8 16,-19 12-16,-15 9 0,-6-4 15,-6-1-15,-4-4 0</inkml:trace>
  <inkml:trace contextRef="#ctx0" brushRef="#br1" timeOffset="1.11645E6">19193 9477 0,'0'0'0,"0"0"16,0 0-16,0 0 0,0 0 0,-26-2 15,26 2-15,-17 13 16,17-13-16,-27 29 0,10-6 0,-1 3 16,0 4-16,-3 13 0,2 5 15,-2 11-15,3-1 0,4 8 16,4-2-16,4-12 0,4-8 15,10-2-15,6-8 0,7-9 16,4-7-16,10-11 0,5-8 16,4-8-16,4-5 0,4-15 15,3-10-15,-3-4 0,-4 1 0,4-15 16,-5-3-16,-7 3 0,-7 3 16,6-32-16,-10 3 15,-7 14-15,-5 9 0,-5 6 0,-3 4 16,-4 15-16,-1 11 0,-3 10 15,-1 8-15,0 6 0,3 1 16,-5 1-16,-2 1 0,-1 5 16,0 4-16,-3 9 0,-1 6 15,0 5-15,0 0 0,2 12 16,0 10-16,1 3 0,0 5 0,-2 20 16,1 9-16,0-3 0,0-2 15,-1 34-15,-2-17 16,3-32-16,3-22 0,0-15 0</inkml:trace>
  <inkml:trace contextRef="#ctx0" brushRef="#br1" timeOffset="1.11672E6">20014 9754 0,'0'0'15,"0"0"-15,23-7 0,-11 4 0,3 0 16,2 4-16,4 4 0,4 5 15,-5 5-15,-4 7 0,-5 8 16,-6 2-16,-5 4 0,-8 16 16,-10 7-16,1-2 0,1-2 15,-2 5-15,3-4 0,2-4 16,4-10-16,4-10 0,5-6 16,5-6-16,1-6 0,15-6 0,10-4 15,1-9-15,6-4 0,18-9 16,10-6-16,2-4 0,3-2 15,-13 4-15,-15 7 0,-12 6 16</inkml:trace>
  <inkml:trace contextRef="#ctx0" brushRef="#br1" timeOffset="1.11694E6">20550 10049 0,'0'0'0,"0"0"15,-11 21-15,11-21 0,-12 20 0,12-20 16</inkml:trace>
  <inkml:trace contextRef="#ctx0" brushRef="#br1" timeOffset="1.11831E6">18834 11137 0,'0'0'0,"0"0"16,0 0-16,-12 21 0,12-21 0,-11 25 15,6-6-15,0 0 0,1 0 16,2-1-16,1-1 0,1 3 16,1-4-16,8-5 0,6-4 15,4-4-15,3-2 0,8-6 16,6-6-16,1-1 0,2-2 0,8-4 16,1-1-16,0-2 0,-5 3 15,-7 6-15,-7 5 0,-7 1 16,-6 4-16,-14 14 0,-10 10 15,-9 7-15,-10 5 0,-12 10 16,-12 8-16,1 0 0,2 1 0,-9 7 16,-5 4-16,15-16 15,12-11-15,2-2 0,16-17 16,9-6-16,4-8 0,10-8 16,7-6-16,7-5 0,5-5 0,9-4 15,11-5-15,-2-1 0,0 0 0,9-5 16,4 2-16,-9 6 15,-5 5-15,-6 5 0,-3 3 16,-11 4-16,-7 5 0,-13 8 16,-8 8-16,-5 4 0,-4 4 0,-15 10 15,-10 6-15,-5 5 16,-2 1-16,-4 5 0,-1 5 16,-4 1-16,4-4 0,-25 30 0,5 1 15,13-16-15,8-10 16,14-15-16,8-10 0,13-9 0,9-6 15,5-8-15,5-5 0,0-5 16,3-2-16,8-8 0,8-6 16,7-3-16,4-1 0,15-15 15,12-11-15,1 1 0,1-1 0,36-31 16,-8 3-16,-14 16 0,-9 10 16,-2 10-16,0 8 15,-16 8-15,-13 7 0,-10 11 0,-8 8 16,-8 2-16,-5 2 0,0 8 15,2 5-15,-2 3 0,1 3 16,-5 0-16,-1 7 0,-1 1 16,-1 0-16,-4 5 0,-3 4 15,5 3-15,3 0 0,-3 0 16,1-1-16,-1-3 0,-1-1 0,0-8 16,-2-7-16,3-5 0,0-6 15,2-2-15</inkml:trace>
  <inkml:trace contextRef="#ctx0" brushRef="#br1" timeOffset="1.11855E6">18950 12113 0,'0'0'0,"0"0"0,0 0 15,0 0-15,0 0 0,0 0 0,0 0 16,35 1-16,-35-1 0,32-5 15,-32 5-15,37-9 16,-18 3-16,0-1 0,2 0 0,-1-1 16,0 0-16,3-2 0,-1 0 15,-2 2-15,-3 0 0,-3 3 16,-3 2-16,-6 5 0,-5 3 0,0 0 16,0-1-16,0 0 15</inkml:trace>
  <inkml:trace contextRef="#ctx0" brushRef="#br1" timeOffset="1.11892E6">18679 12720 0,'0'0'16,"0"0"-16,0 0 0,0 0 16,0 0-16,24-17 0,-24 17 15,31-28-15,-9 10 0,5-4 16,3-2-16,10-8 0,1 1 0,-1 1 15,-1 1-15,5-5 0,-4 6 16,-1 1-16,-8 6 0,-7 6 16,-5 3-16,-5 8 0,-4 4 15,-5 6-15,-1 6 0,-7 8 16,-4 6-16,-2 5 0,-1 1 0,0 5 16,-1 3-16,0 10 15,1 1-15,2 0 0,3 2 16,2 6-16,1-2 0,4 0 0,2-1 15,1-4-15,1-4 0,7 2 16,4-5-16,-3-10 0,-1-7 16,2-11-16,0-9 0,-2-12 15,1-8-15,0-23 16,1-17-16,-3 14 0,-3 10 0,-2 6 16</inkml:trace>
  <inkml:trace contextRef="#ctx0" brushRef="#br1" timeOffset="1.1191E6">19358 12483 0,'0'0'0,"0"0"0,0 0 15,0 35-15,0-35 0,-1 40 0,-1-12 16,-3 5-16,0 5 0,-4 16 0,-2 3 16,-2 12-16,0-2 0,-6 8 15,-2-6-15,-6-4 0,-1-12 16,-1-16-16,-1-14 0,8-5 15,6-4-15,4-4 16</inkml:trace>
  <inkml:trace contextRef="#ctx0" brushRef="#br1" timeOffset="1.11927E6">18797 12965 0,'0'0'16,"0"0"-16,0 0 0,0 0 0,22-17 15,-22 17-15,36-22 0,-9 8 16,5-2-16,4-4 0,5-2 15,13-6-15,1-1 0,15-9 16,1 2-16,6-7 16,-6 2-16,1-6 0,-10 1 0,-9 7 15,-14 11-15,-11 9 0</inkml:trace>
  <inkml:trace contextRef="#ctx0" brushRef="#br1" timeOffset="1.11955E6">19916 11867 0,'0'0'0,"0"0"0,0 0 15,0 0-15,0 0 0,-3 31 16,3-31-16,-3 30 0,2-12 16,0 4-16,0 2 0,0 2 15,-1 2-15,-1 7 0,-1-1 16,1-1-16,1-3 0,1 0 0,1-2 15,0 4-15,0-4 0,1-2 16,0 0-16,-1-4 0,0-3 16,0-1-16,1 0 0,0-5 15,0-2-15,-2-5 0,-1-3 16,-3-6-16,-1-4 0,0 0 16,2 2-16,-1 1 0</inkml:trace>
  <inkml:trace contextRef="#ctx0" brushRef="#br1" timeOffset="1.12032E6">19830 11666 0,'0'0'16,"0"0"-16,0 0 0,0 0 15,0 0-15,0 0 0,-3 28 0,3-28 16,-8 41-16,1-11 0,0 5 15,-2 3-15,-1 3 0,-2 13 16,1-1-16,0 5 0,1-5 16,4-4-16,6-8 0,4-9 15,2-5-15,11-10 0,7-8 16,10-8-16,7-8 0,9-8 16,6-7-16,0-1 0,0-2 0,5-3 15,-5 1-15,-9 5 0,-6 3 16,-8 3-16,-10 5 0,-9 6 15,-8 5-15,-16 10 0,-11 7 16,-12 11-16,-7 6 0,-19 14 16,-11 12-1,6-6-15,4-1 0,0-1 0,5-8 16,0 3-16,21-17 0,15-14 0,13-9 16,4-3-16,2-4 0,10-5 15,4-4-15,6-5 0,8-7 0,4-2 16,7-2-16,4-2 15,2 1-15,5-2 0,-4 4 16,-7 7-16,-7 4 0,-10 9 16,-7 5-16,-7 7 0,-6 5 0,-14 10 15,-11 9-15,-5 6 0,-3 5 16,-8 6-16,-8 3 0,2 4 16,0 4-16,-4 2 0,4-6 15,-4 6-15,16-17 0,12-18 16,10-11-16,4-8 0,5-6 15,5-7-15,3-5 0,5-5 0,4-3 16,8-4-16,9-5 0,3-4 16,3-4-16,6 2 15,6 1-15,-2 5 0,1 5 16,-11 7-16,-5 4 0,0 4 16,-2 8-16,-7 5 0,-5 3 0,-4 14 15,-4 8-15,-8-1 16,-3 3-16,-7 8 0,-3 8 15,2-3-15,0-1 0,1 6 16,3 3-16,0-10 0,3-7 0,5-3 16,2-2-16,5-7 0,3-4 15,8-7-15,6-5 16,1-4-16,0-2 0,14-11 0,8-9 16,-5-3-16,0-6 0,16-17 15,6-9-15,-19 16 0,-14 9 0,-10 7 16</inkml:trace>
  <inkml:trace contextRef="#ctx0" brushRef="#br1" timeOffset="1.12054E6">21344 12222 0,'0'0'0,"0"0"0,0 0 16,0 0-16,0 0 0,0 0 0,0 0 16,-27 9-16</inkml:trace>
  <inkml:trace contextRef="#ctx0" brushRef="#br1" timeOffset="1.12092E6">19300 10053 0,'0'0'0,"0"0"15,0 0-15,0 0 0,0 0 0,0 0 16,26 18-16,-26-18 0,28 25 16,-16-13-16,-1-1 0,-1-2 15</inkml:trace>
  <inkml:trace contextRef="#ctx0" brushRef="#br1" timeOffset="1.12224E6">21775 9446 0,'0'0'0,"0"0"0,0 0 15,0 0-15,0 0 0,0 0 0,0 0 16,0 0-16,0 0 0,0 0 16,0 0-16,0 0 0,0 0 15,0 0-15,0 0 0,0 0 16,0 0-16,0 0 0,0 0 16,0 0-16,0 0 0,0 0 15,0 0-15,0 0 0,0 0 0,0 0 16,0 0-16,0 0 15,0 0-15,0 0 0,0 0 16,0 0-16,0 0 0,0 0 0,0 0 16,0 0-16,0 0 0,0 0 15,0 0-15,0 0 0,0 0 16,12-20-16,-12 20 0,0 0 16,0 0-16,0 0 0,0 0 15,0 0-15,23 0 0,-23 0 16,0 0-16,0 0 0,0 0 0,0 0 15,0 0-15,20 9 0,-20-9 16,0 0-16,0 0 16,0 0-16</inkml:trace>
  <inkml:trace contextRef="#ctx0" brushRef="#br1" timeOffset="1.12357E6">19765 10336 0,'0'0'0,"0"0"0,0 0 16,0 0-16,0 0 0,0 0 16,0 0-16,0 0 0,0 0 15,0 0-15,0 0 0,0 0 16,0 0-16,0 0 0,0 0 15,0 0-15,0 0 0,0 0 16,0 0-16,0 0 0,0 0 0,0 0 16,0 0-16,0 0 0,0 0 15,0 0-15,0 0 0,0 0 16,0 0-16,0 0 0,0 0 16,0 0-16,0 0 0,0 0 15,0 0-15,0 0 0,0 0 0,0 0 16</inkml:trace>
  <inkml:trace contextRef="#ctx0" brushRef="#br1" timeOffset="1.12399E6">17577 9489 0,'0'0'0,"0"0"0,0 0 15,0 0-15,0 0 0,0 0 16,0 0-16,0 0 0,30 4 15,-30-4-15,20 10 0,-20-10 0,0 0 16,27 12-16</inkml:trace>
  <inkml:trace contextRef="#ctx0" brushRef="#br1" timeOffset="1.12489E6">21318 10083 0,'0'0'0,"0"0"0,0 0 16,0 0-16,0 0 0,0 0 0,0 0 16,0 0-16,0 0 0,0 0 15,0 0-15,0 0 0,0 0 0,0 0 16,0 0-16,0 0 15,-24 4-15,24-4 0,0 0 0,-12 30 16,12-30-16,-12 33 0,5-11 16,1 2-16,-1 2 0,-1 3 15,0 3-15,-1 9 16,-1-1-16,0 2 0,1 3 0,-2 7 16,0-4-16,1 6 0,2-6 15,2-4-15,0-2 0,2-4 16,0-5-16,1-4 0,1-4 0,0-2 15,2-3-15,0-2 16,1-2-16,0-4 0,0-3 0,-1-9 16,-2-5-16,1 1 0,0 0 15,-1 2-15</inkml:trace>
  <inkml:trace contextRef="#ctx0" brushRef="#br1" timeOffset="1.1254E6">21199 10111 0,'0'0'0,"0"0"0,0 0 15,0 0-15,0 0 0,11-18 0,-11 18 16,0 0-16,20-15 0,-10 12 16,2 0-16,1 2 0,3 1 15,-1 0-15,2 1 0,-1 3 16,1-1-16,-2 3 0,1 2 15,0 2-15,-3 2 0,-5 2 16,-5 3-16,-3-1 0,-3 0 0,-3 2 16,-4 0-16,-6 3 0,-3 2 15,-1-1-15,-4 1 0,-4 1 16,-1-1-16,0-1 0,0-2 16,2-2-16,4-4 0,3-2 15,4-2-15,2-2 0,4-1 16,3 0-16,1-3 0,2 0 15,1 0-15,0-2 0,2 1 16,3-1-16,3 1 0,3 0 16,3 0-16,3-2 0,2 0 0,1 2 15,1 1-15,-1 2 0,1 0 16,0 1-16,0-1 0,-2 3 16,-2 1-16,-4 2 0,-2 2 15,-3 3-15,-1 1 0,-8 2 16,-5 3-16,-2 3 0,-2 0 15,-6 7-15,-2 0 0,2-3 0,-1 1 16,1-3-16,1-1 16,2 3-16,5-5 0,5-5 0,6-5 15,5-7-15,4-6 0,-3-1 16,0 1-16,-2-1 0</inkml:trace>
  <inkml:trace contextRef="#ctx0" brushRef="#br1" timeOffset="1.12612E6">21624 10624 0,'0'0'16,"0"0"-16,0 0 0,0 0 0,-3-18 16,3 18-16,0 0 0,0 0 15,-2-19-15,2 19 0,0 0 16,0 0-16,-23 0 0,23 0 16,-23 18-16,23-18 0,-28 24 0,12-9 15,-2 3-15,1 2 16,-1 3-16,-3 7 0,1 0 15,4-3-15,2-3 0,2 0 16,3-2-16,4-6 0,4-2 0,5-7 16,5-5-16,4-5 0,6-4 15,2-5-15,3-1 0,7-7 16,2-1-16,-1-1 0,0-2 16,-2 3-16,-3 3 0,4 2 15,-2 1-15,-5 3 0,-4 5 0,-2 1 16,-3 3-16,-2 3 15,-1 3-15,-4 3 0,-1 3 16,-2 2-16,0 1 0,-3 3 16,-1 3-16,0 2 0,-1-1 0,0 4 15,-1 0-15,1 0 0,0-1 16,1-2-16,1-3 0,2-2 16,-1-3-16,4-3 0,3-3 15,5-4-15,4-5 0,3-7 16,2-6-16,1-4 0,3-6 0,1-5 15,0-6-15,-1-2 16,-3-1-16,4-10 0,0-1 0,1-2 16,-1 6-16,-4 7 15,-2 6-15,-6 5 0,-3 6 0,-4 5 16,-2 2-16,-2 5 0,-2 4 16,-2 3-16,-2 4 0,0 0 15,-3 3-15,-3 5 0,-2 3 16,-2 2-16,-1 4 0,-3 2 15,-1 3-15,2 0 0,2 0 0,3 1 16,3 2-16,1 0 0,3-1 16,4 0-16,5 1 0,1-2 15,0-1-15,2-1 0,1 0 16,-1-1-16,-1 0 0,-1 2 16,-2 1-16,-2 1 0,-3 0 15,-4 2-15,-5 1 0,-5-2 16,-4 1-16,-7 5 0,-1-1 15,-2-2-15,-2-4 0,1-3 16,-2-2-16,6-7 0,5-3 16,4-3-16,3-1 0,2 0 0</inkml:trace>
  <inkml:trace contextRef="#ctx0" brushRef="#br1" timeOffset="1.1265E6">22548 10550 0,'0'0'16,"0"0"-16,0 0 0,0 0 0,0 0 16,-6 32-16,6-32 15,-8 37-15,4-13 0,-3 3 16,0 3-16,-1-1 0,0 0 0,2 6 16,0-4-16,2-5 0,0-3 15,4-6-15,4-5 0,2-6 16,3-3-16,5-9 0,5-5 15,0-5-15,1-5 0,2-9 16,-2-3-16,-4-4 0,-2-3 0,0-9 16,-4 0-16,-3 3 15,-2 1-15,-2 9 0,-1 5 16,-2 6-16,0 4 0,-2 3 16,-1 1-16,-2 4 0,-1 2 0,-5 2 15,-5 1-15,1 5 0,-3 2 16,1 3-16,-1 4 0,2 0 15,2 2-15,3 2 0,3 2 16,4-3-16,4-1 0,0-3 16,0 0-16,0 0 0</inkml:trace>
  <inkml:trace contextRef="#ctx0" brushRef="#br1" timeOffset="1.12669E6">22746 10558 0,'0'0'0,"0"0"0,0 0 0,-10 25 16,10-25-16,-9 28 0,5-11 15,-1 2-15,1 2 0,1 5 16,0 1-16,6-4 0,3-2 0,6 0 16,5 0-16,4-2 0,4-3 15,6-5-15,4-6 16,11-5-16,1-4 0,-1-7 16,1-6-16,-4 1 0,-9 4 0,-8 2 15</inkml:trace>
  <inkml:trace contextRef="#ctx0" brushRef="#br1" timeOffset="1.12689E6">23101 10474 0,'0'0'0,"0"0"16,0 0-16,-17 19 0,17-19 0,-19 24 16,6-5-16,0 4 0,-1 4 15,-8 13-15,-2 6 0,-1 6 16,2 2-16,-8 17 0,0-1 15,-5 14-15,0-3 0,-3 17 16,4 0-16,0 0 0,4-15 16,-2 8-16,11-28 0,6-20 0</inkml:trace>
  <inkml:trace contextRef="#ctx0" brushRef="#br1" timeOffset="1.12707E6">22858 11262 0,'0'0'0,"0"0"0,0 0 16,0 0-16,0 0 0,0 0 0,-43 11 15,24-6-15,1 0 0,3-1 16</inkml:trace>
  <inkml:trace contextRef="#ctx0" brushRef="#br1" timeOffset="1.1275E6">18486 13187 0,'0'0'0,"0"0"16,0 0-16,0 0 0,0 0 0,0 0 16,0 0-16,0 0 0,-20-3 15,20 3-15,0 0 0,0 0 16,0 0-16,0 0 16,0 0-16,0 0 0,0 0 0,0 0 15,0 0-15,0 0 0,0 0 0,0 0 16,0 0-16,0 0 15,0 0-15,23 6 0,-23-6 16,40 1-16,-15-1 0,-3 1 16,-22-1-16,36 1 0</inkml:trace>
  <inkml:trace contextRef="#ctx0" brushRef="#br1" timeOffset="1.12837E6">21979 12268 0,'0'0'0,"0"0"0,0 0 15,0 0-15,0 0 0,0 0 16,0 0-16,0 0 0,-5 25 0,5-25 16,-4 28-16,2-9 0,-2 3 15,0 6-15,-2 4 16,0 2-16,-1 1 0,-3 17 0,-1 4 16,0 9-16,1-4 0,-2 7 15,1-4-15,1-10 0,2-7 16,0 3-16,-1-6 0,2-10 15,3-7-15,1-11 0,1-7 16,1-13-16,0-8 0,0 2 16,1 3-16,0 0 0</inkml:trace>
  <inkml:trace contextRef="#ctx0" brushRef="#br1" timeOffset="1.12906E6">22180 12203 0,'0'0'0,"0"0"16,19-5-16,-6 5 0,3 2 0,-1 1 16,1 1-16,1 4 0,-1 1 15,-5 6-15,-4 6 0,-3 2 16,-5 2-16,-9 5 0,-7 4 16,-5 4-16,-2-2 0,-6 1 15,-3 1-15,-3 4 0,3-2 16,4-6-16,4-5 0,4-5 15,4-6-15,3-2 16,5-5-16,5-4 0,2-3 0,10-3 16,5-3-16,8 0 0,7 1 15,4-2-15,3-2 0,0 4 0,0 1 16,0 4-16,-4 3 16,-7 2-16,-5 2 0,-7 7 0,-4 5 15,-8 5-15,-6 5 0,-8 4 16,-7 4-16,-2 1 0,0 1 15,-7 10-15,-1-1 16,7-8-16,5-7 16,8-15-16,6-9 0,12-15 0,10-12 15,-1-2-15,3-6 0,10-10 16,6-10-16,6-5 0,-2 0 0,2-1 16,1-3-16,-5 2 15,-8 9-15,0-3 0,-13 11 16,-9 19-16,-3 4 0,-5 7 15,-3 3-15,-4 1 0,-2 0 0,-12 12 16,-10 9-16,5-2 0,1-2 16,-1 5-16,-3 4 15,6-1-15,4 0 0,3 0 0,3-1 16,5-5-16,5-4 0,7-1 16,5-3-16,3 0 0,2 0 0,5-8 15,4-2-15,1-2 16,1-2-16,3-2 0,1-1 15,-2 0-15,-3 1 0,-1 1 16,-1 1-16,-3 1 0,-1 1 0,-4 1 16,-1 2-16,-3 1 0,-1-1 15,-3-2-15,0 1 16,-2-1-16,-1-1 0,3-8 0,0-6 16,1 0-16,0-1 0,0 1 15,-1 3-15,0 1 0</inkml:trace>
  <inkml:trace contextRef="#ctx0" brushRef="#br1" timeOffset="1.12935E6">23055 12412 0,'0'0'0,"0"0"16,0 0-16,0 0 0,0 0 0,0 0 15,0 0-15,0 0 16,-23 23-16,23-23 0,-35 29 16,14-10-16,-1 2 0,0 1 0,0 3 15,-3 4-15,3-2 0,0 4 16,5-3-16,6-3 0,5-1 15,6-2-15,5-2 0,7-2 16,5 0-16,5-1 16,4-2-16,-1-1 0,-3 1 0,-4 1 15,-1 3-15,-7 0 0,-5 2 16,-5 4-16,-4 2 0,-9 1 16,-7 2-16,-6 0 0,-4 1 15,-8 3-15,1-3 0,2-5 16,3-3-16,-1-6 0,5-9 0,6-15 15,6-11-15,6 6 0,3 3 16,0 2-16</inkml:trace>
  <inkml:trace contextRef="#ctx0" brushRef="#br1" timeOffset="1.12997E6">23153 12644 0,'0'0'16,"0"0"-16,0 0 0,-11 25 0,11-25 15,-17 34-15,5-11 16,0 0-16,0 0 0,-1 5 0,0-2 16,5-5-16,0-3 0,2-5 15,2-3-15,4-2 0,4-3 16,7-5-16,5-5 0,2-5 16,0-4-16,4-7 0,1-4 15,5-11-15,-2-2 0,-3-1 16,-5-2-16,0-5 0,-5-1 0,-4 6 15,-4 4-15,-3 4 0,-4 5 16,-5 3-16,-6 2 16,-5 6-16,-4 2 0,-2 6 0,-2 4 15,-1 5-15,-2 4 0,1 3 16,3 2-16,4 3 0,5 1 16,5 3-16,4 0 0,6 1 15,3 0-15,10 0 0,8-1 16,4 0-16,4 0 0,5 4 15,6 3-15,-4-1 0,-2-1 16,0-2-16,-1 0 0,-6 1 0,-2 3 16,-6 7-16,-6 5 0,-9-5 15,-7 1-15,-6 4 16,-4 3-16,0-2 0,-1-3 0,-2 4 16,0-2-16,4-3 0,2-4 15,3-6-15,4-3 0,4-3 16,3-1-16,5-3 0,4-1 15,6-1-15,4 0 0,3 0 16,4-1-16,-2 0 0,0 0 0,-3 0 16,-1-2-16,-3 2 0,-2 1 15,-7 4-15,-5 3 0,-4 2 16,-4 3-16,-7 2 0,-5 2 16,-8 2-16,-6 0 0,-12 7 15,-6 1-15,0-2 0,-1 1 16,-9-3-16,-2-5 0,15-7 15,11-4-15,8-5 0</inkml:trace>
  <inkml:trace contextRef="#ctx0" brushRef="#br1" timeOffset="1.13027E6">23880 12173 0,'0'0'15,"0"0"-15,0 0 0,15 27 16,-15-27-16,15 40 0,-7-5 16,0 13-16,-3 4 0,-6 27 15,-7 13-15,1-4 0,1-19 16,2-16-16</inkml:trace>
  <inkml:trace contextRef="#ctx0" brushRef="#br1" timeOffset="1.13047E6">23831 13494 0,'0'0'0,"0"0"16,-33-12-16,5-2 0,-6-6 0,-2-1 15,-2-1-15,7 5 0</inkml:trace>
  <inkml:trace contextRef="#ctx0" brushRef="#br1" timeOffset="1.14635E6">17795 9413 0,'0'0'0,"0"0"16,0 0-16,0 0 0,0 0 0,0 0 15,0 0-15,0 0 16,0 0-16,0 0 0,0 0 15,-1 25-15,1-25 0,0 0 16</inkml:trace>
  <inkml:trace contextRef="#ctx0" brushRef="#br1" timeOffset="1.14821E6">18802 14369 0,'0'0'0,"0"0"16,0 0-16,0 0 0,-24 2 16,24-2-16,-33 5 15,13 1-15,0 1 0,-10 8 0,-5 5 16,2 1-16,1 0 0,-6 11 15,0 4-15,4 0 0,2 1 16,0 6-16,6 0 0,3-6 16,4-5-16,6 0 0,5-3 15,3-1-15,4-3 0,5-2 0,2-3 16,6-2-16,4 0 0,4-5 16,3-1-16,0-2 0,0-2 15,5 1-15,1 0 16,-2 0-16,-4-1 0,-3 0 0,-4-2 15,-2 2-15,-4-1 0,-3 0 16,0-3-16,-4 1 0,1 0 16,-4 2-16,-2 3 0,-4 1 0,-4 3 15,-3-1-15,-5 1 16,-5 7-16,-1 1 0,-7 6 16,-7 1-16,4 3 0,3 0 0,-7 4 15,-1-1-15,5-4 0,3-6 16,5-2-16,6-5 0,4-5 15</inkml:trace>
  <inkml:trace contextRef="#ctx0" brushRef="#br1" timeOffset="1.14859E6">18936 14562 0,'0'0'0,"0"0"0,0 0 16,0 0-16,0 0 0,0 0 16,-3 25-16,3-25 0,-9 33 0,1-9 15,-2 7-15,1-1 0,0 3 16,-2 14-16,0 4 16,4-1-16,0-2 0,3 7 0,3 4 15,3-10-15,2-11 0,6-7 16,3-9-16,1-6 0,-1-7 0,3-11 15,4-8 1,1-4-16,0-3 0,3-13 0,3-9 16,-4 0-16,-2-1 0,1-16 15,-1-6-15,-6 9 0,-4 7 0,-4-8 16,-5-2-16,-3 14 0,-3 9 16,-3 3-16,-2 2 15,-2 6-15,0 4 0,-10 11 0,-7 7 16,3 8-16,1 6 0,5-4 15,6-2-15,3-2 0</inkml:trace>
  <inkml:trace contextRef="#ctx0" brushRef="#br1" timeOffset="1.14889E6">19279 14862 0,'0'0'0,"0"0"0,23-1 0,-8 0 16,2 1-16,5 1 0,0 2 15,-3 1-15,-3 3 0,-5 8 16,-3 6-16,-5 2 0,-4 2 0,-5 4 16,-5 3-16,-6 9 0,-1 0 15,-5 9-15,-1 1 16,4-6-16,2-5 0,5-7 16,3-6-16,4-5 0,2-3 0,7-3 15,3-2-15,7-3 0,6-3 16,9-3-16,6-5 0,2-2 15,3-2-15,2-5 0,2-4 16,-1-1-16,-2 0 0,6-8 16,-3-5-16,-6-3 0,-4-3 15,-9 8-15,-5 5 0,-5 6 0</inkml:trace>
  <inkml:trace contextRef="#ctx0" brushRef="#br1" timeOffset="1.14912E6">19557 14844 0,'0'0'16,"0"0"-16,0 0 0,0 0 15,0 0-15,0 0 0,27-10 16,-27 10-16,31-9 0,-7 3 16,6-2-16,1 1 0,2 0 0,13-1 15,4-2-15,-3 1 0,0 1 16,9-2-16,-1 2 0,-2 0 15,-2 2-15,0-6 0,-5-4 16,-12 0-16,-9-1 0,-5 5 16,-5 2-16,-3 2 0</inkml:trace>
  <inkml:trace contextRef="#ctx0" brushRef="#br1" timeOffset="1.14932E6">19869 14339 0,'0'0'15,"0"0"-15,0 0 0,0 0 16,0 0-16,0 0 0,2 27 16,-2-27-16,2 37 0,0-9 15,0 8-15,2 5 0,0 3 16,2 25-16,0 8 0,3 15 16,0-6-16,7 25 0,8 21 15,2-1-15,0-20 0,4 8 16,-10-36-16,-6-27 0</inkml:trace>
  <inkml:trace contextRef="#ctx0" brushRef="#br1" timeOffset="1.15029E6">21114 14271 0,'0'0'0,"0"0"16,0 0-16,0 0 0,0 0 0,0 0 15,0 0-15,0 0 16,-27 22-16,12-4 0,-6 8 16,1 2-16,-1 1 0,-7 16 15,0 5-15,-1 2 0,-2 3 0,-2 8 16,5-4-16,2-2 0,5-10 16,3-7-16,6-11 15,7-15-15,3-10 0,10-15 0,6-12 16,5-7-16,2-4 0,2-4 15,3-3-15,2-1 0,0 5 0,1 6 16,0 5-16,-6 7 16,-4 6-16,-3 7 0,-2 6 15,-2 5-15,-1 3 0,-2 14 16,0 9-16,-4-4 0,-1 0 0,1 1 16,2 0-16,-1-1 0,1-4 15,4 0-15,1-7 0,-1-6 16,1-3-16,4-8 0,1-7 15,1-8-15,1-8 0,4-13 16,4-11-16,-1-1 0,-3-1 16,4-11-16,0 0 0,-4 7 0,-2 5 15,0 7-15,-3 11 16,-5 8-16,-2 5 0,-5 5 0,-1 2 16,-3 10-16,0 4 0,-1 12 15,-1 8-15,-2 0 0,-1 4 16,-2 10-16,-1 7 15,0 0-15,1 2 0,0 11 0,2 1 16,0-2-16,0-2 16,-1-14-16,1-9 0,-2-13 15,2-7-15,1-11 0,2-8 0,0-9 16,0-8-16,3-3 0,3-6 16,2-1-16,1 0 0,6-4 15,1 2-15,0 9 0,-1 7 16,2 3-16,0 3 0,1 3 15,0 1-15,-1 2 0,1 3 16,-5 1-16,-1 1 0,-1 0 16,0 1-16,1 0 0,2 0 0,-2 0 15,0 0-15,-1-3 0,-2-2 16,-3 2-16,0 0 0,-2 2 16</inkml:trace>
  <inkml:trace contextRef="#ctx0" brushRef="#br1" timeOffset="1.15059E6">21798 13826 0,'0'0'0,"0"0"15,0 0-15,0 0 0,0 0 0,0 0 16,0 0-16,0 0 0,0 0 16,0 0-16,0 0 0,0 0 15,-13 30-15,13-30 0,-1 26 16,1-26-16,-2 39 0,1-13 15,0 6-15,0 3 0,0 1 16,0 18-16,0 5 0,1 15 16,0 1-16,0 16 0,0 1 0,0 10 15,0-5-15,3 15 16,3-1-16,5 30 0,2-21 0,0-22 16,0-14-16,-5-23 0,-4-15 15,1-18-15,-2-11 0,-1-13 16,-1-9-16,1 2 0,-2 0 15,0 3-15</inkml:trace>
  <inkml:trace contextRef="#ctx0" brushRef="#br1" timeOffset="1.15099E6">21980 14355 0,'0'0'16,"0"0"-16,0 0 0,0 0 15,0 0-15,28-11 0,-28 11 16,26-8-16,-12 4 0,2 1 0,-1-1 16,-1 2-16,1 1 0,-1 0 15,-1 1-15,0 2 0,1 1 16,-3 2-16,-1 3 0,-4 1 16,-1 2-16,-4 4 0,-2 4 15,-4 1-15,0 0 0,-5 5 16,-2-1-16,0-3 0,1-2 15,2-5-15,1 0 0,2-5 16,3 0-16,3-3 0,3-2 16,4-1-16,3-1 0,4-2 15,4-1-15,3-1 0,2 0 0,0 1 16,0 0-16,-2 1 0,-2 0 16,2 0-16,-1 2 0,-5 7 15,-3 6-15,-8 9 16,-9 6-16,-6-1 0,-6 4 15,-4 4-15,2-5 0,1-1 16,4-6-16,3-6 0</inkml:trace>
  <inkml:trace contextRef="#ctx0" brushRef="#br1" timeOffset="1.15117E6">22665 14418 0,'0'0'0,"0"0"0,0 0 16,0 0-16,24 18 0,-24-18 16,24 19-16,-11-7 0,-1 0 0,1 0 15,1 2-15,-1-2 16,0 0-16,5-2 0,-1-5 16,-2 1-16,-3-3 0,-1 1 0</inkml:trace>
  <inkml:trace contextRef="#ctx0" brushRef="#br1" timeOffset="1.15137E6">23057 14157 0,'0'0'0,"0"0"0,0 0 16,0 0-16,0 0 0,14 26 0,-14-26 16,11 35-16,-5-12 0,-2 6 15,-1 3-15,1 6 0,-1 3 16,0 17-16,-2 3 0,2 10 15,-1-3-15,-2 4 0,-1-6 16,1-17-16,0-15 0,0-3 16,0-7-16,0-7 0</inkml:trace>
  <inkml:trace contextRef="#ctx0" brushRef="#br1" timeOffset="1.15199E6">23110 14411 0,'0'0'16,"0"0"-16,0 0 0,0 0 0,0 0 15,0 0-15,0 0 0,0 0 16,30-2-16,-30 2 0,24-4 16,-24 4-16,28-5 0,-13-2 15,0-4-15,0-3 0,-1-2 0,0-2 16,1 0-16,-2-1 16,-1 1-16,1-3 0,-2 3 15,-2 4-15,-1 3 0,-2 1 0,0 4 16,-2 1-16,-2 4 0,0 6 15,-4 4-15,2 6 0,0 3 16,-1 11-16,-1 3 0,2 3 16,1 4-16,4 11 0,0 1 15,3-2-15,1-4 0,3 1 16,1-6-16,-1-8 0,0-6 0,3-8 16,0-9-16,1-10 0,-1-7 15,4-6-15,2-6 0,-3-2 16,0-5-16,-3 0 15,-1-1-15,-3 6 0,-2 4 16,-3 6-16,0 4 0,-2 2 0,-1 2 16,1 7-16,-1 6 0,1 2 15,1 2-15,-1 6 16,1 3 0,7-1-16,6-4 15,5-11-15,2-8 0,-3-3 0,-1-2 16,4-2-16,5-2 0,-5 3 15,-3 1-15,4 1 0,-1 1 16,-6 3-16,-1 1 0,-3 1 16,-2 2-16,-2 0 0,-2-1 0,-2 0 15,-1 1-15,0-2 16,-2 0-16,-1 1 0,0-1 16,-1 0-16,-2 0 0,2-5 0,-1-2 15,-1 1-15,0-2 0,-2-10 16,-2-4-16,-2 0 0,1 1 15,-3-5-15,-2-5 16,1 5-16,1 4 0,3 3 0</inkml:trace>
  <inkml:trace contextRef="#ctx0" brushRef="#br1" timeOffset="1.1522E6">24289 14454 0,'0'0'0,"0"0"16,32 0-16,-8-1 0,2 0 0,13-1 16,1-1-16,8 0 0,-3 1 0,-2 0 15,-1 0-15,5-2 16,-3 2-16,-5 0 0,-5 1 16,-7 1-16,-8 0 0,-5 1 15,-7 1-15,-7-2 0,-7 1 0,1-1 16,2 0-16,0 0 0</inkml:trace>
  <inkml:trace contextRef="#ctx0" brushRef="#br1" timeOffset="1.15237E6">24325 14645 0,'0'0'0,"0"0"0,0 0 0,0 0 0,22 19 16,-22-19-16,27 13 0,-6-6 15,5 2-15,3-1 16,6 0-16,12 1 0,4-3 0,4-4 15,3-3-15,12-4 0,-2 0 16,11-5-16,-3 0 0,-7 1 16,-18 2-16,-13 1 0</inkml:trace>
  <inkml:trace contextRef="#ctx0" brushRef="#br1" timeOffset="1.15264E6">25691 14016 0,'0'0'0,"0"0"16,0 0-16,0 0 0,0 0 0,-29 17 15,29-17-15,-25 25 0,10-7 16,1 7-16,-1 4 16,1 5-16,4 1 0,2 16 15,1 3-15,7 14 16,7 1-16,0-12 0,2-8 0,12-3 15,9-9-15,4-5 0,-1-8 16,9-19-16,6-13 0,-5-10 0,-3-7 16,-7 3-16,-9 6 15,-6 5-15</inkml:trace>
  <inkml:trace contextRef="#ctx0" brushRef="#br1" timeOffset="1.15282E6">26217 14149 0,'0'0'0,"0"0"0,0 0 15,-18 21-15,18-21 0,-23 26 16,6-6-16,-3 3 0,-2 2 0,-9 11 16,-1 3-16,3 0 15,0 1-15,-5 4 0,1-3 0,1-2 16,5-9-16,10-12 16,5-13-16,5-8 0,5-8 0,5-6 15,5-6-15,-3 5 0,0 3 16,-1 3-16</inkml:trace>
  <inkml:trace contextRef="#ctx0" brushRef="#br1" timeOffset="1.15314E6">26083 14249 0,'0'0'16,"0"0"-16,0 0 0,0 0 16,24 7-16,-24-7 0,19 18 0,-9-4 15,0 3-15,-1 2 0,0 0 16,-2 0-16,1 2 16,1 3-16,-1-4 0,-1-2 0,1-3 15,2-3-15,2-2 0,5-8 16,2-4-16,1-5 0,-1-2 15,0-9-15,1-5 0,3-8 16,-1-2-16,0-3 0,0-3 16,-3 3-16,-2 4 0,1-2 0,-4 5 15,-3 6-15,-2 6 0,-2 3 16,-3 4-16,-1 8 0,0 6 16,-1 7-16,-1 6 0,-1 4 15,-1 2-15,-1 8 0,-1 6 16,-1 2-16,-1 3 0,-4 8 15,-1 1-15,-1-2 0,-2-5 16,0 0-16,5-6 0,2-16 0,3-10 16,1-3-16,0-2 15,1-2-15</inkml:trace>
  <inkml:trace contextRef="#ctx0" brushRef="#br1" timeOffset="1.15323E6">26691 14357 0,'0'0'0,"0"0"0,0 0 16,0 0-16,24-9 0,-14 4 15,1-2-15,-1-2 0,-1-2 0,-2 2 16,0 0-16,-2 2 0</inkml:trace>
  <inkml:trace contextRef="#ctx0" brushRef="#br1" timeOffset="1.15344E6">26658 13787 0,'0'0'0,"0"0"0,0 0 0,0 0 15,0 0-15,11 31 0,-11-31 16,9 39-16,-4-13 0,-2 7 16,0 9-16,1 4 15,-1 5-15,-1 25 0,1 23 0,-2 24 16,-1 1-16,1 21 0,1 17 16,0 9-16,-1-54 0,0-37 15</inkml:trace>
  <inkml:trace contextRef="#ctx0" brushRef="#br1" timeOffset="1.15367E6">26904 14236 0,'-999'0'0,"1998"0"16,-999 0-16,0 0 0,-4 32 0,4-32 15,-4 40-15,3-15 0,1 1 16,3 12-16,3 2 0,4-4 16,3 0-16,6 3 15,5-3-15,1-9 0,2-7 0,9-11 16,0-12-16,-1-9 0,0-7 0,-9 4 16,-5 3-16,-5 3 0</inkml:trace>
  <inkml:trace contextRef="#ctx0" brushRef="#br1" timeOffset="1.15382E6">27143 14211 0,'0'0'0,"0"0"0,0 0 16,-16 23-16,16-23 0,-14 34 15,5-11-15,0 6 0,0 4 0,-3 16 16,0 6-16,-3 10 0,0-1 16,1 11-16,2-4 15,3-11-15,2-9 0,2-7 16,1-10-16,0-8 0</inkml:trace>
  <inkml:trace contextRef="#ctx0" brushRef="#br1" timeOffset="1.15405E6">27139 13850 0,'0'0'0,"0"0"0,0 0 16,23 5-16,-23-5 0,25 14 0,-10-4 15,1 2-15,0 1 0,0 8 16,-1 5-16,2 12 16,-3 3-16,-2 15 0,-5 3 0,-9 3 15,-4 1-15,-12 11 0,-5-2 16,-6-1-16,0-11 16,3-9-16,8-15 0,4-9 0</inkml:trace>
  <inkml:trace contextRef="#ctx0" brushRef="#br1" timeOffset="1.15449E6">27655 14305 0,'0'0'0,"0"0"0,0 0 0,0 0 16,15 24-16,-14-10 0,-2 5 16,-4 3-16,-1 3 0,-3 2 15,-2 2-15,-1 4 0,-1-2 0,1 2 16,2-5-16,4-8 15,2-4-15,12-9 0,10-8 16,-2-7-16,3-5 0,11-12 16,5-6-16,3-7 0,0-5 0,10-17 15,0-5-15,6-10 0,-3 2 16,-3-6-16,-6 5 0,-10 15 16,-6 10-16,-1-1 0,-9 21 15,-6 8-15,-3 7 0,-5 9 16,-2 5-16,-5 2 0,-1 8 15,-5 5-15,-4 8 0,-3-1 0,-2-1 16,0 5-16,1 5 16,3 2-16,4 0 0,5 5 15,5 3-15,3-6 0,4-4 0,7-1 16,5 1-16,3-1 0,1-2 16,-1 0-16,-1-2 0,-4 0 15,0-2-15,-10 5 0,-6 3 16,-7-2-16,-4-1 0,-11-1 15,-9 1-15,-3-3 0,-3-1 0,11-6 16,6-5-16,5-4 16</inkml:trace>
  <inkml:trace contextRef="#ctx0" brushRef="#br1" timeOffset="1.15484E6">28395 14051 0,'0'0'0,"0"0"16,0 0-16,-4 35 0,-1-14 0,0 4 16,-2 5-16,-1 9 0,1 1 15,0 2-15,0 0 0,2 3 16,2-5-16,0-6 0,3-5 16,3-4-16,1-5 0,6-7 15,3-6-15,4-8 0,3-5 16,0-8-16,3-6 0,-1-6 0,-2-4 15,3-10-15,-4-3 16,-3 0-16,-5-2 0,-8 2 16,-6 0-16,-6-4 0,-3 3 0,-7 5 15,-5 6-15,-6 2 0,-4 4 16,-5 5-16,-1 5 0,-1 5 16,-1 5-16,0 6 0,1 4 15,7 3-15,4 2 0,12 0 16,8 0-16,2-1 15,2-2-15,2-2 0</inkml:trace>
  <inkml:trace contextRef="#ctx0" brushRef="#br1" timeOffset="1.15514E6">28765 14252 0,'0'0'0,"0"0"15,0 0-15,0 0 0,-10 25 0,10-25 16,0 0-16,-6 25 15,7-18-15,2 3 0,4 0 0,1 0 16,2-2-16,4 2 16,4 1-16,0 1 0,2-1 0,5 7 15,0 1-15,-3 1 0,-1 2 0,-3 2 16,0 4-16,-2 7 0,-7 1 16,-5 4-1,-6 5-15,-3-3 0,-1 0 0,-8 9 16,-3 1-16,-4-2 0,-4-3 0,0 7 15,2 0-15,-1 1 0,-2-1 16,-9 4-16,-5-4 0,-4-6 16,-4-4-16,14-13 0,9-8 15,8-7-15</inkml:trace>
  <inkml:trace contextRef="#ctx0" brushRef="#br1" timeOffset="1.15605E6">21954 13289 0,'0'0'0,"0"0"16,0 0-16,0 0 0,0 0 0,0 0 15,0 0-15,0 0 0,0 0 0,0 0 16,0 0-16,-25-7 15,25 7-15,0 0 0,0 0 16,0 0-16,-24-3 0,24 3 16,0 0-16,0 0 0,0 0 15,0 0-15,-21 5 0,21-5 0,0 0 16,0 0-16,0 0 0,0 0 16,0 0-16,-19 8 15,17-8-15,0 0 0</inkml:trace>
  <inkml:trace contextRef="#ctx0" brushRef="#br1" timeOffset="1.15645E6">23595 10083 0,'0'0'15,"0"0"-15,0 0 0,0 0 0,0 0 16,0 0-16,0 0 0,0 0 0</inkml:trace>
</inkml:ink>
</file>

<file path=ppt/ink/ink157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3T01:53:01.188"/>
    </inkml:context>
    <inkml:brush xml:id="br0">
      <inkml:brushProperty name="width" value="0.05292" units="cm"/>
      <inkml:brushProperty name="height" value="0.05292" units="cm"/>
      <inkml:brushProperty name="color" value="#FF0000"/>
    </inkml:brush>
  </inkml:definitions>
  <inkml:trace contextRef="#ctx0" brushRef="#br0">19198 3853 0,'0'0'0,"0"0"0,0 0 0,0 0 0,0 0 15,0 0-15,26-12 16,-26 12-16,23-4 0,-23 4 0,36-3 16,-14 3-16,1 0 0,5 1 15,3 1-15,8 0 0,0 0 16,4 2-16,3-1 0,11 2 15,-1 1-15,4-2 0,5-2 16,6-1-16,-7 0 0,13-1 16,0-2-16,-4 0 0,-5-1 0,13 1 15,-1 0-15,-9 0 0,-7 1 16,35-4-16,-2 0 0,-13 1 16,-8 0-16,2 0 0,2 1 15,-5 0-15,-4 2 0,10-2 16,5 1-16,-7-2 0,-4 1 0,9-1 15,5 2-15,-8-2 16,-6 1-16,8 2 0,7 1 16,-9 0-16,-4 2 0,6-5 0,4-2 15,-7 0-15,-5 0 0,4 4 16,4 2-16,-7-2 0,-5-2 16,4 3-16,4 3 0,-8 0 15,-2-2-15,1 1 0,3-1 16,-6 1-16,-3 1 0,6 0 15,3-2-15,-7 0 0,-8 0 0,11 2 16,6 3-16,-3-1 16,-3-3-16,2 0 0,2-1 0,-5 2 15,-4 2-15,8-1 0,4 1 16,-9 1-16,-6 0 0,4 0 16,3 1-16,-2-1 0,-2 1 15,5-3-15,2 0 0,-10 1 16,-6 2-16,8-2 0,4 0 15,-4-1-15,-4 1 0,6 0 16,5 0-16,-6 1 0,-2 1 16,4-3-16,3-4 0,-7 4 15,-6 2-15,5-2 0,3 0 16,-6-2-16,-4-5 0,5 2 0,1 1 16,-8 0-16,-7 1 0,5 3 15,3 0-15,-8 0 0,-5-2 16,5 1-16,2 1 0,-6-2 15,-6 0-15,3 0 0,2 0 16,-7 0-16,-4-2 0,-3 2 16,-4 1-16,-2 1 0,-2-1 0,-3-1 15,-2 0-15,-8 2 0,0-1 16,-4 3-16,-1 1 16,0-2-16,0-2 0,0 1 0</inkml:trace>
  <inkml:trace contextRef="#ctx0" brushRef="#br0" timeOffset="743.3867">19749 4262 0,'0'0'0,"0"0"15,0 0-15,0 0 0,0 0 0,0 0 16,0 0-16,0 0 0,0 0 0,0 0 16,0 0-16,0 0 15</inkml:trace>
  <inkml:trace contextRef="#ctx0" brushRef="#br0" timeOffset="1014.5205">19726 4148 0,'0'0'0,"0"0"16,0 0-16,0 0 0,0 0 15,0 0-15,33-13 0,-33 13 16,33-5-16,-10 5 0,3 0 15,0 0-15,2-2 0,7 2 16,1 0-16,-3 3 0,-1-1 0,-2 1 16,0 0-16,1 1 0,-6-1 15,-2 0-15,-5 1 16,-2-2-16,-4-1 0,-2 0 16,-1 1-16,-2-1 0,-1 0 0,-3 0 15,-3-1-15,2 2 0,-2-2 16,0 0-16</inkml:trace>
  <inkml:trace contextRef="#ctx0" brushRef="#br0" timeOffset="1550.6484">19735 4241 0,'0'0'0,"0"0"0,0 0 15,0 0-15,0 0 0,0 26 16,0-26-16,-2 28 0,2-28 0,-4 36 16,1-11-16,1 1 0,-1 1 15,-1 9-15,1 3 16,0-2-16,1 1 0,-4 12 0,0 0 16,1-4-16,2-3 0,1 9 15,1 0-15,1-4 0,0-6 16,-2-2-16,0-2 0,0-8 15,0-6-15,0-5 0,0-5 16,1-3-16</inkml:trace>
  <inkml:trace contextRef="#ctx0" brushRef="#br0" timeOffset="2183.3307">19702 4641 0,'0'0'0,"0"0"0,0 0 0,0 0 16,0 0-16,0 0 0,23-10 15,-23 10-15,28-5 0,-28 5 16,41-3-16,-17 2 0,2 0 16,3 1-16,2-1 0,5-1 0,-2 1 15,3-2-15,0-2 16,3-2-16,-6-1 0,-1-3 0,-1-2 16,-4-2-16,-3-1 0,-4 0 15,-2-4-15,-4 3 0,-3 1 16,-5 2-16,-4 0 0,-2 2 15,-2-1-15,-4 6 0,-5 1 16,0 3-16,-1 1 0,-1 4 16,-2 2-16,2 2 0,-2 1 0,-5 8 15,-1 4-15,2 3 0,0 2 16,0 4-16,2 3 16,2-2-16,1 0 0,2 8 0,3 3 15,2-7-15,4-5 0,4-5 16,4-5-16,2-3 0,5-2 15,7-7-15,8-4 0,2-6 16,1-2-16,7-11 0,6-6 0,0-1 16,1-2-16,4-8 0,-1-6 15,-7 5-15,-3 0 0,-1-3 16,-2 3-16,-10 7 0,-6 7 16,-7 7-16,-3 4 0,-4 4 15,-2 3-15,0 2 0,-3 1 16,0 0-16,-4 4 0,-2 5 15,-3 4-15,1-1 0,1 0 16,-1 5-16,1 4 0,1 0 16,-1 1-16,3 5 0,0 2 0,2 0 15,2 3-15,3 6 0,3 0 16,2-3-16,1-3 0,4-1 16,0-2-16,-1-4 0,0-4 15,1-6-15,3-5 0,1-3 16,4-5-16,3-10 0,1-8 15,-1-5-15,-1-6 0,-4 5 16,-5 6-16,-3 3 0</inkml:trace>
  <inkml:trace contextRef="#ctx0" brushRef="#br0" timeOffset="2383.3004">21045 4056 0,'0'0'0,"0"0"15,0 0-15,0 0 0,0 0 16,0 0-16,0 0 0,-5 26 15,5-26-15,-2 32 0,1-11 16,-1 4-16,0 2 0,0 2 16,-2 2-16,1 9 0,1 0 0,1 3 15,2 1-15,1 6 0,0-3 16,4 3-16,0 3 16,3 2-16,1-6 0,-2-10 0,-3-10 15,0-6-15</inkml:trace>
  <inkml:trace contextRef="#ctx0" brushRef="#br0" timeOffset="2700.5825">21535 4409 0,'0'0'16,"0"0"-16,0 0 0,0 0 0,0 0 16,21 4-16,-21-4 15,25 22-15,-25-22 0,21 34 0,-16-13 16,-4 2-16,-3 0 0,-6 9 15,-3 3-15,1-2 0,0-1 16,-1 3-16,0-3 0,4-7 16,0-3-16,4-2 0,3-5 15,2-1-15,2-3 0,10-1 16,5 1-16,3-2 0,3-1 0,0 2 16,2 1-16,-1 1 0,-1 0 0,-4 6 15,-3 6-15,-6 1 16,-5 6-16,-13 7 0,-9 10 15,-13 12-15,-6 1 0,-19 21 16,-9 7-16,16-22 0,11-17 0,8-13 16</inkml:trace>
  <inkml:trace contextRef="#ctx0" brushRef="#br0" timeOffset="3200.3426">19888 5318 0,'0'0'15,"0"0"-15,0 0 0,0 0 0,-12 25 16,12-25-16,-22 41 0,9-13 16,0 3-16,-8 19 0,-2 7 15,-2 0-15,1 2 0,-6 16 16,-4 14-16,3-10 0,4-7 15,1-1-15,4-2 0,8-16 16,6-14-16,8-14 0,7-10 16,4-14-16,2-11 0,-4 4 0,-2 1 15,-2 1-15</inkml:trace>
  <inkml:trace contextRef="#ctx0" brushRef="#br0" timeOffset="3583.2024">19981 5438 0,'0'0'16,"0"0"-16,0 0 0,0 0 0,5 26 16,-5-26-16,9 39 15,-4-16-15,-1 4 0,-1 2 0,1 3 16,-1 10-16,-2-3 0,0 1 16,0 2-16,-1 6 0,-1-3 0,-1-2 15,0-4-15,-1-2 16,-2-8-16,0-6 0,-2-6 15,0-7-15,-1-6 0,-3-5 16,-2-7-16,0-5 0,-1-5 0,-3-3 16,-1-2-16,0 0 0,3 1 15,-4-5-15,1-1 16,5 4-16,2 5 0,3 4 0,3 2 16,2 3-16,3 3 0,9-2 15,7 1-15,1-3 0,3-1 0,6-3 16,3-2-16,2 2 15,0-2-15,4-3 0,-1 2 16,0 1-16,-2 4 0,-3-7 16,-1-3-16,-6-1 0,-4 0 0,-4 5 15,-3 5-15,-2 3 0</inkml:trace>
  <inkml:trace contextRef="#ctx0" brushRef="#br0" timeOffset="4150.9834">20319 5283 0,'0'0'0,"0"0"0,0 0 15,0 0-15,0 0 0,0 0 16,0 0-16,0 0 0,0 0 0,0 0 15,0 0-15,0 0 16,-11 26-16,11-26 0,-3 42 16,1-15-16,-1 1 0,-2 6 15,0 7-15,-1 12 0,1-2 0,-1 12 16,3-1-16,1 3 16,1-9-16,4-10 0,2-8 0,4-9 15,3-7-15,6-16 0,3-10 16,0-7-16,0-7 0,7-12 15,8-10-15,-5-1 0,-4-3 0,2-4 16,-3 3-16,-5 8 16,-3 8-16,-4 5 0,-3 5 15,-3 8-15,0 2 0,-5 3 0,-2 3 16,-1 3-16,-1 2 0,-3 6 16,-3 6-16,1 1 0,0 4 15,-1 10-15,-1 7 16,2 1-16,-1 0 0,0 12 0,1 2 15,3-5-15,2-5 0,3 1 16,3-5-16,4-10 0,3-8 0,10-9 16,9-5-16,-2-11 0,-2-5 15,3-13-15,5-9 0,2-11 16,-5-1-16,-5-10 0,-1-5 16,-8 2-16,-4 3 0,-8-11 15,-6 0-15,-1 11 0,-2 8 16,-6-10-16,-1 15 0,1 12 15,2 8-15,1 12 0,2 7 16,4 3-16,-3-1 0,0 9 16,-2 4-16,-2 5 0,0 4 0,1 7 15,0 6-15,2-4 0,-1 0 16,2 12-16,2 3 0,1 1 16,2 1-16,5 3 0,3 3 15,0-6-15,0-5 0,-2-7 16,-1-10-16,-2-7 0</inkml:trace>
  <inkml:trace contextRef="#ctx0" brushRef="#br0" timeOffset="4483.2254">21218 5487 0,'0'0'0,"0"0"16,0 0-16,0 0 0,0 0 15,32 7-15,-32-7 0,29 23 16,-29-23-16,21 36 0,-16-10 15,-3 1-15,-4 1 0,-6 9 16,-5 1-16,2-3 0,0-3 0,0 2 16,2-5-16,3-6 0,0-4 15,2-4-15,0-3 0,4-3 16,3-1-16,5-4 0,7 1 16,3-2-16,5-2 0,2 3 15,4-1-15,5 4 0,-1 0 16,-5 5-16,-2 4 0,-5 3 0,-5 2 15,-5 4-15,-4 4 16,-6 6-16,-4 3 0,-14 15 0,-8 6 16,-8 6-16,-6 6 0,-7 19 15,-3 6-15,9-16 0,11-21 16,8-17-16</inkml:trace>
  <inkml:trace contextRef="#ctx0" brushRef="#br0" timeOffset="4675.5626">22876 5275 0,'0'0'0,"0"0"0,-2 23 0,2-23 16,-1 20-16,1-20 0</inkml:trace>
  <inkml:trace contextRef="#ctx0" brushRef="#br0" timeOffset="10400.3847">17186 7438 0,'0'0'16,"-13"1"-16,-7 2 0,-6-1 15,-2-1-15,-15 2 0,-8 1 16,-8 3-16,0 3 0,-2 2 16,-3 0-16,-6 4 0,6 0 0,-12 11 15,-1 4-15,7-2 0,3-1 16,-27 22-16,8 0 16,14-6-16,10-4 0,1 7 0,0 6 15,0-2-15,1-1 0,2 3 16,3 4-16,9-4 0,6-2 15,3 3-15,-1 2 0,10-5 16,5-2-16,5 2 0,1 3 16,3-7-16,2-6 0,5 7 15,4 5-15,4-4 0,3-2 0,4 1 16,3 2-16,6-2 0,2-1 16,10 3-16,4 4 0,-1-7 15,-1-3-15,13-2 0,8 0 16,1-3-16,0 0 0,11-2 15,6 0-15,-1-6 0,-2-5 0,17-2 16,10 1-16,-4-6 16,-5-3-16,12-5 0,6-5 15,-5-7-15,-4-3 0,14-8 0,11-4 16,-7 2-16,-5 2 0,3-6 16,3-4-16,-10 1 0,-8 1 15,11-4-15,8 0 0,-11-4 16,-7-1-16,1-4 0,1-2 15,-7 1-15,-6 0 0,2-6 16,1-6-16,-10 1 0,-9 1 0,5-6 16,2-3-16,-7 5 0,-2 3 15,-3-11-15,-2-7 0,-9 5 16,-7 4-16,1-8 0,1-3 16,-10 5-16,-8 2 0,-7-4 15,-4-2-15,-5 4 0,-3 1 16,-9-1-16,-6-1 0,-4 6 15,-2 4-15,-8-4 0,-4-3 16,-2 8-16,-1 6 0,-13-2 16,-8 0-16,0 3 0,-1 2 0,-4 1 15,-3-1-15,-3 2 0,0 4 16,-10 4-16,-7 3 0,4 3 16,3 3-16,-11 4 0,-8 1 15,4 4-15,4 2 0,-11 0 16,-7 3-16,3 3 0,4 5 0,-14 8 15,-9 5-15,8 2 16,5 2-16,-6 1 0,-3 4 16,9 1-16,8 3 0,-15 6 15,-10 5-15,15 1 0,10 2 0,2 7 16,0 6-16,13-4 0,9-1 16,6 8-16,1 4 0,10-4 15,6-4-15,15-15 0,8-13 16,6-7-16</inkml:trace>
  <inkml:trace contextRef="#ctx0" brushRef="#br0" timeOffset="11372.2669">14953 8828 0,'0'0'0,"0"0"0,-20 2 15,11 0-15,-1-1 0,-4 2 0,-5 2 16,-5-1-16,-2 0 0,-6 3 15,-4-1-15,-1 2 0,-1 1 16,-10 8-16,-3 2 0,1-2 16,2-1-16,-10 7 0,1 0 0,3 1 15,2 2-15,-7 4 0,-1-2 16,8-1-16,6 0 0,-8 3 16,0 0-16,8-3 0,5-1 15,-2 0-15,-1 1 0,3-2 16,2-1-16,1 2 0,-2 1 15,3-5-15,0-1 0,1 4 16,-2 1-16,2 0 0,1 0 0,1 3 16,1 3-16,1-3 0,0-1 15,0 2-15,0 3 16,4-3-16,5 0 0,-6-1 0,-2 1 16,7-2-16,4-2 0,-2 2 15,-2 0-15,1-1 0,1-2 16,-2 4-16,-2 2 0,2-6 15,1-3-15,2 0 0,2 0 16,5-4-16,3-5 0,1 1 16,0-1-16,2-3 0,3-1 0,1-4 15,2-3-15,2-5 16,2-3-16,3-4 0,1-2 0,1-5 16,1-6-16,-3 4 0,0 4 15,-1 3-15</inkml:trace>
  <inkml:trace contextRef="#ctx0" brushRef="#br0" timeOffset="11750.4054">13158 9330 0,'0'0'0,"0"0"0,0 0 16,0 0-16,0 0 0,0 0 15,0 0-15,-8 26 0,8-26 0,-8 26 16,4-7-16,-2 2 0,0 0 16,-3 4-16,-2 4 15,0 2-15,-1 0 0,-4 13 0,1 4 16,-2 7-16,3-4 0,1 10 16,2-2-16,5-9 0,4-6 15,5-2-15,5-6 0,1-13 16,2-5-16,9-4 0,5-7 15,-2-2-15,2-3 0,7-5 16,5-4-16,-1-1 0,1 0 0,12-6 16,7 0-16,-3 0 0,-2 1 15,9-1-15,5-2 16,1-1-16,-6 1 0,11 0 0,10-2 16,-17 5-16,-20 4 0,-13 2 15</inkml:trace>
  <inkml:trace contextRef="#ctx0" brushRef="#br0" timeOffset="12483.7157">21998 10085 0,'0'0'0,"12"19"0,0 0 16,0 3-16,0 1 0,8 12 0,8 13 16,0-3-16,-3-1 0,11 8 15,1 0-15,-4 1 0,-2 0 16,4 8-16,1-1 0,-2-9 15,-1-6-15,10 25 0,-6-3 16,-5-7-16,-2-6 0,1-1 16,0-3-16,-7-1 0,-4-1 0,-2-1 15,-2-1-15,-5-16 0,-3-8 16,-3-7-16</inkml:trace>
  <inkml:trace contextRef="#ctx0" brushRef="#br0" timeOffset="14324.3399">12721 11222 0,'0'0'0,"0"0"0,0 0 16,2 20-16,-2-20 0,0 0 15,0 19-15,0-19 0,3 15 0,-1-8 16,1-2-16,0 0 0,1-1 16,-1-1-16,0 1 0,0-1 15</inkml:trace>
  <inkml:trace contextRef="#ctx0" brushRef="#br0" timeOffset="16317.2377">25353 6539 0,'0'0'0,"-2"-8"0,-2-3 16,-2-2-16,0-1 0,-5-7 0,-3-4 15,-1 0-15,-3 1 0,-9-8 16,-5 1-16,-2 0 0,-2 4 0,-12-7 15,-4 1-15,-1 2 16,0 5-16,-15-2 0,-4 0 16,4 6-16,3 4 0,-17 0 15,-3 1-15,4 4 0,2 1 0,-44 2 16,4 4-16,12 4 0,10 4 16,-7 6-16,-3 6 0,7 1 15,5 2-15,-9 7 0,-6 4 16,11-1-16,8-2 0,-5 7 15,-3 3-15,9 8 0,6 4 0,-3 10 16,-3 6-16,9-5 0,6-2 16,-1 4-16,0 5 15,8-4-15,6-2 0,3 13 16,1 6-16,11-8 0,7-6 0,2 8 16,0 5-16,6-7 0,3-5 15,4 7-15,3 6 0,7-10 16,5-7-16,3 8 0,3 5 15,1-7-15,1-6 0,4 5 16,3 4-16,1-4 0,2-3 0,5 1 16,4 2-16,1-7 0,-1-3 15,9 4-15,4 2 16,-3 1-16,-3-3 0,13 5 0,6 0 16,-4-8-16,-2-7 0,10 0 15,7 1-15,-5-4 0,-4-5 16,5 0-16,3-1 0,3-5 15,1-5-15,4 0 0,1-1 16,-4-3-16,-5-2 0,7-3 16,5-3-16,-1-3 0,-1-3 0,7-5 15,4-5-15,-8-2 0,-8-3 16,9-2-16,6-3 0,-7-2 16,-4-2-16,5-5 0,4-5 15,-2 2-15,-2 0 0,6-5 16,2-3-16,-10-3 0,-8-2 15,9-2-15,4-5 0,-5 4 0,-3 1 16,5-5-16,5-3 16,-3 1-16,0 2 0,0-11 15,2-4-15,-9-1 0,-3 1 0,6-4 16,5-3-16,-2 3 0,-4 1 16,4-8-16,4-4 0,-4 1 15,-3 0-15,5-9 0,1-5 16,-9 7-16,-7 5 0,2-5 15,1-5-15,-5 6 0,-5 4 0,-3-5 16,-2-3-16,-7 7 16,-8 1-16,-1 0 0,-2 0 0,-4 2 15,-3 3-15,-6-5 16,-3-5-16,-4 6 0,0 2 16,0-4-16,1-4 0,-1 7 0,-1 4 15,-2 0-15,-4-3 0,-1 7 16,0 3-16,-4-6 0,0-2 15,-1 5-15,0 4 0,-5-2 16,-4 0-16,-1 5 0,-2 2 0,-7 0 16,-2-2-16,3 4 0,4 5 15,-9-2-15,-6-2 16,1 3-16,1 3 0,-10 3 0,-7 1 16,4 3-16,1 3 0,-6-2 15,-4 2-15,0 6 0,-1 6 0,-7 0 16,-4-3-16,4 5 15,3 0-15,-14 4 0,-10 2 16,8 5-16,5 2 0,-12 4 16,-10 3-16,6-1 0,4 1 15,-12 6-15,-8 7 0,6 3 0,3 4 16,-7 5-16,-5 3 0,5 0 16,5-1-16,-14 11 15,-12 6-15,12 1 0,7 0 0,-10 13 16,-6 9-16,8-3 0,5-3 15,-7 13-15,-7 7 0,13-4 16,10-3-16,31-24 0,21-15 16,15-13-16</inkml:trace>
  <inkml:trace contextRef="#ctx0" brushRef="#br0" timeOffset="20067.0812">22928 2754 0,'0'0'0,"-9"-8"15,-1-1-15,1 3 0,0-2 0,-3-3 16,-2-4-16,-6-4 15,-1 1-15,-1 0 0,0 0 16,-1 0-16,-1-1 0,-10-6 16,-3 0-16,3 2 0,1 4 0,-5 1 15,-1 0-15,-8-1 0,3 2 16,-4-1-16,-4 0 16,0 0-16,0 1 0,-13-1 0,-2 3 15,4 0-15,5 3 0,-14 1 16,-1 3-16,4 0 0,3 2 15,-32 0-15,6 1 0,13 4 16,8 1-16,-6 1 0,-5 0 16,10 3-16,4 0 0,-6 5 15,-7 5-15,8-3 0,7-1 0,-8 11 16,-4 7-16,4-6 0,5-3 0,-7 0 16,-6 0-16,5 3 15,3 1-15,-1 10 0,0 8 16,2-5-16,3-2 0,-7 7 15,-5 6-15,11-3 0,9-1 16,-3 9-16,-2 6 0,10-7 16,6-5-16,5 4 0,3 1 15,4-4-15,4-3 0,5 1 0,5-1 16,4-2-16,3-2 0,5 3 16,4 3-16,1-9 0,-1-6 15,5 9-15,6 8 0,4-6 16,5-3-16,7 0 0,4 2 15,-1-4-15,0-1 0,12-4 16,9-3-16,-1 0 0,-2-1 0,12 0 16,7 0-16,1-8 0,-1-6 15,13 0-15,8-2 0,-5-1 16,-3 0-16,10 1 0,10 1 16,-8-8-16,-3-5 0,7-4 15,7-3-15,-8-2 0,-6-1 16,6-3-16,3-3 0,-3 3 15,-3-1-15,5 1 0,4-2 16,-7 3-16,-6 1 0,9-3 16,7-3-16,-10 2 0,-7 2 0,8-8 15,7-4-15,-7-1 0,-5 1 16,4-3-16,2-1 0,-8 3 16,-8 3-16,4-8 0,2-8 15,-7 3-15,-7 0 0,-1-8 16,1-5-16,-12 5 0,-9 7 0,0-8 15,1-3-15,-8-3 0,-5-4 16,-3-7-16,-1-5 16,-1 7-16,-1 6 0,-5-9 0,-5-4 15,-6 8-15,-4 5 0,-11-3 16,-5-3-16,-7 10 0,-4 8 16,-9-2-16,-4 0 0,-9 11 15,-4 8-15,-17 9 0,-12 8 16,-1 5-16,0 5 0,-25 16 15,-15 12-15,-3 10 0,-4 8 0,-14 18 16,-10 15-16,46-26 0,34-16 16,21-14-16</inkml:trace>
  <inkml:trace contextRef="#ctx0" brushRef="#br0" timeOffset="25401.7475">19731 8763 0,'0'0'15,"0"0"-15,0 0 0,-26-2 16,26 2-16,-21-4 0,8 0 16,0-1-16,0 0 0,-3-2 0,-1 2 15,-4-2-15,2 2 0,-1 1 16,-1-1-16,0 1 0,0 2 16,-2 2-16,-1 0 0,2 3 15,1 1-15,-2 5 0,-2 2 16,0-2-16,0 0 0,-5 6 15,1 3-15,3 0 0,2-1 16,-4 2-16,-1 3 0,3-2 16,1 1-16,1 4 0,3 2 0,2 1 15,0 0-15,-3 7 0,0 1 16,3-5-16,3-3 0,-1 1 16,2-1-16,4 1 0,3 1 0,0-1 15,1-1-15,0-2 16,-2-3-16,5 3 0,2 0 15,1-3-15,1-3 0,0 0 16,1 0-16,2-1 0,-1-2 16,1 0-16,3 1 0,1-5 0,3-2 15,1 2-15,1 1 0,2-1 16,-1 2-16,3-2 0,3-1 16,2 0-16,1-3 0,2 0 15,3-1-15,-1-1 0,1-1 16,3-1-16,2-2 0,0-2 15,-1 1-15,9-4 0,1 1 0,-4-4 16,-1-1-16,2-4 0,2-5 16,-4 4-16,-1-1 0,1-2 15,1-3-15,-1-3 0,-3 0 16,8-6-16,-1 0 0,-4 0 16,-4 2-16,1-7 0,2-5 15,-4 3-15,-4 1 0,1-6 16,0-4-16,-6 4 0,-5 3 15,2-7-15,-3 1 0,-4 3 0,-6 2 16,0 1-16,-3 0 16,-1 5-16,-1 2 0,-5-1 0,-4 1 15,-1 5-15,-1 1 0,-1-1 16,0-2-16,-5 4 0,-3 1 16,-2-1-16,-1-1 0,1 4 15,0 2-15,-4-1 0,-4 1 16,2 2-16,1 3 0,-4 2 15,-2 2-15,7 3 0,0 2 0,-8-1 16,-3 2-16,4 3 0,-1 3 16,-10 6-16,-4 6 0,0 2 15,0-1-15,-3 10 0,-4 5 16,3 5-16,2 1 0,-11 13 16,-3 3-16,4 0 0,4-1 15,-24 35-15,6 0 0,9-4 16,8-2-16,17-28 0,13-16 15,7-12-15</inkml:trace>
  <inkml:trace contextRef="#ctx0" brushRef="#br0" timeOffset="37183.4889">19081 8596 0,'0'0'0,"0"0"15,0 0-15,0 0 0,0 0 0,0 0 16,-7-17-16,7 17 15,0 0-15,0 0 0,0 0 16,0 0-16,0 0 0,-19-15 0,19 15 16,0 0-16,0 0 0,0 0 15,0 0-15,-7-20 0,10 15 16,-1-1-16,1-1 0,1 1 16,1 0-16,0-1 0,1 1 15,-1 0-15,0-1 0,-1 1 16,1 1-16,-1 0 0,2 1 0,-2 2 15,0 1-15,0 0 16,-1 0-16,-1 1 0,-2 0 16,0 0-16,1 3 0,-1-3 0,0 2 15,0-2-15,0 3 0,0-3 16,0 0-16,0 0 0,0 0 16,-1 3-16,1-3 0,0 0 15,0 0-15,0 2 0,0-2 16,0 0-16,2 7 0,-2-7 15,4 6-15,-2-2 0,-1-1 0,1 2 16,3 2-16,-1 1 0,0 0 16,0 1-16,-2-1 0,1 1 15,1-2-15,-1 1 0,1 1 16,1 0-16,0 3 0,2 0 16,1 0-16,-1-1 0,1 1 15,-1 0-15,0 1 0,0 1 0,0 0 16,-1 2-16,1 1 15,-2-1-15,1-2 0,1 7 16,3 0-16,-1-2 0,-1 0 0,0-1 16,-2-1-16,0 0 0,-1 1 15,2-2-15,1-2 16,-1 1-16,0 0 0,0 2 0,-1 1 16,2 0-16,1-1 0,-2 0 15,1 0-15,1-1 0,0-1 16,0 1-16,-2 0 0,1-2 0,0 1 15,-1-2-15,1-2 16,-1 2-16,-1 0 0,1-1 0,0 1 16,0-2-16,1-3 0,0 1 15,0 0-15,-1-1 0,1-1 16,-1 0-16,-1-1 0,1 1 16,-2 1-16,0-3 0,-1 1 15,-1-1-15,1-1 0,-1 1 16,-1 0-16,0-1 0,1 0 15,-1 0-15,0-1 0,0 0 16,1-1-16,-3-2 0,2 5 16,-2-5-16</inkml:trace>
  <inkml:trace contextRef="#ctx0" brushRef="#br0" timeOffset="37717.322">19193 8937 0,'0'0'0,"0"0"0,0 0 16,0 0-16,0 0 0,0 0 0,0 0 16,-15 20-16,15-20 0,0 0 15,-4 24-15,4-24 0,2 18 0,-2-18 16,7 26-16,-3-11 15,1 1-15,0-1 0,1 1 16,-1 1-16,1 0 0,-1 1 16,0 1-16,0 4 0,1-3 0,-1 0 15,1-3-15,-1-1 0,1-1 16,-1-1-16,1 0 0,0 0 16,2-2-16,0 0 0,1-3 15,0 0-15,1 1 0,-1-4 16,0 1-16,-1-1 0,-1 0 15,0-2-15,0 0 0,-3-1 16,-1-2-16,0 2 0,-3-3 16,2 2-16,-2 0 0,0-2 0,-2-2 15,1 0-15,1 2 0,-3-4 16</inkml:trace>
  <inkml:trace contextRef="#ctx0" brushRef="#br0" timeOffset="37983.355">19128 9107 0,'0'0'0,"0"0"0,0 0 16,0 0-16,0 0 0,0 0 16,0 0-16,0 0 0,0 0 0,0 0 15,0 0-15,20 14 0,-20-14 16,15 16-16,-15-16 15,22 23-15,-22-23 0,21 26 16,-10-12-16,1 0 0,0 0 0,4 3 16,1 1-16,5 7 0,-1-3 15,1 1-15,0-1 16,-1-1-16,-1-2 0,1 1 0,-4-3 16,-4-4-16</inkml:trace>
  <inkml:trace contextRef="#ctx0" brushRef="#br0" timeOffset="59430.6171">23477 4355 0,'0'0'0,"0"0"0,0 0 0,0 0 16,0 0-16,0 0 0,0 0 0,0 0 16</inkml:trace>
  <inkml:trace contextRef="#ctx0" brushRef="#br0" timeOffset="59601.3909">23366 4362 0,'0'0'15,"0"0"-15,0 0 0,0 0 16,0 0-16,0 0 0,0 0 0,0 0 16</inkml:trace>
  <inkml:trace contextRef="#ctx0" brushRef="#br0" timeOffset="59783.7027">23163 4416 0,'0'0'0,"0"0"0,0 0 16,0 0-16,0 0 0,0 0 15,0 0-15,0 0 0</inkml:trace>
  <inkml:trace contextRef="#ctx0" brushRef="#br0" timeOffset="59952.5517">22746 4560 0,'0'0'0,"0"0"15,0 0-15,0 0 0</inkml:trace>
  <inkml:trace contextRef="#ctx0" brushRef="#br0" timeOffset="62267.1395">8815 6650 0,'0'0'0,"-10"-2"15,-3 0-15,-5 0 0,-1 0 16,-13-2-16,-6 2 0,-7-1 16,0 2-16,-7 2 0,-4 3 15,-9 1-15,2 1 0,-14 7 16,-3 3-16,3 2 0,3 1 0,-17 10 15,-3 3-15,10 3 0,8 2 16,-42 25-16,1 0 16,10-3-16,7-3 0,-2 12 0,-4 9 15,10-5-15,8-4 0,-7 13 16,-4 9-16,10-7 0,10-2 16,-2 6-16,1 4 0,11-4 15,9-2-15,-4 3 0,1 4 16,11-8-16,9-6 0,0 10 15,2 6-15,3-2 0,6-2 0,3 13 16,1 10-16,2-10 0,2-7 16,9 12-16,7 10 15,2-15-15,5-8 0,5 3 0,2 1 16,3-8-16,4-5 0,7 5 16,4 4-16,2-9 0,0-6 15,11-2-15,8 0 0,-4-12 16,-3-9-16,10-9 0,8-5 15,-3-10-15,1-4 0,8-12 0,4-10 16,-1-11-16,-1-8 0,11-14 16,8-8-16,-5-5 0,-7-4 0,10-17 15,1-13 1,-3 1-16,-3 1 0,3-13 0,6-9 16,-6 0-16,-4 1 0,8-17 15,4-13-15,-6 6 0,-9 6 16,8-15-16,2-10 0,-1 8 15,-2 5-15,2-10 0,0-7 16,-8 17-16,-7 11 0,-12-3 0,-7-2 16,-13 20-16,-8 15 0,-7 2 15,-6 2-15,-7 11 0,-5 6 16,-8 8-16,-4 6 0,-1 11 0,0 5 16,9-1-16,6-3 15,12 1-15,9 1 0,-8 10 16,-5 6-16,-3 5 0</inkml:trace>
  <inkml:trace contextRef="#ctx0" brushRef="#br0" timeOffset="62800.5027">10596 5674 0,'0'0'0,"-15"11"0,-2 2 15,1-1-15,0 1 0,-8 10 16,-6 12-16,3 1 0,4 1 15,1 16-15,4 4 0,9-4 0,5-2 16,15 6-16,12-3 16,5-9-16,3-6 0,20-7 0,10-8 15,5-12-15,3-7 0,9-13 16,8-10-16,29-14 0,-16-3 16,0-13-16,0-9 0,-14 0 0,-11 0 15,-7-8-15,-3-7 16,-13 8-16,-9 4 0,-2-8 15,-2-6-15,-10 13 0,-7 7 0,-12 9 16,-9 8-16,-3 9 0,-1 5 0,-4 11 16,-2 7-16,-3 5 15,-4 4-15,-7 14 0,-6 10 16,3 3-16,2 1 0,-4 13 16,-1 6-16,5 3 0,3 1 15,4 10-15,3 8 0,6-6 0,3-3 16,9 3-16,3-2 15,7-10-15,6-7 0,-7-14 0,-3-11 16,-3-7-16</inkml:trace>
  <inkml:trace contextRef="#ctx0" brushRef="#br0" timeOffset="63050.8125">12292 5908 0,'0'0'15,"0"0"-15,0 0 0,0 0 0,15 21 0,-15-21 16,18 27-16,-7-10 0,3 2 16,-2 6-16,-1 5 0,-2 4 15,-3 3-15,-5 14 0,-5 5 16,-3 7-16,0-5 0,-1 2 16,0-7-16,5-12 0,4-9 15,7-6-15,5-6 0,7-6 0,4-6 16,20-12-16,15-10 15,8-3-15,6-1 0,-8 2 0,-17 4 16,-11 3-16</inkml:trace>
  <inkml:trace contextRef="#ctx0" brushRef="#br0" timeOffset="63233.3705">14492 5913 0,'0'0'0,"0"0"0,0 0 0,0 0 15,0 0-15,26 24 0,-17-4 16,-1 2-16,0 1 0,-2-2 16,1-3-16,-2-3 0</inkml:trace>
  <inkml:trace contextRef="#ctx0" brushRef="#br0" timeOffset="65284.1366">11050 7858 0,'0'0'16,"0"0"-16,-12 19 0,5-7 0,1 1 15,-4 5-15,-2 3 0,0-2 0,3 0 16,2 2-16,3 2 16,2 0-16,5 2 0,1 3 15,2-2-15,1-2 0,3-3 0,5 1 16,1-1-16,3-2 0,2-2 16,2-4-16,1-4 0,3-4 15,2-4-15,0-6 0,-1-3 16,-5 0-16,-4 2 0,-4 2 0</inkml:trace>
  <inkml:trace contextRef="#ctx0" brushRef="#br0" timeOffset="65466.6293">11466 7891 0,'0'0'0,"0"0"0,0 0 0,0 0 16,0 0-16,0 0 0,-3 26 15,3-26-15,-2 24 0,2-24 16,-5 33-16,4-15 0,1 3 0,0-2 16,0 0-16,0 1 0,1-1 15,0-3-15,0-1 0,0-3 16</inkml:trace>
  <inkml:trace contextRef="#ctx0" brushRef="#br0" timeOffset="66035.2232">11653 8004 0,'0'0'0,"0"0"0,0 0 16,0 0-16,0 0 0,0 0 16,5 21-16,-5-21 0,0 0 0,0 0 15,14 21-15,-14-21 0,0 0 16,25 8-16,-25-8 0,30-5 16,-15-2-16,2-3 0,0-4 15,0 2-15,0-1 0,-3 2 16,-2 3-16,2-3 0,3 1 15,0 0-15,-1 1 0,-5 4 16,-4 3-16,-4 0 0,-3 2 16,1 5-16,-3 0 0,-2 2 15,-1 1-15,-3 4 0,1 2 0,-1 1 16,1 1-16,1 1 0,-1-1 16,1 2-16,1 1 0,1 0 15,0 0-15,3 1 0,2-2 16,1 0-16,3 0 0,1-1 15,4-2-15,2-3 0,2-1 0,0-2 16,1-4-16,3-3 0,1-4 16,3-2-16,2-2 0,5-5 15,-2-4-15,2-4 0,1-4 16,0-3-16,-1-2 0,-2 1 16,-2-2-16,-2-5 0,-6 2 15,-5 4-15,-4 2 0,-3 6 16,-1 4-16,-4 3 0,-3 2 15,0 5-15,-1 5 0,-2 3 16,-1 3-16,2 2 0,1 3 16,-1 1-16,1 0 0,0 2 0,2 3 15,0 2-15,1 1 0,3-1 16,3-3-16,1 0 0,2 0 16,1 0-16,0-2 0,4-3 15,4-3-15,0-7 0,2-4 16,2-4-16,2-2 0,0-1 15,-4 1-15,-4 3 0</inkml:trace>
  <inkml:trace contextRef="#ctx0" brushRef="#br0" timeOffset="66300.7453">12764 7474 0,'0'0'0,"0"0"0,0 0 0,0 0 16,22-3-16,-22 3 0,28 2 15,-28-2-15,34 7 0,-15-1 16,1 4-16,-2 1 0,0 0 16,4 9-16,0 2 0,-2 1 0,-4 1 15,-2 4-15,-4 4 16,-4 9-16,-4 1 0,-7 5 15,-8 3-15,2-9 0,2-8 0,2-6 16</inkml:trace>
  <inkml:trace contextRef="#ctx0" brushRef="#br0" timeOffset="66522.3327">13420 7931 0,'0'0'0,"0"0"0,0 0 16,21 7-16,-21-7 0,0 0 0</inkml:trace>
  <inkml:trace contextRef="#ctx0" brushRef="#br0" timeOffset="67736.7164">13088 10805 0,'0'0'15,"0"0"-15,0 0 0,0 0 0,5-24 16,-5 24-16,5-21 0,0 9 16,0 0-16,4-4 0,3-1 15,1-1-15,2 0 0,5-9 16,1 1-16,-4 5 0,-1 2 0,-3 3 16</inkml:trace>
  <inkml:trace contextRef="#ctx0" brushRef="#br0" timeOffset="68404.1371">25266 9482 0,'0'0'0,"18"2"0,6 3 0,10-1 0,3 2 15,17 4-15,15 6 16,-6-1-16,-16-5 0,-11-2 0</inkml:trace>
  <inkml:trace contextRef="#ctx0" brushRef="#br0" timeOffset="68697.7658">26958 8926 0,'0'0'0,"0"0"16,-7-12-16,2 6 0,2 1 0,0 0 15</inkml:trace>
  <inkml:trace contextRef="#ctx0" brushRef="#br0" timeOffset="72550.0771">28051 4047 0,'0'0'0,"0"0"16,0 0-16,28 0 0,-28 0 15,30-1-15,-4 0 0,-1-1 16,2 1-16,13-1 0,7 1 16,-1-1-16,0 0 0,17-1 15,15 3-15,-7 0 0,-7 0 0,18-1 16,2-1-16,-6 2 16,-7 2-16,14 2 0,2 0 15,-7-1-15,-7-2 0,40 2 16,-6-3-16,-18 1 0,-11-1 0,7 0 15,5 0-15,-14-4 0,-9-2 16,8 1-16,7 2 0,-8 1 16,-3 0-16,10 1 0,4 0 15,-12 1-15,-11 1 0,7 3 16,5-1-16,-5 3 0,-4 2 0,5-6 16,5-2-16,-12 0 0,-7-1 15,4 1-15,3 1 16,-7 0-16,-3 0 0,4 0 0,2 0 15,-9 0-15,-6 0 0,8-2 16,4-1-16,-8 1 0,-6 1 16,1 0-16,0 0 15,-7 1-15,-5-1 0,-1 2 0,0-1 16,-5-1-16,-2-2 0,-6 1 16,-4 1-16,-4 1 0,-2 1 0,2 2 15,2-2-15,-5-2 0,-1-1 16,1 5-16,0 1 15,-1 2-15,-3-2 0,-1-2 0,0 1 16,0-2-16</inkml:trace>
  <inkml:trace contextRef="#ctx0" brushRef="#br0" timeOffset="72777.1795">30879 4323 0,'0'0'0,"0"0"0,0 0 16,0 0-16,0 0 0,0 0 0,0 0 0,-10 22 15</inkml:trace>
  <inkml:trace contextRef="#ctx0" brushRef="#br0" timeOffset="72982.7265">29838 4686 0,'0'0'0,"0"0"16,0 0-16,0 0 0</inkml:trace>
  <inkml:trace contextRef="#ctx0" brushRef="#br0" timeOffset="73214.3422">28603 4827 0,'0'0'0,"0"0"0,0 0 16,0 0-16</inkml:trace>
  <inkml:trace contextRef="#ctx0" brushRef="#br0" timeOffset="73413.9934">27780 5158 0,'0'0'0,"0"0"0,0 0 0,0 0 16</inkml:trace>
  <inkml:trace contextRef="#ctx0" brushRef="#br0" timeOffset="73637.8773">27051 5649 0,'0'0'0,"0"0"15,0 0-15,0 0 0,0 0 0,0 0 16</inkml:trace>
</inkml:ink>
</file>

<file path=ppt/ink/ink1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50:11"/>
    </inkml:context>
    <inkml:brush xml:id="br0">
      <inkml:brushProperty name="width" value="0.06696" units="cm"/>
      <inkml:brushProperty name="height" value="0.06696" units="cm"/>
      <inkml:brushProperty name="color" value="#FED406"/>
    </inkml:brush>
  </inkml:definitions>
  <inkml:trace contextRef="#ctx0" brushRef="#br0">4303 41310 328,'-20'6'19,"7"-4"15,6-4 17,8-4 16,0-3-9,-6-3-33,-6-4-34,-5-1-33,-1-4-13,6 0 8,6-1 8,6 0 8,3-1 5,0 2 5,0 3 5,0 1 4,-1 3 4,-2 3 2,-2 2 5,-2 4 2,-1 3 3,0 2 4,0 3 2,0 4 3,0 1 5,0 0 4,0-1 7,1 1 5,-1 0 5,3 2 5,2 0 4,3 1 5,0 1-1,1 0-7,2-1-8,0 1-6,2-1-4,2 0-3,1-2-3,3 0-1,1-1-3,1 1-1,2 1-1,0 2-1,1-1-2,1 1-1,1 0-1,1 0-1,2-2-1,5-1-1,3-2 0,4-2 0,0-2-2,-3 0-2,-5-2-2,-3 0-1,-1-2-1,6 0-1,5-2 0,5 0 0,1-2 0,-2-2 0,-2-2 1,-1-1 0,-2-1 0,2 2 1,1 2-1,1 2 2,-1 2-1,-2 0 0,-2 2 0,-1 0 0,-3 1 0,-4 0 1,-2 0 1,-2 0 1,-3 1-1,1 2 1,-1 2-1,1 2-1,1 0 0,3 0 1,3-2-1,3 0 0,0-2 0,-3-1 0,-3 0 0,-3-2-1,-2 0 0,1-2 0,-1 0 0,1-1-2,1-3 1,1-2-2,3-3 0,1-4-1,1 0-3,-3-1-2,-1 1-5,-3-1-2,-2 0-3,-4 1-2,-5-1 0,-3 0-1,-1 4 1,2 9 2,2 6 4,2 9 3,1 2 3,1-2 2,1-4 2,2-3 2,0-1 3,1 0 4,1 0 4,1 0 3,1 0 2,1 0-1,1 0-1,1 0-2,2-1 0,1-1-2,3 0-2,1-1-2,3-1 0,2 0-2,4 0 0,3 0 0,0 0-1,0 0 0,-1 0 0,-1 0 0,-1-2 0,2-1 0,1-2 0,0-1 0,1-2 1,0 2-1,0 1 0,1 0 0,-1 2 0,2 0 0,0 2-1,2 1-1,-3 0 0,-6 1 1,-6 2 0,-5 0 0,-2 1 0,1 0 1,2 0-2,3 0 1,-1 0-1,-2 0 1,-1 0-1,-2 0-1,-2-1 1,2 2 1,1-2 0,1 1 1,1 0 0,1 0 1,1 0-1,1 0 2,0-1-1,1 0 1,-1-2 0,0 0 1,2-1 0,1 2-1,2 0 0,3 2-1,0-1-1,0-1 1,0 0 0,0-2 0,0 0 0,1 0-2,-1 0 0,0 0-1,1 0-1,2 0 1,2 0-1,2 0 1,2-1 0,0-2 0,2-2 0,0-1-1,2-3 1,0 0-1,2-1 1,0-1 0,0 0 0,0 2 1,-2 2 1,0 2 2,-1 2-1,0 0 1,-1 2-1,2 1 1,-3 0-1,-1 1 1,-2 2-1,-1 0 0,-3 2-1,0 0 0,-2 1 0,0 2-1,0-1 0,1-1 0,0 0 1,2-2 0,-1 0 0,0 0 0,-1 0 0,-2 0-1,2 0 2,1 0-1,2 0 2,2 0 0,1 0 0,2 1 0,0 2 0,2 0 0,2 0 0,4 0 1,3-2 0,5 0 1,3-3-1,3-3-1,3-2 0,3-3-2,0-3-1,-1-2-2,-3-2-2,-1-1-2,-3-1 0,-1 2 0,-3 3-1,-1 1 2,-2 2-1,-2 2 1,-3 2 1,0 2-1,-4 2 2,-3 0 0,-2 2 2,-3 0 0,-3 2 2,0 3 2,-2 4 3,0 2 2,-1 2 0,0-1 0,1 1-2,-1 0 0,0-2-2,0-1-2,0-2-2,1-2-2,-2-2 0,0-1 0,-1 0 0,-1-2 0,-1 0 0,2 0 0,1 0 0,1 0 1,0-1 0,2-1 0,0 0 2,2-1 0,1-1 0,2 0 1,2 0-1,2 0 0,1-2 0,0 0-2,0-3-1,0-2-1,0-1-1,0-2 0,0 0 1,0-1 0,0-1-1,0 0 2,0 1 0,0-1 0,-1 1 1,2 0 1,-2 2 0,1 1 1,-1 1 0,-4 2 0,-2 2 1,-3 2-1,-3 1 1,-2 0 0,-2 0 0,-1 0 1,-2 1-1,1 2 0,-1 2 0,0 2 0,0 1-1,-1-1 0,-1 1 0,-1 0-1,-2-1 0,0 0 0,0-2-1,-2 0-1,0-2 0,1 1 1,1 0 0,1 0 0,0-1 1,0 0 0,1-2 1,-1 0 1,1-2-1,-1 0 0,0-2 0,1 0 0,0-1 0,1 0 1,1 0 2,1 1 1,-1-1 0,-2 2 0,-1 0-1,-3 2 0,0-1-1,1 0 0,1-2-1,1 0 0,1-1-1,1 0 0,1 0-1,1 0 0,0 0 1,1-2-1,-1 0 0,0-1 1,0 0 0,-1 2-1,-1 2 0,-1 2 1,-2 1-1,-1 0 0,-3 0 0,-1 0 0,-2 0 0,-1 0 0,-1 0 0,-1 0 0,0 1 1,0 2 0,-1 2 0,1 2 1,0 0 0,0-1 1,-1 0-1,1-2 1,1 1-1,3 0 0,3 1 0,3 2-1,0-4-1,-3-6 0,-3-8-1,-3-6-1,-3-4 0,-2-3 1,-4-1 1,-3-3 0,-1-1 1,0-1 0,0 0 0,0-2 1,0-1-2,0-1-2,0-1-2,0 0-2,-1-1-1,-1 0 1,0-1 0,-1 1 1,-1 0 0,0 0 2,0-1 0,0 1 0,-1 0 2,-1 2 3,0 0 1,-1 1 2,-1 1 1,0 0-2,0-1-1,0 1-1,1 1-2,0 1 2,2 3-1,0 1 1,1 2-1,0 1 1,0 1 1,0 1-1,0 1 1,0-1 1,0 0 1,0 1 1,-2 1-1,-4 5-4,-4 3-3,-3 4-5,-5 3 0,-5 2-1,-5 2 1,-5 2 1,-3 1 0,-1 0 0,0 0 1,-2 0 1,-1-1 0,-2 2 1,-3-2 0,0 1 1,-4 0 0,0 0 1,-3 0 0,-2 0-1,-2 0 1,-2 0 1,-2 0-1,-1 0 2,-1-1-1,2-1 1,2 0-1,3-1 1,0-1-1,0 0 0,0 0 1,0 0-1,0 0 0,0 1-1,1 2 0,-1 0-1,-1 0 0,-2 0 1,-2-1 0,-1-2 0,-3 1 0,0 2 1,-1 2-1,-1 2 1,-2 1 0,0-1 1,-1 1 0,-1 0 1,1 0 0,1 0 0,3 0 1,1-1 0,0 1 0,-2-2 0,-1-1 0,-3 0-1,1-2 0,1 0 0,3-2 0,1 0-1,1-1 0,-2 0 0,0 0 0,-1 0 1,-2 1-1,-3 1 0,-3 3 0,-3 2 0,0 1 1,1 0-1,3 0 1,1 0 1,1-1-1,-1-1 1,-1-1-1,-1 0 1,0-2-1,1 0 0,1-2 0,1 0 0,2-1 0,1 0-2,3 0-1,1 0-1,1-1 0,0 0 1,1-2 0,-1 0 1,1-1 0,2 0 2,3 0 1,1 1 1,2-2 1,2-1-1,2 0 0,2-1-1,1 0 0,0 0-1,0 2-1,0 1-1,0-1 0,2-2 0,0-2 0,2-2 0,-2-1-1,-2 1 0,-4-1-1,-2 0-1,-2 1 1,2 3 0,1 1 1,0 2 2,1 1-1,0 0 2,0 0 0,0 0 0,1 1 1,0 0-1,2 2 1,0 1-2,2 0 1,0 0-1,2 0 0,0 0 0,1 0-1,2 0 0,0 0 0,1 0 0,2 0-1,0 0 1,1 0 0,2 0 0,-2 0-1,-1 0 1,-2 0 0,-2 0 0,-2 0 0,-1 0 0,0 0 1,-2 0 0,1 0 0,0 0 1,2 0 0,0 0 1,2 0 0,0 0-1,1 0 1,2 0-1,0 0 0,3 0-1,2 0 0,2 0 0,0-1-1,1-1 0,-1 0 0,1-1 0,-2-1 0,-3 2 1,-2 0-1,-4 2 0,-1 0 0,0 0 0,0 0 1,0 0 0,-1 1 0,-1 2 0,0 2 1,-2 2-1,0 0 1,0-1-1,0-1 0,0 0 0,1-2-1,2 0 0,2-2 0,2 0 0,1-1-1,-1 0 0,1 0 0,0 0 0,0 0 1,0 0-1,0 0 1,-1 0-1,1-1 1,0 0 0,0-2 1,0 0 0,-1 0 0,-1 0 1,-1 1 1,0 2 0,0 0 1,1 0-1,3 0 0,2 0-1,1 0 0,0-2 0,-1-1 0,1 0 0,0 0 0,0 0-1,-1 2-1,1 1 0,-1 0-1,-1 1 0,0 2 1,-2 0 0,-1 2 0,0 2 1,-2 2-1,-1 2 1,2 0-1,2-1 0,3-1 1,4 0-1,1-3 1,1-1 0,1-2 0,1-2 0,1-1 0,1 0 0,1 0 1,1 0-1,1 0 1,-1-2-1,1 0 1,-1-1-1,1-1 1,1 2-1,1 0 1,1 2 1,-1-1-1,-1 0 0,-3-2 1,-1 0-1,-2-1-1,1 2 1,-1 0-2,1 2 1,-1 0-1,1 0 0,0 0 0,-1 0-1,1 0 1,1 0 0,1 0 0,1 0 0,1 0 1,-1 0-1,1 0 1,-1 0 0,1 0 0,1 0 1,1 0 0,1 0 1,1 0 0,3 0 0,1 0 1,2 0-1,1 0 1,-1 2-1,-1 0 0,-2 2 0,1 0 0,-1 0-1,0 0 0,1 0 0,-1 0 0,0 1 0,1 2 0,-1 0 1,0 0 0,-1 0-1,-2-2 0,1 0 0,-2-2 0,0 1 0,1 0 1,-1 0 0,1 0 0,3 0 1,1 0 0,2 0 1,2 1 1,3 1 2,1 3 2,2 2 1,2 5-1,2 9-2,2 9-4,2 9-3,0 4-2,-2 1-1,-2 2 0,-2 0-2,-2 0 1,-2 0-1,-2-2 0,-1 0 0,-3 0-1,-2 2 1,-1 1-1,-3 3 1,1 0-5,5 0-8,3-2-9,4 0-8</inkml:trace>
</inkml:ink>
</file>

<file path=ppt/ink/ink1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50:24"/>
    </inkml:context>
    <inkml:brush xml:id="br0">
      <inkml:brushProperty name="width" value="0.06197" units="cm"/>
      <inkml:brushProperty name="height" value="0.06197" units="cm"/>
      <inkml:brushProperty name="color" value="#FED406"/>
    </inkml:brush>
  </inkml:definitions>
  <inkml:trace contextRef="#ctx0" brushRef="#br0">6356 51908 355,'-16'-9'-2,"2"-3"-1,1-4-3,1-1-3,1 0 9,2 6 16,2 6 19,3 6 17,1 5 4,3 2-10,4 3-10,2 3-10,2 2-7,0 1-2,0 2-4,0 0-2,0 1-3,1 1 0,2 0-1,0 3-1,1-2 0,1 0-1,1-1 1,2 0-1,-1-4-1,1-1-2,0-4-3,-1-3-2,1-2-1,2 0 0,0-2 0,1 0 0,1-3-1,1-4 0,1-4-1,1-4-1,1-2 0,1-2 1,1 0 1,1-1 0,0 0 1,-1 1 0,-1 1-1,-1 1 1,0 0-1,1 0 2,1 0 0,1 1 0,0 0 1,-1 2 0,-1 2 1,-1 3-1,0-1 1,1 2 0,1-1 0,1 0 1,-1 1-1,0 4 2,-1 2 0,0 4 1,-2 1 1,1-1 1,-1 1 1,1 0 1,-1 0 1,1 1-1,-1 2 1,1 0-1,-1 0-1,-1-1 0,-1 0-2,-1-2 0,-1-1 0,1-2-1,0-3 0,-1 0-1,1-3 0,1 0 0,1-2-1,2 0-1,-1-3 0,2-4 0,2-3 0,-1-5 0,3-2 0,1-1-1,2-1-1,3-1 0,0 2 0,0 3 0,1 4 1,-1 5 0,-1 2 1,0 2 1,-1 2 0,-1 2 2,-2 3 0,-1 4 0,-3 3 1,-1 5 1,-2 2 0,-1-1 1,-1 1 0,-1 0 1,-1-1 1,-1 1-1,-1 0-1,0-1 1,-1-1-1,1-2-2,1-4-1,1-3-1,1-2 0,1 0-2,1-2 0,1 0-1,1-3 0,0-4-1,-1-4 0,1-3-1,-1-2 0,2 0 0,1 2-1,1 1 0,0 1 1,-1 1 0,-1 0 0,-1 2 1,0 1 1,1 2 1,1 2 0,1 2 0,0 1 2,-1 0 0,-1 0 1,-1 0 1,0 1 0,-1 0 1,1 2 1,-1 0 0,1 0 0,1 0 1,1-2 0,1 0 0,0-1 1,1 0-1,-1 0-1,1 0 0,-1 0-1,1 2 0,-1 0 0,1 2-1,-1 0 0,0 0-1,1-1 1,-1 2-1,1-2 0,1 1 0,1 0-1,1 0 1,0 0-1,1 0 0,-1 0 0,0 0-1,0-1 0,-1-2-1,-1-2 1,-1-2-1,-1-1 1,1 2-2,-1 0 0,1 2-1,-2 0 0,0 2 1,-1 0 1,0 2 1,-2 1 1,1 3 1,-1 3 1,1 4 0,-1 0 1,1 1 1,-1 0-2,1-1 1,-1 0 0,1-1-1,-1 0 0,1-2 0,0-1 0,1-3-2,1-1 1,1-2-2,1-2 1,2 0 0,3-2 0,1 0 0,1-1 1,1 0-2,-1 0 0,0 0-1,0-1 0,1 0 1,-1-2 0,0 0 1,0-1 0,1 0 1,-1 0 1,0 1 0,1-2 1,3-2-1,1-2-1,2-2 1,0 0-1,0 3 0,-1 1 1,-1 2-1,-2 2 1,0 0-1,-1 2 1,-1 0 0,-2 1-1,0 0 1,-1 0-1,-1 0-1,-1 1 1,1 0 0,-1 2-1,0 0 1,0 1 0,-1 0-1,-1 0 0,-1 0-1,0-1-1,1-1 1,0 0-1,2-1 0,1-2 0,1-1 1,1 0 0,1-1 0,0-2 1,2 0-1,1-1 1,1-2 1,-1 1-1,0-1 0,-2 0-1,0 0 1,0 1-1,-1 0 1,0 2 1,1 1 0,-3 1 0,-2 2 1,-3 2-1,-3 2 0,-3 1 0,-1 3 0,-2 2 0,-2 2 0,-2 0 0,1 1 0,0 0 0,-1 0 0,2-2-1,1-1 0,3-2 1,2-2-1,0-2-1,3 0 2,0-2-1,1 0 0,0-2 1,2 0 0,1-2 0,1 0 1,0 0 0,-1 0 0,-2 2 0,1 0-1,-2 2 1,1 0-1,-1 2-1,0 0 1,1 1-2,1 0-1,1 0 0,1 0-2,0-1-1,1-1 0,-1 0-2,0-2-1,1-2 1,1-6 0,1-4 1,1-5 1,0-2 1,0 1 1,0 1 1,1 1 1,-3 2 2,-2 2 1,-3 4 3,-3 3 2,-2 4 1,-1 6-1,-1 5-1,0 7-1,-3 3-1,1-1 2,-2 1 0,-1-1 1,0 0 0,-1-1-3,1-1-1,0 0-3,1-3-1,3-3-2,3-3-1,3-2-3,3-4 0,3-4 0,2-4 0,4-4 1,1-3-1,1-1 3,-1-3 0,0-1 2,0 0 1,0 4 2,1 4 1,-1 5 2,-1 1 0,0 2 1,-1 0-1,-1 2-1,-2 1 1,0 4 0,-1 2 1,-1 3 1,0 1-2,1-2-2,0-2-2,2-2-3,1-3-2,1-1 1,0-2-1,2-1-1,1-4 1,2-4-2,3-4 1,1-3-1,-1-2 0,0 1 0,-3 0 0,-2 2 1,-2 1-2,-4 1-4,-2 1-3,-3 1-4,-3-1-14,-5-2-23,-3-1-25,-4-3-24</inkml:trace>
</inkml:ink>
</file>

<file path=ppt/ink/ink1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34"/>
    </inkml:context>
    <inkml:brush xml:id="br0">
      <inkml:brushProperty name="width" value="0.04464" units="cm"/>
      <inkml:brushProperty name="height" value="0.04464" units="cm"/>
    </inkml:brush>
  </inkml:definitions>
  <inkml:trace contextRef="#ctx0" brushRef="#br0">58751 3431 492,'6'-13'57,"-4"3"-5,-4 4-5,-4 4-6,-3 3-4,-4 2-7,-2 2-7,-3 2-5,-1 1-5,1 1-2,1 1-1,1 2-2,-1 1-1,-3 3 0,-3 3 0,-3 3 0,1 0-1,3-1 1,4-2 0,5-3 0,2-1 0,2 0-1,3-2-1,1-1-2,1 0 0,2 0-1,0-1 0,2 1 0,1-1-1,4-1 0,2 0 1,3-2-1,3-1 0,2 0-1,1-2 0,3 0-2,0-1 1,1 1 0,-1 2 1,1 0 0,-2 1 1,-1 0 1,-2 0 0,-3-1 0,-1 3 1,-2 2 1,-2 3-1,-2 3 0,-3 1 1,-2-3-1,-4-1 1,-2-2-1,-4-1 0,-2 1 1,-3 1 1,-3 2 1,-1-1 0,-1 1 0,0 0-2,1-1 0,-2 1-2,-3 1-6,-3 1-4,-2 2-4,-1-4-4,5-3-4,3-6-2,5-4-4,4-6-5,4-2-6,6-5-7,5-4-6,3-1 0,3 1 5,3 1 6,4 1 4,-1 0 5,-1 2 1,-3 1 1,-1 1 2</inkml:trace>
</inkml:ink>
</file>

<file path=ppt/ink/ink1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38"/>
    </inkml:context>
    <inkml:brush xml:id="br0">
      <inkml:brushProperty name="width" value="0.04552" units="cm"/>
      <inkml:brushProperty name="height" value="0.04552" units="cm"/>
      <inkml:brushProperty name="color" value="#F2395B"/>
    </inkml:brush>
  </inkml:definitions>
  <inkml:trace contextRef="#ctx0" brushRef="#br0">58440 3295 483,'-2'-33'65,"-2"9"-10,-4 12-11,-2 11-11,-1 5-7,1 0-3,0 0-5,2 0-2,-1 1-4,-4 3 0,-2 3-2,-3 4-1,-2 1 0,-1 1-2,-1 1 1,-1 1-1,0 0-1,1-1 0,1-1-1,1 0 0,1-2 0,3 1-1,1 0 0,2-1-1,2 1 0,3 1-1,1 2 1,2 0-1,3 0 0,4-1 0,4-1-1,4-1 1,2-2 0,1-2 0,1-4 1,2-3 0,-1-1 1,3 0 0,0 0 0,1 0 0,-1 0 0,-1 2 0,-2 0-1,-2 1 1,-2 1-1,1 0-1,0 0-1,0 0 0,-1 0-1,-1 1 1,-1 2 0,0 0 1,-3 1 1,-1 1-1,-2 1 1,-2 2 1,-2 0 0,-4 1 0,-2 1 0,-3 1 1,-3 1 0,-2 1-1,-1 1 0,-3 1 0,-1 0 0,-3-1-2,-1-1 0,-3-1-1,0-1-1,0-3 0,-1-1 0,1-2 0,-1-2-2,-1-1-2,-1 0-2,-1-2-2,0-1-3,2-2-3,0-3-5,1 0-2,2-3-4,5-1-2,3 0-2,5-1-2,5-3-4,10-4-9,8-4-8,9-3-7,3-1 1,-1 2 10,-3 4 9,-1 3 10</inkml:trace>
</inkml:ink>
</file>

<file path=ppt/ink/ink1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38"/>
    </inkml:context>
    <inkml:brush xml:id="br0">
      <inkml:brushProperty name="width" value="0.04376" units="cm"/>
      <inkml:brushProperty name="height" value="0.04376" units="cm"/>
      <inkml:brushProperty name="color" value="#F2395B"/>
    </inkml:brush>
  </inkml:definitions>
  <inkml:trace contextRef="#ctx0" brushRef="#br0">59972 4650 502,'-15'16'74,"1"-1"-12,1 1-11,0 0-11,2 0-7,-1 3-3,0 1-2,0 3-4,1 0-2,1 1-2,0-1-3,2 1-3,1-1-1,1 0 0,0 1 0,2-1 0,0 0-1,2-1-3,0-1-4,2-1-1,1-2-4,4-3 0,2-2-2,3-4-1,3-2-2,2-2-1,1-3-1,3 0-1,1-5-2,3-4 0,1-6-2,3-3 0,0-5-1,-1-2 2,-1-1 2,-1-2 1,-2-1 1,-3 1 2,-3 1 2,-3 1 1,-2 1 0,-2 1 1,-3 1 0,-1 1 1,-2 1-1,-4 3 2,-2 1 1,-3 3 1,-4 0 0,-2 2-1,-3 1-1,-3 1-2,-2 1 0,-1 2 0,-1 2 1,-1 2 0,0 2-6,3 4-11,1 2-12,3 3-12,1 1-2,4 0 5,3-2 5,2-1 5,3 0 1,0 0-4,2 0-3,1 0-5</inkml:trace>
</inkml:ink>
</file>

<file path=ppt/ink/ink1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39"/>
    </inkml:context>
    <inkml:brush xml:id="br0">
      <inkml:brushProperty name="width" value="0.04524" units="cm"/>
      <inkml:brushProperty name="height" value="0.04524" units="cm"/>
      <inkml:brushProperty name="color" value="#F2395B"/>
    </inkml:brush>
  </inkml:definitions>
  <inkml:trace contextRef="#ctx0" brushRef="#br0">61681 3796 486,'-9'-21'25,"0"5"2,-1 5 2,-1 4 2,-1 5-1,0 2-3,0 4-3,1 2-3,-2 4-2,0 5-1,-1 5 0,-1 6-1,0 1-1,2 0-1,3 0-2,1 1-1,1-1-1,2-2 0,1 1 0,1-2-1,1-2-1,3-2-3,4-1-2,2-2-2,3-3-2,2-1 0,2-2-1,1-2 1,3-3-3,3-3-4,3-2-4,3-4-4,2-3-3,-1-5-1,1-5-1,-1-5-3,0-3 1,-1-1 1,-1-1 0,-1-1 1,-1 0 1,-1-1 2,-1 1 0,-1 0 1,-1-2 2,-1-1 3,-1-2 3,-1-2 2,0-1 2,-2 1-1,-1 1 1,-1 2 0,-1 0 2,0 3 3,-2 2 4,-1 1 4,0 3 2,-2 3 2,-1 3 2,0 3 2,-2 6 6,-2 10 7,-2 10 10,-2 9 8,-2 6 0,-2 3-9,-2 1-8,-1 2-9,-2 1-5,2-2-1,1 0-1,0-1-1,2-1-3,1 1-4,0-1-4,2 0-3,1-1-5,0-1-6,1-3-6,2-1-7,0-2-4,0-2-5,0 0-3,0 0-5,1-3-2,4-3-2,2-3 0,4-3-2</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9"/>
    </inkml:context>
    <inkml:brush xml:id="br0">
      <inkml:brushProperty name="width" value="0.0426" units="cm"/>
      <inkml:brushProperty name="height" value="0.0426" units="cm"/>
      <inkml:brushProperty name="color" value="#00BFF3"/>
    </inkml:brush>
  </inkml:definitions>
  <inkml:trace contextRef="#ctx0" brushRef="#br0">68150 45266 516,'46'-7'151,"0"2"-33,-2 2-32,0 2-33,-2 1-21,-3 0-8,-4 0-10,-2 0-8,-1 0-9,-1 2-5,0 0-7,1 2-6,-3 0-5,-5 0-1,-5-1-4,-5 1-1,-4 1-4,-4 0-5,-4 1-4,-4 2-4</inkml:trace>
</inkml:ink>
</file>

<file path=ppt/ink/ink1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39"/>
    </inkml:context>
    <inkml:brush xml:id="br0">
      <inkml:brushProperty name="width" value="0.041" units="cm"/>
      <inkml:brushProperty name="height" value="0.041" units="cm"/>
      <inkml:brushProperty name="color" value="#F2395B"/>
    </inkml:brush>
  </inkml:definitions>
  <inkml:trace contextRef="#ctx0" brushRef="#br0">63950 4716 536,'29'-7'48,"-5"2"-3,-5 2-5,-5 2-3,-2 2-4,1 2-1,1 2-3,2 2-2,-2 1-3,-1 3-4,-3 2-2,0 2-4,-4 0-3,-3 1-4,-2-1-4,-4 1-2,-3 2-2,-5 7 1,-5 5 1,-5 6 2,-2 1-2,3-3-2,1-5-3,3-3-3,2-5 1,6-2 5,5-3 5,4-2 6,8-6 1,9-8 2,11-8-1,9-8 0,6-4-1,2-3-3,1-1-2,3-3-3,-2 2-9,-6 5-14,-6 5-15,-5 5-13</inkml:trace>
</inkml:ink>
</file>

<file path=ppt/ink/ink1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1"/>
    </inkml:context>
    <inkml:brush xml:id="br0">
      <inkml:brushProperty name="width" value="0.03813" units="cm"/>
      <inkml:brushProperty name="height" value="0.03813" units="cm"/>
      <inkml:brushProperty name="color" value="#F2395B"/>
    </inkml:brush>
  </inkml:definitions>
  <inkml:trace contextRef="#ctx0" brushRef="#br0">66000 3644 577,'8'-6'39,"0"2"3,-1 4 2,1 3 3,2 0-3,4-1-7,3 0-6,5-2-8,3 0-5,5 0-3,3 0-5,4 0-3,2 0-2,-2 0 1,0 0 2,-1 0 1,-3 0-6,-3 0-13,-5 0-12,-3 0-12,-6-1-12,-3-4-8,-6-2-8,-4-3-9,-6-4 3,-4-3 15,-6-5 15,-3-3 15,-4-2 9,2 3 3,1 1 3,1 3 3,2 2 2,2 4 1,4 4 0,3 5 2,0-1 0,0-2 2,-1-3 2,-2-3 2,0-2 3,-1 2 4,-2 1 4,0 1 4,1 4 8,2 8 13,4 8 13,3 7 11,0 8 2,-2 7-11,-2 7-10,-2 7-10,-1 3-9,1 1-4,-1 2-7,0 0-5,-1 2-5,0 2-8,-1 1-6,-1 3-7,0-1-7,4-2-4,2-4-6,4-2-6,2-7-3,0-10 0,2-10 0,0-9 0,1-6-1,2 0 2,0-2 1,2 0 0</inkml:trace>
</inkml:ink>
</file>

<file path=ppt/ink/ink1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2"/>
    </inkml:context>
    <inkml:brush xml:id="br0">
      <inkml:brushProperty name="width" value="0.03385" units="cm"/>
      <inkml:brushProperty name="height" value="0.03385" units="cm"/>
      <inkml:brushProperty name="color" value="#F2395B"/>
    </inkml:brush>
  </inkml:definitions>
  <inkml:trace contextRef="#ctx0" brushRef="#br0">68646 3750 649,'7'25'125,"0"5"-30,-2 3-28,0 4-30,-3 2-19,-3 0-9,-2 0-10,-3 0-8,-2-2-8,0-3-8,1-5-8,-1-4-7,0-4-5,0-3-2,1-4-1,-1-4-1</inkml:trace>
</inkml:ink>
</file>

<file path=ppt/ink/ink1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2"/>
    </inkml:context>
    <inkml:brush xml:id="br0">
      <inkml:brushProperty name="width" value="0.03197" units="cm"/>
      <inkml:brushProperty name="height" value="0.03197" units="cm"/>
      <inkml:brushProperty name="color" value="#F2395B"/>
    </inkml:brush>
  </inkml:definitions>
  <inkml:trace contextRef="#ctx0" brushRef="#br0">69000 4296 688,'14'-1'37,"-1"0"2,-2-2 2,-2 0 1,-1-1-2,3 0-6,2 1-5,1-1-6,2 1-7,0 0-7,-1 2-8,1 0-6,-2 1-2,-1 0 3,-3 0 5,-1 0 2,-1-1-10,-2-2-25,-1-2-26,0-1-24</inkml:trace>
</inkml:ink>
</file>

<file path=ppt/ink/ink1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2"/>
    </inkml:context>
    <inkml:brush xml:id="br0">
      <inkml:brushProperty name="width" value="0.0474" units="cm"/>
      <inkml:brushProperty name="height" value="0.0474" units="cm"/>
      <inkml:brushProperty name="color" value="#F2395B"/>
    </inkml:brush>
  </inkml:definitions>
  <inkml:trace contextRef="#ctx0" brushRef="#br0">69712 2790 464,'0'-19'51,"0"10"5,0 10 3,0 10 4,-1 9-2,0 9-8,-2 8-7,0 10-7,-1 3-7,0 1-7,0 0-5,1 0-6,-1-1-5,0 0-4,0-2-3,0 0-3,0-2-3,0-1 0,0 0-1,1-2-1,-1-1-5,2-2-10,0-1-11,2-3-10,0-3-5,2-2 3,0-3 1,2-3 1,-1-4 3,-1-3 0,0-4 0,-2-4 2</inkml:trace>
</inkml:ink>
</file>

<file path=ppt/ink/ink1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2"/>
    </inkml:context>
    <inkml:brush xml:id="br0">
      <inkml:brushProperty name="width" value="0.04963" units="cm"/>
      <inkml:brushProperty name="height" value="0.04963" units="cm"/>
      <inkml:brushProperty name="color" value="#F2395B"/>
    </inkml:brush>
  </inkml:definitions>
  <inkml:trace contextRef="#ctx0" brushRef="#br0">70000 4462 443,'16'-22'17,"-1"3"2,1 3 2,0 3 2,-1 2 0,-1 0 1,-1 2-2,0 1 1,-2 2-1,1 6 2,0 4 0,-1 6 1,0 3-2,-2 5-4,-2 3-4,-2 5-5,-2-1-3,-2-1-2,-2-4-2,-2-3-2,4-7-6,9-11-13,11-10-11,9-11-11,5-6-4,-1-1 7,-1 0 5,-1-2 7,-4 2 5,-4 5 5,-5 5 7,-4 5 4,-5 5 14,-4 6 20,-5 6 19,-2 6 21,-4 3 3,2 2-13,-1 0-13,0 1-13,0 1-8,0 1-4,0 1-3,0 1-3,2 0-3,2-1-5,3-1-3,4 0-3,2-2-4,1-1-3,3-1-3,2-1-2,1-1-2,1-2-2,1-3-2,2-1-2,-1-3-2,1-6-1,-1-4-2,1-5-2,-1-4 2,-1-1 3,-1-3 4,-1-1 3,-2-2 4,-2-1 3,-4-1 3,-2-1 4,-4 1 0,-3 3 0,-2 3-1,-3 3-1,-4 2 1,-4 1 2,-4 1 0,-3 1 3,-5 2-4,-3 4-6,-4 4-6,-4 4-8,0 3-5,7 0-4,5 1-6,7 2-4,3-1-2,1 1 2,0 0 1,2 0 2</inkml:trace>
</inkml:ink>
</file>

<file path=ppt/ink/ink1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3"/>
    </inkml:context>
    <inkml:brush xml:id="br0">
      <inkml:brushProperty name="width" value="0.04115" units="cm"/>
      <inkml:brushProperty name="height" value="0.04115" units="cm"/>
      <inkml:brushProperty name="color" value="#F2395B"/>
    </inkml:brush>
  </inkml:definitions>
  <inkml:trace contextRef="#ctx0" brushRef="#br0">73650 4146 534,'8'-14'97,"2"5"-20,0 3-20,1 4-19,4 2-11,7 0-1,7 0-2,7 0-1,5 0-2,6 0-1,4 0-2,6 0-2,0 0-3,-1-2-6,-2 0-5,-2-1-6,-4-1-7,-4 2-9,-5 0-8,-6 2-8,-4 0-6,-7 2-3,-5 0-1,-6 2-3</inkml:trace>
</inkml:ink>
</file>

<file path=ppt/ink/ink1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5"/>
    </inkml:context>
    <inkml:brush xml:id="br0">
      <inkml:brushProperty name="width" value="0.04543" units="cm"/>
      <inkml:brushProperty name="height" value="0.04543" units="cm"/>
      <inkml:brushProperty name="color" value="#F2395B"/>
    </inkml:brush>
  </inkml:definitions>
  <inkml:trace contextRef="#ctx0" brushRef="#br0">73624 4804 484,'-11'0'11,"10"0"22,10 0 21,10 0 23,5-1 3,4 0-14,3-2-16,3 0-13,3-1-11,4 1-6,4-1-5,4 0-6,1 1-2,0 0 1,-2 2 2,0 0 0,-3 1-8,-2-2-17,-4 0-20,-2-1-17,-4 0-6,-3 2 4,-5 2 6,-3 2 6,-4 0 0,-3-1-1,-3 0-3,-2-2-3</inkml:trace>
</inkml:ink>
</file>

<file path=ppt/ink/ink1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6"/>
    </inkml:context>
    <inkml:brush xml:id="br0">
      <inkml:brushProperty name="width" value="0.03273" units="cm"/>
      <inkml:brushProperty name="height" value="0.03273" units="cm"/>
      <inkml:brushProperty name="color" value="#F2395B"/>
    </inkml:brush>
  </inkml:definitions>
  <inkml:trace contextRef="#ctx0" brushRef="#br0">77528 2521 672,'-2'-21'1,"0"5"5,-3 4 2,-2 6 5,-2 3 2,-4 2 4,-2 2 3,-3 2 2,-3 3 2,-3 6-2,-3 4-1,-2 5-2,-2 4-2,3 2-1,2 4-2,1 3-3,4 0 0,3-1-1,4-3 0,5-2 0,2-1-4,2-3-6,2-1-5,2-3-6,3-2-2,4-3 1,4-2 1,3-4 2,4-1-1,3 1-1,3 2-2,3 0-1,0 0 0,-3-3 1,-3-1 2,-3-2 0,-3 0 3,-2 0 0,-4 1 3,-3 2 1,-3 1 2,-4 1 1,-4 3 3,-3 2 2,-6 1 0,-4 1-1,-4 1 0,-6 1-1,-2 0-1,1-3-2,1-1-3,2-2-2,-1-2-7,1-1-13,-1-1-12,1 0-12,2-4-3,7-2 6,5-6 6,7-2 7,3-3 6,3 0 6,4 0 6,2 1 5</inkml:trace>
</inkml:ink>
</file>

<file path=ppt/ink/ink1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6"/>
    </inkml:context>
    <inkml:brush xml:id="br0">
      <inkml:brushProperty name="width" value="0.03549" units="cm"/>
      <inkml:brushProperty name="height" value="0.03549" units="cm"/>
      <inkml:brushProperty name="color" value="#F2395B"/>
    </inkml:brush>
  </inkml:definitions>
  <inkml:trace contextRef="#ctx0" brushRef="#br0">78791 2936 619,'6'-11'9,"-3"8"15,-2 9 18,-4 10 15,-2 4 4,-2 2-12,-1 3-10,-3 1-11,0 1-8,2-1-4,3-1-3,1-1-4,1-2-3,0-1-1,0-3-3,0-1-2,2-3-1,4-1-2,4-2-1,4-2-2,3-3-3,5-4-6,3-4-4,5-4-5,2-4-4,2-6-1,3-4-2,1-4-2,0-5 2,-4-3 2,-2-3 4,-3-2 3,-3-2 4,-5 0 4,-3 0 4,-4 0 3,-5 2 5,-2 5 5,-6 5 5,-2 5 5,-5 4 2,-6 3-2,-4 3-1,-4 3-3,-5 3-3,1 4-7,-2 4-8,-1 4-6,1 3-5,1 5-5,3 4-3,2 3-5,2 1 1,5-5 6,3-3 7,4-4 7</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29"/>
    </inkml:context>
    <inkml:brush xml:id="br0">
      <inkml:brushProperty name="width" value="0.03653" units="cm"/>
      <inkml:brushProperty name="height" value="0.03653" units="cm"/>
      <inkml:brushProperty name="color" value="#00BFF3"/>
    </inkml:brush>
  </inkml:definitions>
  <inkml:trace contextRef="#ctx0" brushRef="#br0">67889 45900 602,'-14'7'0,"1"-3"0,2-1 0,2-1 0,6-3 10,8-1 23,9 0 20,10-1 23,5 0 0,6 2-19,5 2-18,4 2-20,4 0-10,2 2 0,2-2 0,2 1-1,-1 1-10,-2 2-20,-4 2-18,-2 1-19,-6 0-9,-7-2 4,-9-4 2,-7-2 4</inkml:trace>
</inkml:ink>
</file>

<file path=ppt/ink/ink1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6"/>
    </inkml:context>
    <inkml:brush xml:id="br0">
      <inkml:brushProperty name="width" value="0.03197" units="cm"/>
      <inkml:brushProperty name="height" value="0.03197" units="cm"/>
      <inkml:brushProperty name="color" value="#F2395B"/>
    </inkml:brush>
  </inkml:definitions>
  <inkml:trace contextRef="#ctx0" brushRef="#br0">79933 3866 688,'36'-7'18,"-4"2"3,-5 2 4,-5 2 3,-3 1 1,-1 2-2,-1 0-2,0 2-2,-3 0-2,-3 3-4,-3 2-4,-2 2-2,-5 2-2,-4 5 1,-6 3 2,-4 5 0,-5 1-3,-3 1-8,-5-1-7,-3 0-8,-1-1-2,2-3 1,1-3 4,3-3 2,1-2 0,3-3-1,1-1-2,3-2-2,3-2 4,6-2 9,6-3 8,6 0 9,6-4 2,7 0-3,7-3-4,7-2-4,4 0-6,0 0-8,2 2-8,1 1-8,-1 0-9,-2 2-5,-2 0-8,-2 2-6,-3 0 0,-7 2 9,-5 0 8,-6 2 9</inkml:trace>
</inkml:ink>
</file>

<file path=ppt/ink/ink1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8"/>
    </inkml:context>
    <inkml:brush xml:id="br0">
      <inkml:brushProperty name="width" value="0.03775" units="cm"/>
      <inkml:brushProperty name="height" value="0.03775" units="cm"/>
      <inkml:brushProperty name="color" value="#F2395B"/>
    </inkml:brush>
  </inkml:definitions>
  <inkml:trace contextRef="#ctx0" brushRef="#br0">81774 3607 582,'-11'-8'58,"10"2"-2,10 1 0,10 0-1,7 1-5,8 1-7,7-1-8,6 0-8,5-1-8,0 0-6,1-1-7,2-1-8,-3-1-5,-5 0-8,-4 0-7,-5 1-7,-6-1-6,-4 2-4,-5 1-5,-5 0-5,-5 1-1,-6 1 2,-6-1 2,-6 0 2</inkml:trace>
</inkml:ink>
</file>

<file path=ppt/ink/ink1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49"/>
    </inkml:context>
    <inkml:brush xml:id="br0">
      <inkml:brushProperty name="width" value="0.04158" units="cm"/>
      <inkml:brushProperty name="height" value="0.04158" units="cm"/>
      <inkml:brushProperty name="color" value="#F2395B"/>
    </inkml:brush>
  </inkml:definitions>
  <inkml:trace contextRef="#ctx0" brushRef="#br0">82806 2411 529,'-21'-28'9,"5"5"6,4 6 7,6 7 7,3 4 4,0 4 3,2 4 5,0 4 3,1 5-2,0 7-5,0 7-6,0 7-7,-1 5-2,-2 6-3,-2 4-1,-1 6-2,-2 0-3,0-3-3,0-2-3,1-4-4,-1 2-11,0 4-17,0 5-18,1 6-17,0-6-3,2-13 12,2-13 11,2-14 13,1-7 2,0 1-7,0 1-6,0 2-6</inkml:trace>
</inkml:ink>
</file>

<file path=ppt/ink/ink1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50"/>
    </inkml:context>
    <inkml:brush xml:id="br0">
      <inkml:brushProperty name="width" value="0.05221" units="cm"/>
      <inkml:brushProperty name="height" value="0.05221" units="cm"/>
      <inkml:brushProperty name="color" value="#F2395B"/>
    </inkml:brush>
  </inkml:definitions>
  <inkml:trace contextRef="#ctx0" brushRef="#br0">84752 2211 421,'15'-21'37,"-1"5"0,0 5-2,-2 4 0,2 4-3,3 2-3,5 2-3,3 2-3,2 3-3,-1 4-4,-1 3-2,-1 5-3,-2 2-4,-5 1-2,-3 1-2,-4 1-4,-4 2-2,-4 3-2,-4 3-1,-4 3-2,-6 1-1,-7 2-1,-9 0 1,-7 2-1,-5 0-1,-2-2 2,-3 0 0,0-1 1,-1-3 1,1-4 0,3-3 1,2-5 0,3-3 2,6-2 2,4-4 3,5-3 2,4-2 1,2 0 0,4-2-1,3 0 0,4-3 0,6-1 4,6-2 2,6-1 4,6-3 1,9-2 1,7-2 2,8-2 0,6-1 0,4-1-5,4-1-3,3-1-4,2 0-4,-2 2-3,-3 2-3,-1 3-4,-3 0-3,-6 0-2,-4 0-1,-6 0-3,-3 0-3,-3-1-4,-3-2-4,-3 0-4,-4-3-3,-5-3-1,-5-5 0,-4-3-2,-4-4 3,2-5 7,-2-3 9,1-4 6,0-1 6,0 2 1,0 2 2,0 2 2,0 3 2,0 5-1,0 5 1,0 5 1,-1 4 9,2 2 20,-2 4 20,1 3 19,0 3 4,0 4-12,0 4-11,0 4-12,0 4-6,0 5-2,0 5-2,0 5 0,-1 3-3,-3 4-2,0 3-3,-3 2-2,-2 3-1,0 0-1,-2 2-1,0 0 0,-1 0-4,-2-4-8,0-2-8,-1-4-9,0-3-6,0-5-9,2-5-6,1-5-8,1-8-6,2-12-4,2-12-5,2-11-5,3-7 3,4-1 11,4-1 10,4 0 10,1 0 10,1 3 7,0 3 7,-1 4 8,1 1 7,1 4 9,2 3 8,0 3 8,0 2 3,1 2-1,-1 3-2,1 1-2,-1 1-2,1 2-4,0 0-4,-1 2-3,1 1-6,0 2-6,-1 2-7,1 2-7,-2-4-11,-3-6-15,-3-9-16,-2-8-15,-4-5-1,-1-2 15,-2-4 14,-2-3 14,-1 0 10,0 1 3,0 3 4,0 2 4,0 3 4,0 5 5,0 4 4,0 6 4,1 3 7,0 1 8,2 0 8,0 2 8,0 5 6,0 10 4,-2 9 2,0 11 4,-2 6-3,-2 4-10,-2 4-11,-2 4-9,0 2-7,0 1-4,2 1-4,1 2-4,0-2-5,0-3-6,0-2-7,0-4-7,1-3-8,0-5-11,2-5-9,0-6-11,2-3-5,2-4 1,2-5 0,2-3 1,2-5 4,1-4 6,3-6 6,2-4 7,0-3 5,-1 1 5,-1-1 6,0 0 4</inkml:trace>
</inkml:ink>
</file>

<file path=ppt/ink/ink1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50"/>
    </inkml:context>
    <inkml:brush xml:id="br0">
      <inkml:brushProperty name="width" value="0.06251" units="cm"/>
      <inkml:brushProperty name="height" value="0.06251" units="cm"/>
      <inkml:brushProperty name="color" value="#F2395B"/>
    </inkml:brush>
  </inkml:definitions>
  <inkml:trace contextRef="#ctx0" brushRef="#br0">89760 2131 351,'13'-42'23,"-3"10"5,-4 9 4,-4 11 5,-4 7 4,-4 8 0,-4 6 2,-3 7 1,-3 6-3,2 5-7,1 5-7,1 5-6,1 2-7,0 2-3,2 1-4,1 0-4,1-1-3,2-3-3,2-5-2,2-4-4,2-3-1,2-5-1,2-3 0,2-5-2,2-3-2,5-2-4,4-4-4,3-2-3,4-5-3,3-6 2,3-6-1,3-5 1,0-7 1,0-5 3,-1-6 2,-1-6 3,-2-5 1,-2-2 1,-1-3 2,-3-3 1,-2 0 1,-3 6 2,-3 4 3,-2 6 1,-3 4 5,-1 3 8,0 5 7,-2 4 7,-1 3 7,-2 4 8,-3 5 8,0 3 7,-4 4 4,0 6-3,-3 4-2,-2 6-2,-1 4-4,-2 7-7,0 5-5,-1 7-7,0 4-5,0 6-3,2 4-4,1 6-2,1 1-2,4-1 0,2 0 0,4-2-1,2 1-7,2 0-14,1 1-15,3 2-14,0-2-11,0-1-5,-2-2-5,-1-2-6,0-5 0,-2-10 5,-1-8 4,0-8 5</inkml:trace>
</inkml:ink>
</file>

<file path=ppt/ink/ink1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59:58"/>
    </inkml:context>
    <inkml:brush xml:id="br0">
      <inkml:brushProperty name="width" value="0.05192" units="cm"/>
      <inkml:brushProperty name="height" value="0.05192" units="cm"/>
      <inkml:brushProperty name="color" value="#F2395B"/>
    </inkml:brush>
  </inkml:definitions>
  <inkml:trace contextRef="#ctx0" brushRef="#br0">54361 9775 423,'-24'7'2,"-1"-1"4,-1-1 5,0 0 3,0-2 4,6 0 3,5-2 4,5 0 4,5-1 3,6 0 3,6 0 3,6 0 3,2 0-2,-1 0-6,-1 0-7,0 0-5,-1 0-5,3 0-1,1 0-2,3 0-1,1 0-2,-1 0 1,1 0-1,0 0 0,-1-1 0,1 0-2,-1-2-1,1 0-1,0-1-2,3 0 0,1 0-3,3 0 0,1 1-1,1 0 1,0 2 0,2 1 0,2-1 0,3-1 1,3 0 1,2-1 0,3-2 0,2-2 0,2-2-1,2-1 1,0-2-1,0 2 1,-2 1 0,0 1 0,-2 1 0,0 2 0,-2 2-1,0 2 1,-2 1-1,-3 0-2,-4 0-1,-2 0-2,-3 0-1,-1 2 2,-3 0 1,-1 2 0,-1-1 0,1 0-3,1-2-2,1 0-3,0-1-1,0 0 2,1 0 1,-1 0 2,1-2 0,1 0 1,1-3 1,1-2-1,0 0 1,-2 2 1,0 3-1,-1 1 1,-1 0 0,-1-1-1,-1 0-1,-1-1-2,-2-1 0,-3 2-1,-3 0 0,-2 2-1</inkml:trace>
</inkml:ink>
</file>

<file path=ppt/ink/ink1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2"/>
    </inkml:context>
    <inkml:brush xml:id="br0">
      <inkml:brushProperty name="width" value="0.04048" units="cm"/>
      <inkml:brushProperty name="height" value="0.04048" units="cm"/>
      <inkml:brushProperty name="color" value="#F2395B"/>
    </inkml:brush>
  </inkml:definitions>
  <inkml:trace contextRef="#ctx0" brushRef="#br0">76657 10000 543,'-18'17'87,"-2"3"-18,-3 3-18,-2 3-17,-5 3-10,-1 5-3,-4 3-1,-3 4-4,-2 4-2,-4 2-3,-3 3-3,-2 4-4,0-2-3,2-5-4,3-4-3,4-5-5,3-5-1,4-6 1,3-3 1,5-6 1,3-4 2,5-3 1,3-3 2,4-2 1,5-1 4,6 1 8,6 3 7,6 2 7,3 2 2,1 1-3,1 3-3,1 2-3,1 1-3,1 1-2,1 1-3,1 1-1,3 1-2,3 1-2,4 1-3,5 1-1,0 1-3,0 0-5,-2 2-6,1 1-4,-3 0-4,-2-1-5,-2-1-4,-1-1-5,-3-2-2,-1-2-2,-3-1-3,-1-2-1</inkml:trace>
</inkml:ink>
</file>

<file path=ppt/ink/ink1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3"/>
    </inkml:context>
    <inkml:brush xml:id="br0">
      <inkml:brushProperty name="width" value="0.03913" units="cm"/>
      <inkml:brushProperty name="height" value="0.03913" units="cm"/>
      <inkml:brushProperty name="color" value="#F2395B"/>
    </inkml:brush>
  </inkml:definitions>
  <inkml:trace contextRef="#ctx0" brushRef="#br0">79400 9213 562,'0'-13'46,"0"6"-5,0 6-3,0 6-5,1 5-3,2 4-6,2 3-5,2 5-4,-1 1-5,-1 1-4,-2-1-4,-2 1-5,-1-1-2,0 1-1,0-1 0,0 1-1,0-3-1,-2-1-2,0-4-3,-2-3-2,2-6-3,4-10-7,4-10-6,4-9-5,4-6-1,5-1 3,5-1 5,5-1 4,1 2 5,-3 5 4,-3 5 5,-3 5 5,-3 4 7,-1 2 9,-2 4 8,-2 3 9,-3 2 4,-1 3-1,-2 4 0,-2 2-1,-2 2 1,0 0 0,-2-1 1,0 1 2,-2 0-4,0 2-5,-2 0-6,0 1-6,-1-1-5,0-1-6,0-2-6,0-2-5,2-5-6,4-6-10,4-8-8,4-6-8,2-5-4,3-4 2,2-5 1,2-3 1,0-3 5,1-1 9,-1 0 7,1-2 9,0 1 7,1 4 5,1 2 7,1 3 6,0 3 4,-1 3 3,-1 3 4,-1 3 2,-1 4 5,-1 3 3,-1 4 5,-1 4 4,0 3 0,0 2-7,-1 2-5,1 2-5,-1 2-5,-1 3-4,-1 3-2,0 3-4,-2 2-1,-1 1 1,0 1 1,-2 1 1,-1 2-1,-1 1-2,0 3-4,-2 1-2,-1 1-2,-4 1 0,-2-1-1,-3 0 0,-4 0 0,-2-1 0,-3-2 1,-3 0-1,-1-1-1,1-3-3,0-1-3,2-3-3,1-2-2,-1-4-2,0-5-1,1-3-1,-1-4-4,2-4-4,1-4-4,1-3-6,1-7-1,2-6-2,2-6 1,3-8-1,2-3 1,4 0 3,3 0 4,5-1 3,2 4 5,0 4 6,-1 5 7,1 5 6,-1 4 8,-2 5 5,-2 3 8,-2 4 6,-2 5 8,-1 4 9,0 5 10,-2 6 9,-2 3 0,-6 3-12,-4 3-10,-5 3-12,-4 2-8,-5 2-5,-3 2-5,-4 3-4,-2 1-9,1 0-8,1 2-10,2 1-8,2-3-7,7-6 0,5-6-3,6-5-1,5-7-2,1-8-1,2-8-2,2-8-1,1-3 3,2 1 7,0 0 7,2 2 7</inkml:trace>
</inkml:ink>
</file>

<file path=ppt/ink/ink1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3"/>
    </inkml:context>
    <inkml:brush xml:id="br0">
      <inkml:brushProperty name="width" value="0.03342" units="cm"/>
      <inkml:brushProperty name="height" value="0.03342" units="cm"/>
      <inkml:brushProperty name="color" value="#F2395B"/>
    </inkml:brush>
  </inkml:definitions>
  <inkml:trace contextRef="#ctx0" brushRef="#br0">80750 10278 658,'50'-34'4,"-10"9"11,-10 11 9,-9 9 9,-5 6 5,1 2 1,1 2-1,2 2 0,0 2-3,1 3-6,1 3-8,1 3-6,1 3-6,3 1-5,1 3-7,2 1-4,2 0-8,1-1-10,1-3-9,1-1-10,-3-3-5,-6-3-2,-5-3-2,-6-2-1</inkml:trace>
</inkml:ink>
</file>

<file path=ppt/ink/ink1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4"/>
    </inkml:context>
    <inkml:brush xml:id="br0">
      <inkml:brushProperty name="width" value="0.05154" units="cm"/>
      <inkml:brushProperty name="height" value="0.05154" units="cm"/>
      <inkml:brushProperty name="color" value="#F2395B"/>
    </inkml:brush>
  </inkml:definitions>
  <inkml:trace contextRef="#ctx0" brushRef="#br0">82992 8206 426,'0'-15'1,"3"1"1,2 1 1,2 0 1,1 3 4,0 1 6,0 2 5,0 2 6,-1 3 2,-1 4-1,-1 4-2,0 4-1,-2 2 0,0 3 0,-2 2-1,0 1 1,-1 4-1,0 3 0,0 4 0,0 5 0,-1 1-1,0 0-3,-2 0-1,0 1-2,-1-1-2,0 2-2,0 1-1,0 0-1,1 0-2,0-1-1,2-3 0,1-2-2,0 0-1,0 1-2,0 0 0,0 2-2,0-1-2,0-1-3,0-3-1,0-2-3,0-1-2,0-3 0,0-1-1,0-3 0,-4-5-4,-4-10-8,-7-10-8,-5-10-7,-4-7-1,1-7 5,-1-5 6,1-6 6,-1-2 5,1 2 4,-1 2 4,1 2 4,0 1 3,4 3 1,3 2 1,3 1 2,3 3 3,2 3 3,4 3 5,3 3 4,1 2 2,2 1 1,0 1 1,1 1 1,3 0 0,2 2-3,3 1-2,4 1-3,0 1-1,-1 2-1,-1 2 1,-1 2-1,0 2-2,0 2-4,0 2-4,-1 2-4,-1 2-2,-2 3 2,-4 3 0,-2 3 2,-4 3 1,-4 1 1,-4 3 3,-3 1 2,-4 1 1,-2 1 1,-1-1 1,-3 1 1,0-2 0,1-2 0,1-1 0,1-2 0,1-4-1,1-1-1,1-4-2,1-3-2,4-3-3,8-6-6,8-4-6,8-5-5,8-6-3,9-6-3,8-5-2,10-6-2,4-4 0,3 1 1,2 0 3,2 0 2,0 1 4,-3 3 5,-1 3 6,-2 3 5,-4 3 4,-6 1 2,-5 3 3,-7 1 2,-5 3 3,-3 5 7,-5 3 4,-3 4 6,-5 4 4,-6 6-1,-6 4 1,-6 5 1,-3 3-3,-1 1-4,-2 1-5,0 1-5,1 1-3,1-1-1,2 1-3,2-1 0,3 0-3,5-1-2,2-1-2,5-1-2,4-1-3,6 1-2,4 0-3,5-1-2,3 0-5,1-3-8,0-1-9,2-2-8,1-1-5,-1 1-3,0 1-2,1 2-3</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12"/>
    </inkml:context>
    <inkml:brush xml:id="br0">
      <inkml:brushProperty name="width" value="0.03456" units="cm"/>
      <inkml:brushProperty name="height" value="0.03456" units="cm"/>
      <inkml:brushProperty name="color" value="#F2385B"/>
    </inkml:brush>
  </inkml:definitions>
  <inkml:trace contextRef="#ctx0" brushRef="#br0">91450 22850 636,'-2'-50'0,"-3"0"-2,-3 0 0,-2 0-1,-3 1 1,1 4 3,-1 3 2,1 3 3,1 3 3,3 3 2,3 3 3,4 4 2,-1 11 5,-3 23 9,-3 22 8,-2 22 8,-1 16 0,3 14-7,3 11-9,4 14-8,1 7-6,0 3-4,0 3-4,0 4-3,0 10-6,0 19-5,0 19-6,0 19-6,-2 12-1,-3 6 2,-3 7 4,-2 6 2,-3-15-7,1-33-18,-1-35-18,1-34-18</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0"/>
    </inkml:context>
    <inkml:brush xml:id="br0">
      <inkml:brushProperty name="width" value="0.04612" units="cm"/>
      <inkml:brushProperty name="height" value="0.04612" units="cm"/>
      <inkml:brushProperty name="color" value="#00BFF3"/>
    </inkml:brush>
  </inkml:definitions>
  <inkml:trace contextRef="#ctx0" brushRef="#br0">71827 44140 476,'2'-22'8,"5"5"15,6 3 16,4 4 14,2 4 5,-1 2-10,-1 4-8,-1 3-9,0 2-5,1 3-3,2 3-2,0 4-3,-2 1-3,-1 3-4,-4 1-4,-3 3-5,-4 0-4,-6 1-3,-6 0-5,-5-1-4,-6 0-3,-3-1-1,-5-1-2,-3-1-3,-1-1 3,1-3 3,3-1 5,1-2 4,3-3 4,3-1 2,3-2 3,3-2 3,4-1 5,8 0 8,6 0 7,8 0 8,4 0 2,5 2-4,3 0-4,5 1-4,0 1-3,-2 0-4,-2 0-4,-1 0-3,-3 0-3,-1 3-1,-3 2-2,-1 2-2,-3 1 1,-4 3 0,-5 1 1,-2 3 1,-5 0-1,-2 1-3,-4-1-3,-2 1-4,-3-1-1,-3-1-2,-3-1 0,-3-1 0,-2-1-3,-1-1-1,-1-1-4,-1 0-2,1-3-4,1-3-4,3-3-5,1-2-4,3-4-1,3-4 3,3-4 3,2-4 3,3-1 1,1 1-3,0 0-3,2 2-3</inkml:trace>
</inkml:ink>
</file>

<file path=ppt/ink/ink1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6"/>
    </inkml:context>
    <inkml:brush xml:id="br0">
      <inkml:brushProperty name="width" value="0.04592" units="cm"/>
      <inkml:brushProperty name="height" value="0.04592" units="cm"/>
      <inkml:brushProperty name="color" value="#F2395B"/>
    </inkml:brush>
  </inkml:definitions>
  <inkml:trace contextRef="#ctx0" brushRef="#br0">79050 12638 479,'1'-16'5,"2"2"10,2 1 10,2 1 10,3 1 4,7 2-3,6 2-3,5 2-4,5 2-2,2 0-5,4 2-3,3 1-4,-1 0-4,-4 0-4,-3 0-4,-5 0-4,-3 0-7,-3 1-10,-3 2-9,-3 0-9,-5-1-7,-8-6 0,-8-4-2,-8-5-1,-3-3 5,3-2 11,1 0 12,2-1 11,1 0 6,0 1 2,1 1 1,-1 1 2,0 1 1,0 2 5,0 3 3,0 1 4,1 3 9,1 4 13,0 4 13,2 4 13,0 4 2,0 5-12,0 5-10,0 5-11,1 4-7,0 3-3,2 3-3,0 3-3,1 1-4,0 2-2,0 0-4,0 2-4,0-2-3,0-2-8,0-3-5,0-3-7,0-3-3,0-3 2,0-4 2,0-1 2,0-4 0,-2 1-1,0-2-2,-1-1 0,-3-2-1,-2-4 1,-3-5 0,-4-3 1,-1-2 2,-1-2 4,-1 0 3,-1-1 4,0-2 2,2-2 3,3-2 2,1-2 2,2-1 1,2 1 1,3-1-1,1 0 0,2 0 0,2-1 0,2-1 0,2-2 0,5-2-4,9-5-5,9-5-6,9-4-6,5-4-5,2-1-2,2-1-3,2 0-2,1-1-2,-2 1 1,0 2 0,-1 0 1,-2 1 2,-2 2 4,-2 0 4,-2 1 4,-2 3 3,-5 5 1,-3 5 2,-5 5 1,-3 3 7,-5 2 12,-3 2 14,-4 3 13,-3 1 5,-2 3-2,-2 4-1,-2 2-3,-3 4-1,-6 4-3,-4 3-2,-5 5-2,-3 2-3,-1 1-2,-1 1-1,-1 1-3,1-1-5,1 0-7,3-1-7,1 0-7,3-3-8,3-3-7,3-3-8,3-3-8,5-4-5,9-6-2,10-6-3,8-6-1,2-2 2,-1 0 8,-4 2 7,-3 1 9,-3 1 8,-1 4 12,-2 3 10,-2 2 11,-2 4 8,-1 4 3,0 3 5,-2 5 3,-1 2 1,-4 3-2,-2 1-3,-3 3-3,-2 0-4,2 1-4,0-1-5,2 1-5,0-2-3,0-2-3,0-1-2,0-2-2,3-8-9,6-13-15,6-12-16,6-13-14,1-7-4,-1-3 5,-2-1 7,-3-2 6,0-1 7,0 2 4,0 0 7,-1 1 4,2 3 6,0 4 5,1 3 4,1 5 5,1 2 4,2 2 4,0 3 5,1 1 3,0 2 2,1 1-1,-1 0-1,1 2-1,-1 0 0,-1 2-2,-1 1 1,0 0-2,-3 5 0,-3 8 0,-3 8 0,-2 7-1,-3 3-1,-2-3-4,-2-3-3,-2-2-4,-1-3-1,0 1-1,0 0 1,0-1-2,1 0-1,0-1-2,2 0-4,0-2-3,1 0-3,-2 0-2,0-1-2,-1 1-2,-2-1-1,0-1 0,-2 0 0,0-2 0,-1-1-1,-2-2-2,0-2-1,-1-2-3,-1-3-1,0-4 0,0-4-1,1-3 0,0-4 1,2-2 4,2-2 4,3-1 3,-1 0 5,2 1 3,-1 3 5,0 1 3,0 2 6,2 2 6,0 3 5,2 1 7,-1 3 7,0 4 9,-2 4 10,0 4 8,-1 3 1,0 3-9,0 4-9,1 2-8,-1 4-7,2 5-3,0 4-4,2 6-3,-1 6-5,-1 6-3,0 7-6,-1 8-4,-1 4-3,0 5-3,0 3-3,0 4-1,1 5-7,0 6-12,2 6-10,0 6-11,1-4-2,0-16 7,0-14 8,0-14 7,0-12 2,-2-6-4,0-7-3,-2-7-4</inkml:trace>
</inkml:ink>
</file>

<file path=ppt/ink/ink1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7"/>
    </inkml:context>
    <inkml:brush xml:id="br0">
      <inkml:brushProperty name="width" value="0.05739" units="cm"/>
      <inkml:brushProperty name="height" value="0.05739" units="cm"/>
      <inkml:brushProperty name="color" value="#F2395B"/>
    </inkml:brush>
  </inkml:definitions>
  <inkml:trace contextRef="#ctx0" brushRef="#br0">83213 12203 383,'1'-19'29,"0"10"4,2 10 3,0 10 5,0 6-3,0 3-8,-2 3-9,0 3-9,-1 0-6,0-1-6,0-3-4,0-1-6,2-3-5,4-5-7,4-3-7,3-4-7,5-6-2,4-8 5,3-8 3,4-7 5,1-4 3,-5 1 5,-3 1 4,-5 1 3,-3 2 6,-2 3 4,-4 3 6,-2 3 5,-4 2 5,-1 2 4,-2 2 5,-1 2 5,-4 3 2,-2 2 1,-4 4 1,-2 2 2,-2 4-2,-1 4-4,-1 3-5,-1 5-4,0 2-3,1 1-3,0 1-2,2 1-2,2-1-3,1 0-1,2-1-3,2-1-1,3-2-5,2-3-7,4-3-8,3-2-7,2-4-5,5-3-1,4-2-2,4-4-1,0-1 1,-1-2 5,-3 0 5,-1-1 4,-6 2 7,-10 7 10,-10 7 8,-9 8 10,-5 3 3,1 1-2,1 1-1,1 0-2,0 1-1,-1-3-2,-1-1-2,-1-3-1,2-1-1,3-1 0,4 0-1,5-2 0,4-2-2,6-3-3,6-3-3,6-2-4,5-5-2,7-6-1,5-6 0,7-5-2,3-5 1,2-1 0,2-3 0,3-1 1,-2 0 2,-2 3 2,-4 3 4,-2 3 2,-3 2 3,-3 4 1,-3 3 0,-3 3 2,-3 3 3,-4 7 4,-5 6 3,-3 6 5,-5 3 1,-8 3-5,-6 1-4,-7 3-5,-4-1-2,-1 0-4,-1-1-4,-1 0-3,0-4-3,1-3-2,1-5-2,1-3-2,3-7-4,3-10-6,4-9-5,5-11-7,4-6 0,6-4 2,6-5 3,5-2 3,4-1 4,0 5 7,-1 6 6,1 4 7,-2 5 4,-3 5 5,-2 4 4,-4 6 4,-1 5 5,0 4 7,0 6 7,0 4 6,-1 4 1,0 3-7,-2 3-6,0 4-7,-1 0-4,0 1-4,0-1-3,0 1-3,0-2-6,0-3-7,0-3-7,0-3-7,3-5-8,7-6-8,7-7-10,8-8-9,2-5 1,2-5 11,1-5 9,1-4 11,-1-2 6,-1 5 4,-3 3 5,-1 5 2,-3 3 8,-3 5 11,-3 3 10,-3 4 11,-2 3 5,-2 4 0,-2 2-1,-2 4-1,-2 2-1,-1 3-4,0 3-4,-2 4-3,0 1-4,-2 2-4,0 3-5,-1 2-4,-1-1-5,2 0-3,0-1-4,2-1-3,1-3-7,3-7-9,4-5-8,2-6-9,2-8-3,2-9 1,0-11 2,1-9 2,1-7 2,-1-2 4,1-4 4,0-2 4,-1-1 5,1 2 7,0 2 7,-1 2 6,0 2 3,-2 4 3,-3 2 0,-1 3 2,-1 4 4,-2 3 6,-1 5 5,0 3 7,-2 8 8,-1 10 9,0 12 10,-1 10 9,-1 6 0,0 2-13,0 3-11,0 1-13,0 2-7,0 2-2,0 2-2,0 3-2,0 1-2,0 6-2,0 2-1,0 5-3,0 2-1,0 2-1,0 0-1,0 1 0,-1-3-3,-1-7-4,0-6-3,-1-7-3,-2-6-4,0-4-1,-1-3-3,-2-5-1,-1-3-2,-1-3 1,-3-2 0,-2-4 1,-2-2-2,-3-2-2,-3-3-1,-3 0-3,-4-4 0,-7-2 2,-5-4 2,-5-2 2,-2-2-1,7 1-5,6-1-3,6 0-4,4 0-4,3 1-4,3-1-3,3 0-5</inkml:trace>
</inkml:ink>
</file>

<file path=ppt/ink/ink1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0:09"/>
    </inkml:context>
    <inkml:brush xml:id="br0">
      <inkml:brushProperty name="width" value="0.04718" units="cm"/>
      <inkml:brushProperty name="height" value="0.04718" units="cm"/>
      <inkml:brushProperty name="color" value="#F2395B"/>
    </inkml:brush>
  </inkml:definitions>
  <inkml:trace contextRef="#ctx0" brushRef="#br0">87530 12113 466,'-7'-8'3,"1"0"5,0 0 7,2 0 5,1 3 6,2 6 7,2 6 6,2 6 6,0 5 1,0 3-4,-2 4-6,0 5-4,-1 2-4,0 0-1,0 2-3,0 1-1,0 2-3,0 4-3,0 4-2,0 4-3,0 2-2,0 0-3,0 0-3,0 0-3,0-3-2,0-4-2,0-6-2,0-4-3,-2-6-4,-2-5-4,-4-6-6,-2-6-4,-2-8-4,-1-9-2,-2-8-1,0-9-1,0-8-1,1-6 3,1-8 2,1-6 3,1-3 2,4 2 4,2 2 3,4 2 5,1 4 2,2 4 2,0 5 2,2 6 1,0 4 4,0 5 6,0 4 5,0 6 6,-1 5 5,-1 8 4,0 6 5,-2 8 4,-3 4 0,-5 5-7,-7 3-5,-6 4-7,-1 2-3,1-1 0,3-2-2,1 0-1,3-3-3,2-5-7,4-5-6,3-4-7,7-10-7,14-10-7,11-13-8,14-11-7,5-5 0,0 5 7,-2 3 7,0 5 7,-3 3 7,-3 5 9,-5 3 7,-4 4 9,-3 4 5,-5 4 4,-3 4 2,-5 4 4,-2 2 2,-2 1 1,-2 1 2,-2 1 1,-2 0-1,-1 0-3,0-2-5,-1-1-3,-1 0-8,0 0-14,0-1-14,0 1-13,1-5-7,5-8 1,4-10-1,4-7 2,2-8 0,1-5 2,1-5 1,1-4 2,-1-3 3,-2 1 5,-4 2 6,-3 0 4,-2 2 4,0 2 2,-2 2 3,0 1 2,-2 4 6,-1 3 8,0 5 11,-1 3 8,0 5 10,5 3 9,4 4 11,4 4 9,2 2-2,-1 2-15,1 0-15,-1 2-14,1 0-12,-2 2-8,-1 0-7,-1 1-8,-2 1-7,-2 2-6,-4 0-7,-2 1-7,-3 1-2,0 0 4,-2 0 4,0-1 2,-3 2 4,-4 0 1,-3 1 1,-5 1 3,-1 0 1,3-3 1,1-1 3,2-2 0,2-1 6,3 0 10,1 0 10,2 0 10,2-1 5,0 1 2,2 0 2,0 0 1,0 2 0,-2 3 0,-2 5 0,-1 3-1,-2 3-1,0 1 0,0 1 0,0 1 0,1 0-3,2-1-5,2-1-5,3-1-4,0-2-9,0-3-12,0-3-14,0-2-12,1-8-8,5-11-1,4-10-2,4-11-3,2-6 4,1 0 6,1-2 8,1-1 8,0 2 6,-1 4 9,0 3 7,-2 5 7,-2 4 14,-3 6 17,-3 6 18,-2 6 18,-3 4-4,0 2-25,-2 2-27,0 2-26,0-2-12,2-3 1,2-4 0,1-4 2,3-4-1,2-3-1,2-5-2,1-4-2,1-1 2,0 1 7,-2 1 6,-1 1 6,-1 1 6,0 0 5,-2 2 3,-1 1 5,-1 4 4,-4 6 0,-3 7 3,-2 8 1,-3 3-3,-4 1-6,-2 1-7,-3 1-5,2-1-6,6-2-4,8-4-4,6-3-3,5-3 0,3-4 2,3-4 3,4-4 2,-1-1 2,-3 0 1,-3 2 2,-3 1 1,-4 2 3,-4 6 5,-6 4 3,-4 5 5,-5 4 2,-6 3 0,-4 3-2,-4 3-1,-5 2-1,1 1-1,-2 1-3,-1 1-1,0 0-2,-1 2-2,1 1-1,0 1-1,0-2 1,3-4 1,2-3 2,1-5 3,4-3 0,5-2-1,5-4 0,4-3-2,10-5 0,12-8-1,13-8 0,13-7-1,6-5-1,3 1-1,2-1 0,2 1 0,0 1-1,-2 3 3,-3 3 1,0 3 2,-5 2-1,-6 2-2,-6 2-3,-5 2-3,-8 3-8,-7 4-12,-8 4-13,-8 4-13,-5-1-4,-2-5 8,-2-4 6,-1-5 6,-1-5 5,1-4 3,0-4 4,2-3 3,1-3 3,1-1 3,0-1 3,2-1 3,0 0 3,2-1 4,1 1 3,1 0 3,0 2 3,2 5 4,0 4 3,2 6 4,-1 8 11,-1 10 16,0 11 18,-1 11 17,0 19 1,2 29-16,2 28-15,2 29-17,-1 9-15,-2-8-15,-4-10-16,-2-7-16,-2-10-9,0-7-5,1-8-5,-1-8-3,0-9-4,2-11 0,1-11-2,0-10 0</inkml:trace>
</inkml:ink>
</file>

<file path=ppt/ink/ink160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3T01:57:07.272"/>
    </inkml:context>
    <inkml:brush xml:id="br0">
      <inkml:brushProperty name="width" value="0.05292" units="cm"/>
      <inkml:brushProperty name="height" value="0.05292" units="cm"/>
      <inkml:brushProperty name="color" value="#FF0000"/>
    </inkml:brush>
  </inkml:definitions>
  <inkml:trace contextRef="#ctx0" brushRef="#br0">4760 15057 0,'0'0'0,"-10"-2"15,-3-2-15,-2 0 0,-4 0 0,-10-2 16,-5 0-16,-9-3 16,0 0-16,-3-2 0,1 0 15,-6 0-15,1 4 0,-4 0 0,-3 0 16,-6-1-16,6 1 0,1-3 15,-1-1-15,2 1 0,1 2 0,-9-2 16,1 2-16,1-1 16,3 2-16,-2 1 0,-2 3 15,8 0-15,2 2 0,-25 0 16,1 1-16,5 0 0,3 0 16,2 2-16,2 1 0,9 0 15,10 0-15,-9 4 0,-6 1 0,6-2 16,4-2-16,0 6 0,5 4 15,-6 5-15,-6 4 16,0 2-16,1 2 0,14-4 0,10-2 16,-2 3-16,-1-1 0,-5 3 15,2 1-15,6 2 0,4 0 16,5-3-16,2-2 0,-2 8 16,-5 5-16,5-1 0,4 0 0,4-2 15,2 0-15,7-16 0,3 3 16,0 4-16,-3 5 0,5-2 15,1-2-15,1 5 0,2 2 16,1-4-16,0-1 0,3 3 16,-1 1-16,4-4 0,2 1 0,4 0 15,3 0-15,2 3 0,3 0 16,3 1-16,2 0 16,0-2-16,3-2 0,0 6 0,-2 1 15,6-4-15,5-4 0,-1 0 16,4 1-16,-3-2 0,1-2 15,3-4-15,5-3 0,-3 0 16,-1 0-16,10 0 16,8-1-16,-9-1 0,-7-2 0,27 6 15,-5-1-15,3-1 0,0-1 16,11 0-16,5 0 16,-9-3-16,-7-1 0,3 3 0,2 3 15,1-1-15,3-2 0,-3-5 16,3-3-16,-3-2 0,-4-1 0,5-1 15,2-1-15,0 0 0,3 0 16,1-1-16,2 2 0,-1 4 16,0 4-16,-2 0 0,2 2 15,0-1-15,-4 1 0,5-1 16,4 0-16,-1-1 0,-3-1 16,3 3-16,0 2 0,-1 0 15,-1-2-15,6 5 0,6 1 16,-6-3-16,-4-2 0,-2-5 15,-1-2-15,-1-4 0,0-2 0,4-1 16,4 2-16,-5-1 0,-4 0 16,21-2-16,13 0 15,-17-2-15,-11 0 0,-6-2 0,-6-1 16,3-7-16,1-4 0,1-4 16,1-2-16,-6 2 0,-3 2 15,-1-1-15,0-1 0,-3-3 16,-2-1-16,-5 0 0,-2-2 31,-1 2-31,0 1 0,-2-3 0,1-1 0,-4-2 0,0-1 0,-3-2 16,-3-2-16,-4-1 0,-1-2 15,-4-2-15,-6-1 0,-1-2 16,0-2-16,-9 1 47,-4 1-47,-4-1 0,-2-1 0,-1-9 0,-3-8 0,0 7 0,-4 5 0,-3-1 0,-4-1 0,-2-1 15,-2-2-15,-5-2 0,-3-1 16,-4 5-16,-5 4 0,1-6 16,-1-5-16,-1 5 0,-1 2 0,-9 1 15,-9-2-15,4 3 0,5 2 16,-6-2-16,-2-1 0,-2 3 16,1 2-16,-6-1 0,-3 0 15,0 3-15,2 0 0,-6 0 16,-4-3-16,-4 7 0,-1 4 15,-3 1-15,-1 2 0,4 3 16,6 2-16,-7-1 0,-4-2 16,-2 2-16,-3-1 0,-3 3 15,-2 2-15,3 2 0,4 2 0,-4-1 16,-1-2-16,-2 2 0,0 1 16,-3 2-16,1 1 0,2 0 15,3 1-15,-14-1 16,-8 0-16,6 2 0,3 1 0,-2 4 15,1 3-15,2 1 0,3 1 16,-19 1 0,-14 1-16,-2-1 0,-1-1 15,32 4-15,23 3 0,-9 2 0,-5 1 16,-3 1-16,-3 0 0,-5 0 16,-4 1-16,7 0 0,8-1 0,-14 10 15,-6 8 1,4 0-16,4 2 0,4-3 0,-1-2 15,4 2-15,0-2 0,0 4 16,1 4-16,1-2 0,1-1 0,1 2 16,-1 1-16,9 5 0,4 3 15,-6 6-15,-2 4 16,7-4-16,7-2 0,3 2 0,2 2 16,3 3-16,-1 2 0,1 5 15,3 4-15,-1 9 0,5 5 16,3 7-16,4 5 0,6 0 15,5 1-15,4 9 0,1 6 16,10 2-16,6-1 0,9 6 16,8 3-16,6-10 0,2-8 0,-4-29 15,-7-19-15,-2-14 0</inkml:trace>
  <inkml:trace contextRef="#ctx0" brushRef="#br0" timeOffset="2316.0531">10409 14997 0,'0'0'0,"-17"0"16,-4 0-16,3-2 0,-2 1 0,-9-2 16,-5-1-16,-7-1 0,-1-2 0,-7 2 15,-4 4 1,-7 0-16,2-1 0,3 5 0,1 3 15,-10 2-15,0-1 0,-5 4 16,-4 3 0,1-1-16,1 0 0,3 0 0,14-2 15,-3 1-15,-5 1 0,11 1 16,4 0-16,-25 7 0,0-1 16,10 0-16,8 0 0,3 9 15,3 7-15,2-7 0,3-6 0,0 6 16,2 5-16,3-3 0,4-2 15,0 5-15,-1 2 0,5 4 16,3 1-16,-2 1 0,-4 2 16,6-6-16,5-3 0,6-2 15,2 0-15,-1-1 0,-2 1 0,3 0 16,1-1-16,5-2 0,4-4 16,-2 7-16,2 6 15,4-16-15,3 1 0,-1 19 16,4 3-16,-2-24 0,3-2 0,3 9 15,5 7-15,-3-7 0,2-4 0,3 6 16,4 3-16,-1-2 16,0-1-16,6-2 0,8-1 15,-4 0-15,0-3 0,6 3 16,4-1-16,-4-5 0,-1-5 0,6 7 16,7 4-16,-3-3 15,-2-3-15,30 8 0,1-6 16,-24-11-16,3-1 0,25 2 15,-4-3-15,-12-1 0,-9-1 0,10 1 16,6 1-16,-7-2 0,-6-2 0,12 1 16,7 2-16,-8-2 15,-4 1-15,8-5 0,8-3 16,-11-8-16,-7-3 0,6-2 16,3-2-16,-6 0 0,-4-2 0,6-4 15,4-2-15,-9 4 0,-3 1 16,10-13-16,8-10 15,11 3-15,9 1 16,-10-5-16,-8-2 0,-19 10 0,-14 10 16,6-2-16,3-1 0,-3-5 15,0-5-15,-2 2 0,-2 0 16,0-3-16,1-1 0,-6 0 0,-4 0 16,-3-3-16,-3-1 0,-2-2 15,0-2-15,-9 1 0,-5 1 16,-4-8-16,-1-7 0,-2 4 15,-1 2-15,-4-1 0,-4 2 16,-5-5-16,-2 0 0,-2-3 16,-1 1-16,-1 7 0,-1 7 15,-10-5-15,-7-4 0,-2 3 16,-1 3-16,-4 5 0,-4 2 16,-2 5-16,-2 3 0,-6 0 0,-4 1 15,3 6-15,2 6 0,-7-4 16,-6-2-16,-2 3 0,-2 2 15,-6 3-15,-4 2 0,6 5 16,4 3-16,-5 0 0,-3 0 16,4 1-16,0 2 0,-4 5 15,-4 3-15,2 1 0,2 3 0,-20 2 16,-11 4 0,-5 6-16,-2 5 0,26-2 0,19-4 15,-16 6-15,-11 4 16,13 0-16,7-2 0,-7 9 0,-4 4 15,9-5-15,7-3 0,-12 8 16,-6 6-16,12-2 0,9-1 0,-7 13 16,-4 8-16,8-4 15,6-4-15,-8 18 0,-4 12 16,13-2-16,8 0 0,-3 17 16,1 11-16,10-5 0,6-4 0,10 22 15,7 17-15,10-18 0,6-14 16,3-33-16,2-24 0,0-17 15</inkml:trace>
  <inkml:trace contextRef="#ctx0" brushRef="#br0" timeOffset="4451.3521">5148 14876 0,'0'0'0,"0"0"16,-28 6-16,16-2 0,1-1 0,-6 3 16,-3 3-16,-5 2 15,-3 1-15,2 4 0,-3 4 16,-5 4-16,0 0 0,2 1 16,0 4-16,4 0 0,5 0 0,-7 10 15,1 6-15,1-5 0,6-3 16,-1 11-16,1 4 15,4-2-15,4-1 0,1 2 0,4 3 16,0-5-16,2-5 0,2 13 16,2 4-16,1-9 0,4-5 0,0-1 15,-2 2-15,3-4 16,0-4-16,11 27 0,3 2 16,-7-30-16,-1-6 0,11 14 15,0-4-15,1-5 0,-5-4 0,1 6 16,-2 2-16,1-18 0,3-1 15,14 16-15,5 1 0,-18-22 16,-4-3-16,21 13 0,2-1 16,-13-8-16,1 1 0,2 1 15,2 0-15,-2-3 0,0-3 0,8 1 16,3 3-16,-1-5 16,-1 0-16,2-2 0,6 2 15,-5 0-15,-1 1 0,5-1 16,5-1-16,-6-2 0,-5-1 0,29 5 15,4-1-15,-35-4 0,-3 1 16,31 5-16,3-2 0,-8-5 16,-2-4-16,2-8 0,3-3 15,-7 0-15,-3 1 0,6-7 16,6-4-16,-8 1 0,-4 0 0,10-4 16,11-3-16,-12 0 0,-5 1 15,6-4-15,4-3 16,-8 6-16,-4 6 0,14-9 0,7-3 15,-6-2-15,-1-2 0,-3 3 16,-2 1-16,-5 0 0,-2-1 0,7-2 16,3-2-16,-11-3 15,-9 0-15,9-3 0,4-2 16,-4 3-16,-4 2 0,2-8 16,-2-4-16,-7 2 0,-5 0 0,-6-3 15,-4-4-15,-5 10 0,-3 5 16,3-6-16,0-5 15,-7 5-15,-4 2 0,-5-9 0,-4-5 16,-1 8-16,-1 3 0,-3-2 16,-5-2-16,1-3 0,0-1 0,-9-3 15,-4-3-15,-1 8 16,2 5-16,-2-7 0,-4-6 16,5 7-16,4 6 0,-7-1 15,-3-1-15,-2 2 0,-1 2 0,-5-1 16,-6-1-16,2 7 0,1 4 15,-5 2-15,-3 2 0,1 2 16,3 3-16,-5-4 16,-3 0-16,-1 7 0,1 5 0,-5 2 15,-3 1-15,7 2 0,2 2 0,-7 0 16,-4-1-16,6 5 16,5 6-16,-12 2 0,-6 4 15,5 0-15,4 1 0,-6 2 0,-9 3 16,11 3-16,5 4 0,-8 4 15,-5 3-15,3-1 0,6-2 16,-9 5-16,-5 3 0,15-5 16,9-3-16,-10 9 0,-3 7 15,6-4-15,5-3 0,-4 2 16,-2 2-16,4-3 0,3-1 0,1 7 16,-1 5-16,1-4 15,-1-3-15,1 9 0,-1 7 16,11-7-16,5-4 0,-3 4 0,-2 3 15,7-7-15,3-4 0,-2 4 16,1 3-16,6-3 0,5-1 0,-3 1 16,-2 1-16,5-5 15,2-5-15,2 8 0,1 5 16,4-5-16,0-2 0,4 7 16,2 4-16,1-6 0,1-4 0,1 13 15,0 10-15,0-11 16,1-5-16,9 0 0,7-1 15,-4-5-15,-2-3 0,4 11 0,3 7 16,-1-10-16,-2-5 0,0 1 16,1 0-16,0-9 0,2-5 0,7 7 15,6 6 1,-7-7-16,-6-5 0,7 3 0,4 1 16,2 1-16,1 1 0,0-9 15,0-6-15,-2-3 0,-5-2 0,4 2 16,2 0-16,-10-6 0,4 2 15,0-3-15,6-2 0,1-3 16,0-3-16,7-2 0,1-1 16,-1-3-16,2-1 0,0-2 15,4-4-15,-1 0 0,-1 0 16,10-5-16,4-1 16,-4 0-16,-3 2 0,26-12 0,-6 1 15,-9-2-15,-2-1 0,-3-3 16,3-1-16,-19 10 0,-13 8 0,-8 5 15</inkml:trace>
  <inkml:trace contextRef="#ctx0" brushRef="#br0" timeOffset="4688.3794">7826 16480 0,'0'0'0,"-1"13"16,2-1-16,4-4 0,1-1 0,11-3 15,5-2-15,-3-2 0,-4 1 16,-2-1-16</inkml:trace>
  <inkml:trace contextRef="#ctx0" brushRef="#br0" timeOffset="6338.4113">6615 15654 0,'0'0'0,"0"0"0,17 7 0,-2-2 15,0-1-15,2 1 16,-2-1-16,-4 0 0</inkml:trace>
  <inkml:trace contextRef="#ctx0" brushRef="#br0" timeOffset="14736.9109">21741 16989 0,'0'0'0,"0"0"0,0 0 0,0 0 16,0 0-16,0 0 0</inkml:trace>
  <inkml:trace contextRef="#ctx0" brushRef="#br0" timeOffset="14922.6462">22010 17079 0,'0'0'0,"0"0"0,0 0 15,0 0-15,0 0 0,0 0 0</inkml:trace>
  <inkml:trace contextRef="#ctx0" brushRef="#br0" timeOffset="15094.6698">22295 17113 0,'0'0'0,"0"0"0,0 0 0,0 0 16,0 0-16,0 0 0</inkml:trace>
</inkml:ink>
</file>

<file path=ppt/ink/ink1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52:51"/>
    </inkml:context>
    <inkml:brush xml:id="br0">
      <inkml:brushProperty name="width" value="0.04983" units="cm"/>
      <inkml:brushProperty name="height" value="0.04983" units="cm"/>
      <inkml:brushProperty name="color" value="#FED406"/>
    </inkml:brush>
  </inkml:definitions>
  <inkml:trace contextRef="#ctx0" brushRef="#br0">62853 16081 441,'15'-15'1,"-3"2"1,-1 3 1,-2 1 1,-1 0 1,2 0 0,0-1 0,1-1 0,-1 1 7,-4 6 16,-4 4 17,-4 6 15,-4 3 2,-4 3-10,-3 4-10,-5 2-12,-2 2-6,1 3-3,-1 1-2,1 3-2,0 0-2,1 0-1,0 1-2,2-1 0,2 1-2,1 1 0,2 0-1,3 2 0,0 1-2,0-1-1,0 0-3,0 1 0,1-2-2,1-2 1,0-2-1,2-1 1,0-2-1,2-1-2,0-1 0,2-1-1,2-2-2,4-3-2,4-3-1,3-2-3,4-5-1,3-2 1,3-6 0,3-2-1,1-5 1,1-2 1,-1-3 1,1-3 1,-3-2-1,-1 1-3,-4-1-3,-3 1-3,-3 0 1,-3 3 4,-3 1 4,-2 2 4,-4 2 5,-4 1 3,-4 0 5,-4 2 4,-3 2 0,-1 2 0,-3 4-3,-1 2-1,-3 4-1,0 2-1,-1 3-1,0 3 0,-2 2-4,1 0-6,-1-1-6,1 1-7,0-1-5,3-1-4,1-1-5,3 0-5</inkml:trace>
</inkml:ink>
</file>

<file path=ppt/ink/ink1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52:54"/>
    </inkml:context>
    <inkml:brush xml:id="br0">
      <inkml:brushProperty name="width" value="0.04551" units="cm"/>
      <inkml:brushProperty name="height" value="0.04551" units="cm"/>
      <inkml:brushProperty name="color" value="#F2395B"/>
    </inkml:brush>
  </inkml:definitions>
  <inkml:trace contextRef="#ctx0" brushRef="#br0">63137 15245 483,'-8'-33'47,"0"9"-3,0 12-2,0 11-2,-1 7-3,-3 4-4,-4 3-2,-1 5-4,-4 3-3,0 3-3,-1 3-2,0 3-3,-1 1-2,2 0 1,3 0 0,1 1 0,2 0 0,-1 2-3,0 2-1,1 3-2,0 0-2,2 2-1,3 0-3,1 2-1,1-1-1,0 0 0,0-2 1,0 0 0,1-2 1,1-2-3,0-2 0,2-1-2,0-3-1,0-3 0,0-4 1,0-1 0,1-4 1,0-1 1,2-3 1,0-1 1,5-3 1,8-4 0,8-4-1,7-4 1,5-5-1,1-4-3,0-5-1,2-5-2,-1-2-1,-2-1 1,-1 1 0,-3-1 1,-2 1 0,-5 1-4,-3 1-2,-4 1-3,-4 1-1,-3 1 3,-3 1 2,-2 1 1,-4 0 2,-2 2 3,-3 1 0,-3 1 3,-4 1 1,-2 2-1,-3 2 1,-3 3 0,-1 1 0,-1 4 1,1 2 1,-1 4 1,0 2-2,-1 3-6,-1 3-4,0 3-6,0 2-5,2-1-6,4 1-7,3 0-5,3-3-4,1-1-1,2-4 0,2-3 0,2-1 0,1 0 2,0 0 1,2 0 1</inkml:trace>
</inkml:ink>
</file>

<file path=ppt/ink/ink160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3T01:59:07.606"/>
    </inkml:context>
    <inkml:brush xml:id="br0">
      <inkml:brushProperty name="width" value="0.05292" units="cm"/>
      <inkml:brushProperty name="height" value="0.05292" units="cm"/>
      <inkml:brushProperty name="color" value="#FF0000"/>
    </inkml:brush>
  </inkml:definitions>
  <inkml:trace contextRef="#ctx0" brushRef="#br0">9984 2424 0,'0'0'0,"-3"-3"0,0 0 0,1-1 16,0 0-16,0-1 0,0-2 15,0 0-15,1 1 0,1-1 16,3 0-16,-1-1 0,1 1 0,3 1 15,0 0-15,1 1 0,0 0 16,3 2-16,3 0 0,1 2 16,2 0-16,3 1 0,2 1 15,8 2-15,2-2 0,2 1 16,1 0-16,2 0 0,2-1 0,8 0 16,-1 0-16,2-2 15,-1 0-15,0-2 0,-1 2 0,9-1 16,-1 0-16,0-2 0,0 0 15,-2-1-15,-4 1 0,9 0 16,1 0-16,-7 1 0,-3 0 16,-2-1-16,-1 2 0,-3 0 15,-4 0-15,2 2 0,-1 2 16,1-1-16,-1 0 0,0 0 16,1 1-16,0 0 0,2 0 0,1 1 15,1 0-15,-2 0 0,-1-2 16,1 0-16,4 0 0,-4 0 15,-1 1-15,1 0 0,1 0 16,-3-2-16,0 1 0,1-2 16,-1-2-16,0 0 0,-1 0 15,-2-3-15,0 0 0,-2 0 0,0 0 16,-2 1-16,-1 0 16,0-2-16,-2-2 0,1 4 0,0 1 15,-6-2-15,-3-3 0,-6-3 16,-4-4-16,-4 6 0,-2 3 15,0 1-15</inkml:trace>
  <inkml:trace contextRef="#ctx0" brushRef="#br0" timeOffset="551.0217">10659 1063 0,'0'0'16,"0"0"-16,0 0 0,0 0 16,20-3-16,-20 3 0,20 0 0,-6 0 15,1 2-15,3-2 0,3-2 16,1 1-16,2 0 0,7 0 15,1-3-15,-3 3 0,0 0 16,-1 1-16,-3 0 0,-2 1 16,-5 2-16,-9 0 0,-5 1 15,-1-2-15,1 1 0,-2-1 0</inkml:trace>
  <inkml:trace contextRef="#ctx0" brushRef="#br0" timeOffset="816.5059">10858 858 0,'0'0'0,"0"0"0,0 0 0,0 0 16,0 0-16,0 0 0,3 29 16,-3-29-16,3 23 0,-3-23 15,5 32-15,-3-14 0,-1 1 16,-1 3-16,0 4 0,-1 5 15,0-1-15,-1 2 0,-1 2 16,-1-4-16,2-2 0,0 7 16,1-1-16,1-6 0,2-3 0,4-6 15,2-3-15,0-3 0,-1-3 0,-2-1 16</inkml:trace>
  <inkml:trace contextRef="#ctx0" brushRef="#br0" timeOffset="1133.1814">11318 892 0,'0'0'0,"0"0"0,0 0 0,24-4 16,-11 6-16,3-1 0,2 2 16,0 1-16,-1 2 0,3 4 15,-2 0-15,-1 3 0,-3 0 0,-5 4 16,-4 5-16,-2-1 15,-4-1-15,-9 6 0,-7 2 16,-5 5-16,-1-1 0,-1-1 16,-2-1-16,3-3 0,2-5 0,2-1 15,6-4-15,4-4 0,5-2 16,12-5-16,10-6 16,6-2-16,5-4 0,25 0 0,15-2 15,-1 0-15,-1-2 0,26 2 16,9 2-16,2 0 0,-12 3 15,10 1-15,-31 0 0,-23 1 16</inkml:trace>
  <inkml:trace contextRef="#ctx0" brushRef="#br0" timeOffset="2116.3915">16527 1033 0,'0'0'0,"0"0"0,0 0 15,31-2-15,-31 2 0,32-1 16,-8 1-16,0-1 0,2 1 0,11 0 15,5-2-15,-2-1 0,-3 0 16,11 0-16,0-2 16,-5 3-16,-4 1 0,2 0 15,-6 0-15,-5 0 0,-4-3 0,-4 3 16,-3 0-16,-4-1 0,-2-1 16,0 2-16,-2 1 0,-4 0 15,-1-1-15,-2 1 0</inkml:trace>
  <inkml:trace contextRef="#ctx0" brushRef="#br0" timeOffset="4049.5958">20939 2452 0,'0'0'16,"0"0"-16,0 0 0,26-1 0,-26 1 16,29 0-16,-8 1 15,1-1-15,0-1 0,2 1 0,-3-2 16,-3 2-16</inkml:trace>
  <inkml:trace contextRef="#ctx0" brushRef="#br0" timeOffset="6017.2528">24939 2359 0,'0'0'15,"10"-2"-15,5 2 0,2-1 0,0 0 16,11-1-16,5 0 0,10 0 16,1-2-16,2 2 0,3 0 15,8 1-15,-1-1 0,1-1 16,0 1-16,-1 1 0,2 1 0,10 1 16,0 1-16,-2 0 0,-2-4 15,7 0-15,-3-1 0,-3 1 16,-2 2-16,2 2 0,2-2 15,25 2-15,-12 0 0,-2 3 16,-5 0-16,-5 0 0,-5-1 16,0 0-16,4 1 0,-1-1 15,0-1-15,0 0 0,1 1 16,2-6-16,0-2 0,5 1 16,3 2-16,-5-3 0,-3-1 0,5 1 15,3 1-15,2 2 0,0 2 16,0-3-16,2-2 0,-2 1 15,-1 2-15,1 1 0,0 3 16,-2-5-16,-1-2 0,0-1 16,2 0-16,-2 1 0,-1 3 15,3-1-15,2-1 0,-1 2 0,-2 0 16,2-2-16,2-2 16,-2 3-16,2 2 0,1-2 0,3-2 15,-2 3-15,-2-1 0,2 4 16,0-1-16,-2 2 0,0 1 15,0 2-15,2 1 0,-2 0 16,-4 0-16,-24-2 0,-17-2 16,-11 0-16</inkml:trace>
  <inkml:trace contextRef="#ctx0" brushRef="#br0" timeOffset="25716.1814">4109 11314 0,'0'0'0,"-15"-2"16,1 1-16,-1 0 15,-4 1-15,-9 0 0,-4 0 0,-8 1 16,-1 0-16,-1 2 0,0 2 16,-5 2-16,-1 1 0,-2 3 15,0 3-15,3 4 0,1 1 16,-7 7-16,-1 1 0,5 3 15,4 2-15,-6 2 0,-2 2 16,3 2-16,11-3 0,-5 3 0,-4 3 16,8-4-16,7-3 0,-21 21 15,5-1-15,7-8 16,4-4-16,14-10 0,-2 8 16,1 0-16,6 0 0,-7 20 15,7-4-15,4-3 0,3 0 0,1 0 16,2 3-16,4-2 0,3 0 15,2-2-15,4 0 0,-1 2 16,0 1-16,7 2 0,7 2 16,-3-12-16,2-5 0,3 6 15,7 3-15,-1 1 0,-1-2 0,3-4 16,4-3-16,1 5 16,3 3-16,1-3 0,3-2 15,0-2-15,4-3 0,4 1 16,4-1-16,-4-1 0,-3 0 0,10-4 15,3-3-15,-2-5 0,-3-2 16,6 1-16,1 2 0,2 0 16,-2-2-16,11 8 15,6 3-15,-3-5 0,-4-5 0,2-3 16,0-3-16,-1-4 0,3-1 0,-1 1 16,1 1-16,7-5 0,2-2 15,5 2-15,5 2 16,-2-2-16,0 0 0,-1-4 15,2-2-15,-4-1 0,1-3 0,0-1 16,3 0-16,-4-4 0,-1-3 16,7-4-16,2-3 0,-4-7 15,-1-3-15,-1 2 0,0 1 16,2-2-16,-1-1 0,5-10 16,3-7-16,-7 2 0,-2 2 0,-1-10 15,1-5-15,-3-4 16,-1-1-16,0-1 0,-4-2 0,0-1 15,-2-1-15,-2-4 0,1-2 16,-7-1-16,-6-1 16,3-1-16,1-3 0,-8 0 0,-8 0 15,1-5-15,-1-3 16,-6 2-16,-4 0 0,-1-4 0,-1-4 16,-7 6-16,-3 3 0,0-13 15,-1-8-15,-5 15 0,-6 12 16,-9 2-16,-5 2 0,-5 7 15,-3 7-15,-13 2 0,-8 2 16,1 0-16,2-1 0,-4 2 16,-1 1-16,-6 0 0,-3 1 0,-5 0 15,-2 3-15,-5 3 0,-4 1 16,-1 3-16,-1 1 0,0-1 16,-1 0-16,-6 0 0,-5-1 15,3 5-15,4 2 0,-5 3 16,-2 3-16,-1 3 0,0 0 0,-4 5 15,-5 2-15,-1 4 0,2 0 16,-6-3-16,-1-3 0,-2 5 16,3 3-16,-3 7 0,-2 4 15,2 2-15,1-1 0,-4 5 16,-1 0-16,1 1 0,0 1 0,-3 6 16,-2 3-16,4-1 15,7-2 1,-4 5-16,1 4 0,2 3 0,0 4 0,4 3 0,2 1 15,4 0-15,3 0 16,0 9-16,0 6 0,3-2 16,5 1-16,2 6 0,0 7 15,7 1-15,5 2 0,5 11 0,0 8 16,10 4-16,8 0 0,1 5 16,4 1-16,9-6 0,7-7 15,0-24-15,1-21 0,1-11 16</inkml:trace>
  <inkml:trace contextRef="#ctx0" brushRef="#br0" timeOffset="36559.3924">11877 3105 0,'0'0'15,"0"0"-15,0 0 0,26 8 16,-26-8-16,21 5 0,-21-5 0,30 5 15,-11 0-15,2 1 0,1-1 16,0 2-16,1 0 0,8 4 16,0 3-16,-3 2 0,0 4 15,-5 0-15,-4 2 16,-4-4-16,-2-2 0,-2-3 0</inkml:trace>
  <inkml:trace contextRef="#ctx0" brushRef="#br0" timeOffset="36983.2598">11785 3696 0,'0'0'0,"0"0"0,0 0 0,0 0 15,22-19-15,-22 19 0,33-12 16,-13 3-16,0 0 0,2 0 16,2-1-16,2 2 0,-1 2 0,5-1 15,-4 2-15,-3 2 0,-3 3 16,-3 4-16,-2 3 0,-6 4 15,-4 3-15,-10 6 0,-8 6 16,-5 4-16,-4 4 0,-13 13 16,-6 2-16,-2 4 0,5-4 15,4-5-15,6-6 0,6 0 16,10-9-16,11-14 0,7-9 16,11-10-16,7-6 0,3-2 15,7-4-15,1 1 0,0-2 0,1 2 16,-4 3-16,-7 2 0,-5 3 15,-5 4-15,-3 6 0,-4 1 16,-3 3-16,1 5 0,-1 4 16,-2 2-16,-5 4 0,0-3 15,-1 5-15,-1 1 0,-2 0 0,-3 6 16,-1-4-16,1-3 0,2-3 16,1-5-16,4-4 0,3-7 15,2-3-15,1-1 0,-2 0 16,0 0-16</inkml:trace>
  <inkml:trace contextRef="#ctx0" brushRef="#br0" timeOffset="37184.0658">12679 3109 0,'0'0'0,"0"0"0,0 0 0,20-4 16,-20 4-16,20 3 0,-9 1 15,0 2-15,0 3 0,0 3 16,-1 5-16,-3 4 0,-4 4 16,-4 11-16,-5 5 0,-5 1 15,-5 1-15,-1 0 0,3-7 16,3-7-16</inkml:trace>
  <inkml:trace contextRef="#ctx0" brushRef="#br0" timeOffset="37334.1966">12303 3801 0,'0'0'0,"0"0"0,0 0 0,0 0 15,0 0-15,18-21 0,-18 21 16,33-20-16,-11 6 0,6 0 16,5-2-16,2 0 0,1 0 0,11-3 15,-2 2-15,6-4 16,-5 2-16,-4 0 0,-2 0 16,-2-3-16,-7 1 0,-7 4 0,-5 3 15,-5 3-15</inkml:trace>
  <inkml:trace contextRef="#ctx0" brushRef="#br0" timeOffset="37550.1561">12626 3489 0,'0'0'0,"0"0"0,-5 18 16,3-4-16,0 2 0,-1 5 0,1 5 16,0 14-16,0 4 0,2 9 15,0 5-15,2 17 0,0 3 16,1 17-16,2 1 15,0 8-15,1-10 0,4 5 0,3-12 16,8 16-16,0-22 0,4-22 16,3-13-16,-6-15 0,-4-10 0,-6-7 15,-4-4-15,-2-4 0</inkml:trace>
  <inkml:trace contextRef="#ctx0" brushRef="#br0" timeOffset="38216.7214">12677 3790 0,'0'0'16,"-13"5"-16,-3 1 0,1 5 15,-5 4-15,-7 10 0,-2 3 16,1 3-16,1 2 0,-3 7 0,4 1 16,0 0-16,8-5 0,7-7 15,5-6-15,6-9 0,4-7 16,12-12-16,7-14 0,11-10 15,9-8-15,8-10 0,5-4 16,6-13-16,-5-1 0,3-3 16,-6 5-16,-9 11 0,-8 9 0,2 0 15,-15 16-15,-11 11 0,-7 9 16,-4 10-16,-1 8 16,-1 2-16,-1 2 0,-2 7 15,-3 5-15,0 2 0,-1 1 0,2-1 16,0-2-16,3-2 0,1 0 15,4-7-15,5-3 0,1-5 16,2-1-16,3-3 0,3-2 16,0-1-16,1 0 0,0-1 15,-1 1-15,-4-1 0,1-1 0,-3 4 16,0 2-16,-5 2 0,-2 1 16,-9 5-16,-5 5 0,-7 2 15,-9 1-15,-1 3 0,-4 0 16,2-3-16,3 0 0,-2-4 15,5-4-15,4-7 0,4-3 16,4-2-16,3-6 0,7-2 16,4-3-16,5 0 0,3 1 15,1 3-15,3 1 0,-1 0 16,0 1-16,2 3 0,-1 5 0,-2 5 16,-2 2-16,-5 4 0,-4 3 15,-3 0-15,-3 4 16,-1-3-16,2 1 0,-2-2 15,1-2-15,2-2 0,1-4 0,1-2 16,1-1-16,4-4 0,5-2 16,5-6-16,3-4 0,7-3 15,3-3-15,11-7 0,2-2 16,2-2-16,1 1 0,11-5 0,0 3 16,-5 0-16,-5 2 0,-4 0 15,-11 8-15,-6 3 0</inkml:trace>
  <inkml:trace contextRef="#ctx0" brushRef="#br0" timeOffset="38449.8905">13603 3768 0,'0'0'0,"13"-4"0,6 1 0,3-2 16,4 0-16,17-1 0,17-1 15,4-1-15,2 0 0,14-1 0,-1 0 16,4 1-16,-8 4 0,1 1 16,-9 3-16,-12 3 15,-7 1-15,-9 5 0,-3 4 16,-12 3-16,-8 2 0,-4-4 0,-3-6 16,-3-1-16</inkml:trace>
  <inkml:trace contextRef="#ctx0" brushRef="#br0" timeOffset="38749.8815">13407 4085 0,'0'0'0,"0"0"0,0 0 0,23-10 16,-23 10-16,42-17 0,-11 6 15,2 1-15,1 0 0,8-1 16,-1 4-16,-5 3 0,-3 1 15,0 3-15,-7 1 0,-13 6 16,-9 4-16,-10 10 0,-10 8 16,-8 3-16,-8 2 0,-5 2 0,-6 2 15,-3 2-15,6-4 0,2 3 16,7-5-16,8-8 0,5-6 16,9-3-16,5-2 0,8-10 15,4-6-15,13-9 0,10-8 16,9-8-16,6-7 0,-9 6 15,-9 7-15,-6 4 0</inkml:trace>
  <inkml:trace contextRef="#ctx0" brushRef="#br0" timeOffset="39000.5134">13780 3406 0,'0'0'0,"0"0"16,0 0-16,4 32 0,-2-15 0,3 6 16,1 6-16,4 16 0,2 5 15,7 18-15,3 4 0,0 6 16,2 4-16,8 18 0,9 18 16,4 4-16,-1-8 0,23 38 15,-3-16-15,1-23 0,0-16 0,-4-24 16,0-15-16,-19-19 0,-13-11 15,-10-10-15</inkml:trace>
  <inkml:trace contextRef="#ctx0" brushRef="#br0" timeOffset="39233.3568">14138 3098 0,'0'0'0,"0"0"0,0 0 16,0 0-16,0 0 0,20 21 0,-20-21 16,30 33-16,-10-11 0,6 3 15,4 4-15,11 10 0,4 1 16,0 0-16,-9-7 0,-6-7 15</inkml:trace>
  <inkml:trace contextRef="#ctx0" brushRef="#br0" timeOffset="39649.4786">15420 2996 0,'0'0'0,"13"-7"0,7-1 0,11-6 0,5 2 15,20-5-15,7 0 16,10 2-16,-3 3 0,6 4 15,-5 6-15,-3 4 0,-13 2 0,-8 5 16,-5 2-16,-9 3 0,-6-1 16,-5 4-16,-4 4 0,-4 0 15,-4 2-15,-7-3 0,-4 1 16,-3 1-16,0 2 0,-3 6 16,-1 4-16,-2-2 0,0-2 0,-5 8 15,-1 4-15,-6-1 16,-3 1-16,-5 8 0,-3 8 15,-10 7-15,-1-3 0,-1 8 0,1 5 16,-6 8-16,15-26 0,11-19 16</inkml:trace>
  <inkml:trace contextRef="#ctx0" brushRef="#br0" timeOffset="39833.1384">15714 4642 0,'0'0'0,"0"0"0,0 0 16,0 0-16,0 0 0,0 0 15,17 29-15,-17-29 0,20 30 0,-7-8 16,2 4 0,0 5-16,-1 2 0,2 3 0,-3-7 15,-2-2-15</inkml:trace>
  <inkml:trace contextRef="#ctx0" brushRef="#br0" timeOffset="40050.4448">17343 4439 0,'0'0'0,"0"0"0,0 0 16,-11 32-16,0-12 0,1-3 15,1-1-15,1-3 0</inkml:trace>
</inkml:ink>
</file>

<file path=ppt/ink/ink1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17"/>
    </inkml:context>
    <inkml:brush xml:id="br0">
      <inkml:brushProperty name="width" value="0.0233" units="cm"/>
      <inkml:brushProperty name="height" value="0.0233" units="cm"/>
      <inkml:brushProperty name="color" value="#F2395B"/>
    </inkml:brush>
  </inkml:definitions>
  <inkml:trace contextRef="#ctx0" brushRef="#br0">64352 32978 944,'-108'-34'44,"34"9"-32,34 11-34,35 9-31</inkml:trace>
</inkml:ink>
</file>

<file path=ppt/ink/ink1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19"/>
    </inkml:context>
    <inkml:brush xml:id="br0">
      <inkml:brushProperty name="width" value="0.0484" units="cm"/>
      <inkml:brushProperty name="height" value="0.0484" units="cm"/>
      <inkml:brushProperty name="color" value="#F2395B"/>
    </inkml:brush>
  </inkml:definitions>
  <inkml:trace contextRef="#ctx0" brushRef="#br0">34063 9681 454,'-12'-7'20,"10"1"9,8 0 9,9 2 7,5 0 3,1 2-7,1 0-5,1 2-6,3 0-4,3 0 0,4 0-2,4 0-1,0 0-5,-3 0-6,-5 0-8,-3 0-7,-10 0-14,-11 2-20,-13 0-20,-13 2-21,-7-1-1,1-1 19,0 0 19,-1-1 18,1-1 12,1 2 4,1 0 5,2 1 5,0 2 3,2 0 5,3 1 4,1 2 3,2 0 4,1 1 4,1 2 2,1 0 3,1 3 2,2 3-1,2 5 1,2 3-1,2 2-1,1-3-4,0-1-3,2-3-3,0 4-2,0 7-2,0 8 0,0 8-3,0 1-1,0-4-4,0-5-3,0-6-3,-1 0-1,-1 3 2,0 3 0,-1 2 2,-1-1-4,2-6-8,0-5-10,2-7-7,1-7-11,2-8-12,2-10-12,2-8-11,0-8-2,1-7 8,0-7 9,0-6 9,-2-2 8,-1 4 8,-2 3 8,-1 5 8,-2 3 8,0 5 5,0 3 7,0 5 6,1 2 7,5 4 10,4 2 9,4 4 10,3 1 2,3-2-7,3 0-6,3-2-5,2 0-6,2 1-4,3-1-3,1 0-4,-1-1-4,-2-2-5,-3-2-5,-3-2-6,-3 0-3,-3 3-5,-3 1-4,-2 2-4,-5-1-4,-5-4-1,-4-3-4,-6-5-2,-2-1 2,-1 1 6,-2 1 6,0 1 6,-1 1 4,1 2 1,-1 3 0,0 1 0,0 2 5,-1 2 5,-1 2 6,-1 2 7,-1 2 2,0 4 0,1 2-2,-1 4 0,0 2 2,1 3 6,-1 3 7,1 3 6,0 2 1,4 1-3,3 1-3,2 1-4,3-1-3,2 0-4,2-1-3,2 0-3,3-3-4,2 0-4,3-1-2,4 0-5,1-3-4,4 1-9,4-2-6,2-1-9,1-2-6,2-1-4,1-2-6,1-2-4,-2-2-4,-3-2-6,-5-3-3,-3 0-5</inkml:trace>
</inkml:ink>
</file>

<file path=ppt/ink/ink1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0"/>
    </inkml:context>
    <inkml:brush xml:id="br0">
      <inkml:brushProperty name="width" value="0.04097" units="cm"/>
      <inkml:brushProperty name="height" value="0.04097" units="cm"/>
      <inkml:brushProperty name="color" value="#F2395B"/>
    </inkml:brush>
  </inkml:definitions>
  <inkml:trace contextRef="#ctx0" brushRef="#br0">36650 10440 536,'101'-9'170,"-18"0"-41,-18-1-39,-17-1-41,-11 0-27,-3 3-18,-5 1-18,-3 2-17,-6 3-14,-5 4-9,-6 4-9,-6 4-9,-5 0 1,-2-1 11,-4-2 11,-2-2 11</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0"/>
    </inkml:context>
    <inkml:brush xml:id="br0">
      <inkml:brushProperty name="width" value="0.04147" units="cm"/>
      <inkml:brushProperty name="height" value="0.04147" units="cm"/>
      <inkml:brushProperty name="color" value="#00BFF3"/>
    </inkml:brush>
  </inkml:definitions>
  <inkml:trace contextRef="#ctx0" brushRef="#br0">74450 43477 530,'36'-6'65,"-7"2"-4,-7 4-4,-7 3-4,-1 1-6,5 1-6,5 1-8,5 2-7,2 0-4,-1 0-2,-2-1-1,1 1-3,-4 0-7,-3 2-11,-5 0-14,-3 1-11,-5 1-8,-6 2-2,-6 0-2,-6 1-2,-5 1-1,-3 1 0,-5 1 1,-3 1-1,-1-1 4,2-5 7,4-3 7,3-4 6,3-2 4,1 0-2,2 0-1,2 0-2</inkml:trace>
</inkml:ink>
</file>

<file path=ppt/ink/ink1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0"/>
    </inkml:context>
    <inkml:brush xml:id="br0">
      <inkml:brushProperty name="width" value="0.04228" units="cm"/>
      <inkml:brushProperty name="height" value="0.04228" units="cm"/>
      <inkml:brushProperty name="color" value="#F2395B"/>
    </inkml:brush>
  </inkml:definitions>
  <inkml:trace contextRef="#ctx0" brushRef="#br0">37330 9805 520,'-7'-13'39,"2"6"9,3 6 10,1 6 10,1 6-1,0 5-11,0 7-10,0 5-11,0 3-9,0 1-7,0-1-7,0 0-7,-1 2-5,0 1-3,-2 2-4,0 2-4,0 1-8,1-2-12,0 0-13,2-1-14,0-5-5,0-6 0,0-7 1,0-6 1</inkml:trace>
</inkml:ink>
</file>

<file path=ppt/ink/ink1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1"/>
    </inkml:context>
    <inkml:brush xml:id="br0">
      <inkml:brushProperty name="width" value="0.04997" units="cm"/>
      <inkml:brushProperty name="height" value="0.04997" units="cm"/>
      <inkml:brushProperty name="color" value="#F2395B"/>
    </inkml:brush>
  </inkml:definitions>
  <inkml:trace contextRef="#ctx0" brushRef="#br0">38377 9431 440,'8'-13'74,"-1"3"-14,1 4-16,0 4-15,1 3-6,3 2 2,4 2 2,2 2 2,1 1-2,-1 1-6,-1 1-6,-1 2-6,-1-1-5,-2 1-1,-3 0-2,-1 0-2,-4 1-2,-6 5-3,-6 3-2,-5 5-3,-5 0-1,-2 0-2,-1-1-1,-3-1-1,-2 1-2,-4 1-1,-5 2-2,-3 3-1,-1-1 1,2-2 2,2-2 2,1-1 2,3-3 3,3-3 4,4-3 4,2-3 5,3-2 3,4 0 5,4-2 3,5-1 5,3 0 3,5-2 3,6-1 3,4 0 1,6-2 2,5-2-3,6-2-3,7-2-1,2-3-5,2-4-6,0-3-6,2-5-6,-2-1-6,-2 1-6,-3 1-5,-3 1-6,-4 0-4,-4 2-4,-3 1-3,-4 1-3,-3-1 0,-1-3 1,-1-3 3,-1-3 2,-1-2 3,0-1 1,-2-1 3,0-1 2,-2 0 3,1-1 5,0 1 4,0 0 4,-1 0 3,-1 3 1,0 1 1,-2 3 1,0 1 1,0 3 1,0 1 3,0 2 1,0 6 17,2 7 31,0 7 32,1 9 30,0 4 4,-2 3-26,-2 1-25,-2 3-25,-2 1-17,-2 0-8,-2 2-8,-2 1-9,-1 1-7,-1 0-9,-2 2-8,0 1-9,0-3-7,1-4-4,0-5-6,2-5-5,1-8-1,2-10-1,2-11 2,3-11 0,0-4 7,1 3 12,2 3 12,0 3 12,2 2 11,2 1 8,2 1 8,2 0 9,1 2 3,1 1-3,1 0-1,1 2-2,1 0-1,0 1 0,-1-1 1,1 0 1,0 1-2,-1 2-7,1 2-6,0 2-7</inkml:trace>
</inkml:ink>
</file>

<file path=ppt/ink/ink1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1"/>
    </inkml:context>
    <inkml:brush xml:id="br0">
      <inkml:brushProperty name="width" value="0.04849" units="cm"/>
      <inkml:brushProperty name="height" value="0.04849" units="cm"/>
      <inkml:brushProperty name="color" value="#F2395B"/>
    </inkml:brush>
  </inkml:definitions>
  <inkml:trace contextRef="#ctx0" brushRef="#br0">41081 9254 453,'0'-22'5,"0"5"9,0 3 9,0 4 9,0 6 8,0 8 6,0 8 7,0 7 5,0 6-2,0 1-9,0 3-11,0 1-10,-1 2-5,0 2 1,-2 2 1,0 3 1,-1 0-7,0 0-14,0 0-12,1 0-14,-1 0-7,2-2-1,0 0 0,2-1-1</inkml:trace>
</inkml:ink>
</file>

<file path=ppt/ink/ink1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2"/>
    </inkml:context>
    <inkml:brush xml:id="br0">
      <inkml:brushProperty name="width" value="0.05117" units="cm"/>
      <inkml:brushProperty name="height" value="0.05117" units="cm"/>
      <inkml:brushProperty name="color" value="#F2395B"/>
    </inkml:brush>
  </inkml:definitions>
  <inkml:trace contextRef="#ctx0" brushRef="#br0">41930 9344 429,'-8'-8'0,"2"2"0,1 1 0,0 0 0,1 3 12,-2 4 21,0 4 23,-1 4 22,-2 2 3,0 3-17,-1 2-15,-1 1-17,-2 3-9,-2 1-2,-1 3-3,-3 1-2,0 1-2,1-1-1,1-1-1,1-1 0,3-2-6,8-3-10,7-3-11,6-3-10,6-5-3,7-8 4,5-8 5,7-8 5,2-3-5,0-1-11,0 1-12,1-1-12,-4 2-1,-4 5 10,-5 3 10,-5 4 9,-5 4 13,-4 4 14,-6 4 13,-4 4 15,-4 2 8,-2 1 1,-2 1 2,-2 2 1,1-1-1,1 1-4,2 0-4,2-1-5,2 1-2,0 1 2,2 2 2,0 0 0,4-2-5,8-3-15,6-4-12,7-4-14,1-4-8,-3-3 0,-4-2-1,-5-3-1,-2-3 0,0-2 3,-2-2 2,-1-1 2,0-2 3,-2-2 2,-1 0 3,0-1 2,-2 0 2,0 1 1,-2 1 1,0 1 1,-3 1 1,0 3 0,-3 1 0,-2 2 0,-1 2 2,-2 2 0,0 3 2,-1 1 1,-1 2-6,0 1-15,1 3-14,-1 2-15</inkml:trace>
</inkml:ink>
</file>

<file path=ppt/ink/ink1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2"/>
    </inkml:context>
    <inkml:brush xml:id="br0">
      <inkml:brushProperty name="width" value="0.03137" units="cm"/>
      <inkml:brushProperty name="height" value="0.03137" units="cm"/>
      <inkml:brushProperty name="color" value="#F2395B"/>
    </inkml:brush>
  </inkml:definitions>
  <inkml:trace contextRef="#ctx0" brushRef="#br0">43300 10150 701,'21'0'51,"-3"2"4,-5 0 3,-3 2 2,-3 0-10,0 3-25,-2 2-26,0 2-25,-3-1-15,-3-1-5,-2-2-7,-3-2-5</inkml:trace>
</inkml:ink>
</file>

<file path=ppt/ink/ink1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2"/>
    </inkml:context>
    <inkml:brush xml:id="br0">
      <inkml:brushProperty name="width" value="0.04357" units="cm"/>
      <inkml:brushProperty name="height" value="0.04357" units="cm"/>
      <inkml:brushProperty name="color" value="#F2395B"/>
    </inkml:brush>
  </inkml:definitions>
  <inkml:trace contextRef="#ctx0" brushRef="#br0">43278 10131 504,'8'-13'123,"2"3"-27,0 4-26,1 4-25,0 3-16,-1 4-4,0 2-5,-2 3-5,-1 3-3,-2 0-1,-2 1-2,-2 1-2,-2 2 0,-2 3-1,-2 3-1,-2 3-1,-1 1-1,-2-3-3,0-1-3,-1-3-2,2-2-1,4-3-3,6-2 0,4-4-2,5-2-1,6-2 0,4-3 0,5 0-1,0-2 3,-2 0 4,-3 0 4,-3 0 6,-3 2 2,-4 5 3,-4 6 3,-4 4 2,-5 6 1,-4 6 0,-5 8-2,-5 7 0,-4 2-3,-1-1-4,-3 0-5,-1-1-3,0-3-3,3-2 2,3-4 0,3-2 0,2-4-7,3-5-14,1-5-15,2-5-15,1-3-9,1-2-2,-1-2-2,0-2-2</inkml:trace>
</inkml:ink>
</file>

<file path=ppt/ink/ink1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3"/>
    </inkml:context>
    <inkml:brush xml:id="br0">
      <inkml:brushProperty name="width" value="0.03925" units="cm"/>
      <inkml:brushProperty name="height" value="0.03925" units="cm"/>
      <inkml:brushProperty name="color" value="#F2395B"/>
    </inkml:brush>
  </inkml:definitions>
  <inkml:trace contextRef="#ctx0" brushRef="#br0">43850 8196 560,'24'-20'127,"3"5"-21,1 7-21,2 5-22,0 3-22,-3 2-23,-3 0-24,-3 2-24,-4 0-17,-3 1-13,-4 1-12,-4 1-14</inkml:trace>
</inkml:ink>
</file>

<file path=ppt/ink/ink1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3"/>
    </inkml:context>
    <inkml:brush xml:id="br0">
      <inkml:brushProperty name="width" value="0.04172" units="cm"/>
      <inkml:brushProperty name="height" value="0.04172" units="cm"/>
      <inkml:brushProperty name="color" value="#F2395B"/>
    </inkml:brush>
  </inkml:definitions>
  <inkml:trace contextRef="#ctx0" brushRef="#br0">45000 9697 527,'8'-14'7,"2"4"14,0 4 14,1 5 13,3 0 7,3-1-3,5 0-2,3-1-3,3-1-4,1 2-6,1 0-6,1 2-6,-2 0-8,-4 2-13,-3 0-10,-5 2-12,-3 1-8,-2 3-4,-4 3-5,-2 4-3,-4-1 0,-3 0 5,-2-1 5,-3 0 6,-3-2-3,0-1-9,-1-1-9,-1 0-9</inkml:trace>
</inkml:ink>
</file>

<file path=ppt/ink/ink1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4"/>
    </inkml:context>
    <inkml:brush xml:id="br0">
      <inkml:brushProperty name="width" value="0.03717" units="cm"/>
      <inkml:brushProperty name="height" value="0.03717" units="cm"/>
      <inkml:brushProperty name="color" value="#F2395B"/>
    </inkml:brush>
  </inkml:definitions>
  <inkml:trace contextRef="#ctx0" brushRef="#br0">44716 10750 591,'-12'7'11,"8"-1"21,8-1 22,8 0 22,6-1 2,8-1-16,7 1-15,7 0-15,3-1-16,0 0-16,0-2-14,0 0-16,-3-1-8,-6 0-4,-6 0-2,-5 0-4,-5-1 0,-3 0-1,-3-2 1,-2 0 1</inkml:trace>
</inkml:ink>
</file>

<file path=ppt/ink/ink1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4"/>
    </inkml:context>
    <inkml:brush xml:id="br0">
      <inkml:brushProperty name="width" value="0.04802" units="cm"/>
      <inkml:brushProperty name="height" value="0.04802" units="cm"/>
      <inkml:brushProperty name="color" value="#F2395B"/>
    </inkml:brush>
  </inkml:definitions>
  <inkml:trace contextRef="#ctx0" brushRef="#br0">47156 8494 458,'2'-28'57,"4"7"-6,4 7-6,4 6-7,2 4-4,3 1-3,2-1-4,1 0-3,2 0-2,-1 2-1,0 0-2,1 2-2,-3 1-5,-3 4-10,-4 2-11,-4 3-11,-5 4-5,-3 2-1,-4 3 0,-3 3-1,-5 1-2,-4 1-3,-4-1-5,-3 1-3,-2-2 1,1-3 4,1-3 4,1-3 5,0-2 5,-1-2 5,-1-2 4,-1-2 6,0-2 2,1 1-1,1 0 0,1 0-1,2 1 6,2 0 12,4 1 12,3 2 12,1 0 5,2 1-2,1 2-1,0 0-1,2 2 0,1 3 2,0 3 3,2 3 3,0 3-2,0 1-3,0 2-6,0 3-4,0 1-5,0 2-4,0 2-5,0 3-5,-1-2-5,-1-2-3,0-3-6,-1-3-3,-1-4-4,2-3-2,0-5-2,2-3-3,0-6-7,0-6-14,0-8-12,0-6-14,0-7-3,2-5 5,0-6 6,2-6 5,0-2 7,2 3 8,0 3 9,1 4 7,0 3 5,0 4 4,-2 6 2,0 5 4,-1 3 5,3 2 9,2 2 9,2 2 8,2 1 8,1 0 5,3 0 5,2 0 6,0 0-1,1 0-6,-1 0-8,1 0-6,0 0-6,1 0-7,1 0-5,1 0-6,-1 0-6,-1-2-3,-3 0-4,-1-1-5,-2-2-6,-3-2-8,-1-2-8,-2-2-9,-2-1 0,0 1 4,-2-1 6,0 0 6,-3 0 5,-1 1 5,-2-1 7,-1 0 6,-2 1 2,0 1 0,0 0-2,0 2 1,-2 2 9,-2 4 21,-3 4 22,-3 4 20,-2 4 6,-2 4-10,0 3-11,-1 5-9,1 2-9,1 1-4,2 1-5,3 1-4,1-1-4,0-2-3,2-1-3,1-2-2,1-3-6,2 0-10,2 0-9,2-2-9,3-2-8,6-3-6,4-3-6,5-2-6,7-7-2,7-8 3,8-9 3,8-9 2,-1-2 6,-8 5 7,-9 5 7,-9 5 7,-4 2 4,-1 1-2,1-1-2,0 0-1</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0"/>
    </inkml:context>
    <inkml:brush xml:id="br0">
      <inkml:brushProperty name="width" value="0.05479" units="cm"/>
      <inkml:brushProperty name="height" value="0.05479" units="cm"/>
      <inkml:brushProperty name="color" value="#00BFF3"/>
    </inkml:brush>
  </inkml:definitions>
  <inkml:trace contextRef="#ctx0" brushRef="#br0">73852 44316 401,'-36'-7'17,"9"2"0,7 2 0,9 2-1,3 2 6,2 4 12,1 2 12,0 4 12,2 2 2,0 5-7,2 3-8,1 5-6,0 3-5,0 2-4,0 4-5,0 3-3,-1 2-3,-1 0-4,0 2-2,-1 1-4,-2 1-3,0 3-4,-1 4-5,-2 2-3,1 2-4,1-2-5,0-1-4,2 0-5,0-4-2,0-4 0,0-5-2,0-6-1,0-9-7,0-14-16,0-16-15,1-14-14,-1-5 0,0 3 19,0 4 16,0 5 18</inkml:trace>
</inkml:ink>
</file>

<file path=ppt/ink/ink1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5"/>
    </inkml:context>
    <inkml:brush xml:id="br0">
      <inkml:brushProperty name="width" value="0.05171" units="cm"/>
      <inkml:brushProperty name="height" value="0.05171" units="cm"/>
      <inkml:brushProperty name="color" value="#F2395B"/>
    </inkml:brush>
  </inkml:definitions>
  <inkml:trace contextRef="#ctx0" brushRef="#br0">49603 9175 425,'18'-40'7,"-10"14"14,-12 13 14,-10 14 13,-5 9 7,-1 6-1,0 4-2,1 5-1,0 1-4,3-2-7,1-1-7,2-3-5,2-1-6,1-3-4,0-1-3,2-2-4,1-1-2,1 1-1,0 1-1,2 2 0,0-1-2,2 1-3,0 0-4,2-1-2,4-3-9,8-6-17,7-8-17,9-6-16,4-6-5,2-3 5,2-5 5,2-3 6,-2 0 7,-7 5 8,-7 4 10,-7 6 8,-5 5 12,-2 3 15,-4 4 13,-2 3 16,-4 5 6,0 2 1,-3 3-1,-2 3 1,0 1-2,0-3-5,2-1-3,1-2-5,1-2-4,6-1-4,2-1-5,5 0-3,5-4-6,5-5-7,7-4-9,5-5-7,2-4-6,-1-3-5,-3-3-3,-2-3-4,-3-1-2,-5 2 3,-5 3 1,-4 1 1,-5 2 5,-2 1 5,-4 1 6,-2 1 6,-4 1 6,-4 4 6,-4 3 7,-3 2 6,-1 3 4,2 0 0,4 2 0,3 0 1,3 2-1,4 0-3,4 1-3,4 2-2,2 1-9,0 3-15,-1 3-16,1 3-14,-1 1-2,-2-3 9,-2-1 11,-2-2 10,-1-2 6,0-1 3,0-1 4,0 0 3,1-2 4,2-1 6,2 0 6,2-2 6,1 1 1,1 0-3,1 1-4,2 2-2,0 1-2,3 1 0,1 3-1,3 2-1,-1 1 0,-3 3 0,-2 1-1,-4 3-1,-2 0 0,-2 1-2,-3-1-1,0 1 0,-4 0-4,-4 2-3,-4 3-4,-4 1-4,-3 0-5,-3-1-6,-3-3-6,-3-1-7,1-4 0,3-3 6,4-5 6,5-3 5,2-3-3,0-2-11,2-3-11,1 0-11</inkml:trace>
</inkml:ink>
</file>

<file path=ppt/ink/ink1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5"/>
    </inkml:context>
    <inkml:brush xml:id="br0">
      <inkml:brushProperty name="width" value="0.05049" units="cm"/>
      <inkml:brushProperty name="height" value="0.05049" units="cm"/>
      <inkml:brushProperty name="color" value="#F2395B"/>
    </inkml:brush>
  </inkml:definitions>
  <inkml:trace contextRef="#ctx0" brushRef="#br0">53162 7897 435,'-7'-2'12,"2"13"24,2 13 25,2 13 23,1 8 5,-2 6-17,0 4-15,-1 5-16,-1 1-11,2-1-5,0-2-6,2-2-5,0-3-4,2-1-2,0-2-3,2-2-3,-1-2-6,1-4-8,0-2-8,0-4-9,-1-2-6,0-5-7,-2-4-6,0-3-6,-3-4-1,-2-5 3,-4-3 4,-1-4 3,-3-3 4,2-2 4,1-2 3,1-2 4</inkml:trace>
</inkml:ink>
</file>

<file path=ppt/ink/ink1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6"/>
    </inkml:context>
    <inkml:brush xml:id="br0">
      <inkml:brushProperty name="width" value="0.05424" units="cm"/>
      <inkml:brushProperty name="height" value="0.05424" units="cm"/>
      <inkml:brushProperty name="color" value="#F2395B"/>
    </inkml:brush>
  </inkml:definitions>
  <inkml:trace contextRef="#ctx0" brushRef="#br0">52405 10194 405,'-13'-7'21,"6"4"14,6 3 15,6 2 14,3 5 5,2 5-10,0 7-7,1 6-8,0 3-7,-1 4-5,0 3-5,-2 3-5,-1 0-4,0 0-2,-2-2-3,0 0-2,-2-2-2,1-3-2,0-3-2,0-3-2,2-6-2,2-7-4,3-8-4,3-8-3,5-11-3,5-13-5,7-14-2,5-14-5,3-8-5,2-1-5,1-3-7,0-1-6,-3 5-6,-10 15-3,-8 12-5,-8 15-3</inkml:trace>
</inkml:ink>
</file>

<file path=ppt/ink/ink1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7"/>
    </inkml:context>
    <inkml:brush xml:id="br0">
      <inkml:brushProperty name="width" value="0.03401" units="cm"/>
      <inkml:brushProperty name="height" value="0.03401" units="cm"/>
      <inkml:brushProperty name="color" value="#F2395B"/>
    </inkml:brush>
  </inkml:definitions>
  <inkml:trace contextRef="#ctx0" brushRef="#br0">54750 9846 646,'8'-7'7,"2"2"14,0 2 15,1 2 13,5 1 4,7-2-4,8 0-5,8-1-5,4-1-9,-2 0-11,0 0-12,-2 1-12,-2-1-5,-5 2 3,-5 0 3,-5 2 3</inkml:trace>
</inkml:ink>
</file>

<file path=ppt/ink/ink1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7"/>
    </inkml:context>
    <inkml:brush xml:id="br0">
      <inkml:brushProperty name="width" value="0.04506" units="cm"/>
      <inkml:brushProperty name="height" value="0.04506" units="cm"/>
      <inkml:brushProperty name="color" value="#F2395B"/>
    </inkml:brush>
  </inkml:definitions>
  <inkml:trace contextRef="#ctx0" brushRef="#br0">55395 9205 488,'-28'-13'10,"9"6"20,7 6 20,9 6 20,3 5 5,2 5-11,0 5-10,1 5-10,1 3-9,-2 1-7,0 0-7,-2 2-6,0 3-6,0 3-4,0 4-4,0 4-3,0-1-8,-2-2-11,0-6-10,-2-2-12,0-5-9,1-6-10,-1-4-9,0-4-10</inkml:trace>
</inkml:ink>
</file>

<file path=ppt/ink/ink1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7"/>
    </inkml:context>
    <inkml:brush xml:id="br0">
      <inkml:brushProperty name="width" value="0.04915" units="cm"/>
      <inkml:brushProperty name="height" value="0.04915" units="cm"/>
      <inkml:brushProperty name="color" value="#F2395B"/>
    </inkml:brush>
  </inkml:definitions>
  <inkml:trace contextRef="#ctx0" brushRef="#br0">57595 8716 447,'-7'-12'11,"2"8"22,2 8 22,2 8 23,1 5 4,-2 7-12,0 3-12,-2 6-12,1 1-9,1-2-7,0-1-5,2-3-7,-2 1-9,0 2-10,-3 4-12,-2 3-11,0-2-9,1-4-8,0-5-7,2-5-7</inkml:trace>
</inkml:ink>
</file>

<file path=ppt/ink/ink1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7"/>
    </inkml:context>
    <inkml:brush xml:id="br0">
      <inkml:brushProperty name="width" value="0.03541" units="cm"/>
      <inkml:brushProperty name="height" value="0.03541" units="cm"/>
      <inkml:brushProperty name="color" value="#F2395B"/>
    </inkml:brush>
  </inkml:definitions>
  <inkml:trace contextRef="#ctx0" brushRef="#br0">57700 9512 621,'15'-14'4,"-1"2"9,-1 4 8,-1 3 8,1 1 7,2 0 3,1 0 4,3 1 4,-1-1-2,-1 2-8,-3 0-8,-1 2-8,-1 0-9,-1 0-10,1 0-9,0 0-10</inkml:trace>
</inkml:ink>
</file>

<file path=ppt/ink/ink1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8"/>
    </inkml:context>
    <inkml:brush xml:id="br0">
      <inkml:brushProperty name="width" value="0.04786" units="cm"/>
      <inkml:brushProperty name="height" value="0.04786" units="cm"/>
      <inkml:brushProperty name="color" value="#F2395B"/>
    </inkml:brush>
  </inkml:definitions>
  <inkml:trace contextRef="#ctx0" brushRef="#br0">58394 8149 459,'-7'-21'5,"2"3"8,2 5 10,2 3 9,1 4 5,0 6-1,0 4 0,0 6 0,0 3 0,-2 5-3,0 3-1,-2 5-2,0 3-1,1 4-3,-1 4-2,0 5-2,0 0-2,0 2-1,0-2-1,0 2-1,-1-3-5,0 0-8,-1-3-7,-1-2-9,0-4-3,2-6-1,2-5 0,2-6-1,2-6-4,4-3-9,2-4-9,3-4-8,4-5-4,4-5 2,3-7 2,5-5 1,-1-2 6,-1 5 9,-4 3 9,-3 5 8,-3 4 11,-3 8 12,-3 6 13,-2 7 12,-4 4 7,-2 2 0,-3 0 1,-4 1 1,0-1-4,2-1-7,3-2-7,1-3-8,6-5-9,11-12-13,11-10-12,11-11-13,2-4-7,-4 3-4,-5 4-3,-5 2-3,-3 1 2,1 1 7,-1-1 8,1 0 7,-5 5 15,-7 7 22,-8 8 21,-8 8 22,-3 3 7,0 1-7,2 0-9,1 0-8,0 1-6,2 3-2,0 3-2,2 3-4,0 0-3,2-1-4,0-3-4,2-1-6,1-2-6,5-1-10,4-1-9,4 0-11,2-5-3,1-6 3,1-8 1,1-6 4,0-6 0,-1-3 1,-1-5-1,-1-3 1,-3-2 2,-3 2 4,-4 0 4,-4 1 4,-3 2 2,-2 3 3,-2 3 0,-2 3 2,-4 3 0,-4 3 0,-5 2-1,-5 4-1,-3 3-4,-1 4-11,-1 4-9,-1 4-9,2 1-5,5-1 3,5-1 2,5 0 3</inkml:trace>
</inkml:ink>
</file>

<file path=ppt/ink/ink1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8"/>
    </inkml:context>
    <inkml:brush xml:id="br0">
      <inkml:brushProperty name="width" value="0.03367" units="cm"/>
      <inkml:brushProperty name="height" value="0.03367" units="cm"/>
      <inkml:brushProperty name="color" value="#F2395B"/>
    </inkml:brush>
  </inkml:definitions>
  <inkml:trace contextRef="#ctx0" brushRef="#br0">61350 9493 653,'11'-8'103,"7"0"-23,7 1-23,7-1-22,4 0-14,2 0-4,2 1-3,2-1-3,0 0-5,-4 2-3,-2 1-5,-3 1-5,-4 0-3,-3 2-6,-5 0-4,-3 2-4</inkml:trace>
</inkml:ink>
</file>

<file path=ppt/ink/ink1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29"/>
    </inkml:context>
    <inkml:brush xml:id="br0">
      <inkml:brushProperty name="width" value="0.04342" units="cm"/>
      <inkml:brushProperty name="height" value="0.04342" units="cm"/>
      <inkml:brushProperty name="color" value="#F2395B"/>
    </inkml:brush>
  </inkml:definitions>
  <inkml:trace contextRef="#ctx0" brushRef="#br0">62171 8566 506,'-7'-16'13,"2"16"24,2 16 25,2 15 25,0 9 4,-4 4-18,-2 2-19,-3 4-16,-1 0-15,0-1-10,2 0-11,1-1-9,0-4-10,2-5-8,1-4-9,0-5-9,3-5-3,2-7 2,4-5 3,2-6 2,2-4 0,0-1-2,0 0-4,-1-1-3</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1"/>
    </inkml:context>
    <inkml:brush xml:id="br0">
      <inkml:brushProperty name="width" value="0.05588" units="cm"/>
      <inkml:brushProperty name="height" value="0.05588" units="cm"/>
      <inkml:brushProperty name="color" value="#00BFF3"/>
    </inkml:brush>
  </inkml:definitions>
  <inkml:trace contextRef="#ctx0" brushRef="#br0">73550 45482 393,'0'-37'1,"0"6"1,0 4 2,0 5 1,1 2 2,2 1 5,2-1 3,2 0 4,2 1 2,3 1 2,3 1 1,3 1 0,4 1 1,1 2-2,4 3-3,3 1-1,2 2-1,1 0-1,1 2-1,1 1-2,-1 0-1,0 2-2,-1 0-4,-1 2-3,-2 0-2,-2 0-2,-1 0-4,-3 0-1,-2 0-1,-3 0 1,-3 0 1,-2 0 2,-3-2-3,-3-2-7,-1-4-6,-2-2-8,-2-2-1,-2-1 1,-2-1 2,-2-1 1,-2-1 4,0 2 2,-1 1 2,-1 1 4,-2 1 3,0 0 6,-2 2 5,1 1 5,-3 1 3,0 2 0,-1 2 1,-1 2 1,-1 1 5,0 0 7,1 0 10,-1 0 8,1 2 3,2 4-3,3 4-2,1 3-3,1 4-4,0 1-4,1 3-5,-1 2-4,1 0-4,2 2-3,2 1-2,2 1-3,3 1-2,4 3-4,4 1-2,3 2-4,4 0-5,1-3-7,3-3-7,2-3-7,1-3-1,1-3 5,1-3 4,1-3 6,-2-3-4,-2-2-11,-3-4-10,-2-2-12,-4-3-5,-1-1 0,-2 0 1,-2-1 0</inkml:trace>
</inkml:ink>
</file>

<file path=ppt/ink/ink1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30"/>
    </inkml:context>
    <inkml:brush xml:id="br0">
      <inkml:brushProperty name="width" value="0.05404" units="cm"/>
      <inkml:brushProperty name="height" value="0.05404" units="cm"/>
      <inkml:brushProperty name="color" value="#F2395B"/>
    </inkml:brush>
  </inkml:definitions>
  <inkml:trace contextRef="#ctx0" brushRef="#br0">63807 8416 407,'-8'-7'65,"1"2"-8,-1 2-7,0 2-9,0 2-6,0 4-6,0 2-5,1 3-6,-3 2-3,-4 0-2,-4-1 0,-3 1 0,-1-1-4,3 0-3,3-2-4,2-1-5,4 1-3,3 0-5,2 1-4,4 1-5,0 0 2,-2 0 7,-2-2 6,-2 0 7,-1-1 3,1 1 0,-1 1-1,0 2 0,0-1 3,0 1 7,0 0 6,1 0 6,-2 0 3,0 3-1,-2 1-2,0 3 0,0 0-4,-1-1-5,0-1-5,0-1-5,2 0-4,3 1-1,2 2 0,4 0-2,2-1-1,2-1-3,2-3-3,2-1-3,2-3-2,5-4-3,4-4-3,3-4-3,4-5-3,1-6-3,3-5-4,1-7-3,1-2-1,-2 0 4,0-1 4,-1 1 3,-2 0 3,-5 3 4,-3 1 4,-4 3 5,-4 2 3,-1 3 5,-2 2 6,-2 4 4,-3 5 6,-4 6 9,-4 8 7,-4 6 9,-2 3 1,1 1-5,-1-1-6,0 1-6,1-1-3,1 1-1,0-1-2,2 1-2,1-1-1,2-1 0,2-1-1,3-1 0,2-1-5,5-4-12,5-3-10,6-2-12,2-4-5,3-3-3,1-2-2,3-3-2,-1-4 1,0-2 2,-1-3 3,-1-3 3,-1-2 4,-3 1 4,-1-1 4,-2 1 4,-3 0 2,-3 3 1,-3 1 0,-2 2-1,-3 2 6,-2 1 11,-2 0 10,-2 2 10,-3 1 4,-2 1-4,-3 0-2,-3 2-4,-3 0-2,0 2 0,-1 0-2,-1 2 0,0 0-1,1 0-3,1 0-2,1 0-2,3-1-17,8 0-33,7-2-32,6 0-32</inkml:trace>
</inkml:ink>
</file>

<file path=ppt/ink/ink1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30"/>
    </inkml:context>
    <inkml:brush xml:id="br0">
      <inkml:brushProperty name="width" value="0.06678" units="cm"/>
      <inkml:brushProperty name="height" value="0.06678" units="cm"/>
      <inkml:brushProperty name="color" value="#F2395B"/>
    </inkml:brush>
  </inkml:definitions>
  <inkml:trace contextRef="#ctx0" brushRef="#br0">65713 8422 329,'22'-1'27,"-1"0"-4,-3-2-4,-1 0-4,-1 0-1,1 4 1,1 2 1,1 4 1,0 1 1,-3 1-1,-1 2 1,-2 0 0,-3 0-2,-3 1-2,-2 0-4,-4 0-2,-2 0-2,-4 1-1,-2 1 0,-3 2 1,-4 0-2,-2 3 0,-3 1-1,-2 3 0,-3 0-2,1-1 0,-1-1-1,1-1 0,1-2-2,5-3 1,3-3 1,4-2-1,9-5 0,14-2-1,13-6 0,14-2-1,6-4-3,-4-2-5,-2-2-5,-3-1-5,-3-2-4,-2 0-1,-2 1-1,-1-1-2,-3-1 1,-2-3 2,-1-3 2,-3-3 2,-1-4 1,-1-5 3,-1-4 2,0-6 2,-2-1 2,-1 2 4,-1 2 4,-1 2 4,-1 3 2,0 6 1,-2 4 2,-1 5 0,0 4 3,-2 2 3,-1 4 5,0 3 3,-2 6 12,0 10 19,-2 9 18,0 11 19,-3 7 2,0 4-13,-3 6-15,-2 4-13,0 3-9,0 0-6,2 0-6,1 0-6,0 0-5,2 0-5,0-1-5,2 1-5,0 1-5,2 2-5,0 2-6,2 1-4,-1 0-6,1-2-2,0-4-3,0-2-3,-1-5-1,0-2-2,-2-5 0,0-4-1,-3-12-4,-2-18-10,-3-21-9,-3-19-10,-1-7 3,2 7 15,2 8 15,2 6 15</inkml:trace>
</inkml:ink>
</file>

<file path=ppt/ink/ink1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30"/>
    </inkml:context>
    <inkml:brush xml:id="br0">
      <inkml:brushProperty name="width" value="0.04354" units="cm"/>
      <inkml:brushProperty name="height" value="0.04354" units="cm"/>
      <inkml:brushProperty name="color" value="#F2395B"/>
    </inkml:brush>
  </inkml:definitions>
  <inkml:trace contextRef="#ctx0" brushRef="#br0">67006 7877 505,'7'-57'34,"-2"10"-5,-3 12-4,0 10-5,-3 9 4,0 6 14,-2 8 13,0 7 14,-4 5 0,-6 7-12,-5 5-14,-7 7-11,-3 2-12,-2 2-9,-2 1-8,-3 0-9,2 1-9,2-3-9,3-2-8,3-2-8,3-2-3,3-5 2,3-3 4,3-5 4,2-2-1,0-2-2,2-2-4,1-2-1</inkml:trace>
</inkml:ink>
</file>

<file path=ppt/ink/ink1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31"/>
    </inkml:context>
    <inkml:brush xml:id="br0">
      <inkml:brushProperty name="width" value="0.03896" units="cm"/>
      <inkml:brushProperty name="height" value="0.03896" units="cm"/>
      <inkml:brushProperty name="color" value="#F2395B"/>
    </inkml:brush>
  </inkml:definitions>
  <inkml:trace contextRef="#ctx0" brushRef="#br0">67950 8100 564,'51'8'100,"-8"1"-16,-8 2-15,-7 0-17,-6 2-11,-2 1-7,-1 3-8,-2 2-6,-3 1-11,-1 0-11,-2 2-14,-2 1-12,-3-1-13,-4-3-15,-4-3-14,-4-2-14</inkml:trace>
</inkml:ink>
</file>

<file path=ppt/ink/ink1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1"/>
    </inkml:context>
    <inkml:brush xml:id="br0">
      <inkml:brushProperty name="width" value="0.03292" units="cm"/>
      <inkml:brushProperty name="height" value="0.03292" units="cm"/>
      <inkml:brushProperty name="color" value="#F2395B"/>
    </inkml:brush>
  </inkml:definitions>
  <inkml:trace contextRef="#ctx0" brushRef="#br0">13000 600 668,'16'8'82,"-1"1"-13,1 2-11,-1 0-13,2 1-11,1 3-10,3 1-9,2 3-11,-1 0-11,-2-1-14,-1-1-15,-2-1-15,-3-2-2,-3-1 9,-3-2 10,-2-2 10</inkml:trace>
</inkml:ink>
</file>

<file path=ppt/ink/ink1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1"/>
    </inkml:context>
    <inkml:brush xml:id="br0">
      <inkml:brushProperty name="width" value="0.03456" units="cm"/>
      <inkml:brushProperty name="height" value="0.03456" units="cm"/>
      <inkml:brushProperty name="color" value="#F2395B"/>
    </inkml:brush>
  </inkml:definitions>
  <inkml:trace contextRef="#ctx0" brushRef="#br0">12820 1880 636,'-8'6'4,"0"-1"6,0-2 8,1-2 6,2-2 4,6-2-1,5-2 0,7-1 0,3-2 0,-1 0-2,1 0 0,0 0 0,0 1-2,2 1-2,3 0-2,1 2-2,-4 4-5,-10 8-7,-12 7-9,-10 9-7,-6 3-2,-3 1 2,-1-1 3,-2 0 4,0-1 1,3-3-1,3-3 0,3-3 0,2-2-3,-1-2-3,0-3-4,1-1-3,2-4-5,8-6-6,7-6-5,6-5-6,4-4-1,3 2 5,2 1 4,1 1 3,0 2 6,-3 2 6,-3 4 5,-2 2 6,-3 3 6,-1 0 7,0 2 7,-2 0 6,-1 2 4,0 2 1,-2 2 1,0 2 1,-1 1 2,0 1 3,0 1 3,0 1 4,0 1-3,0 1-11,0 2-10,0 0-10,0 1-7,0 1-3,0 0-3,0 3-4,-1-2-4,0-2-5,-2-1-6,0-2-5,-1-3-3,0-1-1,0-2 1,1-2-1</inkml:trace>
</inkml:ink>
</file>

<file path=ppt/ink/ink1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1"/>
    </inkml:context>
    <inkml:brush xml:id="br0">
      <inkml:brushProperty name="width" value="0.02961" units="cm"/>
      <inkml:brushProperty name="height" value="0.02961" units="cm"/>
      <inkml:brushProperty name="color" value="#F2395B"/>
    </inkml:brush>
  </inkml:definitions>
  <inkml:trace contextRef="#ctx0" brushRef="#br0">13050 2900 743,'29'0'83,"-6"2"-19,-3 0-17,-6 2-19,-3 0-11,1 3-6,0 2-5,0 2-6,-1 0-8,1 1-11,0-1-13,0 1-11,-1-1-5,-1-1-1,-1-1 1,0 0 1</inkml:trace>
</inkml:ink>
</file>

<file path=ppt/ink/ink1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2"/>
    </inkml:context>
    <inkml:brush xml:id="br0">
      <inkml:brushProperty name="width" value="0.03099" units="cm"/>
      <inkml:brushProperty name="height" value="0.03099" units="cm"/>
      <inkml:brushProperty name="color" value="#F2395B"/>
    </inkml:brush>
  </inkml:definitions>
  <inkml:trace contextRef="#ctx0" brushRef="#br0">13734 2100 709,'-23'8'97,"3"1"-22,1 2-21,3 0-21,0 1-14,1 1-9,-1 1-8,0 1-7,1 1-6,1-1-2,1 1-2,1 0-3,1-3-7,0-3-14,2-4-13,1-4-14</inkml:trace>
</inkml:ink>
</file>

<file path=ppt/ink/ink1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2"/>
    </inkml:context>
    <inkml:brush xml:id="br0">
      <inkml:brushProperty name="width" value="0.0397" units="cm"/>
      <inkml:brushProperty name="height" value="0.0397" units="cm"/>
      <inkml:brushProperty name="color" value="#F2395B"/>
    </inkml:brush>
  </inkml:definitions>
  <inkml:trace contextRef="#ctx0" brushRef="#br0">14600 1190 554,'0'-27'42,"2"11"7,0 9 6,2 10 6,0 8-2,0 7-11,-1 7-10,1 7-11,-1 6-6,0 4-4,-2 6-4,0 4-2,-1 6-6,2 5-8,0 7-8,2 5-7,0 3-5,2 1-1,0-1-3,1 0-1,2-2-3,1-5-3,3-5-4,2-5-3,-1-9-3,-3-10 1,-3-13 0,-2-11 0</inkml:trace>
</inkml:ink>
</file>

<file path=ppt/ink/ink1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2"/>
    </inkml:context>
    <inkml:brush xml:id="br0">
      <inkml:brushProperty name="width" value="0.03554" units="cm"/>
      <inkml:brushProperty name="height" value="0.03554" units="cm"/>
      <inkml:brushProperty name="color" value="#F2395B"/>
    </inkml:brush>
  </inkml:definitions>
  <inkml:trace contextRef="#ctx0" brushRef="#br0">14250 2389 618,'3'-28'46,"7"8"5,8 6 6,6 6 6,4 6-4,0 2-13,2 4-12,1 2-14,0 4-15,-2 5-16,0 5-19,-1 5-16,-3-1-11,-7-4-2,-5-5-4,-6-4-2</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1"/>
    </inkml:context>
    <inkml:brush xml:id="br0">
      <inkml:brushProperty name="width" value="0.04144" units="cm"/>
      <inkml:brushProperty name="height" value="0.04144" units="cm"/>
      <inkml:brushProperty name="color" value="#00BFF3"/>
    </inkml:brush>
  </inkml:definitions>
  <inkml:trace contextRef="#ctx0" brushRef="#br0">76478 43181 530,'1'-13'80,"2"3"-14,2 4-15,2 4-14,1 3-8,1 4 0,2 2 1,0 4-1,0 1-2,-3 1-4,-1 1-4,-2 1-4,-2 1-3,-2 2-4,-2 0-4,-2 1-3,-3 0-4,-3 1-3,-5-1-2,-4 1-3,-1-1-3,1-3-2,1-1-2,1-2-2,2-1 1,4 1 4,5 1 3,3 2 4,4-2 5,5-3 3,6-3 5,4-2 4,2-2 2,1 2 0,-1 0 0,1 1 0,-2 1 1,-3 2 1,-3 0 3,-2 2 1,-4-1-1,-3 1-3,-2 0-4,-4 0-3,-2 0-4,-3 1-3,-4 1-4,-2 1-4,-2 0-4,-3-2-3,-2-3-4,-1-1-4,0-1-4,1 0-5,3 0-4,1 0-5</inkml:trace>
</inkml:ink>
</file>

<file path=ppt/ink/ink1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3"/>
    </inkml:context>
    <inkml:brush xml:id="br0">
      <inkml:brushProperty name="width" value="0.04264" units="cm"/>
      <inkml:brushProperty name="height" value="0.04264" units="cm"/>
      <inkml:brushProperty name="color" value="#F2395B"/>
    </inkml:brush>
  </inkml:definitions>
  <inkml:trace contextRef="#ctx0" brushRef="#br0">15852 1061 515,'-7'-16'30,"2"14"10,2 15 9,2 15 9,2 6 0,0-1-13,2-3-11,0-2-13,2-2-8,0-5-5,1-3-5,2-4-5,0-4-3,3-3-2,2-2-2,2-4-1,1-2-2,1-2-4,1-2-1,1-1-4,-1-2-1,-1 2 0,-2 0-1,-2 2-1,-4 2 2,-5 6 1,-4 4 2,-6 6 2,-4 1 1,-3 1 2,-5-1 1,-3 1 1,-3-1 3,1-1 5,-1-1 5,1 0 6,1-3 4,5-1 4,3-2 3,4-2 4,5-1 2,6 0 1,6 0 1,6 0 1,3-1-2,1-2-6,1-2-7,1-2-6,-1 1-8,-2 4-10,-4 3-10,-3 5-10,-4 4-2,-8 6 4,-6 3 4,-7 6 5,-4 2 3,1-1 1,-1-1 0,0-1 2,1-3 3,-1-1 5,1-4 7,-1-3 6,2-3 6,3-3 5,3-3 6,2-2 6,7-4 3,8-2 2,9-4 3,10-2 2,2-3-3,0-3-11,-1-4-10,-1-2-10,-2 0-9,-1 1-8,-2 2-9,-2 3-7,-3 1-3,-3 0 3,-3 2 3,-2 1 3,-3 0 2,-1 0-3,0 0-1,-2 0-3,-2 0 1,-3-1 2,-5-2 2,-4 0 2,-1 0 4,3 1 6,1 0 6,2 2 6,1 2 10,1 4 12,-1 4 13,0 4 14,1 3 3,2 3-6,2 4-6,2 2-5,1 2-6,0 3-3,0 1-4,0 3-5,1-1-2,0 0-1,2-1-1,0-1 0,1-2-4,2-4-3,0-5-5,2-3-4,1-5-7,3-4-6,3-6-9,3-4-7,2-7-2,1-9 2,1-9 5,1-8 2,1-5-2,-1 0-8,1 0-9,-1 0-7,0 1 0,-1 0 8,-1 2 9,-1 0 9,-2 4 10,-2 4 12,-4 5 11,-3 5 12,-2 5 5,0 3 0,-2 4-1,0 5-1,-3 3 2,-1 4 2,-2 4 4,-1 4 3,-3 3 1,0 5-1,-2 4 0,0 3-1,0 2-3,0-1-5,2-1-7,1-1-5,2-1-4,6-3-3,4-1-3,5-2-2,4-3-5,1-3-7,3-2-7,1-4-6,0-1-5,-3 0 0,-3 0-2,-2 0-1,-4 2 0,-3 4-1,-2 4 0,-4 4 0,-4 2 2,-6 1 6,-5 1 6,-7 1 6,-3 0 4,-3 1 3,-1 0 3,-2-1 3,-1 0 3,1-3 3,1-1 3,1-2 3,2-2 2,1 1 1,3 0 2,2 0 0,7-3 5,14-3 8,13-4 9,15-4 7,6-3 0,2-1-8,1-3-7,0-2-8,0 0-11,-1 1-13,-3 0-15,-2 2-12,-2 1-8,-3 0-1,-3 2 0,-3 1-2,-3-2-4,-5-2-8,-3-3-7,-4-4-9,-3 1 2,-2 1 14,-2 2 13,-2 3 14</inkml:trace>
</inkml:ink>
</file>

<file path=ppt/ink/ink1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4"/>
    </inkml:context>
    <inkml:brush xml:id="br0">
      <inkml:brushProperty name="width" value="0.04042" units="cm"/>
      <inkml:brushProperty name="height" value="0.04042" units="cm"/>
      <inkml:brushProperty name="color" value="#F2395B"/>
    </inkml:brush>
  </inkml:definitions>
  <inkml:trace contextRef="#ctx0" brushRef="#br0">17482 1632 544,'-8'-19'9,"2"9"19,1 8 19,0 10 19,1 5 3,-2 5-10,0 3-11,-1 5-10,-2 3-9,-2 4-5,-2 4-6,-1 5-4,-3 1-7,-2 3-8,-1 2-6,-2 2-8,-1-2-8,2-4-9,3-5-9,1-6-10,4-4 0,3-7 8,4-5 8,4-6 8</inkml:trace>
</inkml:ink>
</file>

<file path=ppt/ink/ink1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4"/>
    </inkml:context>
    <inkml:brush xml:id="br0">
      <inkml:brushProperty name="width" value="0.03582" units="cm"/>
      <inkml:brushProperty name="height" value="0.03582" units="cm"/>
      <inkml:brushProperty name="color" value="#F2395B"/>
    </inkml:brush>
  </inkml:definitions>
  <inkml:trace contextRef="#ctx0" brushRef="#br0">17950 3050 614,'9'30'8,"1"-2"19,3-1 17,2-3 17,1-1 5,1-1-10,1-1-8,1-1-11,0-1-11,-1-3-14,-1-1-14,-1-2-14,-2-2-16,-1-1-18,-2-1-17,-2 0-18</inkml:trace>
</inkml:ink>
</file>

<file path=ppt/ink/ink1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4"/>
    </inkml:context>
    <inkml:brush xml:id="br0">
      <inkml:brushProperty name="width" value="0.03672" units="cm"/>
      <inkml:brushProperty name="height" value="0.03672" units="cm"/>
      <inkml:brushProperty name="color" value="#F2395B"/>
    </inkml:brush>
  </inkml:definitions>
  <inkml:trace contextRef="#ctx0" brushRef="#br0">19187 943 599,'-6'-8'11,"6"2"22,4 1 22,6 0 23,1 3 1,1 2-20,0 4-19,0 2-19,-1 4-11,1 4-3,-1 3-2,1 5-3,-3 1-11,-4 2-22,-6 1-22,-4 1-21,-3-2-5,0-3 11,1-5 13,-1-3 12,0-3 9,2-1 6,1-1 7,1 0 6</inkml:trace>
</inkml:ink>
</file>

<file path=ppt/ink/ink1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5:45"/>
    </inkml:context>
    <inkml:brush xml:id="br0">
      <inkml:brushProperty name="width" value="0.06084" units="cm"/>
      <inkml:brushProperty name="height" value="0.06084" units="cm"/>
      <inkml:brushProperty name="color" value="#F2395B"/>
    </inkml:brush>
  </inkml:definitions>
  <inkml:trace contextRef="#ctx0" brushRef="#br0">18658 1212 361,'-13'6'9,"6"-4"2,7-4 1,5-4 2,4-3 0,5 0 0,4-1-2,3-1-1,2 0-1,-1 0 2,-1 2 0,-1 1 1,-1 1-1,-2 2 0,-3 2-3,-1 2-1,-2 2 0,-2 2-1,-3 2 0,0 2 1,-3 1-2,-1 3 0,0 2-2,-2 2 0,-2 2-2,-6 3-2,-4 3-2,-5 3-1,-3-1-3,1-1-2,-1-4-2,1-3-2,-2-2-2,0-1-1,-1-1-1,0 0 0,-2-3-1,1-3 2,-1-2 0,1-4 2,1-1 1,4 0 2,5 0 0,3 0 3,4-1 1,4-2 4,4-2 2,4-2 4,4-2 3,5-1 3,5-3 3,5-1 3,4-1 0,1 2 0,2 2-2,3 3 0,-1 0-2,0 0 0,-1 0-1,-1 0-1,-3 1 0,-3 2-2,-5 2-1,-3 3-2,-4 1-2,-3 3-5,-2 4-4,-4 2-4,-4 2-2,-6 0 0,-6-1-1,-5 1 0,-4 1 0,-2 1 1,1 3 0,-2 2 1,-1 1 2,3 1 3,0 1 3,0 1 3,2 1 3,1 1 6,1 1 4,1 1 5,1-2 2,2-2-1,3-3 0,1-2-2,3-6-2,6-7-2,4-6-3,6-8-3,4-7-4,5-9-6,5-9-5,5-8-7,0-2-2,-3 6 1,-5 5 0,-3 7 1,-3 5 2,-1 5 3,-1 5 4,0 4 4,-2 5 5,-3 4 10,-1 4 8,-2 4 9,-2 2 1,0-1-4,-2 1-5,0 0-6,1-4-7,6-6-13,4-8-10,5-6-13,2-3-2,-1 1 5,-1 1 6,0 0 5,-3 6 9,-1 10 12,-2 10 13,-2 10 11,-3 5 5,-1 0-3,-2 2-5,-2 1-3,2-8-14,6-17-21,6-16-23,5-17-22,2-6-7,-4 4 11,-5 3 10,-3 5 10,-3 2 7,0 4 6,-2 3 5,0 3 5,-1 2 7,1 2 8,2 2 9,0 2 8,1-1 0,2-6-9,0-4-9,1-5-9,1-3-7,0-1-4,-1-1-5,1-1-5,-1-2 0,0-1 1,-2-3 3,0-1 1,-2-1 4,-1 2 4,-1 0 4,0 1 4,-2 1 5,0 1 4,-2 1 5,0 1 4,-1 2 3,0 3 3,0 3 1,0 3 2,0 7 9,0 14 18,0 12 15,0 12 18,0 10 0,0 4-16,0 6-16,0 4-15,0 8-12,2 11-4,0 11-5,2 10-5,0 10-10,3 9-11,2 9-13,2 9-12,2 7-13,1 7-14,3 7-12,2 8-14,-1-14 0,-3-30 13,-3-32 13,-2-31 14</inkml:trace>
</inkml:ink>
</file>

<file path=ppt/ink/ink1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23"/>
    </inkml:context>
    <inkml:brush xml:id="br0">
      <inkml:brushProperty name="width" value="0.04712" units="cm"/>
      <inkml:brushProperty name="height" value="0.04712" units="cm"/>
      <inkml:brushProperty name="color" value="#F2395B"/>
    </inkml:brush>
  </inkml:definitions>
  <inkml:trace contextRef="#ctx0" brushRef="#br0">24838 39375 466,'-15'1'108,"2"2"-25,3 2-24,1 2-24,1 1-13,0 1-2,1 2-1,-1 0-2,-1 1 0,0-1-2,-2 1-2,1 0 0,-1 0-2,2 1-1,2 1-2,2 2-2,1-1-2,0-1 0,0-1-3,1 0 0,-2-1-1,2 1 0,-1 1 1,0 1 1,0 1 0,2 0 0,0-1 0,2 1 1,0 0 0,0-1 1,0 1-1,0 0 1,1-1 0,2-1 0,2-1 0,2-1 0,0 1-1,-1 0-1,-1 1-1,0 1 0,0 1-2,2-1-1,2 1-1,2 0 0,0-2-1,1-3 2,0-3 2,0-2 2,1-3 1,5-1 0,3 0 0,5-1 2,0-1-1,0 0 0,0 0 0,-2 0-1,-2-1 0,-1-1-4,-3 0-2,-1-1-3,-2-2-1,-1 0 0,-1-1-1,0-2 0,-1 0 0,1-1 1,1-2 0,2 0 0,-1-1 1,1-1 0,0-2 0,-1 0 0,0-1 1,-1-1-1,0-1 0,-2-1 1,-1 0-1,-1 1 0,0 1 0,-2 1 1,0 0-1,0 0 0,0 1 1,0-1 0,-1-1 0,-1-1 0,-1-3-1,0-1 0,-1-1 0,0 1 2,0 1 2,0 1 1,-1 1 2,-1 0 1,0 2 2,-1 1 1,-2 1 0,-1 1 1,0 1 1,-1 0 0,-3 1 0,-2-1 0,-3-1-1,-3-1 1,-2 0-2,2 4-4,1 3-2,1 2-4,-1 2-1,-2 1 0,-1-1 2,-3 0 0,0 0 1,1 2 1,1 0-1,1 2 2,-1 0-1,0 2 0,-1 0 1,-1 2-2,-1 1 1,1 1-1,-1 3 0,1 2-1,-1 1 0,1 0 0,-1-1 0,1 1 0,-1 1-2,0 1 0,1 3-3,-1 2-1,1-1 0,3 1 1,1-2 1,3-1 1,1-1-4,2-1-7,2-1-9,2 0-8,1-2-4,0-1-1,0 0-2,1-2-1</inkml:trace>
</inkml:ink>
</file>

<file path=ppt/ink/ink1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27"/>
    </inkml:context>
    <inkml:brush xml:id="br0">
      <inkml:brushProperty name="width" value="0.04994" units="cm"/>
      <inkml:brushProperty name="height" value="0.04994" units="cm"/>
      <inkml:brushProperty name="color" value="#00BFF3"/>
    </inkml:brush>
  </inkml:definitions>
  <inkml:trace contextRef="#ctx0" brushRef="#br0">24931 39287 440,'14'-22'0,"-2"5"0,-4 3 0,-3 4 0,-3 3 10,-4 2 22,-4 3 20,-3 1 21,-4 1 3,-2 0-15,-2 0-17,-1 0-14,-2 1-11,1 3-2,-1 4-4,1 2-3,-1 2-2,1 1-1,-1 2-1,0 0-2,1 1 0,-1 1-3,0 1-2,1 1-2,1 0 0,3-3 1,2-1 1,4-2 2,1-1 0,1 3 1,-1 2 0,0 1 0,0 2 2,2 0 0,1-1 1,0 1 2,1-2-1,1 1 0,-2-2-1,2-1-1,-1 0 0,0-1-1,0 1 0,0 0-1,1 0 1,2 5 0,2 2 2,2 3 0,1-1 0,0-3 0,0-5 0,0-3-1,0-2 0,3 1-2,2 1-1,2 2-2,1-1-1,0 1 0,-1 0 1,1-1-1,0 0-1,0-1-1,-1-1-1,1 0-1,1-2 0,3-1 2,3 0 2,4-2 2,-1-1 0,0-2 2,-1-3 0,0 0 0,-1-4-1,1-2-2,1-4-3,1-2-3,1-3-1,1-1 0,1-3-1,1-1 0,-1-3 0,0-2 0,-1-1 0,-1-2 0,-1-2 0,-1-1-1,-1-1 0,0-1-1,-3 0 1,1 2 0,-2 0 1,-1 1 0,-1 1 2,-1 1 0,-1 1 0,0 1 1,-2 1 0,-3 1 0,-1 1 1,-2 1 0,-1 1 1,0-1 2,0 1 2,0-1 3,-1 0 1,-2 1 0,-2-1-1,-2 1 0,-2 0 1,0 1-1,-1 1 0,-2 1 0,-1 0-1,-1 2 1,-3 1-1,-2 1 0,-1 1 0,-1 2 1,-1 2-1,-1 3 1,-2 1 0,-1 3-1,-3 4-1,-1 2-1,-2 3 0,-1 2-3,-1 2-1,-1 1-2,0 2-1,2 0-1,0-1 0,1 1 0,1-1-2,1-1-3,1-1-2,1 0-3,2-2-5,3 1-5,3 0-5,3 0-6,2-2-1,2 1 1,2-2 2,2 0 2</inkml:trace>
</inkml:ink>
</file>

<file path=ppt/ink/ink1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27"/>
    </inkml:context>
    <inkml:brush xml:id="br0">
      <inkml:brushProperty name="width" value="0.0418" units="cm"/>
      <inkml:brushProperty name="height" value="0.0418" units="cm"/>
      <inkml:brushProperty name="color" value="#00BFF3"/>
    </inkml:brush>
  </inkml:definitions>
  <inkml:trace contextRef="#ctx0" brushRef="#br0">25876 39950 526,'-15'2'81,"4"4"-5,3 3-6,3 5-4,1 2-9,0 1-11,0 1-11,0 2-11,0 0-10,1 2-9,-1 3-10,0 1-10,0 1-6,0 1-5,0-1-4,0 1-4,0-3-8,1-4-10,-1-3-12,0-4-10</inkml:trace>
</inkml:ink>
</file>

<file path=ppt/ink/ink1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1"/>
    </inkml:context>
    <inkml:brush xml:id="br0">
      <inkml:brushProperty name="width" value="0.0396" units="cm"/>
      <inkml:brushProperty name="height" value="0.0396" units="cm"/>
      <inkml:brushProperty name="color" value="#00BFF3"/>
    </inkml:brush>
  </inkml:definitions>
  <inkml:trace contextRef="#ctx0" brushRef="#br0">30400 39050 555,'16'1'11,"-1"2"6,1 2 9,0 2 6,-1 0 4,1 1 1,-1 0 0,1 0 1,2 0 0,3 1-3,4 1-2,5 2-3,-1-1-4,-4-1-7,-3-1-8,-4 0-6,-3-2-4,-1-1 2,-1-1 1,-1 0 2,-2 0-12,-2 1-23,-4 3-25,-2 2-23,-4 0-5,0-3 13,-3-1 13,-2-2 14,0-1 9,0 0 4,2 0 4,1 0 4</inkml:trace>
</inkml:ink>
</file>

<file path=ppt/ink/ink1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1"/>
    </inkml:context>
    <inkml:brush xml:id="br0">
      <inkml:brushProperty name="width" value="0.04278" units="cm"/>
      <inkml:brushProperty name="height" value="0.04278" units="cm"/>
      <inkml:brushProperty name="color" value="#00BFF3"/>
    </inkml:brush>
  </inkml:definitions>
  <inkml:trace contextRef="#ctx0" brushRef="#br0">29401 40729 514,'-10'8'0,"-2"2"0,-3 0 0,-3 1 0,0 0 3,2-3 6,4-1 6,3-2 7,5-2 6,8-2 8,8-2 7,7-2 8,7-2 0,3-2-7,4-1-6,5-3-7,1 0-4,2 1-3,0 0-2,2 2-3,0 0-4,0 1-8,0-1-6,0 0-8,-2 1-6,-4 1-7,-4 0-6,-3 2-6</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1"/>
    </inkml:context>
    <inkml:brush xml:id="br0">
      <inkml:brushProperty name="width" value="0.0326" units="cm"/>
      <inkml:brushProperty name="height" value="0.0326" units="cm"/>
      <inkml:brushProperty name="color" value="#00BFF3"/>
    </inkml:brush>
  </inkml:definitions>
  <inkml:trace contextRef="#ctx0" brushRef="#br0">76950 43905 674,'7'-8'3,"-1"2"4,0 1 4,-1 0 6,1 1 4,5 1 7,5-1 6,5 0 6,3 1 1,1 2-5,1 2-4,1 2-4,0 0-9,-1 0-10,-1-2-13,-1 0-10,-1-1-9,-3 2-5,-1 0-5,-2 1-4</inkml:trace>
</inkml:ink>
</file>

<file path=ppt/ink/ink1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2"/>
    </inkml:context>
    <inkml:brush xml:id="br0">
      <inkml:brushProperty name="width" value="0.03899" units="cm"/>
      <inkml:brushProperty name="height" value="0.03899" units="cm"/>
      <inkml:brushProperty name="color" value="#00BFF3"/>
    </inkml:brush>
  </inkml:definitions>
  <inkml:trace contextRef="#ctx0" brushRef="#br0">30224 40150 564,'-28'2'56,"5"6"0,7 4 0,5 5 0,5 4-4,1 3-9,2 3-8,2 3-8,0 1-6,-2 2-5,-2 1-5,-2 1-4,1-1-8,1-2-8,2-2-9,2-1-9,1-4-6,0-3-1,0-5-1,0-3-2,0-5-3,2-6-6,0-6-6,2-6-6</inkml:trace>
</inkml:ink>
</file>

<file path=ppt/ink/ink1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2"/>
    </inkml:context>
    <inkml:brush xml:id="br0">
      <inkml:brushProperty name="width" value="0.04376" units="cm"/>
      <inkml:brushProperty name="height" value="0.04376" units="cm"/>
      <inkml:brushProperty name="color" value="#00BFF3"/>
    </inkml:brush>
  </inkml:definitions>
  <inkml:trace contextRef="#ctx0" brushRef="#br0">30661 40016 502,'1'-12'53,"0"8"3,2 8 1,0 8 2,0 5-2,0 3-10,-2 3-9,0 3-8,-2 4-5,0 4-4,-2 6-1,0 4-3,-2 8-5,0 8-6,-1 9-9,-1 9-6,0 4-9,1 2-10,0 1-8,2 0-10,0-3-2,0-9 6,0-9 7,1-9 6,-1-6-1,2-6-7,0-4-7,2-5-7</inkml:trace>
</inkml:ink>
</file>

<file path=ppt/ink/ink1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4"/>
    </inkml:context>
    <inkml:brush xml:id="br0">
      <inkml:brushProperty name="width" value="0.04287" units="cm"/>
      <inkml:brushProperty name="height" value="0.04287" units="cm"/>
      <inkml:brushProperty name="color" value="#00BFF3"/>
    </inkml:brush>
  </inkml:definitions>
  <inkml:trace contextRef="#ctx0" brushRef="#br0">32930 39533 513,'7'-6'-2,"-2"4"23,-3 4 22,0 4 23,-2 3 5,0 1-11,0 3-12,0 2-12,-1 3-6,0 5-4,-2 5-2,0 4-4,-1 3-3,0 1-4,1-1-4,-1 0-5,0 1-3,0 2-5,0 2-2,1 3-5,-1-1-3,2-2-5,0-2-5,2-2-4,0-3-4,0-6-4,0-3-3,0-6-4</inkml:trace>
</inkml:ink>
</file>

<file path=ppt/ink/ink1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4"/>
    </inkml:context>
    <inkml:brush xml:id="br0">
      <inkml:brushProperty name="width" value="0.04079" units="cm"/>
      <inkml:brushProperty name="height" value="0.04079" units="cm"/>
      <inkml:brushProperty name="color" value="#00BFF3"/>
    </inkml:brush>
  </inkml:definitions>
  <inkml:trace contextRef="#ctx0" brushRef="#br0">33418 39837 539,'5'-6'9,"-6"6"17,-6 4 18,-6 6 17,-3 2 2,-1 1-14,-1 1-14,-1 1-15,-1 1-9,-1 0-4,-1-1-5,-1 1-3,1-1-3,3-1-1,3-1-1,3 0 0,2-2 1,0-1 2,2-1 3,1 0 2,2-1 5,6 3 7,4 2 5,6 2 7,2-1 1,3-1-4,1-3-4,3-1-4,1-1-5,-1-2-8,1-1-8,-1 0-7,1-1-7,-1 2-6,1 0-5,-1 1-5,-1 0-5,-3 0-2,-2-2-3,-4 0-3</inkml:trace>
</inkml:ink>
</file>

<file path=ppt/ink/ink1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4"/>
    </inkml:context>
    <inkml:brush xml:id="br0">
      <inkml:brushProperty name="width" value="0.04687" units="cm"/>
      <inkml:brushProperty name="height" value="0.04687" units="cm"/>
      <inkml:brushProperty name="color" value="#00BFF3"/>
    </inkml:brush>
  </inkml:definitions>
  <inkml:trace contextRef="#ctx0" brushRef="#br0">34948 40400 469,'-7'8'134,"2"1"-30,2 2-30,3 0-30,0 1-16,0-1-2,0 1-3,0 0-1,0 1-3,0 3-3,0 3-2,0 3-4,0 3-3,0 1-2,0 2-1,0 2-4,0 1-8,0-1-18,0-2-18,0 1-16,-1-4-10,-1-4-1,0-3-1,-1-4-1</inkml:trace>
</inkml:ink>
</file>

<file path=ppt/ink/ink1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5"/>
    </inkml:context>
    <inkml:brush xml:id="br0">
      <inkml:brushProperty name="width" value="0.05138" units="cm"/>
      <inkml:brushProperty name="height" value="0.05138" units="cm"/>
      <inkml:brushProperty name="color" value="#00BFF3"/>
    </inkml:brush>
  </inkml:definitions>
  <inkml:trace contextRef="#ctx0" brushRef="#br0">37512 39055 428,'0'-13'94,"2"6"-11,1 6-11,0 6-12,0 4-8,0 3-8,-2 4-7,0 2-7,-2 2-5,0 3-5,-2 1-5,0 3-3,-2 1-4,0 0-1,-1 2-1,-1 1-2,-1 1-2,2 2-2,1 3-3,0 1-3,1 1-4,1 2-5,-1 1-4,0 0-4,0-1-4,2-6 0,0-4-1,2-5-1,0-3-1,0-3-3,0-1-2,0-2-2</inkml:trace>
</inkml:ink>
</file>

<file path=ppt/ink/ink1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5"/>
    </inkml:context>
    <inkml:brush xml:id="br0">
      <inkml:brushProperty name="width" value="0.04551" units="cm"/>
      <inkml:brushProperty name="height" value="0.04551" units="cm"/>
      <inkml:brushProperty name="color" value="#00BFF3"/>
    </inkml:brush>
  </inkml:definitions>
  <inkml:trace contextRef="#ctx0" brushRef="#br0">37724 39750 483,'-15'17'145,"-1"1"-36,1 3-36,-1 1-36,-2 2-20,-3-1-7,-5 0-5,-3 1-5,0-2-4,3-3-1,5-3-1,3-3-1,4-2 0,1-1 1,2 0 1,2-2 1,3 0 3,2 2 8,4 0 6,3 1 7,3 0 3,5 0-1,5-2-1,5-1-1,3 1-3,-1 2-5,1 2-4,-1 1-6,1 1-5,-1-1-7,0-1-6,1 0-8,-1-2-8,-1-1-9,-1 0-9,-1-2-9,-2-1-3,-3-2 2,-3-3 2,-2 0 3</inkml:trace>
</inkml:ink>
</file>

<file path=ppt/ink/ink1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6"/>
    </inkml:context>
    <inkml:brush xml:id="br0">
      <inkml:brushProperty name="width" value="0.04105" units="cm"/>
      <inkml:brushProperty name="height" value="0.04105" units="cm"/>
      <inkml:brushProperty name="color" value="#00BFF3"/>
    </inkml:brush>
  </inkml:definitions>
  <inkml:trace contextRef="#ctx0" brushRef="#br0">39225 40016 535,'22'-7'36,"-3"2"4,-3 2 6,-2 2 3,-3 2 0,-1 4-7,-1 2-8,0 3-7,-3 3-7,-3 2-7,-2 1-6,-4 3-8,-2 0-6,-1 1-4,-3 0-5,-2-1-4,-1 0-1,-1-3 2,-2-1 2,0-2 2,1-2 4,3-1 4,3-1 5,2 0 4,4-2 4,2-2 2,4-3 2,2 0 3,3-2 2,2 0-1,1 0-1,3 0 1,0 1-1,-1 1 0,-1 3 1,0 2-1,-2 1 1,-1 2 0,0 0-1,-2 1 1,-1 2-1,-1 3-2,0 4-2,-2 2-1,-2 1-3,-6 3-6,-4-1-3,-5 2-5,-6 2-6,-5 1-6,-7 2-6,-5 3-6,0-4-3,8-6 3,6-7 1,7-6 3,2-4-3,0 1-8,-1 1-8,-1 2-8</inkml:trace>
</inkml:ink>
</file>

<file path=ppt/ink/ink1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8"/>
    </inkml:context>
    <inkml:brush xml:id="br0">
      <inkml:brushProperty name="width" value="0.03672" units="cm"/>
      <inkml:brushProperty name="height" value="0.03672" units="cm"/>
      <inkml:brushProperty name="color" value="#00BFF3"/>
    </inkml:brush>
  </inkml:definitions>
  <inkml:trace contextRef="#ctx0" brushRef="#br0">31450 43366 599,'8'-7'9,"-1"2"19,1 2 18,0 2 19,1 3 3,1 6-10,3 4-12,1 5-11,0 1-10,-3-1-10,-3-3-9,-2-1-11,-3-1-6,0 1-4,-2 1-4,0 2-3</inkml:trace>
</inkml:ink>
</file>

<file path=ppt/ink/ink1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8"/>
    </inkml:context>
    <inkml:brush xml:id="br0">
      <inkml:brushProperty name="width" value="0.04356" units="cm"/>
      <inkml:brushProperty name="height" value="0.04356" units="cm"/>
      <inkml:brushProperty name="color" value="#00BFF3"/>
    </inkml:brush>
  </inkml:definitions>
  <inkml:trace contextRef="#ctx0" brushRef="#br0">31335 42900 505,'20'2'7,"-7"6"15,-7 4 15,-6 5 15,-6 3 1,-4 3-12,-4 1-12,-3 3-12,-4 0-8,1 1-3,-2-1-4,-1 1-3,-1-3-3,1-2-4,-1-3-2,1-2-3,-1-3 0,-1 1 3,-1-1 2,-1 1 3,1-2 3,5-3 3,3-2 3,5-4 3,5-2 6,10-2 8,8-2 9,9-2 8,5-1 0,-1 0-9,1 0-9,-1 1-9,1-1-5,1 0-3,1 0-2,1 0-2,-1 0-3,-1 0-1,-3 0-3,-1 0-1,-5 3-7,-5 6-12,-6 6-11,-6 6-12,-5 1-2,-6 1 8,-4-2 9,-5-1 7,-3-1 6,-3-1 4,-1-1 5,-2 0 3,-3-1 4,-3 3 3,-3 2 2,-2 1 4,-1 1 3,2-3 1,1-1 2,3-2 1,3-2 5,4-1 9,3 0 6,5-2 9,6-1 4,10-2-1,10-3 1,10 0 0,7-4-4,5 0-7,4-3-7,6-2-7,4-1-4,2 0 0,4 1 0,2-1 0,1-1-4,-2 0-5,-2-1-8,-2-1-5,-3 0-6,-3 2-5,-5 2-6,-4 2-4,-7 2-10,-11 2-13,-10 2-13,-11 2-14,-5 0 1,2 0 17,2-1 17,3-2 17</inkml:trace>
</inkml:ink>
</file>

<file path=ppt/ink/ink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1"/>
    </inkml:context>
    <inkml:brush xml:id="br0">
      <inkml:brushProperty name="width" value="0.04392" units="cm"/>
      <inkml:brushProperty name="height" value="0.04392" units="cm"/>
      <inkml:brushProperty name="color" value="#00BFF3"/>
    </inkml:brush>
  </inkml:definitions>
  <inkml:trace contextRef="#ctx0" brushRef="#br0">77627 43146 500,'-15'-8'6,"2"2"10,3 1 12,1 0 10,2 4 9,2 6 5,2 6 5,2 6 6,1 4-3,0 6-10,0 5-11,0 5-10,-1 4-14,0 4-19,-2 4-17,0 4-17,-1-4-8,0-10 4,0-11 3,1-11 4,-1-6-3,0 1-7,0 0-9,0 0-8</inkml:trace>
</inkml:ink>
</file>

<file path=ppt/ink/ink1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9"/>
    </inkml:context>
    <inkml:brush xml:id="br0">
      <inkml:brushProperty name="width" value="0.04383" units="cm"/>
      <inkml:brushProperty name="height" value="0.04383" units="cm"/>
      <inkml:brushProperty name="color" value="#00BFF3"/>
    </inkml:brush>
  </inkml:definitions>
  <inkml:trace contextRef="#ctx0" brushRef="#br0">31498 44446 501,'-8'-8'3,"0"2"3,0 1 6,1 0 3,1 4 10,6 6 15,4 6 14,5 5 15,1 4 1,-2 0-13,-4-1-12,-2 1-12,-4 0-9,-4 4-5,-4 3-5,-3 3-5,-4 1-5,-2 1-7,-1-1-4,-2 0-7,-2-2-6,1-3-9,-1-5-9,1-3-9,1-4-4,3-3 0,3-3 0,3-2-1</inkml:trace>
</inkml:ink>
</file>

<file path=ppt/ink/ink1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9"/>
    </inkml:context>
    <inkml:brush xml:id="br0">
      <inkml:brushProperty name="width" value="0.03368" units="cm"/>
      <inkml:brushProperty name="height" value="0.03368" units="cm"/>
      <inkml:brushProperty name="color" value="#00BFF3"/>
    </inkml:brush>
  </inkml:definitions>
  <inkml:trace contextRef="#ctx0" brushRef="#br0">32200 45100 653,'29'1'27,"-3"4"8,-5 2 7,-3 3 8,-2 3 1,1 2-6,1 1-6,1 3-6,1 0-12,-1-1-18,1-1-16,0-1-17,-3-2-6,-1-3 5,-4-3 6,-3-2 4,-1-2-2,0 0-12,0 0-10,0 0-13</inkml:trace>
</inkml:ink>
</file>

<file path=ppt/ink/ink1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9"/>
    </inkml:context>
    <inkml:brush xml:id="br0">
      <inkml:brushProperty name="width" value="0.05279" units="cm"/>
      <inkml:brushProperty name="height" value="0.05279" units="cm"/>
      <inkml:brushProperty name="color" value="#00BFF3"/>
    </inkml:brush>
  </inkml:definitions>
  <inkml:trace contextRef="#ctx0" brushRef="#br0">34309 43261 416,'-7'-13'41,"2"8"9,2 7 9,2 6 9,1 5 1,0 5-12,0 4-9,0 3-11,0 3-7,0 3-4,0 1-4,0 2-4,-1 6-3,-2 8-1,-2 10-2,-1 8-2,-3 4-3,0-2-7,-1 0-4,-1 0-6,0-2-6,2 1-7,2-1-5,3 1-7,0-4-1,2-5 2,0-6 2,2-6 3</inkml:trace>
</inkml:ink>
</file>

<file path=ppt/ink/ink1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39"/>
    </inkml:context>
    <inkml:brush xml:id="br0">
      <inkml:brushProperty name="width" value="0.05121" units="cm"/>
      <inkml:brushProperty name="height" value="0.05121" units="cm"/>
      <inkml:brushProperty name="color" value="#00BFF3"/>
    </inkml:brush>
  </inkml:definitions>
  <inkml:trace contextRef="#ctx0" brushRef="#br0">34829 44400 429,'-16'9'114,"2"1"-26,1 3-25,1 2-25,-2 1-14,-2 1-3,-3 1-4,-3 1-3,-2 0-4,-1-1-3,-1-1-2,0 0-4,0-3-3,3-1-1,3-2-2,3-2-2,5-1 3,8 1 8,8 1 7,8 2 9,5-1 2,3-1-1,3-1-1,3 0-2,2-2-2,0-1-1,2 0-1,1-2-2,-1 1-2,-1 2-5,-3 2-3,-1 2-6,-3 0-10,0-1-19,-1-1-18,0 0-18</inkml:trace>
</inkml:ink>
</file>

<file path=ppt/ink/ink1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0"/>
    </inkml:context>
    <inkml:brush xml:id="br0">
      <inkml:brushProperty name="width" value="0.04694" units="cm"/>
      <inkml:brushProperty name="height" value="0.04694" units="cm"/>
      <inkml:brushProperty name="color" value="#00BFF3"/>
    </inkml:brush>
  </inkml:definitions>
  <inkml:trace contextRef="#ctx0" brushRef="#br0">36700 45116 468,'29'-7'66,"-3"2"-1,-5 2-3,-3 2-2,-3 1-6,1 2-8,0 0-8,-1 2-9,-1 1-6,-4 3-5,-5 3-6,-2 4-3,-5 1-3,-1 1 0,-2 1 1,-1 1 1,-4 1-3,-2 1-6,-3 1-5,-3 1-6,-1-2-4,1-2 0,1-3-1,1-2-1,5-4 6,8-1 12,9-2 12,10-2 13,4-2 2,3 0-5,1-2-6,2 0-5,1-2-8,-3 0-10,-1-2-10,-3 0-8,-1-1-16,-3 0-18,-1 0-19,-2 0-20</inkml:trace>
</inkml:ink>
</file>

<file path=ppt/ink/ink1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4"/>
    </inkml:context>
    <inkml:brush xml:id="br0">
      <inkml:brushProperty name="width" value="0.03896" units="cm"/>
      <inkml:brushProperty name="height" value="0.03896" units="cm"/>
      <inkml:brushProperty name="color" value="#00BFF3"/>
    </inkml:brush>
  </inkml:definitions>
  <inkml:trace contextRef="#ctx0" brushRef="#br0">48050 39997 564,'9'-15'47,"3"4"-5,4 3-4,2 3-4,1 1-4,1 2-2,-1 0-4,1 2-3,-1 0-3,-1 2-2,-1 0-4,-1 2-3,-2 1-2,-3 5-2,-2 4-2,-4 4-1,-3 2-2,-2 0-4,-3 2-2,-4 1-3,-2 1-2,-3-1-2,-4 1-2,-1-1-1,-2-1 0,0-1 1,2-3 2,1-1 1,1-3 1,1-3 1,1-3 1,1-2 1,2-3 9,6-2 16,4-2 17,6-2 16,3-1 2,3 0-9,3 0-11,4 0-11,1 0-8,0 1-8,2-2-8,1 2-8,0-1-7,-1 2-7,-1 0-8,-1 2-7,-1 0-1,-1 0 3,-1 0 5,0 0 4</inkml:trace>
</inkml:ink>
</file>

<file path=ppt/ink/ink1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4"/>
    </inkml:context>
    <inkml:brush xml:id="br0">
      <inkml:brushProperty name="width" value="0.04593" units="cm"/>
      <inkml:brushProperty name="height" value="0.04593" units="cm"/>
      <inkml:brushProperty name="color" value="#00BFF3"/>
    </inkml:brush>
  </inkml:definitions>
  <inkml:trace contextRef="#ctx0" brushRef="#br0">47499 39428 478,'-8'-8'0,"2"1"0,1-1 0,0 0 0,0 0 4,-2 2 8,-1 1 8,-3 0 8,-1 1 3,0 1-1,1-1-3,-1 0 0,-1 0-4,0 2-2,-1 0-5,-1 2-3,-2 1-2,-3 2-3,-3 2 0,-3 2-3,-2 2 1,-1 3 1,-1 3 1,0 3 1,-3 3 1,-1 1-1,-3 3 1,0 1-2,-2 1 2,1-1 1,1-1 1,2-1 1,2-1 1,5-1 0,5-1-1,5-1-1,4 0 1,2 1 0,4 1 0,3 1 0,1 1-2,2 1-4,0 1-5,2 0-6,0 1-1,2-3 0,0-1-1,2-3 1,2 0-3,5-1-4,5 1-5,6-1-5,3 1 2,4 0 6,5-1 9,3 1 6,3-2 3,4-1-3,3-3-2,2-1-2,0-3-1,-2-2 0,-4-4 1,-2-2 0,0-5-1,2-4-4,4-6-3,2-3-4,-1-5-1,-6 0-1,-5-1 0,-7 0-1,-3-4-1,-1-3-2,-1-5-1,-1-3-2,-2-2 2,-3-2 2,-3 0 4,-3-2 2,-3 1 4,-2 0 0,-4 2 3,-2 0 1,-4 2 1,-2 4-1,-4 2 0,-2 3 0,-3 2 0,-3 1 3,-3 1 3,-3 2 2,-1 1 1,2 6 2,3 5 0,1 5 1,3 2-1,1 2-2,2 0-2,2 2-2,-1 1-1,-3 2 1,-5 2-1,-3 2 1,-1 0 0,5 1 0,3 0 0,4 0 0</inkml:trace>
</inkml:ink>
</file>

<file path=ppt/ink/ink1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5"/>
    </inkml:context>
    <inkml:brush xml:id="br0">
      <inkml:brushProperty name="width" value="0.03744" units="cm"/>
      <inkml:brushProperty name="height" value="0.03744" units="cm"/>
      <inkml:brushProperty name="color" value="#00BFF3"/>
    </inkml:brush>
  </inkml:definitions>
  <inkml:trace contextRef="#ctx0" brushRef="#br0">51600 38913 587,'1'-21'5,"2"8"11,2 7 10,2 7 11,1 4 5,3 5 1,1 4 0,3 3 0,1 3-3,-1 1-7,1 1-5,-1 1-7,-1 1-5,-3 1-5,-3 1-5,-2 1-3,-3-1-4,0-1-1,-2-3 0,0-1-1,-3-3-5,-2-1-11,-4-3-9,-2-1-10,-2-3-8,-1-4-6,-1-4-7,-1-4-5,1-2 2,3 0 13,3 0 11,2 0 12</inkml:trace>
</inkml:ink>
</file>

<file path=ppt/ink/ink1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5"/>
    </inkml:context>
    <inkml:brush xml:id="br0">
      <inkml:brushProperty name="width" value="0.04874" units="cm"/>
      <inkml:brushProperty name="height" value="0.04874" units="cm"/>
      <inkml:brushProperty name="color" value="#00BFF3"/>
    </inkml:brush>
  </inkml:definitions>
  <inkml:trace contextRef="#ctx0" brushRef="#br0">51191 39061 451,'8'-9'1,"0"-1"3,0-3 3,-1-2 2,1 3 5,0 9 7,0 6 6,0 9 6,-3 5 2,-2 3-4,-6 3-4,-2 3-4,-5 3-3,-2 3-4,-3 3-3,-3 2-3,-1 1-2,1-3 0,0-4-1,2-1-1,2-5-2,1-3-4,2-5-3,2-3-5,4-5-4,6-7-3,6-4-3,6-7-4,4-3 0,3 0 2,3 0 2,3 1 2,1 1 3,-3 4 3,-1 4 5,-3 4 3,-1 4 4,-3 6 5,-1 4 3,-2 5 5,-3 4 3,-2 3 1,-4 3 1,-3 2 2,-2 3-1,-2-1-1,-2 0-1,-1 0-1,-3-1-3,0-1-5,-1-3-4,-1-1-5,-2-3-4,0-2-2,-1-1-3,-1-2-4,-1-5-1,0-3-3,1-6-1,-1-4-3,0-5 0,-1 0 1,-2-3 0,1-2 1,-1-3 3,4-3 6,3-5 4,3-4 6,2-1 5,2-1 6,2 1 7,2-1 6,3 0 2,6-3 0,4-1-1,5-2-2,4-2-3,5-1-8,3-1-7,5 0-7,1-1-6,0 1-5,1 1-4,-1 2-5,-1 0-6,0 1-7,-1 1-8,-1 1-8,0 0 0,-1-1 6,0 0 6,1-2 6,-2 0 6,-2 1 6,-2 1 6,-1 1 6,-2 1 4,-3 1-2,-1 1 1,-2 2-1,-3 1 6,-3 4 11,-3 5 11,-2 3 11,-4 5 11,-4 6 11,-4 6 10,-4 6 11,-2 4-1,-2 3-13,0 3-12,-1 3-12,-2 3-9,-3 2-4,-3 4-4,-3 3-3,-2 0-6,1-2-7,0-2-8,-1-1-6,2-3-8,3-2-7,3-1-8,3-3-7,4-5-11,5-8-10,4-10-12,6-8-12</inkml:trace>
</inkml:ink>
</file>

<file path=ppt/ink/ink1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5"/>
    </inkml:context>
    <inkml:brush xml:id="br0">
      <inkml:brushProperty name="width" value="0.04683" units="cm"/>
      <inkml:brushProperty name="height" value="0.04683" units="cm"/>
      <inkml:brushProperty name="color" value="#00BFF3"/>
    </inkml:brush>
  </inkml:definitions>
  <inkml:trace contextRef="#ctx0" brushRef="#br0">53250 39363 469,'22'-21'40,"-3"8"0,-3 7 2,-3 7 1,-1 3 0,0 3-2,-1 2-2,1 2-1,2 3-3,3 5-1,5 5-2,3 5-2,2 0-4,-1-4-6,-1-4-5,-1-3-5,-1-3-7,-2-1-9,0-1-6,0 0-9</inkml:trace>
</inkml:ink>
</file>

<file path=ppt/ink/ink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2"/>
    </inkml:context>
    <inkml:brush xml:id="br0">
      <inkml:brushProperty name="width" value="0.03764" units="cm"/>
      <inkml:brushProperty name="height" value="0.03764" units="cm"/>
      <inkml:brushProperty name="color" value="#00BFF3"/>
    </inkml:brush>
  </inkml:definitions>
  <inkml:trace contextRef="#ctx0" brushRef="#br0">78874 45263 584,'-11'-8'10,"10"2"20,10 1 20,10 0 21,6 1 2,6 0-13,5 0-14,5 1-13,2-2-11,0 2-8,0-1-8,0 0-7,-2 0-10,-4 2-7,-3 0-10,-5 2-8,-4 0-7,-5 2-4,-5 0-4,-4 2-4</inkml:trace>
</inkml:ink>
</file>

<file path=ppt/ink/ink1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6"/>
    </inkml:context>
    <inkml:brush xml:id="br0">
      <inkml:brushProperty name="width" value="0.04822" units="cm"/>
      <inkml:brushProperty name="height" value="0.04822" units="cm"/>
      <inkml:brushProperty name="color" value="#00BFF3"/>
    </inkml:brush>
  </inkml:definitions>
  <inkml:trace contextRef="#ctx0" brushRef="#br0">52587 40289 456,'-11'8'2,"-4"-2"4,-5-1 3,-5 0 5,0-2 5,5-1 8,5 0 7,5-1 8,4-2 1,4-1-4,4 0-4,4-1-4,4-2-4,7-2-1,5-2-3,7-1-2,2-2-6,1 2-8,-1 1-8,0 0-9,-4 6-8,-7 8-8,-8 9-7,-8 10-9,-7 3 1,-6 2 11,-6 1 11,-5 1 11,-3-1 8,1-2 7,1-1 7,1-3 6,1-1 4,1-3 1,0-1-1,2-2 1,3-5-4,5-7-8,4-6-9,6-7-7,4-5-10,7-2-8,6-2-9,5-1-9,3-1-3,-1 3 3,-1 1 3,-1 2 2,-2 3 5,-5 3 6,-3 2 5,-4 4 7,-4 3 4,-2 4 5,-4 3 4,-2 5 5,-4 2 6,-4-1 6,-4 1 6,-3 0 7,-2-1 3,2-1 0,3-1-2,1 0-1,4-3-6,6-3-12,6-3-13,6-2-12,4-4-7,1-2-2,3-3-2,2-3-2,0-1 0,1 2 3,-1 2 3,1 2 2,-3 4 4,-5 4 6,-4 5 5,-6 6 6,-5 1 5,-6 1 6,-5 0 5,-7-1 6,-3 1 0,-1 1-5,-1 2-5,-1 0-5,-1-1-3,-2-1 1,-3-2-2,-1-3 1,0-1-1,1 0 2,3-2 2,2-1 0,2 0 3,5-2 3,3-1 4,5 0 3,7-2 1,14-2-2,12-2 0,12-2-2,10-1-5,4 0-7,6 0-8,4 0-7,3 1-11,0 0-13,-1 2-13,1 0-14,-6 2-7,-10 0-5,-12 2-3,-9 0-4</inkml:trace>
</inkml:ink>
</file>

<file path=ppt/ink/ink1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6"/>
    </inkml:context>
    <inkml:brush xml:id="br0">
      <inkml:brushProperty name="width" value="0.05071" units="cm"/>
      <inkml:brushProperty name="height" value="0.05071" units="cm"/>
      <inkml:brushProperty name="color" value="#00BFF3"/>
    </inkml:brush>
  </inkml:definitions>
  <inkml:trace contextRef="#ctx0" brushRef="#br0">55996 39605 433,'-8'-13'11,"2"6"23,1 6 21,1 6 23,1 6 5,2 7-12,2 7-11,2 7-12,0 4-9,-1 0-8,0 2-6,-2 1-7,0 1-8,-2 2-7,0 2-7,-1 2-8,-1-2-9,0-2-9,0-5-11,1-4-9,-1-4-6,2-5-1,0-5-1,2-5-1,0-5 3,0-4 6,0-6 7,0-4 7</inkml:trace>
</inkml:ink>
</file>

<file path=ppt/ink/ink1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7"/>
    </inkml:context>
    <inkml:brush xml:id="br0">
      <inkml:brushProperty name="width" value="0.0343" units="cm"/>
      <inkml:brushProperty name="height" value="0.0343" units="cm"/>
      <inkml:brushProperty name="color" value="#00BFF3"/>
    </inkml:brush>
  </inkml:definitions>
  <inkml:trace contextRef="#ctx0" brushRef="#br0">56100 40543 641,'9'-22'32,"3"5"9,3 3 8,4 5 8,1 1-1,0 2-9,2 1-11,1 1-11,0 0-11,-1 2-13,-1 0-13,-1 2-13,-2 0-13,-3 0-13,-3 0-12,-2 0-13</inkml:trace>
</inkml:ink>
</file>

<file path=ppt/ink/ink1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7"/>
    </inkml:context>
    <inkml:brush xml:id="br0">
      <inkml:brushProperty name="width" value="0.05397" units="cm"/>
      <inkml:brushProperty name="height" value="0.05397" units="cm"/>
      <inkml:brushProperty name="color" value="#00BFF3"/>
    </inkml:brush>
  </inkml:definitions>
  <inkml:trace contextRef="#ctx0" brushRef="#br0">56944 38887 407,'0'-32'62,"0"15"2,0 14 3,0 16 2,-1 9-3,0 6-11,-2 6-9,0 7-11,-1 3-6,0 4-5,0 2-3,0 4-4,0 3-4,-2 9-2,0 6-3,-1 7-3,-1 3-4,0 0-8,0 0-7,1 0-7,0-3-3,2-9 3,2-7 3,2-8 2,1-9-3,0-8-9,0-10-9,0-7-9</inkml:trace>
</inkml:ink>
</file>

<file path=ppt/ink/ink1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7"/>
    </inkml:context>
    <inkml:brush xml:id="br0">
      <inkml:brushProperty name="width" value="0.0381" units="cm"/>
      <inkml:brushProperty name="height" value="0.0381" units="cm"/>
      <inkml:brushProperty name="color" value="#00BFF3"/>
    </inkml:brush>
  </inkml:definitions>
  <inkml:trace contextRef="#ctx0" brushRef="#br0">57250 40645 577,'14'-14'0,"-3"3"0,-3 3 0,-2 2 0,0 2 7,6-2 13,4 0 14,5-1 13,1 1 5,-3 4-6,-3 4-4,-3 4-6,-3 4-5,-4 7-5,-4 6-5,-4 5-5,-4 4-5,-4 2-2,-4 3-3,-3 1-2,-2-1-1,3-6 0,1-4 1,2-5 1,7-7-9,12-8-17,12-10-16,11-8-18,4-3-3,-5 1 11,-5 2 10,-5 2 10,-3 1 2,-1 1-6,-1-1-6,0 0-7</inkml:trace>
</inkml:ink>
</file>

<file path=ppt/ink/ink1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8"/>
    </inkml:context>
    <inkml:brush xml:id="br0">
      <inkml:brushProperty name="width" value="0.05011" units="cm"/>
      <inkml:brushProperty name="height" value="0.05011" units="cm"/>
      <inkml:brushProperty name="color" value="#00BFF3"/>
    </inkml:brush>
  </inkml:definitions>
  <inkml:trace contextRef="#ctx0" brushRef="#br0">59234 39295 439,'5'-33'6,"-4"9"15,-6 12 12,-4 11 15,-4 7 2,-1 4-7,-3 3-7,-1 5-8,-2 1-7,1-1-7,-1-1-5,1-1-8,1 0-6,2 0-8,4-1-7,3 1-9,3-1-1,2-1 2,4-1 2,2 0 4,2-1 3,0 1 5,0 1 4,0 1 6,0 1 2,0 0 0,0-1 0,0 1 1,-1 2 4,-1 3 9,0 4 8,-2 5 8,-1 2 7,-4 2 4,-2 3 4,-3 1 5,-1 0-1,2 0-3,2-2-4,3 0-3,0-3-6,2-3-7,0-5-7,2-3-8,1-6-16,4-7-28,2-6-28,3-8-27,1-4-8,-2-1 13,-2-3 13,-2-2 13</inkml:trace>
</inkml:ink>
</file>

<file path=ppt/ink/ink1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8"/>
    </inkml:context>
    <inkml:brush xml:id="br0">
      <inkml:brushProperty name="width" value="0.04839" units="cm"/>
      <inkml:brushProperty name="height" value="0.04839" units="cm"/>
      <inkml:brushProperty name="color" value="#00BFF3"/>
    </inkml:brush>
  </inkml:definitions>
  <inkml:trace contextRef="#ctx0" brushRef="#br0">59713 39610 454,'9'-10'3,"3"0"5,3-3 5,4-1 6,1-1 4,1 4 1,0 3 2,3 2 2,-1 2 0,-2 1 0,0-1-1,0 0-1,-3 0-2,-1 2-6,-2 0-6,-2 2-5,-6 3-7,-7 6-6,-7 5-8,-9 7-7,-5 1-1,1-1 3,-2-3 3,-1-1 5,-1-1 4,1 1 7,-1 1 5,1 2 7,0-2 3,4 1 0,3-2 1,3-1 1,1 0 2,-2 1 5,0 1 3,-1 1 4,2 0 0,3-3-7,4-1-5,4-2-7,5-4-8,6-6-11,5-6-11,7-6-11,3-4-4,3-3 2,1-4 2,3-1 3,-1-2 0,0 4-2,-1 3-3,-1 3-2,-1 2 3,-3 2 8,-1 3 8,-3 1 8,-2 1 4,-3 2 3,-2 0 2,-4 2 2,-4 1 9,-4 4 17,-6 2 16,-4 4 17,-4 2 2,-1 3-10,-3 3-12,-1 3-10,-1 1-9,4 1-5,3-1-4,3 1-6,2-2-4,2-1-7,2-3-7,2-1-5,1-5-11,2-8-16,0-8-17,2-8-15,-1-3-6,0 1 7,-2 0 6,0 2 6</inkml:trace>
</inkml:ink>
</file>

<file path=ppt/ink/ink1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8"/>
    </inkml:context>
    <inkml:brush xml:id="br0">
      <inkml:brushProperty name="width" value="0.05712" units="cm"/>
      <inkml:brushProperty name="height" value="0.05712" units="cm"/>
      <inkml:brushProperty name="color" value="#00BFF3"/>
    </inkml:brush>
  </inkml:definitions>
  <inkml:trace contextRef="#ctx0" brushRef="#br0">60375 38822 385,'-15'-19'46,"4"7"4,3 8 2,3 8 3,1 7-1,0 5-6,0 7-5,0 5-6,0 5-4,0 3-3,0 2-2,0 4-3,0 3-2,1 4-2,-1 3-2,0 5-2,-1 2-3,0 0-3,-1-1-5,-1 1-4,0-4-3,2-6-4,2-8-5,2-6-3,5-8-9,8-9-13,7-9-13,8-8-13,3-7 0,-3-4 12,-4-4 13,-2-3 12,-2-2 1,-3 1-10,-1 0-13,-2 2-10</inkml:trace>
</inkml:ink>
</file>

<file path=ppt/ink/ink1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9"/>
    </inkml:context>
    <inkml:brush xml:id="br0">
      <inkml:brushProperty name="width" value="0.0578" units="cm"/>
      <inkml:brushProperty name="height" value="0.0578" units="cm"/>
      <inkml:brushProperty name="color" value="#00BFF3"/>
    </inkml:brush>
  </inkml:definitions>
  <inkml:trace contextRef="#ctx0" brushRef="#br0">61871 37778 380,'8'-21'4,"3"3"9,2 4 9,1 5 8,3 2 8,2 2 4,1 2 6,3 2 6,-1 2-4,-1 2-10,-3 2-12,-1 2-10,-3 1-10,-1 3-8,-2 2-9,-2 2-8,-4 1-6,-2 3 0,-6 1-2,-2 3-1,-5 1-3,-4 1-4,-3 1-6,-5 1-4,-2-1 0,-3-2 5,-1-1 5,-2-2 4,0-4 7,3-1 7,3-4 7,3-3 6,3-1 8,3-2 8,2-1 6,4 0 8,4-2 7,6 0 7,6-2 5,6 0 8,4-3-2,3 0-10,3-3-9,3-2-11,0-1-8,-1 0-11,-3 1-9,-1-1-10,-3 1-6,-1 2-2,-2 2-2,-3 2-1,-3 4 4,-8 6 14,-6 5 14,-7 7 12,-5 3 8,0-1 2,-1 1 1,-1-1 2,0 1 1,1 3 0,1 1-1,1 3 1,0 1-2,1 2-4,-1 2-2,0 3-5,2 0-3,3 2-3,2 0-5,4 2-3,1 1-4,0 4-2,0 2-3,1 4-3,-2-1-6,-1-1-8,0-2-9,-1-2-7,-1-4-3,-2-6 4,0-6 5,-1-5 4,-1-6-5,0-3-15,1-4-14,-1-4-15</inkml:trace>
</inkml:ink>
</file>

<file path=ppt/ink/ink1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49"/>
    </inkml:context>
    <inkml:brush xml:id="br0">
      <inkml:brushProperty name="width" value="0.03591" units="cm"/>
      <inkml:brushProperty name="height" value="0.03591" units="cm"/>
      <inkml:brushProperty name="color" value="#00BFF3"/>
    </inkml:brush>
  </inkml:definitions>
  <inkml:trace contextRef="#ctx0" brushRef="#br0">61100 39965 612,'2'-23'2,"6"3"2,4 1 4,5 3 3,1 2 0,-3 2-3,-2 4-2,-4 3-2,3 0 5,7-2 12,9-2 14,7-1 12,6-2 4,4 0-6,4 1-4,4-1-6,1 1-8,-1 1-10,-1 0-11,0 2-12,-4 1-8,-4 0-5,-5 2-7,-5 1-6,-6 0-4,-6 2 0,-5 0-2,-6 2 0,-6 0-1,-2 0-1,-6 0-2,-2 0 0</inkml:trace>
</inkml:ink>
</file>

<file path=ppt/ink/ink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2"/>
    </inkml:context>
    <inkml:brush xml:id="br0">
      <inkml:brushProperty name="width" value="0.0424" units="cm"/>
      <inkml:brushProperty name="height" value="0.0424" units="cm"/>
      <inkml:brushProperty name="color" value="#00BFF3"/>
    </inkml:brush>
  </inkml:definitions>
  <inkml:trace contextRef="#ctx0" brushRef="#br0">79490 44539 518,'-15'-14'7,"2"1"13,2 2 12,3 2 14,1 6 7,2 8 3,2 9 2,2 10 2,1 4-6,0 2-11,0 2-14,0 3-12,-1 2-11,-2 2-6,-2 4-8,-2 2-6,-1 2-11,-2 0-11,0 0-12,-1 1-13,0-6 1,2-6 10,2-9 11,3-7 11,0-5 4,0-1-4,0-1-5,0 0-3</inkml:trace>
</inkml:ink>
</file>

<file path=ppt/ink/ink1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50"/>
    </inkml:context>
    <inkml:brush xml:id="br0">
      <inkml:brushProperty name="width" value="0.05631" units="cm"/>
      <inkml:brushProperty name="height" value="0.05631" units="cm"/>
      <inkml:brushProperty name="color" value="#00BFF3"/>
    </inkml:brush>
  </inkml:definitions>
  <inkml:trace contextRef="#ctx0" brushRef="#br0">62432 39314 390,'-15'-14'2,"4"3"5,3 2 3,2 4 5,2 3 8,1 2 10,-1 3 12,0 4 12,0 3 0,0 3-10,0 5-9,0 4-10,0 2-6,-2 2-4,0 3-4,-1 1-3,0 0-4,2-1-6,2-3-5,2-1-6,3-6-11,4-7-18,4-8-18,3-8-17,4-8-3,1-7 14,3-9 12,2-7 12,0-4 11,1 2 6,-1 0 6,0 1 6,-1 3 6,-3 4 4,-3 3 3,-2 5 4,-4 3 7,-1 2 10,-2 4 11,-2 3 9,-3 4 6,-2 6-2,-3 6 1,-4 6-2,-2 4-5,-1 3-10,-3 3-10,-2 3-10,0 0-5,1-2-1,1-1 0,1-2 0,1-3-8,2 1-17,2-2-15,2-1-16,2-2-4,0-1 10,2-2 8,1-2 9,-2-1 6,-1 2 0,-2 0 3,-1 1 0,-3 2 3,0 1 1,-1 3 3,-1 2 2,-2 0 3,0 1 4,-1-1 3,-1 1 4,-1-1 4,-1 1 5,-2 0 5,1-1 5,-1 0 4,2-3 5,3-1 4,1-2 4,6-4 2,8-5-1,9-4 0,10-5 0,4-6-6,4-4-13,3-5-10,3-5-13,1-2-7,0 1-2,0 1-4,1 2-2,-3 0-3,-2 4-2,-3 3-3,-3 3-4,-3 2 3,-3 1 6,-3 0 7,-3 2 6,-3 3 8,-4 6 13,-4 6 10,-4 6 12,-3 3 3,0 1-4,-1 1-4,-1 1-6,-2 2-2,0 3-4,-2 3-2,0 3-4,-2 1-1,-3 0 0,-3 1-1,-3-1-1,-2 0-1,-1-2-5,-1 0-3,-1-1-3,-1-1-5,-1-3-5,0-1-7,-2-3-5,1-2-5,3-4-5,3-5-5,3-3-6,2-4-1,1-2 0,1-3 1,1-4 0,2-4 0,2-7-1,4-7 0,3-7-1,1-3 4,2 0 7,0 0 8,2 0 8,0 2 7,0 5 4,0 5 5,0 5 5,0 3 2,2 4-3,0 3-2,2 3-2,0 1 6,0 0 13,-1 0 13,1 0 14,1 1 6,0 4-3,1 2-1,2 4-3,2 3-2,3 3-1,5 5-3,4 3-2,2 5-3,4 3-4,3 4-5,3 5-4,4 1-8,6 0-12,6 0-11,6 0-12,-2-3-6,-7-5 0,-8-7 0,-7-5 0,-7-5-6,-2-1-10,-3-2-10,-2-2-10</inkml:trace>
</inkml:ink>
</file>

<file path=ppt/ink/ink1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53"/>
    </inkml:context>
    <inkml:brush xml:id="br0">
      <inkml:brushProperty name="width" value="0.05" units="cm"/>
      <inkml:brushProperty name="height" value="0.05" units="cm"/>
      <inkml:brushProperty name="color" value="#00BFF3"/>
    </inkml:brush>
  </inkml:definitions>
  <inkml:trace contextRef="#ctx0" brushRef="#br0">68425 39325 333,'49'20'167,"16"14"-1,15 14 1,17 16 0</inkml:trace>
</inkml:ink>
</file>

<file path=ppt/ink/ink1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53"/>
    </inkml:context>
    <inkml:brush xml:id="br0">
      <inkml:brushProperty name="width" value="0.03852" units="cm"/>
      <inkml:brushProperty name="height" value="0.03852" units="cm"/>
      <inkml:brushProperty name="color" value="#00BFF3"/>
    </inkml:brush>
  </inkml:definitions>
  <inkml:trace contextRef="#ctx0" brushRef="#br0">68130 39181 571,'24'-1'56,"1"-2"-7,1-2-8,1-1-8,-1-1-6,-2 2-3,-1 2-3,-2 2-3,-4 2-2,-1 2-1,-4 2-1,-3 2-1,-3 2-2,-6 5-4,-4 4-3,-5 3-4,-5 3-5,-4-1-3,-3 1-6,-5-1-3,-1-1-3,1-1 1,1-3 1,1-1 0,2-2 3,1-2 3,3-3 3,1-1 4,5-2 6,6-4 7,8-3 7,6-2 9,5-2 1,3 0-2,4 0-3,2 1-3,2-1-2,1 2-1,1 0-3,1 2-1,-1 1 0,-2 1-1,-1 3-1,-2 2 1,-4 2-2,-3 2-2,-4 2-2,-4 1-3,-4 2-1,-3 1 2,-2 2 0,-3 0 2,-4 0-2,-4 1-2,-4-1-4,-3 1-4,-3-1-3,-1-1-4,-1-1-4,-1-1-4,0-2-3,1-4 1,1-5-1,1-2 0,3-5-1,5-2-1,5-4-2,5-2-2,2-2-1,0 1-1,0-1-1,0 0 0</inkml:trace>
</inkml:ink>
</file>

<file path=ppt/ink/ink1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54"/>
    </inkml:context>
    <inkml:brush xml:id="br0">
      <inkml:brushProperty name="width" value="0.04653" units="cm"/>
      <inkml:brushProperty name="height" value="0.04653" units="cm"/>
      <inkml:brushProperty name="color" value="#00BFF3"/>
    </inkml:brush>
  </inkml:definitions>
  <inkml:trace contextRef="#ctx0" brushRef="#br0">67527 38569 472,'-7'-29'3,"1"5"4,0 5 5,2 5 5,-1 2 3,0 1-1,-1-1 0,-2 0 0,0 1-2,-2 0-1,0 2-3,-1 1-1,-2 0-2,-3 0 2,-3 0 1,-3 1 1,-2 0 1,-2 2 0,0 2 2,0 2 1,-2 1 0,1 2 0,-1 0-2,1 2 0,-2 2-2,-3 7-2,-2 6-2,-4 5-2,-1 5-2,0 3 1,-1 3 1,1 2 0,2 2 0,4-1 0,3-2 1,5 0-1,3-1 1,3 1 0,3-1-1,3 0-1,2 0 0,4 0 0,2 1 0,4-1-1,3 0-2,4 0-3,4 0-2,3 1-3,4-2-2,1 0 0,3-1-1,2-1 1,1-2 0,4-2 2,3-1 0,3-3 3,3-2-1,5-4 1,2-5 0,6-3-1,2-5-1,5-6-1,4-6-3,3-6-3,1-5-1,-2-7-1,-4-5-2,-3-6-2,-3-3 0,-6 1-2,-4 2 0,-5 0-1,-7 1 0,-6 0 0,-7-1 0,-6 1 1,-6-1 1,-3 0 2,-2-2 2,-3 0 3,-4-1 2,-4 1 1,-4 2 3,-4 0 2,-2 1 0,-3 1-1,-1 1 0,-3 2-1,-1 2-1,-1 7 0,0 5 1,-2 7-1,0 5-2,-1 5-5,1 7-4,0 6-6,2 1 0,7-2 4,5-4 3,6-3 4,4 0 0,-1 0-3,0 1-5,0 2-3</inkml:trace>
</inkml:ink>
</file>

<file path=ppt/ink/ink1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7:59"/>
    </inkml:context>
    <inkml:brush xml:id="br0">
      <inkml:brushProperty name="width" value="0.03472" units="cm"/>
      <inkml:brushProperty name="height" value="0.03472" units="cm"/>
      <inkml:brushProperty name="color" value="#00BFF3"/>
    </inkml:brush>
  </inkml:definitions>
  <inkml:trace contextRef="#ctx0" brushRef="#br0">72100 38020 633,'1'-12'8,"4"10"15,2 8 17,3 10 15,1 4 3,-1 2-8,-1 3-9,-1 1-9,-1 1-7,-2-1-7,-3-1-6,0-1-8,-2-1-6,0-2-9,0 0-8,0 0-8</inkml:trace>
</inkml:ink>
</file>

<file path=ppt/ink/ink1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0"/>
    </inkml:context>
    <inkml:brush xml:id="br0">
      <inkml:brushProperty name="width" value="0.0396" units="cm"/>
      <inkml:brushProperty name="height" value="0.0396" units="cm"/>
      <inkml:brushProperty name="color" value="#00BFF3"/>
    </inkml:brush>
  </inkml:definitions>
  <inkml:trace contextRef="#ctx0" brushRef="#br0">71790 38002 555,'14'-21'-2,"-1"3"4,-2 4 6,-2 5 4,-2 4 6,-1 8 5,0 6 7,-2 7 5,-2 5 0,-6 3-5,-4 3-4,-5 3-6,-4 1-5,-1-2-7,-3 0-7,-1-1-6,-1-1-4,3-3 0,1-2 0,2-1 0,0-1 0,-5 1 1,-3 1 1,-4 1 0,0-2 1,7-3 3,5-4 0,6-4 3,6-4 5,5-1 9,4-2 8,5-2 8,5-2 3,5-2-5,5-2-3,5-1-6,3-2-1,-1 0-1,0 0 0,0 1-1,-1-1-2,-1 2-7,-3 0-4,-1 2-7,-5 2-10,-7 4-15,-7 4-15,-6 4-15,-7 3-3,-6 3 12,-5 3 9,-7 3 11,-3 1 8,-2-1 3,-3-1 3,-1-1 3,-1 0 5,0-1 2,0 1 3,0-1 4,1 0 4,3-3 3,3-1 4,3-2 4,3-2 3,3-3 1,3-1 1,3-2 1,6-2 4,10 0 6,10-2 5,9 0 6,7-2-1,5-2-7,3-2-7,4-2-7,1 0-6,0-1-7,-2 0-6,0 0-6,-2 1-6,-2 0-6,-2 2-7,-1 1-6,-4 0-4,-6 0-2,-4 0-2,-4 0-2,-7-1-2,-8 0-1,-8-1-2,-8-1-2,-4-2 4,-1 0 8,-1-2 8,-1 0 8,1 0 6,1 1 4,3 0 2,1 2 3,2 1 5,3 2 7,1 3 5,2 1 7,2 2 7,2 1 9,2 3 9,2 2 8,1 2 1,-2 2-8,0 2-7,-1 1-9,-3 4-5,-2 5-4,-3 5-5,-3 5-4,-4 4-3,-2 2-3,-3 4-4,-2 2-2,-2 1-4,1-4-8,1-2-7,1-3-7,1-6-6,3-6-5,1-7-5,3-6-6</inkml:trace>
</inkml:ink>
</file>

<file path=ppt/ink/ink1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0"/>
    </inkml:context>
    <inkml:brush xml:id="br0">
      <inkml:brushProperty name="width" value="0.03095" units="cm"/>
      <inkml:brushProperty name="height" value="0.03095" units="cm"/>
      <inkml:brushProperty name="color" value="#00BFF3"/>
    </inkml:brush>
  </inkml:definitions>
  <inkml:trace contextRef="#ctx0" brushRef="#br0">72450 40650 710,'16'1'3,"1"2"7,1 2 6,1 2 6,-1 1 6,-2 1 2,-4 1 3,-3 1 3,1 3-1,4 1-6,3 4-7,5 3-5,1 1-8,2-1-13,1-1-10,1-1-12,-2-3-2,-5-3 5,-5-4 5,-4-4 7</inkml:trace>
</inkml:ink>
</file>

<file path=ppt/ink/ink1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0"/>
    </inkml:context>
    <inkml:brush xml:id="br0">
      <inkml:brushProperty name="width" value="0.04073" units="cm"/>
      <inkml:brushProperty name="height" value="0.04073" units="cm"/>
      <inkml:brushProperty name="color" value="#00BFF3"/>
    </inkml:brush>
  </inkml:definitions>
  <inkml:trace contextRef="#ctx0" brushRef="#br0">74008 38350 540,'-15'3'90,"4"7"-15,3 8-15,3 6-14,1 5-10,0 4-5,0 4-4,0 5-4,-1 0-4,0 0-3,-1-2-3,-1 0-4,-1 0-2,2 2-2,1 2-3,0 2-1,1 1-6,0 0-7,0 0-8,1 0-7,-1-3-3,0-4 2,0-5 3,0-5 2</inkml:trace>
</inkml:ink>
</file>

<file path=ppt/ink/ink1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1"/>
    </inkml:context>
    <inkml:brush xml:id="br0">
      <inkml:brushProperty name="width" value="0.03967" units="cm"/>
      <inkml:brushProperty name="height" value="0.03967" units="cm"/>
      <inkml:brushProperty name="color" value="#00BFF3"/>
    </inkml:brush>
  </inkml:definitions>
  <inkml:trace contextRef="#ctx0" brushRef="#br0">74235 39266 554,'-1'-12'117,"-2"8"-26,-2 8-25,-2 8-26,-2 4-15,-3 4-4,-4 4-5,-1 1-4,-4 2-3,-2-1-5,-1-1-4,-2-1-4,-1-3-2,1-5 1,1-5 1,1-5 0,2-2 1,3 0 0,3 0 1,3 0 0,4 0 3,6 0 6,6 0 6,6 0 5,5 0 1,7 1-7,5 2-5,7 0-7,1 0-6,0-2-9,-1-3-8,-1 0-8,-1-2-5,0 0 2,0 0 1,1 0 0,-4-1-2,-6 0-8,-5-2-7,-6 0-7</inkml:trace>
</inkml:ink>
</file>

<file path=ppt/ink/ink1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1"/>
    </inkml:context>
    <inkml:brush xml:id="br0">
      <inkml:brushProperty name="width" value="0.04005" units="cm"/>
      <inkml:brushProperty name="height" value="0.04005" units="cm"/>
      <inkml:brushProperty name="color" value="#00BFF3"/>
    </inkml:brush>
  </inkml:definitions>
  <inkml:trace contextRef="#ctx0" brushRef="#br0">75815 40200 549,'-7'16'165,"3"1"-41,1 1-41,2 1-41,1 0-23,0 1-7,0-1-6,0 1-7,0-1-9,0 1-13,0-1-13,0 1-13</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3"/>
    </inkml:context>
    <inkml:brush xml:id="br0">
      <inkml:brushProperty name="width" value="0.05591" units="cm"/>
      <inkml:brushProperty name="height" value="0.05591" units="cm"/>
      <inkml:brushProperty name="color" value="#00BFF3"/>
    </inkml:brush>
  </inkml:definitions>
  <inkml:trace contextRef="#ctx0" brushRef="#br0">82518 44780 393,'-1'-27'4,"-2"9"9,-2 8 8,-2 10 8,-2 6 4,-3 4-3,-4 3-2,-2 5-3,-2 2-3,-1 3-3,-1 1-5,-1 3-3,0 1-3,-1 1 0,1 0-2,-1 2-1,0 0-3,-1-1-2,-1-1-3,-1-1-3,2-2-3,5-1-5,5-3-4,5-1-4,7-7-4,11-11-3,11-10-5,11-11-3,5-7 0,-1-1 6,-1-3 5,-1-1 5,-2 0 7,-4 3 9,-2 4 10,-2 2 9,-4 3 7,-3 4 2,-3 4 4,-2 5 4,-3 3 3,1 7 4,0 6 4,0 6 5,-1 3-3,-2 1-7,-3 1-9,0 1-7,-2 1-6,1-1-3,2 1-4,0-1-3,1-1-1,0-3 1,0-3 1,0-2 2,2-4-3,4-3-7,3-3-6,5-2-7,3-5-5,3-8-4,3-6-3,3-7-3,1-4-1,1-1 2,-1-1 2,1 0 1,-3 0 3,-2 3 7,-3 3 4,-2 3 6,-5 2 6,-3 3 6,-4 1 6,-4 2 6,-5 4 7,-2 5 6,-5 4 6,-4 5 7,-1 5 1,0 2-7,2 3-6,1 3-7,0 3-3,2 1-1,1 3-3,0 1-1,2 2-1,0 1-3,2 1-1,0 1-1,1 0-2,0 0-2,0 1-2,0-1-2,1-2-1,2-5 0,2-5 1,2-5-1,2-4-2,3-2-8,4-4-7,2-2-7,2-6-3,3-6 0,1-7 0,3-7 1,-1-6 2,-1-3 3,-3-4 4,-1-4 3,-3-1 2,-3 3 0,-2 4 1,-4 2 1,-4 3 1,-6 1 2,-6 3 1,-6 1 2,-5 4 0,-3 3 1,-5 5-1,-3 3 0,-2 3-2,-1 4-4,1 2-5,0 4-5,2 1-3,5 2-3,5 0-2,4 1-2,5 1-3,3 0-5,2 0-3,4 0-4</inkml:trace>
</inkml:ink>
</file>

<file path=ppt/ink/ink1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1"/>
    </inkml:context>
    <inkml:brush xml:id="br0">
      <inkml:brushProperty name="width" value="0.04697" units="cm"/>
      <inkml:brushProperty name="height" value="0.04697" units="cm"/>
      <inkml:brushProperty name="color" value="#00BFF3"/>
    </inkml:brush>
  </inkml:definitions>
  <inkml:trace contextRef="#ctx0" brushRef="#br0">77409 37583 468,'-7'-6'9,"2"4"17,2 4 17,2 4 18,1 4 4,0 5-9,0 5-9,0 5-8,0 4-6,-2 5-6,0 3-3,-2 4-5,0 3-3,-2 4 0,0 2 0,-1 4 0,0 0-4,0 1-5,2 0-8,1 0-5,-1-1-7,0-1-7,-1-1-7,-1 0-7,0-4-5,2-4-3,2-6-4,2-4-4,2-7-1,2-7-1,2-8 0,2-8-1</inkml:trace>
</inkml:ink>
</file>

<file path=ppt/ink/ink1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2"/>
    </inkml:context>
    <inkml:brush xml:id="br0">
      <inkml:brushProperty name="width" value="0.04071" units="cm"/>
      <inkml:brushProperty name="height" value="0.04071" units="cm"/>
      <inkml:brushProperty name="color" value="#00BFF3"/>
    </inkml:brush>
  </inkml:definitions>
  <inkml:trace contextRef="#ctx0" brushRef="#br0">77888 38927 540,'-8'-6'11,"2"2"21,1 4 23,0 3 21,-1 2 1,-3 5-19,-5 4-19,-4 3-20,-2 3-11,-3 1-3,-1 1-4,-2 1-3,-1-1 0,1-3 0,1-3 2,1-2 0,5-3 4,7 1 5,8 0 5,8-1 4,7 1 1,5 0-7,7-1-5,5 1-5,4-2-6,2-2-5,3-4-3,1-2-6,-2-2-4,-4 0-7,-6 0-5,-3 0-7,-4 0-2,1 0 2,-1 0 1,1 0 3</inkml:trace>
</inkml:ink>
</file>

<file path=ppt/ink/ink1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2"/>
    </inkml:context>
    <inkml:brush xml:id="br0">
      <inkml:brushProperty name="width" value="0.03654" units="cm"/>
      <inkml:brushProperty name="height" value="0.03654" units="cm"/>
      <inkml:brushProperty name="color" value="#00BFF3"/>
    </inkml:brush>
  </inkml:definitions>
  <inkml:trace contextRef="#ctx0" brushRef="#br0">78969 39240 602,'8'-8'7,"-1"2"15,1 0 14,0 2 16,0 1 2,0 2-9,-1 2-8,1 2-10,-1 3-5,-2 6-5,-2 4-5,-2 5-4,-3 2-3,-2-1-3,-4-1-2,-2-1-3,-1-2-1,1-3 2,1-3 2,0-2 1,3-2 2,1 1 3,2 1 2,2 2 3,2-1-1,3-1-2,4-1-4,2 0-3,3-1-1,1-1 1,3 1 1,2 0 1,0-1-1,1 0-2,-1-2-2,1 0-3,-3-1-1,-3 3 0,-4 2 1,-4 2-1,-5 2 0,-6 5-1,-6 3-2,-6 5-1,-7 5-4,-8 8-7,-10 8-6,-8 8-7,-2-1-2,8-8 6,7-10 4,6-8 5,5-6-1,3-3-8,3-3-6,3-2-7</inkml:trace>
</inkml:ink>
</file>

<file path=ppt/ink/ink1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4"/>
    </inkml:context>
    <inkml:brush xml:id="br0">
      <inkml:brushProperty name="width" value="0.0446" units="cm"/>
      <inkml:brushProperty name="height" value="0.0446" units="cm"/>
      <inkml:brushProperty name="color" value="#00BFF3"/>
    </inkml:brush>
  </inkml:definitions>
  <inkml:trace contextRef="#ctx0" brushRef="#br0">70756 43100 493,'44'1'134,"-4"2"-31,-5 2-30,-5 2-30,-6 1-19,-4 1-8,-4 1-6,-6 2-7,-3-1-9,-2 1-10,-2 0-10,-2 0-10,-3 0-7,-2 3-2,-4 2-3,-2 1-2,-3 2 1,-1-1 5,-3 1 5,-1-1 6,-4 0 6,-1-1 6,-4 0 5,-3-2 7,-1 0 4,1 1 1,1 1 1,2 1 1,-1 1 1,1-1 0,-1 1 0,1 0 1,0-2 3,1-1 7,1-3 7,1-1 6,3-2 6,5-2 4,5-3 3,5-1 3,3-1 1,3-2-4,4 0-3,2-2-5,5 0 0,6-2-1,5 0 2,7-2 0,3 0-1,4-2-4,3 0-4,2-1-4,3-1-4,0 0-4,2 0-5,0 1-4,-1-1-1,-4 0 1,-4 0 1,-3 0 1,-5 1-7,-6 2-14,-4 3-15,-4 1-15,-7 1-8,-8 0-2,-8 0-2,-8 0-1,-4-2 4,-1-4 14,-1-4 12,-1-4 14,0-2 7,-1-1 3,1-1 3,-1-1 2,2 0 3,1 3 4,3 1 3,1 2 3,4 3 11,4 5 19,6 3 19,4 4 18,3 4 4,0 5-13,0 5-12,0 6-12,-2 1-8,-2 0-6,-3 1-5,-4-1-6,-2 2-2,-3 1-3,-4 3-1,-1 1-2,-2-1-3,2-3-8,2-5-7,3-3-7,1-3-4,0-1 0,2-1-1,1 0 0,-2-2-3,-2-1-4,-3-1-5,-3 0-5,-1-3-4,1-3-4,1-2-5,1-4-4,1-1 2,4 1 10,3-1 8,2 0 8</inkml:trace>
</inkml:ink>
</file>

<file path=ppt/ink/ink1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4"/>
    </inkml:context>
    <inkml:brush xml:id="br0">
      <inkml:brushProperty name="width" value="0.04633" units="cm"/>
      <inkml:brushProperty name="height" value="0.04633" units="cm"/>
      <inkml:brushProperty name="color" value="#00BFF3"/>
    </inkml:brush>
  </inkml:definitions>
  <inkml:trace contextRef="#ctx0" brushRef="#br0">71191 43923 474,'0'-22'3,"0"3"6,0 3 6,0 3 6,-1 5 8,-1 6 13,0 7 12,-1 8 11,-2 5 1,0 7-11,-1 5-11,-2 6-11,0 3-7,-1-2-5,-2 0-4,0-1-5,0-2-3,1 0-5,0-1-3,2-1-5,0-2-6,1-3-7,-1-4-7,0-1-8</inkml:trace>
</inkml:ink>
</file>

<file path=ppt/ink/ink1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4"/>
    </inkml:context>
    <inkml:brush xml:id="br0">
      <inkml:brushProperty name="width" value="0.05281" units="cm"/>
      <inkml:brushProperty name="height" value="0.05281" units="cm"/>
      <inkml:brushProperty name="color" value="#00BFF3"/>
    </inkml:brush>
  </inkml:definitions>
  <inkml:trace contextRef="#ctx0" brushRef="#br0">72126 44005 416,'0'-13'9,"2"6"18,0 6 18,2 6 17,-1 5 6,0 3-8,-2 5-7,0 4-7,-3 1-7,0 1-5,-3-1-4,-2 0-5,0 2-3,2 3-4,3 3-2,1 3-3,-1 3-4,0 4-3,-3 4-5,-2 4-3,-1 6-6,0 7-9,1 9-8,-1 7-8,0 3-6,2-2-5,1-2-3,1-1-4,0-9-3,0-13-3,0-14-2,0-13-2</inkml:trace>
</inkml:ink>
</file>

<file path=ppt/ink/ink1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5"/>
    </inkml:context>
    <inkml:brush xml:id="br0">
      <inkml:brushProperty name="width" value="0.03354" units="cm"/>
      <inkml:brushProperty name="height" value="0.03354" units="cm"/>
      <inkml:brushProperty name="color" value="#00BFF3"/>
    </inkml:brush>
  </inkml:definitions>
  <inkml:trace contextRef="#ctx0" brushRef="#br0">71850 43150 656,'44'0'148,"-4"2"-41,-5 0-42,-5 2-41,-4-1-28,0-1-13,-1 0-14,-1-2-12,-3 0-9,-3 2-2,-4 0-4,-4 2-2</inkml:trace>
</inkml:ink>
</file>

<file path=ppt/ink/ink1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8"/>
    </inkml:context>
    <inkml:brush xml:id="br0">
      <inkml:brushProperty name="width" value="0.05015" units="cm"/>
      <inkml:brushProperty name="height" value="0.05015" units="cm"/>
      <inkml:brushProperty name="color" value="#00BFF3"/>
    </inkml:brush>
  </inkml:definitions>
  <inkml:trace contextRef="#ctx0" brushRef="#br0">75558 42909 438,'1'-25'59,"0"11"4,2 12 4,0 12 4,0 8-3,0 5-12,-2 5-11,0 5-10,-3 4-9,0 4-4,-3 4-4,-2 4-5,-1 2-3,-1 1-4,-2 2-4,1 0-2,-2-1-5,2-2-4,1-4-6,1-2-5,1-3-3,0-2 1,2-2-1,1-2 1,0-3-3,2-5-4,0-5-4,2-5-4,1-5 0,2-5 5,2-4 5,1-6 6,2-2-1,-2-2-9,-1 0-7,0-1-8</inkml:trace>
</inkml:ink>
</file>

<file path=ppt/ink/ink1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9"/>
    </inkml:context>
    <inkml:brush xml:id="br0">
      <inkml:brushProperty name="width" value="0.04779" units="cm"/>
      <inkml:brushProperty name="height" value="0.04779" units="cm"/>
      <inkml:brushProperty name="color" value="#00BFF3"/>
    </inkml:brush>
  </inkml:definitions>
  <inkml:trace contextRef="#ctx0" brushRef="#br0">76125 43597 460,'7'-15'4,"-4"4"8,-3 3 8,-2 3 9,-3 1 2,0 2-2,-1 0-3,-1 2-1,-2 2-2,-2 4 0,-2 4 0,-1 3 0,-3 4-1,-2 3-4,-1 3-4,-2 3-4,-3 0-2,-1-1 0,-3-3-2,-1-1-1,0-2 1,2-1-1,1-1 0,3-1 0,2-1 0,1-3 1,2-1 1,3-2 1,1-1 0,2 0 1,3 0-1,1-1 0,5 1 2,8 0 2,8 0 3,7 0 1,5-1 1,-1 1-4,1 0-4,-1 0-3,1 0-4,3 1-4,1 2-4,2 0-5,0 0-5,-1-1-6,-3 0-6,-1-2-6,-2-1-5,1-2-4,-1-3-6,0 0-4,-1-2-1,-3 0 1,-3 0 3,-2 0 1</inkml:trace>
</inkml:ink>
</file>

<file path=ppt/ink/ink1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09"/>
    </inkml:context>
    <inkml:brush xml:id="br0">
      <inkml:brushProperty name="width" value="0.05194" units="cm"/>
      <inkml:brushProperty name="height" value="0.05194" units="cm"/>
      <inkml:brushProperty name="color" value="#00BFF3"/>
    </inkml:brush>
  </inkml:definitions>
  <inkml:trace contextRef="#ctx0" brushRef="#br0">77750 44578 423,'0'-15'2,"2"3"3,0 1 5,2 2 3,0 2 0,2 1-3,0 0-3,1 2-2,2 0 3,2 2 11,2 0 11,1 2 11,2 1 3,0 2-4,-1 2-3,1 2-4,-2 1-4,-3 3-4,-2 2-3,-4 2-5,-2 1-2,0 1-3,-2 1-3,0 1-3,-3 1-2,-4 1-2,-4 1-2,-3 1-2,-3-1-1,0-1-1,1-3-1,-1-1-1,0-2 0,1-3 0,-1-1 0,0-2 1,6-2 5,10-2 12,12-3 11,10 0 12,5-3 0,1-1-8,-1 0-8,1-1-10,3-1-8,10 0-7,8 0-10,10 0-7,0 1-6,-7 0-4,-6 2-4,-7 0-4,-7 1-7,-6 0-9,-5 0-10,-6 0-10</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45"/>
    </inkml:context>
    <inkml:brush xml:id="br0">
      <inkml:brushProperty name="width" value="0.02738" units="cm"/>
      <inkml:brushProperty name="height" value="0.02738" units="cm"/>
      <inkml:brushProperty name="color" value="#F2385B"/>
    </inkml:brush>
  </inkml:definitions>
  <inkml:trace contextRef="#ctx0" brushRef="#br0">81800 28200 803,'-18'21'-14,"17"-5"15,15-7 15,16-5 15,7-4 5,1 0-6,-1 0-5,1 0-7,-3 0-4,-2 0-3,-3 0-3,-3 0-3,1 0-2,6 0 0,7 0 0,6 0-1,1 0-1,-3 0 1,-3 0-1,-2 0 0,-3 0-2,1 0 0,-1 0-2,1 0-1,-3 0 0,-2 0-1,-3 0 1,-3 0-1,-2 1 0,0 4-1,0 3-1,0 3-1,0-1-2,0-2-3,0-3-3,0-3-4</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3"/>
    </inkml:context>
    <inkml:brush xml:id="br0">
      <inkml:brushProperty name="width" value="0.05057" units="cm"/>
      <inkml:brushProperty name="height" value="0.05057" units="cm"/>
      <inkml:brushProperty name="color" value="#00BFF3"/>
    </inkml:brush>
  </inkml:definitions>
  <inkml:trace contextRef="#ctx0" brushRef="#br0">86638 43808 435,'7'-42'0,"-1"10"0,0 9 0,-2 10 0,0 6 2,0 1 7,0 0 6,0 2 6,-1 4 9,-1 10 13,0 8 13,-1 9 13,-3 6 1,0 6-11,-3 5-11,-2 4-10,-1 5-9,-2 2-4,0 3-6,-1 3-5,-1 3-5,0 3-3,1 4-4,-1 2-3,1 0-2,2 0-2,2-1 0,3-1-1,-1-3-4,0-7-9,-2-5-8,0-6-8,-1-5-6,-2-6-2,0-4-3,-1-5-2,0-6-2,1-5-2,0-6-2,2-6-2</inkml:trace>
</inkml:ink>
</file>

<file path=ppt/ink/ink1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16"/>
    </inkml:context>
    <inkml:brush xml:id="br0">
      <inkml:brushProperty name="width" value="0.02406" units="cm"/>
      <inkml:brushProperty name="height" value="0.02406" units="cm"/>
      <inkml:brushProperty name="color" value="#FED406"/>
    </inkml:brush>
  </inkml:definitions>
  <inkml:trace contextRef="#ctx0" brushRef="#br0">63290 14998 914,'-21'-2'5,"-9"-2"11,-10-3 11,-9-3 11</inkml:trace>
</inkml:ink>
</file>

<file path=ppt/ink/ink1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18"/>
    </inkml:context>
    <inkml:brush xml:id="br0">
      <inkml:brushProperty name="width" value="0.06005" units="cm"/>
      <inkml:brushProperty name="height" value="0.06005" units="cm"/>
      <inkml:brushProperty name="color" value="#FED406"/>
    </inkml:brush>
  </inkml:definitions>
  <inkml:trace contextRef="#ctx0" brushRef="#br0">37787 32581 366,'-6'7'172,"6"-2"-42,4-3-41,6 0-41,2-3-23,3-1-4,2 0-4,1-1-4,7-1-2,9 0-2,10 0 1,10 0-2,4 0 0,-2 1 0,-3-2 0,0 2 0,-4-1-1,-3 2-2,-2 0-2,-3 2-2,-4 0-2,-4 0-2,-4 0 0,-3 0-2,-2 2-1,-1 4 1,1 3 0,-1 5 1,1 1 3,1-1 6,1-1 6,1-1 5,0-2 0,1-4-5,-1-4-5,1-4-6,1-3-3,4-2-2,4-2-4,5-1-2,-1-1-1,-2 2-1,-3 2 0,-4 3 0,-2 0 0,-3 2-1,-3 0 1,-3 2 0,-1 0 4,-1 0 8,1 0 7,0 0 8,0 0 4,3 2 1,1 0 2,3 2 0,-1-1-4,-2-1-9,-1 0-10,-2-1-9</inkml:trace>
</inkml:ink>
</file>

<file path=ppt/ink/ink1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19"/>
    </inkml:context>
    <inkml:brush xml:id="br0">
      <inkml:brushProperty name="width" value="0.05728" units="cm"/>
      <inkml:brushProperty name="height" value="0.05728" units="cm"/>
      <inkml:brushProperty name="color" value="#FED406"/>
    </inkml:brush>
  </inkml:definitions>
  <inkml:trace contextRef="#ctx0" brushRef="#br0">35700 33000 384,'10'-8'15,"4"2"11,3 1 13,5 0 11,3 1 0,5 0-10,3 0-12,4 1-11,4-2-7,2 0-4,4-2-3,2 0-2,3-1-3,0 1 0,1-1-1,2 0 0,-2 1 0,-2 0 0,-4 2 0,-2 1-1,-3 1 1,-2 2 0,-2 2-1,-1 2 1,-4 1 0,-4 1 0,-3 2 0,-5 0 1,-2 1 0,-2 0 0,-3-1-1,-1 1 0,0-1 2,1 0 5,3-2 5,2 0 4,0-2 3,1-1-1,-1 0 0,1-2 0,1 0-1,1 0-2,3 0-2,1 0-1,1 0-2,-3-2-1,-1 0-1,-3-1-1,2-1-1,3 2 1,4 0 1,5 2 0,0 0 0,-2 0-2,-1 0 0,-3 0-2,0-1-2,-1-2-4,1-2-4,-1-2-4,1-1-2,1-2 2,1 0 0,1-1 2,-1-1 1,0 1 4,-1-1 4,-1 0 4,-2 1 3,-5 3 2,-3 1 4,-4 2 2,-4 3 5,-1 4 7,-2 4 8,-2 4 7,2 0 0,7-1-6,7-2-7,8-2-7,1-2-6,0 0-4,-1-2-6,-1 0-4,-1-1-2,1 0 0,-1 0-1,1 0 1,-2 1-3,0 3-4,0 4-3,-2 2-5</inkml:trace>
</inkml:ink>
</file>

<file path=ppt/ink/ink1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24"/>
    </inkml:context>
    <inkml:brush xml:id="br0">
      <inkml:brushProperty name="width" value="0.04506" units="cm"/>
      <inkml:brushProperty name="height" value="0.04506" units="cm"/>
      <inkml:brushProperty name="color" value="#FED406"/>
    </inkml:brush>
  </inkml:definitions>
  <inkml:trace contextRef="#ctx0" brushRef="#br0">64300 23025 488,'31'-17'43,"1"0"-5,-1-1-5,0-1-5,0 0-5,-2 1-4,0 1-4,-1 1-5,-2 1-3,-3 2-3,-3 3-1,-3 1-3,-2 3-3,-4 6-2,-3 4-2,-2 6-3,-4 2 0,-3 3 3,-2 2 3,-3 1 2,-3 2 1,0 0 0,-1-1 0,-1 1-1,0-2 2,2 1 3,2-2 2,2-1 3,2-1 0,0-1-1,2-1-2,1 0-1,0-2-1,3 1 0,2 0 0,2 0 1,1-1 0,2 1-1,0 0-1,1 0 0,0-1 0,0 1 0,-2 0 0,-1 0 0,0 0 0,-2 1-1,-1 1 0,0 1 0,-3 1 0,-4 0 0,-4-1 0,-4 1-1,-2-1 1,-1-1-1,-2-1 1,0 0-2,-1-3 0,-1-3-1,-1-2 0,-1-4-2,0-4 0,1-7 0,1-8 0,1-5-1,1-6-2,4-1-7,3-3-5,3-1-7,1 0 0,4 2 5,0 1 4,4 3 5,-1 2 3,1 5 3,0 3 1,0 5 3,-1 4 11,0 8 18,-2 6 19,0 8 20,-2 3 4,0 1-9,-2 1-10,0 1-9,0 2-10,0 3-8,2 3-9,0 3-8,0 6-6,-2 10-3,-2 10-1,-1 9-3,-2 6-2,2 1-4,1 1-3,0 1-3,2-2-4,0-3-6,2-5-4,0-3-5,1-5-3,0-5-1,0-4-1,0-5-2,1-8 3,2-8 3,2-9 4,2-8 4</inkml:trace>
</inkml:ink>
</file>

<file path=ppt/ink/ink1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24"/>
    </inkml:context>
    <inkml:brush xml:id="br0">
      <inkml:brushProperty name="width" value="0.0441" units="cm"/>
      <inkml:brushProperty name="height" value="0.0441" units="cm"/>
      <inkml:brushProperty name="color" value="#FED406"/>
    </inkml:brush>
  </inkml:definitions>
  <inkml:trace contextRef="#ctx0" brushRef="#br0">65894 22100 498,'22'9'106,"-1"1"-27,-3 3-25,-1 2-26,-3 1-17,-2 1-6,-4 1-6,-3 1-7,-3 2-6,-6 1-5,-4 3-4,-5 1-6,-4 2-1,-3 1 2,-3 1 3,-3 1 2,-2-1 3,1-2 3,0-2 2,-1-1 4,2-4 5,1-3 4,3-4 7,2-4 5,3-4 6,8-2 3,6-4 5,8-2 3,5-4 1,5-2-5,5-3-3,6-3-5,0-1-3,-2 4-2,-1 3-1,-3 2-3,-2 4-1,-4 2 0,-5 4 0,-3 2-1,-4 4 0,-4 6 2,-4 4 2,-3 5 2,-6 3 0,-6 2 0,-5 2-1,-6 3 0,-3 0-1,3 0-2,2 0 0,2 1-3,2-4 0,3-4-2,3-5-1,3-5-2,5-8-4,8-10-8,8-11-8,8-11-8,6-7-2,6-1 4,7-2 4,5-2 4,2 2 3,-2 7 5,-2 7 3,-1 7 3,-3 4 4,-3 4 0,-4 2 2,-1 4 1,-5 2 4,-3 3 5,-4 4 7,-4 2 5,-3 3 6,-1 5 3,0 3 4,-2 5 3,-1 1 0,-2-2-6,-2 0-6,-1-1-6,-3-1-4,-2-1-3,-2-1-2,-1-1-4,-2-2-1,2-3 1,1-3 1,1-3 0,2-12-10,4-23-23,4-23-22,4-22-23,2-4-8,0 13 3,0 14 6,0 14 3</inkml:trace>
</inkml:ink>
</file>

<file path=ppt/ink/ink1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26"/>
    </inkml:context>
    <inkml:brush xml:id="br0">
      <inkml:brushProperty name="width" value="0.05152" units="cm"/>
      <inkml:brushProperty name="height" value="0.05152" units="cm"/>
      <inkml:brushProperty name="color" value="#FED406"/>
    </inkml:brush>
  </inkml:definitions>
  <inkml:trace contextRef="#ctx0" brushRef="#br0">67489 21630 427,'22'-15'1,"-3"2"2,-3 3 3,-2 1 2,-4 3 4,-1 4 6,-2 4 5,-2 4 6,-2 4 3,0 5-2,-2 5 0,0 5-1,-2 4-2,-2 5-3,-2 3-2,-2 4-4,0 0-1,0-4-1,2-3 0,1-5-1,4-6-5,8-9-9,7-9-9,9-8-10,4-7-3,4-5 1,3-5 0,3-5 2,-2 0 2,-4 5 1,-5 4 2,-5 6 2,-8 5 2,-9 6 4,-10 6 3,-9 6 4,-8 4 1,-3 3 0,-4 3 0,-4 3 0,-2 0 0,1-1 1,1-3 1,1-1 1,3-2 1,6-3 0,4-1-1,4-2 1,6-3 2,7-1 5,4-2 5,7-2 5,6-2 0,4-2-4,4-2-5,6-2-5,3-2-4,-1-2-5,0-2-5,1-1-4,-4-1-3,-4 2-1,-5 2-2,-4 2-1,-9 4-2,-8 4-2,-11 5-2,-10 6-2,-4 2 1,0 1 6,-1 1 5,1 1 5,-1 1 3,-1-1 0,-1 1 1,0 0-1,-1-2 4,1 1 5,1-2 7,1-1 6,2-1 4,3-1 1,3-1 0,3 0 2,5-2 1,8-3 1,8-1 1,8-2 1,7-3-2,7-4-7,7-4-7,6-3-7,6-5-5,2-4-2,4-3-2,2-5-2,1-1-4,-1 1-7,0 1-5,-2 1-6,-3 2-2,-6 3 1,-6 3 2,-5 3 1,-9 6 7,-9 8 14,-10 9 13,-10 10 13,-4 2 7,2 0-2,3-1 0,1 0-2,1-3-2,0-1-4,0-3-3,0-1-4,1-1-4,0 2-1,2 0-3,0 1-2,2 3-1,0 3-1,2 5-1,0 3 0,1 2-2,0 1-6,0-1-5,0 0-6,-1-2-4,-1-3-2,0-5-3,-1-3-2,-4-5-4,-2-6-4,-5-6-6,-4-6-3,-3-6-1,-5-6 6,-3-5 4,-5-6 5,-2-4 5,-4 1 1,-3 0 4,-2-1 2,-1 3 5,6 4 5,2 3 6,5 4 6,4 4 5,5 3 6,5 3 4,5 2 7,4 2 4,6 0 5,4 0 4,5 1 6,4-1-2,2 0-7,1 0-6,3 0-6,0 0-6,-1 0-4,-1 0-3,-1 0-5,-2 2-2,-2 4-2,-4 4-2,-2 4-2,-5 3-1,-2 3 1,-5 3 0,-4 3 1,-5 3 0,-4 3 1,-4 3 1,-6 3 1,-2-1 1,1-2 0,1-3 1,1-3 0,3-3 2,3-5 1,5-3 3,3-4 3,7-6 1,10-6 1,10-8 2,9-6 0,7-3 0,1 1-5,2 1-4,3 1-4,-2 2-2,-4 2-2,-3 4 0,-5 3-2,-6 5 0,-9 9 0,-8 10 1,-9 8 0,-7 3 1,-5 0 0,-5-1 2,-5-1 1,-1-2 1,2-3 1,1-3 1,3-3 2,9-5 0,18-6 3,18-8 2,17-6 1,8-3-1,-3 0-4,-4 2-4,-2 1-5,-4 1-3,-3 2-1,-5 2-1,-3 2-1,-8 4-1,-12 8 0,-12 6 0,-11 7-1,-7 3 1,-1-1 2,-1-1 2,0-1 2,-2-1 1,1-1 1,0-1 2,0-1 1,1-2 3,3-1 2,3-2 3,3-3 4,8-2 0,11-4 0,12-4-1,11-4 0,9-3-3,5-4-3,5-2-5,4-3-4,2-1-3,-2 1-1,-1 0-3,-3 2-1,-3 1-3,-6 2-4,-3 3-4,-6 1-4,-6 0-2,-7 0-3,-6-1-1,-7-2-2,-5-2 3,-2-3 5,-2-5 6,-1-3 6,-1-4 5,1-1 3,0-3 4,2-1 2,1 1 5,1 3 7,1 5 5,1 3 6,1 7 5,2 8 7,2 10 6,2 8 5,2 7 2,2 7-6,2 5-3,2 6-5,1 4-4,-2 0-5,0 2-5,-2 0-4,0 2-6,0 2-5,0 2-4,0 2-7,0 5-3,0 9-2,0 9-3,0 9-2,0 0-9,0-6-16,0-7-16,0-7-15,0-10-3,0-12 8,0-13 8,0-13 9</inkml:trace>
</inkml:ink>
</file>

<file path=ppt/ink/ink1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27"/>
    </inkml:context>
    <inkml:brush xml:id="br0">
      <inkml:brushProperty name="width" value="0.06743" units="cm"/>
      <inkml:brushProperty name="height" value="0.06743" units="cm"/>
      <inkml:brushProperty name="color" value="#FED406"/>
    </inkml:brush>
  </inkml:definitions>
  <inkml:trace contextRef="#ctx0" brushRef="#br0">69447 24483 326,'8'-36'4,"0"9"10,0 8 9,0 7 9,-2 7 2,-1 6-4,-2 6-6,-2 6-4,-4 5-4,-6 8-2,-5 7-2,-7 7-2,-4 4-1,-3 2-4,-3 2-1,-2 2-4,0-4 0,5-9-2,5-8-1,5-8-2,8-9-1,12-7-5,12-7-4,11-6-3,4-3 2,-3 3 7,-5 1 10,-3 2 7,-4 4 4,-2 6 2,-4 5-1,-2 7 2,-5 4 0,-2 1 2,-5 3 1,-4 1 2,-3 1-2,0-1-2,-1-1-2,-1-1-4,0-2-1,2-3-2,3-3-1,1-3-1,5-4-3,8-6-1,8-6-3,7-6-3,7-4 0,5-3-1,5-3 1,5-3-1,1-1 2,2 1 1,-1 1 3,0 1 1,-2 1 2,-4 2 0,-4 3 1,-3 1 1,-5 2-1,-1 1-2,-4 0-1,-3 2-2,-4-1-2,-7-2-5,-5-1-4,-5-3-4,-5 0-2,-2 1 2,-2 1 1,-1 1 2,-3-1 0,0-2 1,-1-2 1,-1-1 1,-1-2 0,-1-1 3,-1-1 1,-1-1 2,1 1 2,3 3 2,3 3 0,2 3 2,4 6 8,5 10 17,3 9 15,4 11 17,2 6 2,0 4-10,-1 4-10,1 5-10,0-1-7,-2-2-3,0-4-5,-2-2-4,0-2-2,0 1 0,0-1 0,0 0 1,0 0-1,-2-1-1,0-2-1,-2 1-1,5-3-3,10-2-4,10-1-3,9-3-4,9-5-3,8-8-3,8-10-1,8-8-2,10-8-4,14-7-7,14-7-5,14-6-7,1-3-1,-11 4 7,-11 2 5,-10 3 6,-9 3-5,-7 2-16,-7 1-15,-6 3-16</inkml:trace>
</inkml:ink>
</file>

<file path=ppt/ink/ink1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32"/>
    </inkml:context>
    <inkml:brush xml:id="br0">
      <inkml:brushProperty name="width" value="0.03267" units="cm"/>
      <inkml:brushProperty name="height" value="0.03267" units="cm"/>
      <inkml:brushProperty name="color" value="#FED406"/>
    </inkml:brush>
  </inkml:definitions>
  <inkml:trace contextRef="#ctx0" brushRef="#br0">81837 17544 673,'-6'-8'6,"6"2"14,4 1 12,6 1 14,6-1 3,11 0-4,9-1-5,10-1-5,6 0-7,2 2-10,1 3-11,3 1-9,1 1-9,2 0-9,0 0-8,1 0-9,-3 0-1,-7 0 3,-6 0 5,-7 0 4,-7-1 0,-6-1-4,-5 0-6,-6-1-5</inkml:trace>
</inkml:ink>
</file>

<file path=ppt/ink/ink1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33"/>
    </inkml:context>
    <inkml:brush xml:id="br0">
      <inkml:brushProperty name="width" value="0.05049" units="cm"/>
      <inkml:brushProperty name="height" value="0.05049" units="cm"/>
      <inkml:brushProperty name="color" value="#FED406"/>
    </inkml:brush>
  </inkml:definitions>
  <inkml:trace contextRef="#ctx0" brushRef="#br0">85040 16410 435,'7'-8'4,"-2"0"6,-3 0 7,0 0 7,-4 3 3,0 6-1,-3 6-1,-2 6-1,-4 6-1,-8 7-3,-6 7-2,-6 6-2,-4 2-3,3-3 0,2-5-1,1-4-2,2-2 0,1-1-2,1-1-1,1-1-2,3-2 0,5-3-2,5-3 0,5-3-2,4-2-3,5-4-8,6-3-6,4-2-7,7-4-3,9-4 1,9-4 2,8-3 2,4-4 1,-4 0 0,-2-1 1,-3-1 0,-4 1 4,-4 3 6,-4 2 6,-3 4 5,-5 3 8,-5 5 10,-5 2 8,-4 5 10,-5 3 2,-2 4-5,-4 2-4,-2 3-6,-2 1-3,2-3-1,1-1-3,1-2-1,2-2-4,5 1-5,6 0-4,4 0-6,4-3-3,3-5-2,3-4-1,3-5-3,2-5 0,3-2 0,1-3-1,3-3 0,-3-3 0,-4 1 2,-5-2-1,-4-1 2,-6 0 1,-5 3 2,-5 1 2,-4 2 2,-5 3 2,-4 3 4,-3 3 2,-5 2 3,-3 3 2,-1 0-1,-3 2 1,-1 0-1,-2 2 0,1 2 0,-1 2-1,1 2 0,9-1-6,21-4-12,18-4-11,20-4-12,8-2-3,-2 0 5,-3 1 4,-3-1 5,-2 0 6,2 2 6,0 1 6,2 0 6,-4 3 4,-10 4 2,-8 4 1,-8 4 3,-7 3 1,-4 1 1,-4 3 0,-4 2 1,-4 0 1,-4 1-1,-3-1 0,-5 1-1,0-1 2,1-1 2,3-1 3,1-1 2,3 0 0,6 0-2,5-1-3,4 1-2,6-3-4,4-3-6,5-4-6,5-4-6,3-3-6,1-4-5,1-2-6,1-3-5,-1-3-2,-3-2 3,-3-1 1,-3-3 2,-3-1 2,-2 1 2,-4-1 2,-2 1 3,-3-1 2,-1-1 4,0-1 4,-2-1 4,-1-1 2,-4 1 0,-2-1-1,-3 1 0,-2 1 1,0 3 3,0 3 4,1 2 3,2 4 1,8 5-1,6 3 0,8 4-1,4 2 0,3 1-3,3 2-1,3 0-2,1 1-2,1 2-2,-1 0-1,1 1-2,-4 2 0,-4 0 3,-4 1 1,-6 1 3,-3 1 2,-2-1 0,-2 1 2,-2 0 1,-3 0 0,-2 3-1,-4 2 1,-2 1-1,-2 0-1,1-1-2,-1-3-1,0-1-1,5-4-9,10-6-12,10-6-14,10-6-14,3-4-3,0-2 6,-1-2 6,0-1 7,-3-2 2,0 1 0,-1-1-1,0 0 0,-2-1 0,1-3 1,-1-3 2,1-3 2,-1-3 2,-1-2 5,-1-4 3,0-3 5,-3 2 1,-3 6 2,-3 5 0,-2 7 0,-3 3 6,-1 2 9,0 2 11,-1 3 9,-3 1 11,0 2 14,-3 2 12,-2 2 12,-1 5 0,0 8-14,1 7-14,-1 9-15,0 6-8,0 6-3,0 6-2,0 6-4,1 4-4,1 3-5,0 3-8,2 4-5,0 3-8,2 8-12,0 7-12,2 6-10,0-1-3,0-9 7,0-11 5,0-9 7,1-10-3,2-8-10,2-9-11,2-9-11</inkml:trace>
</inkml:ink>
</file>

<file path=ppt/ink/ink1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34"/>
    </inkml:context>
    <inkml:brush xml:id="br0">
      <inkml:brushProperty name="width" value="0.05656" units="cm"/>
      <inkml:brushProperty name="height" value="0.05656" units="cm"/>
      <inkml:brushProperty name="color" value="#FED406"/>
    </inkml:brush>
  </inkml:definitions>
  <inkml:trace contextRef="#ctx0" brushRef="#br0">91006 32035 388,'-16'-13'70,"0"6"-13,1 6-11,-1 6-13,-2 6-6,-3 6-3,-5 5-1,-3 7-2,-2 2-1,-1 2-1,1 1 0,0 1 0,1-1 0,3 0-2,3-1-1,3-1-1,3-3-2,5-4-2,3-3-2,4-4-2,6-4-3,8-3 0,7-3-3,9-2-1,7-8-5,6-8-11,8-11-10,6-9-10,3-5-4,-2 0 4,-2-1 4,-2 1 4,-4 3 5,-8 7 6,-6 7 7,-7 7 5,-6 6 8,-6 8 9,-6 6 9,-6 8 9,-4 3 3,-2 3 1,-2 1 0,-2 3-1,0-1-2,1 0-4,0-1-5,2-1-3,1-1-4,2-1-3,2-1-1,2-1-3,5-3-6,8-5-11,8-4-12,7-6-10,3-6-5,-1-7 4,-3-9 2,-1-7 4,-3-4 3,-1-1 4,-3 1 3,-1 0 5,-3-2 1,-2-3 3,-4-3 1,-3-2 2,-3 2 2,-6 9 4,-4 9 3,-5 9 4,-3 5 1,-2 2-1,0 3 0,-1 1-1,1 2 2,1 1 2,2 3 3,3 2 2,4 0-1,8 0-4,8-2-4,7 0-4,8-2-5,5-1-4,6 0-4,7-1-4,1-1 0,-2 1 2,-2 2 2,-2 0 3,-3 5 2,-5 6 2,-5 7 3,-5 7 1,-6 4 2,-6 2-1,-8 2 0,-6 3 0,-6-1 2,-6 0 6,-3-2 6,-6 0 6,-1-3 2,5-5-1,3-5-2,5-5-2,6-6-4,10-6-8,10-8-9,9-6-8,9-6-7,5-3-6,6-5-5,6-3-6,3-4-2,0-1 2,0-2 3,0-3 1,-2-1 0,-6 0-2,-4-2-2,-5 0-3,-4-1 2,-3 1 4,-3 2 5,-3 0 5,-2 2 5,-4 3 7,-3 3 8,-2 4 6,-3 2 5,1 5 1,0 3 2,0 4 0,0 6 11,0 8 18,0 8 19,0 7 18,-1 9 2,-2 7-17,-2 8-15,-2 8-17,-2 5-10,0 3-6,-1 3-5,-2 3-6,1 1-3,1-1 0,0 0-2,2-2 0,-1-1-5,0 1-13,-1 0-12,-2-1-11,1-1-8,-1-4-4,0-5-4,0-3-4,1-6-1,0-10 1,2-8 3,1-8 1</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3"/>
    </inkml:context>
    <inkml:brush xml:id="br0">
      <inkml:brushProperty name="width" value="0.03809" units="cm"/>
      <inkml:brushProperty name="height" value="0.03809" units="cm"/>
      <inkml:brushProperty name="color" value="#00BFF3"/>
    </inkml:brush>
  </inkml:definitions>
  <inkml:trace contextRef="#ctx0" brushRef="#br0">86245 44012 577,'-8'-42'6,"2"8"12,1 9 12,0 9 12,0 6 5,0 6-3,-1 4-2,-1 6-3,-3 4-3,-2 3-5,-3 5-4,-3 4-4,-3 1-5,-1 2-6,-3 1-5,-1 1-7,-1 0-2,3-1-1,1-1 0,3-1 0,2-3-9,2-3-15,4-4-16,3-4-16</inkml:trace>
</inkml:ink>
</file>

<file path=ppt/ink/ink1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34"/>
    </inkml:context>
    <inkml:brush xml:id="br0">
      <inkml:brushProperty name="width" value="0.04831" units="cm"/>
      <inkml:brushProperty name="height" value="0.04831" units="cm"/>
      <inkml:brushProperty name="color" value="#FED406"/>
    </inkml:brush>
  </inkml:definitions>
  <inkml:trace contextRef="#ctx0" brushRef="#br0">95118 31894 455,'7'-8'0,"0"-1"0,-2-2 0,0 0 0,-1-1 4,1 1 7,2-1 9,0 0 7,-2 5 10,-6 9 10,-6 8 12,-6 9 10,-5 6 0,-7 2-14,-5 4-12,-6 3-13,-2 0-8,2-2-2,2-2-3,2-1-3</inkml:trace>
</inkml:ink>
</file>

<file path=ppt/ink/ink1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8:35"/>
    </inkml:context>
    <inkml:brush xml:id="br0">
      <inkml:brushProperty name="width" value="0.04782" units="cm"/>
      <inkml:brushProperty name="height" value="0.04782" units="cm"/>
      <inkml:brushProperty name="color" value="#FED406"/>
    </inkml:brush>
  </inkml:definitions>
  <inkml:trace contextRef="#ctx0" brushRef="#br0">95650 31900 460,'23'37'141,"1"-2"-26,-1-3-26,0-3-26,0-2-18,-1 0-8,-1 1-11,-1-1-8,-2-1-13,-3-1-13,-3-3-14,-2-1-15</inkml:trace>
</inkml:ink>
</file>

<file path=ppt/ink/ink1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06"/>
    </inkml:context>
    <inkml:brush xml:id="br0">
      <inkml:brushProperty name="width" value="0.04913" units="cm"/>
      <inkml:brushProperty name="height" value="0.04913" units="cm"/>
      <inkml:brushProperty name="color" value="#FED406"/>
    </inkml:brush>
  </inkml:definitions>
  <inkml:trace contextRef="#ctx0" brushRef="#br0">58750 6406 447,'0'-28'-2,"0"5"-3,0 7-5,0 5-3,1 5 12,2 2 27,2 4 27,2 2 28,1 3 4,-1 0-16,1 1-18,0 2-16,2 0-11,4 3-5,3 2-4,5 2-5,2-1-2,1-1-1,1-3-2,1-1 1,0-2-2,1-2-2,-1-2 0,0-2-2,1-1 1,-1 2 0,1 0 0,-1 2 2,-1 0-1,-5 0 0,-3-1 0,-5 1-1,-1 1 0,0 0-1,0 1 0,0 2 0,0-1 0,3-1 0,1 0-1,3-2 1,0-1 0,-1 0 1,-1-2 0,0 0 0,0-1 2,3 0 0,3 0 2,3 0 0,1 0 0,1 2-1,-1 0-1,1 2-1,0-1-1,2 0-1,3-2 0,1 0-1,2-2 0,1 0-1,0-2 0,2 0 0,-1-1 0,-2 0 0,-1 0 1,-3 0 0,-2 0 0,-3-2 1,-3 0 0,-3-1 2,-2 0-1,-3 2 1,-1 2 0,-2 2 0,-1 1 1,3-2 1,2 0 2,1-2 1,4 0-1,5-2-2,5 0-2,5-1-2,1 0-1,-4 2 0,-2 2 0,-3 2 0,-2 1 1,-3 0-1,-1 0 1,-3 0-1,1 1 1,3 0 0,3 2 0,3 0 1,0 1-1,-3 0 0,-3 0 0,-3 0 1,-1-1-1,1-1 1,1 0 0,1-1 1,2-1 0,1 0-1,3 0 0,1 0 0,1 0 0,1 0 0,-1 0-1,1 0 1,-1-1-1,0-1-1,1 0-1,-1-1 0,0-1-1,-2 2-1,0 0 0,0 2-1,-2 0 1,2 0 1,1 0 2,1 0 0,1-1 2,3 0-1,1-2 0,2 0 0,2-2 0,0-2-1,2-1 0,1-3 0,1-1-1,2 1 1,2-1 1,2 0 0,0 1 1,0 1-1,-2 0 0,0 2 0,-3 1 0,-4 0 0,-4 2 0,-3 1 0,-3 0-1,0 2-2,1 0 0,-1 2-3,0 0 1,-1 2 2,-2 0 3,1 2 1,-2-1 3,1-1 1,-1 0 2,0-2 1,2 0 0,3-2-2,3 0-1,3-1-2,1-2-1,0 0-1,0-2 0,0 0 0,-1 0-1,-1 0 1,-3 2 0,-1 1 0,-3 0-1,0 2-1,-1 0-2,-1 2-2,-1 0-1,-1 2 0,-1 0 1,-1 2-1,-1 0 1,1 0 1,0-1 0,-1 1 0,1 0 1,1 0 0,1 0 2,1 0 0,1 0 0,3 0 1,1 0 0,2 0 0,1-1 0,1 1 1,-1 0-1,0 0 1,1 0-1,1 0 1,0 0 0,2 0 0,1 0 0,-1 0 0,0-1 0,0 1-1,2 0 0,2-2 0,4 0 0,2-2 0,2 0 0,0-2 0,0 0 1,0-2 0,-1 0 1,0 1-1,-1-1 0,-2 0-1,0 0 1,0 0-1,0 0-1,0 0 0,-1 0 0,-2 0 0,-2 0-1,-1 1 2,-4-1-2,-2 2 1,-3 0 0,-3 2-1,-3 0 0,-1 0 1,-3 0 1,-1 0 1,-2 0 0,1 0 0,0 0-1,-1 0 0,0 0 0,-1 2 2,0 0 1,-2 2 1,1-1-1,1-1 0,3 0-3,1-2 0,3 0-2,1 0 1,3 0 0,1 0 0,2 0 1,3 0 0,1 0 0,2 0 1,1 0-1,1-2 1,-1 0-1,0-1 0,0-1-2,-2 2 0,0 0-2,-1 2-2,-2 0 0,-2 0 2,-1 0 0,-3 0 2,-1 0 1,-1 2-1,-1 0 1,-1 2-1,1 0 0,3 1 1,3 2 0,3 0 2,2 0 0,4-2-1,3-3 0,2 0 0,2-2 0,0 0 0,0 0 0,1 0 0,-2 0 0,-1 0-1,0 0 0,-1 0 0,-2 0-1,-2 0 0,-2 0 0,-1 0 1,-3 0-1,0 0 0,-1 0 0,-1 0 0,-1 0 0,-2 0-1,0 0 1,-1 0-1,-1 0 1,-1 0-1,-1 0 1,-1 0 1,0 0-1,-1 0 1,1 0 0,-1 0 0,1-1 1,-1 0 0,1-2 0,-1 0 1,1-1-1,-1 0-1,1 0-1,-1 0-2,0 1 0,-1 0 0,-1 2 0,0 0-1,-3 1 1,-1 0 0,-2 0 0,-3 0 1,1 0 0,2 0 0,1 0 1,3 0-1,0 0 1,-3 0 1,-1 0 0,-2 0 1,-1 0 1,1 0-1,1 0-1,2 0-1,-1 0 0,1 0-1,0 0-1,-1 0 0,0 0-3,0 0-3,-2 0-3,-1 0-4,1 1-2,0 0-1,1 2 0,1 0-2,0 1 2,-3 0 3,-1 0 3,-2 0 4,-2-2-4,0-2-11,-2-4-11,0-2-12</inkml:trace>
</inkml:ink>
</file>

<file path=ppt/ink/ink1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07"/>
    </inkml:context>
    <inkml:brush xml:id="br0">
      <inkml:brushProperty name="width" value="0.04018" units="cm"/>
      <inkml:brushProperty name="height" value="0.04018" units="cm"/>
      <inkml:brushProperty name="color" value="#FED406"/>
    </inkml:brush>
  </inkml:definitions>
  <inkml:trace contextRef="#ctx0" brushRef="#br0">89780 1737 547,'10'-6'5,"5"6"11,5 4 9,5 6 11,4 2 2,5 3-9,3 2-7,4 1-8,1 2-4,-2 0 2,-1-1 0,-3 1 0,-3-1 2,-2 1 1,-3-1 0,-3 1 2,-2 1-1,-3 5-2,-1 3 0,-2 5-3,-3 3 1,-3 4 1,-3 4 2,-2 4 1,-3 0 0,-1-2-4,0-4-3,-1-2-4,-2-1-1,-1 2-2,0 2 0,-1 2-3,-4 2 1,-6 2-1,-5 2 0,-7 2 0,-3 1 1,-1 1 0,-1 2 0,0 0 0,-4 0-5,-5-3-11,-4-1-12,-6-2-10,-1-4-7,2-8-3,2-6-1,2-7-3,4-6 1,6-3 3,5-4 4,7-4 3</inkml:trace>
</inkml:ink>
</file>

<file path=ppt/ink/ink1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08"/>
    </inkml:context>
    <inkml:brush xml:id="br0">
      <inkml:brushProperty name="width" value="0.022" units="cm"/>
      <inkml:brushProperty name="height" value="0.022" units="cm"/>
      <inkml:brushProperty name="color" value="#FED406"/>
    </inkml:brush>
  </inkml:definitions>
  <inkml:trace contextRef="#ctx0" brushRef="#br0">58965 3197 999,'-7'-30'-2,"3"3"-5,1 3-6,2 3-4,1 2-2,0 3 2,0 1 1,0 3 2,0 0 3,0 0 5,0 0 4,0 1 5,0-1 1,0 0 0,0 1-2,0-1 0,0 1-2,0 0-2,0 2-3,0 1-2</inkml:trace>
</inkml:ink>
</file>

<file path=ppt/ink/ink1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08"/>
    </inkml:context>
    <inkml:brush xml:id="br0">
      <inkml:brushProperty name="width" value="0.04809" units="cm"/>
      <inkml:brushProperty name="height" value="0.04809" units="cm"/>
      <inkml:brushProperty name="color" value="#FED406"/>
    </inkml:brush>
  </inkml:definitions>
  <inkml:trace contextRef="#ctx0" brushRef="#br0">57332 2881 457,'-9'-7'3,"-2"1"6,-2 0 6,-1 2 6,-1 0 2,2 2-1,2 0-1,3 2-1,-2 1-1,-2 4 3,-3 2 1,-3 3 2,-2 4 0,-1 4-3,-1 3-2,-1 5-2,0 2-1,1 0 1,1 2 2,1 1 1,0 1-1,0 1-3,1 1-4,-1 0-4,1 2-2,-1 1 0,0 0 0,1 2 0,-1 0-1,1 0 0,-1 1-1,1-1 0,0 0 0,0 0 0,2 0 1,1 0-1,2-1 1,3-1-1,2-3 0,4-2 0,2-2-1,2-1-2,2-3-1,2-1-1,3-2-1,6 1-1,4-1-1,5 1-1,3-2-1,1-1-4,1-3-2,1-1-4,1-1-2,0 0-4,2-1-3,1 1-3,1 0-2,3 1-4,1 1-2,2 1-2,-1-1 1,-6-2 6,-4-4 7,-4-3 6,-5-2-2,-1 0-9,-3-2-7,-1 0-10</inkml:trace>
</inkml:ink>
</file>

<file path=ppt/ink/ink1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09"/>
    </inkml:context>
    <inkml:brush xml:id="br0">
      <inkml:brushProperty name="width" value="0.04571" units="cm"/>
      <inkml:brushProperty name="height" value="0.04571" units="cm"/>
      <inkml:brushProperty name="color" value="#FED406"/>
    </inkml:brush>
  </inkml:definitions>
  <inkml:trace contextRef="#ctx0" brushRef="#br0">70227 3163 481,'-6'-15'5,"2"2"12,4 2 11,3 3 11,1 1 3,3 2-6,2 2-5,2 2-6,2 2-2,5 4-2,3 2 0,5 3-1,2 4 0,3 4 0,1 3 1,2 5 1,0 2-2,-1 0-3,-3 2-3,-1 1-3,-4 0-2,-2 1 1,-3-1 1,-2 0 0,-4 0-1,-1-1-2,-2-1-3,-2-1-3,-3 1-3,-3 4-1,-2 4-2,-4 5-2,-4 2-3,-7 6-2,-7 2-3,-7 5-3,-3 2-4,-1 0-4,1-1-4,0 1-4,2-4-2,5-6 3,5-8 1,5-6 2,3-7 1,2-5 1,2-7 1,2-5 1,1-3-1,1 0-3,-2 0-3,2 0-3</inkml:trace>
</inkml:ink>
</file>

<file path=ppt/ink/ink1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10"/>
    </inkml:context>
    <inkml:brush xml:id="br0">
      <inkml:brushProperty name="width" value="0.04342" units="cm"/>
      <inkml:brushProperty name="height" value="0.04342" units="cm"/>
      <inkml:brushProperty name="color" value="#FED406"/>
    </inkml:brush>
  </inkml:definitions>
  <inkml:trace contextRef="#ctx0" brushRef="#br0">73432 2531 506,'-8'-7'0,"0"1"0,1 0 0,-1 2 0,-2 0 4,-4 2 7,-4 0 8,-3 2 6,-2 1 5,-1 4-1,1 2 1,-1 3-1,1 5-1,-1 4 0,1 4-1,-1 7 0,1 3-3,1 4-2,1 4-2,1 4-3,1 2-2,-1 0-2,0 0 0,1 0-2,0-1-1,3 0 1,1-2 1,2 0-1,3-2 0,3-2-3,2-2-3,4-2-2,1 0-2,2 1-2,0 0-1,2 2-1,1 0-3,5 0-2,4 1-4,4-1-4,3-1-3,3-2-6,2-2-5,4-1-4,2-4-4,1-2 0,1-3 0,0-3-1,3-3 0,3-3-1,2-2-1,4-4 0,-2-2 3,-6-2 7,-6-3 8,-5 0 7,-5-2 4,0 0 3,-1 0 3,0 0 2</inkml:trace>
</inkml:ink>
</file>

<file path=ppt/ink/ink1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10"/>
    </inkml:context>
    <inkml:brush xml:id="br0">
      <inkml:brushProperty name="width" value="0.04708" units="cm"/>
      <inkml:brushProperty name="height" value="0.04708" units="cm"/>
      <inkml:brushProperty name="color" value="#FED406"/>
    </inkml:brush>
  </inkml:definitions>
  <inkml:trace contextRef="#ctx0" brushRef="#br0">78842 2800 467,'56'56'50,"-13"-12"-6,-12-13-7,-13-13-7,-4-5-1,2 5 4,3 3 2,3 5 4,1 2 0,1 3-4,-1 1-4,1 2-4,-2 2-4,-3 1-3,-3 0-2,-3 2-3,-3 0-3,-2-2-4,-4 0-4,-2-1-4,-5-1-2,-2 2 3,-5 1 0,-4 1 2,-5 2-2,-9 7-8,-7 6-6,-8 6-7,-9 2-6,-9-1-4,-11-1-5,-9 0-6,-7-3-3,-4-3-2,-4-2-4,-4-4-2,8-6 0,20-10 6,19-9 4,20-10 4</inkml:trace>
</inkml:ink>
</file>

<file path=ppt/ink/ink1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38"/>
    </inkml:context>
    <inkml:brush xml:id="br0">
      <inkml:brushProperty name="width" value="0.05" units="cm"/>
      <inkml:brushProperty name="height" value="0.05" units="cm"/>
      <inkml:brushProperty name="color" value="#F2395B"/>
    </inkml:brush>
  </inkml:definitions>
  <inkml:trace contextRef="#ctx0" brushRef="#br0">61225 15650 333,'49'20'167,"16"14"-1,15 14 1,17 16 0</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4"/>
    </inkml:context>
    <inkml:brush xml:id="br0">
      <inkml:brushProperty name="width" value="0.03724" units="cm"/>
      <inkml:brushProperty name="height" value="0.03724" units="cm"/>
      <inkml:brushProperty name="color" value="#00BFF3"/>
    </inkml:brush>
  </inkml:definitions>
  <inkml:trace contextRef="#ctx0" brushRef="#br0">87200 43850 590,'29'45'160,"-6"-4"-40,-3-4-41,-6-3-39,-2-4-30,1-2-16,1-2-18,2-1-17,-2-3-12,-3-3-7,-3-3-6,-2-2-7</inkml:trace>
</inkml:ink>
</file>

<file path=ppt/ink/ink1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47"/>
    </inkml:context>
    <inkml:brush xml:id="br0">
      <inkml:brushProperty name="width" value="0.06757" units="cm"/>
      <inkml:brushProperty name="height" value="0.06757" units="cm"/>
      <inkml:brushProperty name="color" value="#F2395B"/>
    </inkml:brush>
  </inkml:definitions>
  <inkml:trace contextRef="#ctx0" brushRef="#br0">70961 48821 325,'-15'-7'4,"4"0"7,3 2 8,3 1 7,3-1 5,5 0 1,6-1 2,4-2 1,3 2 2,1 1 1,1 2 2,2 2 2,-2 1-3,1 0-8,-2 0-8,-1 0-7,0 0-5,0 0-2,-1 0-2,1 0-1,0 0-1,-1 2-2,1 0-1,0 2-2,-1 0 1,-1 1 0,-1 2 0,-1 0 0,1 0 1,0-2-1,1-3 0,1 0-1,1-2 1,0 0 0,-1 0 0,1 0 1,0-1 0,1-1 1,1 0 0,2-1 2,-1-1-1,1 2 0,-1 0 0,1 2 1,-1 0-2,-1 0 1,-1 0 0,-1 0-1,0 0 1,0 2-1,-1 0-1,1 2 1,0 0-1,1 1-1,2 2 0,0 0 0,1 0 0,3-2 0,1-3 0,3 0-1,1-4 1,2 0-2,3-3 0,1-2 0,1-1-1,1 1 0,-1-1 1,0 0 0,0 1-1,1 0 1,-1 2 1,0 1-1,-1 0 1,-1 2-1,-3 0 1,-1 2-1,-3 0 0,0 0 0,-1 0-1,0 0-1,-1-1 1,2-2-1,3-2 1,1-2 0,2 0 0,-1-1 0,0 0 1,1 0 0,-1 1 0,0 1 0,1 0-1,-1 2 1,-1 0-1,-1 0 2,-3 0 2,-1 0 0,-3 1 1,-1 2 0,-3 2 1,-1 2 0,-1 1-1,0 0 1,-1 0-1,1 0 0,0-1 0,1-1 0,1 0-1,1-1 1,2-2-1,1-1 0,3 0 0,2-1 0,0-1 0,0 0 1,1 0 0,-1 0 0,0 0 1,-1 1-1,-1-1 0,-1 0 0,0 1 0,-1 2-1,1 2 1,-1 2-1,0 1-1,-1 0 2,-1-1-1,-1 1 1,0 0 0,0 0-3,-1 0 0,1 0-2,0-1-1,1-1 1,1 0 0,1-1 1,1-1 1,-1 0 0,1 0 1,-1 0 0,0 0 1,-1 0 1,-1 0 1,-1 0 1,1 0 0,1 2-1,3 0-1,1 1 0,1 1-2,-3 0 1,-1 0-1,-3 0 0,0-1-1,1 0 1,1-2-1,2 0 0,0-2-1,2 0 1,3-2 0,1 0 0,3-2 0,3 0 1,3-1 0,2-1 0,1-1 1,-3 2 0,-4 1-1,-2 0 0,-1 2 1,-1 0-1,0 2 0,1 1 1,-2 0-1,0 0 0,-1 0-1,-1 0 0,-1 0 0,1 0 0,-1 0-2,1 0 1,-1 0-1,1 0 0,-1 0 1,1 0-1,0 0 1,2 0 0,3 0 0,1 0 0,1-1 0,1-1 0,-1 0 1,0-1 0,0-1-1,-2 2 1,0 0-1,-1 2 1,-1 0-1,-1 0 0,-1 0 0,-1 0 0,-1 0-1,-1 2 0,-1 0 0,-1 2-1,-1-1 0,-1-1 0,-1 0 0,-1-1-1,-1-1 1,1 1-1,0 2 1,-1 0 0,1 0 0,0 0 1,-1-2 1,1 0 0,0-2 0,3 0 1,1-2-1,3 0 1,0 0 0,1 0 0,-1 2 0,1 1 1,-1 0 0,0 0-2,1 0 0,-1 0 0,0 0-1,-3 1 1,-1 2-1,-3 0 1,0 0 0,1 0-2,1-2-2,2 0-1,-1-1-1,1 0 0,-1 0 2,1 0-1,-1 0 2,1 0 0,-1 0 1,1 0 2,-1 0 0,3 0 0,0 0 1,1 0 1,-1 0 0,0 2-1,-1 0 0,-1 2 0,-1-1 0,-1-1-1,-1 0 1,0-1-1,-3-1-1,1 0 1,-2 0 1,-1 0-1,0 0 0,-1 0 0,1 0 1,0 0-1,0 0 1,3 2 1,2 0 0,1 1 1,0 1 1,-1-2-2,-2 0 0,-2-2-1,-2 0 0,1 0-2,0 0 0,-1 0-1,1 1-2,0 0-2,-1 2-2,1 0-2,-4 0-7,-8 0-9,-8-2-11,-8 0-10,-4-1-4,-2 0 3,0 0 3,-1 0 3</inkml:trace>
</inkml:ink>
</file>

<file path=ppt/ink/ink1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2"/>
    </inkml:context>
    <inkml:brush xml:id="br0">
      <inkml:brushProperty name="width" value="0.05329" units="cm"/>
      <inkml:brushProperty name="height" value="0.05329" units="cm"/>
      <inkml:brushProperty name="color" value="#F2395B"/>
    </inkml:brush>
  </inkml:definitions>
  <inkml:trace contextRef="#ctx0" brushRef="#br0">79900 50103 412,'31'-8'109,"1"-2"-24,-1 0-26,0-1-25,0-1-14,-1-2-4,-1 0-5,-1-1-3,-2 1-4,-3 3-2,-3 3-3,-3 2-1,-3 4-3,-4 4 0,-5 4-2,-3 4 0,-4 2 1,-3 1 3,-5 1 5,-4 2 3,-1-1 3,1 1 1,0 0 1,2-1 1,2 1 1,2 0 0,4-1 1,3 1-1,3-2 0,4-1-4,3-2-1,5-2-3,2-1-2,1 0 0,1-1-2,2 1-1,-3 0 0,-1 2 0,-4 0 0,-3 1 0,-1 1 1,-2 0-1,-1-1 1,0 1-2,-2 1 2,-2 0-1,-2 1 1,-2 1 0,-3 1 1,-2-1 1,-3 1 2,-3 0 0,-2-2 1,0-1 0,1-2-1,-1-2-1,0-3-2,1-1-5,-1-2-5,0-2-4,1-3-4,1-6-5,1-4-5,1-5-4,1-3-1,4-1 2,2-1 1,4-1 2,1 0 2,0 1 3,0 1 2,0 1 3,0 1 3,0 1 3,0 1 2,0 1 4,0 0 2,0 2 4,0 1 2,0 1 3,-1 0 3,0 2 5,-2 1 5,0 1 3,-2 5 10,-2 11 12,-1 11 13,-3 11 13,0 8 0,2 6-15,2 6-14,3 6-13,-1 8-13,2 9-7,-1 10-10,0 10-8,0 4-13,0-4-14,0-2-16,0-4-14,1-8-8,0-17 2,2-15 2,0-15 1</inkml:trace>
</inkml:ink>
</file>

<file path=ppt/ink/ink1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2"/>
    </inkml:context>
    <inkml:brush xml:id="br0">
      <inkml:brushProperty name="width" value="0.03523" units="cm"/>
      <inkml:brushProperty name="height" value="0.03523" units="cm"/>
      <inkml:brushProperty name="color" value="#F2395B"/>
    </inkml:brush>
  </inkml:definitions>
  <inkml:trace contextRef="#ctx0" brushRef="#br0">81322 50431 624,'8'-13'5,"1"3"11,2 4 11,0 4 10,0 4 3,-1 4-3,0 4-5,-2 3-3,-1 4-2,-2 1-2,-3 3 0,0 1 0,-4 3-4,-2 1-5,-4 3-7,-2 1-4,-3 1-6,-3 2-4,-3 1-5,-3 1-3,-1-3-7,1-4-8,1-5-7,1-5-9,1-4-2,3-4 2,1-4 3,2-4 3,3-6 2,3-8 3,2-8 3,4-7 3,1-2 4,2 5 5,0 5 6,2 5 4</inkml:trace>
</inkml:ink>
</file>

<file path=ppt/ink/ink1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3"/>
    </inkml:context>
    <inkml:brush xml:id="br0">
      <inkml:brushProperty name="width" value="0.05103" units="cm"/>
      <inkml:brushProperty name="height" value="0.05103" units="cm"/>
      <inkml:brushProperty name="color" value="#F2395B"/>
    </inkml:brush>
  </inkml:definitions>
  <inkml:trace contextRef="#ctx0" brushRef="#br0">81655 50233 431,'8'-14'0,"1"1"0,1 2 0,2 2 0,0 2-2,1-1-1,1 0-3,1 0-2,1 1 0,0 2 5,-1 2 3,1 3 4,0-1 1,-1-1 0,1 0 0,0-1-2,-1-1 0,-1 0-4,-1 0-2,-1 0-3,-1 1 2,-2 2 4,-2 2 5,-2 2 5,-2 1 6,-1 2 5,0 0 7,-2 2 6,0 0 1,0 3-1,0 2-3,0 1-1,1 3-2,0 2-1,2 1 0,0 3-1,0 1-2,0 1-2,-2 1-2,0 0-2,-1 4-1,2 3 0,0 4 1,2 4 0,-1 4-1,0 2-1,-2 3-3,0 4-1,-1-1-3,0-3-2,0-2-2,0-4-3,0-2-2,0-3-4,0-4-4,0-2-3,-2-4-4,0-5-4,-3-5-2,-2-5-4,-1-4-2,-2-4-3,0-4-2,-1-4-3,-2-6 0,-2-6 0,-1-7 2,-3-7 0,1-8 1,1-8 1,2-9 1,3-9 0,1-3 3,2 2 2,2 4 3,3 3 3,0 6 5,2 8 7,0 9 7,2 10 7,1 4 5,3 4 3,4 3 3,2 3 4,2 1 2,0 2 2,-1 1 2,1 0 2,-1 4 0,-1 4-3,0 5-4,-2 6-2,-3 4-5,-6 5-6,-6 5-6,-5 5-7,-5 2-3,-2 2-1,-1 0-2,-3 2-2,1-1 0,1-4 2,3-2 0,1-3 1,2-4 0,-1-5 1,0-5 0,1-4 1,2-7-2,6-5-4,6-6-4,6-5-4,6-8-3,5-7-4,7-8-5,5-8-3,1 0 1,-5 9 8,-5 9 8,-5 9 6</inkml:trace>
</inkml:ink>
</file>

<file path=ppt/ink/ink1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4"/>
    </inkml:context>
    <inkml:brush xml:id="br0">
      <inkml:brushProperty name="width" value="0.05547" units="cm"/>
      <inkml:brushProperty name="height" value="0.05547" units="cm"/>
      <inkml:brushProperty name="color" value="#F2395B"/>
    </inkml:brush>
  </inkml:definitions>
  <inkml:trace contextRef="#ctx0" brushRef="#br0">83279 49611 396,'1'-28'3,"4"5"7,2 6 7,3 7 6,2 4 2,0 4-3,0 4-2,-1 4-3,0 3-3,-2 3-2,-2 3-4,-2 4-3,-3 1-3,-2 2-4,-4 3-4,-2 1-4,-3 1-4,-4-1-5,-2-1-5,-3-1-4,-2-3-2,1-3 3,-1-4 2,1-4 2,1-3 3,2-1 5,4 0 4,3-2 4,3-1 7,4-2 8,4-2 8,4-2 8,4-2 3,5-2-3,5-1-2,5-3-3,2 0-2,-3 2-3,-1 2-1,-3 3-3,-1 0-2,-2 2-2,-3 0-3,-1 2-2,-3 1-1,-2 2 1,-4 2 1,-2 1 1,-2 3 2,0 2 0,0 2 0,0 1 1,-3 2 0,-2 0-1,-5-1-3,-4 1 0,-1-1-3,-1-1-2,0-1-4,1 0-2,-1-3-4,2-1-3,1-2-2,1-2-4,1-3-1,0-2 2,2-3 2,1-4 0,1-2 3,4-1 1,2-3 1,4-2 2,2 0 2,5 1 3,4 1 3,4 1 4,1 1 3,-1 4 5,-1 2 5,-1 4 3,-1 1 3,-1 2 0,0 0-1,-2 2 0,-1 1 1,-2 1-1,-3 3 1,-1 2 0,-1 0-1,-2-1-4,0 0-3,-2-2-5,1 0-7,2-2-15,2-1-14,2 0-14,-1-1 1,-4 1 13,-4 2 15,-4 0 14,-4 2 7,-6 2-3,-4 1-2,-5 3-2,-3 1-1,-2-1-2,-3 1 0,-1 0-1,-1-1-1,0 1 1,-1 0 0,1-1 1,2 0 2,3-2 4,5-3 5,3-1 4,4-1 5,3-2 5,3-1 5,3 0 4,2-1 3,2 1-1,2 2-1,2 0 0,1 2-3,0 4-3,0 2-4,0 3-5,0 2-3,0 1-4,0 1-3,0 1-5,0-1-4,0-1-4,0-3-5,0-1-4,1-7-9,2-10-11,2-11-13,2-11-11,1-5 0,1 3 14,2 1 13,0 3 13,1 1 8,3 1 3,2 1 2,1 1 3,3 1 2,1 2 0,3 2 0,1 3 2,3 0 1,1 0 3,2 0 3,3 0 4,1 1 3,2 1 1,2 0 4,2 2 1,0 1 1,-1 2-2,-3 2-1,-2 2-2,-2 2-1,-3 1-1,-3 3 0,-3 2-1,-3 1-1,-3 1 1,-3 2-1,-3 0 0,-2 1 0,-2-1 1,-3 1 0,-1-1 2,-2 2 0,-2 2 2,-2 1 2,-2 3 1,-2 0 0,-1 1-2,-3-1-3,-2 1-2,-1-1 0,1 1 2,-1-1 2,0 1 1,-1-2 1,-1-2-4,-3-1-2,-2-2-3,0-3-4,-1-3-6,1-3-7,-1-2-5,0-3-4,1-2 1,-1-2-1,1-2 1,0-5-3,0-6-6,2-7-5,1-7-5,2-6-4,3-8-3,2-6-3,4-7-3,2-3 3,2 4 6,2 2 8,2 4 6,1 4 5,0 6 3,0 6 1,0 5 3,0 6 4,0 5 7,-1 5 7,1 5 7,-3 4 9,-6 7 12,-5 6 11,-7 6 11,-4 4 1,-1 5-9,-3 3-10,-1 5-9,0 0-6,3-2-5,3-2-3,3-1-3,6-4-10,8-3-12,9-5-14,10-3-14,3-2-3,1 1 7,-1 1 7,1 2 7,-1 0 5,-3 3 5,-1 1 5,-2 3 4,-3-1 3,-3-1-2,-2-3-1,-4-1-1,0-3 1,2-4 6,2-5 5,2-3 5,3-5-2,5-7-9,5-8-10,5-5-9,5-9-5,3-7-4,4-8-2,4-7-2,2-4 0,1 4 4,-1 3 5,0 2 4,-2 6 3,-2 6 1,-3 7 3,-3 7 0,-4 5 6,-4 5 7,-3 3 7,-4 4 8,-4 3 6,-1 0 4,-3 2 4,0 1 4,-3 0 2,-1 3-2,-1 2-1,0 2-2,0 2-1,2 2-1,1 1-3,3 3-2,1 2-2,0 1-3,-1 3-4,1 1-3,-1 3 0,0 3 0,-2 3 2,0 3 2,-2 1-2,-1 2-1,-1 1-4,0 0-2,-2 0-1,-2-3-3,-2-4-1,-2-2-2,-3-2-2,-2-3-2,-3-1-1,-3-3-2,-3-2-3,-2-3-4,-1-2-3,-2-4-3,-2-2-3,2-2-1,1-3 0,1 0-1,2-5 0,3-6 1,3-6 2,3-5 1,4-7 1,5-5 0,7-6-1,6-6 0,5-3 0,3 0 0,5 0 2,3 0-1,3 2-3,1 6-7,1 4-7,0 6-7,0 3-2,-5 5 4,-4 3 4,-3 4 5,-3 3 4,-3 1 5,-1 0 4,-2 2 4</inkml:trace>
</inkml:ink>
</file>

<file path=ppt/ink/ink1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6"/>
    </inkml:context>
    <inkml:brush xml:id="br0">
      <inkml:brushProperty name="width" value="0.0573" units="cm"/>
      <inkml:brushProperty name="height" value="0.0573" units="cm"/>
      <inkml:brushProperty name="color" value="#F2395B"/>
    </inkml:brush>
  </inkml:definitions>
  <inkml:trace contextRef="#ctx0" brushRef="#br0">88248 50055 383,'0'-13'7,"1"6"14,2 6 14,0 6 15,2 3 2,2 0-8,2-1-8,2 1-8,1-1-5,3-2-3,2-2-3,1-2-3,1-2-4,-1-2-6,0-2-5,-2-2-6,-3 3-2,-3 8 0,-4 8 2,-4 8 0,-3 1 3,-2-1 4,-2-5 5,-2-1 3,0-2 2,-1-1-1,0 1-1,0 0-1,-2 1 0,-3 5 0,-5 3 1,-3 5 1,-2-1-1,2-3-1,3-4-1,1-5-2,7-5-7,12-8-12,12-8-12,12-7-13,3-3-2,-4 6 9,-3 5 7,-5 5 9,-2 3 7,-4 3 7,-3 4 6,-2 2 8,-4 2 2,-2-1-1,-4 1 0,-2 0-1,0-1-2,4-1-5,4 0-5,4-2-5,3 0-1,1 2 3,3 0 1,2 1 3,0 1 1,1 0-1,0-1-1,-1 1 0,-5-2-3,-10-2-5,-11-4-5,-11-2-5,-7-4-2,-1-2 3,-2-4 3,-2-2 2,-2-1 3,1 2 3,0 2 3,0 3 2,0 0 5,3 0 3,2 0 4,1 0 5,3 1 1,1 0-3,3 2-1,1 0-3,3 2 4,3 2 11,3 2 9,3 2 10,2 3 3,2 3-4,2 5-3,2 4-4,3 1-4,6 2-4,4 1-5,5 1-4,4 0-5,3-1-2,3-1-3,3-1-3,3-2-3,2-3-5,4-3-4,3-3-4,0-3-5,-2-2-6,-2-4-6,-2-2-6,-1-4-5,-1 0-4,-2-3-4,0-2-4,-1-4 1,-1-5 5,-1-7 5,-1-5 5,-3-1 5,-5 5 3,-5 5 3,-5 5 3,-2 2 3,0 0-2,0 0 1,0 1-1</inkml:trace>
</inkml:ink>
</file>

<file path=ppt/ink/ink1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6"/>
    </inkml:context>
    <inkml:brush xml:id="br0">
      <inkml:brushProperty name="width" value="0.05884" units="cm"/>
      <inkml:brushProperty name="height" value="0.05884" units="cm"/>
      <inkml:brushProperty name="color" value="#F2395B"/>
    </inkml:brush>
  </inkml:definitions>
  <inkml:trace contextRef="#ctx0" brushRef="#br0">90794 49210 373,'2'-19'4,"4"-7"5,3-7 6,5-7 7,3 0 3,3 6 2,3 5 0,3 7 0,1 4 0,-1 5-2,-1 3-3,-1 4-2,-2 4-3,-3 4 0,-3 4-3,-2 4 0,-4 3-3,1 3-3,-2 3-3,0 3-3,-3 2-4,-3-1-4,-2 1-5,-4-1-4,-2 1-5,-5-1-6,-4 1-5,-3-1-6,-4-1-1,0-3 4,-1-3 4,-1-2 3,0-3 5,-1-1 6,1-1 6,0 0 6,-1-3 6,2-1 6,1-2 6,1-2 6,2 0 5,1 0 0,2 2 2,3 0 1,1 1 3,0 0 2,2 0 3,1 0 2,1 1 1,2 3-3,2 4-4,2 2-2,2 3-2,2 5-2,2 3 0,2 5-2,0 4-1,-1 6-4,-1 6-2,0 6-4,-2 6-3,-2 7-4,-2 7-4,-2 7-5,0 1-4,0-3-5,2-5-5,0-4-5,1-3-6,0-2-9,0-4-7,0-3-8,0-3-1,0-2 6,0-4 8,0-2 6</inkml:trace>
</inkml:ink>
</file>

<file path=ppt/ink/ink1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7"/>
    </inkml:context>
    <inkml:brush xml:id="br0">
      <inkml:brushProperty name="width" value="0.05181" units="cm"/>
      <inkml:brushProperty name="height" value="0.05181" units="cm"/>
      <inkml:brushProperty name="color" value="#F2395B"/>
    </inkml:brush>
  </inkml:definitions>
  <inkml:trace contextRef="#ctx0" brushRef="#br0">90945 50728 424,'10'-21'6,"4"3"10,3 4 12,5 5 10,-1 2 3,-3 2-6,-5 2-6,-3 2-7,-2 3-3,2 4-3,0 4-2,1 3-3,0 3-1,-2 1-2,-2 2 0,-2 0-1,-4 1-3,-5 1-2,-4 0-2,-5 3-4,-4-1 0,-3 2-1,-3 1 0,-3 1 0,0-2-2,3-3-6,3-4-4,3-5-5,4-5 0,4-6 6,6-7 7,5-7 6,5-5 4,7 0 2,7-1 2,7-1 1,3 1 2,-2 5 1,0 3 2,-1 4 1,-3 6 2,-7 8 1,-5 8 3,-6 7 3,-7 5-2,-6 1-2,-7 0-3,-7 2-3,-4 1-3,-1-1-4,-1 0-2,-1 0-5,1-2-2,5-5-5,3-5-4,5-5-4,4-5-3,6-8 0,6-6-1,6-7-1,3-4 4,3 2 8,2 1 7,1 1 9,2 2 3,0 4-1,-1 4 0,1 4 0,-2 3 2,-1 2 6,-3 2 7,-1 2 6,-1 1 2,0 3 1,-1 1 0,1 3 0,0-1-3,0-5-2,-1-3-4,1-4-2,0-3-5,1-2-3,2-2-5,0-2-2,2-4-5,3-6-1,3-5-3,3-7-2,1-2-10,-1 0-17,-1-1-18,-1 1-16,-3 1-5,-3 3 10,-5 3 10,-3 3 10,-3 2 4,0 1-1,-2 1 1,0 0-1</inkml:trace>
</inkml:ink>
</file>

<file path=ppt/ink/ink1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7"/>
    </inkml:context>
    <inkml:brush xml:id="br0">
      <inkml:brushProperty name="width" value="0.03017" units="cm"/>
      <inkml:brushProperty name="height" value="0.03017" units="cm"/>
      <inkml:brushProperty name="color" value="#F2395B"/>
    </inkml:brush>
  </inkml:definitions>
  <inkml:trace contextRef="#ctx0" brushRef="#br0">92781 51050 729,'-14'2'26,"5"4"3,3 3 3,4 5 3,2 3-1,2 1-3,0 3-3,2 1-4,-1 0-6,-1-1-8,0-3-7,-2-1-7,2-5-14,2-6-19,3-8-20,4-6-18,-1-4-2,-1 1 17,-2-1 18,-2 0 16</inkml:trace>
</inkml:ink>
</file>

<file path=ppt/ink/ink1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7"/>
    </inkml:context>
    <inkml:brush xml:id="br0">
      <inkml:brushProperty name="width" value="0.0448" units="cm"/>
      <inkml:brushProperty name="height" value="0.0448" units="cm"/>
      <inkml:brushProperty name="color" value="#F2395B"/>
    </inkml:brush>
  </inkml:definitions>
  <inkml:trace contextRef="#ctx0" brushRef="#br0">93374 49827 491,'-1'-33'2,"0"15"17,-2 13 16,0 14 17,0 9 6,2 5-3,2 5-5,2 5-3,1 4-4,0 6-7,-1 4-5,1 6-6,0 4-6,0 5-5,0 5-6,0 5-6,-1 3-1,1 0 1,0 2 2,0 1 2,-1-5-12,0-11-21,-2-11-24,0-10-22,-1-10-6,0-6 11,0-6 11,0-8 12,-1-6 6,0-2 4,-2-6 2,0-2 3</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4"/>
    </inkml:context>
    <inkml:brush xml:id="br0">
      <inkml:brushProperty name="width" value="0.04509" units="cm"/>
      <inkml:brushProperty name="height" value="0.04509" units="cm"/>
      <inkml:brushProperty name="color" value="#00BFF3"/>
    </inkml:brush>
  </inkml:definitions>
  <inkml:trace contextRef="#ctx0" brushRef="#br0">87771 45844 487,'-21'-8'0,"5"2"0,4 1 0,6 0 0,3 1 2,2-2 1,2 0 3,2-1 3,3-1 8,6 2 14,4 1 14,5 0 14,6 1 4,6 1-8,8-1-6,7 0-7,2 0-7,-2 2-3,-2 0-6,-2 2-4,-3 0-9,-4 0-9,-4 0-12,-3 0-11,-5 0-10,-3 2-12,-5 0-10,-3 2-11,-5-1-4,-4-1 5,-6 0 5,-4-1 4,-3-1 6,0 0 9,1 0 7,-1 0 9</inkml:trace>
</inkml:ink>
</file>

<file path=ppt/ink/ink1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8"/>
    </inkml:context>
    <inkml:brush xml:id="br0">
      <inkml:brushProperty name="width" value="0.04039" units="cm"/>
      <inkml:brushProperty name="height" value="0.04039" units="cm"/>
      <inkml:brushProperty name="color" value="#F2395B"/>
    </inkml:brush>
  </inkml:definitions>
  <inkml:trace contextRef="#ctx0" brushRef="#br0">92916 51059 544,'-7'-43'2,"2"8"3,2 7 3,2 9 3,2 4 4,2 4 1,2 3 2,2 3 2,1 1 1,3 2 1,2 0-1,2 2 1,1 0-1,1 2-4,1 0-2,1 2-3,1 0-4,1 1-5,1 2-5,1 0-5,1 0-7,-1-2-10,1-2-10,-1-2-8,2-2-4,3-2 5,3-2 4,3-2 4,-1-1 5,-2 1 5,-3-1 6,-3 0 5,-6 2 8,-9 6 10,-8 4 12,-9 6 11,-5 1 6,2 1 2,1 0 3,0 0 1,3-2-2,5-3-9,2-2-9,5-4-8,4-1-9,4-2-10,3-1-9,5 0-10,2-1-4,1-2 1,1 0 0,1-1 0,-2 0 2,-5 2 3,-5 2 4,-5 2 3,-3 2 5,-2 2 6,-2 2 8,-2 2 6,-3 2 6,-4 3 4,-4 3 3,-3 4 5,-4 0 0,-2 1 0,-1-1-2,-3 1-1,1-1-1,1-1-1,3-1-1,1-1 0,2-1-2,2-3-1,3-1-1,1-2-1,3-1-3,6 2-4,4 0-4,6 1-4,3-1-4,5-2-2,3-4-1,5-2-3,0-3-3,-1 0-5,-3-2-5,-1 0-5,-5 1 0,-8 6 6,-8 4 5,-8 5 6,-7 4 7,-4 1 9,-5 3 11,-4 2 9,-3-1 5,1-2 0,1-1 0,1-2 0,3-3-1,5-1-2,5-2-2,5-2-2,6-3-6,8-3-14,7-2-11,9-3-13,5-5-11,5-4-9,3-5-8,4-5-10,2-4-2,1-1 2,-1-3 2,0-1 3,-3 1 6,-8 5 11,-6 5 10,-6 5 10</inkml:trace>
</inkml:ink>
</file>

<file path=ppt/ink/ink1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9"/>
    </inkml:context>
    <inkml:brush xml:id="br0">
      <inkml:brushProperty name="width" value="0.04257" units="cm"/>
      <inkml:brushProperty name="height" value="0.04257" units="cm"/>
      <inkml:brushProperty name="color" value="#F2395B"/>
    </inkml:brush>
  </inkml:definitions>
  <inkml:trace contextRef="#ctx0" brushRef="#br0">96415 49878 516,'1'-15'2,"2"1"4,2 1 3,2 0 3,1 3 4,3 3 3,2 2 2,2 4 3,0 3 0,-1 6-1,-1 4-2,-1 5-3,-2 4-2,-4 3-4,-4 3-4,-4 3-4,-5 1-2,-6 0-4,-5 1-2,-7-1-3,-1-1-1,1-3 1,3-4-1,2-1 1,2-5 0,2-1-2,4-4-1,3-3 0,3-2-2,6-2 0,4-2-1,6-2-1,2-1 0,3 0 0,1 0 2,3 0 0,0 1 2,-3 2 2,-1 2 2,-2 2 3,-3 2 4,-3 3 9,-2 3 7,-4 3 8,-3 3 7,-4 1 4,-4 3 7,-3 1 4,-2 1 1,1-1-6,0-1-6,2-1-5,1-2-5,3-1-4,1-3-5,2-1-4,2-2-5,0-1-6,1-1-7,2 0-5,1-5-15,2-6-26,2-8-25,2-6-25,0-3-1,-1 1 22,0 1 23,-2 0 23</inkml:trace>
</inkml:ink>
</file>

<file path=ppt/ink/ink1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09:59"/>
    </inkml:context>
    <inkml:brush xml:id="br0">
      <inkml:brushProperty name="width" value="0.05265" units="cm"/>
      <inkml:brushProperty name="height" value="0.05265" units="cm"/>
      <inkml:brushProperty name="color" value="#F2395B"/>
    </inkml:brush>
  </inkml:definitions>
  <inkml:trace contextRef="#ctx0" brushRef="#br0">97132 49430 417,'7'-22'0,"-1"7"-3,0 3-1,-2 6-1,-1 6 6,-2 8 16,-2 7 16,-2 9 15,-2 5 3,-2 2-8,-1 4-10,-3 3-9,0-1-8,0-4-7,2-3-7,1-5-8,3-5-10,8-8-13,6-9-14,7-6-14,5-8 0,1-4 11,3-5 11,1-5 12,0-1 7,-1 5 3,-3 3 4,-1 5 4,-3 3 2,-3 2 2,-3 4 2,-2 2 2,-3 3 4,-1 2 5,0 2 6,-2 2 5,-2 2 3,-2 1 0,-3 3 1,-4 2-1,-2 2-1,-3 1-3,-3 3-3,-3 1-2,-3 2-4,-2 1-6,-1 1-6,-2 1-5,-2 0-1,-1 1 1,-1-1 3,-1 1 1,0-1 3,0 0 2,0 1 3,-1-1 2,3-1 3,4-5 0,3-3 0,4-5 2,10-5-4,14-8-6,15-8-8,15-7-7,9-6-4,4 0-2,4 0-3,4-2-1,-1 0-4,-3 4-4,-4 3-4,-4 3-4,-4 3 1,-4 2 9,-4 4 8,-3 3 9,-6 1 6,-3 0 5,-6 0 5,-5 0 6,-4 1 3,-2 3 3,-4 4 2,-2 2 3,-5 2 3,-6 2 4,-5 0 5,-7 1 3,-3 2-1,-1 1-8,0 3-7,-2 1-8,0 1-5,1-3-5,2-1-2,0-2-5,1-2-1,1-1-2,1-1 0,1-1-1,2-2-2,1-2-4,2-4-3,3-2-3,1-6-3,4-6-3,3-7-2,3-7-3,3-5-3,4-5 0,3-3-3,5-4-1,3-1 2,3 2 8,4 2 6,2 2 8,0 2 4,-1 5 4,-3 3 1,-1 5 4,-3 3 4,-3 5 6,-3 3 5,-2 4 6,-4 6 8,-4 8 9,-4 8 11,-4 7 9,-1 5 1,-1 1-7,0 0-6,1 2-8,0 3-4,4 3-3,2 4-3,4 4-2,1 3-3,0 2-4,0 2-4,0 2-4,0-2-2,0-3 0,0-4 0,0-4 0,1-5-5,2-7-12,2-7-9,2-7-12,1-5-5,1-4 1,2-4 1,0-4 0,2-7-2,5-8-7,3-9-6,5-8-6,2-5-2,1 1 4,0 2 2,2 0 5,-2 3 5,-3 7 10,-5 5 9,-3 7 8,-3 4 9,-3 2 8,-1 4 9,-2 3 7,-2 2 7,0 1 6,-2 3 7,0 2 5,-1 2 1,1 2-6,2 1-4,0 3-6,1 1-2,0 1 2,0 2 3,-1 0 1,1-1-2,0-1-6,0-3-5,0-1-7</inkml:trace>
</inkml:ink>
</file>

<file path=ppt/ink/ink1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2"/>
    </inkml:context>
    <inkml:brush xml:id="br0">
      <inkml:brushProperty name="width" value="0.06118" units="cm"/>
      <inkml:brushProperty name="height" value="0.06118" units="cm"/>
      <inkml:brushProperty name="color" value="#F2395B"/>
    </inkml:brush>
  </inkml:definitions>
  <inkml:trace contextRef="#ctx0" brushRef="#br0">83797 54339 359,'10'-12'7,"3"7"12,5 6 14,4 8 12,-1 2 2,-5-1-8,-5-1-10,-4 0-8,-3 2-6,1 7 0,1 7-2,2 7 1,-1 3-5,-2 0-6,-3 1-6,0-1-6,-4-2-3,-2-2 1,-4-3 2,-2-3 1,-2-3-3,-2-4-10,0-5-8,-1-3-9,0-3-1,-1-2 6,0-2 6,1-2 7,0-1 4,2 0 3,2 0 2,3 0 3,1 3 7,2 7 10,2 7 11,2 8 11,1 5 4,2 8 1,0 6-1,2 8 1,0 2-3,0 0-4,-1-2-4,2 0-4,-3-3-2,-1-3-3,-2-2-1,-1-3-2,-2-5-1,2-6-1,0-5-1,2-7 0,2-9-6,4-14-8,3-13-11,5-15-8,4-12-7,5-14-4,5-11-2,5-14-4,1-4-1,-2 5 2,-1 5 1,-3 6 1,-1 2 3,-1 3 6,-1 1 4,-1 2 6,-1 3 5,-1 1 4,-1 2 6,-1 2 4,-2 5 5,-3 8 3,-2 8 4,-4 8 4,-1 6 5,0 5 8,0 4 8,-1 6 8,0 6 1,-2 8-4,-2 7-6,-2 9-5,-1 5-4,0 5-5,0 3-4,0 4-4,-2 3-5,-4 0-4,-4 1-5,-3 2-3,-3-3-6,0-6-5,1-6-6,-1-5-6,1-6-4,1-5 0,0-5-2,2-4 0,1-7-2,1-6 0,0-7-2,2-7-1,0-5 2,2-1 7,1-3 6,1-1 7,0 0 5,2 3 7,0 3 5,2 3 7,0 6 8,0 7 8,0 8 9,0 8 10,0 5 0,2 3-7,0 3-7,2 3-8,-1 0-4,1-1-5,0-2-3,0-3-3,3-2-8,7-6-13,7-5-13,8-4-12,1-6-4,0-6 3,-1-5 4,-1-7 3,-2-1 3,-1 1 5,-2 3 5,-3 1 3,-2 3 6,-3 5 9,-2 3 7,-4 4 8,-3 6 9,-4 6 9,-4 7 11,-4 7 9,-4 5 0,-6 1-10,-4 3-11,-4 1-10,-5 1-7,0-1-3,0-2-2,-2 1-5,1-4-3,1-2-7,3-2-7,1-4-5,3-4-6,3-3-2,3-4-3,3-4-4,3-3 6,6 0 12,4-2 14,6 0 13,2 2 10,0 6 8,0 6 9,-1 6 8,0 3 0,-4 1-8,-3 1-8,-2 1-8,-3 0-6,-2 1-4,-1-1-3,-3 1-3,2-9-13,8-15-21,6-15-21,8-17-22,4-6-5,3 2 11,3 2 10,3 1 11,0 3 8,0 3 5,0 4 6,-2 2 4,-2 2 6,-3 4 3,-3 3 5,-3 3 3,-1 2 5,0 2 5,-1 2 5,1 2 5,-1 1 4,-1 0 3,0 0 3,-2 0 3,-1 1 1,-2 2-1,-2 2-1,-2 2-1,-1 3 2,2 5 3,0 5 3,2 5 4,-1 3 1,-1-1-4,0 0-3,-1 1-3,-1 2-2,0 6-3,0 6-3,0 7-3,0 2-3,0 1-2,0 2-3,0 0-4,0-1-1,0-4-1,0-4-1,0-4-2,-1-5-1,-1-6-5,0-5-2,-1-6-4,-4-9-8,-4-11-11,-5-10-13,-5-11-11,-2-10-3,-1-9 7,1-8 7,-1-9 7,2-3 6,5 2 4,3 4 5,4 3 5,4 4 5,5 6 5,2 5 7,5 7 5,3 5 5,2 7 0,2 5 2,1 7 1,1 2 1,-1 0 0,0 0-1,-2 0 0,-1 2 0,-2 6-1,-2 4-2,-2 5 0,-3 4-1,-3 3-2,-2 4 0,-3 2-2,-3 1-1,-2 2-2,-2 1-2,-1 1-1,-1-2-2,2-3-2,2-5-1,3-3-1,4-9-11,10-12-17,8-13-18,9-13-18,3-4-2,-3 5 10,-3 5 13,-3 5 11,-2 3 8,-1 1 1,-1 0 4,0 2 2</inkml:trace>
</inkml:ink>
</file>

<file path=ppt/ink/ink1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3"/>
    </inkml:context>
    <inkml:brush xml:id="br0">
      <inkml:brushProperty name="width" value="0.05359" units="cm"/>
      <inkml:brushProperty name="height" value="0.05359" units="cm"/>
      <inkml:brushProperty name="color" value="#F2395B"/>
    </inkml:brush>
  </inkml:definitions>
  <inkml:trace contextRef="#ctx0" brushRef="#br0">86632 54522 410,'0'-14'0,"0"1"0,0 2 0,0 2 0,1 2 6,2 1 11,2 0 12,2 2 12,1 0 4,3 0-3,2 0-2,2 0-2,1 1-6,1 2-6,1 2-6,1 2-6,-2 3-9,-5 6-7,-4 4-9,-6 5-8,-5 1-4,-6-3-1,-5-3 0,-7-3-1,-2-1 0,-1 0 3,1-1 2,-1 1 2,2-1 4,3-2 5,3-2 4,3-2 5,1-2 6,2 2 5,1-2 7,1 1 5,4-1 5,11 0 2,10-1 4,10-2 3,3 0-2,-2-2-9,-2-1-9,-1 0-8,-3-1-6,-1 1-5,-2-2-5,-2 2-4,-7 1-4,-9 6-3,-10 4-3,-9 5-3,-7 3 1,-1-1 2,-3 1 4,-1 0 3,-1-1 3,0-1 3,-1-1 1,1 0 3,1-2 3,1 1 5,3 0 5,1 0 4,3-2 5,3-1 6,3-2 5,3-2 5,5-2 4,8 0 0,8-2 1,7 0 2,8-2-5,7 0-8,7-2-10,7 0-8,2-1-6,-1 0-3,0 0-3,-1 0-2,-2 0-7,-2 0-8,-2 0-9,-2 1-9,-2-1-4,-5 0-1,-4 0 1,-3 0-2,-5-1 2,-3 0 1,-4-1 2,-4-2 2,-3-1 2,-2-1 6,-2-3 3,-2-2 6,-2-2 1,-2-5-1,-2-3-1,-1-4-1,-3-5 2,-2-3 4,-2-4 5,-1-4 3,-2-3 4,1 0 3,-1-2 3,1 0 3,0 2 1,2 4 2,3 5 1,1 6 2,2 4 3,2 5 6,2 5 5,3 5 6,0 4 5,0 6 7,0 4 6,0 6 7,1 7-1,0 11-6,2 11-6,0 10-6,1 10-5,0 8-3,0 7-3,0 9-4,1 3-3,0 2-8,2 0-5,0 2-6,0 6-3,-2 12 4,-2 11 1,-2 12 4,0 1-11,0-13-19,2-11-22,0-12-21,1-13-9,0-13 2,0-15 3,0-12 2</inkml:trace>
</inkml:ink>
</file>

<file path=ppt/ink/ink1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3"/>
    </inkml:context>
    <inkml:brush xml:id="br0">
      <inkml:brushProperty name="width" value="0.05695" units="cm"/>
      <inkml:brushProperty name="height" value="0.05695" units="cm"/>
      <inkml:brushProperty name="color" value="#F2395B"/>
    </inkml:brush>
  </inkml:definitions>
  <inkml:trace contextRef="#ctx0" brushRef="#br0">87177 56047 386,'-15'-7'0,"2"2"0,2 2 0,3 3 0,-1 0 5,-2 3 12,-2 2 11,-1 2 12,-4 4 2,-2 5-7,-3 7-6,-2 5-7,-3 5-4,1 3-3,-1 2-2,1 4-3,0-1 0,1-4-1,1-4 1,1-3-1,2-6 2,3-4 2,3-4 2,3-6 2,8-8-5,15-10-9,15-11-12,15-11-10,7-7-5,2-2-1,0-4-1,2-2 0,-2-1-2,-4 4-6,-4 2-4,-4 4-4,-4 2 0,-3 3 5,-5 3 6,-3 4 5,-4-1 5,-1 0 5,-3 0 4,-1-2 5,-2 1 5,-2 5 4,-2 3 4,-2 5 5,-1 1 3,1 2-2,2 1 0,0 1 0,1 1 6,0 2 14,0 2 13,-1 2 14,1 3 3,-2 4-11,-1 4-10,0 3-10,-2 4-7,-2 1-4,-2 3-2,-2 1-5,-3 2-3,-4 1-4,-4 1-4,-3 1-4,-3-1-5,1-3-3,-1-3-5,1-3-3,2-4-1,8-6 4,6-7 4,8-4 4,5-4 3,4 0 2,3 0 2,5 1 2,1 0 1,-1 2-2,-1 2-1,-1 2-2,-4 4-2,-9 5-3,-7 7-3,-7 6-3,-8 4 0,-4 5 2,-5 3 4,-5 4 2,-2 1 2,0-2 0,0-2-1,-1-1-1,2-4 2,1-4 3,3-3 1,2-5 4,1-2 3,2-4 5,3-3 4,1-2 5,7-5 3,12-6 2,12-6 3,12-6 2,6-2-3,4-1-7,3 0-9,2 1-7,1 1-7,-2 3-6,-1 2-7,-3 4-5,-3 2-5,-3 1-5,-5 0-5,-3 2-4,-6-3-5,-7-6-6,-7-5-7,-6-7-5,-4-2 3,0 0 13,1-1 12,-1 1 14,-1 0 7,0 3 3,-1 1 3,-1 3 2,-1 1 5,0 3 6,0 1 7,1 2 6,-1 3 8,2 3 8,1 2 8,0 4 7,2 4 7,-1 6 2,0 5 3,0 7 4,1 4-5,0 5-10,2 3-11,1 4-10,0 5-8,2 6-5,0 6-5,2 5-5,2 1-5,6-5-10,4-4-7,5-6-9,3-4-5,1-7-2,1-6-3,1-5-2,2-7-3,5-3-4,3-6-4,4-4-4,1-6-1,-3-4 2,-4-6 2,-2-3 1,-3-3 5,-5 4 7,-3 3 7,-4 3 8</inkml:trace>
</inkml:ink>
</file>

<file path=ppt/ink/ink1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4"/>
    </inkml:context>
    <inkml:brush xml:id="br0">
      <inkml:brushProperty name="width" value="0.05015" units="cm"/>
      <inkml:brushProperty name="height" value="0.05015" units="cm"/>
      <inkml:brushProperty name="color" value="#F2395B"/>
    </inkml:brush>
  </inkml:definitions>
  <inkml:trace contextRef="#ctx0" brushRef="#br0">91262 55410 438,'-8'-30'5,"2"5"10,1 3 10,1 5 10,0 5 6,2 8 3,0 8 3,2 8 2,0 6 0,0 7-4,0 5-5,0 6-4,0 5-5,0 2-3,0 4-5,0 2-3,-1 5-6,0 7-4,-2 7-5,0 7-6,-1 2-6,0-3-8,0-3-8,1-3-7,-1-7-9,2-9-7,0-10-10,2-9-7</inkml:trace>
</inkml:ink>
</file>

<file path=ppt/ink/ink1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4"/>
    </inkml:context>
    <inkml:brush xml:id="br0">
      <inkml:brushProperty name="width" value="0.05274" units="cm"/>
      <inkml:brushProperty name="height" value="0.05274" units="cm"/>
      <inkml:brushProperty name="color" value="#F2395B"/>
    </inkml:brush>
  </inkml:definitions>
  <inkml:trace contextRef="#ctx0" brushRef="#br0">91559 56095 417,'-7'-21'0,"1"3"0,0 5 0,2 3 0,-1 4 9,0 4 19,-1 4 18,-2 4 19,-2 4 3,-3 5-13,-5 5-13,-3 5-13,-4 3-8,-3 1-5,-3 0-5,-2 2-4,-1-1-2,3-1 2,3-3 1,3-1 1,3-3 2,3-1 1,3-3 3,3-1 2,3-1 1,6-1-2,4 1-1,6 0-2,6-1-1,7-1-1,8-1-2,9-1-2,3-2-6,2-2-13,1-4-12,0-2-13,-1-2-8,-2 0-4,-3 0-6,-3 0-4,-4-2 1,-3-2 5,-5-4 5,-3-2 7</inkml:trace>
</inkml:ink>
</file>

<file path=ppt/ink/ink1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5"/>
    </inkml:context>
    <inkml:brush xml:id="br0">
      <inkml:brushProperty name="width" value="0.06055" units="cm"/>
      <inkml:brushProperty name="height" value="0.06055" units="cm"/>
      <inkml:brushProperty name="color" value="#F2395B"/>
    </inkml:brush>
  </inkml:definitions>
  <inkml:trace contextRef="#ctx0" brushRef="#br0">93016 56059 363,'-8'-14'0,"1"3"0,-1 3 0,0 2 0,0 4 4,2 4 9,1 4 8,0 4 8,1 3 7,1 3 4,-1 3 5,0 3 3,-2 4-1,-2 5-7,-3 4-9,-3 6-7,-2 2-6,0 2-5,1 0-4,-1 2-5,0-3-5,1-2-5,-1-6-6,0-2-4,3-9-8,3-13-10,4-13-10,4-12-9,5-10-3,6-7 4,5-6 5,7-8 4,1 0 7,-1 4 9,-3 6 10,-1 4 9,-2 4 7,-1 5 4,0 3 4,-2 5 4,-1 4 11,-2 4 15,-3 5 16,-1 6 16,-1 5 3,-2 5-10,0 7-11,-2 5-9,0 3-8,0 1-4,0-1-5,0 0-5,1-2-3,2-3-4,2-5-4,2-3-3,2-5-4,1-3-6,3-4-4,2-4-4,1-6-6,-1-10-7,1-7-6,0-10-6,-1-5-2,1-1 2,0 0 2,-1-2 3,0 3 4,-2 4 6,-3 5 6,-1 5 6,-1 4 9,0 5 9,0 3 10,0 4 10,-1 6 8,1 8 7,0 8 7,0 7 8,-1 5-3,-2 3-9,-3 1-10,0 2-9,-2 1-8,0 1-4,0-1-4,0 0-5,0-2-2,1-4-3,2-3-1,0-5-1,3-8-15,2-12-27,3-13-28,4-13-28,-1-7-5,-1-1 16,-3-1 17,0 0 16,-3 1 13,1 5 11,0 5 9,0 5 9,-1 4 10,-1 1 6,0 2 8,-2 3 7,1 0 8,0 2 11,1 1 10,2 0 10,-2 6 5,-1 10-4,-2 9-2,-1 11-3,-2 3-6,0-2-11,0-2-11,0-1-10,2-10-18,7-15-27,6-16-25,6-15-26,0-6-4,-3 4 18,-5 3 18,-3 5 18,-2 3 13,0 2 9,0 4 10,0 3 7,-1 3 9,-1 6 5,-1 4 7,0 6 7,-1 2 3,0 3 2,0 2 0,0 1 2,-1 2-3,-1-1-6,0 1-6,-1-1-6,-1 0-6,1-1-3,2-1-4,0 0-5,3-6-11,2-9-19,3-8-19,4-9-20,-1-4-8,-3 1 1,-3 1 2,-2 1 1</inkml:trace>
</inkml:ink>
</file>

<file path=ppt/ink/ink1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6"/>
    </inkml:context>
    <inkml:brush xml:id="br0">
      <inkml:brushProperty name="width" value="0.05606" units="cm"/>
      <inkml:brushProperty name="height" value="0.05606" units="cm"/>
      <inkml:brushProperty name="color" value="#F2395B"/>
    </inkml:brush>
  </inkml:definitions>
  <inkml:trace contextRef="#ctx0" brushRef="#br0">96753 55845 392,'-15'-13'7,"-1"5"13,0 4 15,1 6 13,-1 3 4,2 3-5,1 4-6,1 2-5,0 3-3,1 3-2,-1 3-1,0 3-2,1 2-1,2 2-2,3 3-1,1 1-2,1 1-2,2 0-1,0 0-3,2 1-1,2-4-3,6-4-2,4-5-4,5-5-2,3-4-6,3-4-7,1-4-6,3-4-8,1-7-4,2-8-4,3-9-2,1-9-3,-1-5 0,-3 0 2,-5-2 2,-3 0 3,-5-1 2,-3 1 4,-5 2 3,-3 0 3,-4 2 3,-6 2 3,-4 1 3,-5 3 3,-5 3 3,-3 5 3,-5 5 4,-3 5 4,-3 4 1,-1 4-2,0 4 0,-2 4-2,2 2 1,6 1 4,3 2 5,7 0 3,7 0-9,14-1-18,12 0-21,13-2-20,4-1-5,-4-2 9,-3-3 9,-5 0 9,-2-2 5,-1 0 2,-1 0 1,0 0 1</inkml:trace>
</inkml:ink>
</file>

<file path=ppt/ink/ink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4"/>
    </inkml:context>
    <inkml:brush xml:id="br0">
      <inkml:brushProperty name="width" value="0.04195" units="cm"/>
      <inkml:brushProperty name="height" value="0.04195" units="cm"/>
      <inkml:brushProperty name="color" value="#00BFF3"/>
    </inkml:brush>
  </inkml:definitions>
  <inkml:trace contextRef="#ctx0" brushRef="#br0">88925 45097 524,'-8'-8'5,"0"0"10,0 1 11,1-1 9,-2 1 6,0 2 0,-2 2 1,1 2 1,-1 4-1,4 6-4,2 5-3,4 7-3,1 4-4,0 3-6,0 3-6,0 3-5,0 2-7,0 6-10,0 3-8,0 4-9,-1 2-7,-2 0-4,-2-1-4,-1 2-5,-1-5-2,2-5-2,2-5-2,2-7 0,1-5 2,2-7 8,0-5 7,2-6 8,0-4 5,1-1 3,2 0 3,0-1 3</inkml:trace>
</inkml:ink>
</file>

<file path=ppt/ink/ink1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6"/>
    </inkml:context>
    <inkml:brush xml:id="br0">
      <inkml:brushProperty name="width" value="0.05463" units="cm"/>
      <inkml:brushProperty name="height" value="0.05463" units="cm"/>
      <inkml:brushProperty name="color" value="#F2395B"/>
    </inkml:brush>
  </inkml:definitions>
  <inkml:trace contextRef="#ctx0" brushRef="#br0">98306 56300 402,'6'8'8,"-4"0"15,-4-1 16,-4 1 14,-3 2 9,-1 4-2,-3 3-1,-1 5-1,-2 1-4,2 2-9,1 1-7,1 1-9,1 0-7,2-1-3,2-1-5,3-1-4,3-1-6,7-1-4,7-2-7,8 1-4,2-3-5,2-3-1,1-3-1,1-3-1,0-1-3,-1-2-2,-1-1-3,-1 0-2,-1-2-4,1 0-4,-1-2-4,1 0-4</inkml:trace>
</inkml:ink>
</file>

<file path=ppt/ink/ink1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0:06"/>
    </inkml:context>
    <inkml:brush xml:id="br0">
      <inkml:brushProperty name="width" value="0.0482" units="cm"/>
      <inkml:brushProperty name="height" value="0.0482" units="cm"/>
      <inkml:brushProperty name="color" value="#F2395B"/>
    </inkml:brush>
  </inkml:definitions>
  <inkml:trace contextRef="#ctx0" brushRef="#br0">98649 56197 456,'-9'-8'0,"0"0"0,-1 0 0,-1 1 0,-1 0 8,0 2 17,0 2 17,1 2 16,-1 4 5,2 6-4,1 5-5,1 7-5,0 6-5,0 9-4,0 6-5,0 10-4,0 7-8,1 9-11,-1 8-12,0 10-10,0 7-11,-2 4-9,0 5-9,-1 5-8,-1-5-9,0-18-6,1-16-8,-1-16-7</inkml:trace>
</inkml:ink>
</file>

<file path=ppt/ink/ink1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12"/>
    </inkml:context>
    <inkml:brush xml:id="br0">
      <inkml:brushProperty name="width" value="0.05" units="cm"/>
      <inkml:brushProperty name="height" value="0.05" units="cm"/>
      <inkml:brushProperty name="color" value="#FED406"/>
    </inkml:brush>
  </inkml:definitions>
  <inkml:trace contextRef="#ctx0" brushRef="#br0">93975 4225 333,'49'20'167,"16"14"-1,15 14 1,17 16 0</inkml:trace>
</inkml:ink>
</file>

<file path=ppt/ink/ink1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15"/>
    </inkml:context>
    <inkml:brush xml:id="br0">
      <inkml:brushProperty name="width" value="0.03615" units="cm"/>
      <inkml:brushProperty name="height" value="0.03615" units="cm"/>
      <inkml:brushProperty name="color" value="#F2395B"/>
    </inkml:brush>
  </inkml:definitions>
  <inkml:trace contextRef="#ctx0" brushRef="#br0">93293 4028 608,'-3'-14'77,"10"4"-10,9 4-11,11 5-10,4 1-8,1 0-6,-1 0-5,0 0-7,-1 0-5,-1 0-6,-3 0-5,-1 0-5,-3-1-3,-1-1-2,-3 0-1,-1-1 0,-2-1-1,-3 0 0,-1 0 1,-2 0 0,-4 0-11,-4-2-22,-6 0-21,-4-1-22</inkml:trace>
</inkml:ink>
</file>

<file path=ppt/ink/ink1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18"/>
    </inkml:context>
    <inkml:brush xml:id="br0">
      <inkml:brushProperty name="width" value="0.04167" units="cm"/>
      <inkml:brushProperty name="height" value="0.04167" units="cm"/>
      <inkml:brushProperty name="color" value="#F2395B"/>
    </inkml:brush>
  </inkml:definitions>
  <inkml:trace contextRef="#ctx0" brushRef="#br0">93020 4485 527,'-15'7'0,"-1"-1"0,1 0 0,-1-2 0,0 1 5,2 2 9,1 2 8,1 2 10,4-1 3,6-1 0,7-2-1,8-2 0,4-3-4,5-2-3,3-4-5,5-2-5,2-3-3,2-2-4,3-1-3,1-3-3,-1 1-6,-4 1-4,-4 2-6,-3 2-5,-4 1-4,-3 1-2,-3-1-4,-2 0-2,-5-1-4,-5-4-7,-4-2-5,-6-3-6,-3-1 2,-3 1 11,-4 1 10,-1 1 12,-3 1 6,0 2 3,1 2 1,-1 3 3,1 1 5,1 2 7,1 2 9,1 2 8,1 1 3,2 0 2,3 0 0,1 0 1,1 2-1,2 4-3,1 4-2,0 3-3,2 4-1,0 3-1,2 3 0,0 3 0,1 4-2,-2 3-1,0 4-1,-1 4-1,-2 4-1,0 2 1,-2 4 1,0 2 0,-2 1 1,-2 0-3,-1-2-2,-3 0-1,0-5-3,3-5-1,1-5-3,2-7-1,2-4-2,0-5-1,2-3-1,1-5-1,3-5-1,7-10-3,7-8-2,8-9-2,5-9-2,6-9-1,7-8 0,5-9-2,3-7-3,0-2-6,0-3-6,0-3-5,-4 4-2,-6 11 4,-7 10 5,-7 11 4,-5 8-2,-3 3-8,-3 5-8,-2 3-8</inkml:trace>
</inkml:ink>
</file>

<file path=ppt/ink/ink1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19"/>
    </inkml:context>
    <inkml:brush xml:id="br0">
      <inkml:brushProperty name="width" value="0.03727" units="cm"/>
      <inkml:brushProperty name="height" value="0.03727" units="cm"/>
      <inkml:brushProperty name="color" value="#F2395B"/>
    </inkml:brush>
  </inkml:definitions>
  <inkml:trace contextRef="#ctx0" brushRef="#br0">94523 2707 590,'8'-8'-1,"0"0"-3,0 0-3,0 0-2,0 1 2,1 0 6,2 2 7,0 1 6,1 0 7,3 0 6,2 0 5,2 0 8,0 1 1,1 0-1,-1 2-2,1 0-2,0 1-3,1 0-5,1 0-5,1 0-4,0 0-3,1 0 1,-1 0-1,1 0 0,-3-2-12,-5-4-27,-5-4-26,-4-3-25,-6-3-8,-6-1 14,-6-2 12,-6 1 13,-4-2 10,-3 1 7,-3-1 7,-2 0 8,-2 2 6,3 3 5,1 3 5,3 3 6,1 1 5,3 2 7,1 1 6,3 0 6,1 3 3,4 4 0,3 4-1,3 4 0,1 2-1,2 3-1,0 2-2,2 1-2,0 4-1,2 3-4,0 4-2,2 5-2,-1 1-4,1 0-2,0 0-3,0 1-3,0-2-5,0 0-5,0-1-6,0-1-6,-2-2-6,-2-2-7,-4-2-6,-2-1-6,-4-3-2,-3-3 3,-5-3 2,-4-2 2,-2-4 3,-1-1 2,-1-2 2,0-2 2,-1-2 5,3-1 7,1 0 6,3-1 8,1-1 6,2 0 7,2 0 6,3 0 7,6-2 6,12-2 8,12-4 7,11-2 7,8-1-1,2 1-8,4 0-9,2 2-9,3 0-8,0-2-10,2 0-9,0-1-9,-2 1-3,-4 2 3,-5 4 1,-5 3 4</inkml:trace>
</inkml:ink>
</file>

<file path=ppt/ink/ink1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19"/>
    </inkml:context>
    <inkml:brush xml:id="br0">
      <inkml:brushProperty name="width" value="0.0353" units="cm"/>
      <inkml:brushProperty name="height" value="0.0353" units="cm"/>
      <inkml:brushProperty name="color" value="#F2395B"/>
    </inkml:brush>
  </inkml:definitions>
  <inkml:trace contextRef="#ctx0" brushRef="#br0">94495 4100 623,'-57'1'1,"14"2"4,12 2 5,13 2 5,6 2 5,-2 5 6,0 4 6,-1 3 6,0 5 1,-1 3-6,0 4-5,1 4-5,-2 6-2,0 6 0,-1 7 1,-1 8 1,-1 4-7,-3 6-13,-1 5-12,-3 5-14,0 0-9,1-2-6,1-4-5,2-1-6,1-10 0,6-12 4,5-12 5,5-13 3,2-9 5,2-3 4,0-4 4,2-4 3</inkml:trace>
</inkml:ink>
</file>

<file path=ppt/ink/ink1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0"/>
    </inkml:context>
    <inkml:brush xml:id="br0">
      <inkml:brushProperty name="width" value="0.05" units="cm"/>
      <inkml:brushProperty name="height" value="0.05" units="cm"/>
      <inkml:brushProperty name="color" value="#F2395B"/>
    </inkml:brush>
  </inkml:definitions>
  <inkml:trace contextRef="#ctx0" brushRef="#br0">95100 4925 333,'49'20'167,"16"14"-1,15 14 1,17 16 0</inkml:trace>
</inkml:ink>
</file>

<file path=ppt/ink/ink1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0"/>
    </inkml:context>
    <inkml:brush xml:id="br0">
      <inkml:brushProperty name="width" value="0.03421" units="cm"/>
      <inkml:brushProperty name="height" value="0.03421" units="cm"/>
      <inkml:brushProperty name="color" value="#F2395B"/>
    </inkml:brush>
  </inkml:definitions>
  <inkml:trace contextRef="#ctx0" brushRef="#br0">94874 4877 643,'-11'6'6,"10"-3"14,10-2 14,10-4 13,5-2 3,4-3-8,3-4-7,3-2-7,0 0-5,0 1-1,-1 2-2,-1 2-1,-2 2-9,-1 1-14,-3 0-16,-1 2-14</inkml:trace>
</inkml:ink>
</file>

<file path=ppt/ink/ink1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0"/>
    </inkml:context>
    <inkml:brush xml:id="br0">
      <inkml:brushProperty name="width" value="0.03704" units="cm"/>
      <inkml:brushProperty name="height" value="0.03704" units="cm"/>
      <inkml:brushProperty name="color" value="#F2395B"/>
    </inkml:brush>
  </inkml:definitions>
  <inkml:trace contextRef="#ctx0" brushRef="#br0">95544 4366 593,'-16'-7'-6,"2"2"0,1 2 1,1 2 0,2 2 7,2 2 12,4 2 11,3 2 12,1 2 5,0 3-3,0 3-3,0 3-2,0 2-3,0 1-3,0 1-5,0 1-3,0 0-4,0 1-3,0-1-3,0 1-4,-1-2-1,-1-2 2,0-1 1,-1-2 0,-1-2 1,2-1-2,0-1-3,2-1-1,2-2-2,4-2-2,4-4-2,3-2-3,5-4-2,5-4-2,5-4-4,5-4-2,1-1-1,0 1 1,-1 1 2,-1 1 1,-4 1-4,-6 2-9,-5 2-9,-6 3-9,-5 0-4,-4 2 1,-4 0 2,-4 2 2</inkml:trace>
</inkml:ink>
</file>

<file path=ppt/ink/ink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5"/>
    </inkml:context>
    <inkml:brush xml:id="br0">
      <inkml:brushProperty name="width" value="0.05036" units="cm"/>
      <inkml:brushProperty name="height" value="0.05036" units="cm"/>
      <inkml:brushProperty name="color" value="#00BFF3"/>
    </inkml:brush>
  </inkml:definitions>
  <inkml:trace contextRef="#ctx0" brushRef="#br0">90622 44603 436,'0'-18'9,"0"14"16,0 12 16,0 13 17,0 7 6,0 1-6,0 1-5,0 1-6,0 0-6,2 0-6,1 1-6,0-1-5,1 0-6,2-2-2,0 0-4,2-1-2,-1-1-2,1-1-2,0-1-1,0-1-2,-1-2-2,-1-1 0,0-2-2,-2-3-1,-1 0-2,-4-2-3,-2-1-2,-3-1-4,-5-1-1,-4 0-1,-5-2 1,-5-1-1,-5 0-1,-5 0-4,-4 0-4,-6 0-4,-1 0-2,3-1-4,4 1-2,2 0-3,4-1 2,5-2 5,5-3 5,5 0 6,4-4 0,2 0-5,4-3-5,3-2-5</inkml:trace>
</inkml:ink>
</file>

<file path=ppt/ink/ink1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1"/>
    </inkml:context>
    <inkml:brush xml:id="br0">
      <inkml:brushProperty name="width" value="0.03702" units="cm"/>
      <inkml:brushProperty name="height" value="0.03702" units="cm"/>
      <inkml:brushProperty name="color" value="#F2395B"/>
    </inkml:brush>
  </inkml:definitions>
  <inkml:trace contextRef="#ctx0" brushRef="#br0">94947 5750 594,'-15'8'7,"4"1"16,3 2 14,2 0 15,2 3 4,-2 7-8,0 5-8,-1 7-8,-1 1-6,2 0-5,1-1-5,0-1-5,1-3-4,-2-4-3,0-4-4,-1-3-4,1-7-14,6-8-24,4-10-24,6-8-23,2-5-2,3-1 22,2-1 22,1 0 21,1-1 16,-1 2 11,0 3 10,-2 1 10,0 3 5,1 1-1,1 2-1,1 3-1,0 1 2,-3 4 8,-1 2 5,-2 4 7,-2 2 0,-3 3-8,-1 3-7,-2 4-6,-2 1-7,0 1-3,-2 1-4,0 1-4,-3 1-2,-4 1-1,-4 1-1,-3 1-1,-3-1 1,2-3 1,1-3 2,1-3 1,4-2-1,10-2-3,8-2-5,9-2-2,7-3-6,5-3-6,5-2-6,4-3-6,3-3-3,-2 0 3,0-1 1,-1-1 2,-5 0 2,-8 4 5,-7 2 3,-8 4 4</inkml:trace>
</inkml:ink>
</file>

<file path=ppt/ink/ink1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1"/>
    </inkml:context>
    <inkml:brush xml:id="br0">
      <inkml:brushProperty name="width" value="0.03202" units="cm"/>
      <inkml:brushProperty name="height" value="0.03202" units="cm"/>
      <inkml:brushProperty name="color" value="#F2395B"/>
    </inkml:brush>
  </inkml:definitions>
  <inkml:trace contextRef="#ctx0" brushRef="#br0">97250 4145 686,'17'-13'61,"5"4"-2,3 6-3,5 5-1,0 2-11,-2 3-16,-2 2-18,-1 2-16,-4 1-8,-3 3 2,-5 1 2,-3 3 3,-3-1 2,-2-3 2,-3-3 2,0-3 3,-4-1-10,-2-2-22,-4-1-23,-2 0-21</inkml:trace>
</inkml:ink>
</file>

<file path=ppt/ink/ink1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1"/>
    </inkml:context>
    <inkml:brush xml:id="br0">
      <inkml:brushProperty name="width" value="0.04507" units="cm"/>
      <inkml:brushProperty name="height" value="0.04507" units="cm"/>
      <inkml:brushProperty name="color" value="#F2395B"/>
    </inkml:brush>
  </inkml:definitions>
  <inkml:trace contextRef="#ctx0" brushRef="#br0">96774 4925 488,'-22'15'0,"3"-1"0,3-1 0,3 0 0,2-2 1,2-1 5,2 0 3,2-2 4,4-1 2,6-2 1,6-3 1,6 0 2,4-3 0,4 0 1,5-2 0,3 0 1,1-2-4,0-2-8,-1-2-7,-1-1-9,-3-1-5,-5 2-4,-5 2-4,-5 2-4,-3 1 0,-3-2 1,-1 0 1,-2-1 2,-3-2 1,-6-2-2,-4-2 0,-5-1-2,-3-1 2,1 2 4,-1 3 5,0 1 5,1 1 3,1 0 1,1 0 1,1 1 1,0 0 5,2 2 9,1 2 7,0 2 9,2 3 5,1 6-1,0 4 0,2 5 0,0 4 1,0 5 1,0 3 3,0 5 2,1 2-1,0 2-3,2 2-3,0 2-3,1 0-3,0-2-4,0-2-4,0-1-4,0-5-1,0-4-2,0-5 1,0-5-1,4-5-4,6-6-11,7-6-10,7-6-10,3-8-7,1-9-4,-1-11-4,1-9-4,-3-3-3,-1 2 1,-4 4 0,-3 2 0,-3 4 1,-1 4 2,-2 3 2,-2 5 1</inkml:trace>
</inkml:ink>
</file>

<file path=ppt/ink/ink1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2"/>
    </inkml:context>
    <inkml:brush xml:id="br0">
      <inkml:brushProperty name="width" value="0.04303" units="cm"/>
      <inkml:brushProperty name="height" value="0.04303" units="cm"/>
      <inkml:brushProperty name="color" value="#F2395B"/>
    </inkml:brush>
  </inkml:definitions>
  <inkml:trace contextRef="#ctx0" brushRef="#br0">98624 3618 511,'14'-30'3,"-3"5"5,-3 3 7,-2 5 5,-5 6 7,-6 10 8,-6 10 7,-5 10 7,-5 6 1,-2 4-7,-1 4-5,-2 5-6,-2 1-7,-1 0-6,-1 0-6,0 0-6,0-2-8,3-4-8,3-4-9,3-3-7,3-4-4,5-3 2,3-3 2,4-3 2,5-4-4,6-6-10,6-6-12,5-6-10,3-2 1,-1 1 13,0 1 11,-2 0 14,-1 2 9,-1 1 10,-1 0 8,-1 2 10,-1 2 8,-2 4 9,-2 4 9,-2 4 9,-2 2 2,-1 1-1,0 1-4,-1 1-2,-2 2-5,-1 3-5,0 3-6,-1 3-6,-2 2-6,0 1-5,-2 1-5,0 1-7,-1-2-4,1-2-6,-1-3-5,0-3-5,1-5-11,0-8-15,2-8-15,1-8-16,0-4-2,4 0 11,0 1 10,4-1 10</inkml:trace>
</inkml:ink>
</file>

<file path=ppt/ink/ink1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2"/>
    </inkml:context>
    <inkml:brush xml:id="br0">
      <inkml:brushProperty name="width" value="0.0488" units="cm"/>
      <inkml:brushProperty name="height" value="0.0488" units="cm"/>
      <inkml:brushProperty name="color" value="#F2395B"/>
    </inkml:brush>
  </inkml:definitions>
  <inkml:trace contextRef="#ctx0" brushRef="#br0">98833 4647 450,'14'-8'2,"-1"2"2,-2 1 3,-2 0 2,0 1 4,1 1 0,3-1 3,2 0 2,0 0 0,-1 2-1,-1 0-1,-1 2-1,-1 1-1,0 2-1,-2 2-1,-1 2-1,0 1 0,-2 1 0,-1 2 1,0 0-1,-2 1 2,0 3 0,-2 2 1,0 1 1,-1 2 1,0 1 2,0 1 1,0 1 1,-1 1 2,0 1 0,-2 1 0,0 1 0,-2 1-2,0 1-2,-1 1-4,-2 1-3,2-2-3,1-2 0,2-3-2,2-3-1,-1-6-10,-4-10-21,-4-10-21,-3-10-21,-3-7-5,2-5 9,1-5 11,1-4 10,0-2 8,1 3 7,-1 4 7,0 2 6,1 4 6,2 5 6,3 4 5,1 6 6,1 7 6,2 8 7,0 9 9,2 10 7,-2 3 0,-2 0-6,-3 1-6,-3-1-7,-3 2-4,-2 2-6,-1 4-3,-3 3-5,1-3-2,3-7 1,3-9 1,2-7 0,7-7-4,8-6-10,9-6-9,9-6-9,6-4-6,1-5-1,2-3-3,2-5 0,-1 1 1,-7 4 7,-6 3 6,-5 5 6</inkml:trace>
</inkml:ink>
</file>

<file path=ppt/ink/ink1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3"/>
    </inkml:context>
    <inkml:brush xml:id="br0">
      <inkml:brushProperty name="width" value="0.03411" units="cm"/>
      <inkml:brushProperty name="height" value="0.03411" units="cm"/>
      <inkml:brushProperty name="color" value="#F2395B"/>
    </inkml:brush>
  </inkml:definitions>
  <inkml:trace contextRef="#ctx0" brushRef="#br0">100850 3731 644,'18'-8'11,"3"2"21,4 1 22,5 1 21,-2 0 1,-4 2-21,-5 0-19,-4 2-21,-3 1-14,3 2-5,1 2-7,3 1-7,-1 2-8,-5 2-8,-3 0-9,-4 1-10,-3 0 0,-2-1 7,-2-1 7,-2 0 7,-1-2 5,0-1 2,0-1 3,0 0 2</inkml:trace>
</inkml:ink>
</file>

<file path=ppt/ink/ink1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4"/>
    </inkml:context>
    <inkml:brush xml:id="br0">
      <inkml:brushProperty name="width" value="0.04674" units="cm"/>
      <inkml:brushProperty name="height" value="0.04674" units="cm"/>
      <inkml:brushProperty name="color" value="#F2395B"/>
    </inkml:brush>
  </inkml:definitions>
  <inkml:trace contextRef="#ctx0" brushRef="#br0">100668 4327 470,'-21'15'29,"5"-2"-1,5-3-2,4-1 0,3 0-1,1 2 0,-1 1 0,0 3 0,0 4 2,0 5 3,0 6 1,0 7 4,-1 3-2,0 1-5,-1 3-4,-1 2-4,-1-1-5,2-6-6,1-4-4,0-5-5,1-5-3,0-3 0,0-5-1,1-3-1,0-9-10,3-12-20,4-13-18,2-13-20,3-6-3,2-2 12,2-1 13,1 0 12,2 1 9,0 2 5,-1 3 6,1 4 6,-1 3 5,-1 5 5,-1 5 4,0 5 5,-2 3 5,-1 2 7,-1 2 7,0 3 5,-1 0 4,0 2 0,-1 0-1,1 2 0,0 2 0,2 5 0,0 6-1,1 4 0,-1 3-2,-2 3-6,-4 1-6,-2 3-4,-4 1-3,-2 2-1,-4 2 0,-2 3-1,-2-2 0,1-2-3,-1-3-1,0-3-1,1-4-4,1-3-4,0-5-3,2-3-5,1-5-4,2-6-5,2-6-5,3-5-4,0-9-2,1-7 2,2-10 1,0-8 2,2-4 0,2 2-3,2 2-2,2 2-3,-1 4 2,-1 6 5,-2 5 4,-2 7 6,-3 5 11,-2 7 17,-4 5 18,-2 6 17,-3 6 7,-2 5-4,-1 7-4,-3 6-3,0 3-6,-1 2-4,0 2-7,1 3-4,0-2-5,4-2-4,3-3-4,2-3-4,3-3-4,0-3-6,2-3-6,1-3-6,2-4-1,7-4 2,6-6 2,6-4 3,4-6-3,4-7-9,5-7-9,3-7-8,1-3-4,-2 0 3,-2-1 2,-1 1 2,-4 2 4,-2 2 8,-3 3 8,-3 3 7,-3 3 5,-2 3 4,-4 3 5,-3 3 3,-2 2 5,0 2 4,-2 2 6,0 3 5,0 1 8,3 3 10,3 4 10,4 2 10,1 2 0,1 2-11,1 0-11,1 1-10,-1 3-8,-2 1-2,-4 5-3,-3 2-3,-2 1-3,0 1-4,-2-1-3,0 1-3,-3 0-2,-1 2-2,-2 3-1,-1 1-1,-4 1-1,-2-2 1,-3 0 0,-4-1 1,-2-1 0,-3-1 0,-3-1 1,-3-1 1,-1-3-3,1-3-2,1-5-5,2-3-2,0-4-6,2-4-6,3-4-6,1-4-6,3-6-1,3-7 4,3-8 3,2-9 5,4-2 3,4 2 0,4 2 2,4 2 1,2 4 2,1 7 1,1 7 1,2 6 2,0 6 12,1 4 22,1 4 21,1 4 22,1 4 8,3 3-5,1 5-6,3 3-6,0 3-7,-1 1-8,-1 1-9,-1 0-8,-1 1-8,-1-1-10,-1-1-7,-1-1-10,-2-3-17,-3-2-25,-3-3-26,-2-2-24</inkml:trace>
</inkml:ink>
</file>

<file path=ppt/ink/ink1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7"/>
    </inkml:context>
    <inkml:brush xml:id="br0">
      <inkml:brushProperty name="width" value="0.03674" units="cm"/>
      <inkml:brushProperty name="height" value="0.03674" units="cm"/>
      <inkml:brushProperty name="color" value="#F2395B"/>
    </inkml:brush>
  </inkml:definitions>
  <inkml:trace contextRef="#ctx0" brushRef="#br0">103646 4152 598,'64'-21'87,"-11"5"-21,-12 5-22,-11 4-22,-8 3-12,0 1-3,-1-2-4,0 2-4,-6-1-10,-7 0-19,-8 0-18,-8 0-19,-3 1-1,1 2 16,0 2 14,2 2 17,0 2 9,1 4 7,-1 2 6,0 3 6,0 3 8,2 3 12,1 3 10,0 3 12,1 1 2,1-1-7,-2-1-5,2-1-7,-1-1-5,2-1-4,0-1-4,2-1-4,0 0-2,0 1 1,0 1 0,0 1 1,-1-1-3,0-1-4,-2-3-5,0-1-4,-1-2-6,0-2-7,0-3-7,0-1-7,0-2-3,-2-2 0,0-2 0,-1-2-1,-2-3 1,-2-2 3,-2-4 1,-1-2 3,-2-1 3,-2-1 2,0 0 3,-1 1 3,1 0 3,3 2 5,3 2 4,3 2 5,1 1 4,2 0 4,0 0 4,2 1 5,4-3 3,8-2 4,8-3 3,7-4 3,6-1-2,5-1-9,3-1-8,4-1-8,2 0-7,0 1-5,0 1-5,0 1-5,-1 1-1,-3 2-1,-4 2 1,-2 3 0,-5 1 4,-5 2 4,-6 2 6,-6 2 5,-5 2 8,-3 4 9,-2 2 9,-4 4 10,-2 0 1,-1 1-6,-3 0-7,-2-1-7,-1 2-4,-2 2 0,0 1-1,-1 3-1,0 0-3,1-1-4,1-1-5,0-1-5,5-2-11,6-4-16,8-4-18,6-4-16,6-5-5,5-6 7,5-6 8,5-5 8,1-2 7,-3 3 7,-3 3 7,-3 2 7,-3 3 7,-3 3 8,-3 1 7,-3 2 8,-5 4 8,-6 4 12,-7 5 10,-8 6 11,-4 2 2,-3 1-7,-3 1-8,-3 1-8,-2 1-5,-3 3-2,-1 1-4,-2 3-2,-2-1-6,1 0-8,0 0-9,0-2-8,-1-1-5,1 1-1,0-1 0,0 0 0,1 0 0,5-3 2,3-1 3,5-2 1,3-3 4,2-3 3,4-3 4,3-2 3,4-3 4,8-1 2,6 0 2,8-1 3,5-3 3,6 0 2,7-3 2,5-2 3,5-1-2,2-2-4,3 0-6,4-1-4,0 0-5,-2 2-7,-3 2-7,0 3-6,-5 0-3,-2 2 2,-5 0 1,-4 2 2,-4 0-6,-7 2-14,-5 0-14,-6 2-14</inkml:trace>
</inkml:ink>
</file>

<file path=ppt/ink/ink1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8"/>
    </inkml:context>
    <inkml:brush xml:id="br0">
      <inkml:brushProperty name="width" value="0.04362" units="cm"/>
      <inkml:brushProperty name="height" value="0.04362" units="cm"/>
      <inkml:brushProperty name="color" value="#F2395B"/>
    </inkml:brush>
  </inkml:definitions>
  <inkml:trace contextRef="#ctx0" brushRef="#br0">99207 7600 504,'-15'30'66,"-1"-1"-11,0-3-13,1-1-11,0-3-8,4-1-4,3-3-3,3-1-4,1-1-3,4-1-3,0 1-2,4 0-3,2-3-2,7-3-1,6-4-2,5-4 0,4-3-1,-1-2-1,0-2-1,1-2-1,-3 0 0,-3 0-1,-4 2-1,-5 1-1,-6 2 1,-10 7 0,-10 6 0,-9 6 1,-6 2 2,-1 1 1,-1 0 3,-1-1 1,1 0 3,3-3 2,4-1 2,2-2 3,5-2 1,8-3 2,8-1 1,8-2 1,5-2 0,5 0-2,4-2-2,3 0-2,2-1-3,-3 0-3,-1 0-5,-3 0-3,-4 2-4,-8 6-3,-8 4-2,-8 5-3,-6 2 0,-6-1 2,-3-1 3,-6 0 3,-3-2 2,1 1 1,0 0 2,-1-1 2,2 0 1,2-1 3,1 0 2,3-2 4,7-2 5,14-4 8,14-4 9,13-4 9,7-3 1,-1 0-9,-1-1-7,-1-2-8,-1 1-7,1 1-7,-1 0-8,1 2-7,-4 0-4,-4 0-1,-4 0-1,-6 0-1,-4-1-2,-2 0 0,-4-1-1,-2-1-1,-4-1 0,-2 0 1,-3 0-1,-3 0 2,-2 1 0,0-1 3,1 0 2,-1 0 3,1 1 4,1 2 8,1 2 7,0 2 7,2 2 7,1 2 5,0 2 6,2 2 6,1 3 4,2 4 2,2 3 2,2 5 2,1 1 0,0 3-5,0 0-4,0 0-3,0 1-4,0-1-4,0-1-5,0-1-3,0 0-4,0-1-3,0 1-4,0-1-3,3-5-8,4-12-13,5-12-13,6-12-14,0-7-1,1-1 7,-2-2 8,-1-2 9,1-3 2,1-1-1,3-2-3,1-2-1,3-6-2,3-8-3,3-10-2,3-7-2,0-2 3,-3 10 10,-4 9 8,-1 9 9,-5 7 5,-3 7-1,-5 7 1,-3 7-1,-3 5 12,-2 6 25,-2 4 23,-2 6 25,-3 6 5,-2 7-16,-4 9-14,-2 7-15,-1 3-11,1 0-5,0-1-5,2-1-7,1-4-4,0-4-3,2-5-3,1-5-4,2-3-2,6-4-5,4-3-3,5-2-4,5-5-4,3-2-2,5-5-4,3-4-2,3-3 0,-1 0 0,0-1 3,1-1 1,-4 1 1,-4 2 0,-5 4-1,-4 3 1,-6 2 0,-7 2 3,-4 2 2,-7 2 3,-7 3 2,-5 6 3,-8 3 3,-7 7 2,-4 2 3,-1 1-1,0 1 0,-2 1 1,2-2 0,2-2 2,3-3 2,4-2 1,2-4 3,7-1 2,3-2 3,6-2 3,6-2 3,6 1 0,8 0 3,6 0 0,7-2 0,5-2-6,7-4-5,5-2-4,3-3-6,2-2-5,1-2-6,0-2-5,1 0-4,-2 1-2,0 0-3,-1 2-1,-3 1-2,-6-1-2,-4 0 0,-4 0-1,-7-2-4,-3-3-4,-6-5-4,-4-4-5,-5 0 3,0 3 9,-3 3 10,-2 3 9</inkml:trace>
</inkml:ink>
</file>

<file path=ppt/ink/ink1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8"/>
    </inkml:context>
    <inkml:brush xml:id="br0">
      <inkml:brushProperty name="width" value="0.0414" units="cm"/>
      <inkml:brushProperty name="height" value="0.0414" units="cm"/>
      <inkml:brushProperty name="color" value="#F2395B"/>
    </inkml:brush>
  </inkml:definitions>
  <inkml:trace contextRef="#ctx0" brushRef="#br0">100859 7864 531,'-8'-8'1,"2"0"2,1 1 2,0-1 2,1 2 7,0 4 14,0 4 14,1 4 12,-1 5 5,2 7-8,0 7-6,2 7-7,-1 4-5,0 2-6,-2 2-5,0 3-5,-3-1-5,-2 2-4,-3-1-5,-3 0-6,-4-1 0,-2 0 1,-3-2 2,-2 0 1,-3-2-4,1-4-13,-1-2-11,1-3-13,0-4-7,3-5-3,1-5-3,3-4-2</inkml:trace>
</inkml:ink>
</file>

<file path=ppt/ink/ink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5"/>
    </inkml:context>
    <inkml:brush xml:id="br0">
      <inkml:brushProperty name="width" value="0.04119" units="cm"/>
      <inkml:brushProperty name="height" value="0.04119" units="cm"/>
      <inkml:brushProperty name="color" value="#00BFF3"/>
    </inkml:brush>
  </inkml:definitions>
  <inkml:trace contextRef="#ctx0" brushRef="#br0">91650 45244 534,'9'-16'47,"3"0"5,4 1 2,2-1 3,2 2-1,1 5-6,1 3-7,1 4-6,0 2-8,1 0-7,-1 0-9,1 0-8,-1 0-8,1 2-8,-1 0-9,1 2-8</inkml:trace>
</inkml:ink>
</file>

<file path=ppt/ink/ink1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8"/>
    </inkml:context>
    <inkml:brush xml:id="br0">
      <inkml:brushProperty name="width" value="0.03263" units="cm"/>
      <inkml:brushProperty name="height" value="0.03263" units="cm"/>
      <inkml:brushProperty name="color" value="#F2395B"/>
    </inkml:brush>
  </inkml:definitions>
  <inkml:trace contextRef="#ctx0" brushRef="#br0">101850 9850 674,'14'7'0,"-1"-1"2,-2 0 2,-2-2 0,1 2 5,3 2 8,5 3 7,3 3 8,2 2 3,-3 1-1,-1 2-3,-3 0-1,-1-1-3,-2-2-2,-3-1-4,-1-2-3,-2-2-7,0 1-10,-2 0-10,0 0-10</inkml:trace>
</inkml:ink>
</file>

<file path=ppt/ink/ink1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29"/>
    </inkml:context>
    <inkml:brush xml:id="br0">
      <inkml:brushProperty name="width" value="0.05" units="cm"/>
      <inkml:brushProperty name="height" value="0.05" units="cm"/>
      <inkml:brushProperty name="color" value="#F2395B"/>
    </inkml:brush>
  </inkml:definitions>
  <inkml:trace contextRef="#ctx0" brushRef="#br0">103900 10000 333,'49'20'167,"16"14"-1,15 14 1,17 16 0</inkml:trace>
</inkml:ink>
</file>

<file path=ppt/ink/ink1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37"/>
    </inkml:context>
    <inkml:brush xml:id="br0">
      <inkml:brushProperty name="width" value="0.022" units="cm"/>
      <inkml:brushProperty name="height" value="0.022" units="cm"/>
      <inkml:brushProperty name="color" value="#00BFF3"/>
    </inkml:brush>
  </inkml:definitions>
  <inkml:trace contextRef="#ctx0" brushRef="#br0">62224 900 999,'-49'0'-6,"13"2"-12,10 0-12,13 1-12</inkml:trace>
</inkml:ink>
</file>

<file path=ppt/ink/ink1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1"/>
    </inkml:context>
    <inkml:brush xml:id="br0">
      <inkml:brushProperty name="width" value="0.04659" units="cm"/>
      <inkml:brushProperty name="height" value="0.04659" units="cm"/>
      <inkml:brushProperty name="color" value="#00BFF3"/>
    </inkml:brush>
  </inkml:definitions>
  <inkml:trace contextRef="#ctx0" brushRef="#br0">92500 7303 472,'-38'1'-1,"5"1"0,4 3 0,3 2-1,4 0 0,3 0 0,3-2 0,3 0 1,2-2 9,2 2 17,2-2 16,2 1 18,4 0 4,6 0-9,6 0-10,6 0-8,4-1-7,2 0-4,4-2-4,3 0-4,3-2-2,3 0-2,3-2-1,2 0-1,2-1-1,1 2 0,-1 0 1,0 2 0,-2 0-2,-4 0-1,-4 0-4,-3 0-1,-3 0-3,-1 0 0,-1 0-1,-1 0-1,0 0-1,1 0 2,1 0 2,1 0 0,1 0 1,4 0-2,3 0 0,3 0-2,2-1 0,4-2 0,3-2 0,2-1 0,3-2 1,0 0 0,1 0 1,2 0 0,0 1 0,-1 1-1,1 0-2,0 2-1,-3 0-1,-4 0 1,-6 0 1,-4 0 0,-3 0 0,-1 1-3,-1-2-1,-1 2-2,-1-1-1,2 2 1,1 0 1,1 2 0,1-1 1,0 0 2,2-2 1,1 0 1,1 0 1,4 0-1,2 2 0,4 0-1,1 1 1,2-2 4,0 0 2,2-1 3,0-2 2,3 0-2,2-2-2,2 0 0,0 0-2,-1 0-2,-1 2-1,0 1-2,-3-1-1,-1 0 1,-2-1 0,-2-2 0,-2 1 1,-2 1 1,-2 0 0,-2 2 1,-2 1 1,-2 0 2,-1 2 0,-3 0 2,-1 1 0,0 0-1,1 0 0,-1 0 0,0 0 0,0 0-1,1 0 1,-1 0-1,0 0 0,-2 0-3,0 0-2,-1 0-3,-1 0-2,-1 0-3,-1 0-3,-1 0-3,-2-1-2,-3-2 1,-3-2 0,-3-1 0,-5-1-4,-8 2-9,-8 2-8,-8 2-10,-4 1-2,1 0 2,-1 0 3,0 0 2</inkml:trace>
</inkml:ink>
</file>

<file path=ppt/ink/ink1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2"/>
    </inkml:context>
    <inkml:brush xml:id="br0">
      <inkml:brushProperty name="width" value="0.03428" units="cm"/>
      <inkml:brushProperty name="height" value="0.03428" units="cm"/>
      <inkml:brushProperty name="color" value="#00BFF3"/>
    </inkml:brush>
  </inkml:definitions>
  <inkml:trace contextRef="#ctx0" brushRef="#br0">98508 10730 641,'-16'0'3,"2"0"6,1 0 6,1 0 7,4 0 1,6-2-1,7 0 0,8-1-2,6-1 0,7 0 3,7 0 2,6 1 2,7-1 0,4 2-2,5 0-2,6 2-3,2 0-3,1 2-7,1 0-4,1 2-7,1 0-5,1 1-5,1 1-4,1 1-5,-1 0-5,-4-2-4,-5-3-3,-3 0-4,-7-2-1,-8 0 2,-9 0 3,-9 0 2,-6-2 2,-3 0-1,-3-3 0,-2-2-1</inkml:trace>
</inkml:ink>
</file>

<file path=ppt/ink/ink1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3"/>
    </inkml:context>
    <inkml:brush xml:id="br0">
      <inkml:brushProperty name="width" value="0.03579" units="cm"/>
      <inkml:brushProperty name="height" value="0.03579" units="cm"/>
      <inkml:brushProperty name="color" value="#00BFF3"/>
    </inkml:brush>
  </inkml:definitions>
  <inkml:trace contextRef="#ctx0" brushRef="#br0">57763 2944 614,'-22'-29'1,"6"7"5,5 5 5,5 7 4,1 3 3,0 2 0,-1 2 1,-2 2 1,0 2 0,-1 2-1,-2 2-2,0 2 0,-2 2 0,-1 5-1,-3 4 0,-1 3 0,-3 5 0,0 5 0,-1 5-2,0 4 0,-2 4 0,2 0-1,1 2 0,1 0 1,1 1-3,-1-2-3,1 0-3,-1-2-4,2 0-1,3-2-2,2 0 0,4-1-1,3-2-1,2-2 1,4-2 1,3-1 0,3-3-2,5 0-7,5-1-6,5-1-6,5-2-5,3-1-3,4-3-2,5-1-4,1-2-2,2-1 0,0-1 0,2 0-1,-4-3 3,-8-3 5,-7-3 5,-8-2 6</inkml:trace>
</inkml:ink>
</file>

<file path=ppt/ink/ink1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4"/>
    </inkml:context>
    <inkml:brush xml:id="br0">
      <inkml:brushProperty name="width" value="0.02915" units="cm"/>
      <inkml:brushProperty name="height" value="0.02915" units="cm"/>
      <inkml:brushProperty name="color" value="#00BFF3"/>
    </inkml:brush>
  </inkml:definitions>
  <inkml:trace contextRef="#ctx0" brushRef="#br0">63840 1080 754,'1'-15'2,"0"2"2,2 3 4,0 1 3,1 3 3,0 4 3,0 4 5,0 4 3,-1 3 0,-3 3-3,0 3-4,-3 3-2,-3 2-4,-2 1-3,-3 1-3,-3 1-2,-3 0-2,0-1 3,-1-1 1,-1-1 3,0-2-2,1-1-5,1-2-6,1-3-6,1-1-1,2-2 2,3-2 1,1-2 1,3-3 2,6-3-1,4-2 0,6-3 1,4-4-1,7-2 0,5-3 1,7-3-1,1-1 0,0 3 1,-1 1 0,-1 3 0,-3 1-1,-2 2-1,-3 2-2,-3 3-1,-3 0-3,-3 2-3,-2 0-3,-4 2-4,-3-1 0,-4 0 1,-4-2 1,-4 0 2,0 0 8,6 0 16,4 1 17,6 2 16,1 0 4,-1 0-6,-1 0-7,0 0-7,-1 0-5,1 0-4,2 0-3,0 0-5,0 0-3,-1 2-3,0 1-2,-2 0-3,-1 1-1,-2 2-1,-3 0 1,0 1-1,-4 1-5,0 2-10,-3 0-10,-2 1-10,0 0-2,0-2 8,2-2 8,1-2 8,0-2 6,0 1 1,0 0 3,0 0 2</inkml:trace>
</inkml:ink>
</file>

<file path=ppt/ink/ink1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6"/>
    </inkml:context>
    <inkml:brush xml:id="br0">
      <inkml:brushProperty name="width" value="0.03798" units="cm"/>
      <inkml:brushProperty name="height" value="0.03798" units="cm"/>
      <inkml:brushProperty name="color" value="#00BFF3"/>
    </inkml:brush>
  </inkml:definitions>
  <inkml:trace contextRef="#ctx0" brushRef="#br0">64094 1912 579,'-15'0'0,"2"2"0,3 0 0,1 2 0,1-1-1,0 1 0,1 0-1,-1 0-1,1 2 7,2 4 14,2 3 15,2 5 15,1 2 2,2 1-9,0 1-9,2 1-9,-1 2-6,-2 1-5,-2 3-5,-2 1-4,-1 0-4,2-2-2,0-1-2,2-3-3,0-6-9,0-10-16,0-12-17,0-10-17,1-8 0,2-7 14,2-5 14,2-6 14,1-1 9,1 4 3,2 3 4,0 5 4,0 3 2,1 5 0,0 3 2,0 5-1,-2 2 3,-1 2 3,-2 2 3,-2 3 3,-1 0 4,0 0 5,0 0 3,0 0 5,0 0 1,2 2-3,0 0-2,1 2-2,1 0-3,0 0-2,0 0-1,0 0-2,0 1 2,-1 4 5,1 2 6,0 4 6,-1 1 1,-1 3-5,0 1-4,-1 3-3,-2 2-3,1 3-1,0 3-1,0 3 0,-1 2-2,0 0-4,-2 2-5,0 1-4,-1-2-2,2-3-4,0-5-2,2-3-2,-1-4-4,-2-1-5,-2-3-5,-2-1-4,-3-5-4,-4-6-1,-4-7-2,-3-8 0,-1-4 1,2-5 7,4-3 5,3-5 6,1-1 3,2 0 2,1 0 1,1-1 2,0 3 0,2 3 0,0 5-2,2 3 0,0 4 4,2 1 7,0 2 8,2 2 8,-1 6 5,-1 8-1,0 9 1,-2 9-1,0 4-1,-2-3-4,0-1-4,-1-3-4,-2 0-2,-1 1 0,0 1 2,-1 1 0,1-6-3,6-14-5,4-14-7,6-13-5,3-10-6,3-3-3,3-4-5,3-4-4,1 0 0,-3 4 1,-1 4 2,-2 4 1,-2 2 4,1 3 2,0 2 5,-1 1 2,0 3 5,-2 1 3,-3 2 5,-1 3 3,-3 5 11,-4 10 17,-4 10 17,-4 10 18,-1 3 1,1-2-12,0-1-13,2-2-13,1-2-11,4-1-6,2-1-8,4 0-7,2-3-6,3-3-3,3-2-4,4-4-4,0-2-3,1 0-2,-1-2-3,1 0-1,-2-1-1,-3-2 0,-3 0 3,-2-1 0,-4-1 2,-1 0 2,-2 0 3,-2 0 2,-1 0 2,0-1 1,0-2 3,0 0 2,0-1 0,-2 1 1,0-1 1,-1 0 0,-2 1 3,2 3 2,-1 1 3,0 2 3,0 4 10,0 4 18,0 5 17,0 6 17,-1 2 2,-2 3-12,-1 1-14,-3 3-13,-1 0-8,0 1-2,0-1-4,1 1-2,0 0-3,0 1-3,2 1-3,1 1-3,0 0-1,2 0 1,1 1 0,0-1 0,2-1 0,0-1 0,2-3-1,0-1-1,3-3 0,4-1-1,4-2-1,4-2-1,1-3 0,-1-1-1,-1-2-2,0-2 0,-2-2-2,1 0 0,0-2-1,0 0-1,-1-1-2,1 0-5,0 0-5,0 0-5,-1-2-3,1-4-1,0-4-1,0-4-1,-2-2 1,1-3 0,-2-2 2,0-1 2,-2-2 3,-1-1 5,-1-1 5,0-1 6,-1 1 3,0 3 2,0 3 1,0 3 2,-1 2 2,-1 1 4,0 1 4,-1 1 3,-4 4 10,-2 8 19,-5 8 16,-4 7 18,-2 6-1,-1 1-18,-1 3-19,-1 1-18,-2 3-13,-1 3-3,-3 2-6,-1 4-4,-1 0-6,3-3-7,1-4-7,3-2-7,2-4-4,5-5-2,2-5-1,6-4-1</inkml:trace>
</inkml:ink>
</file>

<file path=ppt/ink/ink1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6"/>
    </inkml:context>
    <inkml:brush xml:id="br0">
      <inkml:brushProperty name="width" value="0.02392" units="cm"/>
      <inkml:brushProperty name="height" value="0.02392" units="cm"/>
      <inkml:brushProperty name="color" value="#00BFF3"/>
    </inkml:brush>
  </inkml:definitions>
  <inkml:trace contextRef="#ctx0" brushRef="#br0">66612 733 919,'8'-6'-64,"1"4"18,2 4 18,0 4 17,1 2 10,-1 1-2,1 2 0,0 0 0,-1 1-2,-3 1-2,-1 1-2,-2 2-1,-3 0 0,-2 1 3,-3 1 1,-4 1 3,-2 0 1,-3-1 0,-4-1 1,-1-1 1,-2-1-1,0-2 1,2-3 0,1-1 0,1-1-1,1 0 1,1 0 0,1 0 0,0-1 0,2-1 0,1-1 0,0 0 0,3-1 2,5 0 3,2 0 2,5 0 4,4-2 2,4-4-1,3-4 0,5-4-1,1-2 0,1 1 0,-1-1-1,1 0 0,-2 1-3,-3 1-6,-3 0-6,-3 2-5,-3 2 0,-4 6 7,-4 5 7,-4 4 6,-4 3 5,-2 3 2,-3 2 1,-3 2 3,-3 1 0,-2 2-4,-1 3-1,-2 1-4,-3 2 0,0 1 0,-1 1 0,0 1 1,-1 1-5,3 2-8,1 2-10,3 2-9,2-1-7,3-5-6,2-5-5,4-5-6,3-6 2,2-5 10,4-6 8,3-6 9,2-6 6,5-7 2,4-7 1,3-7 3,3-3 0,0 1 1,-1 1 0,1 1 0,-3 3 1,-1 3 0,-4 5 0,-3 3-1,-1 5 3,-2 4 4,-1 6 3,0 4 5,-1 4 3,0 4 4,-1 2 3,1 3 5,0 1-1,-2 1-4,0 0-4,-2-1-3,0 2-6,0 1-8,0 3-6,0 1-9,0 1-5,-2 1-4,0-1-5,-2 1-5,1-4 2,0-4 5,2-4 5,1-6 6,-1-5 4,-1-4 2,0-6 2,-1-4 2</inkml:trace>
</inkml:ink>
</file>

<file path=ppt/ink/ink1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7"/>
    </inkml:context>
    <inkml:brush xml:id="br0">
      <inkml:brushProperty name="width" value="0.022" units="cm"/>
      <inkml:brushProperty name="height" value="0.022" units="cm"/>
      <inkml:brushProperty name="color" value="#00BFF3"/>
    </inkml:brush>
  </inkml:definitions>
  <inkml:trace contextRef="#ctx0" brushRef="#br0">67100 2646 999,'15'-20'-3,"-1"5"-8,-1 7-7,0 5-7,-1 3 0,1 0 9,1 0 7,1 0 9,1 1 4,-1 2 2,1 2 1,0 1 1,-1 2-3,-1 0-10,-1-1-8,-1 1-9,-2 0-3,-2-1 2,-4 1 5,-2 0 2</inkml:trace>
</inkml:ink>
</file>

<file path=ppt/ink/ink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5"/>
    </inkml:context>
    <inkml:brush xml:id="br0">
      <inkml:brushProperty name="width" value="0.05518" units="cm"/>
      <inkml:brushProperty name="height" value="0.05518" units="cm"/>
      <inkml:brushProperty name="color" value="#00BFF3"/>
    </inkml:brush>
  </inkml:definitions>
  <inkml:trace contextRef="#ctx0" brushRef="#br0">93078 44098 398,'1'-16'6,"0"-1"13,2-2 12,0 1 13,1 2 8,2 10 5,0 8 5,1 10 5,1 6-3,-2 5-10,-1 5-9,0 4-10,-2 4-9,-2 1-6,-2 0-7,-2 2-8,-2 0-3,-2 0-4,-2 0-2,-1 1-2,-3-3-6,0-2-9,-1-3-9,-1-3-9,0-4-5,2-2-3,3-3-2,1-2-2</inkml:trace>
</inkml:ink>
</file>

<file path=ppt/ink/ink1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7"/>
    </inkml:context>
    <inkml:brush xml:id="br0">
      <inkml:brushProperty name="width" value="0.022" units="cm"/>
      <inkml:brushProperty name="height" value="0.022" units="cm"/>
      <inkml:brushProperty name="color" value="#00BFF3"/>
    </inkml:brush>
  </inkml:definitions>
  <inkml:trace contextRef="#ctx0" brushRef="#br0">67517 1900 999,'-9'9'-10,"0"3"2,-1 4 3,-1 2 2,-2 2 1,-2 1-3,-1 1-1,-3 1-3,1 0-3,1 1-2,2-1-4,3 1-2,0-3-2,1-3 2,-1-5 1,0-3 2,1-5 1,3-4 4,1-6 4,2-4 2</inkml:trace>
</inkml:ink>
</file>

<file path=ppt/ink/ink1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7"/>
    </inkml:context>
    <inkml:brush xml:id="br0">
      <inkml:brushProperty name="width" value="0.02511" units="cm"/>
      <inkml:brushProperty name="height" value="0.02511" units="cm"/>
      <inkml:brushProperty name="color" value="#00BFF3"/>
    </inkml:brush>
  </inkml:definitions>
  <inkml:trace contextRef="#ctx0" brushRef="#br0">68050 1549 876,'9'-15'-6,"1"1"-10,3 1-10,2 1-11,1-1-2,1 0 10,1-1 7,1-1 10,1 0 4,0 2 2,-1 3 2,1 1 1,-2 1 2,-3 2 0,-3 1 0,-3 1 0,-1 1 1,-2 3 0,-1 4 0,0 2-1,-2 3 4,-2 2 4,-2 2 5,-2 1 5,-2 2 4,0 1 3,-1 2 3,-2 0 4,1-1-1,1 1-3,0-2-3,2-1-5,0-1 0,0-1 1,0-1 1,0 0 2,-1-2-12,-2-1-24,-1-1-24,-3 0-25,0-4-5,0-2 14,2-6 16,1-2 15,0-3 8,2 0 4,1 0 3,0 1 2</inkml:trace>
</inkml:ink>
</file>

<file path=ppt/ink/ink1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7"/>
    </inkml:context>
    <inkml:brush xml:id="br0">
      <inkml:brushProperty name="width" value="0.02221" units="cm"/>
      <inkml:brushProperty name="height" value="0.02221" units="cm"/>
      <inkml:brushProperty name="color" value="#00BFF3"/>
    </inkml:brush>
  </inkml:definitions>
  <inkml:trace contextRef="#ctx0" brushRef="#br0">68210 1016 990,'0'-12'-1,"0"8"0,0 8-1,0 8-1,0 4 1,0 3 3,0 1 3,0 3 4,-1 1-3,0 2-5,-2 3-5,0 1-7,-2 1-4,0 1-2,-1-1-3,-1 0-2,-1-1-1,1-3 1,-1-3 1,0-3 0,1-4 3,1-3 4,0-4 5,2-4 3</inkml:trace>
</inkml:ink>
</file>

<file path=ppt/ink/ink1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7"/>
    </inkml:context>
    <inkml:brush xml:id="br0">
      <inkml:brushProperty name="width" value="0.022" units="cm"/>
      <inkml:brushProperty name="height" value="0.022" units="cm"/>
      <inkml:brushProperty name="color" value="#00BFF3"/>
    </inkml:brush>
  </inkml:definitions>
  <inkml:trace contextRef="#ctx0" brushRef="#br0">67778 2089 999,'7'-5'-61,"-1"6"23,-1 6 24,0 6 24,-2 3 11,0 3-3,-2 1-1,0 3-3,-3 2-3,0 4-4,-3 5-5,-2 3-4,-2 2-6,-1 2-7,-3 0-7,-1 2-7,-1-3-2,2-6 4,3-6 4,1-5 3</inkml:trace>
</inkml:ink>
</file>

<file path=ppt/ink/ink1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8"/>
    </inkml:context>
    <inkml:brush xml:id="br0">
      <inkml:brushProperty name="width" value="0.022" units="cm"/>
      <inkml:brushProperty name="height" value="0.022" units="cm"/>
      <inkml:brushProperty name="color" value="#00BFF3"/>
    </inkml:brush>
  </inkml:definitions>
  <inkml:trace contextRef="#ctx0" brushRef="#br0">67700 2690 999,'30'-37'-3,"-3"5"-6,-3 5-6,-3 5-6,-1 3-4,3-1-1,1 1-1,3-1-2,0 2 3,-1 3 6,-1 3 5,-1 3 7,-3 1 2,-3 2 2,-5 0 1,-3 2 2,-2 1 0,-2 2 0,-1 2 1,0 2 1,-2 3 0,-2 4-1,-2 3 1,-2 5-1,-3 2 4,-2 3 8,-3 1 7,-3 3 7,-3 2 0,-4 2-7,-2 4-8,-2 3-6,-2-2-7,1-4-7,1-5-5,1-5-8,1-4 0,1-5 4,1-3 5,1-4 5,1-3 2,4-2 2,3-2 1,3-2 1</inkml:trace>
</inkml:ink>
</file>

<file path=ppt/ink/ink1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48"/>
    </inkml:context>
    <inkml:brush xml:id="br0">
      <inkml:brushProperty name="width" value="0.02406" units="cm"/>
      <inkml:brushProperty name="height" value="0.02406" units="cm"/>
      <inkml:brushProperty name="color" value="#00BFF3"/>
    </inkml:brush>
  </inkml:definitions>
  <inkml:trace contextRef="#ctx0" brushRef="#br0">67700 2831 914,'16'-7'-5,"-1"1"-9,1 0-11,0 2-9,-1 0-1,-1 2 6,-1 0 6,-1 2 6,2 2 14,2 4 21,3 4 21,3 3 21,2 5 2,3 5-16,1 5-15,2 5-17,2 2-14,1 0-14,1 0-14,1 1-15,-4-4-3,-6-6 5,-7-5 7,-6-6 7</inkml:trace>
</inkml:ink>
</file>

<file path=ppt/ink/ink1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0"/>
    </inkml:context>
    <inkml:brush xml:id="br0">
      <inkml:brushProperty name="width" value="0.03616" units="cm"/>
      <inkml:brushProperty name="height" value="0.03616" units="cm"/>
      <inkml:brushProperty name="color" value="#00BFF3"/>
    </inkml:brush>
  </inkml:definitions>
  <inkml:trace contextRef="#ctx0" brushRef="#br0">69778 1477 608,'-8'-6'7,"2"2"14,1 4 15,0 3 14,2 2 3,1 5-9,0 4-8,2 3-9,-1 4-5,-1 1-3,0 3-1,-1 1-3,-2 8-2,0 11-3,-1 11-1,-1 13-4,0 3-1,2-3-2,2-5-2,2-3 0,1-6-4,0-7-6,0-6-5,0-7-5,1-7-5,4-6-5,2-5-6,3-6-5,2-6-2,0-6 2,-1-6 2,1-6 1,-1-3 4,-3-1 4,-1-1 4,-2-1 5,-1 0 3,0 1 3,0 0 2,0 3 2</inkml:trace>
</inkml:ink>
</file>

<file path=ppt/ink/ink1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1"/>
    </inkml:context>
    <inkml:brush xml:id="br0">
      <inkml:brushProperty name="width" value="0.03516" units="cm"/>
      <inkml:brushProperty name="height" value="0.03516" units="cm"/>
      <inkml:brushProperty name="color" value="#00BFF3"/>
    </inkml:brush>
  </inkml:definitions>
  <inkml:trace contextRef="#ctx0" brushRef="#br0">70055 1872 625,'20'-24'35,"-7"13"4,-7 14 5,-6 14 5,-6 7-3,-4 2-8,-3 3-10,-5 1-9,-3 1-6,-1 1-2,-2-1-4,-3 0-4,1-1-1,0-3-1,1-4-2,1-1-2,3-5 1,3-3 1,4-4 0,5-4 2,4-3 0,7-1 0,8 0 0,6-2 0,5 0 0,3 0 3,3 0 1,2 0 3,2 1 0,-1 2-1,-2 2-2,0 2-1,-2 1-4,-3 1-4,-3 2-5,-3 0-5,-3 0-7,-2-1-10,-4 0-8,-3-2-11,0-1-3,0-2 0,1-3 2,2 0 0</inkml:trace>
</inkml:ink>
</file>

<file path=ppt/ink/ink1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2"/>
    </inkml:context>
    <inkml:brush xml:id="br0">
      <inkml:brushProperty name="width" value="0.03926" units="cm"/>
      <inkml:brushProperty name="height" value="0.03926" units="cm"/>
      <inkml:brushProperty name="color" value="#00BFF3"/>
    </inkml:brush>
  </inkml:definitions>
  <inkml:trace contextRef="#ctx0" brushRef="#br0">71346 1861 560,'-8'17'110,"-2"3"-26,0 3-27,-1 3-26,-2 2-15,0 2-4,-1 3-2,-1 1-5,0 0-3,1-3-5,1-4-4,0-2-5,2-3-1,3-5 2,1-3 3,2-4 2,2-6-4,2-8-10,2-8-8,2-7-11,3-6-3,4-3 2,3-3 3,5-3 2,1 1 4,-1 2 4,-1 3 5,-1 3 5,-1 4 6,-2 5 9,-3 5 8,-1 4 8,-1 4 8,0 0 3,0 2 4,0 1 5,-1 0 1,-1 3 0,-1 2-1,0 2-1,-2 2-1,0 2-4,-2 1-2,0 3-4,-1 0-2,0-1-1,0-1-2,0 0 0,3-6-10,5-9-15,7-8-17,6-9-16,1-5-5,-1-1 4,-3-1 6,-1 0 5,-3 2 9,-1 6 16,-2 8 15,-2 7 15,-2 5 8,-2 4 0,-3 4-1,0 3 0,-2 3 0,0 0-2,0-1-2,0 1-1,0-1-3,1 1-5,2 0-5,0-1-4,2 0-8,0-1-11,1 0-11,2-2-10,1-4-7,1-8-5,3-8-3,2-8-5,-1-3 2,-1-1 7,-2 1 6,-2-1 8,-1 2 5,-1 1 5,1 2 3,0 3 5,-1 1 2,-1 2-1,0 2-1,-2 2 0,0 3 6,-2 2 12,0 4 12,-2 2 12,0 2 1,0 0-10,0 0-12,0 0-11,1-2-6,2-1-4,2-2-2,2-2-2,0-2-2,-1-2-1,0-2-1,-2-1 0,1-2 0,0 0 2,1 0 3,2 0 1,0 0 3,0 1 3,-1-1 3,1 0 3,-1 0 2,0 0 1,-2 1 2,0-1 1,-2 0 2,1 2 1,0 1 2,0 0 1,0 1 0,0-2 1,0 0 0,0-1-1,-1 1 8,-2 4 18,-2 4 16,-2 4 17,-1 3 1,2 1-16,0 3-16,2 2-16,-1 1-10,0 1-5,-2 1-3,0 1-5,0 0-3,0-1-1,2-1-1,0-1-1,1-1-6,0 0-11,0-2-10,0-1-10,1-3-8,0-6-3,2-6-3,0-6-4</inkml:trace>
</inkml:ink>
</file>

<file path=ppt/ink/ink1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2"/>
    </inkml:context>
    <inkml:brush xml:id="br0">
      <inkml:brushProperty name="width" value="0.04598" units="cm"/>
      <inkml:brushProperty name="height" value="0.04598" units="cm"/>
      <inkml:brushProperty name="color" value="#00BFF3"/>
    </inkml:brush>
  </inkml:definitions>
  <inkml:trace contextRef="#ctx0" brushRef="#br0">74310 1287 478,'-15'-8'-2,"4"2"6,3 1 6,2 0 6,2 3 10,-2 4 12,0 4 13,-1 4 11,-1 2 1,0 3-10,0 1-11,1 3-10,0 1-8,2 1-2,2 1-3,2 1-3,1 0-2,0 1-3,0-1-2,0 1-2,0-2-4,0-2-2,0-1-2,0-2-4,3-3-3,6-3-7,5-3-5,7-2-6,1-5-2,-3-6 2,-3-6 1,-3-5 1,-1-7 3,0-3 1,-1-6 3,1-5 1,-1-1 2,-2 0 2,-2 2 2,-2 0 1,-2 3 3,-1 4 4,0 3 2,-2 5 4,-1 3 3,-2 3 1,-2 2 3,-1 4 1,-3 3 0,-2 2-2,-2 4-3,-1 2-2,-2 4-1,1 4 0,-1 4 2,0 3 0,2 2-4,1-3-10,2-1-9,2-2-10,3-2-6,2-1-3,4-1-3,2 0-4,4-3 2,4-3 5,4-2 5,3-3 5,2-3 4,-1 0 4,0-2 5,-2 0 4,-1 0 3,1 2 5,0 2 3,-1 3 4,0 0 3,-2 0 6,-3 0 3,-1 0 5,-1 1 6,-2 3 4,-1 4 7,0 2 5,-3 2 0,-4 1-7,-4 1-6,-4 2-7,-1 0-3,1 1-3,0 1-2,2 1-2,1-1-2,0-1-3,2-3-3,1-1-3,2-1-3,7 0-2,6-1-3,6 1-3,3-2-3,1-2-5,1-4-4,1-2-5,0-3-2,-1-1-1,-1 0-1,-1-1 0,-2-1 1,-3 0 2,-3 0 2,-2 0 2,-4-1 0,-3-2-4,-2-2-4,-4-1-3</inkml:trace>
</inkml:ink>
</file>

<file path=ppt/ink/ink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5"/>
    </inkml:context>
    <inkml:brush xml:id="br0">
      <inkml:brushProperty name="width" value="0.04089" units="cm"/>
      <inkml:brushProperty name="height" value="0.04089" units="cm"/>
      <inkml:brushProperty name="color" value="#00BFF3"/>
    </inkml:brush>
  </inkml:definitions>
  <inkml:trace contextRef="#ctx0" brushRef="#br0">92950 45152 538,'22'-36'24,"-1"7"1,-3 7 0,-1 7-1,-1 3 3,0 1 4,-1-1 6,1 0 5,0 1 0,1 1-2,1 0-3,2 2-4,-1 1-4,1 0-8,-1 2-6,1 1-7,-2 0-6,-1 0-7,-2 0-6,-2 0-6</inkml:trace>
</inkml:ink>
</file>

<file path=ppt/ink/ink1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3"/>
    </inkml:context>
    <inkml:brush xml:id="br0">
      <inkml:brushProperty name="width" value="0.03936" units="cm"/>
      <inkml:brushProperty name="height" value="0.03936" units="cm"/>
      <inkml:brushProperty name="color" value="#00BFF3"/>
    </inkml:brush>
  </inkml:definitions>
  <inkml:trace contextRef="#ctx0" brushRef="#br0">75226 1770 558,'-8'-11'-4,"2"8"25,1 9 28,0 10 27,1 7 4,1 10-16,-1 9-16,0 8-16,-1 6-10,0 1-3,-1 3-2,-1 2-3,-1 1-10,2 1-19,1 1-16,0 1-19,1-6-10,1-11-4,-1-12-4,0-11-3</inkml:trace>
</inkml:ink>
</file>

<file path=ppt/ink/ink1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4"/>
    </inkml:context>
    <inkml:brush xml:id="br0">
      <inkml:brushProperty name="width" value="0.04824" units="cm"/>
      <inkml:brushProperty name="height" value="0.04824" units="cm"/>
      <inkml:brushProperty name="color" value="#00BFF3"/>
    </inkml:brush>
  </inkml:definitions>
  <inkml:trace contextRef="#ctx0" brushRef="#br0">76376 250 456,'-15'3'60,"4"6"-6,3 5-7,3 7-6,2 1-8,3-1-8,4-3-7,3-1-9,1-2-5,1-3-4,1-1-5,2-2-3,-1-2-2,1-2-1,0-2 1,0-2 0,-1-2-1,-1 0 0,-1-2-1,0 0-1,-6 1 2,-6 6 3,-9 4 4,-8 5 3,-3 3 2,1 0 1,1-1 0,1 1 1,1-1 1,1-1 2,1-1 2,1 0 2,3-2 1,6-3 0,6-1 1,6-2 0,5-3-1,6-2-1,4-3-1,5-4-1,4-3-3,6-5-4,5-5-4,4-5-3,0 0-1,-8 5 0,-6 5 0,-7 4 1,-5 5 0,-2 2-1,-4 4-1,-3 3 0,-4 2-1,-6 3 1,-6 3 1,-6 4 0,-4 1 0,-3 3 2,-3 2 0,-3 1 0,-2 0 2,-1-3 2,0-3 1,-2-3 3,0 0 0,-1 0 3,1 1 1,0 1 1,0 1 2,3 0 1,2-1 0,1 1 2,3-2 0,3-1 0,3-2-1,3-2 0,4-1 1,6-1 3,6 1 4,6 0 3,6-3 0,7-4-2,7-6-5,7-4-2,4-4-7,3-3-10,4-3-10,3-3-10,-1-2-4,-3-1 0,-2-1 3,-3-1 0,-5 1 1,-2 3 0,-5 3 0,-3 3 1,-5 3 1,-3 2 3,-5 4 3,-3 3 3,-4 2 8,-4 2 15,-4 2 15,-4 2 14,-2 2 5,1 2-3,-1 1-4,0 3-4,1 2-4,2 1-3,2 3-5,2 2-3,2 0-3,0 1-3,2-1-2,0 1-2,2 0-2,2 1-2,2 1-1,1 1-3,2 1-1,0-1-5,0 1-2,-1-1-5,0-1-3,-2-1-3,-2-3-2,-2-1-5,-4-3-8,-6-6-17,-6-5-17,-6-4-16,-4-6 0,-3-6 16,-3-5 16,-2-7 15,-2-1 12,3 1 4,2 3 7,1 1 5,3 3 3,1 3 4,3 3 3,1 3 2,2 1 5,2 2 7,3 0 7,1 2 6,3-1 5,4 0 4,4-1 4,4-1 5,3-1-4,1 0-8,3 0-9,2 0-9,0 1-5,-1 2-5,-1 3-2,0 1-4,-4 5-3,-5 9-2,-4 9-3,-5 9-1,-5 3-1,-4-3 3,-4-4 3,-3-2 2,-2-2 2,1-3 1,1-1 1,1-2 2,2-3 0,2-3 1,4-3 2,3-2 1,6-4-1,8-4-2,9-4-3,9-4-2,4-2-3,-1 1 0,-1-1-2,-1 0 0,-2 1-1,-3 3 1,-3 1 1,-3 2 0,-5 5 0,-10 8 1,-8 7-1,-9 9-1,-5 3 2,-1 1 2,-1-1 2,-1 0 3,1-1 0,1-3 1,3-3 1,1-2 0,8-5 1,13-5 2,12-5 2,13-4 0,6-5 1,0-2-3,1-3-2,-1-3-3,-2-1-3,-3 4-2,-5 3-4,-3 3-3,-8 5-2,-10 8-3,-12 7-1,-10 9-3,-6 2 1,-1-2 3,0-1 3,-2-2 3,0-3 4,1-1 4,1-3 4,2-1 3,1-1 4,5 0 1,3-1 1,4 1 2,7-2 0,10-2-1,10-4 0,10-2-1,6-5-3,4-4-7,4-6-6,5-3-7,-1-4-5,-2 0-6,-4 1-4,-2-1-6,-3 2-2,-3 1 0,-3 2-1,-3 3 0,-4 0 0,-5 0 3,-4 0 2,-6 1 3,-4-2 1,-2 0 2,-3-1 1,-3-1 0,-3 0 5,0 1 7,-1 0 6,-1 2 7,-1 1 4,0 1 1,1 0 0,-1 2 2,1 1 3,3 2 5,1 2 4,2 2 6,2 4 3,0 6 2,2 6 3,1 5 1,1 5-2,2 3-8,2 3-7,2 3-9,1 3-4,0 4-3,-1 4-3,1 4-3,0 1-6,-2-1-9,0 0-10,-2-1-9,0-4-6,0-5-4,0-4-3,0-5-4,1-5 2,0-5 6,2-5 7,0-4 6</inkml:trace>
</inkml:ink>
</file>

<file path=ppt/ink/ink1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5:55"/>
    </inkml:context>
    <inkml:brush xml:id="br0">
      <inkml:brushProperty name="width" value="0.05476" units="cm"/>
      <inkml:brushProperty name="height" value="0.05476" units="cm"/>
      <inkml:brushProperty name="color" value="#00BFF3"/>
    </inkml:brush>
  </inkml:definitions>
  <inkml:trace contextRef="#ctx0" brushRef="#br0">78838 1412 401,'7'-29'0,"-2"5"0,-3 5 0,0 5 0,-2 3 4,0 0 7,0 2 7,0 1 8,0 2 4,0 6 1,0 4 1,0 6 2,-2 4-2,-2 7-7,-4 5-6,-2 7-6,-4 3-4,-3 2-2,-5 2-3,-3 2-2,-1-1-2,5-4-3,3-4 0,4-3-3,4-5-2,3-3-4,2-5-4,4-3-3,2-4-3,2-4 1,2-4-2,2-4 0,2-3 3,3-2 3,3-2 4,3-2 4,0 0 2,-2 1 0,-4 0-1,-3 2-1,-2 4 8,-2 8 17,-2 8 17,-2 8 17,-2 2 3,-2-2-11,-2-1-10,-2-2-11,5-7-10,12-10-7,11-12-8,13-10-8,5-5-2,2 0 1,1-1 2,0 1 3,-1 1 2,-3 3 3,-5 3 3,-4 3 3,-4 2 0,-5 2-5,-5 3-6,-4 1-4,-7 1-2,-6 0 3,-8 0 0,-6 1 3,-3-1 1,1 2 1,1 1 1,1 0 0,1 0 3,2-2 0,3-2 2,1-1 2,2-1 1,2 0 2,2 2 1,2 1 2,1 4 7,-2 8 10,-1 7 12,0 9 11,0 4 1,0 1-8,2 1-8,1 1-7,0 0-6,1 0-2,2 1-2,0-1-3,2 0-1,2 1-2,2-1-2,2 1 0,1-2-2,3 0 2,2-1 0,1-1 2,4-2-3,3-4-5,4-5-4,5-3-4,4-5-5,8-6-3,6-6-3,8-6-3,6-7-6,9-9-9,7-8-9,8-10-9,-5 1-5,-16 8-4,-16 9-4,-17 9-3</inkml:trace>
</inkml:ink>
</file>

<file path=ppt/ink/ink1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6:04"/>
    </inkml:context>
    <inkml:brush xml:id="br0">
      <inkml:brushProperty name="width" value="0.04502" units="cm"/>
      <inkml:brushProperty name="height" value="0.04502" units="cm"/>
      <inkml:brushProperty name="color" value="#00BFF3"/>
    </inkml:brush>
  </inkml:definitions>
  <inkml:trace contextRef="#ctx0" brushRef="#br0">47150 52767 488,'18'0'84,"5"0"-16,5 0-17,5 0-17,3 0-9,0 0-1,2 0-3,1 0-2,-1 0-3,0 2-2,-1 0-3,-1 2-4,-1-1-2,0-2-4,0-2-2,1-2-4,0-3-1,0-2 1,2-3 0,1-3 1,2-1 1,4 3 2,4 1 0,4 2 2,1 2 2,-1 1 2,0 0 3,-2 2 3,-1 1 1,-4 2-2,-2 2-2,-3 2-1,-4 1-1,-2 2-2,-3 0-1,-3 1-1,-4 0-3,-3-2-2,-5-2-4,-3-2-2,-1-1-3,2 0-2,1 0-3,3 0-3,0-1 2,1 0 4,0-2 5,-1 0 5,1 0 1,0 0-1,-1 2-2,1 0-1,-2 3 5,-1 2 9,-2 3 9,-3 4 11,0 0 3,0 1-1,0 0-1,-1-1-3,2-1-3,0-2-4,1-4-6,1-2-4,2-2-4,3 0 0,4 0-2,2 0-1,1 0-3,2 0-3,1 0-3,1 0-3,-1-1-2,-3 0-1,-3-2-1,-3 0 0,-3-1 0,-1 2 1,-2 0 2,-2 2 1</inkml:trace>
</inkml:ink>
</file>

<file path=ppt/ink/ink1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3:32"/>
    </inkml:context>
    <inkml:brush xml:id="br0">
      <inkml:brushProperty name="width" value="0.0407" units="cm"/>
      <inkml:brushProperty name="height" value="0.0407" units="cm"/>
      <inkml:brushProperty name="color" value="#F2395B"/>
    </inkml:brush>
  </inkml:definitions>
  <inkml:trace contextRef="#ctx0" brushRef="#br0">43081 11918 540,'-22'-1'0,"3"0"0,3-2 0,3 0 0,6-2 10,11 0 19,12-1 19,10-2 21,6-1 3,4-1-9,3-3-10,3-1-10,0-1-9,0 2-11,-2 3-10,0 1-11,-4 1-8,-5 2-9,-7 1-9,-5 0-9,-5 3-5,-3 2-5,-3 4-3,-2 2-4,-3 2 1,-2 0 5,-2 0 7,-2-1 5,-2 1 3,0 0 2,-1 0 2,-2 0 2</inkml:trace>
</inkml:ink>
</file>

<file path=ppt/ink/ink1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3:32"/>
    </inkml:context>
    <inkml:brush xml:id="br0">
      <inkml:brushProperty name="width" value="0.03893" units="cm"/>
      <inkml:brushProperty name="height" value="0.03893" units="cm"/>
      <inkml:brushProperty name="color" value="#F2395B"/>
    </inkml:brush>
  </inkml:definitions>
  <inkml:trace contextRef="#ctx0" brushRef="#br0">43743 11222 565,'-15'-19'47,"4"7"4,3 8 2,3 8 2,2 8-2,0 9-6,2 9-7,0 9-6,1 3-8,0-2-8,0-2-9,0-2-8,-1 0-8,-4 2-10,-2 2-10,-3 2-9,0-3-1,3-7 6,2-9 6,4-7 6</inkml:trace>
</inkml:ink>
</file>

<file path=ppt/ink/ink1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3:33"/>
    </inkml:context>
    <inkml:brush xml:id="br0">
      <inkml:brushProperty name="width" value="0.04294" units="cm"/>
      <inkml:brushProperty name="height" value="0.04294" units="cm"/>
      <inkml:brushProperty name="color" value="#F2395B"/>
    </inkml:brush>
  </inkml:definitions>
  <inkml:trace contextRef="#ctx0" brushRef="#br0">44690 10678 512,'29'-28'45,"-5"7"-9,-5 7-8,-5 7-10,-2 3-2,2 2 5,0 0 6,1 2 6,0 2 1,-1 4-4,-1 4-2,0 3-3,-4 7-5,-3 9-6,-4 9-5,-4 8-6,-5 5-4,-7 0-2,-7 0-1,-7 0-1,-3-2-2,1-4 2,1-4 0,1-4 0,2-5 3,3-4 2,3-5 5,3-4 2,7-5 5,10-3 3,12-3 5,10-2 4,10-5-1,12-6-7,10-6-7,12-6-6,1-2-4,-7-1 2,-7 1 0,-6-1 1,-6 1-14,-4 3-33,-4 1-31,-3 3-32</inkml:trace>
</inkml:ink>
</file>

<file path=ppt/ink/ink1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18"/>
    </inkml:context>
    <inkml:brush xml:id="br0">
      <inkml:brushProperty name="width" value="0.0485" units="cm"/>
      <inkml:brushProperty name="height" value="0.0485" units="cm"/>
      <inkml:brushProperty name="color" value="#F2395B"/>
    </inkml:brush>
  </inkml:definitions>
  <inkml:trace contextRef="#ctx0" brushRef="#br0">70493 15024 453,'-8'-8'1,"2"2"3,1 1 2,0 0 3,3 1 8,2-1 17,4-2 15,2 0 16,3 1 5,2 2-7,1 4-7,3 2-7,-1 3-7,-1 2-9,-2 2-9,-2 1-7,-1 2-10,1 1-7,2 1-10,0 2-7,0-4-17,1-5-23,0-6-24,0-6-22,-2-3-1,-1 1 23,-2-1 22,-2 0 23</inkml:trace>
</inkml:ink>
</file>

<file path=ppt/ink/ink1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19"/>
    </inkml:context>
    <inkml:brush xml:id="br0">
      <inkml:brushProperty name="width" value="0.03758" units="cm"/>
      <inkml:brushProperty name="height" value="0.03758" units="cm"/>
      <inkml:brushProperty name="color" value="#F2395B"/>
    </inkml:brush>
  </inkml:definitions>
  <inkml:trace contextRef="#ctx0" brushRef="#br0">71400 14437 585,'7'-10'0,"-1"-2"0,0-3 0,-2-3-1,1-1 3,0 1 5,1 1 4,2 1 5,-1 2 3,-1 1 0,-1 2 1,0 3 1,0 1 1,2 2 2,1 2 1,3 2 2,0 2 1,0 2 1,-2 2-1,-1 2 0,0 2-2,0 3-5,0 3-3,0 3-5,-1 1-4,1 1-7,0-1-4,0 1-7</inkml:trace>
</inkml:ink>
</file>

<file path=ppt/ink/ink1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19"/>
    </inkml:context>
    <inkml:brush xml:id="br0">
      <inkml:brushProperty name="width" value="0.03553" units="cm"/>
      <inkml:brushProperty name="height" value="0.03553" units="cm"/>
      <inkml:brushProperty name="color" value="#F2395B"/>
    </inkml:brush>
  </inkml:definitions>
  <inkml:trace contextRef="#ctx0" brushRef="#br0">72450 14500 619,'21'1'112,"-3"2"-23,-5 2-22,-3 2-24,-2 2-14,2 3-8,0 3-8,1 3-7,0 1-7,-3 1-9,-1-1-7,-2 1-9,-1-2-11,0-3-13,0-3-13,0-2-13</inkml:trace>
</inkml:ink>
</file>

<file path=ppt/ink/ink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6"/>
    </inkml:context>
    <inkml:brush xml:id="br0">
      <inkml:brushProperty name="width" value="0.05927" units="cm"/>
      <inkml:brushProperty name="height" value="0.05927" units="cm"/>
      <inkml:brushProperty name="color" value="#00BFF3"/>
    </inkml:brush>
  </inkml:definitions>
  <inkml:trace contextRef="#ctx0" brushRef="#br0">93971 43314 371,'0'-22'2,"0"1"4,0 3 3,0 1 5,0 2 1,0 2-1,0 3-2,0 1-2,0 4 8,2 6 18,0 6 16,1 6 19,0 5 1,-4 5-11,-2 5-14,-3 4-11,-2 5-8,0 3-3,0 2-2,0 4-3,0 1-2,-1 0-4,-2 0-3,0 0-3,0-2-3,1-2-4,0-4-2,2-2-3,0-2-2,0 1-2,1-1-1,-1 0-2,0-1-4,2-1-5,1-3-7,0-1-5,1-3-3,-2 0 1,0-1-1,-1-1 1,1-5-6,4-10-10,4-10-10,4-10-11</inkml:trace>
</inkml:ink>
</file>

<file path=ppt/ink/ink1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19"/>
    </inkml:context>
    <inkml:brush xml:id="br0">
      <inkml:brushProperty name="width" value="0.03224" units="cm"/>
      <inkml:brushProperty name="height" value="0.03224" units="cm"/>
      <inkml:brushProperty name="color" value="#F2395B"/>
    </inkml:brush>
  </inkml:definitions>
  <inkml:trace contextRef="#ctx0" brushRef="#br0">73200 14533 682,'8'-6'10,"-1"4"21,1 4 20,0 4 21,-1 2-1,-1 3-22,-1 2-21,0 1-23,-1 0-21,1-1-22,1-2-23,2-2-23</inkml:trace>
</inkml:ink>
</file>

<file path=ppt/ink/ink1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19"/>
    </inkml:context>
    <inkml:brush xml:id="br0">
      <inkml:brushProperty name="width" value="0.022" units="cm"/>
      <inkml:brushProperty name="height" value="0.022" units="cm"/>
      <inkml:brushProperty name="color" value="#F2395B"/>
    </inkml:brush>
  </inkml:definitions>
  <inkml:trace contextRef="#ctx0" brushRef="#br0">73991 9118 999,'-4'-29'-2,"8"5"-7,8 5-5,7 5-6,7 3 1,5 1 7,5 0 8,4 2 7,5-1 4,2-1 0,3-3 0,4-1 1,-2-1-3,-5 4-4,-4 3-5,-5 3-5,-7 1-5,-6 2-6,-6 0-5,-8 2-5,-6 0 1,-2 0 6,-6 0 7,-2 0 6</inkml:trace>
</inkml:ink>
</file>

<file path=ppt/ink/ink1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0"/>
    </inkml:context>
    <inkml:brush xml:id="br0">
      <inkml:brushProperty name="width" value="0.03045" units="cm"/>
      <inkml:brushProperty name="height" value="0.03045" units="cm"/>
      <inkml:brushProperty name="color" value="#F2395B"/>
    </inkml:brush>
  </inkml:definitions>
  <inkml:trace contextRef="#ctx0" brushRef="#br0">74250 8288 722,'-21'-14'-48,"3"2"10,4 4 10,5 3 9,1 3 8,2 4 7,1 4 7,0 4 7,1 4 5,0 5 3,0 4 3,1 7 3,-2 2-1,2 2-4,-1 2-4,0 2-5,0 0-5,2-3-4,0-4-5,2-2-5,0-4-4,2-7-4,0-5-4,2-6-4,2-7 1,4-6 3,3-7 5,5-7 4,1-7 4,1-5 1,-1-6 2,1-6 2,-1-2 1,-3 4 1,-1 2 0,-2 4 0,-3 3 1,-1 7-1,-2 5 1,-2 7 0,-2 5 3,-2 6 6,-2 6 6,-2 6 6,-3 6 3,-2 7-2,-3 7 0,-3 7-2,-1 1-4,2 0-6,3-3-7,1-2-6,2-2-6,2-3-5,2-3-4,2-3-4,2-3-1,0-3 4,2-2 3,0-4 4,1-2 4,2-1 1,0 0 2,2-2 2,-2 1 1,-1 2 1,-2 2 0,-2 2 0,-1 0 1,-2 1-1,0 0 1,-2 0 0,-1-1 0,-2 1 0,-1 0 0,-3 0 0,0-1 0,0-1 1,2-1 1,1 0 0,1-2 4,4-1 6,3-1 6,2 0 8,3 0 1,4 0-1,2 1-2,3 2-1,0-1-2,-2 1-3,-4 0-3,-3 0-2,-1 1-2,0 1-4,0 3-1,0 2-3,-2 1-1,-4 1 0,-4 1 0,-4 1 1,-2 0-2,-3-3-1,-2-1-2,-1-2-2,-3-3-1,0-3-1,0-2 0,-2-4 0,-1-3-2,1-6-1,-1-4-3,1-5-1,1-4-1,5-3 1,3-3 1,4-3 2,3 1 1,2 4 2,3 3 1,1 5 3,2 1 1,5 2 3,4 1 2,4 1 2,1 2 2,-1 2 2,-1 4 2,0 2 3,-3 3 0,-1 2-1,-2 2 0,-2 2 0,-2 3-1,-2 3-1,-2 5 0,-2 4-1,-3 1-1,-2 1-2,-3-1-1,-3 0-2,-1-1-2,4-3-2,3-3-2,3-2-3,3-4-6,6-4-8,4-5-9,5-2-9,6-6-2,7-4 5,7-5 4,7-5 5,2-2 5,2 1 6,-2 1 7,2 1 6,-4 2 4,-4 4 2,-5 4 1,-5 5 1,-8 3 8,-7 6 15,-10 4 15,-8 5 14,-5 2 3,-2-1-11,0 0-9,-1-2-9,0-1-13,1-1-15,1 0-13,1-2-16,-1 0-8,-2 2-5,-1 0-4,-3 1-5,-2 1 2,-1 2 4,-3 0 7,-1 1 4,-3 2 6,-4 1 6,-5 3 4,-3 1 5,-3 2 4,0-1 0,-1 1 1,-2-1 2,3-1 0,6-3 0,6-3 1,6-2-1,4-4 6,4-1 10,5-2 9,3-2 11,4-2 3,6-1-1,4 0-3,6-1-2,5-2 0,9-1 0,7 0 1,8-1 1,7-2-3,4-2-5,5-2-6,6-1-5,1-1-7,-1 2-7,-1 2-7,-1 2-7,-3 2-8,-6 2-7,-6 2-7,-6 2-8,-6 2-2,-4 0 1,-5 1 2,-4 2 2,-5-1 4,-3-1 7,-3 0 8,-2-2 6</inkml:trace>
</inkml:ink>
</file>

<file path=ppt/ink/ink1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1"/>
    </inkml:context>
    <inkml:brush xml:id="br0">
      <inkml:brushProperty name="width" value="0.02902" units="cm"/>
      <inkml:brushProperty name="height" value="0.02902" units="cm"/>
      <inkml:brushProperty name="color" value="#F2395B"/>
    </inkml:brush>
  </inkml:definitions>
  <inkml:trace contextRef="#ctx0" brushRef="#br0">76499 8975 758,'7'-41'-6,"0"10"8,-2 11 8,0 11 7,-3 8 4,-1 7 1,-2 7 2,-1 8 0,-3 4 1,-2 4-1,-2 5-2,-2 3 0,0 0-5,3-2-5,1-3-7,2-3-5,1-3-6,2 0-4,0-1-3,2 0-5,2-5-4,4-5-3,4-7-4,3-5-2,4-5-3,1-6-3,3-4-1,2-5-2,-1-4 4,0-5 7,-1-3 9,0-4 7,-3-2 6,-3 1 1,-3 1 2,-3 2 2,-1 1 1,-2 3 2,-1 3 2,0 3 2,-3 5 4,-2 7 9,-4 6 8,-2 8 8,-3 6 4,-2 7 2,-1 7 2,-3 7 0,-2 4-1,-1 4-7,-3 2-7,-1 4-6,-2 1-9,-1 2-11,-1 0-11,-1 2-12,1-3-7,3-3-2,3-4-3,3-3-2,3-7 0,3-8 1,2-7 2,4-8 2,2-6 4,2-4 5,2-4 6,2-4 5,3-4 3,4-3 3,3-5 0,5-3 3,3-2 0,5 3 1,3 1 0,5 3 1,0 1-1,0 1 1,-1 1 0,-1 1 0,-2 1 4,-2 2 9,-2 3 9,-1 1 8,-3 2 4,-3 2-3,-3 2-2,-3 2-2,-3 4-3,-4 6-3,-4 5-4,-4 7-3,-5 3-3,-6 1-2,-5 1-2,-6 1-3,-5-1-4,-1 0-7,-3-1-8,-1-1-7,1-3-6,4-5-1,3-4-4,5-6-2,2-5 2,2-4 6,3-5 6,1-5 7,3-4 4,2 0 2,4-1 3,3-1 1,2 1 2,3 3 1,4 3 0,2 3 0,3 2 2,3 4 2,3 2 3,4 4 3,0 3 5,1 5 10,-1 5 8,1 6 10,-1 1 2,2 0-5,1 1-4,1-1-5,0 0-8,-3-3-13,-2-1-13,-1-2-12,-2-3-9,-3-3-5,-1-3-6,-2-2-4</inkml:trace>
</inkml:ink>
</file>

<file path=ppt/ink/ink1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1"/>
    </inkml:context>
    <inkml:brush xml:id="br0">
      <inkml:brushProperty name="width" value="0.02269" units="cm"/>
      <inkml:brushProperty name="height" value="0.02269" units="cm"/>
      <inkml:brushProperty name="color" value="#F2395B"/>
    </inkml:brush>
  </inkml:definitions>
  <inkml:trace contextRef="#ctx0" brushRef="#br0">77527 7990 969,'-6'-11'-1,"2"-5"-2,4-7-1,3-5-3,2 1 3,3 8 8,3 7 8,3 8 7,2 6-4,2 4-16,0 3-16,1 5-16,-2 3-5,-1 3 4,-4 3 4,-3 3 5,-2-2 4,0-4 4,-2-5 3,0-4 3</inkml:trace>
</inkml:ink>
</file>

<file path=ppt/ink/ink1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2"/>
    </inkml:context>
    <inkml:brush xml:id="br0">
      <inkml:brushProperty name="width" value="0.03222" units="cm"/>
      <inkml:brushProperty name="height" value="0.03222" units="cm"/>
      <inkml:brushProperty name="color" value="#F2395B"/>
    </inkml:brush>
  </inkml:definitions>
  <inkml:trace contextRef="#ctx0" brushRef="#br0">78394 8448 682,'-7'9'-1,"2"2"-1,2 2 0,2 1-2,1 2-2,-2 0-3,0-1-4,-2 1-3,0 1-2,1 3 1,-1 3 1,0 3 0,0 0 3,2-5 2,0-3 4,2-5 2,0-2 2,0 0 1,0-2 1,0 0 0,0-1 0,0 1 1,0 1-1,0 2 1,0 0 0,0 1 0,0 1 0,0 2 0,0 0 2,0 1 2,0 1 5,0 1 2,0 2 8,0 3 10,0 3 10,0 3 10,-1 2 3,-2 4-6,-2 3-7,-2 3-4,0-1-7,1-4-6,0-4-6,2-4-6,0-2-6,2-3-8,0-1-8,2-3-7,0-5-8,2-8-6,0-10-8,2-8-6,1-10 0,3-11 6,4-10 5,2-12 7,2-6 6,-1-3 4,1-3 6,0-3 5,-1 2 4,1 7 0,0 6 2,-1 8 0,0 6 1,-3 6 0,-1 5 1,-2 7-1,-2 4 3,0 5 2,-2 3 3,0 4 3,-2 5 5,-1 6 8,0 5 7,-2 7 8,0 2-2,0-3-10,0-1-11,0-2-10,2-3-9,2-1-9,4-2-9,2-2-9,4-5-1,7-6 5,5-7 5,7-7 5,1-4 4,0-1 3,-1-1 3,-1-1 2,-3 2 3,-5 5 0,-5 5 0,-5 5 2,-4 4 0,-2 4 2,-4 4 2,-2 4 2,-6 4 3,-4 5 7,-7 5 4,-5 5 7,-5 3 0,-1 1-4,-3 1-4,-1 1-4,-1-1-3,1-2-2,1-1-3,2-3-1,1-2-3,5-3-3,3-3-3,4-2-2,5-6-6,5-7-6,4-6-8,5-7-7,4-7 1,0-5 5,1-7 7,2-5 7,0-5 4,1-4 2,1-4 1,1-4 2,0 3 2,-2 8-1,-3 9 1,-1 10 1,-3 9 6,-4 12 13,-4 12 13,-4 11 13,-2 8 5,-1 5-4,-2 3-3,0 4-5,0 1-3,1-2-6,0-2-4,2-1-4,0 1-4,0 6 0,1 6-2,-1 6 0,0 1-3,2-3-3,1-2-4,0-4-3,2-4-6,2-6-9,2-6-10,2-5-9,3-8-7,4-7-7,3-8-5,5-8-5,3-8 1,3-9 10,3-9 11,3-8 9,1-6 7,1 1 4,-1 0 5,0 0 3,-2 2 3,-3 4 1,-5 3 2,-3 5 3,-4 4-1,-2 5-1,-4 5-1,-3 5-1,-3 4 6,-6 4 11,-4 4 13,-5 4 12,-5 4 3,-3 5-4,-5 5-4,-3 5-5,-2 3-5,-1-1-7,1 0-5,0 1-7,2-3-4,7-3-2,5-5-4,6-3-2,9-3-4,10-2-7,11-2-5,11-2-7,6-2-2,2-1 1,2 0 1,3-2 1,-2-1 1,-2-4 4,-3-2 3,-4-3 3,-3-1 2,-5 0 4,-5 2 2,-4 1 4,-4 0 1,-1 2 1,-1 1 0,0 0 2</inkml:trace>
</inkml:ink>
</file>

<file path=ppt/ink/ink1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2"/>
    </inkml:context>
    <inkml:brush xml:id="br0">
      <inkml:brushProperty name="width" value="0.022" units="cm"/>
      <inkml:brushProperty name="height" value="0.022" units="cm"/>
      <inkml:brushProperty name="color" value="#F2395B"/>
    </inkml:brush>
  </inkml:definitions>
  <inkml:trace contextRef="#ctx0" brushRef="#br0">81298 7690 999,'7'-9'-3,"0"0"-6,-2-1-6,0-1-6,-2 0 3,1 2 12,0 2 12,0 2 12,0 3 2,0 2-10,-1 4-9,2 2-9,-3 4-7,-3 6-6,-2 4-5,-3 5-5,-2 2-1,0 2 7,1 1 5,-1 1 6,0-3 4,2-4 2,1-5 3,0-4 2,1-4 1,1-1 0,-1-1 1,0 0 0</inkml:trace>
</inkml:ink>
</file>

<file path=ppt/ink/ink1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3"/>
    </inkml:context>
    <inkml:brush xml:id="br0">
      <inkml:brushProperty name="width" value="0.02577" units="cm"/>
      <inkml:brushProperty name="height" value="0.02577" units="cm"/>
      <inkml:brushProperty name="color" value="#F2395B"/>
    </inkml:brush>
  </inkml:definitions>
  <inkml:trace contextRef="#ctx0" brushRef="#br0">80994 8850 853,'-22'78'-65,"7"-17"15,3-17 15,6-16 15,3-8 9,0 0 3,2-1 1,0 1 4,1-1 3,0 1 7,0-1 5,0 1 7,0 0 4,0 3 2,0 1 4,0 3 3,0 2 0,-2 4 1,0 4-1,-2 5 0,0 1-4,1 2-7,-1 0-7,0 2-7,0-2-9,2-4-7,0-4-10,2-4-8,0-4-4,0-7 3,0-5 3,0-6 2</inkml:trace>
</inkml:ink>
</file>

<file path=ppt/ink/ink1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4:24"/>
    </inkml:context>
    <inkml:brush xml:id="br0">
      <inkml:brushProperty name="width" value="0.03044" units="cm"/>
      <inkml:brushProperty name="height" value="0.03044" units="cm"/>
      <inkml:brushProperty name="color" value="#F2395B"/>
    </inkml:brush>
  </inkml:definitions>
  <inkml:trace contextRef="#ctx0" brushRef="#br0">81751 7247 722,'21'-14'-4,"-3"2"-7,-5 4-8,-3 3-8,-2 1 1,2 2 9,0 0 9,2 2 10,-2 1 5,1 2 1,-2 2 1,0 2 2,-3 1-2,-1 3-4,-2 2-6,-2 2-5,-1 0-2,-2 1 1,0 0-1,-1-1 2,-4 3-2,-4 3-1,-5 5-1,-5 3-2,-3 2 0,-2-1 3,0-1 3,0-1 2,-1-2 1,3-1 2,1-3-1,3-1 2,1-3-1,2-1 1,3-2-1,1-3 1,2-1 0,1-2 0,0-2 0,2-2 0,1 0 3,4 3 5,3 3 6,2 4 5,1 1 3,-2 1 0,-2 1 1,-2 1 1,-2 1-2,0 1 0,-1 1-3,-1 2-1,0-3-5,2-3-8,2-5-8,2-3-8,2-4-5,4-4-2,2-4-1,4-4-2,3-5-1,7-5 1,5-7 0,7-5 0,2-3 3,0-1 4,0 1 3,1 0 5,-3 1 3,-2 5 0,-3 3 1,-3 5 0,-4 3 2,-3 4-1,-4 4 1,-4 4-1,-4 3 3,-3 4 2,-2 2 3,-3 4 2,-5 2 2,-6 5-1,-6 3-1,-5 5-1,-4 2-2,-1 1-2,-1 1-3,-1 1-2,1-2-3,3-2 0,4-3 0,2-3-1,2-2 1,4-3-1,3-1 1,3-2 0,4-3 0,6-2 0,5-4-1,7-3-1,2-1 1,-2 0 1,-3 0 1,-1 0 1,-2 2 1,-4 4 1,-3 4-1,-2 4 1,-3 1-1,-4-1 1,-2-1 0,-3 0 0,-1-1 2,2 3 5,3 1 4,1 3 5,2-1 2,2-3 1,2-2 0,2-4 0,2-1-1,0 0-2,2 0 0,0-1-3,0 2-2,0 2-3,-2 2-5,0 1-3,-1 2-2,0 0 0,0-1 0,0 1 1,0-2-2,0-1-1,0-2-3,0-2-1,0-4-2,2-4-4,0-6-3,2-4-3,2-6 0,7-7 2,6-7 2,6-7 2,2-3 3,2 0 2,1 0 2,1 0 4,-1 2 0,-1 5 2,-3 5-1,-1 5 2,-3 4 3,-3 5 7,-3 3 8,-3 4 7,-2 5 6,-2 4 3,-2 5 2,-2 6 4,-3 1 0,-1 1-3,-2 0-3,-1-1-2,-3 1-3,-1 0-3,0-1-3,-1 1-1,-1-1-11,0-1-19,1-1-18,-1 0-19,1-4-9,4-5 0,2-4 1,4-5 0,2-4 5,3 0 10,4-1 12,2-1 10,1 0 6,-1 4 3,-1 2 2,0 4 1,-2 2 4,-1 2 4,0 2 4,-2 2 5,-1 1 1,-2 1 3,-3 2 0,0 0 2,-3 1-2,-1-1-7,0 1-7,-1 0-5,-2-1-3,0-3 3,-1-1 3,-2-2 3</inkml:trace>
</inkml:ink>
</file>

<file path=ppt/ink/ink1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38"/>
    </inkml:context>
    <inkml:brush xml:id="br0">
      <inkml:brushProperty name="width" value="0.022" units="cm"/>
      <inkml:brushProperty name="height" value="0.022" units="cm"/>
      <inkml:brushProperty name="color" value="#F2395B"/>
    </inkml:brush>
  </inkml:definitions>
  <inkml:trace contextRef="#ctx0" brushRef="#br0">89300 11100 999,'-88'-107'-30,"26"39"-2,24 36-2,26 39-1</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46"/>
    </inkml:context>
    <inkml:brush xml:id="br0">
      <inkml:brushProperty name="width" value="0.02857" units="cm"/>
      <inkml:brushProperty name="height" value="0.02857" units="cm"/>
      <inkml:brushProperty name="color" value="#F2385B"/>
    </inkml:brush>
  </inkml:definitions>
  <inkml:trace contextRef="#ctx0" brushRef="#br0">81800 28750 770,'-21'-38'-35,"10"26"28,10 24 28,9 26 27,2 13 8,-2 4-10,-3 3-13,-3 3-10,-2 1-8,0 1-3,0-1-3,0 1-3,0 2-4,0 7-2,0 6-2,0 7-2,0 5-2,0 7 1,0 6 0,0 7 0,-2 0-1,-3-2-2,-3-3-2,-2-3-3,-1-9-2,3-11 1,3-14 0,4-11 0,1-11-1,0-5-1,0-7-1,0-5-2,4-11-3,10-11-3,10-14-4,9-11-4,1-7 1,-6 0 6,-6 0 7,-6 0 6</inkml:trace>
</inkml:ink>
</file>

<file path=ppt/ink/ink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7:36"/>
    </inkml:context>
    <inkml:brush xml:id="br0">
      <inkml:brushProperty name="width" value="0.05676" units="cm"/>
      <inkml:brushProperty name="height" value="0.05676" units="cm"/>
      <inkml:brushProperty name="color" value="#00BFF3"/>
    </inkml:brush>
  </inkml:definitions>
  <inkml:trace contextRef="#ctx0" brushRef="#br0">94050 44656 387,'24'-31'2,"1"0"3,1-1 3,1 1 4,-1 3 4,-1 5 7,-3 6 5,-1 7 7,-3 3 2,-1 2-1,-2 2 0,-2 2-2,-3 2-2,-1 4-5,-2 2-5,-2 4-5,-1 2-3,0 3-5,-1 3-2,2 3-4,-2 0-2,1-1 1,0-2-1,0-3 1,2-2-4,2-4-4,3-4-5,3-4-6,3-4-3,1-4-1,3-4 0,2-4-2,1-3 0,1-3 2,1-3 0,1-3 2,-1 0 3,-2 1 4,-1 3 5,-2 1 5,-4 2 4,-1 1 4,-4 1 4,-3 1 4,-1 1 3,0 0 3,0 2 1,0 1 4,0 4 3,-1 6 4,1 7 5,0 8 4,-2 4 0,-2 1-5,-4 3-6,-2 1-6,-2 2-4,0 1-4,0 1-5,0 1-3,1 0-4,0-1-2,2-1-1,0-1-3,2-2-2,2-3-3,2-3-1,2-3-3,3-4-2,6-4-3,4-6-2,5-4-2,0-5 0,-1-3 3,-4-5 4,-3-4 2,-1-1 3,1-1 2,1 1 1,1-1 2,0 0 1,-1-1 1,0-1-1,-2 0 1,-1-2-1,-1-1 0,-1-1-1,0-1 0,-2 0-1,-1 2 0,-1 0-2,0 1 0,-3 1-1,-4 1 1,-4 1 0,-4 1-1,-4 3 0,-6 5 0,-4 5-1,-5 4-2,-5 6 1,-5 6 0,-4 6 0,-6 6 0,0 2 1,4 1-1,4-1 1,4 1 0,3-1-7,3-1-16,3-1-15,3-1-16</inkml:trace>
</inkml:ink>
</file>

<file path=ppt/ink/ink1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42"/>
    </inkml:context>
    <inkml:brush xml:id="br0">
      <inkml:brushProperty name="width" value="0.03841" units="cm"/>
      <inkml:brushProperty name="height" value="0.03841" units="cm"/>
      <inkml:brushProperty name="color" value="#F2395B"/>
    </inkml:brush>
  </inkml:definitions>
  <inkml:trace contextRef="#ctx0" brushRef="#br0">79100 12900 572,'-46'-2'0,"10"-3"1,10-3-1,9-2 0,4-3 7,1 1 14,-1-1 13,1 1 13,4-1 2,9 1-12,10-1-12,10 1-11,5 1-3,4 3 3,3 3 3,3 4 3,3 1 2,3 0-1,3 0-2,4 0-2,1-2-1,0-3-4,0-3-3,0-2-4,0-1-1,0 3-2,0 3 0,0 4-1,0 1-1,0 0 1,0 0-2,0 0 1,0 0-2,0 0-3,0 0-2,0 0-2,-2 0-2,-3 0-1,-3 0 0,-2 0-1,-3 0-2,1 0-6,-1 0-4,1 0-6,-10 0-5,-19 0-3,-18 0-3,-19 0-5,-8 0 1,3 0 5,3 0 5,4 0 6,1-2 4,0-3 6,0-3 6,0-2 5</inkml:trace>
</inkml:ink>
</file>

<file path=ppt/ink/ink1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43"/>
    </inkml:context>
    <inkml:brush xml:id="br0">
      <inkml:brushProperty name="width" value="0.03851" units="cm"/>
      <inkml:brushProperty name="height" value="0.03851" units="cm"/>
      <inkml:brushProperty name="color" value="#F2395B"/>
    </inkml:brush>
  </inkml:definitions>
  <inkml:trace contextRef="#ctx0" brushRef="#br0">79550 12150 571,'-44'-69'13,"13"13"6,12 12 6,13 13 5,6 12 5,0 13 4,0 12 3,0 13 5,0 13-2,0 17-7,0 15-8,0 16-8,0 7-5,0 1-4,0-1-4,0 1-5,-2 1-4,-3 3-7,-3 3-6,-2 4-7,-3-1-3,1-3 2,-1-3 1,1-2 1,1-9-4,3-12-11,3-13-11,4-12-11</inkml:trace>
</inkml:ink>
</file>

<file path=ppt/ink/ink1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43"/>
    </inkml:context>
    <inkml:brush xml:id="br0">
      <inkml:brushProperty name="width" value="0.03823" units="cm"/>
      <inkml:brushProperty name="height" value="0.03823" units="cm"/>
      <inkml:brushProperty name="color" value="#F2395B"/>
    </inkml:brush>
  </inkml:definitions>
  <inkml:trace contextRef="#ctx0" brushRef="#br0">80850 11450 575,'1'-69'4,"4"13"9,3 12 9,3 13 9,7 9 2,14 6-2,11 7-4,14 6-3,3 6-2,-2 6-1,-3 7 0,-3 6 0,-4 4-2,-3 4-3,-3 3-3,-2 3-3,-6 3-2,-6 3-2,-6 3-1,-6 4-1,-9 5-2,-8 10 2,-10 10-1,-9 9 1,-12 2-2,-11-2-2,-14-3-3,-11-3-3,-4-7 0,6-9-1,7-10-1,6-8 1,13-9 1,23-6 4,22-6 3,22-6 3,16-6 2,14-2 1,11-3 1,14-3 0,2-2 0,-6 0-1,-6 0-1,-6 0-1,-9 3 0,-8 6 0,-10 7 0,-9 6 0,-9 6 0,-5 6 0,-7 7 0,-5 6 0,-14 7-1,-18 10-5,-19 10-2,-18 9-4,-17 9 0,-11 9 1,-14 10 2,-11 10 1,2-3-4,19-11-10,19-14-12,19-11-10,12-14-9,6-11-6,7-14-7,6-11-6</inkml:trace>
</inkml:ink>
</file>

<file path=ppt/ink/ink1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2"/>
    </inkml:context>
    <inkml:brush xml:id="br0">
      <inkml:brushProperty name="width" value="0.04496" units="cm"/>
      <inkml:brushProperty name="height" value="0.04496" units="cm"/>
    </inkml:brush>
  </inkml:definitions>
  <inkml:trace contextRef="#ctx0" brushRef="#br0">19550 40500 489,'-40'-68'81,"73"17"-9,72 15-8,72 16-9,15 10-8,-41 7-9,-40 6-10,-40 7-8,-18 8-6,6 14-3,7 11-3,6 14-1,-5 7-4,-16 3-1,-15 3-2,-15 4-3,-14 5 0,-8 10-1,-10 10 1,-9 9-1,-12 6 0,-11 3 2,-14 3 0,-11 4 0,-14-4 1,-11-9 0,-14-10-1,-11-8-1,-7-9-1,0-6-2,0-6-2,0-6-2,6-7 1,13-6 0,12-6 2,13-6 1,9-7 2,6-6 1,7-6 3,6-6 2,21-9 5,39-8 7,36-10 7,39-9 9,19-5 0,4 0-7,3 0-7,3 0-6,4 1-5,7 4-2,6 3-4,7 3-1,-6 3-4,-15 3-3,-15 3-4,-16 4-2,-7 1-7,4 0-8,3 0-7,3 0-9,1 0-4,1 0 1,-1 0 1,1 0 0,-9 0 3,-15 0 3,-15 0 5,-16 0 3</inkml:trace>
</inkml:ink>
</file>

<file path=ppt/ink/ink1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2"/>
    </inkml:context>
    <inkml:brush xml:id="br0">
      <inkml:brushProperty name="width" value="0.0512" units="cm"/>
      <inkml:brushProperty name="height" value="0.0512" units="cm"/>
    </inkml:brush>
  </inkml:definitions>
  <inkml:trace contextRef="#ctx0" brushRef="#br0">21700 39650 429,'-22'-113'33,"6"26"-1,7 24 0,6 26 0,3 21 2,0 19 4,0 19 5,0 19 3,0 15 0,0 13-5,0 12-6,0 13-6,0 9-4,0 6-3,0 7-3,0 6-4,-2 13-2,-3 23-1,-3 22-3,-2 22-1,-6 18-3,-6 16-4,-6 15-4,-6 17-4,1-3-9,9-18-13,10-19-14,10-18-12,5-17-7,4-11 2,3-14 1,3-11 1,1-23 4,1-31 6,-1-31 6,1-31 5</inkml:trace>
</inkml:ink>
</file>

<file path=ppt/ink/ink1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3"/>
    </inkml:context>
    <inkml:brush xml:id="br0">
      <inkml:brushProperty name="width" value="0.04381" units="cm"/>
      <inkml:brushProperty name="height" value="0.04381" units="cm"/>
    </inkml:brush>
  </inkml:definitions>
  <inkml:trace contextRef="#ctx0" brushRef="#br0">23400 40300 502,'-125'53'132,"0"6"-32,0 7-35,0 6-34,4 3-17,10 0-4,10 0-2,9 0-3,9-5-1,9-9-1,10-10 0,10-8 0,7-8-2,6-2 0,7-3-1,6-3-2,13-2 2,23 0 4,22 0 3,22 0 3,8 0 1,-2 0 0,-3 0 0,-3 0-1,1 0-1,6 0 0,7 0-1,6 0-1,3 0-1,0 0 0,0 0-2,0 0 0,-4 0-2,-5 0-2,-7 0-1,-5 0-3,-8 1-2,-5 4-1,-7 3-2,-5 3-2,-6 3-3,-3 3-5,-3 3-5,-2 4-6,-8-3-3,-8-5-1,-10-7-2,-9-5-2,-5-6 1,0-3 2,0-3 2,0-2 1,0-3 2,0 1-1,0-1 0,0 1 0</inkml:trace>
</inkml:ink>
</file>

<file path=ppt/ink/ink1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3"/>
    </inkml:context>
    <inkml:brush xml:id="br0">
      <inkml:brushProperty name="width" value="0.03565" units="cm"/>
      <inkml:brushProperty name="height" value="0.03565" units="cm"/>
    </inkml:brush>
  </inkml:definitions>
  <inkml:trace contextRef="#ctx0" brushRef="#br0">23800 40950 617,'68'0'106,"-11"0"-22,-14 0-23,-11 0-22,-9 6-14,-3 13-6,-3 12-5,-2 13-6,-9 10-5,-12 10-4,-13 10-4,-12 9-5,-5-1-2,3-8 0,3-10 1,4-9 0,8-10 2,17-9 3,15-10 2,16-8 3,7-6 3,1 1 3,-1-1 4,1 1 3,-3 2 0,-2 7-2,-3 6-2,-3 7-2,-6 4-1,-5 3 0,-7 3 1,-5 4-1,-8 4 0,-5 6 1,-7 7-1,-5 6 0,-6-1-6,-3-5-10,-3-7-11,-2-5-10,-1-11-7,3-11-3,3-14-3,4-11-4,1-7 2,0 0 7,0 0 7,0 0 6</inkml:trace>
</inkml:ink>
</file>

<file path=ppt/ink/ink1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4"/>
    </inkml:context>
    <inkml:brush xml:id="br0">
      <inkml:brushProperty name="width" value="0.04695" units="cm"/>
      <inkml:brushProperty name="height" value="0.04695" units="cm"/>
    </inkml:brush>
  </inkml:definitions>
  <inkml:trace contextRef="#ctx0" brushRef="#br0">26600 38900 468,'-24'-24'0,"4"4"0,3 3 0,3 3 0,1 1 0,1 1 0,-1-1 0,1 1 0,-3-1 7,-2 1 14,-3-1 14,-3 1 13,-9 2 4,-11 7-10,-14 6-8,-11 7-8,-7 5-9,0 7-7,0 6-6,0 7-8,4-1-1,10-6 1,10-6 2,9-6 3,9 2 1,9 14 3,10 11 2,10 14 2,5 5 1,4 1-1,3-1-1,3 1-1,1 2 0,1 7 4,-1 6 1,1 7 4,-3 7 0,-2 9 0,-3 10-2,-3 10 0,-2 7-1,0 6 0,0 7-2,0 6 1,0 4-2,0 4-2,0 3-1,0 3-2,1-4-2,4-8-1,3-10 0,3-9-2,3-10 0,3-9-4,3-10-1,4-8-2,-1-12-2,-3-12 0,-3-13 0,-2-12-1,3-21-9,14-28-17,11-28-18,14-27-17,-1-11-5,-12 10 7,-13 10 8,-12 9 7</inkml:trace>
</inkml:ink>
</file>

<file path=ppt/ink/ink1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4"/>
    </inkml:context>
    <inkml:brush xml:id="br0">
      <inkml:brushProperty name="width" value="0.03954" units="cm"/>
      <inkml:brushProperty name="height" value="0.03954" units="cm"/>
    </inkml:brush>
  </inkml:definitions>
  <inkml:trace contextRef="#ctx0" brushRef="#br0">27650 38900 556,'-15'-68'54,"23"17"3,22 15 3,22 16 4,12 9-4,3 3-9,3 3-11,4 4-9,-1 2-12,-3 4-11,-3 3-13,-2 3-13,-8 3-7,-8 3-3,-10 3-5,-9 4-3,-10 2-3,-9 4-4,-10 3-3,-8 3-3,-11 1 2,-8 1 4,-10-1 7,-9 1 4,-2-3 6,6-2 5,7-3 5,6-3 5</inkml:trace>
</inkml:ink>
</file>

<file path=ppt/ink/ink1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5"/>
    </inkml:context>
    <inkml:brush xml:id="br0">
      <inkml:brushProperty name="width" value="0.05302" units="cm"/>
      <inkml:brushProperty name="height" value="0.05302" units="cm"/>
    </inkml:brush>
  </inkml:definitions>
  <inkml:trace contextRef="#ctx0" brushRef="#br0">27700 39400 414,'-25'23'0,"0"-3"0,0-3 0,0-2 0,0-1 0,0 3 0,0 3 0,0 4 0,1 2 5,4 4 9,3 3 9,3 3 9,3 3 6,3 3 1,3 3 2,4 4 2,1 2-1,0 4-4,0 3-5,0 3-4,1 7-3,4 14-3,3 11-4,3 14-3,-1 10-2,-2 9-3,-3 10-2,-3 10-1,-4 4-4,-3 0-4,-3 0-4,-2 0-4,-1-10-5,3-18-7,3-19-8,4-18-6,2-29-7,4-37-6,3-38-6,3-37-6,1-29 1,1-18 6,-1-19 7,1-18 6,-1-3 7,1 17 7,-1 15 8,1 16 6,-1 12 8,1 9 5,-1 10 6,1 10 7,5 7 5,14 6 7,11 7 7,14 6 6,10 3 1,9 0-4,10 0-4,10 0-3,2 1-5,-3 4-5,-3 3-4,-2 3-4,-8 3-3,-8 3 0,-10 3-1,-9 4 1,-9-4-8,-5-9-13,-7-10-13,-5-8-13,-11-6-5,-11 1 4,-14-1 6,-11 1 4,-9-1 5,-3 1 6,-3-1 6,-2 1 7,-3 2 4,1 7 2,-1 6 4,1 7 3,-3 4 4,-2 3 7,-3 3 5,-3 4 7,-1 5 4,4 10 0,3 10 0,3 9 1,1 10-1,1 14-2,-1 11-4,1 14-2,2 7-1,7 3-2,6 3 1,7 4-2,5 1-1,7 0-3,6 0-2,7 0-2,8-4-5,14-5-6,11-7-5,14-5-6,8-12-8,7-16-10,6-15-9,7-15-9,2-12-5,1-6 2,-1-6 1,1-6 1,-7-4-1,-12 1-4,-13-1-3,-12 1-5</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3"/>
    </inkml:context>
    <inkml:brush xml:id="br0">
      <inkml:brushProperty name="width" value="0.04407" units="cm"/>
      <inkml:brushProperty name="height" value="0.04407" units="cm"/>
      <inkml:brushProperty name="color" value="#F2395B"/>
    </inkml:brush>
  </inkml:definitions>
  <inkml:trace contextRef="#ctx0" brushRef="#br0">45281 49297 499,'-4'-21'7,"6"7"14,8 5 15,6 6 15,3 4 1,-1 2-9,-1 2-9,-1 2-10,0 1-6,2 1-1,0 2-3,1 0-3,0 0 0,-3 1-1,-1 0-1,-2 0-1,-3 1-1,-1 3-2,-2 3-1,-2 3-1,-2 2-1,-2 1 0,-2 1 0,-2 1 1,-3 0-2,-2-1-3,-3-1-3,-3-1-3,-2-1-2,-2-1 0,0-1-1,-1-1-1,0-2 1,1-3 1,1-2 2,1-4 2,0-2 1,2-2 3,1-3 1,1 0 2,0-2 3,0 0 7,0 0 5,1 0 6,3-2 2,8 0-1,8-3-1,8-2-1,4 0-3,1 0-2,1 2-3,1 1-2,1 0-7,1 2-6,1 0-9,1 2-7,0 0-7,1 2-3,-1 0-6,0 2-4,-1 0-3,-3 1-3,-3 2-4,-2 0-2</inkml:trace>
</inkml:ink>
</file>

<file path=ppt/ink/ink1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6"/>
    </inkml:context>
    <inkml:brush xml:id="br0">
      <inkml:brushProperty name="width" value="0.04104" units="cm"/>
      <inkml:brushProperty name="height" value="0.04104" units="cm"/>
    </inkml:brush>
  </inkml:definitions>
  <inkml:trace contextRef="#ctx0" brushRef="#br0">31450 39050 536,'-25'-47'10,"0"6"-2,0 7-3,0 6-3,0 7 5,0 10 11,0 10 11,0 9 11,-2 9 3,-3 9-5,-3 10-5,-2 10-5,-5 10-4,-2 13-3,-3 12-2,-3 13-3,-2 6-2,0 0 1,0 0-1,0 0 0,3 0 0,6 0-1,7 0-1,6 0 0,6 0-3,6 0-4,7 0-4,6 0-5,10-5-5,17-9-7,15-10-6,16-8-7,10-11-6,7-8-5,6-10-6,7-9-5,-4-9 2,-12-5 8,-13-7 9,-12-5 8,-9-6 3,-2-3-3,-3-3-3,-3-2-3</inkml:trace>
</inkml:ink>
</file>

<file path=ppt/ink/ink1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7"/>
    </inkml:context>
    <inkml:brush xml:id="br0">
      <inkml:brushProperty name="width" value="0.0439" units="cm"/>
      <inkml:brushProperty name="height" value="0.0439" units="cm"/>
    </inkml:brush>
  </inkml:definitions>
  <inkml:trace contextRef="#ctx0" brushRef="#br0">32850 39200 501,'-27'-22'0,"-3"6"0,-3 7 0,-2 6 0,-1 3 0,3 0 0,3 0 0,4 0 0,-3 4 8,-5 10 17,-7 10 18,-5 9 16,-4 7 4,0 7-9,0 6-8,0 7-9,1 4-6,4 3-4,3 3-4,3 4-4,1-1-4,1-3-3,-1-3-2,1-2-3,4-5-2,9-2 0,10-3 0,10-3-1,7-4-5,6-3-12,7-3-12,6-2-13,7-6-5,10-6-1,10-6 1,9-6-2,1-6 2,-6-2 3,-6-3 2,-6-3 2</inkml:trace>
</inkml:ink>
</file>

<file path=ppt/ink/ink1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7"/>
    </inkml:context>
    <inkml:brush xml:id="br0">
      <inkml:brushProperty name="width" value="0.03836" units="cm"/>
      <inkml:brushProperty name="height" value="0.03836" units="cm"/>
    </inkml:brush>
  </inkml:definitions>
  <inkml:trace contextRef="#ctx0" brushRef="#br0">32700 40000 573,'25'-44'43,"0"13"-2,0 12-3,0 13-3,0 4 1,0-3 2,0-3 4,0-2 2,1 0-3,4 7-9,3 6-9,3 7-9,-7-3-17,-15-8-21,-15-10-23,-16-9-21</inkml:trace>
</inkml:ink>
</file>

<file path=ppt/ink/ink1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8"/>
    </inkml:context>
    <inkml:brush xml:id="br0">
      <inkml:brushProperty name="width" value="0.03983" units="cm"/>
      <inkml:brushProperty name="height" value="0.03983" units="cm"/>
    </inkml:brush>
  </inkml:definitions>
  <inkml:trace contextRef="#ctx0" brushRef="#br0">33050 39000 552,'-116'-63'70,"19"26"-13,19 24-12,19 26-13,10 16-7,4 10-2,3 10-2,3 9-2,-2 6-1,-6 3-3,-6 3 0,-6 4-2,-2 2-1,3 4 1,3 3 0,4 3 0,4-2 0,6-6-2,7-6-3,6-6-2,4-4-2,4 1-3,3-1-1,3 1-3,4-3 0,7-2 2,6-3 0,7-3 2,4-6 0,3-5-1,3-7 0,4-5 0,8-6-3,17-3-5,15-3-4,16-2-4,2-5-5,-8-2-4,-10-3-5,-9-3-4,-4-6-5,4-5-5,3-7-3,3-5-4,-5-3 1,-12 4 6,-13 3 7,-12 3 6</inkml:trace>
</inkml:ink>
</file>

<file path=ppt/ink/ink1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8"/>
    </inkml:context>
    <inkml:brush xml:id="br0">
      <inkml:brushProperty name="width" value="0.05205" units="cm"/>
      <inkml:brushProperty name="height" value="0.05205" units="cm"/>
    </inkml:brush>
  </inkml:definitions>
  <inkml:trace contextRef="#ctx0" brushRef="#br0">32950 39950 422,'26'-44'67,"4"13"-13,3 12-14,3 13-13,1 7-8,1 4-3,-1 3-2,1 3-3,-3 4-2,-2 7-4,-3 6-3,-3 7-3,-7 5-2,-9 7 0,-10 6-2,-8 7 0,-11 4-1,-8 3 1,-10 3-1,-9 4 0,-4-3 0,4-5 1,3-7-2,3-5 1,4-8 0,7-5 1,6-7 2,7-5 0,10-12 2,16-16 3,15-15 2,17-15 1,8-11 1,4-2-2,3-3-1,3-3-3,3-4-4,3-3-6,3-3-6,4-2-5,-3-3-4,-5 1-2,-7-1-1,-5 1-2,-6-1 2,-3 1 3,-3-1 2,-2 1 4,-5-3 4,-2-2 4,-3-3 4,-3-3 4,-4 1 3,-3 6 1,-3 7 1,-2 6 2,-3 6 3,1 6 8,-1 7 8,1 6 8,-3 12 8,-2 19 9,-3 19 8,-3 19 9,-4 12-1,-3 6-9,-3 7-11,-2 6-8,-3 6-7,1 6-3,-1 7-1,1 6-4,-1 1-2,1-3-3,-1-3-3,1-2-3,1-5-3,3-2-2,3-3-3,4-3-1,8-10-6,17-16-6,15-15-7,16-15-8,7-23-3,1-28-3,-1-28-1,1-27-1,-1-22 1,1-11 5,-1-14 4,1-11 5,-7-9 1,-12-3 0,-13-3 0,-12-2-1,-10 0 3,-6 7 5,-6 6 5,-6 7 5,-9 15 4,-8 25 4,-10 25 4,-9 25 3,-9 18 0,-5 14-3,-7 11-4,-5 14-3,-1 16-3,6 22-3,7 22-3,6 23-3,7 6 0,10-5 1,10-7 1,9-5 1</inkml:trace>
</inkml:ink>
</file>

<file path=ppt/ink/ink1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9"/>
    </inkml:context>
    <inkml:brush xml:id="br0">
      <inkml:brushProperty name="width" value="0.04733" units="cm"/>
      <inkml:brushProperty name="height" value="0.04733" units="cm"/>
    </inkml:brush>
  </inkml:definitions>
  <inkml:trace contextRef="#ctx0" brushRef="#br0">35500 39550 464,'-69'96'153,"13"-5"-36,12-7-34,13-5-36,7-6-19,4-3-7,3-3-4,3-2-6,3-5-3,3-2 1,3-3-1,4-3 1,2-4 0,4-3-2,3-3-2,3-2-1,10-6-6,20-6-10,18-6-9,20-6-9,8-6-6,1-2-1,-1-3-1,1-3-1,-4-4-1,-6-3-1,-6-3-1,-6-2-1,-9-5 1,-8-2 2,-10-3 1,-9-3 2</inkml:trace>
</inkml:ink>
</file>

<file path=ppt/ink/ink1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0:59"/>
    </inkml:context>
    <inkml:brush xml:id="br0">
      <inkml:brushProperty name="width" value="0.04564" units="cm"/>
      <inkml:brushProperty name="height" value="0.04564" units="cm"/>
    </inkml:brush>
  </inkml:definitions>
  <inkml:trace contextRef="#ctx0" brushRef="#br0">35950 40000 481,'-46'-13'50,"10"26"9,10 24 9,9 26 9,6 19-2,3 17-17,3 15-15,4 16-16,1 18-9,0 22-2,0 22-2,0 23-2,-2 3-10,-3-11-19,-3-14-18,-2-11-19,-1-23-11,3-31-4,3-31-5,4-31-5</inkml:trace>
</inkml:ink>
</file>

<file path=ppt/ink/ink1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0"/>
    </inkml:context>
    <inkml:brush xml:id="br0">
      <inkml:brushProperty name="width" value="0.04292" units="cm"/>
      <inkml:brushProperty name="height" value="0.04292" units="cm"/>
    </inkml:brush>
  </inkml:definitions>
  <inkml:trace contextRef="#ctx0" brushRef="#br0">36650 38350 512,'90'23'0,"-18"-3"0,-19-3 0,-18-2 0,-6 5 0,10 16 0,10 15 0,9 17 0,2 7 9,-2 0 19,-3 0 19,-3 0 18,-6 1 5,-5 4-8,-7 3-9,-5 3-9,-8 3-7,-5 3-8,-7 3-8,-5 4-7,-12 4-7,-16 6-6,-15 7-5,-15 6-6,-15 10-1,-12 17 3,-13 15 3,-12 16 3,-2-1-7,9-15-17,10-15-17,10-16-17,10-21-7,13-24 2,12-26 2,13-24 2</inkml:trace>
</inkml:ink>
</file>

<file path=ppt/ink/ink1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0"/>
    </inkml:context>
    <inkml:brush xml:id="br0">
      <inkml:brushProperty name="width" value="0.03725" units="cm"/>
      <inkml:brushProperty name="height" value="0.03725" units="cm"/>
    </inkml:brush>
  </inkml:definitions>
  <inkml:trace contextRef="#ctx0" brushRef="#br0">37750 40000 590,'70'-44'47,"-9"13"-2,-10 12-1,-8 13-3,-8 9-2,-2 6-4,-3 7-4,-3 6-4,-6 6-6,-5 6-5,-7 7-7,-5 6-6,-11 7-4,-11 10 0,-14 10 0,-11 9-2,-7-1 0,0-8-2,0-10-1,0-9-2,3-4-1,6 4 2,7 3 0,6 3 1,9-1 3,13-2 4,12-3 5,13-3 5,7-9 2,4-11-3,3-14-2,3-11-1,3-6-2,3 4 1,3 3 0,4 3 0,-4 4 1,-9 7-1,-10 6 0,-8 7 1,-12 8-2,-12 14-4,-13 11-1,-12 14-4,-10 7-1,-6 3-1,-6 3-1,-6 4 0,-1-7-2,7-16-5,6-15-3,7-15-5,4-12-9,3-6-15,3-6-14,4-6-16</inkml:trace>
</inkml:ink>
</file>

<file path=ppt/ink/ink1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1"/>
    </inkml:context>
    <inkml:brush xml:id="br0">
      <inkml:brushProperty name="width" value="0.05376" units="cm"/>
      <inkml:brushProperty name="height" value="0.05376" units="cm"/>
    </inkml:brush>
  </inkml:definitions>
  <inkml:trace contextRef="#ctx0" brushRef="#br0">38600 37800 409,'4'-47'4,"10"6"11,10 7 8,9 6 10,4 6 2,1 6-6,-1 7-5,1 6-6,2 3-5,7 0-5,6 0-4,7 0-5,0 6-1,-2 13-1,-3 12 0,-3 13 0,-7 6 0,-9 0 2,-10 0 1,-8 0 1,-9 4 2,-6 10 2,-6 10 4,-6 9 2,-4 4 4,1 1 2,-1-1 3,1 1 2,1-3 2,3-2-1,3-3-1,4-3 0,1-1-2,0 4-3,0 3-1,0 3-4,3 1 0,6 1-1,7-1 0,6 1 0,3-3-1,0-2-2,0-3 0,0-3-3,-2 1 0,-3 6 1,-3 7-1,-2 6 1,-3 6 0,1 6-1,-1 7 0,1 6 0,-3 3-1,-2 0 1,-3 0-1,-3 0 1,-4-2-2,-3-3-1,-3-3-4,-2-2-2,-8-8-1,-8-8 1,-10-10 0,-9-9 0,-9-9-2,-5-5-4,-7-7-5,-5-5-5,-12-9-2,-16-9 1,-15-10 2,-15-8 1,2-8-10,22-2-21,22-3-20,23-3-21</inkml:trace>
</inkml:ink>
</file>

<file path=ppt/ink/ink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3"/>
    </inkml:context>
    <inkml:brush xml:id="br0">
      <inkml:brushProperty name="width" value="0.0452" units="cm"/>
      <inkml:brushProperty name="height" value="0.0452" units="cm"/>
      <inkml:brushProperty name="color" value="#F2395B"/>
    </inkml:brush>
  </inkml:definitions>
  <inkml:trace contextRef="#ctx0" brushRef="#br0">47428 48331 486,'-5'-13'24,"6"3"2,6 4 2,6 4 2,3 2 0,1 0-1,1 0-1,1 0-2,2 0-3,3 2-3,3 0-4,3 2-5,-1 0-1,-3 0-2,-5-1-2,-3 2-1,-6 0-10,-6 3-18,-8 3-18,-6 4-19,-5-1-3,-3-3 11,-4-3 12,-1-2 10,-3-3 8,2-1 5,1 0 3,1-1 4,1-1 5,1 2 4,1 0 4,1 2 5,1-1 4,0-1 4,2 0 5,1-2 4,1 2 6,2 2 8,3 3 6,1 4 8,1 1-1,2 1-8,0 1-7,2 2-8,0 2-5,0 7-2,0 5-3,0 6-2,0 5-2,0 2-1,0 4-2,0 3 0,-1 0-3,0 1-1,-2 0-3,0 0-1,-1 0-3,0 0-7,0 0-4,0 0-6,0-2-3,1-4-1,-1-4-1,0-4-1,0-4-3,2-5-3,0-5-5,2-5-3,0-6-5,2-8-5,0-8-7,2-8-5,-1-3 3,-2 1 11,-2 0 12,-2 2 11</inkml:trace>
</inkml:ink>
</file>

<file path=ppt/ink/ink1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1"/>
    </inkml:context>
    <inkml:brush xml:id="br0">
      <inkml:brushProperty name="width" value="0.04113" units="cm"/>
      <inkml:brushProperty name="height" value="0.04113" units="cm"/>
    </inkml:brush>
  </inkml:definitions>
  <inkml:trace contextRef="#ctx0" brushRef="#br0">41300 39650 534,'-18'-22'33,"17"6"3,15 7 4,16 6 5,15 3-2,16 0-6,15 0-5,17 0-7,16 0-2,19 0 0,19 0 0,19 0 1,18-4-3,19-5-3,19-7-4,19-5-4,12-4-2,6 0-3,7 0-1,6 0-3,-1 3-1,-5 6-3,-7 7-2,-5 6-2,-12 1-5,-16-3-8,-15-3-8,-15-2-8,-21 0-6,-25 7-6,-25 6-4,-25 7-5,-21 4 0,-15 3 8,-15 3 7,-16 4 7,-15-1 6,-11-3 6,-14-3 7,-11-2 5</inkml:trace>
</inkml:ink>
</file>

<file path=ppt/ink/ink1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2"/>
    </inkml:context>
    <inkml:brush xml:id="br0">
      <inkml:brushProperty name="width" value="0.03321" units="cm"/>
      <inkml:brushProperty name="height" value="0.03321" units="cm"/>
    </inkml:brush>
  </inkml:definitions>
  <inkml:trace contextRef="#ctx0" brushRef="#br0">41200 40200 662,'-68'-24'2,"17"4"4,15 3 4,16 3 4,27-1 7,42-2 9,40-3 8,41-3 9,30 1 0,23 6-9,22 7-9,22 6-9,18 4-6,16 4-3,15 3-4,17 3-4,0 3-5,-11 3-10,-14 3-8,-11 4-10,-25 1-1,-33 0 4,-35 0 5,-34 0 4,-27-2-2,-19-3-13,-18-3-11,-19-2-11</inkml:trace>
</inkml:ink>
</file>

<file path=ppt/ink/ink1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3"/>
    </inkml:context>
    <inkml:brush xml:id="br0">
      <inkml:brushProperty name="width" value="0.03746" units="cm"/>
      <inkml:brushProperty name="height" value="0.03746" units="cm"/>
    </inkml:brush>
  </inkml:definitions>
  <inkml:trace contextRef="#ctx0" brushRef="#br0">43700 36200 587,'23'76'136,"-3"4"-33,-3 3-34,-2 3-33,-5-1-20,-2-2-5,-3-3-4,-3-3-5,-6-6-10,-5-5-13,-7-7-14,-5-5-13,-6-11-7,-3-11 2,-3-14 2,-2-11 1,-5-11 5,-2-5 7,-3-7 6,-3-5 8,-1-9 5,4-9 5,3-10 3,3-8 5,4-4 3,7 3 1,6 3 2,7 4 2,5 10 12,7 19 22,6 19 21,7 19 23,4 12 3,3 6-17,3 7-16,4 6-16,1-1-15,0-5-13,0-7-13,0-5-13,1-8-8,4-5-3,3-7-2,3-5-4,4-9-1,7-9-1,6-10-1,7-8 0,0-8 3,-2-2 7,-3-3 8,-3-3 7,-7 1 7,-9 6 7,-10 7 7,-8 6 6,-14 10 9,-15 17 9,-15 15 9,-16 16 9,-12 13 1,-5 14-8,-7 11-9,-5 14-7,-4 3-8,0-2-7,0-3-5,0-3-7,4-7-4,10-9-2,10-10-2,9-8-2,23-14 0,38-15 2,37-15 3,38-16 2,15-8 2,-6 0 2,-6 0 2,-6 0 3,-12 3 0,-15 6 1,-15 7 1,-16 6 0,-16 10 1,-16 17 1,-15 15 2,-15 16 2,-15 10 0,-12 7 0,-13 6-2,-12 7 1,-5 0-3,3-2-4,3-3-4,4-3-4,2-2-3,4 0-2,3 0-3,3 0-3,23-18-4,44-33-6,44-35-5,44-34-6,18-13 1,-6 9 9,-6 10 8,-6 10 10,-9 8 4,-8 10 1,-10 10 0,-9 9 1,-4 10 6,4 14 15,3 11 13,3 14 13,-1 0 5,-2-8-4,-3-10-5,-3-9-3,4-7-4,13-3-4,12-3-2,13-2-4,12-14-12,13-21-21,12-22-21,13-22-21,-7-7-12,-24 10-1,-26 10-2,-24 9-2</inkml:trace>
</inkml:ink>
</file>

<file path=ppt/ink/ink1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4"/>
    </inkml:context>
    <inkml:brush xml:id="br0">
      <inkml:brushProperty name="width" value="0.03978" units="cm"/>
      <inkml:brushProperty name="height" value="0.03978" units="cm"/>
    </inkml:brush>
  </inkml:definitions>
  <inkml:trace contextRef="#ctx0" brushRef="#br0">49000 38700 552,'7'-46'7,"17"10"14,15 10 14,16 9 13,4 6 5,-6 3-7,-6 3-5,-6 4-7,-1 5-4,7 10-4,6 10-4,7 9-3,-3 6-5,-8 3-2,-10 3-5,-9 4-3,-13 5-1,-16 10 2,-15 10 1,-15 9 1,-17 6-1,-15 3-5,-15 3-3,-16 4-5,-8-1-3,0-3-2,0-3-3,0-2-1,4-9-1,10-12 1,10-13 3,9-12 1,9-10 3,9-6 3,10-6 3,10-6 2,16-6 6,26-2 6,24-3 7,26-3 7,13-2 0,4 0-4,3 0-5,3 0-4,1 0-6,1 0-6,-1 0-5,1 0-8,-1 0-1,1 0 0,-1 0 1,1 0 2,-1-5-6,1-9-13,-1-10-12,1-8-13,-9-3-5,-15 7 3,-15 6 4,-16 7 3</inkml:trace>
</inkml:ink>
</file>

<file path=ppt/ink/ink1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4"/>
    </inkml:context>
    <inkml:brush xml:id="br0">
      <inkml:brushProperty name="width" value="0.03614" units="cm"/>
      <inkml:brushProperty name="height" value="0.03614" units="cm"/>
    </inkml:brush>
  </inkml:definitions>
  <inkml:trace contextRef="#ctx0" brushRef="#br0">51650 37450 608,'1'-46'0,"4"10"0,3 10 0,3 9 0,4 6 8,7 3 14,6 3 16,7 4 15,8 1 5,14 0-3,11 0-5,14 0-4,2 0-9,-6 0-17,-6 0-16,-6 0-15,-9 4-10,-8 10-3,-10 10-3,-9 9-4,-15 10-1,-18 14 0,-19 11-1,-18 14 0,-9-1 0,4-12 1,3-13 0,3-12 2,3-10 0,3-6 3,3-6 3,4-6 1</inkml:trace>
</inkml:ink>
</file>

<file path=ppt/ink/ink1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5"/>
    </inkml:context>
    <inkml:brush xml:id="br0">
      <inkml:brushProperty name="width" value="0.04957" units="cm"/>
      <inkml:brushProperty name="height" value="0.04957" units="cm"/>
    </inkml:brush>
  </inkml:definitions>
  <inkml:trace contextRef="#ctx0" brushRef="#br0">51500 38200 443,'-69'25'22,"13"0"5,12 0 5,13 0 5,7 1 0,4 4-4,3 3-5,3 3-4,4 12-1,7 22 1,6 22 3,7 23 2,2 10-1,1 0-3,-1 0-5,1 0-3,-3-4-3,-2-5-3,-3-7-2,-3-5-3,-2-9-5,0-9-9,0-10-8,0-8-7,1-22-14,4-30-16,3-32-17,3-30-18,-1-17 2,-2 1 20,-3-1 18,-3 1 19,-2 2 13,0 7 6,0 6 6,0 7 5,1 5 6,4 7 3,3 6 5,3 7 2,9 4 7,16 3 8,15 3 9,17 4 8,11 1-1,10 0-9,10 0-10,9 0-10,4-4-7,1-5-4,-1-7-6,1-5-4,-6-6-4,-8-3-4,-10-3-4,-9-2-4,-12-5-1,-11-2 0,-14-3 0,-11-3 1,-11-6-1,-5-5-2,-7-7-3,-5-5-3,-8-1 2,-5 6 6,-7 7 4,-5 6 5,-8 7 7,-5 10 5,-7 10 6,-5 9 7,-4 9 5,0 9 6,0 10 4,0 10 5,0 8 3,0 10-2,0 10-1,0 9 0,0 7-2,0 7 0,0 6-1,0 7-1,3 2-2,6 1-2,7-1-3,6 1-3,6-3-3,6-2-3,7-3-4,6-3-2,9-4-4,13-3-2,12-3-3,13-2-1,9-6-7,6-6-7,7-6-8,6-6-9,6-9-8,6-8-7,7-10-8,6-9-7,-5-7-3,-16-3 5,-15-3 5,-15-2 3</inkml:trace>
</inkml:ink>
</file>

<file path=ppt/ink/ink1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5"/>
    </inkml:context>
    <inkml:brush xml:id="br0">
      <inkml:brushProperty name="width" value="0.04962" units="cm"/>
      <inkml:brushProperty name="height" value="0.04962" units="cm"/>
    </inkml:brush>
  </inkml:definitions>
  <inkml:trace contextRef="#ctx0" brushRef="#br0">55450 37600 443,'-74'-46'5,"4"10"11,3 10 11,3 9 10,-4 13 5,-8 20-1,-10 18 0,-9 20 0,-4 14-4,4 14-4,3 11-4,3 14-5,4 8-3,7 7 1,6 6-1,7 7 0,7 0-1,9-2-2,10-3 0,10-3-3,7-9-2,6-11-4,7-14-4,6-11-4,12-11-7,19-5-7,19-7-7,19-5-9,10-11-5,4-11-3,3-14-3,3-11-3,-5-11-4,-12-5-7,-13-7-7,-12-5-7</inkml:trace>
</inkml:ink>
</file>

<file path=ppt/ink/ink1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6"/>
    </inkml:context>
    <inkml:brush xml:id="br0">
      <inkml:brushProperty name="width" value="0.05546" units="cm"/>
      <inkml:brushProperty name="height" value="0.05546" units="cm"/>
    </inkml:brush>
  </inkml:definitions>
  <inkml:trace contextRef="#ctx0" brushRef="#br0">54900 39150 396,'73'-66'6,"-3"19"13,-3 19 11,-2 19 13,-6 12 3,-6 6-8,-6 7-8,-6 6-7,-7 7-6,-6 10-3,-6 10-5,-6 9-4,-15 6-3,-21 3 0,-22 3-3,-22 4 0,-10-1 0,4-3 1,3-3 1,3-2 2,6-6 1,9-6 1,10-6 0,10-6 0,11-9-2,17-8-5,15-10-5,16-9-6,15-13-3,16-16-1,15-15-2,17-15-1,5-14-1,-3-8-3,-3-10-2,-2-9-3,-5-7 0,-2-3 2,-3-3 0,-3-2 2,-7 0 3,-9 7 6,-10 6 4,-8 7 6,-6 4 3,1 3 0,-1 3 0,1 4 1,-1 5 7,1 10 15,-1 10 15,1 9 15,-7 15 9,-12 22 1,-13 22 1,-12 23 3,-12 17-5,-8 17-11,-10 15-9,-9 16-11,-2 7-6,6 1-2,7-1-4,6 1-2,4-4-1,4-6-1,3-6-1,3-6 0,4-9-2,7-8-3,6-10-3,7-9-2,15-18-10,25-24-12,25-26-14,25-24-13,7-23-5,-8-18 3,-10-19 4,-9-18 3,-12-17 5,-11-11 6,-14-14 4,-11-11 6,-12 0 4,-9 17 3,-10 15 3,-8 16 2,-11 15 3,-8 16 2,-10 15 3,-9 17 2,-7 13 2,-3 13-2,-3 12 0,-2 13-1,0 9-2,7 6-3,6 7-5,7 6-3,8 3-3,14 0-3,11 0-4,14 0-3</inkml:trace>
</inkml:ink>
</file>

<file path=ppt/ink/ink1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6"/>
    </inkml:context>
    <inkml:brush xml:id="br0">
      <inkml:brushProperty name="width" value="0.0475" units="cm"/>
      <inkml:brushProperty name="height" value="0.0475" units="cm"/>
    </inkml:brush>
  </inkml:definitions>
  <inkml:trace contextRef="#ctx0" brushRef="#br0">58150 38250 463,'-113'114'72,"26"-22"-11,24-22-13,26-21-13,10-4-5,-3 16 1,-3 15 1,-2 17 2,2 3 0,9-5-4,10-7-3,10-5-3,5-6-3,4-3-3,3-3-3,3-2-3,7-8-3,14-8-5,11-10-5,14-9-4,8-7-5,7-3-5,6-3-6,7-2-5,4-6-8,3-6-10,3-6-9,4-6-10,-9-4 0,-18 1 11,-19-1 9,-18 1 11</inkml:trace>
</inkml:ink>
</file>

<file path=ppt/ink/ink1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6"/>
    </inkml:context>
    <inkml:brush xml:id="br0">
      <inkml:brushProperty name="width" value="0.05266" units="cm"/>
      <inkml:brushProperty name="height" value="0.05266" units="cm"/>
    </inkml:brush>
  </inkml:definitions>
  <inkml:trace contextRef="#ctx0" brushRef="#br0">58750 38800 417,'-113'-68'31,"26"17"7,24 15 7,26 16 8,13 15 1,4 16-2,3 15-4,3 17-3,-1 16-3,-2 19-4,-3 19-4,-3 19-5,-1 15-3,4 13-6,3 12-5,3 13-5,-5 12-8,-12 13-9,-13 12-11,-12 13-9,-4 1-4,7-9 3,6-10 4,7-8 3,4-23-8,3-34-20,3-35-19,4-33-20</inkml:trace>
</inkml:ink>
</file>

<file path=ppt/ink/ink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4"/>
    </inkml:context>
    <inkml:brush xml:id="br0">
      <inkml:brushProperty name="width" value="0.0439" units="cm"/>
      <inkml:brushProperty name="height" value="0.0439" units="cm"/>
      <inkml:brushProperty name="color" value="#F2395B"/>
    </inkml:brush>
  </inkml:definitions>
  <inkml:trace contextRef="#ctx0" brushRef="#br0">47200 49889 501,'0'-36'5,"2"7"4,0 7 5,2 7 4,1 4 2,1 2-2,3 2-2,2 3-1,2 0 0,1 0-2,3 0 0,2 0 0,1 1 2,1 0 2,1 1 5,1 2 3,1 0-1,1-2-5,1-1-4,1 0-4,-1 0-4,-3 0-3,-3 2-3,-3 0-2,-1 1-4,0-2-4,-1 0-6,1-1-4,-2-2-5,-1-2-7,-2-2-7,-2-2-6,-2-2 0,-2-1 7,-3-3 7,0-1 8,-4-2 4,0 0 5,-3 1 5,-2-1 3,-1 1 5,0 3 5,1 1 5,-1 3 5,-1 1 6,0 4 10,-2 2 10,0 4 8,0 2 2,1 4-6,0 2-7,2 4-6,0 4-4,-2 7-2,0 6-2,-1 8-1,0 2-3,2-3-3,2-3-3,3-3-3,0-3-3,2 0 0,0-1-2,2 0-1,0-3-1,2-3-3,0-3-3,2-3-2,1-1-5,3 0-7,3-1-7,4 1-7,2-1-5,3-2-3,3-3-2,3-1-3,2-2 0,1-4 3,1-2 3,1-3 4,-2-2 2,-3 0 0,-5 0 2,-3 0 1,-3 0 2,-1 1 5,-1-1 4,0 0 4</inkml:trace>
</inkml:ink>
</file>

<file path=ppt/ink/ink1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7"/>
    </inkml:context>
    <inkml:brush xml:id="br0">
      <inkml:brushProperty name="width" value="0.04257" units="cm"/>
      <inkml:brushProperty name="height" value="0.04257" units="cm"/>
    </inkml:brush>
  </inkml:definitions>
  <inkml:trace contextRef="#ctx0" brushRef="#br0">59800 39050 516,'-22'-25'8,"6"0"14,7 0 15,6 0 16,18 3 4,32 6-3,31 7-3,32 6-4,16 3-5,4 0-7,3 0-7,3 0-6,-1 0-6,-2 0-7,-3 0-6,-3 0-7,-9 0-9,-11 0-11,-14 0-12,-11 0-11</inkml:trace>
</inkml:ink>
</file>

<file path=ppt/ink/ink1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8"/>
    </inkml:context>
    <inkml:brush xml:id="br0">
      <inkml:brushProperty name="width" value="0.04639" units="cm"/>
      <inkml:brushProperty name="height" value="0.04639" units="cm"/>
    </inkml:brush>
  </inkml:definitions>
  <inkml:trace contextRef="#ctx0" brushRef="#br0">60950 38000 474,'-49'-50'7,"4"0"14,3 0 15,3 0 14,6 15 6,9 32-2,10 31-1,10 32-2,2 22-5,-3 17-9,-3 15-7,-2 16-10,-5 10-4,-2 7 0,-3 6-2,-3 7-1,-1 2-8,4 1-16,3-1-16,3 1-16,3-7-8,3-12 0,3-13 1,4-12 1,-1-16-1,-3-19 0,-3-18-1,-2-19 0</inkml:trace>
</inkml:ink>
</file>

<file path=ppt/ink/ink1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09"/>
    </inkml:context>
    <inkml:brush xml:id="br0">
      <inkml:brushProperty name="width" value="0.03849" units="cm"/>
      <inkml:brushProperty name="height" value="0.03849" units="cm"/>
    </inkml:brush>
  </inkml:definitions>
  <inkml:trace contextRef="#ctx0" brushRef="#br0">65700 37300 571,'28'-22'35,"6"6"3,7 7 3,6 6 3,4 4-1,4 4-4,3 3-5,3 3-4,-1 4-4,-2 7-5,-3 6-5,-3 7-3,-7 4-3,-9 3 0,-10 3 1,-8 4 0,-18 4-5,-25 6-9,-25 7-12,-25 6-9,-16 4-5,-6 4 2,-6 3 2,-6 3 2,-1-5 2,7-12 3,6-13 4,7-12 2,10-10 3,16-6 5,15-6 5,17-6 4,24-6 5,34-2 7,35-3 6,35-3 7,13 1 0,-6 6-6,-6 7-6,-6 6-7,-9 4-3,-8 4-2,-10 3-2,-9 3-1,-13 7-1,-16 14-1,-15 11 0,-15 14 0,-15 5-1,-12 1-2,-13-1-2,-12 1-2,-9-6-1,-2-8 0,-3-10 1,-3-9 0,4-9-2,13-5-6,12-7-5,13-5-5,9-12-9,6-16-12,7-15-13,6-15-12</inkml:trace>
</inkml:ink>
</file>

<file path=ppt/ink/ink1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0"/>
    </inkml:context>
    <inkml:brush xml:id="br0">
      <inkml:brushProperty name="width" value="0.05044" units="cm"/>
      <inkml:brushProperty name="height" value="0.05044" units="cm"/>
    </inkml:brush>
  </inkml:definitions>
  <inkml:trace contextRef="#ctx0" brushRef="#br0">67900 36900 436,'-24'-61'27,"4"28"18,3 28 17,3 29 17,1 21 2,1 16-16,-1 15-13,1 17-15,-1 11-10,1 10-2,-1 10-5,1 9-3,-3 12-3,-2 16-6,-3 15-3,-3 17-6,-1 5-3,4-3-6,3-3-3,3-2-6,3-11-5,3-15-5,3-15-7,4-16-5,2-19-3,4-22 2,3-22 2,3-21 1</inkml:trace>
</inkml:ink>
</file>

<file path=ppt/ink/ink1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0"/>
    </inkml:context>
    <inkml:brush xml:id="br0">
      <inkml:brushProperty name="width" value="0.04098" units="cm"/>
      <inkml:brushProperty name="height" value="0.04098" units="cm"/>
    </inkml:brush>
  </inkml:definitions>
  <inkml:trace contextRef="#ctx0" brushRef="#br0">69100 37600 536,'-4'-46'6,"-5"10"12,-7 10 12,-5 9 11,-8 10 6,-5 14-3,-7 11-1,-5 14-3,-11 13-3,-11 16-6,-14 15-5,-11 17-5,-6 7-4,4 0-1,3 0-3,3 0-1,7-8-3,14-16-4,11-15-4,14-15-3,7-11-2,3-2 3,3-3 3,4-3 3,8-1-1,17 4-2,15 3-2,16 3-2,13 1-2,14 1 0,11-1 0,14 1 0,7-3-3,3-2-5,3-3-5,4-3-5,-6-4-8,-11-3-11,-14-3-10,-11-2-10,-11-3-3,-5 1 7,-7-1 7,-5 1 7</inkml:trace>
</inkml:ink>
</file>

<file path=ppt/ink/ink1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0"/>
    </inkml:context>
    <inkml:brush xml:id="br0">
      <inkml:brushProperty name="width" value="0.03797" units="cm"/>
      <inkml:brushProperty name="height" value="0.03797" units="cm"/>
    </inkml:brush>
  </inkml:definitions>
  <inkml:trace contextRef="#ctx0" brushRef="#br0">69350 38300 579,'93'-132'76,"-11"39"-11,-14 36-11,-11 39-12,-9 21-8,-3 6-3,-3 7-5,-2 6-3,-6 7-4,-6 10-3,-6 10-3,-6 9-3,-12 10-3,-15 14-3,-15 11-4,-16 14-2,-12 3-2,-5-2-1,-7-3 0,-5-3-2,0-9 1,10-11 1,10-14 0,9-11 2,21-12-4,35-9-6,35-10-6,34-8-7,10-11-6,-11-8-4,-14-10-5,-11-9-4,-9-4-1,-3 4 1,-3 3 1,-2 3 3</inkml:trace>
</inkml:ink>
</file>

<file path=ppt/ink/ink1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1"/>
    </inkml:context>
    <inkml:brush xml:id="br0">
      <inkml:brushProperty name="width" value="0.04882" units="cm"/>
      <inkml:brushProperty name="height" value="0.04882" units="cm"/>
    </inkml:brush>
  </inkml:definitions>
  <inkml:trace contextRef="#ctx0" brushRef="#br0">72550 37100 450,'-118'-111'61,"17"28"-12,15 28-13,16 29-14,2 19-3,-8 14 2,-10 11 4,-9 14 4,1 8 0,13 7-4,12 6-4,13 7-4,6 8-1,0 14 2,0 11 0,0 14 1,1 11 0,4 14 0,3 11-1,3 14-2,3 10 0,3 9-3,3 10-2,4 10-3,4-7-4,6-22-6,7-22-6,6-21-7,9-23-8,13-21-8,12-22-9,13-22-9,6-15-1,0-5 9,0-7 7,0-5 8,-4-6 0,-5-3-10,-7-3-9,-5-2-10</inkml:trace>
</inkml:ink>
</file>

<file path=ppt/ink/ink1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1"/>
    </inkml:context>
    <inkml:brush xml:id="br0">
      <inkml:brushProperty name="width" value="0.05909" units="cm"/>
      <inkml:brushProperty name="height" value="0.05909" units="cm"/>
    </inkml:brush>
  </inkml:definitions>
  <inkml:trace contextRef="#ctx0" brushRef="#br0">72000 38250 372,'96'-66'47,"-5"19"-3,-7 19-4,-5 19-3,-9 12-5,-9 6-4,-10 7-5,-8 6-4,-11 10-4,-8 17-2,-10 15-4,-9 16-3,-15 12-1,-18 9-2,-19 10 0,-18 10-2,-10 0 0,0-5 0,0-7-2,0-5 0,4-12 0,10-16 1,10-15 1,9-15 1,17-17-1,25-15-2,25-15-1,25-16-3,17-15-1,9-11-2,10-14-2,10-11-1,0-6-3,-5 4-2,-7 3-3,-5 3-2,-6-1-2,-3-2-1,-3-3 0,-2-3-1,-5-1-1,-2 4 2,-3 3 0,-3 3 0,-2-2 2,0-6 2,0-6 3,0-6 3,0-4 3,0 1 2,0-1 4,0 1 2,-4 5 5,-5 14 6,-7 11 6,-5 14 5,-8 13 13,-5 16 16,-7 15 16,-5 17 17,-9 17 2,-9 23-13,-10 22-14,-8 22-13,-4 13-8,3 7-5,3 6-4,4 7-4,2 0-4,4-2-1,3-3-2,3-3-3,4-9-3,7-11-5,6-14-7,7-11-5,15-22-7,25-27-10,25-28-10,25-28-9,12-32-3,1-34 5,-1-35 4,1-33 5,-6-23 4,-8-9 2,-10-10 2,-9-8 3,-12 3 2,-11 20 3,-14 18 2,-11 20 3,-14 16 2,-11 16 4,-14 15 3,-11 17 4,-14 13 2,-11 13 0,-14 12 1,-11 13 0,-9 12 2,-3 13 1,-3 12 1,-2 13 2,2 9-2,9 6-6,10 7-5,10 6-7,8 1-7,10-3-11,10-3-9,9-2-10</inkml:trace>
</inkml:ink>
</file>

<file path=ppt/ink/ink1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3"/>
    </inkml:context>
    <inkml:brush xml:id="br0">
      <inkml:brushProperty name="width" value="0.03626" units="cm"/>
      <inkml:brushProperty name="height" value="0.03626" units="cm"/>
    </inkml:brush>
  </inkml:definitions>
  <inkml:trace contextRef="#ctx0" brushRef="#br0">75900 38200 606,'21'-25'4,"-5"0"7,-7 0 8,-5 0 8,-8 4 4,-5 10 2,-7 10 1,-5 9 2,-8 12-3,-5 16-4,-7 15-5,-5 17-5,-6 8-4,-3 4-2,-3 3-3,-2 3-2,-3-1-2,1-2-1,-1-3-2,1-3 0,1-6-1,3-5-1,3-7-1,4-5 0,18-9 1,34-9 2,35-10 2,35-8 2,19-8 0,7-2-3,6-3-4,7-3-2,-4-1-4,-12 4-3,-13 3-5,-12 3-3,-10 3-3,-6 3-3,-6 3-3,-6 4-2,-6-3-3,-2-5 1,-3-7 0,-3-5-1</inkml:trace>
</inkml:ink>
</file>

<file path=ppt/ink/ink1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4"/>
    </inkml:context>
    <inkml:brush xml:id="br0">
      <inkml:brushProperty name="width" value="0.03905" units="cm"/>
      <inkml:brushProperty name="height" value="0.03905" units="cm"/>
    </inkml:brush>
  </inkml:definitions>
  <inkml:trace contextRef="#ctx0" brushRef="#br0">76000 38450 563,'-2'-47'2,"-3"6"6,-3 7 4,-2 6 5,-1 9 7,3 13 10,3 12 10,4 13 10,-1 18 1,-3 26-9,-3 24-9,-2 26-8,-5 12-8,-2 0-5,-3 0-6,-3 0-5,-4 1-3,-3 4 3,-3 3 2,-2 3 1,0-2-8,7-6-19,6-6-19,7-6-19,2-15-10,1-21 1,-1-22 0,1-22 1</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4"/>
    </inkml:context>
    <inkml:brush xml:id="br0">
      <inkml:brushProperty name="width" value="0.03987" units="cm"/>
      <inkml:brushProperty name="height" value="0.03987" units="cm"/>
      <inkml:brushProperty name="color" value="#F2395B"/>
    </inkml:brush>
  </inkml:definitions>
  <inkml:trace contextRef="#ctx0" brushRef="#br0">49857 49411 551,'-29'-14'7,"8"3"14,7 3 13,7 2 14,2 5 5,0 6-3,-1 6-3,-1 6-3,-1 4-5,0 4-8,0 4-6,0 5-9,1 0-3,1-2-4,0-1-2,2-3-3,0-2-3,2-1-6,0-3-5,2-1-5,1-3-6,2-1-9,2-3-8,2-1-8,2-3-3,3-2 3,3-4 3,4-2 3,-2-3 2,-1 0 2,-4-2 1,-3 0 2</inkml:trace>
</inkml:ink>
</file>

<file path=ppt/ink/ink1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4"/>
    </inkml:context>
    <inkml:brush xml:id="br0">
      <inkml:brushProperty name="width" value="0.03508" units="cm"/>
      <inkml:brushProperty name="height" value="0.03508" units="cm"/>
    </inkml:brush>
  </inkml:definitions>
  <inkml:trace contextRef="#ctx0" brushRef="#br0">77800 37950 627,'-11'-22'9,"28"6"18,28 7 20,29 6 17,19 3 4,14 0-13,11 0-11,14 0-13,0 0-11,-8 0-13,-10 0-11,-9 0-11,-13 1-10,-16 4-6,-15 3-6,-15 3-7</inkml:trace>
</inkml:ink>
</file>

<file path=ppt/ink/ink1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4"/>
    </inkml:context>
    <inkml:brush xml:id="br0">
      <inkml:brushProperty name="width" value="0.04363" units="cm"/>
      <inkml:brushProperty name="height" value="0.04363" units="cm"/>
    </inkml:brush>
  </inkml:definitions>
  <inkml:trace contextRef="#ctx0" brushRef="#br0">78700 37050 504,'-27'-25'3,"-3"0"7,-3 0 6,-2 0 6,2 17 10,9 34 11,10 35 12,10 35 12,2 25 0,-3 20-9,-3 18-11,-2 20-11,-6 13-10,-6 9-13,-6 10-13,-6 10-11,-4-1-13,1-9-9,-1-10-10,1-8-11,4-22-2,9-30 7,10-32 6,10-30 5,4-22 4,0-8-3,0-10 0,0-9-2</inkml:trace>
</inkml:ink>
</file>

<file path=ppt/ink/ink1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5"/>
    </inkml:context>
    <inkml:brush xml:id="br0">
      <inkml:brushProperty name="width" value="0.0404" units="cm"/>
      <inkml:brushProperty name="height" value="0.0404" units="cm"/>
    </inkml:brush>
  </inkml:definitions>
  <inkml:trace contextRef="#ctx0" brushRef="#br0">82900 36750 544,'3'-71'7,"6"10"12,7 10 13,6 9 14,9 10 3,13 14-5,12 11-5,13 14-4,4 11-5,-3 14-4,-3 11-2,-2 14-4,-9 10-2,-12 9-3,-13 10-4,-12 10-2,-16 7-2,-19 6-4,-18 7-1,-19 6-4,-19 6 0,-19 6 0,-18 7 1,-19 6 0,-8-1 1,3-5-1,3-7 0,4-5-1,8-14 0,17-18 1,15-19 0,16-18 1,26-18 1,38-16 3,37-15 2,38-15 2,26-15 0,16-12-3,15-13-2,17-12-2,5-5-8,-3 3-9,-3 3-11,-2 4-10,-12 4-5,-19 6 0,-18 7 0,-19 6-1,-13 1 0,-6-3-2,-6-3-2,-6-2-1</inkml:trace>
</inkml:ink>
</file>

<file path=ppt/ink/ink1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5"/>
    </inkml:context>
    <inkml:brush xml:id="br0">
      <inkml:brushProperty name="width" value="0.05562" units="cm"/>
      <inkml:brushProperty name="height" value="0.05562" units="cm"/>
    </inkml:brush>
  </inkml:definitions>
  <inkml:trace contextRef="#ctx0" brushRef="#br0">85500 36650 395,'23'-49'2,"-3"4"2,-3 3 4,-2 3 2,-17 17 9,-28 31 13,-28 32 12,-27 31 14,-17 18 1,-3 7-8,-3 6-8,-2 7-9,0 2-7,7 1-3,6-1-5,7 1-4,5 1-3,7 3 0,6 3 0,7 4-1,8-9 0,14-18 0,11-19-1,14-18 1,14-15-4,20-9-8,18-10-6,20-8-7,19-20-9,22-28-9,22-28-9,23-27-10,11-17-4,4-3 3,3-3 2,3-2 2,-10 3 6,-21 14 6,-22 11 8,-22 14 8,-16 10 6,-9 9 6,-10 10 6,-8 10 6,-17 13 13,-21 19 20,-22 19 20,-22 19 21,-11 12 2,0 6-16,0 7-14,0 6-15,1 6-9,4 6-2,3 7-2,3 6-2,4 4-2,7 4-3,6 3-2,7 3-2,10-8-3,16-19-5,15-18-3,17-19-6,16-21-5,19-21-7,19-22-7,19-22-7,10-22-2,4-22 1,3-22 1,3-21 3,-5-12 1,-12 1 3,-13-1 2,-12 1 2,-16 2 3,-19 7 4,-18 6 3,-19 7 4,-16 10 0,-12 16 1,-13 15-1,-12 17 0,-15 13 1,-15 13 3,-15 12 3,-16 13 2,-8 12 0,0 13-3,0 12-5,0 13-4,4 6-6,10 0-7,10 0-7,9 0-7,10-5-1,14-9 5,11-10 6,14-8 5</inkml:trace>
</inkml:ink>
</file>

<file path=ppt/ink/ink1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6"/>
    </inkml:context>
    <inkml:brush xml:id="br0">
      <inkml:brushProperty name="width" value="0.04345" units="cm"/>
      <inkml:brushProperty name="height" value="0.04345" units="cm"/>
    </inkml:brush>
  </inkml:definitions>
  <inkml:trace contextRef="#ctx0" brushRef="#br0">87300 37650 506,'182'-21'72,"-33"10"-7,-35 10-7,-34 9-6,-20 10-7,-2 14-3,-3 11-6,-3 14-5,-10 8-4,-16 7-5,-15 6-5,-15 7-6,-21 4-3,-25 3-3,-25 3-3,-25 4-2,-10-3-3,7-5-1,6-7-1,7-5 0,8-11-1,14-11 0,11-14-1,14-11 0,18-9-1,25-3-1,25-3-2,25-2-2,20-5 0,16-2 0,15-3-1,17-3 0,7-6-3,0-5-8,0-7-7,0-5-8,-11-3-2,-22 4 3,-22 3 3,-21 3 2</inkml:trace>
</inkml:ink>
</file>

<file path=ppt/ink/ink1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6"/>
    </inkml:context>
    <inkml:brush xml:id="br0">
      <inkml:brushProperty name="width" value="0.04423" units="cm"/>
      <inkml:brushProperty name="height" value="0.04423" units="cm"/>
    </inkml:brush>
  </inkml:definitions>
  <inkml:trace contextRef="#ctx0" brushRef="#br0">90050 35900 497,'45'-57'46,"-9"39"0,-10 36-2,-8 39 0,-8 25-2,-2 17-4,-3 15-3,-3 16-4,-2 12-3,0 9-3,0 10-4,0 10-2,-2 10-3,-3 13-2,-3 12-1,-2 13-1,-3 7-2,1 4-2,-1 3-2,1 3-2,1-7-3,3-15-8,3-15-5,4-16-8,-1-18-5,-3-18-5,-3-19-7,-2-18-5,-5-17-3,-2-11 0,-3-14 0,-3-11-1,-2-14 3,0-11 4,0-14 5,0-11 4</inkml:trace>
</inkml:ink>
</file>

<file path=ppt/ink/ink1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7"/>
    </inkml:context>
    <inkml:brush xml:id="br0">
      <inkml:brushProperty name="width" value="0.0365" units="cm"/>
      <inkml:brushProperty name="height" value="0.0365" units="cm"/>
    </inkml:brush>
  </inkml:definitions>
  <inkml:trace contextRef="#ctx0" brushRef="#br0">90550 35950 602,'0'-47'3,"0"6"5,0 7 6,0 6 5,-5 7 5,-9 10 5,-10 10 4,-8 9 4,-12 13 0,-12 20-2,-13 18-4,-12 20-3,-12 10-3,-8 3-2,-10 3-2,-9 4-2,-2-1-8,6-3-12,7-3-13,6-2-14,12-8-6,19-8-1,19-10-1,19-9-1</inkml:trace>
</inkml:ink>
</file>

<file path=ppt/ink/ink1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17"/>
    </inkml:context>
    <inkml:brush xml:id="br0">
      <inkml:brushProperty name="width" value="0.0364" units="cm"/>
      <inkml:brushProperty name="height" value="0.0364" units="cm"/>
    </inkml:brush>
  </inkml:definitions>
  <inkml:trace contextRef="#ctx0" brushRef="#br0">91100 36200 604,'31'-18'6,"13"17"14,12 15 12,13 16 13,-1 7 4,-11 1-5,-14-1-5,-11 1-5,-7 5-3,0 14-3,0 11-3,0 14-3,0 3-6,0-2-12,0-3-10,0-3-12,-5-7-14,-9-9-18,-10-10-17,-8-8-19</inkml:trace>
</inkml:ink>
</file>

<file path=ppt/ink/ink1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21"/>
    </inkml:context>
    <inkml:brush xml:id="br0">
      <inkml:brushProperty name="width" value="0.022" units="cm"/>
      <inkml:brushProperty name="height" value="0.022" units="cm"/>
      <inkml:brushProperty name="color" value="#F2395B"/>
    </inkml:brush>
  </inkml:definitions>
  <inkml:trace contextRef="#ctx0" brushRef="#br0">65050 13500 999,'-52'-47'0,"-3"6"0,-3 7 0,-2 6 0,-1 6-6,3 6-12,3 7-12,4 6-12</inkml:trace>
</inkml:ink>
</file>

<file path=ppt/ink/ink1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26"/>
    </inkml:context>
    <inkml:brush xml:id="br0">
      <inkml:brushProperty name="width" value="0.04292" units="cm"/>
      <inkml:brushProperty name="height" value="0.04292" units="cm"/>
      <inkml:brushProperty name="color" value="#F2395B"/>
    </inkml:brush>
  </inkml:definitions>
  <inkml:trace contextRef="#ctx0" brushRef="#br0">26600 37000 512,'-25'-25'5,"0"0"11,0 0 9,0 0 11,9 1 6,19 4-1,19 3 2,19 3 0,19-1-2,23-2-5,22-3-4,22-3-5,10-1-4,1 4-1,-1 3-3,1 3-1,-6 1-5,-8 1-8,-10-1-6,-9 1-9,-13 1-6,-16 3-6,-15 3-7,-15 4-5,-15 5-5,-12 10-1,-13 10-2,-12 9 0,-13-1-2,-12-8-1,-13-10 1,-12-9-1,-4-9 4,7-5 7,6-7 9,7-5 7</inkml:trace>
</inkml:ink>
</file>

<file path=ppt/ink/ink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5"/>
    </inkml:context>
    <inkml:brush xml:id="br0">
      <inkml:brushProperty name="width" value="0.04707" units="cm"/>
      <inkml:brushProperty name="height" value="0.04707" units="cm"/>
      <inkml:brushProperty name="color" value="#F2395B"/>
    </inkml:brush>
  </inkml:definitions>
  <inkml:trace contextRef="#ctx0" brushRef="#br0">50525 49747 467,'-15'-6'30,"1"4"8,1 4 7,0 4 9,2 3-1,1 3-11,0 3-9,2 3-11,1 1-6,1-1-4,0-1-3,2 0-4,0-2-2,2 1 0,0 0 0,2-1-1,0 0 0,0 0 1,0-2-1,0-1 0,2-1-4,4-2-8,4-3-7,3-1-9,3-4-3,0-7 0,-1-8 0,1-6 0,-2-3 1,-1-1 4,-2 1 3,-2-1 2,-3 1 3,-1-1 0,-2 1 2,-1-1 1,-2 2 4,0 1 9,0 3 9,0 1 9,0 3 9,1 1 8,2 2 9,0 2 9,2 2-2,2 2-12,2 3-11,2 1-12,1 3-9,1 7-6,1 6-7,1 6-7,-1 3-2,-4 2 0,-4 3 1,-4 1 1,-3 0 0,-2-1 0,-2-3 0,-2-1-1,0-4 0,0-3-1,2-5-1,1-3-1,1-5 2,6-6 2,2-6 4,5-5 3,3-4 2,2 2-1,1 1 0,3 1 1,-1 0-1,-1 0 2,-2 1 1,-2-1 1,-2 0-2,-1 0-6,-1 1-5,0-1-6,-2-1-3,-1-2-2,0-1 0,-2-3-1,0 0 1,0 1 7,0 1 4,0 1 7,-1 1 2,-1 2 1,0 3 2,-1 1 0,-1 3 14,0 6 27,0 4 27,0 6 27,-1 4 5,-1 7-16,0 5-18,-1 7-17,-1 1-11,2 0-4,0-1-6,2-1-4,0-1-7,0 2-6,0 1-9,0 1-6,0-2-8,0-2-5,0-3-7,0-3-5,0-3-7,2-3-4,0-3-5,2-2-5</inkml:trace>
</inkml:ink>
</file>

<file path=ppt/ink/ink1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27"/>
    </inkml:context>
    <inkml:brush xml:id="br0">
      <inkml:brushProperty name="width" value="0.04017" units="cm"/>
      <inkml:brushProperty name="height" value="0.04017" units="cm"/>
      <inkml:brushProperty name="color" value="#F2395B"/>
    </inkml:brush>
  </inkml:definitions>
  <inkml:trace contextRef="#ctx0" brushRef="#br0">27550 36250 547,'-46'-46'3,"10"10"5,10 10 4,9 9 7,6 9 8,3 9 15,3 10 14,4 10 14,1 18 0,0 28-14,0 28-14,0 29-15,0 11-12,0-2-9,0-3-11,0-3-10,0-10-10,0-16-8,0-15-10,0-15-8,1-14-1,4-8 7,3-10 7,3-9 7</inkml:trace>
</inkml:ink>
</file>

<file path=ppt/ink/ink1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27"/>
    </inkml:context>
    <inkml:brush xml:id="br0">
      <inkml:brushProperty name="width" value="0.04714" units="cm"/>
      <inkml:brushProperty name="height" value="0.04714" units="cm"/>
      <inkml:brushProperty name="color" value="#F2395B"/>
    </inkml:brush>
  </inkml:definitions>
  <inkml:trace contextRef="#ctx0" brushRef="#br0">28350 35450 466,'25'-27'0,"0"-3"0,0-3 0,0-2 0,1 0 6,4 7 11,3 6 12,3 7 12,3 4 4,3 3-3,3 3-1,4 4-3,-4 7-5,-9 13-7,-10 12-7,-8 13-8,-11 13-3,-8 17 0,-10 15 2,-9 16 0,-12 9-3,-11 3-6,-14 3-7,-11 4-7,-4-6-4,6-11-2,7-14-2,6-11-1,6-14 1,6-11 4,7-14 6,6-11 4,18-9 6,32-3 6,31-3 6,32-2 7,11-5 3,-5-2-1,-7-3-1,-5-3 0,-8-2-1,-5 0 0,-7 0 0,-5 0-1,-9 7-1,-9 17 0,-10 15-1,-8 16-1,-14 15-1,-15 16-1,-15 15-1,-16 17-1,-13 13-5,-9 13-6,-10 12-7,-8 13-7,-1-2-8,9-16-10,10-15-8,10-15-10,7-18-6,6-19-5,7-18-4,6-19-5</inkml:trace>
</inkml:ink>
</file>

<file path=ppt/ink/ink1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29"/>
    </inkml:context>
    <inkml:brush xml:id="br0">
      <inkml:brushProperty name="width" value="0.04656" units="cm"/>
      <inkml:brushProperty name="height" value="0.04656" units="cm"/>
      <inkml:brushProperty name="color" value="#F2395B"/>
    </inkml:brush>
  </inkml:definitions>
  <inkml:trace contextRef="#ctx0" brushRef="#br0">52900 34900 472,'-38'0'11,"26"0"23,24 0 22,26 0 23,18 0 4,13 0-14,12 0-13,13 0-13,7-2-11,4-3-6,3-3-6,3-2-8,1-1-6,1 3-6,-1 3-8,1 4-6,-9 1-8,-15 0-8,-15 0-10,-16 0-7,-13 3-6,-9 6-2,-10 7-1,-8 6-2</inkml:trace>
</inkml:ink>
</file>

<file path=ppt/ink/ink1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0"/>
    </inkml:context>
    <inkml:brush xml:id="br0">
      <inkml:brushProperty name="width" value="0.04452" units="cm"/>
      <inkml:brushProperty name="height" value="0.04452" units="cm"/>
      <inkml:brushProperty name="color" value="#F2395B"/>
    </inkml:brush>
  </inkml:definitions>
  <inkml:trace contextRef="#ctx0" brushRef="#br0">53750 34700 494,'-25'-25'2,"0"0"3,0 0 4,0 0 5,3 6 8,6 13 17,7 12 14,6 13 17,1 10 1,-3 10-12,-3 10-11,-2 9-11,-3 9-10,1 9-5,-1 10-6,1 10-7,-1 7-6,1 6-10,-1 7-9,1 6-9,1-2-6,3-9-5,3-10-5,4-8-4,4-14-1,6-15 4,7-15 3,6-16 3</inkml:trace>
</inkml:ink>
</file>

<file path=ppt/ink/ink1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0"/>
    </inkml:context>
    <inkml:brush xml:id="br0">
      <inkml:brushProperty name="width" value="0.04188" units="cm"/>
      <inkml:brushProperty name="height" value="0.04188" units="cm"/>
      <inkml:brushProperty name="color" value="#F2395B"/>
    </inkml:brush>
  </inkml:definitions>
  <inkml:trace contextRef="#ctx0" brushRef="#br0">54850 34350 525,'68'-43'79,"-11"17"-14,-14 15-15,-11 16-14,-1 9-8,13 3 1,12 3 0,13 4 1,1 2-4,-9 4-7,-10 3-7,-8 3-7,-11 4-5,-8 7-1,-10 6-2,-9 7-3,-15 7 0,-18 9-2,-19 10-1,-18 10-1,-12 2-1,-3-3 0,-3-3 0,-2-2-1,-1-6 1,3-6 1,3-6 0,4-6 2,4-7 0,6-6 2,7-6 1,6-6 2,6-7 2,6-6 5,7-6 3,6-6 5,17-6 5,28-2 6,28-3 6,29-3 7,16-7-2,7-9-7,6-10-9,7-8-9,7-4-9,9 3-10,10 3-13,10 4-10,-11 4-3,-27 6 4,-28 7 6,-28 6 4</inkml:trace>
</inkml:ink>
</file>

<file path=ppt/ink/ink1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1"/>
    </inkml:context>
    <inkml:brush xml:id="br0">
      <inkml:brushProperty name="width" value="0.0375" units="cm"/>
      <inkml:brushProperty name="height" value="0.0375" units="cm"/>
      <inkml:brushProperty name="color" value="#F2395B"/>
    </inkml:brush>
  </inkml:definitions>
  <inkml:trace contextRef="#ctx0" brushRef="#br0">84450 34600 586,'-71'-25'5,"10"0"11,10 0 9,9 0 11,20 3 5,31 6 1,32 7 1,31 6 0,32 3-2,35 0-6,35 0-6,34 0-6,12 0-5,-9 0-7,-10 0-6,-8 0-5,-18 0-2,-25 0 1,-25 0 1,-25 0 2</inkml:trace>
</inkml:ink>
</file>

<file path=ppt/ink/ink1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1"/>
    </inkml:context>
    <inkml:brush xml:id="br0">
      <inkml:brushProperty name="width" value="0.03711" units="cm"/>
      <inkml:brushProperty name="height" value="0.03711" units="cm"/>
      <inkml:brushProperty name="color" value="#F2395B"/>
    </inkml:brush>
  </inkml:definitions>
  <inkml:trace contextRef="#ctx0" brushRef="#br0">85850 34100 592,'-24'-24'0,"4"4"0,3 3 0,3 3 0,-2-1 4,-6-2 7,-6-3 6,-6-3 8,1 4 6,9 13 5,10 12 4,10 13 6,7 13 0,6 17-7,7 15-5,6 16-7,-1 9-5,-5 3-7,-7 3-5,-5 4-5,-6-1-8,-3-3-5,-3-3-7,-2-2-7,-3-5-6,1-2-7,-1-3-6,1-3-5</inkml:trace>
</inkml:ink>
</file>

<file path=ppt/ink/ink1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2"/>
    </inkml:context>
    <inkml:brush xml:id="br0">
      <inkml:brushProperty name="width" value="0.04023" units="cm"/>
      <inkml:brushProperty name="height" value="0.04023" units="cm"/>
      <inkml:brushProperty name="color" value="#F2395B"/>
    </inkml:brush>
  </inkml:definitions>
  <inkml:trace contextRef="#ctx0" brushRef="#br0">87300 33250 546,'21'-47'0,"-5"6"0,-7 7 0,-5 6 0,-6 9 6,-3 13 12,-3 12 12,-2 13 11,-3 13 6,1 17-2,-1 15-1,1 16-1,-3 12-4,-2 9-5,-3 10-6,-3 10-6,1-1-4,6-9-5,7-10-4,6-8-5,4-11-2,4-8 1,3-10 0,3-9 0,6-9-2,9-5-2,10-7-4,10-5-3,11-8-5,17-5-5,15-7-6,16-5-6,10-12-5,7-16-6,6-15-7,7-15-6,-12-4 0,-28 9 4,-28 10 4,-27 10 5</inkml:trace>
</inkml:ink>
</file>

<file path=ppt/ink/ink1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1:32"/>
    </inkml:context>
    <inkml:brush xml:id="br0">
      <inkml:brushProperty name="width" value="0.0388" units="cm"/>
      <inkml:brushProperty name="height" value="0.0388" units="cm"/>
      <inkml:brushProperty name="color" value="#F2395B"/>
    </inkml:brush>
  </inkml:definitions>
  <inkml:trace contextRef="#ctx0" brushRef="#br0">88600 33100 567,'-74'-21'7,"4"10"15,3 10 15,3 9 15,3 13 4,3 20-6,3 18-6,4 20-6,-3 17-4,-5 20-6,-7 18-3,-5 20-6,-1 11-5,6 7-8,7 6-6,6 7-9,6 0-8,6-2-13,7-3-11,6-3-12,4-17-6,4-27-1,3-28 0,3-28 0</inkml:trace>
</inkml:ink>
</file>

<file path=ppt/ink/ink1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3"/>
    </inkml:context>
    <inkml:brush xml:id="br0">
      <inkml:brushProperty name="width" value="0.04401" units="cm"/>
      <inkml:brushProperty name="height" value="0.04401" units="cm"/>
      <inkml:brushProperty name="color" value="#F2395B"/>
    </inkml:brush>
  </inkml:definitions>
  <inkml:trace contextRef="#ctx0" brushRef="#br0">27900 29600 499,'1'173'161,"4"-3"-39,3-3-38,3-2-37,1 3-22,1 14-4,-1 11-5,1 14-4,-1 0-5,1-8-2,-1-10-4,1-9-4,-3 9-5,-2 28-9,-3 28-6,-3 29-9,-2 7-2,0-12 3,0-13 2,0-12 3,1-30 1,4-47-1,3-47 0,3-46-1,1-28-3,1-5-7,-1-7-6,1-5-6</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5"/>
    </inkml:context>
    <inkml:brush xml:id="br0">
      <inkml:brushProperty name="width" value="0.04494" units="cm"/>
      <inkml:brushProperty name="height" value="0.04494" units="cm"/>
      <inkml:brushProperty name="color" value="#F2395B"/>
    </inkml:brush>
  </inkml:definitions>
  <inkml:trace contextRef="#ctx0" brushRef="#br0">51949 48624 489,'9'-21'50,"5"5"-4,4 5-4,3 5-3,3 3-4,1 3-4,1 4-3,1 2-5,-1 4-2,-3 6 1,-3 4-1,-3 5 0,-3 4-1,-2 2-1,-4 4-3,-3 3-2,-2 1-2,-4 2 0,-2 1 0,-3 0-2,-5 2-1,-4 2-3,-5 2-5,-5 2-2,-4 0-9,-3-2-12,-2-2-14,-4-2-12,2-5-10,7-7-6,7-9-7,7-7-6</inkml:trace>
</inkml:ink>
</file>

<file path=ppt/ink/ink1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5"/>
    </inkml:context>
    <inkml:brush xml:id="br0">
      <inkml:brushProperty name="width" value="0.03922" units="cm"/>
      <inkml:brushProperty name="height" value="0.03922" units="cm"/>
      <inkml:brushProperty name="color" value="#F2395B"/>
    </inkml:brush>
  </inkml:definitions>
  <inkml:trace contextRef="#ctx0" brushRef="#br0">27250 33500 560,'-18'-15'50,"17"23"1,15 22 1,16 22 1,7 12-4,1 3-7,-1 3-10,1 4-8,-3 8-5,-2 17-3,-3 15-2,-3 16-2,-2 1-3,0-12-2,0-13-2,0-12-2,-2-10-2,-3-6-1,-3-6 0,-2-6 0,2-13-1,9-19-2,10-18-1,10-19-1,7-22 0,6-25 1,7-25 1,6-25 1,3-19-2,0-12-2,0-13-5,0-12-2,-2-2-6,-3 9-6,-3 10-6,-2 10-7,-6 11-3,-6 17 0,-6 15-2,-6 16-1,-7 12 2,-6 9 4,-6 10 4,-6 10 3</inkml:trace>
</inkml:ink>
</file>

<file path=ppt/ink/ink1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5"/>
    </inkml:context>
    <inkml:brush xml:id="br0">
      <inkml:brushProperty name="width" value="0.05824" units="cm"/>
      <inkml:brushProperty name="height" value="0.05824" units="cm"/>
      <inkml:brushProperty name="color" value="#F2395B"/>
    </inkml:brush>
  </inkml:definitions>
  <inkml:trace contextRef="#ctx0" brushRef="#br0">30200 30800 377,'0'-47'4,"0"6"9,0 7 7,0 6 9,0 10 10,0 17 12,0 15 14,0 16 12,0 12 0,0 9-13,0 10-14,0 10-12,0 7-10,0 6-3,0 7-6,0 6-4,0 12-7,0 19-8,0 19-10,0 19-9,1 26-6,4 34-4,3 35-5,3 35-4,3-7 0,3-47 3,3-47 4,4-46 3,-1-31-3,-3-11-14,-3-14-11,-2-11-13</inkml:trace>
</inkml:ink>
</file>

<file path=ppt/ink/ink1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8"/>
    </inkml:context>
    <inkml:brush xml:id="br0">
      <inkml:brushProperty name="width" value="0.03783" units="cm"/>
      <inkml:brushProperty name="height" value="0.03783" units="cm"/>
      <inkml:brushProperty name="color" value="#F2395B"/>
    </inkml:brush>
  </inkml:definitions>
  <inkml:trace contextRef="#ctx0" brushRef="#br0">31850 37500 581,'-49'0'4,"4"0"6,3 0 8,3 0 7,10 0 7,20 0 6,18 0 6,20 0 5,13 0 0,9 0-8,10 0-8,10 0-8,5 0-6,4 0-4,3 0-5,3 0-4,-1-2-5,-2-3-7,-3-3-5,-3-2-6,-6-1-6,-5 3-5,-7 3-5,-5 4-5,-9-3-6,-9-5-6,-10-7-5,-8-5-7</inkml:trace>
</inkml:ink>
</file>

<file path=ppt/ink/ink1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8"/>
    </inkml:context>
    <inkml:brush xml:id="br0">
      <inkml:brushProperty name="width" value="0.03452" units="cm"/>
      <inkml:brushProperty name="height" value="0.03452" units="cm"/>
      <inkml:brushProperty name="color" value="#F2395B"/>
    </inkml:brush>
  </inkml:definitions>
  <inkml:trace contextRef="#ctx0" brushRef="#br0">32500 37050 637,'-66'-18'9,"19"17"20,19 15 18,19 16 20,9 10 1,0 7-13,0 6-15,0 7-15,1 5-10,4 7-8,3 6-7,3 7-8,-1 0-7,-2-2-9,-3-3-8,-3-3-7,1-9-7,6-11-5,7-14-4,6-11-5</inkml:trace>
</inkml:ink>
</file>

<file path=ppt/ink/ink1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8"/>
    </inkml:context>
    <inkml:brush xml:id="br0">
      <inkml:brushProperty name="width" value="0.03499" units="cm"/>
      <inkml:brushProperty name="height" value="0.03499" units="cm"/>
      <inkml:brushProperty name="color" value="#F2395B"/>
    </inkml:brush>
  </inkml:definitions>
  <inkml:trace contextRef="#ctx0" brushRef="#br0">33100 36500 628,'25'-68'2,"0"17"3,0 15 3,0 16 3,0 9 8,0 3 10,0 3 12,0 4 11,-2 7 0,-3 13-10,-3 12-11,-2 13-10,-5 9-8,-2 6-7,-3 7-6,-3 6-6,-7 3-4,-9 0-1,-10 0-3,-8 0-1,-4-5-1,3-9 0,3-10 1,4-8 0,2-8 3,4-2 5,3-3 4,3-3 4,7-6 4,14-5 1,11-7 2,14-5 2,10-4 2,9 0 3,10 0 2,10 0 3,0-2 1,-5-3-3,-7-3-1,-5-2-3,-12 8-4,-16 22-5,-15 22-5,-15 23-4,-17 13-3,-15 6 0,-15 7 0,-16 6 1,-8-1-1,0-5 0,0-7-3,0-5 0,3-8-6,6-5-10,7-7-9,6-5-11,6-11-3,6-11 0,7-14 0,6-11 2</inkml:trace>
</inkml:ink>
</file>

<file path=ppt/ink/ink1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9"/>
    </inkml:context>
    <inkml:brush xml:id="br0">
      <inkml:brushProperty name="width" value="0.04134" units="cm"/>
      <inkml:brushProperty name="height" value="0.04134" units="cm"/>
      <inkml:brushProperty name="color" value="#F2395B"/>
    </inkml:brush>
  </inkml:definitions>
  <inkml:trace contextRef="#ctx0" brushRef="#br0">34850 33500 532,'0'-35'35,"0"32"4,0 31 4,0 32 4,0 18 0,0 6-7,0 7-4,0 6-6,0 4-4,0 4-5,0 3-3,0 3-5,0 20-1,0 38 1,0 37 1,0 38 1,0 21-2,0 7-7,0 6-8,0 7-5,1-9-9,4-21-7,3-22-9,3-22-9,3-22-4,3-22-2,3-22-1,4-21-2,-1-23 1,-3-21 6,-3-22 5,-2-22 5,-3-13 5,1-3 4,-1-3 5,1-2 4</inkml:trace>
</inkml:ink>
</file>

<file path=ppt/ink/ink1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19"/>
    </inkml:context>
    <inkml:brush xml:id="br0">
      <inkml:brushProperty name="width" value="0.03082" units="cm"/>
      <inkml:brushProperty name="height" value="0.03082" units="cm"/>
      <inkml:brushProperty name="color" value="#F2395B"/>
    </inkml:brush>
  </inkml:definitions>
  <inkml:trace contextRef="#ctx0" brushRef="#br0">35000 33350 713,'-25'-21'-40,"0"10"34,0 10 35,0 9 34,0 10 10,0 14-14,0 11-15,0 14-14,-4 11-12,-5 14-6,-7 11-7,-5 14-8,-4 2-10,0-6-13,0-6-12,0-6-12,3-9-5,6-8 3,7-10 4,6-9 3</inkml:trace>
</inkml:ink>
</file>

<file path=ppt/ink/ink1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20"/>
    </inkml:context>
    <inkml:brush xml:id="br0">
      <inkml:brushProperty name="width" value="0.03813" units="cm"/>
      <inkml:brushProperty name="height" value="0.03813" units="cm"/>
      <inkml:brushProperty name="color" value="#F2395B"/>
    </inkml:brush>
  </inkml:definitions>
  <inkml:trace contextRef="#ctx0" brushRef="#br0">35000 33450 576,'50'-19'8,"0"13"15,0 12 15,0 13 15,-2 9 4,-3 6-7,-3 7-6,-2 6-8,-1 4-4,3 4-5,3 3-2,4 3-5,1 1-10,0 1-15,0-1-17,0 1-15</inkml:trace>
</inkml:ink>
</file>

<file path=ppt/ink/ink1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2:23"/>
    </inkml:context>
    <inkml:brush xml:id="br0">
      <inkml:brushProperty name="width" value="0.04255" units="cm"/>
      <inkml:brushProperty name="height" value="0.04255" units="cm"/>
      <inkml:brushProperty name="color" value="#F2395B"/>
    </inkml:brush>
  </inkml:definitions>
  <inkml:trace contextRef="#ctx0" brushRef="#br0">36750 35000 517,'-21'28'110,"10"6"-20,10 7-22,9 6-22,2 4-13,-2 4-4,-3 3-4,-3 3-4,-1 3-4,4 3-4,3 3-2,3 4-4,-1 5-2,-2 10-1,-3 10-2,-3 9-1,-4 6-4,-3 3-9,-3 3-9,-2 4-8,-1-10-3,3-22 6,3-22 4,4-21 5</inkml:trace>
</inkml:ink>
</file>

<file path=ppt/ink/ink1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3:16"/>
    </inkml:context>
    <inkml:brush xml:id="br0">
      <inkml:brushProperty name="width" value="0.05876" units="cm"/>
      <inkml:brushProperty name="height" value="0.05876" units="cm"/>
      <inkml:brushProperty name="color" value="#F2395B"/>
    </inkml:brush>
  </inkml:definitions>
  <inkml:trace contextRef="#ctx0" brushRef="#br0">65450 40700 374,'-44'34'3,"-37"19"5,-38 19 7,-37 19 4,-1-1 5,39-18 0,36-19 1,39-18 2,27-14 2,19-5 6,19-7 4,19-5 6,9-4-1,0 0-8,0 0-7,0 0-7,1-2-4,4-3 0,3-3-1,3-2-1,1 0 0,1 7-1,-1 6-2,1 7-1,2 4-1,7 3-2,6 3-1,7 4-2,7-3 0,9-5-2,10-7 0,10-5-2,7-4 1,6 0-1,7 0 1,6 0-1,6-2 1,6-3 0,7-3 0,6-2 0,3-8 0,0-8-2,0-10 0,0-9-2,-2-4-1,-3 4 1,-3 3-1,-2 3 1,-6 1-1,-6 1-2,-6-1-1,-6 1-2,-9 1 0,-8 3 0,-10 3 0,-9 4 1,-10 4-1,-9 6 1,-10 7 1,-8 6 0,-8 3-2,-2 0-3,-3 0-5,-3 0-3,-9-8-11,-11-16-15,-14-15-16,-11-15-16</inkml:trace>
</inkml:ink>
</file>

<file path=ppt/ink/ink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6"/>
    </inkml:context>
    <inkml:brush xml:id="br0">
      <inkml:brushProperty name="width" value="0.04099" units="cm"/>
      <inkml:brushProperty name="height" value="0.04099" units="cm"/>
      <inkml:brushProperty name="color" value="#F2395B"/>
    </inkml:brush>
  </inkml:definitions>
  <inkml:trace contextRef="#ctx0" brushRef="#br0">53631 50172 536,'16'-19'65,"0"7"-12,-1 8-10,1 8-11,-2 4-8,-2 2-3,-4 0-3,-3 1-4,-2 2-5,-4 3-6,-2 3-7,-3 4-7,-4 0-3,0 1-1,-3-1 0,-2 1-1,1-2-1,1-3 3,2-3 0,2-3 2,3-2 4,5-2 9,2-3 7,5-1 9,4-1 4,6-2 0,4 0 2,5-2 1,1 0-1,-1-2 0,-2 0-2,-3-2-1,-1 2-1,-3 2-3,-1 4-3,-2 2-2,-2 3-2,-3 4 0,-1 2 0,-2 3 1,-3 3-2,-6 3-1,-4 3-3,-5 3 0,-3 1-3,-2-2-3,0 0-2,-1-1-3,0 0-3,1-1-7,1 0-4,1 1-6,-1-2-7,0-1-7,-1-3-8,-1-1-7,1-3-2,2-3 5,4-3 5,3-2 4</inkml:trace>
</inkml:ink>
</file>

<file path=ppt/ink/ink1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3:18"/>
    </inkml:context>
    <inkml:brush xml:id="br0">
      <inkml:brushProperty name="width" value="0.0558" units="cm"/>
      <inkml:brushProperty name="height" value="0.0558" units="cm"/>
      <inkml:brushProperty name="color" value="#F2395B"/>
    </inkml:brush>
  </inkml:definitions>
  <inkml:trace contextRef="#ctx0" brushRef="#br0">19000 44550 394,'-179'25'-1,"45"0"-2,43 0-1,45 0-3,21-2 6,0-3 11,0-3 11,0-2 11,12 0 9,26 7 6,24 6 5,26 7 6,12-1-2,0-6-9,0-6-9,0-6-8,-4-6-6,-5-2-3,-7-3-3,-5-3-3,2-1-1,13 4-1,12 3 0,13 3 0,9 1-2,6 1-1,7-1-1,6 1-2,3-1-1,0 1-1,0-1-1,0 1 0,1-3-2,4-2-2,3-3 0,3-3-3,6-4 0,9-3 0,10-3 0,10-2 0,2-8 1,-3-8 0,-3-10 1,-2-9-1,-1-4 0,3 4-1,3 3-2,4 3-1,-1 3-1,-3 3 0,-3 3 1,-2 4 0,-11 2 0,-15 4 1,-15 3 0,-16 3-1,-13 3 0,-9 3-1,-10 3-3,-8 4 0,-8 1-2,-2 0 2,-3 0 0,-3 0 0,-4 1 2,-3 4 2,-3 3 2,-2 3 1,-3-1 2,1-2 0,-1-3 1,1-3 1,1-2 0,3 0-1,3 0 1,4 0 0,7 0-2,13 0-1,12 0-2,13 0-1,4-5-1,-3-9 1,-3-10 2,-2-8 1,-8-3-1,-8 7-4,-10 6-2,-9 7-4,-15 10-5,-18 16-8,-19 15-7,-18 17-8,-10 3-5,0-5-1,0-7-1,0-5-2</inkml:trace>
</inkml:ink>
</file>

<file path=ppt/ink/ink1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2:31"/>
    </inkml:context>
    <inkml:brush xml:id="br0">
      <inkml:brushProperty name="width" value="0.022" units="cm"/>
      <inkml:brushProperty name="height" value="0.022" units="cm"/>
      <inkml:brushProperty name="color" value="#FED406"/>
    </inkml:brush>
  </inkml:definitions>
  <inkml:trace contextRef="#ctx0" brushRef="#br0">75150 23550 999,'37'-29'0,"26"-5"-2,24-7 0,26-5-2,-3 5-5,-27 19-11,-28 19-10,-28 19-10</inkml:trace>
</inkml:ink>
</file>

<file path=ppt/ink/ink1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2:33"/>
    </inkml:context>
    <inkml:brush xml:id="br0">
      <inkml:brushProperty name="width" value="0.04236" units="cm"/>
      <inkml:brushProperty name="height" value="0.04236" units="cm"/>
      <inkml:brushProperty name="color" value="#FED406"/>
    </inkml:brush>
  </inkml:definitions>
  <inkml:trace contextRef="#ctx0" brushRef="#br0">31200 31750 519,'-49'0'1,"4"0"1,3 0 2,3 0 1,3 0 1,3 0-2,3 0-1,4 0-2,4 3 7,6 6 17,7 7 16,6 6 16,6 1 3,6-3-13,7-3-11,6-2-12,21 2-6,39 9-1,36 10-1,39 10 0,18-3 0,0-11-1,0-14 0,0-11 0,-2-11-2,-3-5-4,-3-7-3,-2-5-6,-3-4-2,1 0-5,-1 0-4,1 0-3,-4 3-2,-6 6 2,-6 7 1,-6 6 2,-9 3 2,-8 0 1,-10 0 3,-9 0 1,-5 0 2,0 0 2,0 0 2,0 0 1,-2 1 3,-3 4 0,-3 3 3,-2 3 1,0 1 0,7 1 0,6-1 0,7 1 0,4-3-2,3-2 0,3-3-2,4-3 0,5-1-2,10 4-2,10 3-1,9 3-1,6-1-1,3-2-1,3-3 0,4-3 0,1-2-1,0 0-1,0 0-1,0 0 0,4-2-1,10-3 0,10-3 0,9-2-1,4-1 1,1 3 1,-1 3 1,1 4 1,-1 1 1,1 0 1,-1 0 0,1 0 2,2 1-1,7 4 0,6 3 0,7 3 0,4 1 0,3 1 0,3-1 1,4 1 1,1-3 0,0-2 1,0-3 0,0-3 0,4-2 0,10 0 0,10 0 0,9 0-1,4 0 1,1 0-1,-1 0 0,1 0-1,4 0 0,9 0 0,10 0-2,10 0 1,4-4-2,0-5 1,0-7 0,0-5-1,0-4 1,0 0-1,0 0 0,0 0 0,0 0 0,0 0-1,0 0 1,0 0-1,-2 0 0,-3 0 2,-3 0 0,-2 0 1,-6 3 1,-6 6 0,-6 7-1,-6 6 1,-7 3-1,-6 0 0,-6 0 0,-6 0-1,-7 1 0,-6 4 1,-6 3-1,-6 3 2,-7-1-2,-6-2-1,-6-3-1,-6-3-2,-2-1 0,3 4 2,3 3 2,4 3 2,-7 1 1,-16 1 1,-15-1-1,-15 1 1,-3-1 0,14 1 0,11-1 1,14 1-1,10-3 1,9-2-1,10-3 1,10-3-1,2-4 0,-3-3-1,-3-3-3,-2-2 0,-1-1-2,3 3 1,3 3 0,4 4 1,5-3 0,10-5 1,10-7 0,9-5 0,6-6 0,3-3-1,3-3-2,4-2 0,-4-3-2,-9 1 1,-10-1 0,-8 1 0,-8 4 0,-2 9 1,-3 10 2,-3 10 0,-7 2 1,-9-3 0,-10-3 0,-8-2 0,-6-1 0,1 3-2,-1 3 0,1 4-2,-1 1 0,1 0 1,-1 0 0,1 0 2,-1 0 0,1 0 2,-1 0 1,1 0 1,2 1 1,7 4 0,6 3 1,7 3 0,2 3-1,1 3 0,-1 3 0,1 4 0,-4 1-2,-6 0 1,-6 0-2,-6 0 1,-1-4-2,7-5 1,6-7-1,7-5-1,2-4 0,1 0-1,-1 0-1,1 0-1,-3 0 0,-2 0 0,-3 0 1,-3 0-1,-4 0 2,-3 0 0,-3 0 1,-2 0 2,-5 0 0,-2 0-1,-3 0-1,-3 0 0,-6 3-1,-5 6 0,-7 7 0,-5 6-2,-6 1 1,-3-3 0,-3-3 1,-2-2 0,-3-5 1,1-2-1,-1-3 0,1-3 1,-4-2-1,-6 0 0,-6 0 1,-6 0 1,-4 0 0,1 0-1,-1 0 0,1 0 0,-6-2-1,-8-3 1,-10-3 0,-9-2 1,-12-3 0,-11 1-1,-14-1 1,-11 1 0,-9-1 0,-3 1 1,-3-1 0,-2 1 1,-23-4-2,-41-6-6,-40-6-4,-40-6-6,-18-1-4,6 7-1,7 6-1,6 7-2,9 2-5,13 1-10,12-1-9,13 1-10</inkml:trace>
</inkml:ink>
</file>

<file path=ppt/ink/ink1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2:34"/>
    </inkml:context>
    <inkml:brush xml:id="br0">
      <inkml:brushProperty name="width" value="0.03463" units="cm"/>
      <inkml:brushProperty name="height" value="0.03463" units="cm"/>
      <inkml:brushProperty name="color" value="#FED406"/>
    </inkml:brush>
  </inkml:definitions>
  <inkml:trace contextRef="#ctx0" brushRef="#br0">31650 26500 635,'-25'-24'3,"0"4"6,0 3 7,0 3 5,3 9 5,6 16 1,7 15 2,6 17 1,3 14 0,0 17-3,0 15-4,0 16-2,0 9-2,0 3-3,0 3-2,0 4-2,1 5-3,4 10-2,3 10-3,3 9-3,-1 2-1,-2-2 0,-3-3 0,-3-3 1,-2-1 0,0 4-1,0 3 0,0 3-1,0-1 1,0-2 1,0-3 0,0-3 1,0-4 0,0-3 1,0-3 0,0-2-1,0-6 1,0-6-2,0-6-1,0-6 0,-2-9-1,-3-8 1,-3-10 1,-2-9 1,-3-12-4,1-11-4,-1-14-7,1-11-5,-1-17-10,1-18-11,-1-19-13,1-18-12,-1-10-1,1 0 9,-1 0 10,1 0 10</inkml:trace>
</inkml:ink>
</file>

<file path=ppt/ink/ink1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2:35"/>
    </inkml:context>
    <inkml:brush xml:id="br0">
      <inkml:brushProperty name="width" value="0.04584" units="cm"/>
      <inkml:brushProperty name="height" value="0.04584" units="cm"/>
      <inkml:brushProperty name="color" value="#FED406"/>
    </inkml:brush>
  </inkml:definitions>
  <inkml:trace contextRef="#ctx0" brushRef="#br0">32450 26300 479,'-16'-43'4,"19"17"8,19 15 9,19 16 10,12 9 0,6 3-7,7 3-6,6 4-8,3-1-4,0-3-1,0-3 0,0-2-1,3-3 0,6 1-1,7-1-1,6 1 0,4-1 1,4 1 1,3-1 1,3 1 1,6-3 1,9-2 1,10-3 1,10-3 0,5-1 1,4 4-1,3 3 1,3 3-1,4-1-1,7-2 0,6-3-1,7-3-1,5-1 0,7 4-2,6 3 0,7 3-1,5-1-2,7-2-3,6-3-4,7-3-2,7-4-2,9-3 1,10-3 2,10-2 1,8-5 1,10-2 4,10-3 3,9-3 3,2-4 1,-2-3-2,-3-3 0,-3-2-1,-4-1-2,-3 3-1,-3 3-1,-2 4-1,-1 1-1,3 0 0,3 0 1,4 0 1,-6 1 0,-11 4 0,-14 3 1,-11 3 0,-6 3 0,4 3 1,3 3 1,3 4 1,4-3 0,7-5 2,6-7 1,7-5 1,0-6 0,-2-3-1,-3-3 0,-3-2-2,-1-3 1,4 1-1,3-1 1,3 1 0,4 1 0,7 3-1,6 3 0,7 4-1,0 1 0,-2 0-1,-3 0-1,-3 0-1,-4 1-1,-3 4 1,-3 3-1,-2 3 1,-1 3 0,3 3-1,3 3 1,4 4 0,-4 1-1,-9 0 0,-10 0-1,-8 0 0,-6 0-1,1 0 1,-1 0 0,1 0 0,1 1 0,3 4 1,3 3 0,4 3 1,1 1-1,0 1 1,0-1 0,0 1 0,1-3-1,4-2 1,3-3 1,3-3-1,1-1 1,1 4-1,-1 3 0,1 3 1,-7 4-3,-12 7-1,-13 6-3,-12 7-2,-5 0 0,3-2 2,3-3 2,4-3 2,2-4 2,4-3 1,3-3 2,3-2 0,-4-3 1,-8 1-2,-10-1-2,-9 1-1,-7-3-1,-3-2 0,-3-3-1,-2-3-1,2-2 1,9 0 2,10 0 1,10 0 2,4 0 1,0 0 1,0 0 1,0 0 1,0 0 0,0 0-1,0 0-1,0 0-1,6-2-1,13-3 0,12-3 0,13-2 0,4-5 0,-3-2 0,-3-3 0,-2-3 1,-1-2-1,3 0 0,3 0-1,4 0 0,-3 3 0,-5 6 0,-7 7-1,-5 6 0,-11 3 0,-11 0-2,-14 0 0,-11 0-1,-9 0 0,-3 0-1,-3 0 1,-2 0 0,-3 0 1,1 0 0,-1 0 2,1 0 0,-4 1 1,-6 4 0,-6 3 0,-6 3-1,-4 3 1,1 3 0,-1 3 1,1 4-1,-4-1 0,-6-3 0,-6-3-1,-6-2-1,-7-3-1,-6 1 0,-6-1 0,-6 1-2,-4-1 2,1 1 2,-1-1 2,1 1 3,-6-1 1,-8 1-1,-10-1 0,-9 1-1,-2-3 0,6-2-1,7-3 0,6-3 0,3-2-1,0 0-1,0 0-3,0 0 0,-2 1-2,-3 4 0,-3 3-1,-2 3 1,-6-1-2,-6-2 0,-6-3 0,-6-3-2,-10-1 0,-12 4 1,-13 3 0,-12 3 1,-18 3 3,-21 3 6,-22 3 6,-22 4 6,-8 1 2,6 0-2,7 0-4,6 0-1,3 0-2,0 0 1,0 0 0,0 0 0,0 4 0,0 10-3,0 10-1,0 9-2,-2 10-1,-3 14 0,-3 11 1,-2 14 0,-5 13 1,-2 16-1,-3 15 0,-3 17 0,-2 7-1,0 0 1,0 0 0,0 0-1,3 0 1,6 0 1,7 0 0,6 0 1,4 0 0,4 0-1,3 0-1,3 0 0,3 4 0,3 10 0,3 10 0,4 9 0,2-1-1,4-8-1,3-10-3,3-9-2,1-7-1,1-3-2,-1-3-2,1-2-1,-1-3-1,1 1-2,-1-1 1,1 1-2,-3-4 0,-2-6 1,-3-6-1,-3-6 1,-4-12-1,-3-15-4,-3-15-2,-2-16-3,-5-16-4,-2-16-4,-3-15-3,-3-15-5,-2-14-3,0-8 1,0-10 0,0-9-1</inkml:trace>
</inkml:ink>
</file>

<file path=ppt/ink/ink1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2:51"/>
    </inkml:context>
    <inkml:brush xml:id="br0">
      <inkml:brushProperty name="width" value="0.04126" units="cm"/>
      <inkml:brushProperty name="height" value="0.04126" units="cm"/>
      <inkml:brushProperty name="color" value="#FED406"/>
    </inkml:brush>
  </inkml:definitions>
  <inkml:trace contextRef="#ctx0" brushRef="#br0">18750 33500 533,'-24'-133'0,"4"34"0,3 35 1,3 35 0,6 29 6,9 25 12,10 25 11,10 25 13,7 12 1,6 1-8,7-1-9,6 1-8,4 1-6,4 3-3,3 3-3,3 4-4,-1-3-2,-2-5 0,-3-7 0,-3-5-1,4 3 1,13 17 1,12 15 2,13 16 2,1 1-1,-9-12-2,-10-13-2,-8-12-1,-4-12-2,3-8 0,3-10-1,4-9 0,5-4 2,10 4 3,10 3 3,9 3 5,4-2 0,1-6 0,-1-6 0,1-6-1,4-6 0,9-2-1,10-3 0,10-3-1,5-4 2,4-3 3,3-3 3,3-2 4,-5-3-3,-12 1-10,-13-1-8,-12 1-9,-5-1-5,3 1-2,3-1-2,4 1 0,8-9 0,17-15 3,15-15 3,16-16 4,5-13 3,-2-9 2,-3-10 2,-3-8 4,-1-9 0,4-6-2,3-6 0,3-6-1,3-4 0,3 1 1,3-1 1,4 1 2,-6 1 0,-11 3-1,-14 3-1,-11 4-2,-11 5 0,-5 10 0,-7 10 0,-5 9-1,-4-1 1,0-8 1,0-10 0,0-9 1,1-10 0,4-9 2,3-10 0,3-8 1,-7-1 0,-15 9 3,-15 10 0,-16 10 2,-16 7 6,-16 6 8,-15 7 9,-15 6 10,-9-18-4,1-40-14,-1-40-15,1-41-16,5-21-10,14 1-7,11-1-6,14 1-8,0 13 0,-8 29 3,-10 28 4,-9 28 4,-9 23 4,-5 19 6,-7 19 6,-5 19 4,-4 12 4,0 6 1,0 7 0,0 6 1,0 3 1,0 0 2,0 0 2,0 0 1,3-4 1,6-5-1,7-7 1,6-5-1,4-9-1,4-9 2,3-10 0,3-8 0,-1-8 0,-2-2 1,-3-3 1,-3-3-1,-7 2 2,-9 10 2,-10 10 1,-8 9 2,-11 2 0,-8-2-2,-10-3-1,-9-3-3,-10-1-1,-9 4-1,-10 3-1,-8 3-1,-15-1-2,-19-2 0,-18-3-2,-19-3 0,-16 1-3,-12 6-1,-13 7-3,-12 6-1,-13 4-2,-12 4 2,-13 3 2,-12 3 0,-5 3 2,3 3 1,3 3 1,4 4 2,5 2 2,10 4 0,10 3 2,9 3 2,6 1 0,3 1 0,3-1 0,4 1 0,-1 4 1,-3 9 0,-3 10 0,-2 10 0,-6 7 0,-6 6-1,-6 7-1,-6 6-2,-4 9-1,1 13-2,-1 12-3,1 13-1,5 7-2,14 4 2,11 3 0,14 3 1,10 1 0,9 1 2,10-1 2,10 1 0,8 1 1,10 3 2,10 3 0,9 4 2,6 5-1,3 10 0,3 10-1,4 9-1,5 6-1,10 3 1,10 3-1,9 4 0,7-1 0,7-3 0,6-3 1,7-2 0,7-5-1,9-2 1,10-3-1,10-3 0,7-1-1,6 4 1,7 3-1,6 3 1,4 7 0,4 14 0,3 11 2,3 14 1,4-1 1,7-12-1,6-13 0,7-12 0,4-9 0,3-2-2,3-3 0,4-3-1,5-6 0,10-5-2,10-7 0,9-5 0,4-14-2,1-18-2,-1-19-1,1-18-3,2-12 0,7-3 1,6-3 0,7-2 2,10-5 1,16-2 1,15-3 0,17-3 1,14-9 1,17-11 3,15-14 2,16-11 3,5-9 0,-2-3-1,-3-3-3,-3-2-1,-4-1-2,-3 3 0,-3 3 0,-2 4 0,0 1 0,7 0-1,6 0 0,7 0 0,-3 0-2,-8 0-2,-10 0-3,-9 0-2,-7-2-1,-3-3 1,-3-3-1,-2-2 1,-3-9 1,1-12 2,-1-13 2,1-12 1,-3-7 2,-2 1 1,-3-1 0,-3 1 2,-2-6 1,0-8 0,0-10 2,0-9 0,-5-12 1,-9-11-1,-10-14-1,-8-11-1,-9-7 0,-6 0-1,-6 0-1,-6 0-1,-15 9-1,-21 19 0,-22 19-1,-22 19 0,-10-2 0,4-22 1,3-22 2,3-21 2,-4-17-1,-8-8-1,-10-10 0,-9-9-2,-13 1 0,-16 13 0,-15 12 0,-15 13 0,-18 9 0,-19 6 2,-18 7 0,-19 6 2,-16 9 2,-12 13 0,-13 12 2,-12 13 1,-9 7 0,-2 4-1,-3 3 0,-3 3 0,-2 4-1,0 7 0,0 6 0,0 7 0,-5 0 0,-9-2-1,-10-3-1,-8-3-1,-9-2 0,-6 0-2,-6 0-1,-6 0-1,-7 3-1,-6 6 2,-6 7 0,-6 6 0,-10 6 1,-12 6 1,-13 7-1,-12 6 1,-4 6 0,7 6 0,6 7 0,7 6-1,4 7 1,3 10 0,3 10 0,4 9 0,1 7 1,0 7-1,0 6 0,0 7 0,4 10 0,10 16 0,10 15 0,9 17 0,4 11 0,1 10 0,-1 10 0,1 9 0,2 9 0,7 9 0,6 10-1,7 10 0,5 11-1,7 17 0,6 15-1,7 16 0,10 18-4,16 22-7,15 22-6,17 23-6,17-12-2,23-44 4,22-43 3,22-44 4,15-32 0,9-18-2,10-19-2,10-18-2</inkml:trace>
</inkml:ink>
</file>

<file path=ppt/ink/ink1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4"/>
    </inkml:context>
    <inkml:brush xml:id="br0">
      <inkml:brushProperty name="width" value="0.03566" units="cm"/>
      <inkml:brushProperty name="height" value="0.03566" units="cm"/>
      <inkml:brushProperty name="color" value="#F2395B"/>
    </inkml:brush>
  </inkml:definitions>
  <inkml:trace contextRef="#ctx0" brushRef="#br0">90750 40700 616,'-24'-24'-26,"4"4"14,3 3 14,3 3 15,6 3 10,9 3 6,10 3 6,10 4 5,4 2-1,0 4-7,0 3-6,0 3-8,3-1-4,6-2-3,7-3-1,6-3-3,3-4-2,0-3 0,0-3-2,0-2-1,3-1-1,6 3-1,7 3 0,6 4-1,1 2 0,-3 4 0,-3 3 0,-2 3 0,-3 1 0,1 1-1,-1-1-1,1 1-1,-1-3 0,1-2 1,-1-3 0,1-3 1,-1-2-1,1 0-1,-1 0-3,1 0-3,-3-2 0,-2-3 1,-3-3-1,-3-2 1,-4-1 0,-3 3 0,-3 3 1,-2 4 1,-1 1 0,3 0 0,3 0 0,4 0 1,1 0-2,0 0-4,0 0-5,0 0-3,0 0-4,0 0-7,0 0-7,0 0-5,-2 0-1,-3 0 6,-3 0 4,-2 0 5,-5 0 2,-2 0-1,-3 0-2,-3 0-1</inkml:trace>
</inkml:ink>
</file>

<file path=ppt/ink/ink1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5"/>
    </inkml:context>
    <inkml:brush xml:id="br0">
      <inkml:brushProperty name="width" value="0.04395" units="cm"/>
      <inkml:brushProperty name="height" value="0.04395" units="cm"/>
      <inkml:brushProperty name="color" value="#F2395B"/>
    </inkml:brush>
  </inkml:definitions>
  <inkml:trace contextRef="#ctx0" brushRef="#br0">104150 45650 500,'-49'-4'0,"4"-5"0,3-7 0,3-5 0,7 0 10,14 10 18,11 10 20,14 9 18,13 4 4,16 1-14,15-1-14,17 1-13,7-3-9,0-2-3,0-3-3,0-3-4,0-2-2,0 0 0,0 0-1,0 0-1,-4 0 0,-5 0 0,-7 0 0,-5 0 0,-6 0 0,-3 0-1,-3 0 0,-2 0-1,-3 0 0,1 0-1,-1 0 0,1 0 0,1 0-1,3 0-1,3 0-1,4 0 0,1 0-1,0 0 0,0 0-1,0 0 1,0 0 0,0 0-1,0 0 1,0 0 0,0-2 1,0-3-1,0-3 0,0-2 0,-2-1 0,-3 3 1,-3 3-1,-2 4 0,-3 1 0,1 0 0,-1 0 0,1 0 0,-1 0 0,1 0-1,-1 0-1,1 0-1,1 0-2,3 0-3,3 0-2,4 0-2,-15 0-6,-31 0-10,-31 0-9,-31 0-11,-12 0-5,10 0-3,10 0-1,9 0-3</inkml:trace>
</inkml:ink>
</file>

<file path=ppt/ink/ink1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7"/>
    </inkml:context>
    <inkml:brush xml:id="br0">
      <inkml:brushProperty name="width" value="0.03522" units="cm"/>
      <inkml:brushProperty name="height" value="0.03522" units="cm"/>
      <inkml:brushProperty name="color" value="#F2395B"/>
    </inkml:brush>
  </inkml:definitions>
  <inkml:trace contextRef="#ctx0" brushRef="#br0">94700 47850 624,'18'-11'8,"-11"28"17,-14 28 16,-11 29 16,-9 16 2,-3 7-11,-3 6-12,-2 7-12,-5 4-7,-2 3-2,-3 3-2,-3 4-2,-2 1-2,0 0-2,0 0-3,0 0-3,1 0 0,4 0-2,3 0 0,3 0 0,4-5-1,7-9 1,6-10-1,7-8 0,4-12-1,3-12 1,3-13 0,4-12 1,4-9-3,6-2-4,7-3-4,6-3-4,9-9 0,13-11 1,12-14 3,13-11 2,4-11 1,-3-5 1,-3-7 0,-2-5 1,-3-6 0,1-3-1,-1-3 1,1-2-1,-6-3 0,-8 1 0,-10-1 0,-9 1-1,-7 1 1,-3 3 2,-3 3 1,-2 4 3,-8 4 1,-8 6 2,-10 7 3,-9 6 2,-7 4 2,-3 4 0,-3 3 0,-2 3 1,-3 3-1,1 3-1,-1 3-2,1 4-1,-4 2-3,-6 4-3,-6 3-3,-6 3-4,-4 4-3,1 7-1,-1 6-3,1 7-2,4 0 0,9-2 3,10-3 1,10-3 3,4-2-4,0 0-7,0 0-9,0 0-8</inkml:trace>
</inkml:ink>
</file>

<file path=ppt/ink/ink1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7"/>
    </inkml:context>
    <inkml:brush xml:id="br0">
      <inkml:brushProperty name="width" value="0.03352" units="cm"/>
      <inkml:brushProperty name="height" value="0.03352" units="cm"/>
      <inkml:brushProperty name="color" value="#F2395B"/>
    </inkml:brush>
  </inkml:definitions>
  <inkml:trace contextRef="#ctx0" brushRef="#br0">96550 47750 656,'-35'-24'21,"32"4"10,31 3 11,32 3 10,19-1 0,10-2-9,10-3-9,9-3-10,4-1-7,1 4-4,-1 3-4,1 3-4,-7 3-5,-12 3-4,-13 3-6,-12 4-5,-12 2-5,-8 4-4,-10 3-6,-9 3-4,-15 3-4,-18 3-1,-19 3-1,-18 4-1,-7-1 1,6-3 4,7-3 5,6-2 4</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6"/>
    </inkml:context>
    <inkml:brush xml:id="br0">
      <inkml:brushProperty name="width" value="0.04246" units="cm"/>
      <inkml:brushProperty name="height" value="0.04246" units="cm"/>
      <inkml:brushProperty name="color" value="#F2395B"/>
    </inkml:brush>
  </inkml:definitions>
  <inkml:trace contextRef="#ctx0" brushRef="#br0">55180 50647 518,'-9'-8'94,"14"2"-18,13 1-18,15 0-19,6 1-11,0 1-3,1-1-3,-1 0-3,0 0-1,2 2-1,1 0 0,0 2 0,-3 0-1,-7 0-2,-9 0-2,-7 0-2,-4 0-12,1 2-20,1 0-21,2 2-21</inkml:trace>
</inkml:ink>
</file>

<file path=ppt/ink/ink1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7"/>
    </inkml:context>
    <inkml:brush xml:id="br0">
      <inkml:brushProperty name="width" value="0.03627" units="cm"/>
      <inkml:brushProperty name="height" value="0.03627" units="cm"/>
      <inkml:brushProperty name="color" value="#F2395B"/>
    </inkml:brush>
  </inkml:definitions>
  <inkml:trace contextRef="#ctx0" brushRef="#br0">96450 48550 606,'-94'48'7,"13"-3"14,12-3 13,13-2 14,12-3 3,13 1-8,12-1-7,13 1-7,9 1-5,6 3-4,7 3-4,6 4-2,3 7-3,0 13-1,0 12-1,0 13-2,-2 6-1,-3 0-2,-3 0-1,-2 0-3,-5 0-1,-2 0-3,-3 0-2,-3 0-3,-6-2-4,-5-3-4,-7-3-5,-5-2-3,-4-8-5,0-8-4,0-10-5,0-9-4</inkml:trace>
</inkml:ink>
</file>

<file path=ppt/ink/ink1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8"/>
    </inkml:context>
    <inkml:brush xml:id="br0">
      <inkml:brushProperty name="width" value="0.03738" units="cm"/>
      <inkml:brushProperty name="height" value="0.03738" units="cm"/>
      <inkml:brushProperty name="color" value="#F2395B"/>
    </inkml:brush>
  </inkml:definitions>
  <inkml:trace contextRef="#ctx0" brushRef="#br0">96600 49350 588,'76'-25'63,"4"0"-10,3 0-11,3 0-11,4-4-6,7-5-3,6-7-1,7-5-3,0-3-4,-2 4-7,-3 3-7,-3 3-8,-10 4-3,-16 7-3,-15 6-2,-15 7-2,-12 10 4,-6 16 10,-6 15 12,-6 17 10,-6 10 4,-2 6 0,-3 7-2,-3 6-1,-2 4-2,0 4-3,0 3-2,0 3-4,-5 1-1,-9 1 0,-10-1-1,-8 1-1,-4-6-1,3-8-2,3-10-2,4-9-3,-1-7-1,-3-3-3,-3-3-1,-2-2-3,-5-9-3,-2-12-3,-3-13-5,-3-12-4,-1-12-1,4-8 1,3-10 2,3-9 1,3-15 0,3-18-2,3-19-2,4-18-1,4-10 0,6 0 2,7 0 1,6 0 3,1 6 2,-3 13 5,-3 12 4,-2 13 3,-3 12 4,1 13 3,-1 12 1,1 13 3,-1 10 7,1 10 12,-1 10 12,1 9 13,1 9 4,3 9-5,3 10-4,4 10-4,-1 10-4,-3 13-3,-3 12-5,-2 13-3,-5 4-3,-2-3-3,-3-3-3,-3-2-2,-1-6-3,4-6-4,3-6-5,3-6-3,4-27-12,7-47-20,6-47-21,7-46-19,8-28-4,14-5 13,11-7 14,14-5 12,3 5 10,-2 19 7,-3 19 6,-3 19 7,-4 13 3,-3 10-1,-3 10 1,-2 9-1,-3 9 7,1 9 14,-1 10 12,1 10 14,-4 11 9,-6 17 4,-6 15 5,-6 16 5,-7 9-4,-6 3-11,-6 3-10,-6 4-12,-10 5-6,-12 10-5,-13 10-3,-12 9-4,-5-1-3,3-8-5,3-10-4,4-9-4,4-12-2,6-11 1,7-14 1,6-11 0,9-12-2,13-9-7,12-10-6,13-8-7,10-9 0,10-6 6,10-6 6,9-6 6,4-4 2,1 1-2,-1-1-1,1 1-2,-4-1-4,-6 1-8,-6-1-6,-6 1-8</inkml:trace>
</inkml:ink>
</file>

<file path=ppt/ink/ink1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39"/>
    </inkml:context>
    <inkml:brush xml:id="br0">
      <inkml:brushProperty name="width" value="0.03882" units="cm"/>
      <inkml:brushProperty name="height" value="0.03882" units="cm"/>
      <inkml:brushProperty name="color" value="#F2395B"/>
    </inkml:brush>
  </inkml:definitions>
  <inkml:trace contextRef="#ctx0" brushRef="#br0">98750 47900 566,'71'0'5,"-5"0"9,-7 0 9,-5 0 10,-8 0 2,-5 0-5,-7 0-6,-5 0-6,-6 3-4,-3 6-6,-3 7-6,-2 6-4,-8 7-5,-8 10-1,-10 10-1,-9 9-3,-12 6 0,-11 3-2,-14 3-1,-11 4-2,-6-1 1,4-3-1,3-3 1,3-2 1,7-8 0,14-8 3,11-10 2,14-9 2,5-7 3,1-3 1,-1-3 1,1-2 2,-1 0 2,1 7 0,-1 6 1,1 7 1,8-4 0,20-12 0,18-13 0,20-12-1,5-9 1,-6-2 1,-6-3 1,-6-3 0,-6 1 2,-2 6 0,-3 7 1,-3 6 2,-6 6-1,-5 6 1,-7 7-1,-5 6 0,-8 6 1,-5 6 2,-7 7 3,-5 6 1,-3 4 2,4 4-2,3 3-1,3 3-1,1 4 0,1 7 0,-1 6 2,1 7 0,1-1 0,3-6-1,3-6 0,4-6-1,8-9-1,17-8 1,15-10-1,16-9 0,5-9-1,-2-5 0,-3-7-2,-3-5 0,-1-6-3,4-3-5,3-3-6,3-2-4,-4-6-5,-8-6-6,-10-6-6,-9-6-4,-5-7-4,0-6-1,0-6-2,0-6 0,0-6-1,0-2 1,0-3 2,0-3-1,-4 2 3,-5 10 1,-7 10 3,-5 9 2</inkml:trace>
</inkml:ink>
</file>

<file path=ppt/ink/ink1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0"/>
    </inkml:context>
    <inkml:brush xml:id="br0">
      <inkml:brushProperty name="width" value="0.03952" units="cm"/>
      <inkml:brushProperty name="height" value="0.03952" units="cm"/>
      <inkml:brushProperty name="color" value="#F2395B"/>
    </inkml:brush>
  </inkml:definitions>
  <inkml:trace contextRef="#ctx0" brushRef="#br0">100850 47250 556,'20'-40'26,"-9"23"10,-10 22 9,-8 22 9,-9 16 0,-6 14-10,-6 11-11,-6 14-11,-7 3-8,-6-2-5,-6-3-7,-6-3-6,-6 1-4,-2 6-2,-3 7-4,-3 6-3,4-5-3,13-16-3,12-15-3,13-15-3,15-15-3,19-12-3,19-13-2,19-12-4,7-7 4,-3 1 9,-3-1 8,-2 1 9,-5 2 7,-2 7 2,-3 6 4,-3 7 3,-6 5 7,-5 7 10,-7 6 10,-5 7 11,-4 7 4,0 9-2,0 10-1,0 10-3,-2 10-2,-3 13-4,-3 12-5,-2 13-3,-5 15-4,-2 19-4,-3 19-4,-3 19-4,-4 15-4,-3 13-3,-3 12-5,-2 13-2,-3 9-7,1 6-6,-1 7-9,1 6-6,2-8-7,7-22-4,6-22-5,7-21-4,4-32 1,3-41 7,3-40 7,4-40 7</inkml:trace>
</inkml:ink>
</file>

<file path=ppt/ink/ink1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1"/>
    </inkml:context>
    <inkml:brush xml:id="br0">
      <inkml:brushProperty name="width" value="0.04574" units="cm"/>
      <inkml:brushProperty name="height" value="0.04574" units="cm"/>
      <inkml:brushProperty name="color" value="#F2395B"/>
    </inkml:brush>
  </inkml:definitions>
  <inkml:trace contextRef="#ctx0" brushRef="#br0">101650 47200 480,'46'0'69,"-5"0"-16,-7 0-15,-5 0-16,-3-2-8,4-3-3,3-3-3,3-2-2,3-5-3,3-2-3,3-3-4,4-3-4,-3 1-2,-5 6 0,-7 7 0,-5 6 0,-8 6 0,-5 6 1,-7 7-1,-5 6 0,-11 7 1,-11 10-2,-14 10-1,-11 9-1,-9 4 1,-3 1 1,-3-1 1,-2 1 3,-1-3 0,3-2 0,3-3 2,4-3-1,1-4 1,0-3 1,0-3 1,0-2-1,1-1 2,4 3 0,3 3 1,3 4 0,3-3 1,3-5 1,3-7 1,4-5 1,2-4 0,4 0 0,3 0 1,3 0-1,6-4 5,9-5 11,10-7 11,10-5 11,13-4 2,19 0-7,19 0-7,19 0-5,5-4-7,-5-5-6,-7-7-4,-5-5-7,-4-6-3,0-3-2,0-3-2,0-2-2,-5 0-4,-9 7-6,-10 6-7,-8 7-6,-14 4 0,-15 3 7,-15 3 6,-16 4 6,-12 7 4,-5 13 3,-7 12 1,-5 13 3,-4 6 4,0 0 6,0 0 6,0 0 7,1 3 2,4 6 0,3 7-1,3 6 0,3 4-2,3 4-2,3 3-2,4 3-2,2-2-2,4-6-1,3-6-2,3-6-2,3-7-2,3-6-1,3-6-2,4-6-1,10-13-5,19-19-11,19-18-10,19-19-10,9-16-4,0-12 1,0-13 1,0-12 2,-2-4 2,-3 7 3,-3 6 4,-2 7 3,-6 7 3,-6 9 3,-6 10 3,-6 10 3,-7 5 4,-6 4 3,-6 3 4,-6 3 4,-9 3 10,-8 3 17,-10 3 15,-9 4 16,-5 7 4,0 13-10,0 12-11,0 13-9,-2 9-7,-3 6-4,-3 7-5,-2 6-3,-6 4-4,-6 4-3,-6 3-3,-6 3-2,-4 1-2,1 1 2,-1-1-1,1 1 2,-3-4-2,-2-6-2,-3-6-3,-3-6-2,1-6-4,6-2-5,7-3-5,6-3-4,6-6-1,6-5 4,7-7 2,6-5 4,17-9 4,28-9 6,28-10 5,29-8 5,10-8 3,-6-2 0,-6-3 1,-6-3 0,-4-2 0,1 0 0,-1 0 0,1 0-1,8-2 1,20-3-1,18-3 1,20-2 1,6 2-1,-2 9 0,-3 10-1,-3 10 1,-4 5-1,-3 4 0,-3 3 0,-2 3-1,-9 1-5,-12 1-10,-13-1-10,-12 1-11</inkml:trace>
</inkml:ink>
</file>

<file path=ppt/ink/ink1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2"/>
    </inkml:context>
    <inkml:brush xml:id="br0">
      <inkml:brushProperty name="width" value="0.02854" units="cm"/>
      <inkml:brushProperty name="height" value="0.02854" units="cm"/>
      <inkml:brushProperty name="color" value="#F2395B"/>
    </inkml:brush>
  </inkml:definitions>
  <inkml:trace contextRef="#ctx0" brushRef="#br0">100600 47600 770,'-50'6'79,"0"13"-19,0 12-18,0 13-19,-4 9-10,-5 6-5,-7 7-4,-5 6-4,-4 4-2,0 4 2,0 3 1,0 3 1,3-1-6,6-2-10,7-3-12,6-3-11</inkml:trace>
</inkml:ink>
</file>

<file path=ppt/ink/ink1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2"/>
    </inkml:context>
    <inkml:brush xml:id="br0">
      <inkml:brushProperty name="width" value="0.05" units="cm"/>
      <inkml:brushProperty name="height" value="0.05" units="cm"/>
      <inkml:brushProperty name="color" value="#F2395B"/>
    </inkml:brush>
  </inkml:definitions>
  <inkml:trace contextRef="#ctx0" brushRef="#br0">100425 48025 333,'157'63'167,"51"46"-1,49 47 1,51 47 0</inkml:trace>
</inkml:ink>
</file>

<file path=ppt/ink/ink1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2"/>
    </inkml:context>
    <inkml:brush xml:id="br0">
      <inkml:brushProperty name="width" value="0.02932" units="cm"/>
      <inkml:brushProperty name="height" value="0.02932" units="cm"/>
      <inkml:brushProperty name="color" value="#F2395B"/>
    </inkml:brush>
  </inkml:definitions>
  <inkml:trace contextRef="#ctx0" brushRef="#br0">100700 47400 750,'20'-21'6,"-9"10"11,-10 10 12,-8 9 12,-8 10 1,-2 14-8,-3 11-9,-3 14-7,-6 5-7,-5 1-1,-7-1-3,-5 1-2,-8 2-2,-5 7-2,-7 6-1,-5 7-3,-6 2-4,-3 1-6,-3-1-6,-2 1-5,3-7-5,14-12-2,11-13-1,14-12-3,7-10 0,3-6 1,3-6-1,4-6 2</inkml:trace>
</inkml:ink>
</file>

<file path=ppt/ink/ink1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47"/>
    </inkml:context>
    <inkml:brush xml:id="br0">
      <inkml:brushProperty name="width" value="0.05375" units="cm"/>
      <inkml:brushProperty name="height" value="0.05375" units="cm"/>
      <inkml:brushProperty name="color" value="#F2395B"/>
    </inkml:brush>
  </inkml:definitions>
  <inkml:trace contextRef="#ctx0" brushRef="#br0">44750 39950 409,'-69'0'0,"13"0"-1,12 0 0,13 0-1,7-2 3,4-3 3,3-3 3,3-2 5,6 0 7,9 7 10,10 6 12,10 7 10,7 0 1,6-2-7,7-3-9,6-3-8,4-1-5,4 4-3,3 3-3,3 3-2,1-1-3,1-2-1,-1-3-3,1-3-1,1-2-2,3 0 0,3 0 0,4 0 0,2 0 0,4 0-2,3 0 0,3 0-1,3 0 0,3 0 0,3 0 0,4 0 0,-1-4 0,-3-5 0,-3-7 0,-2-5-1,-5-1 0,-2 6 0,-3 7 0,-3 6-1,-4 3 0,-3 0 1,-3 0 1,-2 0 0,-5 3 0,-2 6-2,-3 7 0,-3 6-1,-1 3 0,4 0 0,3 0 0,3 0 0,3-4 1,3-5 1,3-7 2,4-5 1,4-3 1,6 4 1,7 3 1,6 3 0,-1-1 0,-5-2-1,-7-3 0,-5-3-2,-1-2 0,6 0 0,7 0-1,6 0-1,1 0 0,-3 0 0,-3 0-1,-2 0-1,0 0 1,7 0 0,6 0 0,7 0 0,4 1 1,3 4-2,3 3 1,4 3-1,-1-1 0,-3-2 0,-3-3 0,-2-3 0,-1-4 0,3-3-1,3-3 0,4-2-1,2-5 0,4-2 0,3-3 1,3-3 0,-1-2 1,-2 0-1,-3 0 1,-3 0 0,-2 3 1,0 6 0,0 7 1,0 6 0,-2 3 1,-3 0-1,-3 0-1,-2 0 1,-1 0-1,3 0 0,3 0 0,4 0 0,1-2-1,0-3 1,0-3 0,0-2 0,0-3 0,0 1 0,0-1 1,0 1-1,-5-1 0,-9 1 1,-10-1-1,-8 1 0,-6 1-1,1 3 1,-1 3 0,1 4-1,-3 1 0,-2 0 0,-3 0 0,-3 0-2,-4 0 1,-3 0-1,-3 0 0,-2 0-1,-5 0 1,-2 0 0,-3 0 0,-3 0 1,-1 1 1,4 4 0,3 3 0,3 3 1,-1-1 0,-2-2 0,-3-3 0,-3-3 0,-1-2 0,4 0-1,3 0 1,3 0-1,1 1 1,1 4-2,-1 3 1,1 3-1,1-1 0,3-2-1,3-3 1,4-3 0,1-4 0,0-3 1,0-3-1,0-2 1,1-1 1,4 3-1,3 3 0,3 4 1,-1 1-1,-2 0 0,-3 0 0,-3 0 0,-2 0 0,0 0 0,0 0 0,0 0 0,0 0 0,0 0 0,0 0 0,0 0 0,0 0 0,0 0-1,0 0 1,0 0 0,1-2 0,4-3 0,3-3 0,3-2 0,-2-1 0,-6 3 0,-6 3 0,-6 4 0,-2-1 0,3-3 0,3-3 0,4-2 1,-1-1-1,-3 3 1,-3 3-1,-2 4 0,-3 1 1,1 0-2,-1 0 0,1 0 0,-1-2-1,1-3 0,-1-3 0,1-2-1,1-1 0,3 3-1,3 3 1,4 4-1</inkml:trace>
</inkml:ink>
</file>

<file path=ppt/ink/ink1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52"/>
    </inkml:context>
    <inkml:brush xml:id="br0">
      <inkml:brushProperty name="width" value="0.02732" units="cm"/>
      <inkml:brushProperty name="height" value="0.02732" units="cm"/>
      <inkml:brushProperty name="color" value="#F2395B"/>
    </inkml:brush>
  </inkml:definitions>
  <inkml:trace contextRef="#ctx0" brushRef="#br0">42900 34650 805,'50'3'37,"0"6"-6,0 7-7,0 6-7,1 4-5,4 4-2,3 3-2,3 3-3,3-2-2,3-6 1,3-6 1,4-6 0,2-6-2,4-2-2,3-3-4,3-3-2,1-4-2,1-3 1,-1-3 1,1-2 1,-1-1 1,1 3 1,-1 3 0,1 4 0,-3 1 2,-2 0 2,-3 0 1,-3 0 1,-7 1 3,-9 4-1,-10 3 2,-8 3 0,-8 1 0,-2 1 0,-3-1-1,-3 1-1,-1-3-4,4-2-8,3-3-6,3-3-8,1-4-8,1-3-9,-1-3-10,1-2-10</inkml:trace>
</inkml:ink>
</file>

<file path=ppt/ink/ink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7"/>
    </inkml:context>
    <inkml:brush xml:id="br0">
      <inkml:brushProperty name="width" value="0.04468" units="cm"/>
      <inkml:brushProperty name="height" value="0.04468" units="cm"/>
      <inkml:brushProperty name="color" value="#F2395B"/>
    </inkml:brush>
  </inkml:definitions>
  <inkml:trace contextRef="#ctx0" brushRef="#br0">56047 49770 492,'-14'-12'81,"4"10"-8,4 8-8,5 10-8,1 6-6,0 4-6,0 6-5,0 5-5,-1 2-7,-1 2-9,0 1-8,-1 0-9,-1 2-3,2 2 0,0 2 2,2 2 1,0-3-7,0-6-12,0-7-14,0-7-12</inkml:trace>
</inkml:ink>
</file>

<file path=ppt/ink/ink1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3:52"/>
    </inkml:context>
    <inkml:brush xml:id="br0">
      <inkml:brushProperty name="width" value="0.04001" units="cm"/>
      <inkml:brushProperty name="height" value="0.04001" units="cm"/>
      <inkml:brushProperty name="color" value="#F2395B"/>
    </inkml:brush>
  </inkml:definitions>
  <inkml:trace contextRef="#ctx0" brushRef="#br0">53750 34750 549,'-110'-47'10,"32"6"1,31 7 3,32 6 3,18 3-1,6 0-2,7 0-3,6 0-3,3 0 0,0 0 2,0 0 4,0 0 2,1 3 0,4 6-1,3 7-2,3 6 0,1 3-2,1 0-1,-1 0-1,1 0 0,2 1-1,7 4-2,6 3 0,7 3-1,2 1-1,1 1 1,-1-1 0,1 1-1,1-1 1,3 1-2,3-1-1,4 1-1,2-3 0,4-2-1,3-3-1,3-3 0,-1-2 0,-2 0 0,-3 0 0,-3 0-1,-4 0 1,-3 0-1,-3 0 0,-2 0 1,-1 0-1,3 0 2,3 0 1,4 0 0,1 0 1,0 0 1,0 0-1,0 0 1,-2 3 1,-3 6 0,-3 7 1,-2 6 1,-3 3 1,1 0-2,-1 0 0,1 0 0,1 0-1,3 0 1,3 0 0,4 0 2,2-2-2,4-3 0,3-3-2,3-2-1,4-6-1,7-6-1,6-6-1,7-6-1,4-6-1,3-2-1,3-3 0,4-3-1,-1-1 1,-3 4 0,-3 3 1,-2 3 1,-6-1 1,-6-2 0,-6-3 0,-6-3 0,-7-2 2,-6 0 0,-6 0 3,-6 0 1,-6 3 0,-2 6-1,-3 7 0,-3 6-1,-2 1 0,0-3 4,0-3 2,0-2 4,0-1 0,0 3-1,0 3-2,0 4-1,0 1-3,0 0-3,0 0-4,0 0-2,-2 0-4,-3 0-1,-3 0-3,-2 0-1,-3 1-7,1 4-8,-1 3-10,1 3-9,-4 3-5,-6 3-4,-6 3-3,-6 4-3</inkml:trace>
</inkml:ink>
</file>

<file path=ppt/ink/ink1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7:55"/>
    </inkml:context>
    <inkml:brush xml:id="br0">
      <inkml:brushProperty name="width" value="0.04878" units="cm"/>
      <inkml:brushProperty name="height" value="0.04878" units="cm"/>
      <inkml:brushProperty name="color" value="#00BFF3"/>
    </inkml:brush>
  </inkml:definitions>
  <inkml:trace contextRef="#ctx0" brushRef="#br0">73300 8650 450,'-111'45'2,"28"-9"2,28-10 3,29-8 3,19-8 4,14-2 7,11-3 6,14-3 7,8-2 0,7 0-6,6 0-5,7 0-5,2 3-3,1 6-2,-1 7-1,1 6 0,1 3-2,3 0 0,3 0 0,4 0 0,4 1-1,6 4 1,7 3-1,6 3 1,6-2 0,6-6-1,7-6 0,6-6-1,4-6 1,4-2-1,3-3 1,3-3 0,1-2 0,1 0 0,-1 0 0,1 0 1,-1 3-1,1 6-1,-1 7-2,1 6 0,-1 3-1,1 0-1,-1 0 1,1 0-1,-4 0 0,-6 0-1,-6 0 0,-6 0-1,-4-2-1,1-3 1,-1-3 0,1-2 1,-1-3-1,1 1 1,-1-1 0,1 1 1,-1-1 0,1 1-2,-1-1 0,1 1 0,2-1-2,7 1 0,6-1 0,7 1 0,2-1-1,1 1 0,-1-1-1,1 1 0,-1-3-1,1-2-1,-1-3 0,1-3-2,-1-2 1,1 0 0,-1 0 1,1 0 0,-3-4 0,-2-5 0,-3-7 1,-3-5-1,-2-3 1,0 4-1,0 3 1,0 3-1,-2-1 0,-3-2 0,-3-3 1,-2-3 0,-5 1 1,-2 6 1,-3 7 1,-3 6 2,-2 3 0,0 0-1,0 0 1,0 0-1,0 1-1,0 4 1,0 3-1,0 3 1,-4 1-2,-5 1-2,-7-1-1,-5 1-2,-8-3-1,-5-2-1,-7-3 0,-5-3-1,-14-6-13,-18-5-22,-19-7-24,-18-5-24</inkml:trace>
</inkml:ink>
</file>

<file path=ppt/ink/ink1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7:57"/>
    </inkml:context>
    <inkml:brush xml:id="br0">
      <inkml:brushProperty name="width" value="0.0497" units="cm"/>
      <inkml:brushProperty name="height" value="0.0497" units="cm"/>
      <inkml:brushProperty name="color" value="#00BFF3"/>
    </inkml:brush>
  </inkml:definitions>
  <inkml:trace contextRef="#ctx0" brushRef="#br0">1750 12500 442,'-41'23'28,"19"-3"-3,19-3-3,19-2-2,16-1-2,17 3-2,15 3-2,16 4-2,10-3 0,7-5-1,6-7 0,7-5 0,7-6-1,9-3-2,10-3 0,10-2-3,7-6 0,6-6 1,7-6 0,6-6 0,6-4 0,6 1 0,7-1-2,6 1 0,4-1 0,4 1 0,3-1 0,3 1 1,4-1-1,7 1-1,6-1 0,7 1-1,2-1-1,1 1 0,-1-1-2,1 1-1,-3 1 1,-2 3 1,-3 3 2,-3 4 1,-9 2 0,-11 4 1,-14 3 0,-11 3 1,-6 3 0,4 3-1,3 3 1,3 4 0,1 4 0,1 6 0,-1 7 0,1 6 0,-1-1 0,1-5-2,-1-7-2,1-5-1,2-6 0,7-3 1,6-3 1,7-2 0,2-5 1,1-2-1,-1-3 1,1-3-1,-4 1 0,-6 6 1,-6 7-2,-6 6 1,-2 3 0,3 0-1,3 0 1,4 0-1,1 3 0,0 6 1,0 7 0,0 6 0,0-1 0,0-5-1,0-7-1,0-5-1,-4-6 0,-5-3 1,-7-3 1,-5-2 0,-4-1 0,0 3 0,0 3 1,0 4-1,-4 1 0,-5 0 0,-7 0 0,-5 0 0,-3 3-1,4 6 1,3 7-1,3 6 1,1 3-1,1 0 1,-1 0 1,1 0 0,2 0 0,7 0 0,6 0-1,7 0 0,-1 0 0,-6 0-1,-6 0-1,-6 0-1,-6-2 0,-2-3 1,-3-3 0,-3-2 0,-2-1 1,0 3 0,0 3 1,0 4 1,1-3 0,4-5 0,3-7-1,3-5-1,1-4 0,1 0 1,-1 0-1,1 0 0,-1 0 1,1 0 0,-1 0 1,1 0 0,-3-2 0,-2-3 0,-3-3-1,-3-2 0,-4-1 0,-3 3 1,-3 3-1,-2 4 1,-1 1 0,3 0 0,3 0 1,4 0 0,1 1-1,0 4 1,0 3 0,0 3-1,-2-1 0,-3-2 1,-3-3-1,-2-3 0,-3-2-1,1 0-1,-1 0 0,1 0-1,-4 0-1,-6 0-1,-6 0 0,-6 0-1,-2 1 1,3 4-1,3 3 1,4 3-1,5-1 2,10-2 1,10-3 2,9-3 2,4-2 2,1 0 1,-1 0 3,1 0 0,-6 0 1,-8 0-2,-10 0-3,-9 0-1,-4 0-2,4 0-2,3 0 0,3 0-1,3 0-2,3 0-1,3 0-1,4 0-2,-3 0 0,-5 0 1,-7 0-1,-5 0 2,-3 0 0,4 0 0,3 0 2,3 0 0,-1 0 1,-2 0 1,-3 0 0,-3 0 1,-4 0 0,-3 0 1,-3 0 0,-2 0 0,-1 0 0,3 0 1,3 0 1,4 0 0,1 1 0,0 4 1,0 3-1,0 3 1,3-1 0,6-2 0,7-3 1,6-3 0,3-1 0,0 4 1,0 3-1,0 3 0,1-1 0,4-2-1,3-3-1,3-3-1,1-4 0,1-3 0,-1-3 0,1-2 1,-3-3-1,-2 1 1,-3-1-1,-3 1 0,-2-1 0,0 1-1,0-1 0,0 1 0,-4-1-1,-5 1 0,-7-1 0,-5 1 0,-1 1 0,6 3 0,7 3 0,6 4 0,-1 1 0,-5 0 0,-7 0 0,-5 0-1,-4 0 1,0 0 0,0 0 0,0 0 0,0 0 1,0 0 0,0 0-1,0 0 1,-2 0-1,-3 0 1,-3 0 0,-2 0 1,-1 0-1,3 0 0,3 0-2,4 0 1,-1 0-1,-3 0-1,-3 0 1,-2 0-1,-3 0 0,1 0 0,-1 0 1,1 0 0,-3-2 0,-2-3 0,-3-3 0,-3-2 0,-4-1 0,-3 3 0,-3 3 1,-2 4 0,-3-1 1,1-3-1,-1-3 1,1-2 0,-4-1-1,-6 3 2,-6 3-1,-6 4 1,-1 1 0,7 0 0,6 0-2,7 0 0,2 0 0,1 0 0,-1 0-1,1 0 0,1-2 1,3-3-1,3-3 0,4-2 0,2-1 0,4 3 0,3 3 0,3 4-1,1 1 0,1 0 1,-1 0-1,1 0 1,1 0 0,3 0-1,3 0 0,4 0-1,2-2 0,4-3-2,3-3 0,3-2-2,3-6-2,3-6-4,3-6-4,4-6-3,-9-4-5,-18 1-8,-19-1-6,-18 1-8,-14-1-4,-5 1-4,-7-1-2,-5 1-4</inkml:trace>
</inkml:ink>
</file>

<file path=ppt/ink/ink1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08"/>
    </inkml:context>
    <inkml:brush xml:id="br0">
      <inkml:brushProperty name="width" value="0.05843" units="cm"/>
      <inkml:brushProperty name="height" value="0.05843" units="cm"/>
      <inkml:brushProperty name="color" value="#00BFF3"/>
    </inkml:brush>
  </inkml:definitions>
  <inkml:trace contextRef="#ctx0" brushRef="#br0">27250 15650 376,'-33'31'1,"-16"13"4,-15 12 2,-15 13 4,10-4 4,38-18 8,37-19 6,38-18 8,20-10 1,3 0-5,3 0-6,4 0-4,1 1-5,0 4 0,0 3-3,0 3-1,0 4-1,0 7-2,0 6 0,0 7-1,3 0 0,6-2-3,7-3 0,6-3-2,3-4 0,0-3 0,0-3 1,0-2-1,0-5 0,0-2 0,0-3-2,0-3 0,4-2-1,10 0 0,10 0 0,9 0 0,1 0 0,-6 0 0,-6 0 1,-6 0 0,-4 0 1,1 0-1,-1 0 1,1 0 0,-7 0 0,-12 0-1,-13 0 0,-12 0-1,-9 0 0,-2 0 0,-3 0 0,-3 0 0,7-2 0,19-3-1,19-3 0,19-2 0,9-5-1,0-2 1,0-3 0,0-3 0,-4-2 1,-5 0 0,-7 0 0,-5 0 0,-3 3 0,4 6 0,3 7-1,3 6 0,-1 3 0,-2 0-1,-3 0 1,-3 0-1,-1 0 0,4 0-1,3 0 1,3 0-1,4 0 1,7 0-1,6 0 1,7 0-1,0 0 1,-2 0-1,-3 0 1,-3 0 0,2 0-1,10 0 1,10 0 0,9 0 0,4 1 1,1 4 0,-1 3 1,1 3 1,-1 1 0,1 1-1,-1-1-1,1 1 0,2-3-1,7-2 0,6-3-1,7-3 0,2-4 1,1-3 0,-1-3 1,1-2 1,1-5 0,3-2 1,3-3 1,4-3 0,-1-1 0,-3 4-1,-3 3-1,-2 3-2,-5 1 0,-2 1 0,-3-1 0,-3 1 0,-4 1 0,-3 3-2,-3 3 0,-2 4-2,3 1 1,14 0 1,11 0 3,14 0 1,5-4 2,1-5 1,-1-7 1,1-5 0,-4-4 1,-6 0-1,-6 0-1,-6 0 0,-2 1-1,3 4-2,3 3-1,4 3-1,1 3-1,0 3 0,0 3 1,0 4 1,3-1 0,6-3 0,7-3 2,6-2 0,1-3 0,-3 1-1,-3-1 0,-2 1 0,-6-1-1,-6 1-1,-6-1 0,-6 1-1,-6 1 0,-2 3 0,-3 3 0,-3 4-1,-6-1 0,-5-3 1,-7-3-1,-5-2-1,-8-1 1,-5 3 1,-7 3-1,-5 4 0,-6 1 1,-3 0-1,-3 0 0,-2 0 0,-3 0 0,1 0 1,-1 0 0,1 0 2,-3 0 0,-2 0 0,-3 0 0,-3 0 1,-2 0-1,0 0 1,0 0 0,0 0-1,1 0 1,4 0-1,3 0 1,3 0 0,4-2 0,7-3 0,6-3-1,7-2 1,8-3 0,14 1 0,11-1 0,14 1 1,3-3 0,-2-2 0,-3-3-1,-3-3 1,-4-2-1,-3 0 1,-3 0 0,-2 0 0,-3 0-1,1 0 0,-1 0 0,1 0-1,-3 3 0,-2 6-2,-3 7 0,-3 6-1,-4 1 0,-3-3 0,-3-3-1,-2-2 1,-5-3 0,-2 1 0,-3-1 1,-3 1-1,-7-1 1,-9 1 0,-10-1-1,-8 1-1,-8 1 1,-2 3 1,-3 3 0,-3 4 0,-4 1 1,-3 0-1,-3 0 0,-2 0 0,-5 1-1,-2 4-2,-3 3-2,-3 3-3,-17-2-7,-27-6-12,-28-6-15,-28-6-12,-13-4-8,3 1-6,3-1-3,4 1-5</inkml:trace>
</inkml:ink>
</file>

<file path=ppt/ink/ink1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17"/>
    </inkml:context>
    <inkml:brush xml:id="br0">
      <inkml:brushProperty name="width" value="0.06251" units="cm"/>
      <inkml:brushProperty name="height" value="0.06251" units="cm"/>
      <inkml:brushProperty name="color" value="#00BFF3"/>
    </inkml:brush>
  </inkml:definitions>
  <inkml:trace contextRef="#ctx0" brushRef="#br0">69950 23200 351,'-18'-18'3,"17"17"6,15 15 7,16 16 6,7 7 3,1 1-3,-1-1-2,1 1-2,1 1-2,3 3-1,3 3 0,4 4-2,-1 1 0,-3 0-1,-3 0-1,-2 0-1,-3-4-1,1-5 0,-1-7-1,1-5 0,4-4 0,9 0-3,10 0 0,10 0-2,10-5 0,13-9-1,12-10 0,13-8 1,9-9-2,6-6-3,7-6-2,6-6-3,1-4-1,-3 1 1,-3-1 0,-2 1 2,-6 4 0,-6 9 1,-6 10 2,-6 10 0,-9 5 2,-8 4 2,-10 3 2,-9 3 2,-5 4 1,0 7 0,0 6 0,0 7 0,-2 2 1,-3 1-1,-3-1 1,-2 1 0,-1-3-1,3-2 0,3-3 0,4-3-1,1-1 1,0 4 0,0 3 1,0 3 1,1-1-1,4-2 0,3-3-1,3-3-2,7-7 0,14-9-2,11-10-2,14-8-1,16-18-1,22-25-3,22-25-1,23-25-2,16-15-1,13-2-1,12-3 0,13-3 0,-10 8 0,-31 23 2,-31 22 2,-31 22 1,-26 18 2,-18 16 2,-19 15 2,-18 17 1,-12 10 2,-3 6-1,-3 7-1,-2 6 1,-5 4 1,-2 4 4,-3 3 3,-3 3 4,-4-2 2,-3-6 1,-3-6 1,-2-6 1,2-4-1,9 1-2,10-1-3,10 1-3,8-6-3,10-8-2,10-10-4,9-9-2,10-10-3,14-9 0,11-10-2,14-8-1,5-8-2,1-2-4,-1-3-4,1-3-4,-4 1 0,-6 6 2,-6 7 2,-6 6 2,-7 6 2,-6 6 4,-6 7 2,-6 6 2,-7 3 3,-6 0 0,-6 0 1,-6 0 2,-7 0-1,-6 0 2,-6 0-1,-6 0 1,-2 0 1,3 0 2,3 0 2,4 0 2,-3 0 0,-5 0-1,-7 0-3,-5 0-1,-1 0-1,6 0 0,7 0-1,6 0-1,6 0 1,6 0-1,7 0 1,6 0-1,6-4 0,6-5-2,7-7-2,6-5-2,9-8-2,13-5-3,12-7-3,13-5-2,9-9-2,6-9 1,7-10 1,6-8 1,-10 2 1,-24 16 2,-26 15 2,-24 17 1,-20 13 2,-11 13-1,-14 12-1,-11 13 0,-7 10 5,0 10 10,0 10 12,0 9 10,4 6 4,10 3-5,10 3-3,9 4-4,13-4-3,20-9-1,18-10-3,20-8 0,22-11-4,29-8-4,28-10-6,28-9-3,12-12-6,-3-11-7,-3-14-5,-2-11-6,-20-6-7,-34 4-7,-35 3-6,-33 3-8,-43 3-5,-50 3-6,-50 3-5,-50 4-6</inkml:trace>
</inkml:ink>
</file>

<file path=ppt/ink/ink1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18"/>
    </inkml:context>
    <inkml:brush xml:id="br0">
      <inkml:brushProperty name="width" value="0.022" units="cm"/>
      <inkml:brushProperty name="height" value="0.022" units="cm"/>
      <inkml:brushProperty name="color" value="#00BFF3"/>
    </inkml:brush>
  </inkml:definitions>
  <inkml:trace contextRef="#ctx0" brushRef="#br0">56750 22750 999,'-72'0'0,"6"0"0,7 0 0,6 0 0,6 3-6,6 6-12,7 7-12,6 6-12</inkml:trace>
</inkml:ink>
</file>

<file path=ppt/ink/ink1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18"/>
    </inkml:context>
    <inkml:brush xml:id="br0">
      <inkml:brushProperty name="width" value="0.06591" units="cm"/>
      <inkml:brushProperty name="height" value="0.06591" units="cm"/>
      <inkml:brushProperty name="color" value="#00BFF3"/>
    </inkml:brush>
  </inkml:definitions>
  <inkml:trace contextRef="#ctx0" brushRef="#br0">55450 23200 333,'-83'6'-1,"34"13"8,35 12 11,35 13 8,24 13 5,16 17-2,15 15-2,17 16-1,5 2-2,-3-8-3,-3-10-2,-2-9-2,-1-12-3,3-11-1,3-14-2,4-11-2,2-9-2,4-3-1,3-3-1,3-2-2,-1-8-1,-2-8-1,-3-10-2,-3-9-2,2-13 0,10-16-2,10-15-2,9-15 0,2-4-1,-2 9 0,-3 10 2,-3 10-1,-9 8 2,-11 10 1,-14 10 2,-11 9 0,-12 7 2,-9 7 1,-10 6 2,-8 7 1,-6 4 2,1 3 1,-1 3 3,1 4 2,2 2 2,7 4 3,6 3 3,7 3 3,-1-2 0,-6-6-5,-6-6-4,-6-6-4,-2-6-3,3-2-3,3-3-1,4-3-2,7-6 0,13-5-1,12-7 0,13-5 1,16-11-2,23-11-3,22-14-4,22-11-2,15-11-2,9-5-1,10-7 0,10-5 0,-4 3 2,-16 17 4,-15 15 5,-15 16 3,-20 21 4,-21 29 1,-22 28 0,-22 28 3,-13 18 1,-3 10 2,-3 10 2,-2 9 3,-6 2 1,-6-2-1,-6-3 0,-6-3 0,-1-7-2,7-9-3,6-10-2,7-8-4,10-8 0,16-2 0,15-3 0,17-3 0,19-13 0,26-22-1,24-22-1,26-21 0,12-21-4,0-19-6,0-18-5,0-19-6,0-12-2,0-2-1,0-3 1,0-3 0,-5 7 2,-9 19 4,-10 19 5,-8 19 4,-15 15 2,-19 13 1,-18 12 1,-19 13 0,-12 10 3,-2 10 6,-3 10 5,-3 9 6,-4 4 2,-3 1 0,-3-1-1,-2 1-1,0-3 0,7-2-3,6-3 0,7-3-2,8-2-3,14 0-2,11 0-2,14 0-4,8-4-3,7-5-3,6-7-3,7-5-4,0-12-5,-2-16-5,-3-15-7,-3-15-6,-10-12-5,-16-6-6,-15-6-5,-15-6-6</inkml:trace>
</inkml:ink>
</file>

<file path=ppt/ink/ink1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20"/>
    </inkml:context>
    <inkml:brush xml:id="br0">
      <inkml:brushProperty name="width" value="0.04465" units="cm"/>
      <inkml:brushProperty name="height" value="0.04465" units="cm"/>
      <inkml:brushProperty name="color" value="#00BFF3"/>
    </inkml:brush>
  </inkml:definitions>
  <inkml:trace contextRef="#ctx0" brushRef="#br0">1850 26800 492,'-33'3'4,"34"6"6,35 7 8,35 6 6,21 7 4,9 10-1,10 10-1,10 9 0,5 6-2,4 3-1,3 3-2,3 4-1,1-1-3,1-3-3,-1-3-4,1-2-2,-1-11-3,1-15-2,-1-15-2,1-16-2,4-21-2,9-24-2,10-26-2,10-24-1,7-20-3,6-11 0,7-14-2,6-11-1,-4 2-1,-11 19 2,-14 19 0,-11 19 2,-12 21 1,-9 26 4,-10 24 3,-8 26 4,-11 19 5,-8 17 6,-10 15 6,-9 16 6,-7 9 4,-3 3 1,-3 3 1,-2 4 0,0-3 0,7-5-3,6-7-3,7-5-3,5-12-2,7-16-4,6-15-2,7-15-4,8-17-3,14-15-5,11-15-6,14-16-5,3-10-2,-2-3-1,-3-3 0,-3-2-2,-10 3 2,-16 14-1,-15 11 2,-15 14 0,-9 8 1,1 7 3,-1 6 1,1 7 2,2 7 2,7 9 4,6 10 3,7 10 3,8-3-3,14-11-8,11-14-8,14-11-9,-7-11-11,-25-5-14,-25-7-14,-25-5-13</inkml:trace>
</inkml:ink>
</file>

<file path=ppt/ink/ink1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8:26"/>
    </inkml:context>
    <inkml:brush xml:id="br0">
      <inkml:brushProperty name="width" value="0.0639" units="cm"/>
      <inkml:brushProperty name="height" value="0.0639" units="cm"/>
      <inkml:brushProperty name="color" value="#00BFF3"/>
    </inkml:brush>
  </inkml:definitions>
  <inkml:trace contextRef="#ctx0" brushRef="#br0">85900 51550 344,'-27'-46'5,"-3"10"13,-3 10 10,-2 9 12,-3 6 2,1 3-7,-1 3-7,1 4-8,-7 1-4,-12 0-1,-13 0-2,-12 0 0,-9 0-2,-2 0 0,-3 0-1,-3 0 0,-2-2 0,0-3 2,0-3 2,0-2 2,-2-5 0,-3-2-2,-3-3-1,-2-3-2,-8 1 0,-8 6-1,-10 7 0,-9 6 0,-9 3 0,-5 0 0,-7 0-1,-5 0 1,-11 1-2,-11 4-1,-14 3-2,-11 3-3,-6 3-1,4 3-1,3 3-2,3 4-2,-1 2 1,-2 4 2,-3 3 2,-3 3 2,-1 3 1,4 3 0,3 3 0,3 4 0,4 4 0,7 6 0,6 7 0,7 6 0,4 9 0,3 13 2,3 12 0,4 13 1,5 4 0,10-3-1,10-3-2,9-2-1,9-6-1,9-6-1,10-6-1,10-6-1,11-6 0,17-2 0,15-3 0,16-3 1,12-2 1,9 0 0,10 0 1,10 0 0,13 1 1,19 4 1,19 3 0,19 3 0,16 3 0,17 3 0,15 3-2,16 4-1,12-3 0,9-5-1,10-7 0,10-5 0,8-4 0,10 0 0,10 0 0,9 0 1,13-7-1,20-11 0,18-14 0,20-11-1,10-9 0,3-3 2,3-3 1,4-2 1,5-5 0,10-2 0,10-3 0,9-3-1,6-6 0,3-5 0,3-7-1,4-5 1,-3-4-1,-5 0 1,-7 0-1,-5 0 1,-3-2-1,4-3-1,3-3-2,3-2-1,-5-5-1,-12-2 0,-13-3-1,-12-3 0,-12-4 0,-8-3 1,-10-3 1,-9-2 0,-12-1 1,-11 3-1,-14 3 0,-11 4 0,-15 1-1,-16 0-1,-15 0-1,-15 0-2,-15-4 0,-12-5 0,-13-7-1,-12-5-1,-12-9 0,-8-9 1,-10-10 1,-9-8 0,-12-8 2,-11-2 3,-14-3 2,-11-3 2,-11-6 2,-5-5 1,-7-7 2,-5-5 0,-11-4 2,-11 0 0,-14 0 1,-11 0 0,-12 6 1,-9 13 0,-10 12-1,-8 13 0,-8 9 0,-2 6-1,-3 7 0,-3 6 0,-9 4-1,-11 4-3,-14 3-3,-11 3-2,-12 4-1,-9 7 0,-10 6 0,-8 7 1,-9 4 0,-6 3 0,-6 3 1,-6 4 1,-12 4-1,-15 6 0,-15 7-1,-16 6-1,-10 7-2,-3 10-1,-3 10-1,-2 9-2,-1 2 0,3-2 0,3-3 0,4-3 1,-1 1 0,-3 6 1,-3 7 2,-2 6 0,3 4 1,14 4 0,11 3 2,14 3 0,7 6 1,3 9-1,3 10 0,4 10 0,2 8-1,4 10-4,3 10-2,3 9-3,10 6-1,20 3 1,18 3 2,20 4 2,24-1-6,31-3-11,32-3-12,31-2-11,21-15-7,14-25-4,11-25-3,14-25-5</inkml:trace>
</inkml:ink>
</file>

<file path=ppt/ink/ink1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0"/>
    </inkml:context>
    <inkml:brush xml:id="br0">
      <inkml:brushProperty name="width" value="0.03701" units="cm"/>
      <inkml:brushProperty name="height" value="0.03701" units="cm"/>
      <inkml:brushProperty name="color" value="#F2395B"/>
    </inkml:brush>
  </inkml:definitions>
  <inkml:trace contextRef="#ctx0" brushRef="#br0">28850 53800 594,'-27'54'126,"-3"10"-30,-3 10-28,-2 9-30,-8 10-16,-8 14-3,-10 11-4,-9 14-3,-5 7-5,0 3-5,0 3-3,0 4-6,4-4-3,10-9-4,10-10-2,9-8-3,6-14-2,3-15-3,3-15-2,4-16-1,5-19-5,10-22-5,10-22-6,9-21-6,6-12 1,3 1 7,3-1 7,4 1 6</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46"/>
    </inkml:context>
    <inkml:brush xml:id="br0">
      <inkml:brushProperty name="width" value="0.0301" units="cm"/>
      <inkml:brushProperty name="height" value="0.0301" units="cm"/>
      <inkml:brushProperty name="color" value="#F2385B"/>
    </inkml:brush>
  </inkml:definitions>
  <inkml:trace contextRef="#ctx0" brushRef="#br0">82100 29650 730,'-18'21'-41,"17"-5"25,15-7 25,16-5 25,9-4 9,3 0-8,3 0-7,4 0-9,2 0-4,4 0-4,3 0-3,3 0-3,-2 0-2,-6 0-2,-6 0-2,-6 0-2,-2-2-1,3-3 0,3-3-2,4-2 0,-3-1-1,-5 3-1,-7 3-1,-5 4-1,-4-1-1,0-3 3,0-3 1,0-2 1,-2-6 1,-3-6 0,-3-6 0,-2-6 1,-5-2 0,-2 3 2,-3 3 1,-3 4 1,-6 1 1,-5 0 2,-7 0 1,-5 0 1,-6 1 1,-3 4 1,-3 3 2,-2 3 0,-1 3 1,3 3 0,3 3 0,4 4 0,1 1 0,0 0-2,0 0-1,0 0 0,0 1-1,0 4 2,0 3 1,0 3 1,0 1 0,0 1 0,0-1 0,0 1-1,1 2-1,4 7-2,3 6-3,3 7-2,-1 2-1,-2 1 0,-3-1 1,-3 1 0,1-3 0,6-2-1,7-3 1,6-3-1,1-1 0,-3 4 1,-3 3-1,-2 3 1,-1 1-1,3 1 1,3-1 0,4 1 0,1-1 0,0 1 0,0-1 1,0 1-1,0-3 0,0-2 0,0-3 0,0-3 0,1-2 0,4 0 1,3 0-1,3 0 0,3 1 0,3 4 0,3 3-1,4 3 1,1-4-2,0-8 1,0-10 0,0-9 0,0-2-1,0 6-1,0 7-3,0 6-2,0-1 0,0-5 1,0-7 1,0-5 1,0-3 0,0 4-1,0 3-2,0 3-1,0 1 0,0 1 0,0-1 1,0 1 1,1-3-2,4-2-2,3-3-3,3-3-4,1-2-1,1 0-3,-1 0-1,1 0-1,-1-2-1,1-3 0,-1-3 2,1-2 0,-3-3 1,-2 1 1,-3-1 0,-3 1 2</inkml:trace>
</inkml:ink>
</file>

<file path=ppt/ink/ink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7"/>
    </inkml:context>
    <inkml:brush xml:id="br0">
      <inkml:brushProperty name="width" value="0.04113" units="cm"/>
      <inkml:brushProperty name="height" value="0.04113" units="cm"/>
      <inkml:brushProperty name="color" value="#F2395B"/>
    </inkml:brush>
  </inkml:definitions>
  <inkml:trace contextRef="#ctx0" brushRef="#br0">58632 49040 534,'-9'-23'31,"-2"18"7,-2 18 7,-1 17 6,-3 11 0,0 2-9,-1 4-8,-1 2-9,-1 2-4,-1-2 0,-1 0-1,-1-2-1,0-1-1,3-2-3,1-2-2,3-1-3,2-4-2,4-4-5,4-4-2,4-3-5,3-5-3,2-3-2,2-4-2,2-4-3,3-4-2,3-3 0,5-2-1,4-4-1,1-3-3,3-5-5,0-5-5,0-5-4,0-3-2,-4 3 0,-5 0 1,-3 0 2,-4 2 2,-3 1 6,-2 1 6,-4 1 6,-3 1 3,-6 2 1,-4 3 2,-5 1 0,-4 2 4,-1 2 4,-3 2 5,-1 2 4,-1 2 1,1 2-1,1 2-2,1 2-2,2 1-1,3 0-2,3-1-1,3 1-1,3-1-5,6-2-5,4-2-7,6-2-7,2-1 0,0 0 4,-1 0 6,1 0 4</inkml:trace>
</inkml:ink>
</file>

<file path=ppt/ink/ink1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0"/>
    </inkml:context>
    <inkml:brush xml:id="br0">
      <inkml:brushProperty name="width" value="0.03885" units="cm"/>
      <inkml:brushProperty name="height" value="0.03885" units="cm"/>
      <inkml:brushProperty name="color" value="#F2395B"/>
    </inkml:brush>
  </inkml:definitions>
  <inkml:trace contextRef="#ctx0" brushRef="#br0">29050 53650 566,'48'1'53,"-3"4"-6,-3 3-7,-2 3-7,-1 4-4,3 7-1,3 6-2,4 7-2,2 2-1,4 1-1,3-1-1,3 1-1,1 1-1,1 3-4,-1 3-2,1 4-3,-3 1-3,-2 0-3,-3 0-5,-3 0-4,-4 0-6,-3 0-6,-3 0-8,-2 0-7,-6-2-6,-6-3-3,-6-3-3,-6-2-3</inkml:trace>
</inkml:ink>
</file>

<file path=ppt/ink/ink1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1"/>
    </inkml:context>
    <inkml:brush xml:id="br0">
      <inkml:brushProperty name="width" value="0.03833" units="cm"/>
      <inkml:brushProperty name="height" value="0.03833" units="cm"/>
      <inkml:brushProperty name="color" value="#F2395B"/>
    </inkml:brush>
  </inkml:definitions>
  <inkml:trace contextRef="#ctx0" brushRef="#br0">29050 54850 573,'-40'0'47,"23"0"-1,22 0-2,22 0-2,13 1-3,7 4-6,6 3-6,7 3-5,-1 7-3,-6 14-2,-6 11-2,-6 14-1,-9 5-3,-8 1-3,-10-1-4,-9 1-3,-5 2-3,0 7-1,0 6 0,0 7-2,-4-1-1,-5-6-2,-7-6-2,-5-6-2,-6-6-2,-3-2 0,-3-3 0,-2-3-1,-5-6 0,-2-5 0,-3-7 0,-3-5-1,1-8 2,6-5 3,7-7 2,6-5 4,6-9-1,6-9 0,7-10 0,6-8-2,7-6 1,10 1 3,10-1 4,9 1 2,7 1 5,7 3 4,6 3 6,7 4 5,2 4 3,1 6-1,-1 7-1,1 6 1,-6 6-3,-8 6-3,-10 7-4,-9 6-4,-9 7-2,-5 10-4,-7 10-1,-5 9-3,-11 6-3,-11 3-3,-14 3-3,-11 4-2,-11-1-3,-5-3 1,-7-3 0,-5-2 0,-3-8 1,4-8 1,3-10 1,3-9 2,3-7 1,3-3 2,3-3 1,4-2 2,24-6 6,47-6 13,47-6 11,48-6 11,24-4 2,3 1-12,3-1-10,4 1-11,-7-1-6,-16 1-1,-15-1-1,-15 1-1,-7 2-7,3 7-14,3 6-13,4 7-14,-10 5-6,-22 7 1,-22 6 1,-21 7 1</inkml:trace>
</inkml:ink>
</file>

<file path=ppt/ink/ink1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1"/>
    </inkml:context>
    <inkml:brush xml:id="br0">
      <inkml:brushProperty name="width" value="0.03151" units="cm"/>
      <inkml:brushProperty name="height" value="0.03151" units="cm"/>
      <inkml:brushProperty name="color" value="#F2395B"/>
    </inkml:brush>
  </inkml:definitions>
  <inkml:trace contextRef="#ctx0" brushRef="#br0">28650 56450 698,'-29'-24'0,"-5"4"0,-7 3 0,-5 3 0,8 7 7,26 14 17,24 11 15,26 14 16,16 2 1,10-6-10,10-6-12,9-6-10,7-10-19,7-12-23,6-13-23,7-12-24,4-10-7,3-6 10,3-6 10,4-6 11,-6 1 8,-11 9 8,-14 10 7,-11 10 7,-15 5 5,-16 4 2,-15 3 2,-15 3 3,-14 9 13,-8 16 24,-10 15 24,-9 17 25,-9 7 1,-5 0-18,-7 0-20,-5 0-20,-3 0-14,4 0-11,3 0-9,3 0-11,3-8-13,3-16-16,3-15-15,4-15-15</inkml:trace>
</inkml:ink>
</file>

<file path=ppt/ink/ink1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1"/>
    </inkml:context>
    <inkml:brush xml:id="br0">
      <inkml:brushProperty name="width" value="0.03477" units="cm"/>
      <inkml:brushProperty name="height" value="0.03477" units="cm"/>
      <inkml:brushProperty name="color" value="#F2395B"/>
    </inkml:brush>
  </inkml:definitions>
  <inkml:trace contextRef="#ctx0" brushRef="#br0">31500 53550 632,'46'-49'0,"-5"4"0,-7 3 0,-5 3 0,-3 3 5,4 3 11,3 3 10,3 4 11,-1 4 4,-2 6-3,-3 7-2,-3 6-3,-4 6-2,-3 6-3,-3 7-4,-2 6-3,-5 9-4,-2 13-7,-3 12-6,-3 13-5,-10 10-7,-16 10-5,-15 10-6,-15 9-5,-12 4-5,-6 1-2,-6-1-3,-6 1-4,-2-6 2,3-8 3,3-10 3,4-9 5,5-10 4,10-9 5,10-10 7,9-8 4,17-12 7,25-12 7,25-13 7,25-12 6,14-9-1,3-2-10,3-3-10,4-3-9,-4-1-6,-9 4 0,-10 3-1,-8 3-1,-9 1-1,-6 1-3,-6-1-3,-6 1-2</inkml:trace>
</inkml:ink>
</file>

<file path=ppt/ink/ink1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4"/>
    </inkml:context>
    <inkml:brush xml:id="br0">
      <inkml:brushProperty name="width" value="0.04162" units="cm"/>
      <inkml:brushProperty name="height" value="0.04162" units="cm"/>
      <inkml:brushProperty name="color" value="#00BFF3"/>
    </inkml:brush>
  </inkml:definitions>
  <inkml:trace contextRef="#ctx0" brushRef="#br0">29350 53450 528,'-113'48'97,"26"-3"-19,24-3-19,26-2-20,-1 16-9,-24 38-2,-26 37-1,-24 38-2,-4 6-2,19-25-5,19-25-3,19-25-4,2-4-3,-11 20-2,-14 18-1,-11 20-2,-1 2-4,13-12-5,12-13-5,13-12-5,9-15-4,6-15-4,7-15-3,6-16-3,10-21-6,17-24-7,15-26-9,16-24-7,7-13 1,1 0 7,-1 0 9,1 0 8</inkml:trace>
</inkml:ink>
</file>

<file path=ppt/ink/ink1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5"/>
    </inkml:context>
    <inkml:brush xml:id="br0">
      <inkml:brushProperty name="width" value="0.05043" units="cm"/>
      <inkml:brushProperty name="height" value="0.05043" units="cm"/>
      <inkml:brushProperty name="color" value="#00BFF3"/>
    </inkml:brush>
  </inkml:definitions>
  <inkml:trace contextRef="#ctx0" brushRef="#br0">28950 54950 436,'4'-46'49,"10"10"-5,10 10-5,9 9-5,7 6-5,7 3-4,6 3-3,7 4-5,-1 7-1,-6 13-2,-6 12-2,-6 13-1,-7 12 0,-6 13-1,-6 12 1,-6 13 0,-9 9-1,-8 6-4,-10 7-2,-9 6-3,-7-2-5,-3-9-6,-3-10-6,-2-8-5,-3-14-3,1-15 0,-1-15 1,1-16 0,-1-12 2,1-5 2,-1-7 2,1-5 2,2-12 2,7-16 4,6-15 2,7-15 3,7-9 3,9 1 2,10-1 4,10 1 3,11 2 3,17 7 4,15 6 3,16 7 3,5 5 2,-2 7-3,-3 6-1,-3 7-2,-6 7-2,-5 9 1,-7 10-1,-5 10 0,-8 8-1,-5 10-2,-7 10-3,-5 9-2,-12 9-2,-16 9-1,-15 10-2,-15 10-1,-14 2-1,-8-3 1,-10-3 0,-9-2 1,-7-6-3,-3-6-6,-3-6-5,-2-6-5,-5-6-3,-2-2 2,-3-3 2,-3-3 1,-1-6 4,4-5 4,3-7 5,3-5 4,7-4 2,14 0 1,11 0-1,14 0 1,16-4 3,22-5 9,22-7 7,23-5 9,19-9 1,19-9-3,19-10-4,19-8-4,12-6-3,6 1-4,7-1-3,6 1-4,1 2-2,-3 7-3,-3 6-3,-2 7-1,-11 4-6,-15 3-6,-15 3-7,-16 4-7,-13 2-7,-9 4-8,-10 3-10,-8 3-8,-18 1-1,-25 1 5,-25-1 8,-25 1 5,-8-4 6,9-6 8,10-6 5,10-6 7,4-4 3,0 1-2,0-1-1,0 1-1</inkml:trace>
</inkml:ink>
</file>

<file path=ppt/ink/ink1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5"/>
    </inkml:context>
    <inkml:brush xml:id="br0">
      <inkml:brushProperty name="width" value="0.03518" units="cm"/>
      <inkml:brushProperty name="height" value="0.03518" units="cm"/>
      <inkml:brushProperty name="color" value="#00BFF3"/>
    </inkml:brush>
  </inkml:definitions>
  <inkml:trace contextRef="#ctx0" brushRef="#br0">28550 56350 625,'-179'-22'44,"45"6"0,43 7 2,45 6 0,36 6-2,32 6-3,31 7-5,32 6-2,15 1-9,0-3-12,0-3-11,0-2-13,1-6-10,4-6-10,3-6-10,3-6-9,-8-4-5,-19 1 1,-18-1 0,-19 1 2</inkml:trace>
</inkml:ink>
</file>

<file path=ppt/ink/ink1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5"/>
    </inkml:context>
    <inkml:brush xml:id="br0">
      <inkml:brushProperty name="width" value="0.03222" units="cm"/>
      <inkml:brushProperty name="height" value="0.03222" units="cm"/>
      <inkml:brushProperty name="color" value="#00BFF3"/>
    </inkml:brush>
  </inkml:definitions>
  <inkml:trace contextRef="#ctx0" brushRef="#br0">30300 56000 682,'-5'73'96,"-9"-3"-19,-10-3-19,-8-2-18,-6-1-14,1 3-11,-1 3-9,1 4-11,-1-6-16,1-11-19,-1-14-21,1-11-21</inkml:trace>
</inkml:ink>
</file>

<file path=ppt/ink/ink1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5"/>
    </inkml:context>
    <inkml:brush xml:id="br0">
      <inkml:brushProperty name="width" value="0.02345" units="cm"/>
      <inkml:brushProperty name="height" value="0.02345" units="cm"/>
      <inkml:brushProperty name="color" value="#00BFF3"/>
    </inkml:brush>
  </inkml:definitions>
  <inkml:trace contextRef="#ctx0" brushRef="#br0">31800 53200 937,'-93'3'-1,"17"6"-3,15 7-3,16 6-3,9 3-3,3 0-2,3 0-2,4 0-3,-1 1 2,-3 4 5,-3 3 7,-2 3 6,-1-4 7,3-8 10,3-10 9,4-9 9,7-9 1,13-5-7,12-7-9,13-5-7,7-4-10,4 0-9,3 0-11,3 0-10,-2 1-5,-6 4-1,-6 3-1,-6 3-1</inkml:trace>
</inkml:ink>
</file>

<file path=ppt/ink/ink1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6"/>
    </inkml:context>
    <inkml:brush xml:id="br0">
      <inkml:brushProperty name="width" value="0.04594" units="cm"/>
      <inkml:brushProperty name="height" value="0.04594" units="cm"/>
      <inkml:brushProperty name="color" value="#00BFF3"/>
    </inkml:brush>
  </inkml:definitions>
  <inkml:trace contextRef="#ctx0" brushRef="#br0">31300 53300 478,'-18'-44'17,"17"13"3,15 12 4,16 13 4,13 6 0,14 0-3,11 0-2,14 0-2,7 1-3,3 4 0,3 3-3,4 3-1,-6 3 0,-11 3-1,-14 3-1,-11 4 0,-11 1-1,-5 0-3,-7 0-2,-5 0-2,-11 3-2,-11 6-2,-14 7-2,-11 6 0,-17 9-3,-18 13-2,-19 12-2,-18 13-2,-10 4-2,0-3-2,0-3-1,0-2-3,3-9 1,6-12 3,7-13 3,6-12 2,7-9 2,10-2 1,10-3-1,9-3 1,20-9 8,31-11 16,32-14 16,31-11 15,18-11 4,7-5-8,6-7-8,7-5-9,-4-1-8,-12 6-6,-13 7-7,-12 6-7,-19 3-16,-25 0-24,-25 0-25,-25 0-25,-18-2-2,-8-3 18,-10-3 19,-9-2 19,-4-3 12,4 1 5,3-1 6,3 1 6,6 1 6,9 3 6,10 3 7,10 4 6,5 15 14,4 28 21,3 28 20,3 29 21,-1 19 2,-2 14-18,-3 11-19,-3 14-17,-15 30-12,-24 51-8,-26 49-7,-24 51-7,-9 16-7,10-15-9,10-15-7,9-16-10,12-15-4,16-11-2,15-14-3,17-11-2,10-28 1,6-40 4,7-40 5,6-41 5,6-27-3,6-12-9,7-13-10,6-12-11</inkml:trace>
</inkml:ink>
</file>

<file path=ppt/ink/ink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7"/>
    </inkml:context>
    <inkml:brush xml:id="br0">
      <inkml:brushProperty name="width" value="0.03869" units="cm"/>
      <inkml:brushProperty name="height" value="0.03869" units="cm"/>
      <inkml:brushProperty name="color" value="#F2395B"/>
    </inkml:brush>
  </inkml:definitions>
  <inkml:trace contextRef="#ctx0" brushRef="#br0">60128 49420 568,'7'-11'8,"-2"8"16,-3 9 17,0 10 15,-2 5 4,0 2-8,0 4-10,0 4-8,-1 0-6,0 2-3,-2 1-4,0 1-2,-2-1-6,0 0-5,-1-1-8,-2-1-5,1-2-9,-1-3-9,0-4-11,0-1-9,1-4-8,2-3-6,3-3-5,1-2-6,0-4 4,-1-3 15,0-2 14,-1-4 14,-1-1 8,2-2 3,0 0 3,2-1 3</inkml:trace>
</inkml:ink>
</file>

<file path=ppt/ink/ink1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7"/>
    </inkml:context>
    <inkml:brush xml:id="br0">
      <inkml:brushProperty name="width" value="0.04642" units="cm"/>
      <inkml:brushProperty name="height" value="0.04642" units="cm"/>
      <inkml:brushProperty name="color" value="#00BFF3"/>
    </inkml:brush>
  </inkml:definitions>
  <inkml:trace contextRef="#ctx0" brushRef="#br0">32200 54750 473,'-2'-85'8,"-3"32"15,-3 31 14,-2 32 16,-9 27 0,-12 26-14,-13 24-15,-12 26-15,-4 5-10,7-11-7,6-14-5,7-11-7,4-14-1,3-11 3,3-14 4,4-11 4,16-14 4,32-11 5,31-14 5,32-11 5,8-6 2,-11 4-1,-14 3-1,-11 3-1,-17 9-2,-18 16-1,-19 15 0,-18 17-3,-15 10 0,-9 6-1,-10 7-1,-8 6-2,-9 3 0,-6 0-2,-6 0-1,-6 0-2,-6-4 0,-2-5-1,-3-7-1,-3-5 0,-2-6 1,0-3 3,0-3 3,0-2 4,7-5 3,17-2 3,15-3 2,16-3 3,27-10 3,42-16 5,40-15 4,41-15 4,27-14 1,17-8-6,15-10-4,16-9-4,7-4-4,1 4-3,-1 3-1,1 3-2,-9 7-4,-15 14-4,-15 11-3,-16 14-5,-16 11-1,-16 14 2,-15 11 2,-15 14 2,-17 10 4,-15 9 7,-15 10 7,-16 10 7,-13 4 3,-9 0-2,-10 0 0,-8 0-2,-9 1-2,-6 4-2,-6 3-4,-6 3-2,-6-4-3,-2-8-5,-3-10-3,-3-9-5,-4-9-3,-3-5 0,-3-7 0,-2-5-2,0-8 0,7-5-2,6-7-1,7-5-2,5-15 0,7-22 1,6-22 0,7-21 2,8-20-3,14-15-6,11-15-5,14-16-5,11-7-2,14 4 3,11 3 4,14 3 2,0 7 5,-8 14 6,-10 11 6,-9 14 7,-7 13 2,-3 16 2,-3 15 0,-2 17 1,-8 11 3,-8 10 6,-10 10 6,-9 9 5,-15 15 5,-18 22 3,-19 22 4,-18 23 3,-14 14-3,-5 10-7,-7 10-10,-5 9-7,3-4-6,17-15 0,15-15-2,16-16 0,35-16-4,57-16-5,56-15-5,57-15-5,24-11-1,-6-2 3,-6-3 3,-6-3 3,-15 1 2,-21 6 1,-22 7 1,-22 6 0,-15 4 1,-5 4-2,-7 3-1,-5 3-1,-4-8-9,0-19-16,0-18-17,0-19-16</inkml:trace>
</inkml:ink>
</file>

<file path=ppt/ink/ink1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8"/>
    </inkml:context>
    <inkml:brush xml:id="br0">
      <inkml:brushProperty name="width" value="0.03954" units="cm"/>
      <inkml:brushProperty name="height" value="0.03954" units="cm"/>
      <inkml:brushProperty name="color" value="#00BFF3"/>
    </inkml:brush>
  </inkml:definitions>
  <inkml:trace contextRef="#ctx0" brushRef="#br0">34750 52850 556,'6'-46'6,"13"10"13,12 10 13,13 9 13,2 7 2,-5 7-7,-7 6-8,-5 7-6,-1 8-4,6 14 2,7 11 1,6 14 3,-2 7-2,-9 3-6,-10 3-3,-8 4-6,-12 4-5,-12 6-6,-13 7-5,-12 6-6,-12 3-8,-8 0-10,-10 0-11,-9 0-10,-5-8-3,0-16 4,0-15 5,0-15 4,1-11 5,4-2 9,3-3 8,3-3 8,6-4 3,9-3 0,10-3 0,10-2 0,10-5 4,13-2 11,12-3 9,13-3 11,15-7 6,19-9 1,19-10 2,19-8 2,10-4-2,4 3-7,3 3-5,3 4-6,-7 2-4,-15 4 0,-15 3 0,-16 3-1,-23 18 2,-27 35 2,-28 35 2,-28 34 4,-18 15-5,-6-3-8,-6-3-9,-6-2-10,1-11-6,9-15-1,10-15-3,10-16-1,5-18-4,4-18-4,3-19-4,3-18-4,7-17 0,14-11 2,11-14 4,14-11 2,11-6 6,14 4 6,11 3 6,14 3 7,8 7 2,7 14-4,6 11-2,7 14-3,0 7 7,-2 3 17,-3 3 18,-3 4 16,-9 4 6,-11 6-8,-14 7-6,-11 6-7,-9 6-7,-3 6-7,-3 7-7,-2 6-6,-11 6-5,-15 6-4,-15 7-3,-16 6-4,-10 1-5,-3-3-8,-3-3-8,-2-2-8,-8-5-4,-8-2-2,-10-3-1,-9-3-1,-5-6 2,0-5 5,0-7 6,0-5 6,0-6 5,0-3 3,0-3 3,0-2 4,4-1 4,10 3 5,10 3 5,9 4 5,7-3 8,7-5 10,6-7 12,7-5 12,8-1 5,14 6 0,11 7 1,14 6 0,5 6-4,1 6-9,-1 7-9,1 6-9,-3 9-7,-2 13-4,-3 12-6,-3 13-5,-2 1-7,0-9-13,0-10-11,0-8-13</inkml:trace>
</inkml:ink>
</file>

<file path=ppt/ink/ink1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8"/>
    </inkml:context>
    <inkml:brush xml:id="br0">
      <inkml:brushProperty name="width" value="0.04884" units="cm"/>
      <inkml:brushProperty name="height" value="0.04884" units="cm"/>
      <inkml:brushProperty name="color" value="#00BFF3"/>
    </inkml:brush>
  </inkml:definitions>
  <inkml:trace contextRef="#ctx0" brushRef="#br0">34100 56200 450,'23'-24'0,"-3"4"0,-3 3 0,-2 3 0,8-4 2,22-8 5,22-10 3,23-9 6,5-2 1,-9 6-1,-10 7-1,-8 6-1,7 3 1,25 0-2,25 0 1,25 0-1,7 1 1,-8 4-2,-10 3 1,-9 3-1,-10 4 0,-9 7 0,-10 6 0,-8 7 0,-12 2 0,-12 1-2,-13-1-1,-12 1-2,-9 2 0,-2 7 1,-3 6 2,-3 7 1,-4 2 3,-3 1 2,-3-1 3,-2 1 4,-8 4 0,-8 9-1,-10 10-2,-9 10-1,-10 5-2,-9 4-3,-10 3-1,-8 3-2,-9 1-3,-6 1-3,-6-1-4,-6 1-4,-4-6-1,1-8 1,-1-10 1,1-9 1,1-10-5,3-9-9,3-10-10,4-8-9,4-20-6,6-28-2,7-28-1,6-27-2,10-23 0,17-16 1,15-15 2,16-15 1,13-9 3,14 1 6,11-1 5,14 1 6,2 10 6,-6 22 8,-6 22 7,-6 23 8,-15 33 13,-21 47 22,-22 47 20,-22 48 21,-15 25 1,-5 7-18,-7 6-16,-5 7-19,-1-4-11,6-12-7,7-13-7,6-12-6,9-13-4,13-12-2,12-13-2,13-12-2,26-24-5,41-34-8,40-35-8,42-33-8,16-17-6,-6 4-2,-6 3-4,-6 3-1,-16 7 0,-25 14 6,-25 11 6,-25 14 5</inkml:trace>
</inkml:ink>
</file>

<file path=ppt/ink/ink1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18"/>
    </inkml:context>
    <inkml:brush xml:id="br0">
      <inkml:brushProperty name="width" value="0.05217" units="cm"/>
      <inkml:brushProperty name="height" value="0.05217" units="cm"/>
      <inkml:brushProperty name="color" value="#00BFF3"/>
    </inkml:brush>
  </inkml:definitions>
  <inkml:trace contextRef="#ctx0" brushRef="#br0">37100 54800 421,'51'-86'84,"4"28"-16,3 28-17,3 29-14,1 21-11,1 16-3,-1 15-3,1 17-4,-4 14-1,-6 17 4,-6 15 2,-6 16 2,-6 5 2,-2-2 0,-3-3-1,-3-3 0,-6-4-1,-5-3-5,-7-3-3,-5-2-3,-9-1-5,-9 3-4,-10 3-7,-8 4-4,-9-4-6,-6-9-4,-6-10-4,-6-8-5,-4-15-3,1-19 1,-1-18-1,1-19 0,-1-18 1,1-15 4,-1-15 2,1-16 3,5-15 3,14-11 2,11-14 4,14-11 2,13-9 3,16-3 3,15-3 2,17-2 3,14-3 2,17 1 2,15-1 0,16 1 1,4 1-1,-6 3-3,-6 3-4,-6 4-3,-7 5-6,-6 10-9,-6 10-9,-6 9-8,-12 9-4,-15 9 2,-15 10 2,-16 10 2</inkml:trace>
</inkml:ink>
</file>

<file path=ppt/ink/ink1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1"/>
    </inkml:context>
    <inkml:brush xml:id="br0">
      <inkml:brushProperty name="width" value="0.03794" units="cm"/>
      <inkml:brushProperty name="height" value="0.03794" units="cm"/>
      <inkml:brushProperty name="color" value="#00BFF3"/>
    </inkml:brush>
  </inkml:definitions>
  <inkml:trace contextRef="#ctx0" brushRef="#br0">39900 54050 579,'-61'1'79,"28"4"-15,28 3-14,29 3-16,19-1-9,14-2-4,11-3-4,14-3-5,3-2-3,-2 0-3,-3 0-3,-3 0-2,-9 3-3,-11 6 0,-14 7 0,-11 6-2,-11 6 2,-5 6 0,-7 7 2,-5 6 2,-12 7 0,-16 10-1,-15 10 0,-15 9 0,-15 9 1,-12 9 1,-13 10 2,-12 10 2,-7 4-1,1 0-3,-1 0-4,1 0-3,-1-2-4,1-3-1,-1-3-2,1-2-2,7-9-2,16-12-3,15-13-3,17-12-3,16-15-2,19-15-1,19-15-3,19-16-2,19-19 0,23-22 1,22-22 1,22-21 1,12-14 3,3-2 4,3-3 4,4-3 3,-10 2 4,-22 10 2,-22 10 2,-21 9 3,-15 10 4,-6 14 5,-6 11 5,-6 14 4,-9 11 12,-8 14 17,-10 11 16,-9 14 19,-2 11 0,6 14-13,7 11-14,6 14-14,6 8-10,6 7-5,7 6-5,6 7-5,1 11-4,-3 20-7,-3 18-4,-2 20-5,-5 14-6,-2 14-4,-3 11-6,-3 14-6,-6-4-3,-5-19-1,-7-18-3,-5-19-1,-3-26-3,4-30-2,3-32-2,3-30-2</inkml:trace>
</inkml:ink>
</file>

<file path=ppt/ink/ink1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1"/>
    </inkml:context>
    <inkml:brush xml:id="br0">
      <inkml:brushProperty name="width" value="0.027" units="cm"/>
      <inkml:brushProperty name="height" value="0.027" units="cm"/>
      <inkml:brushProperty name="color" value="#00BFF3"/>
    </inkml:brush>
  </inkml:definitions>
  <inkml:trace contextRef="#ctx0" brushRef="#br0">40250 55850 814,'54'-91'3,"10"19"7,10 19 5,9 19 7,-4 12 2,-15 6-4,-15 7-3,-16 6-2,-4 9-3,10 13 0,10 12 0,9 13-1,6 7-3,3 4-3,3 3-6,4 3-4,-4-5-7,-9-12-10,-10-13-9,-8-12-8,-9-7-5,-6 1 3,-6-1 1,-6 1 2</inkml:trace>
</inkml:ink>
</file>

<file path=ppt/ink/ink1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1"/>
    </inkml:context>
    <inkml:brush xml:id="br0">
      <inkml:brushProperty name="width" value="0.03529" units="cm"/>
      <inkml:brushProperty name="height" value="0.03529" units="cm"/>
      <inkml:brushProperty name="color" value="#00BFF3"/>
    </inkml:brush>
  </inkml:definitions>
  <inkml:trace contextRef="#ctx0" brushRef="#br0">42300 53800 623,'26'-19'8,"4"13"15,3 12 16,3 13 16,-2 16 3,-6 23-9,-6 22-7,-6 22-9,-6 15-8,-2 9-5,-3 10-6,-3 10-5,-6 0-7,-5-5-8,-7-7-7,-5-5-8,0-33-11,10-55-15,10-57-15,9-55-16,6-25 1,3 10 17,3 10 15,4 9 17</inkml:trace>
</inkml:ink>
</file>

<file path=ppt/ink/ink1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2"/>
    </inkml:context>
    <inkml:brush xml:id="br0">
      <inkml:brushProperty name="width" value="0.03493" units="cm"/>
      <inkml:brushProperty name="height" value="0.03493" units="cm"/>
      <inkml:brushProperty name="color" value="#00BFF3"/>
    </inkml:brush>
  </inkml:definitions>
  <inkml:trace contextRef="#ctx0" brushRef="#br0">42700 54400 629,'29'-104'1,"10"-5"2,10-7 2,9-5 2,1 6 2,-6 23 1,-6 22 2,-6 22 1,-6 15 4,-2 9 6,-3 10 5,-3 10 6,-6 10 2,-5 13-3,-7 12-3,-5 13-3,-11 15-3,-11 19-4,-14 19-4,-11 19-3,-9 12-5,-3 6-6,-3 7-7,-2 6-5,0-7-2,7-18 1,6-19 2,7-18 2,8-25-7,14-27-17,11-28-15,14-28-16,13-17-1,16-2 16,15-3 15,17-3 15,2 4 9,-9 13 2,-10 12 3,-8 13 2,-9 7 4,-6 4 9,-6 3 7,-6 3 7,-12 10 6,-15 20 2,-15 18 3,-16 20 2,-15 11-1,-11 7-5,-14 6-5,-11 7-5,-6-4-5,4-12-4,3-13-6,3-12-4,-5-1-4,-12 14-2,-13 11-3,-12 14-2,-2-1-6,9-12-8,10-13-8,10-12-9,11-12-2,17-8 5,15-10 4,16-9 4</inkml:trace>
</inkml:ink>
</file>

<file path=ppt/ink/ink1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2"/>
    </inkml:context>
    <inkml:brush xml:id="br0">
      <inkml:brushProperty name="width" value="0.04488" units="cm"/>
      <inkml:brushProperty name="height" value="0.04488" units="cm"/>
      <inkml:brushProperty name="color" value="#00BFF3"/>
    </inkml:brush>
  </inkml:definitions>
  <inkml:trace contextRef="#ctx0" brushRef="#br0">42200 56000 490,'254'-90'34,"-40"23"-5,-40 22-6,-41 22-5,-24 10-4,-6 1-2,-6-1-3,-6 1-3,-7 2-2,-6 7-2,-6 6-3,-6 7-1,-4 5-1,1 7 1,-1 6 1,1 7 1,-7 2 1,-12 1 2,-13-1 0,-12 1 2,-15 4 6,-15 9 11,-15 10 13,-16 10 11,-8 7 3,0 6-6,0 7-6,0 6-6,-2 1-6,-3-3-5,-3-3-4,-2-2-6,-9 3-3,-12 14-4,-13 11-3,-12 14-3,-2-7-4,9-25-6,10-25-4,10-25-6,5-22-6,4-19-5,3-18-6,3-19-5,9-24-2,16-28 1,15-28 3,17-27 1,10-19 3,6-5 3,7-7 2,6-5 3,4 5 4,4 19 5,3 19 6,3 19 6,-2 16 2,-6 17 3,-6 15 1,-6 16 2,-10 12 4,-12 9 9,-13 10 7,-12 10 9,-15 13 5,-15 19 3,-15 19 2,-16 19 2,-12 12-3,-5 6-7,-7 7-7,-5 6-8,5-2-6,19-9-3,19-10-3,19-8-3,18-11-5,19-8-6,19-10-7,19-9-7,23-18-3,28-24-2,28-26-1,29-24-2,1-6 2,-25 17 5,-25 15 6,-25 16 6,-11 4 4,3-6 2,3-6 3,4-6 2</inkml:trace>
</inkml:ink>
</file>

<file path=ppt/ink/ink1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2"/>
    </inkml:context>
    <inkml:brush xml:id="br0">
      <inkml:brushProperty name="width" value="0.03709" units="cm"/>
      <inkml:brushProperty name="height" value="0.03709" units="cm"/>
      <inkml:brushProperty name="color" value="#00BFF3"/>
    </inkml:brush>
  </inkml:definitions>
  <inkml:trace contextRef="#ctx0" brushRef="#br0">42650 56300 593,'73'-47'0,"-3"6"0,-3 7 0,-2 6 0,-5 3 0,-2 0 0,-3 0 0,-3 0 0,-6 0 0,-5 0 2,-7 0 1,-5 0 0,-17 7 10,-24 17 16,-26 15 16,-24 16 18,-15 12 1,-3 9-9,-3 10-12,-2 10-11,-3 5-8,1 4-7,-1 3-7,1 3-7,-3 3-9,-2 3-13,-3 3-14,-3 4-13,7-10-3,19-22 10,19-22 7,19-21 10,7-10-1,-3 3-8,-3 3-9,-2 4-9</inkml:trace>
</inkml:ink>
</file>

<file path=ppt/ink/ink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7"/>
    </inkml:context>
    <inkml:brush xml:id="br0">
      <inkml:brushProperty name="width" value="0.02535" units="cm"/>
      <inkml:brushProperty name="height" value="0.02535" units="cm"/>
      <inkml:brushProperty name="color" value="#F2395B"/>
    </inkml:brush>
  </inkml:definitions>
  <inkml:trace contextRef="#ctx0" brushRef="#br0">60050 50369 867,'8'-43'-55,"2"9"14,0 9 15,1 10 15,1 3 13,2 0 10,0 0 10,1 1 10,1-1 4,1 2 0,2 1-2,0 1 0,-1 1-6,-1 2-9,-2 2-9,-3 2-10,-1 1-9,0 0-11,-2 0-11,0 0-11</inkml:trace>
</inkml:ink>
</file>

<file path=ppt/ink/ink1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3"/>
    </inkml:context>
    <inkml:brush xml:id="br0">
      <inkml:brushProperty name="width" value="0.03565" units="cm"/>
      <inkml:brushProperty name="height" value="0.03565" units="cm"/>
      <inkml:brushProperty name="color" value="#00BFF3"/>
    </inkml:brush>
  </inkml:definitions>
  <inkml:trace contextRef="#ctx0" brushRef="#br0">46050 54700 617,'56'0'103,"13"0"-21,12 0-22,13 0-22,2 0-11,-5 0-4,-7 0-3,-5 0-2,-3-2-7,4-3-11,3-3-10,3-2-10</inkml:trace>
</inkml:ink>
</file>

<file path=ppt/ink/ink1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3"/>
    </inkml:context>
    <inkml:brush xml:id="br0">
      <inkml:brushProperty name="width" value="0.03918" units="cm"/>
      <inkml:brushProperty name="height" value="0.03918" units="cm"/>
      <inkml:brushProperty name="color" value="#00BFF3"/>
    </inkml:brush>
  </inkml:definitions>
  <inkml:trace contextRef="#ctx0" brushRef="#br0">46350 54250 561,'-29'151'110,"-5"4"-23,-7 3-24,-5 3-24,0-7-16,10-15-5,10-15-8,9-16-6,10-10-5,14-3-4,11-3-3,14-2-4,11-8 0,14-8 3,11-10 2,14-9 3,7-7 0,3-3-2,3-3-1,4-2-3,-7-6 0,-16-6 2,-15-6 1,-15-6 1,-18 4 6,-19 16 11,-18 15 9,-19 17 10,-15 7 4,-8 0-4,-10 0-4,-9 0-3,-4 1-6,4 4-8,3 3-9,3 3-7,1-1-3,1-2 2,-1-3 2,1-3 2,1-9-5,3-11-15,3-14-14,4-11-14,4-11-7,6-5 0,7-7 0,6-5-1</inkml:trace>
</inkml:ink>
</file>

<file path=ppt/ink/ink1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3"/>
    </inkml:context>
    <inkml:brush xml:id="br0">
      <inkml:brushProperty name="width" value="0.03228" units="cm"/>
      <inkml:brushProperty name="height" value="0.03228" units="cm"/>
      <inkml:brushProperty name="color" value="#00BFF3"/>
    </inkml:brush>
  </inkml:definitions>
  <inkml:trace contextRef="#ctx0" brushRef="#br0">44600 56650 681,'-49'0'-21,"4"0"24,3 0 23,3 0 24,17 0 7,31 0-11,32 0-8,31 0-11,26-2-5,22-3-2,22-3-2,23-2-1,13-1-5,6 3-8,7 3-10,6 4-7,-18 1-4,-40 0 2,-40 0 3,-41 0 2,-19 0-8,3 0-18,3 0-16,4 0-18</inkml:trace>
</inkml:ink>
</file>

<file path=ppt/ink/ink1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8"/>
    </inkml:context>
    <inkml:brush xml:id="br0">
      <inkml:brushProperty name="width" value="0.03122" units="cm"/>
      <inkml:brushProperty name="height" value="0.03122" units="cm"/>
      <inkml:brushProperty name="color" value="#00BFF3"/>
    </inkml:brush>
  </inkml:definitions>
  <inkml:trace contextRef="#ctx0" brushRef="#br0">50500 53900 704,'-204'120'83,"45"-9"-19,43-10-17,45-8-19,16 5-9,-9 22-2,-10 22-2,-8 23-1,-6 6-6,1-5-10,-1-7-11,1-5-10,5-12-6,14-16-3,11-15-2,14-15-2,11-23-3,14-28 0,11-28-3,14-27-2</inkml:trace>
</inkml:ink>
</file>

<file path=ppt/ink/ink1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8"/>
    </inkml:context>
    <inkml:brush xml:id="br0">
      <inkml:brushProperty name="width" value="0.0361" units="cm"/>
      <inkml:brushProperty name="height" value="0.0361" units="cm"/>
      <inkml:brushProperty name="color" value="#00BFF3"/>
    </inkml:brush>
  </inkml:definitions>
  <inkml:trace contextRef="#ctx0" brushRef="#br0">50050 54250 609,'29'-68'5,"10"17"10,10 15 11,9 16 9,6 15 5,3 16 0,3 15-2,4 17 0,5 8-3,10 4-6,10 3-5,9 3-7,1 3-3,-6 3-1,-6 3-2,-6 4-2,-10-1-7,-12-3-13,-13-3-13,-12-2-12,-13-3-9,-12 1-5,-13-1-5,-12 1-5,-9-6 2,-2-8 9,-3-10 9,-3-9 9</inkml:trace>
</inkml:ink>
</file>

<file path=ppt/ink/ink1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9"/>
    </inkml:context>
    <inkml:brush xml:id="br0">
      <inkml:brushProperty name="width" value="0.0448" units="cm"/>
      <inkml:brushProperty name="height" value="0.0448" units="cm"/>
      <inkml:brushProperty name="color" value="#00BFF3"/>
    </inkml:brush>
  </inkml:definitions>
  <inkml:trace contextRef="#ctx0" brushRef="#br0">50150 55550 491,'-61'1'4,"28"4"9,28 3 8,29 3 8,18 1 2,9 1-6,10-1-6,10 1-6,0-1-5,-5 1-5,-7-1-5,-5 1-5,-9 2-1,-9 7 2,-10 6 2,-8 7 2,-12 2-3,-12 1-10,-13-1-8,-12 1-10,-10-3-3,-6-2 5,-6-3 3,-6-3 5,-6-2 5,-2 0 4,-3 0 4,-3 0 5,4-2 7,13-3 7,12-3 7,13-2 9,12-3 3,13 1 3,12-1 0,13 1 2,9 1-2,6 3-6,7 3-5,6 4-6,-2 2-4,-9 4-1,-10 3-2,-8 3-1,-9 4-2,-6 7-1,-6 6 0,-6 7-2,-4-1 1,1-6 0,-1-6 2,1-6 2,7-12-1,16-15-2,15-15-2,17-16-1,14-24-4,17-31-3,15-31-4,16-31-4,10-21-1,7-9-1,6-10 1,7-8 0,-1-1 2,-6 9 5,-6 10 4,-6 10 5,-10 14 2,-12 23 2,-13 22 1,-12 22 1,-12 18 3,-8 16 6,-10 15 6,-9 17 5,-9 14 2,-5 17-1,-7 15-2,-5 16-1,-3 9-3,4 3-4,3 3-5,3 4-4,1 1-2,1 0-1,-1 0-1,1 0-1,-3-4-2,-2-5-4,-3-7-5,-3-5-5,-7-4-2,-9 0-1,-10 0-1,-8 0-1,-8-4-1,-2-5 1,-3-7 1,-3-5-1,-4-4 2,-3 0 3,-3 0 3,-2 0 1,0-4 3,7-5 1,6-7 1,7-5 2,5-14 0,7-18 1,6-19 1,7-18 2,4-7-2,3 6-2,3 7-2,4 6-3,2 3 1,4 0 4,3 0 4,3 0 4,-1 3 6,-2 6 6,-3 7 6,-3 6 8,-4 12 4,-3 19 3,-3 19 2,-2 19 3,-1 18-2,3 19-8,3 19-8,4 19-8,-3 21-7,-5 26-5,-7 24-6,-5 26-5,-3 26-2,4 28 1,3 28 0,3 29 2,1 11 0,1-2-3,-1-3-2,1-3-3,1-24-9,3-44-17,3-43-17,4-44-16,1-30-5,0-16 10,0-15 8,0-15 9</inkml:trace>
</inkml:ink>
</file>

<file path=ppt/ink/ink1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9"/>
    </inkml:context>
    <inkml:brush xml:id="br0">
      <inkml:brushProperty name="width" value="0.03286" units="cm"/>
      <inkml:brushProperty name="height" value="0.03286" units="cm"/>
      <inkml:brushProperty name="color" value="#00BFF3"/>
    </inkml:brush>
  </inkml:definitions>
  <inkml:trace contextRef="#ctx0" brushRef="#br0">53250 54850 669,'-18'-44'6,"17"13"13,15 12 11,16 13 13,9 12 3,3 13-3,3 12-6,4 13-4,2 7-5,4 4-7,3 3-6,3 3-7,-2-1-7,-6-2-6,-6-3-9,-6-3-6,-9-1-8,-8 4-8,-10 3-7,-9 3-9,-7-2 0,-3-6 4,-3-6 4,-2-6 5,-5-7 5,-2-6 8,-3-6 8,-3-6 7</inkml:trace>
</inkml:ink>
</file>

<file path=ppt/ink/ink1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29"/>
    </inkml:context>
    <inkml:brush xml:id="br0">
      <inkml:brushProperty name="width" value="0.03885" units="cm"/>
      <inkml:brushProperty name="height" value="0.03885" units="cm"/>
      <inkml:brushProperty name="color" value="#00BFF3"/>
    </inkml:brush>
  </inkml:definitions>
  <inkml:trace contextRef="#ctx0" brushRef="#br0">52650 56200 566,'-157'21'-17,"39"-5"14,36-7 16,39-5 15,33-1 8,32 6 5,31 7 3,32 6 4,19 1-2,10-3-7,10-3-7,9-2-6,-1-3-6,-8 1-1,-10-1-3,-9 1-2,-13-1-2,-16 1-3,-15-1-2,-15 1-3,0-1-9,20 1-14,18-1-13,20 1-15,3-1-7,-8 1 0,-10-1-1,-9 1 1,-13-1 2,-16 1 7,-15-1 7,-15 1 6</inkml:trace>
</inkml:ink>
</file>

<file path=ppt/ink/ink1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2"/>
    </inkml:context>
    <inkml:brush xml:id="br0">
      <inkml:brushProperty name="width" value="0.04551" units="cm"/>
      <inkml:brushProperty name="height" value="0.04551" units="cm"/>
      <inkml:brushProperty name="color" value="#00BFF3"/>
    </inkml:brush>
  </inkml:definitions>
  <inkml:trace contextRef="#ctx0" brushRef="#br0">56750 52550 483,'0'-60'52,"0"32"-10,0 31-8,0 32-10,-2 21-6,-3 13-3,-3 12-2,-2 13-3,-1 2-2,3-5 0,3-7-1,4-5-2,10-11 0,19-11-2,19-14-3,19-11-1,12-12-2,6-9-3,7-10-3,6-8-2,-2-9-2,-9-6 2,-10-6 1,-8-6 1,-11-1 1,-8 7 3,-10 6 2,-9 7 3,-13 5 0,-16 7 0,-15 6-1,-15 7-1,-12 7-1,-6 9-1,-6 10-2,-6 10 0,-12 8-2,-15 10 1,-15 10-1,-16 9 0,-1-1 1,17-8 0,15-10 1,16-9 1,13-9 2,14-5 3,11-7 3,14-5 3,21-8 4,31-5 7,32-7 5,31-5 7,13-8 0,-2-5-5,-3-7-5,-3-5-4,-9-1-5,-11 6-2,-14 7-4,-11 6-3,-17 7-7,-18 10-9,-19 10-10,-18 9-9,-15 6-2,-9 3 4,-10 3 5,-8 4 4,-11 1 4,-8 0 1,-10 0 2,-9 0 1,-2-4 3,6-5 2,7-7 3,6-5 2,4-4 2,4 0 2,3 0 2,3 0 2,3 0 1,3 0 1,3 0 1,4 0 0,4-2 3,6-3 4,7-3 4,6-2 3,3-3 4,0 1 3,0-1 3,0 1 3,0-1-3,0 1-10,0-1-9,0 1-9,0 2-6,0 7-1,0 6 0,0 7-2,6-1 3,13-6 7,12-6 8,13-6 6,26-12 2,41-15-3,40-15-3,42-16-4,13-7-2,-12 4-3,-13 3-3,-12 3-1,-13 6-3,-12 9 0,-13 10-2,-12 10-1,-13 4-1,-12 0-2,-13 0-1,-12 0-1,-9-2-1,-2-3 2,-3-3 1,-3-2 1,-4-5 2,-3-2 0,-3-3 1,-2-3 1,-1-4 0,3-3 2,3-3 1,4-2 1,-1-1 1,-3 3 0,-3 3 1,-2 4 0,-1 4 2,3 6 2,3 7 2,4 6 2,-3 9 2,-5 13 1,-7 12 2,-5 13 1,-8 7 1,-5 4 3,-7 3 3,-5 3 1,-3 1 1,4 1-1,3-1-3,3 1-1,3 1-2,3 3-2,3 3-3,4 4-3,5 2-2,10 4-4,10 3-2,9 3-5,7-2-2,7-6-3,6-6-3,7-6-2,2-9-5,1-8-3,-1-10-5,1-9-4</inkml:trace>
</inkml:ink>
</file>

<file path=ppt/ink/ink1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2"/>
    </inkml:context>
    <inkml:brush xml:id="br0">
      <inkml:brushProperty name="width" value="0.03872" units="cm"/>
      <inkml:brushProperty name="height" value="0.03872" units="cm"/>
      <inkml:brushProperty name="color" value="#00BFF3"/>
    </inkml:brush>
  </inkml:definitions>
  <inkml:trace contextRef="#ctx0" brushRef="#br0">56600 55450 568,'-72'-47'2,"6"6"6,7 7 5,6 6 6,7 15 6,10 26 7,10 24 7,9 26 8,6 10 0,3-3-9,3-3-7,4-2-9,-1-3-4,-3 1-2,-3-1-3,-2 1 0,-3-4-3,1-6-2,-1-6-2,1-6-2,5-7 0,14-6 0,11-6 1,14-6 0,13-7-3,16-6-6,15-6-8,17-6-7,8-12-5,4-15-4,3-15-4,3-16-3,-7-5-2,-15 6 4,-15 7 2,-16 6 3,-15 3 1,-11 0 1,-14 0 0,-11 0 0,-12 1 2,-9 4 2,-10 3 3,-8 3 2,-6 3 4,1 3 7,-1 3 7,1 4 8,-1 4 6,1 6 7,-1 7 6,1 6 8,2 7 3,7 10-3,6 10-1,7 9-2,4 7-2,3 7-1,3 6-1,4 7-2,-1 2-3,-3 1-5,-3-1-5,-2 1-5,-8 1-3,-8 3-1,-10 3 0,-9 4-1,-5-1-6,0-3-9,0-3-10,0-2-9,1-8-7,4-8-3,3-10-2,3-9-4,17-15 2,31-18 5,32-19 4,31-18 4,18-9 6,7 4 5,6 3 5,7 3 5,-1 3 7,-6 3 5,-6 3 7,-6 4 5,-10 4 4,-12 6 0,-13 7-1,-12 6 0,-16 6-5,-19 6-9,-18 7-10,-19 6-10,-8 1-3,3-3 4,3-3 2,4-2 2,2-3 2,4 1-3,3-1-2,3 1-2</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8"/>
    </inkml:context>
    <inkml:brush xml:id="br0">
      <inkml:brushProperty name="width" value="0.04461" units="cm"/>
      <inkml:brushProperty name="height" value="0.04461" units="cm"/>
      <inkml:brushProperty name="color" value="#F2395B"/>
    </inkml:brush>
  </inkml:definitions>
  <inkml:trace contextRef="#ctx0" brushRef="#br0">60914 49209 493,'-7'-25'-20,"2"11"35,2 12 32,2 12 34,2 8 8,0 5-16,2 5-16,0 5-17,0 3-9,0 2-4,-2 2-3,0 2-3,-1 3-6,0 4-9,0 4-7,0 4-9,-2 2-5,0 1-3,-3 1-3,-2 1-4,0 0-4,2-4-8,3-3-7,1-3-8,0-6-2,0-10-1,-2-9 2,0-10 0</inkml:trace>
</inkml:ink>
</file>

<file path=ppt/ink/ink1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3"/>
    </inkml:context>
    <inkml:brush xml:id="br0">
      <inkml:brushProperty name="width" value="0.03451" units="cm"/>
      <inkml:brushProperty name="height" value="0.03451" units="cm"/>
      <inkml:brushProperty name="color" value="#00BFF3"/>
    </inkml:brush>
  </inkml:definitions>
  <inkml:trace contextRef="#ctx0" brushRef="#br0">56600 56400 637,'-91'0'5,"19"0"9,19 0 10,19 0 10,7 6 5,-3 13-1,-3 12 0,-2 13 0,-3 6-3,1 0-6,-1 0-6,1 0-5,-3 0-5,-2 0-4,-3 0-4,-3 0-5,1-2-1,6-3-2,7-3-2,6-2-1,9-6-1,13-6-3,12-6-2,13-6-2,13-7 0,17-6 4,15-6 2,16-6 3,9-6 2,3-2 1,3-3 1,4-3 0,-1-1 0,-3 4-3,-3 3-3,-2 3-2,-8 1-1,-8 1-1,-10-1 1,-9 1 0,-9-3-3,-5-2-5,-7-3-6,-5-3-5,-6-4-3,-3-3-1,-3-3-2,-2-2 0,-5-3 2,-2 1 6,-3-1 6,-3 1 6,-2-1 4,0 1 2,0-1 3,0 1 2,-4 2 2,-5 7 0,-7 6 1,-5 7 0,-4 5 5,0 7 10,0 6 10,0 7 10,-2 4 6,-3 3 3,-3 3 3,-2 4 2,-3 4-1,1 6-6,-1 7-6,1 6-6,-4 6-4,-6 6-1,-6 7-2,-6 6-1,-4 4-7,1 4-12,-1 3-11,1 3-12,2-1-10,7-2-8,6-3-7,7-3-8,5-9-1,7-11 4,6-14 4,7-11 5</inkml:trace>
</inkml:ink>
</file>

<file path=ppt/ink/ink1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3"/>
    </inkml:context>
    <inkml:brush xml:id="br0">
      <inkml:brushProperty name="width" value="0.029" units="cm"/>
      <inkml:brushProperty name="height" value="0.029" units="cm"/>
      <inkml:brushProperty name="color" value="#00BFF3"/>
    </inkml:brush>
  </inkml:definitions>
  <inkml:trace contextRef="#ctx0" brushRef="#br0">56750 57200 758,'56'32'4,"13"17"7,12 15 7,13 16 8,12 13 3,13 14 0,12 11-1,13 14 0,-5-9-3,-22-28-5,-22-28-6,-21-27-4,-15-19-16,-6-5-22,-6-7-25,-6-5-23</inkml:trace>
</inkml:ink>
</file>

<file path=ppt/ink/ink1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3"/>
    </inkml:context>
    <inkml:brush xml:id="br0">
      <inkml:brushProperty name="width" value="0.03736" units="cm"/>
      <inkml:brushProperty name="height" value="0.03736" units="cm"/>
      <inkml:brushProperty name="color" value="#00BFF3"/>
    </inkml:brush>
  </inkml:definitions>
  <inkml:trace contextRef="#ctx0" brushRef="#br0">58950 54700 588,'-36'-71'8,"28"10"14,28 10 14,29 9 16,21 7 3,16 7-6,15 6-7,17 7-6,13 0-7,13-2-6,12-3-7,13-3-5,-2-2-3,-16 0-1,-15 0 0,-15 0-1,-17 3-1,-15 6-6,-15 7-3,-16 6-4,-23 6-12,-27 6-17,-28 7-17,-28 6-17,-12 1-5,7-3 11,6-3 10,7-2 11</inkml:trace>
</inkml:ink>
</file>

<file path=ppt/ink/ink1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3"/>
    </inkml:context>
    <inkml:brush xml:id="br0">
      <inkml:brushProperty name="width" value="0.04139" units="cm"/>
      <inkml:brushProperty name="height" value="0.04139" units="cm"/>
      <inkml:brushProperty name="color" value="#00BFF3"/>
    </inkml:brush>
  </inkml:definitions>
  <inkml:trace contextRef="#ctx0" brushRef="#br0">60000 53850 531,'-157'-66'45,"39"19"-7,36 19-7,39 19-8,18 15-1,0 13 4,0 12 5,0 13 3,1 12 2,4 13-2,3 12-2,3 13-1,1 12-4,1 13-5,-1 12-4,1 13-5,-1 1-8,1-9-7,-1-10-10,1-8-9,7-20-12,16-28-14,15-28-15,17-27-15,3-20-1,-5-9 12,-7-10 13,-5-8 12</inkml:trace>
</inkml:ink>
</file>

<file path=ppt/ink/ink1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3"/>
    </inkml:context>
    <inkml:brush xml:id="br0">
      <inkml:brushProperty name="width" value="0.03926" units="cm"/>
      <inkml:brushProperty name="height" value="0.03926" units="cm"/>
      <inkml:brushProperty name="color" value="#00BFF3"/>
    </inkml:brush>
  </inkml:definitions>
  <inkml:trace contextRef="#ctx0" brushRef="#br0">60100 53750 560,'45'-50'0,"-9"0"0,-10 0 0,-8 0 0,-6 10 10,1 23 19,-1 22 20,1 22 20,-7 19 4,-12 20-13,-13 18-13,-12 20-12,-7 11-10,1 7-5,-1 6-6,1 7-6,-1 4-11,1 3-19,-1 3-17,1 4-19,1-10-6,3-22 6,3-22 6,4-21 5,2-17 5,4-8 4,3-10 4,3-9 3</inkml:trace>
</inkml:ink>
</file>

<file path=ppt/ink/ink1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4"/>
    </inkml:context>
    <inkml:brush xml:id="br0">
      <inkml:brushProperty name="width" value="0.04654" units="cm"/>
      <inkml:brushProperty name="height" value="0.04654" units="cm"/>
      <inkml:brushProperty name="color" value="#00BFF3"/>
    </inkml:brush>
  </inkml:definitions>
  <inkml:trace contextRef="#ctx0" brushRef="#br0">59450 55650 472,'-22'-40'17,"6"23"15,7 22 13,6 22 16,3 15 2,0 9-9,0 10-9,0 10-9,0 7-6,0 6-2,0 7-2,0 6-3,-2-1-3,-3-5-1,-3-7-4,-2-5-2,-11-25-15,-15-40-30,-15-40-30,-16-41-29,-2-23-6,13-2 17,12-3 17,13-3 18,9 2 14,6 10 11,7 10 11,6 9 11,4 7 8,4 7 3,3 6 3,3 7 4,4 4 4,7 3 2,6 3 4,7 4 2,-4 11 0,-12 23-7,-13 22-5,-12 22-7,-13 12-4,-12 3-7,-13 3-4,-12 4-7,-12 2-3,-8 4-2,-10 3-2,-9 3-1,2-8 0,17-19 5,15-18 4,16-19 3,20-15 4,25-8 3,25-10 2,25-9 3,15-9 1,7-5 2,6-7 0,7-5 2,-3 0 0,-8 10-1,-10 10 0,-9 9 0,-20 12-2,-27 16-4,-28 15-4,-28 17-4,-13 7-3,3 0 1,3 0-1,4 0-1,-1 0 1,-3 0 1,-3 0 0,-2 0 2,3-4 0,14-5 1,11-7 1,14-5 1,14-8 0,20-5 1,18-7-1,20-5 1,13-14-2,9-18-4,10-19-2,10-18-4,7-14-2,6-5-1,7-7-2,6-5-1,-2-3-2,-9 4 0,-10 3 0,-8 3-1,-12 3 1,-12 3 3,-13 3 4,-12 4 3,-12 5 2,-8 10 1,-10 10 2,-9 9 2,-5 6 8,0 3 13,0 3 14,0 4 14,0 15 6,0 28 0,0 28 0,0 29-1,0 18-4,0 9-8,0 10-7,0 10-9,-2 16-4,-3 26-1,-3 24-3,-2 26-1,-5 19-8,-2 17-15,-3 15-15,-3 16-14,1-4-6,6-21 2,7-22 2,6-22 3,3-29 0,0-33 1,0-35 0,0-34-1,0-23 0,0-8-1,0-10 0,0-9-2</inkml:trace>
</inkml:ink>
</file>

<file path=ppt/ink/ink1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4"/>
    </inkml:context>
    <inkml:brush xml:id="br0">
      <inkml:brushProperty name="width" value="0.04343" units="cm"/>
      <inkml:brushProperty name="height" value="0.04343" units="cm"/>
      <inkml:brushProperty name="color" value="#00BFF3"/>
    </inkml:brush>
  </inkml:definitions>
  <inkml:trace contextRef="#ctx0" brushRef="#br0">59950 56200 506,'92'-249'7,"-16"54"13,-15 53 13,-15 53 14,-17 43 1,-15 35-9,-15 35-10,-16 34-9,-12 17-7,-5 0-2,-7 0-4,-5 0-2,0-4-6,10-5-6,10-7-9,9-5-6,15-12-4,22-16 3,22-15 1,23-15 3,10-12 3,0-6 6,0-6 6,0-6 6,-5-1 4,-9 7 2,-10 6 2,-8 7 1,-11 7 1,-8 9-2,-10 10-2,-9 10-2,-15 8-2,-18 10 0,-19 10-1,-18 9-2,-9 4 0,4 1 0,3-1-2,3 1-1,4-3 1,7-2 3,6-3 2,7-3 3,5-4 2,7-3 1,6-3 2,7-2 2,10-5 4,16-2 7,15-3 6,17-3 7,7-6-1,0-5-10,0-7-8,0-5-9,1-9-4,4-9 1,3-10 3,3-8 0,-2-6-8,-6 1-22,-6-1-19,-6 1-21</inkml:trace>
</inkml:ink>
</file>

<file path=ppt/ink/ink1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6"/>
    </inkml:context>
    <inkml:brush xml:id="br0">
      <inkml:brushProperty name="width" value="0.03429" units="cm"/>
      <inkml:brushProperty name="height" value="0.03429" units="cm"/>
      <inkml:brushProperty name="color" value="#00BFF3"/>
    </inkml:brush>
  </inkml:definitions>
  <inkml:trace contextRef="#ctx0" brushRef="#br0">62400 54050 641,'28'-22'118,"6"6"-27,7 7-26,6 6-27,9 4-16,13 4-7,12 3-7,13 3-6,6 1-6,0 1-3,0-1-2,0 1-4,-10-1-6,-18 1-7,-19-1-9,-18 1-8,-18 5-3,-16 14 1,-15 11 1,-15 14 2,-9-1 3,1-12 5,-1-13 7,1-12 4</inkml:trace>
</inkml:ink>
</file>

<file path=ppt/ink/ink1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6"/>
    </inkml:context>
    <inkml:brush xml:id="br0">
      <inkml:brushProperty name="width" value="0.03884" units="cm"/>
      <inkml:brushProperty name="height" value="0.03884" units="cm"/>
      <inkml:brushProperty name="color" value="#00BFF3"/>
    </inkml:brush>
  </inkml:definitions>
  <inkml:trace contextRef="#ctx0" brushRef="#br0">62300 55050 566,'-68'23'5,"17"-3"9,15-3 11,16-2 9,7 3 5,1 14 0,-1 11 1,1 14 0,1 16-1,3 22-4,3 22-4,4 23-3,-3 5-5,-5-9-5,-7-10-5,-5-8-5,-1-11-5,6-8-7,7-10-6,6-9-7,10-18-11,17-24-15,15-26-17,16-24-16,2-15-1,-8-3 12,-10-3 13,-9-2 12</inkml:trace>
</inkml:ink>
</file>

<file path=ppt/ink/ink1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7"/>
    </inkml:context>
    <inkml:brush xml:id="br0">
      <inkml:brushProperty name="width" value="0.03806" units="cm"/>
      <inkml:brushProperty name="height" value="0.03806" units="cm"/>
      <inkml:brushProperty name="color" value="#00BFF3"/>
    </inkml:brush>
  </inkml:definitions>
  <inkml:trace contextRef="#ctx0" brushRef="#br0">62750 55600 578,'26'-57'0,"4"-11"0,3-14 1,3-11 0,1 2 3,1 19 7,-1 19 6,1 19 6,-1 13 4,1 10 3,-1 10 2,1 9 2,1 9-1,3 9-2,3 10-5,4 10-2,-4 7-3,-9 6-3,-10 7-2,-8 6-3,-11 4-1,-8 4-1,-10 3 0,-9 3-1,-10 4-2,-9 7-2,-10 6-4,-8 7-4,-3-6-2,7-15-5,6-15-4,7-16-4,0-24-9,-2-31-15,-3-31-14,-3-31-15,5-29-1,17-24 11,15-26 13,16-24 11,7-4 11,1 19 10,-1 19 10,1 19 10,-1 15 7,1 13 8,-1 12 6,1 13 7,-6 23 4,-8 34 2,-10 35 0,-9 35 2,-9 18-4,-5 3-9,-7 3-10,-5 4-8,-3-1-7,4-3-2,3-3-3,3-2-3,21-30-10,42-52-16,40-53-18,41-53-15,21-29-2,4-3 15,3-3 16,3-2 15,-5 6 9,-12 20 5,-13 18 4,-12 20 4,-13 14 5,-12 14 4,-13 11 4,-12 14 5,-12 13 4,-8 16 5,-10 15 6,-9 17 4,-18 16-1,-24 19-9,-26 19-9,-24 19-8,-12 4-6,4-9-5,3-10-5,3-8-4,7-11-4,14-8-4,11-10-5,14-9-5,22-16-1,35-22 3,35-22 2,34-21 1,12-7 7,-9 9 9,-10 10 10,-8 10 10,-12 11 5,-12 17 2,-13 15 1,-12 16 2,-12 9 0,-8 3 0,-10 3-1,-9 4-1,-5-3 0,0-5-3,0-7-2,0-5-2,1-8-2,4-5-2,3-7-1,3-5-1,12-9-4,22-9-5,22-10-6,23-8-4,13-15-6,6-19-4,7-18-4,6-19-4,-2-15-4,-9-8-3,-10-10-5,-8-9-3,-11 4-1,-8 19 4,-10 19 4,-9 19 3</inkml:trace>
</inkml:ink>
</file>

<file path=ppt/ink/ink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8"/>
    </inkml:context>
    <inkml:brush xml:id="br0">
      <inkml:brushProperty name="width" value="0.02488" units="cm"/>
      <inkml:brushProperty name="height" value="0.02488" units="cm"/>
      <inkml:brushProperty name="color" value="#F2395B"/>
    </inkml:brush>
  </inkml:definitions>
  <inkml:trace contextRef="#ctx0" brushRef="#br0">61894 48847 884,'-8'-8'-3,"2"2"-5,1 1-6,0 0-4,3 1 0,4 1 7,4-1 7,4 0 8,3 0 7,3 2 10,3 0 8,3 2 9,3 0-1,1 0-11,3 0-12,1 0-10,1 0-6,-2 0 3,0 0 1,-1 0 3,-2 0-4,-5 2-8,-3 0-9,-4 2-9</inkml:trace>
</inkml:ink>
</file>

<file path=ppt/ink/ink1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7"/>
    </inkml:context>
    <inkml:brush xml:id="br0">
      <inkml:brushProperty name="width" value="0.04272" units="cm"/>
      <inkml:brushProperty name="height" value="0.04272" units="cm"/>
      <inkml:brushProperty name="color" value="#00BFF3"/>
    </inkml:brush>
  </inkml:definitions>
  <inkml:trace contextRef="#ctx0" brushRef="#br0">65000 53950 514,'114'-179'36,"-22"45"-1,-22 43 0,-21 45 0,-15 33-3,-6 26-4,-6 24-5,-6 26-4,-15 16-5,-21 10-7,-22 10-5,-22 9-7,-11 6-6,0 3-6,0 3-6,0 4-6,4-9-2,10-18 2,10-19 2,9-18 2,13-15 3,20-9 1,18-10 3,20-8 2,10-8 4,3-2 3,3-3 5,4-3 4,-1-2 4,-3 0 4,-3 0 3,-2 0 5,-8 4 3,-8 10 3,-10 10 5,-9 9 3,-10 10 2,-9 14 1,-10 11 2,-8 14 0,-6 7 0,1 3-2,-1 3-2,1 4-2,1 2-2,3 4-3,3 3-3,4 3-4,4 4-3,6 7-4,7 6-5,6 7-4,3 5-8,0 7-9,0 6-9,0 7-10,1-10-6,4-25-1,3-25-1,3-25-3,1-18-1,1-8-2,-1-10-1,1-9-2</inkml:trace>
</inkml:ink>
</file>

<file path=ppt/ink/ink1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8"/>
    </inkml:context>
    <inkml:brush xml:id="br0">
      <inkml:brushProperty name="width" value="0.04921" units="cm"/>
      <inkml:brushProperty name="height" value="0.04921" units="cm"/>
      <inkml:brushProperty name="color" value="#00BFF3"/>
    </inkml:brush>
  </inkml:definitions>
  <inkml:trace contextRef="#ctx0" brushRef="#br0">66250 53300 447,'10'-44'5,"23"13"13,22 12 10,22 13 13,1 10-1,-19 10-13,-18 10-12,-19 9-12,-16 10-6,-12 14-1,-13 11 0,-12 14-1,-15 8-4,-15 7-7,-15 6-6,-16 7-8,-7 0-3,4-2 4,3-3 2,3-3 3,4-7 5,7-9 5,6-10 7,7-8 7,8-9 3,14-6 2,11-6 1,14-6 3,19-16 2,29-25 7,28-25 5,28-25 5,12-13 0,-3 1-4,-3-1-6,-2 1-6,-9 5-1,-12 14-2,-13 11 1,-12 14-1,-15 14 0,-15 20 0,-15 18 1,-16 20 0,-12 8-1,-5 1-1,-7-1-1,-5 1-2,-3-1-1,4 1 1,3-1-1,3 1 0,3-4-1,3-6-1,3-6 0,4-6-1,4-2 0,6 3 1,7 3 0,6 4 0,9-4-2,13-9-6,12-10-6,13-8-6,9-12-2,6-12 2,7-13 3,6-12 2,3-9 0,0-2-5,0-3-4,0-3-3,-5 2 1,-9 10 7,-10 10 8,-8 9 8,-12 9 11,-12 9 13,-13 10 13,-12 10 14,-13 7 2,-12 6-8,-13 7-9,-12 6-10,-9 4-5,-2 4-2,-3 3-3,-3 3-2,-2-1-4,0-2-3,0-3-5,0-3-4,0-4-5,0-3-7,0-3-8,0-2-6,3-3-2,6 1 3,7-1 3,6 1 3,9-1 8,13 1 13,12-1 12,13 1 12,15-6 6,19-8-3,19-10-2,19-9-3,15-5-2,13 0-2,12 0-2,13 0-2,6-2-2,0-3-2,0-3-1,0-2-2,-4-1-1,-5 3 1,-7 3 1,-5 4 0,-8 1 0,-5 0 0,-7 0 0,-5 0 0,-9 0 1,-9 0 3,-10 0 2,-8 0 4,-4-4-1,3-5-5,3-7-4,4-5-4,-7-6-2,-16-3-2,-15-3 1,-15-2-1,-12 0-2,-6 7-3,-6 6-4,-6 7-3,-4 0-15,1-2-26,-1-3-26,1-3-27</inkml:trace>
</inkml:ink>
</file>

<file path=ppt/ink/ink1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9"/>
    </inkml:context>
    <inkml:brush xml:id="br0">
      <inkml:brushProperty name="width" value="0.051" units="cm"/>
      <inkml:brushProperty name="height" value="0.051" units="cm"/>
      <inkml:brushProperty name="color" value="#00BFF3"/>
    </inkml:brush>
  </inkml:definitions>
  <inkml:trace contextRef="#ctx0" brushRef="#br0">24600 55350 431,'-116'-90'3,"19"23"4,19 22 7,19 22 4,9 12 5,0 3 3,0 3 4,0 4 2,-4 8 1,-5 17-3,-7 15-3,-5 16-3,-6 13-3,-3 14-2,-3 11-2,-2 14-2,-6 7-1,-6 3-1,-6 3 0,-6 4 0,-2 5 1,3 10-1,3 10 1,4 9 0,8 4 1,17 1 0,15-1 0,16 1 2,16-13-2,20-25-2,18-25-3,20-25-2,31-21-2,48-15-2,47-15-1,47-16-2,24-24-4,4-31-4,3-31-4,3-31-5,-4-16-1,-8 0 1,-10 0 1,-9 0 1,-16 4 2,-22 10 1,-22 10 0,-21 9 1,-23 7 1,-21 7-2,-22 6 0,-22 7-1,-21 0 0,-18-2-1,-19-3 0,-18-3 0,-18-7 0,-16-9 1,-15-10 1,-15-8 0,-9-3 1,1 7 0,-1 6-1,1 7 0,1 10-1,3 16 0,3 15 0,4 17-1,7 14-4,13 17-7,12 15-7,13 16-6,10 5-2,10-2 6,10-3 4,9-3 5</inkml:trace>
</inkml:ink>
</file>

<file path=ppt/ink/ink1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5:39"/>
    </inkml:context>
    <inkml:brush xml:id="br0">
      <inkml:brushProperty name="width" value="0.0401" units="cm"/>
      <inkml:brushProperty name="height" value="0.0401" units="cm"/>
      <inkml:brushProperty name="color" value="#00BFF3"/>
    </inkml:brush>
  </inkml:definitions>
  <inkml:trace contextRef="#ctx0" brushRef="#br0">24400 55600 548,'0'-32'86,"0"39"-6,0 36-5,0 39-7,1 25-10,4 17-15,3 15-15,3 16-14,3 4-18,3-6-19,3-6-19,4-6-19,-1-15-9,-3-21 3,-3-22 1,-2-22 2</inkml:trace>
</inkml:ink>
</file>

<file path=ppt/ink/ink1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01"/>
    </inkml:context>
    <inkml:brush xml:id="br0">
      <inkml:brushProperty name="width" value="0.022" units="cm"/>
      <inkml:brushProperty name="height" value="0.022" units="cm"/>
      <inkml:brushProperty name="color" value="#00BFF3"/>
    </inkml:brush>
  </inkml:definitions>
  <inkml:trace contextRef="#ctx0" brushRef="#br0">84000 25300 999,'67'-2'-6,"-16"-3"-12,-15-3-12,-15-2-12</inkml:trace>
</inkml:ink>
</file>

<file path=ppt/ink/ink1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01"/>
    </inkml:context>
    <inkml:brush xml:id="br0">
      <inkml:brushProperty name="width" value="0.05075" units="cm"/>
      <inkml:brushProperty name="height" value="0.05075" units="cm"/>
      <inkml:brushProperty name="color" value="#00BFF3"/>
    </inkml:brush>
  </inkml:definitions>
  <inkml:trace contextRef="#ctx0" brushRef="#br0">85400 24400 433,'-5'-46'18,"-9"10"9,-10 10 10,-8 9 10,-11 7 0,-8 7-7,-10 6-10,-9 7-7,-9 4-5,-5 3-3,-7 3-1,-5 4-2,-9 5-2,-9 10-3,-10 10-1,-8 9-3,-9 6-1,-6 3 1,-6 3 0,-6 4 0,-6 5 1,-2 10-1,-3 10 1,-3 9 0,-1 4 0,4 1 0,3-1 0,3 1-1,6-1 1,9 1-1,10-1-1,10 1 0,7-1-1,6 1 1,7-1 0,6 1 1,4 4-1,4 9 1,3 10 0,3 10 0,4 4 0,7 0 0,6 0 0,7 0 1,8-4-1,14-5 0,11-7 0,14-5 1,11-8-1,14-5 1,11-7 0,14-5 0,14-8 1,20-5 1,18-7-1,20-5 1,13-9 0,9-9 0,10-10 0,10-8 0,8-9 0,10-6 0,10-6 0,9-6-1,4-6 0,1-2-1,-1-3 1,1-3-2,2-7 1,7-9-2,6-10-1,7-8 0,0-9-1,-2-6 1,-3-6 0,-3-6 1,-1-4 0,4 1-2,3-1 0,3 1-1,-1-4 0,-2-6 0,-3-6 1,-3-6 0,-6-7 0,-5-6 1,-7-6-1,-5-6 0,-6-9 0,-3-8-2,-3-10 0,-2-9 0,-9-5-2,-12 0 0,-13 0-2,-12 0 0,-16 1 0,-19 4-1,-18 3 1,-19 3-1,-15 4 1,-8 7 2,-10 6 1,-9 7 2,-15 2 2,-18 1 0,-19-1 2,-18 1 1,-15-3 0,-9-2-2,-10-3 0,-8-3-1,-11 2-1,-8 10-1,-10 10-1,-9 9-1,-13 9 0,-16 9 0,-15 10 1,-15 10 1,-17 8-1,-15 10-3,-15 10-3,-16 9-2,-10 17-3,-3 25-3,-3 25-3,-2 25-3,0 17-2,7 9-2,6 10-2,7 10-3,22-4-1,42-16-1,40-15-1,41-15-1,24-11 0,10-2-2,10-3-1,9-3-1</inkml:trace>
</inkml:ink>
</file>

<file path=ppt/ink/ink1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08"/>
    </inkml:context>
    <inkml:brush xml:id="br0">
      <inkml:brushProperty name="width" value="0.022" units="cm"/>
      <inkml:brushProperty name="height" value="0.022" units="cm"/>
      <inkml:brushProperty name="color" value="#00BFF3"/>
    </inkml:brush>
  </inkml:definitions>
  <inkml:trace contextRef="#ctx0" brushRef="#br0">72050 56150 999,'-43'4'-12,"17"10"3,15 10 2,16 9 3,7 1 3,1-6 1,-1-6 1,1-6 3,-1-2 0,1 3 1,-1 3-1,1 4 1,-7 4-3,-12 6-4,-13 7-6,-12 6-3,-9-1-5,-2-5-4,-3-7-3,-3-5-5,-1-4 1,4 0 4,3 0 3,3 0 5</inkml:trace>
</inkml:ink>
</file>

<file path=ppt/ink/ink1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18"/>
    </inkml:context>
    <inkml:brush xml:id="br0">
      <inkml:brushProperty name="width" value="0.04957" units="cm"/>
      <inkml:brushProperty name="height" value="0.04957" units="cm"/>
      <inkml:brushProperty name="color" value="#00BFF3"/>
    </inkml:brush>
  </inkml:definitions>
  <inkml:trace contextRef="#ctx0" brushRef="#br0">34200 58250 443,'-18'26'4,"17"4"9,15 3 7,16 3 9,12-4 5,9-8 0,10-10 2,10-9 1,8-7-2,10-3-6,10-3-5,9-2-6,1-3-2,-6 1-3,-6-1 0,-6 1-2,-10 1-9,-12 3-17,-13 3-17,-12 4-16,-18 5-7,-21 10 5,-22 10 5,-22 9 5,-16 2 4,-9-2 5,-10-3 3,-8-3 5,-4-2 4,3 0 5,3 0 5,4 0 4,1-2 5,0-3 3,0-3 5,0-2 2,4-3 5,10 1 5,10-1 3,9 1 4,7 2 6,7 7 5,6 6 5,7 7 6,5 5 0,7 7-2,6 6-3,7 7-3,2 10-4,1 16-5,-1 15-3,1 17-5,-1 13-4,1 13-4,-1 12-4,1 13-4,-1 7-2,1 4-3,-1 3-2,1 3-1,1-5-5,3-12-7,3-13-6,4-12-8,2-19-8,4-25-10,3-25-10,3-25-10,1-22-1,1-19 10,-1-18 10,1-19 10,-4-10 5,-6 1 0,-6-1 0,-6 1 1</inkml:trace>
</inkml:ink>
</file>

<file path=ppt/ink/ink1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18"/>
    </inkml:context>
    <inkml:brush xml:id="br0">
      <inkml:brushProperty name="width" value="0.04872" units="cm"/>
      <inkml:brushProperty name="height" value="0.04872" units="cm"/>
      <inkml:brushProperty name="color" value="#00BFF3"/>
    </inkml:brush>
  </inkml:definitions>
  <inkml:trace contextRef="#ctx0" brushRef="#br0">34600 59950 451,'-77'-22'50,"47"6"0,47 7-2,48 6 0,22 3-4,1 0-6,-1 0-7,1 0-7,-1-4-4,1-5-5,-1-7-4,1-5-4,-4-8-4,-6-5-4,-6-7-5,-6-5-5,-7-8-1,-6-5 3,-6-7 1,-6-5 3,-9 0-3,-8 10-5,-10 10-6,-9 9-5,-12 9-2,-11 9 4,-14 10 3,-11 10 4,-9 4 4,-3 0 8,-3 0 6,-2 0 8,-3 3 3,1 6 0,-1 7-1,1 6 0,2 4 1,7 4 4,6 3 3,7 3 4,5 6 2,7 9-1,6 10-1,7 10 0,2 7-2,1 6-4,-1 7-3,1 6-4,5-2-1,14-9-1,11-10 1,14-8 1,10-11-5,9-8-6,10-10-6,10-9-8,7-9-7,6-5-6,7-7-6,6-5-8,1-14-3,-3-18-4,-3-19-2,-2-18-3,-9-6 0,-12 10 6,-13 10 4,-12 9 4,-9 4 5,-2 1 5,-3-1 5,-3 1 4</inkml:trace>
</inkml:ink>
</file>

<file path=ppt/ink/ink1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18"/>
    </inkml:context>
    <inkml:brush xml:id="br0">
      <inkml:brushProperty name="width" value="0.04059" units="cm"/>
      <inkml:brushProperty name="height" value="0.04059" units="cm"/>
      <inkml:brushProperty name="color" value="#00BFF3"/>
    </inkml:brush>
  </inkml:definitions>
  <inkml:trace contextRef="#ctx0" brushRef="#br0">36250 58150 542,'0'-69'5,"0"13"11,0 12 11,0 13 10,7 10 7,17 10 1,15 10 1,16 9 2,5 6-2,-2 3-7,-3 3-5,-3 4-7,-7 7-6,-9 13-7,-10 12-6,-8 13-8,-12 9-5,-12 6-5,-13 7-5,-12 6-5,-10-1-3,-6-5 0,-6-7 0,-6-5-1,-4-9 1,1-9 0,-1-10 1,1-8 1,5-8 2,14-2 8,11-3 5,14-3 7,18-7 8,25-9 8,25-10 8,25-8 9,15-9 0,7-6-8,6-6-9,7-6-9,-1-2-8,-6 3-7,-6 3-8,-6 4-7,-9 2-7,-8 4-8,-10 3-8,-9 3-8</inkml:trace>
</inkml:ink>
</file>

<file path=ppt/ink/ink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8"/>
    </inkml:context>
    <inkml:brush xml:id="br0">
      <inkml:brushProperty name="width" value="0.03257" units="cm"/>
      <inkml:brushProperty name="height" value="0.03257" units="cm"/>
      <inkml:brushProperty name="color" value="#F2395B"/>
    </inkml:brush>
  </inkml:definitions>
  <inkml:trace contextRef="#ctx0" brushRef="#br0">62644 48214 675,'-22'-7'-40,"7"0"18,3 2 18,6 1 18,2 0 11,0 0 6,0 0 5,0 0 5,0 4 3,1 8 1,-1 7-1,0 9 1,0 4-7,2 3-16,0 1-17,2 2-14,0 2-6,0 1 5,0 0 4,0 2 6,0-3-9,2-8-24,0-6-22,2-6-24</inkml:trace>
</inkml:ink>
</file>

<file path=ppt/ink/ink1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19"/>
    </inkml:context>
    <inkml:brush xml:id="br0">
      <inkml:brushProperty name="width" value="0.03262" units="cm"/>
      <inkml:brushProperty name="height" value="0.03262" units="cm"/>
      <inkml:brushProperty name="color" value="#00BFF3"/>
    </inkml:brush>
  </inkml:definitions>
  <inkml:trace contextRef="#ctx0" brushRef="#br0">37200 58600 674,'-16'-47'84,"19"6"-14,19 7-15,19 6-14,13 3-11,10 0-8,10 0-7,9 0-8,2 1-5,-2 4-7,-3 3-4,-3 3-5,-6 1-7,-5 1-7,-7-1-8,-5 1-7</inkml:trace>
</inkml:ink>
</file>

<file path=ppt/ink/ink1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19"/>
    </inkml:context>
    <inkml:brush xml:id="br0">
      <inkml:brushProperty name="width" value="0.04414" units="cm"/>
      <inkml:brushProperty name="height" value="0.04414" units="cm"/>
      <inkml:brushProperty name="color" value="#00BFF3"/>
    </inkml:brush>
  </inkml:definitions>
  <inkml:trace contextRef="#ctx0" brushRef="#br0">37650 57750 498,'-113'-22'40,"26"6"0,24 7-1,26 6 0,15 13 0,6 23 4,7 22 4,6 22 2,6 19-1,6 20-7,7 18-7,6 20-7,6 14-11,6 14-19,7 11-18,6 14-18,-1-12-14,-5-34-12,-7-35-11,-5-33-11</inkml:trace>
</inkml:ink>
</file>

<file path=ppt/ink/ink1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3"/>
    </inkml:context>
    <inkml:brush xml:id="br0">
      <inkml:brushProperty name="width" value="0.04688" units="cm"/>
      <inkml:brushProperty name="height" value="0.04688" units="cm"/>
      <inkml:brushProperty name="color" value="#00BFF3"/>
    </inkml:brush>
  </inkml:definitions>
  <inkml:trace contextRef="#ctx0" brushRef="#br0">77850 53750 469,'-24'-24'2,"4"4"4,3 3 4,3 3 4,-1 3 3,-2 3 4,-3 3 3,-3 4 3,-7 5 1,-9 10-4,-10 10-4,-8 9-3,-8 7-1,-2 7 0,-3 6-1,-3 7 1,-2 5-1,0 7 0,0 6 0,0 7 0,1 8-1,4 14 0,3 11-1,3 14-1,4 5 1,7 1 0,6-1 2,7 1 1,10-6-1,16-8-2,15-10-2,17-9-2,19-10-2,26-9 1,24-10 0,26-8 0,18-8-2,13-2-4,12-3-3,13-3-3,1-6-4,-9-5-2,-10-7-2,-8-5-2,-9-6-1,-6-3 0,-6-3 0,-6-2-1,-9-8 1,-8-8 2,-10-10 0,-9-9 2,-7-12 0,-3-11 2,-3-14 2,-2-11 0,-6-15 2,-6-16-1,-6-15-1,-6-15 1,-7-12 1,-6-6 2,-6-6 3,-6-6 3,-7-4 0,-6 1-1,-6-1-1,-6 1-2,-9 5 1,-8 14-1,-10 11 2,-9 14 0,-10 10 0,-9 9-2,-10 10 0,-8 10-2,-9 10-1,-6 13-2,-6 12-3,-6 13-1,-9 13-3,-8 17-2,-10 15-3,-9 16-3,2 12-2,17 9-4,15 10-3,16 10-3,16-3 0,20-11 6,18-14 6,20-11 5,6-7 2,-2 0 0,-3 0-2,-3 0-2</inkml:trace>
</inkml:ink>
</file>

<file path=ppt/ink/ink1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3"/>
    </inkml:context>
    <inkml:brush xml:id="br0">
      <inkml:brushProperty name="width" value="0.03721" units="cm"/>
      <inkml:brushProperty name="height" value="0.03721" units="cm"/>
      <inkml:brushProperty name="color" value="#00BFF3"/>
    </inkml:brush>
  </inkml:definitions>
  <inkml:trace contextRef="#ctx0" brushRef="#br0">77550 54300 591,'-18'-72'6,"17"6"13,15 7 12,16 6 13,5 9 2,-2 13-7,-3 12-7,-3 13-7,8 7-5,23 4 1,22 3-1,22 3-1,1 6-1,-19 9-1,-18 10-1,-19 10-2,-18 10-3,-15 13-4,-15 12-3,-16 13-6,-18 9-3,-18 6-4,-19 7-5,-18 6-3,-6-5-2,10-16 3,10-15 0,9-15 3,6-14 2,3-8 4,3-10 3,4-9 5,16-10 3,32-9 5,31-10 4,32-8 5,22-9 0,17-6-6,15-6-5,16-6-5,9-2-6,3 3-3,3 3-5,4 4-4,-10 4-5,-22 6-4,-22 7-5,-21 6-5,-17 3-4,-8 0-6,-10 0-3,-9 0-6</inkml:trace>
</inkml:ink>
</file>

<file path=ppt/ink/ink1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6"/>
    </inkml:context>
    <inkml:brush xml:id="br0">
      <inkml:brushProperty name="width" value="0.03909" units="cm"/>
      <inkml:brushProperty name="height" value="0.03909" units="cm"/>
      <inkml:brushProperty name="color" value="#00BFF3"/>
    </inkml:brush>
  </inkml:definitions>
  <inkml:trace contextRef="#ctx0" brushRef="#br0">83350 53400 562,'12'-47'5,"26"6"7,24 7 9,26 6 9,8 6 3,-5 6 0,-7 7-1,-5 6-1,-6 7-1,-3 10-3,-3 10-3,-2 9-3,-8 6-4,-8 3-5,-10 3-6,-9 4-6,-10 2-2,-9 4 0,-10 3 0,-8 3 1,-15 4-1,-19 7-2,-18 6-1,-19 7-2,-7-1-2,7-6-2,6-6-4,7-6-1,4-7-3,3-6 0,3-6-2,4-6 0,4-9 0,6-8 1,7-10 1,6-9 1,6-13-1,6-16-3,7-15-2,6-15-3,3-12 0,0-6 3,0-6 2,0-6 3,1 1 4,4 9 4,3 10 3,3 10 5,1 5 6,1 4 8,-1 3 7,1 3 8,-6 10 10,-8 20 15,-10 18 13,-9 20 13,-5 16 1,0 16-15,0 15-13,0 17-15,1 17-11,4 23-8,3 22-9,3 22-9,3 7-5,3-6 0,3-6-1,4-6 0,2-15-9,4-21-19,3-22-19,3-22-18,3-19-3,3-16 10,3-15 10,4-15 11</inkml:trace>
</inkml:ink>
</file>

<file path=ppt/ink/ink1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6"/>
    </inkml:context>
    <inkml:brush xml:id="br0">
      <inkml:brushProperty name="width" value="0.03666" units="cm"/>
      <inkml:brushProperty name="height" value="0.03666" units="cm"/>
      <inkml:brushProperty name="color" value="#00BFF3"/>
    </inkml:brush>
  </inkml:definitions>
  <inkml:trace contextRef="#ctx0" brushRef="#br0">84800 53450 600,'0'-35'9,"0"32"18,0 31 19,0 32 19,0 18 1,0 6-12,0 7-14,0 6-12,-2 7-9,-3 10-2,-3 10-3,-2 9-3,-5 4-7,-2 1-15,-3-1-12,-3 1-15,-1-10-8,4-19-7,3-18-5,3-19-5</inkml:trace>
</inkml:ink>
</file>

<file path=ppt/ink/ink1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6"/>
    </inkml:context>
    <inkml:brush xml:id="br0">
      <inkml:brushProperty name="width" value="0.02739" units="cm"/>
      <inkml:brushProperty name="height" value="0.02739" units="cm"/>
      <inkml:brushProperty name="color" value="#00BFF3"/>
    </inkml:brush>
  </inkml:definitions>
  <inkml:trace contextRef="#ctx0" brushRef="#br0">84800 54150 803,'4'-71'4,"10"10"7,10 10 7,9 9 8,12 6 3,16 3-4,15 3-2,17 4-3,0 4-4,-11 6-4,-14 7-4,-11 6-4,-7 6-8,0 6-14,0 7-14,0 6-13</inkml:trace>
</inkml:ink>
</file>

<file path=ppt/ink/ink1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26"/>
    </inkml:context>
    <inkml:brush xml:id="br0">
      <inkml:brushProperty name="width" value="0.0432" units="cm"/>
      <inkml:brushProperty name="height" value="0.0432" units="cm"/>
      <inkml:brushProperty name="color" value="#00BFF3"/>
    </inkml:brush>
  </inkml:definitions>
  <inkml:trace contextRef="#ctx0" brushRef="#br0">85800 52800 509,'-22'-115'25,"6"23"4,7 22 3,6 22 3,6 26 2,6 31 3,7 32 2,6 31 1,-1 23-1,-5 16-5,-7 15-4,-5 17-6,-8 16-5,-5 19-3,-7 19-5,-5 19-4,-8 24-6,-5 32-9,-7 31-9,-5 32-8,2 2-5,13-24-4,12-26-3,13-24-3,4-35-6,-3-44-9,-3-43-8,-2-44-9</inkml:trace>
</inkml:ink>
</file>

<file path=ppt/ink/ink1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1"/>
    </inkml:context>
    <inkml:brush xml:id="br0">
      <inkml:brushProperty name="width" value="0.03925" units="cm"/>
      <inkml:brushProperty name="height" value="0.03925" units="cm"/>
      <inkml:brushProperty name="color" value="#00BFF3"/>
    </inkml:brush>
  </inkml:definitions>
  <inkml:trace contextRef="#ctx0" brushRef="#br0">87750 53650 560,'-13'-27'37,"26"-3"2,24-3 2,26-2 2,22-1-2,23 3-2,22 3-3,22 4-3,4 2-5,-12 4-6,-13 3-6,-12 3-7,-12 3-3,-8 3-3,-10 3-2,-9 4-1,-10 1-5,-9 0-8,-10 0-8,-8 0-8,-12-7-9,-12-11-12,-13-14-12,-12-11-11,-15-12 1,-15-9 16,-15-10 17,-16-8 15,-12-6 10,-5 1 2,-7-1 4,-5 1 4,-1 4 1,6 9 1,7 10 0,6 10 1,6 8 4,6 10 9,7 10 8,6 9 7,7 7 5,10 7 1,10 6 0,9 7 1,6 13-1,3 22-4,3 22-2,4 23-4,5 16 1,10 13 4,10 12 4,9 13 5,2 7-1,-2 4-6,-3 3-5,-3 3-6,-6 3-5,-5 3-3,-7 3-4,-5 4-3,-12-1-4,-16-3-5,-15-3-7,-15-2-5,-12-9-6,-6-12-6,-6-13-7,-6-12-7,1-18-2,9-21 5,10-22 3,10-22 5</inkml:trace>
</inkml:ink>
</file>

<file path=ppt/ink/ink1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1"/>
    </inkml:context>
    <inkml:brush xml:id="br0">
      <inkml:brushProperty name="width" value="0.03369" units="cm"/>
      <inkml:brushProperty name="height" value="0.03369" units="cm"/>
      <inkml:brushProperty name="color" value="#00BFF3"/>
    </inkml:brush>
  </inkml:definitions>
  <inkml:trace contextRef="#ctx0" brushRef="#br0">89050 54450 653,'140'100'112,"-18"0"-23,-19 0-22,-18 0-23,-12-2-19,-3-3-16,-3-3-14,-2-2-17,-5-9-10,-2-12-7,-3-13-6,-3-12-6</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9"/>
    </inkml:context>
    <inkml:brush xml:id="br0">
      <inkml:brushProperty name="width" value="0.04174" units="cm"/>
      <inkml:brushProperty name="height" value="0.04174" units="cm"/>
      <inkml:brushProperty name="color" value="#F2395B"/>
    </inkml:brush>
  </inkml:definitions>
  <inkml:trace contextRef="#ctx0" brushRef="#br0">62961 50600 527,'-13'0'96,"8"0"-15,7 0-16,6 0-16,6 0-10,5 0-4,5 0-5,5 0-4,4 0-5,3 0-7,2 0-7,4 0-6,0 0-2,-2 0 2,-2 0 2,-1 0 3,-5 1-9,-4 2-18,-4 2-19,-6 2-19</inkml:trace>
</inkml:ink>
</file>

<file path=ppt/ink/ink1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2"/>
    </inkml:context>
    <inkml:brush xml:id="br0">
      <inkml:brushProperty name="width" value="0.05014" units="cm"/>
      <inkml:brushProperty name="height" value="0.05014" units="cm"/>
      <inkml:brushProperty name="color" value="#00BFF3"/>
    </inkml:brush>
  </inkml:definitions>
  <inkml:trace contextRef="#ctx0" brushRef="#br0">91250 53100 438,'1'-49'4,"4"4"7,3 3 7,3 3 7,3 4 3,3 7 0,3 6-2,4 7-1,1 7-1,0 9 0,0 10-2,0 10-1,-2 5-1,-3 4-3,-3 3-2,-2 3-4,-5 1-1,-2 1-3,-3-1-3,-3 1-2,-6 4-1,-5 9 2,-7 10 1,-5 10 2,-3 0 0,4-5 0,3-7-1,3-5 0,-1-3 0,-2 4 4,-3 3 3,-3 3 4,1-1-3,6-2-5,7-3-6,6-3-7,6-15-9,6-24-13,7-26-15,6-24-13,6-21-2,6-16 9,7-15 10,6-15 8,1-4 9,-3 9 7,-3 10 7,-2 10 6,-5 10 3,-2 13-2,-3 12-2,-3 13-1,-4 12 6,-3 13 16,-3 12 17,-2 13 15,-5 15 4,-2 19-10,-3 19-11,-3 19-9,-7 10-6,-9 4-3,-10 3-2,-8 3-3,-4-5-3,3-12-3,3-13-3,4-12-4,4-9-4,6-2-5,7-3-6,6-3-5,7-15-2,10-24 2,10-26 2,9-24 2,7-23-1,7-18-3,6-19-2,7-18-3,4-12-1,3-3 2,3-3 2,4-2 2,-1 6 5,-3 20 6,-3 18 8,-2 20 6,-8 14 7,-8 14 3,-10 11 5,-9 14 4,-7 13 2,-3 16 1,-3 15 0,-2 17 1,-8 8-4,-8 4-7,-10 3-9,-9 3-7,-7-2-5,-3-6-4,-3-6-2,-2-6-2,-3-12-2,1-15 1,-1-15 1,1-16 0,4-8 4,9 0 5,10 0 5,10 0 6,11 0 4,17 0 2,15 0 2,16 0 3,12 1 0,9 4 1,10 3 0,10 3 0,5 3-2,4 3-4,3 3-4,3 4-3,-2-1-3,-6-3-3,-6-3-1,-6-2-3,-10-3-1,-12 1-2,-13-1-1,-12 1-2,-9-1-1,-2 1-2,-3-1-2,-3 1-2,-7-3 0,-9-2 0,-10-3 2,-8-3 1,-8-6 0,-2-5 1,-3-7 0,-3-5-1,-6-12 2,-5-16 3,-7-15 2,-5-15 3,-4-9 2,0 1 0,0-1 1,0 1 1,1 7 5,4 16 12,3 15 10,3 17 11,4 16 6,7 19 0,6 19 1,7 19 0,7 23-2,9 28-6,10 28-4,10 29-7,4 18-3,0 9-2,0 10-3,0 10-2,0 0-3,0-5-1,0-7-3,0-5-2,-2-4-2,-3 0-2,-3 0-1,-2 0-3,-6 1 0,-6 4-2,-6 3 0,-6 3-2,-6-2-3,-2-6-3,-3-6-4,-3-6-4,-2-13-4,0-19-1,0-18-3,0-19-3,-2-16 1,-3-12 4,-3-13 2,-2-12 4,-6-12 3,-6-8 1,-6-10 3,-6-9 2,-2-12 1,3-11 0,3-14 0,4-11 1,4-11 1,6-5 5,7-7 4,6-5 3,7-4 3,10 0-1,10 0-1,9 0 0,10 6 2,14 13 5,11 12 6,14 13 5,10 6 0,9 0-7,10 0-5,10 0-7,2 3-1,-3 6 1,-3 7 2,-2 6 2,-9 4-8,-12 4-16,-13 3-17,-12 3-17,-9 3-6,-2 3 3,-3 3 3,-3 4 3</inkml:trace>
</inkml:ink>
</file>

<file path=ppt/ink/ink1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2"/>
    </inkml:context>
    <inkml:brush xml:id="br0">
      <inkml:brushProperty name="width" value="0.022" units="cm"/>
      <inkml:brushProperty name="height" value="0.022" units="cm"/>
      <inkml:brushProperty name="color" value="#00BFF3"/>
    </inkml:brush>
  </inkml:definitions>
  <inkml:trace contextRef="#ctx0" brushRef="#br0">95750 54550 999,'3'-46'-6,"6"10"-12,7 10-12,6 9-12</inkml:trace>
</inkml:ink>
</file>

<file path=ppt/ink/ink1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5"/>
    </inkml:context>
    <inkml:brush xml:id="br0">
      <inkml:brushProperty name="width" value="0.04278" units="cm"/>
      <inkml:brushProperty name="height" value="0.04278" units="cm"/>
      <inkml:brushProperty name="color" value="#00BFF3"/>
    </inkml:brush>
  </inkml:definitions>
  <inkml:trace contextRef="#ctx0" brushRef="#br0">100200 53800 514,'0'-50'6,"0"0"13,0 0 13,0 0 12,-11 17 5,-22 34-4,-22 35-2,-21 35-4,-9 18-4,7 3-7,6 3-7,7 4-7,5-3-4,7-5-3,6-7-4,7-5-2,8-8-2,14-5 0,11-7-1,14-5 0,13-9-1,16-9-1,15-10 0,17-8-1,13-14-2,13-15-2,12-15-2,13-16-3,-1-13 0,-11-9-2,-14-10-2,-11-8 0,-17-9-1,-18-6 1,-19-6 1,-18-6 1,-15-1 0,-9 7 2,-10 6 1,-8 7 1,-12 7 3,-12 9 5,-13 10 7,-12 10 5,-4 8 2,7 10 1,6 10-1,7 9 0,22 2-3,42-2-7,40-3-6,41-3-7,18-1-3,-3 4 3,-3 3 2,-2 3 1,-9 3 5,-12 3 3,-13 3 6,-12 4 4,-10 4 2,-6 6 2,-6 7 0,-6 6 2,-6 6 2,-2 6 5,-3 7 6,-3 6 4,-2 4 1,0 4-3,0 3-3,0 3-2,0 3-5,0 3-2,0 3-5,0 4-3,-4 1-3,-5 0-5,-7 0-3,-5 0-4,-4-4-5,0-5-7,0-7-7,0-5-7,0-14-6,0-18-4,0-19-5,0-18-4,4-14 2,10-5 7,10-7 9,9-5 7,7-3 7,7 4 5,6 3 5,7 3 5,5 3 5,7 3 5,6 3 6,7 4 4,0 1 4,-2 0 1,-3 0 2,-3 0 2,-2 1-2,0 4-3,0 3-3,0 3-4,-4 1-8,-5 1-13,-7-1-11,-5 1-13,-8-4-6,-5-6 3,-7-6 2,-5-6 1,-4-6 5,0-2 4,0-3 7,0-3 4,0-2 4,0 0 2,0 0 2,0 0 1,0 1 4,0 4 4,0 3 4,0 3 5,0 3 6,0 3 8,0 3 7,0 4 8,0 11 6,0 23 3,0 22 3,0 22 4,-4 16-3,-5 14-9,-7 11-7,-5 14-9,-3 11-7,4 14-6,3 11-6,3 14-6,1 11-5,1 14-1,-1 11-4,1 14-1,1 2-6,3-6-9,3-6-7,4-6-10,-1-10-2,-3-12 1,-3-13 1,-2-12 2,-1-21 3,3-28 6,3-28 6,4-27 6,1-15-2,0 0-9,0 0-10,0 0-9</inkml:trace>
</inkml:ink>
</file>

<file path=ppt/ink/ink1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6"/>
    </inkml:context>
    <inkml:brush xml:id="br0">
      <inkml:brushProperty name="width" value="0.03123" units="cm"/>
      <inkml:brushProperty name="height" value="0.03123" units="cm"/>
      <inkml:brushProperty name="color" value="#00BFF3"/>
    </inkml:brush>
  </inkml:definitions>
  <inkml:trace contextRef="#ctx0" brushRef="#br0">101850 53550 704,'1'-71'5,"4"10"11,3 10 10,3 9 11,9 9 3,16 9-2,15 10-4,17 10-2,11 5-5,10 4-9,10 3-7,9 3-9,-2 1-3,-12 1 3,-13-1 1,-12 1 3,-10-3-13,-6-2-25,-6-3-25,-6-3-26</inkml:trace>
</inkml:ink>
</file>

<file path=ppt/ink/ink1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6"/>
    </inkml:context>
    <inkml:brush xml:id="br0">
      <inkml:brushProperty name="width" value="0.03393" units="cm"/>
      <inkml:brushProperty name="height" value="0.03393" units="cm"/>
      <inkml:brushProperty name="color" value="#00BFF3"/>
    </inkml:brush>
  </inkml:definitions>
  <inkml:trace contextRef="#ctx0" brushRef="#br0">104000 52100 648,'-18'-18'55,"17"17"-5,15 15-5,16 16-5,7 10-5,1 7-6,-1 6-5,1 7-6,-4 2-3,-6 1-2,-6-1-1,-6 1-1,-9 2-6,-8 7-11,-10 6-11,-9 7-10,-13 0-10,-16-2-10,-15-3-10,-15-3-10,-1-9 2,16-11 12,15-14 12,17-11 13</inkml:trace>
</inkml:ink>
</file>

<file path=ppt/ink/ink1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7"/>
    </inkml:context>
    <inkml:brush xml:id="br0">
      <inkml:brushProperty name="width" value="0.04355" units="cm"/>
      <inkml:brushProperty name="height" value="0.04355" units="cm"/>
      <inkml:brushProperty name="color" value="#00BFF3"/>
    </inkml:brush>
  </inkml:definitions>
  <inkml:trace contextRef="#ctx0" brushRef="#br0">103350 53550 505,'46'-22'46,"-5"6"-5,-7 7-5,-5 6-4,-8 10-5,-5 17-1,-7 15-2,-5 16-1,-8 13-3,-5 14-1,-7 11-2,-5 14-2,-6 8 0,-3 7-1,-3 6 1,-2 7-1,2-4-1,9-12-1,10-13-1,10-12-2,8-18-9,10-21-16,10-22-17,9-22-17,7-30-7,7-37 3,6-38 2,7-37 3,4-23 4,3-5 4,3-7 5,4-5 5,-4 5 4,-9 19 7,-10 19 5,-8 19 7,-8 13 4,-2 10 6,-3 10 4,-3 9 5,-4 9 5,-3 9 6,-3 10 5,-2 10 6,-5 19 4,-2 32 4,-3 31 4,-3 32 4,-6 10-3,-5-9-10,-7-10-9,-5-8-9,-6-6-5,-3 1-2,-3-1-1,-2 1-1,11-18-7,29-34-15,28-35-13,28-33-13,18-25-6,10-11 2,10-14 3,9-11 2,-1-3 5,-8 10 9,-10 10 8,-9 9 9,-9 9 5,-5 9 5,-7 10 4,-5 10 4,-8 8 4,-5 10 7,-7 10 5,-5 9 6,-9 18 3,-9 29 0,-10 28 2,-8 28 1,-11 10-3,-8-5-7,-10-7-6,-9-5-7,-7-3-3,-3 4 0,-3 3 0,-2 3 0,-3-1 0,1-2-1,-1-3-2,1-3 0,2-9-9,7-11-18,6-14-17,7-11-17,2-11-6,1-5 5,-1-7 4,1-5 5,1-14 3,3-18 5,3-19 2,4-18 4,4-14 4,6-5 4,7-7 4,6-5 5,6-1 2,6 6 0,7 7 0,6 6 1,1 6 4,-3 6 9,-3 7 9,-2 6 8,-3 13 9,1 23 10,-1 22 10,1 22 8,-6 19 2,-8 20-7,-10 18-7,-9 20-8,-7 11-4,-3 7-5,-3 6-4,-2 7-5,-1 7-4,3 9-5,3 10-6,4 10-6,4-1-3,6-9-5,7-10-3,6-8-4,13-18-2,23-25 0,22-25 0,22-25-1,13-24-3,7-21-5,6-22-6,7-22-4,2-22-3,1-22 2,-1-22 1,1-21 1,-6-10 4,-8 3 5,-10 3 5,-9 4 5,-12 8 7,-11 17 7,-14 15 8,-11 16 7,-15 12 4,-16 9 0,-15 10 0,-15 10 1,-15 8 0,-12 10 2,-13 10 1,-12 9 3,-9 7-2,-2 7-5,-3 6-5,-3 7-4,-2 2-4,0 1 0,0-1-2,0 1-1,6-4 0,13-6-1,12-6 1,13-6-1,12-2 1,13 3 0,12 3 2,13 4 0,13 2 1,17 4 1,15 3 0,16 3 1,13 3 1,14 3-1,11 3 1,14 4-1,8-3-3,7-5-5,6-7-5,7-5-5,-4-8-5,-12-5-6,-13-7-6,-12-5-5,-13-8-3,-12-5 1,-13-7 1,-12-5 1</inkml:trace>
</inkml:ink>
</file>

<file path=ppt/ink/ink1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7"/>
    </inkml:context>
    <inkml:brush xml:id="br0">
      <inkml:brushProperty name="width" value="0.03753" units="cm"/>
      <inkml:brushProperty name="height" value="0.03753" units="cm"/>
      <inkml:brushProperty name="color" value="#00BFF3"/>
    </inkml:brush>
  </inkml:definitions>
  <inkml:trace contextRef="#ctx0" brushRef="#br0">106100 52150 586,'1'-46'4,"4"10"7,3 10 8,3 9 9,6 9 3,9 9 3,10 10 0,10 10 3,0 10-4,-5 13-8,-7 12-7,-5 13-8,-9 7-6,-9 4-8,-10 3-5,-8 3-7,-14-2-5,-15-6-7,-15-6-6,-16-6-6,-10-9-1,-3-8 4,-3-10 5,-2-9 5,0-7 6,7-3 9,6-3 10,7-2 9,18-5 8,31-2 9,32-3 6,31-3 9,24-6-1,20-5-7,18-7-9,20-5-7,3-3-9,-8 4-6,-10 3-8,-9 3-6,-13 1-5,-16 1 0,-15-1 0,-15 1-1,-18 1-1,-19 3 2,-18 3-1,-19 4 0,-15 1 4,-8 0 5,-10 0 6,-9 0 6,-7 0 3,-3 0 3,-3 0 2,-2 0 2,2 3 4,9 6 6,10 7 8,10 6 6,8 7 3,10 10 0,10 10-2,9 9-1,6 12-3,3 16-3,3 15-5,4 17-4,1 14-4,0 17-4,0 15-2,0 16-4,-4 12-2,-5 9-3,-7 10-1,-5 10-2,-6-7-6,-3-22-9,-3-22-8,-2-21-9,-3-23-8,1-21-8,-1-22-6,1-22-8,2-16 2,7-9 10,6-10 12,7-8 10</inkml:trace>
</inkml:ink>
</file>

<file path=ppt/ink/ink1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8"/>
    </inkml:context>
    <inkml:brush xml:id="br0">
      <inkml:brushProperty name="width" value="0.02605" units="cm"/>
      <inkml:brushProperty name="height" value="0.02605" units="cm"/>
      <inkml:brushProperty name="color" value="#00BFF3"/>
    </inkml:brush>
  </inkml:definitions>
  <inkml:trace contextRef="#ctx0" brushRef="#br0">105200 54750 844,'35'-82'-1,"23"-11"-1,22-14-1,22-11-2,4 3 2,-12 23 6,-13 22 6,-12 22 6,1 8 3,16-2 3,15-3 1,17-3 2,-1 1-2,-16 6-5,-15 7-5,-15 6-6,-14 4-6,-8 4-7,-10 3-9,-9 3-7,-9-1-6,-5-2-1,-7-3-3,-5-3-1</inkml:trace>
</inkml:ink>
</file>

<file path=ppt/ink/ink1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8"/>
    </inkml:context>
    <inkml:brush xml:id="br0">
      <inkml:brushProperty name="width" value="0.03613" units="cm"/>
      <inkml:brushProperty name="height" value="0.03613" units="cm"/>
      <inkml:brushProperty name="color" value="#00BFF3"/>
    </inkml:brush>
  </inkml:definitions>
  <inkml:trace contextRef="#ctx0" brushRef="#br0">106650 53200 608,'-69'-61'17,"13"28"9,12 28 9,13 29 10,7 18 2,4 9-5,3 10-6,3 10-6,3 4-4,3 0-2,3 0-3,4 0-2,4-7-4,6-11-8,7-14-5,6-11-8,9-14-8,13-11-11,12-14-10,13-11-11,9-11-4,6-5 3,7-7 1,6-5 3,-5-4 5,-16 0 7,-15 0 7,-15 0 6,-18 4 9,-19 10 6,-18 10 8,-19 9 8,-18 9 5,-15 9 3,-15 10 2,-16 10 4,-5 8 0,6 10-1,7 10-1,6 9-1,7 2-1,10-2 0,10-3-1,9-3 0,12-4-3,16-3-5,15-3-6,17-2-5,19-5-7,26-2-8,24-3-8,26-3-8,10-4-4,-3-3 2,-3-3 1,-2-2 2,-11-1 3,-15 3 3,-15 3 4,-16 4 4,-18 1 3,-18 0 2,-19 0 2,-18 0 2,-20 3 2,-18 6 3,-19 7 1,-18 6 4,-9-1 1,4-5 3,3-7 3,3-5 2,7-6 1,14-3-2,11-3-2,14-2-2,13-1-2,16 3-1,15 3-1,17 4-3,16 1 1,19 0-1,19 0 2,19 0 0,5 0 0,-5 0 1,-7 0 1,-5 0 0,-11 1 1,-11 4 0,-14 3 1,-11 3 0,-18 1 0,-22 1 0,-22-1 0,-21 1-1,-20 1 0,-15 3-3,-15 3-3,-16 4-1,-8-3-3,0-5-6,0-7-4,0-5-6,3-6 0,6-3 2,7-3 3,6-2 3,9-5-5,13-2-11,12-3-10,13-3-12,10-6-1,10-5 9,10-7 9,9-5 9</inkml:trace>
</inkml:ink>
</file>

<file path=ppt/ink/ink1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38"/>
    </inkml:context>
    <inkml:brush xml:id="br0">
      <inkml:brushProperty name="width" value="0.04036" units="cm"/>
      <inkml:brushProperty name="height" value="0.04036" units="cm"/>
      <inkml:brushProperty name="color" value="#00BFF3"/>
    </inkml:brush>
  </inkml:definitions>
  <inkml:trace contextRef="#ctx0" brushRef="#br0">105850 55200 545,'29'-22'2,"10"6"4,10 7 4,9 6 5,6 9 4,3 13 6,3 12 5,4 13 6,4 7 3,6 4-3,7 3-2,6 3-1,3 3-3,0 3-4,0 3-3,0 4-3,-4-3-2,-5-5-1,-7-7-1,-5-5 0,-12-6-12,-16-3-23,-15-3-21,-15-2-22</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49"/>
    </inkml:context>
    <inkml:brush xml:id="br0">
      <inkml:brushProperty name="width" value="0.04336" units="cm"/>
      <inkml:brushProperty name="height" value="0.04336" units="cm"/>
      <inkml:brushProperty name="color" value="#F2395B"/>
    </inkml:brush>
  </inkml:definitions>
  <inkml:trace contextRef="#ctx0" brushRef="#br0">63725 49847 507,'-36'-21'6,"9"7"11,8 5 12,7 6 12,5 6 8,0 6 4,2 5 4,1 7 4,0 3-4,2 1-12,0 1-13,2 1-12,0 1-8,2 0-4,0 2-3,2 1-5,-1 2-6,-1 3-10,0 2-11,-1 4-10,-2-2-2,-1-4 4,0-5 5,-1-5 5,-1-4-4,2-3-12,0-3-12,2-2-12</inkml:trace>
</inkml:ink>
</file>

<file path=ppt/ink/ink1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1"/>
    </inkml:context>
    <inkml:brush xml:id="br0">
      <inkml:brushProperty name="width" value="0.03099" units="cm"/>
      <inkml:brushProperty name="height" value="0.03099" units="cm"/>
      <inkml:brushProperty name="color" value="#00BFF3"/>
    </inkml:brush>
  </inkml:definitions>
  <inkml:trace contextRef="#ctx0" brushRef="#br0">78000 59050 710,'204'0'22,"-40"0"-7,-40 0-8,-41 0-9,-10-2 5,22-3 13,22-3 15,23-2 14,6-5 3,-5-2-8,-7-3-10,-5-3-8,-6-1-10,-3 4-12,-3 3-10,-2 3-13,-14 3-5,-21 3-2,-22 3 0,-22 4-2,-18 1-3,-11 0-3,-14 0-5,-11 0-3</inkml:trace>
</inkml:ink>
</file>

<file path=ppt/ink/ink1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1"/>
    </inkml:context>
    <inkml:brush xml:id="br0">
      <inkml:brushProperty name="width" value="0.04237" units="cm"/>
      <inkml:brushProperty name="height" value="0.04237" units="cm"/>
      <inkml:brushProperty name="color" value="#00BFF3"/>
    </inkml:brush>
  </inkml:definitions>
  <inkml:trace contextRef="#ctx0" brushRef="#br0">79300 58050 519,'-25'-91'5,"0"19"9,0 19 11,0 19 9,3 16 4,6 17-2,7 15-1,6 16-3,3 13-1,0 14-2,0 11-1,0 14-1,1 7-2,4 3-3,3 3-1,3 4-2,-1 2-3,-2 4-1,-3 3-3,-3 3-2,-10 6-4,-16 9-6,-15 10-6,-15 10-7,-12 4-6,-6 0-5,-6 0-7,-6 0-5,-2-4-3,3-5-3,3-7 0,4-5-3,5-17 4,10-24 6,10-26 8,9-24 8,7-13 1,7 0-4,6 0-3,7 0-4</inkml:trace>
</inkml:ink>
</file>

<file path=ppt/ink/ink1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1"/>
    </inkml:context>
    <inkml:brush xml:id="br0">
      <inkml:brushProperty name="width" value="0.03671" units="cm"/>
      <inkml:brushProperty name="height" value="0.03671" units="cm"/>
      <inkml:brushProperty name="color" value="#00BFF3"/>
    </inkml:brush>
  </inkml:definitions>
  <inkml:trace contextRef="#ctx0" brushRef="#br0">79500 59500 599,'181'70'-21,"-37"-9"4,-38-10 3,-37-8 4,-13 0 13,13 14 22,12 11 21,13 14 23,4 3 5,-3-2-12,-3-3-12,-2-3-12,-8-7-8,-8-9-4,-10-10-4,-9-8-5</inkml:trace>
</inkml:ink>
</file>

<file path=ppt/ink/ink1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5"/>
    </inkml:context>
    <inkml:brush xml:id="br0">
      <inkml:brushProperty name="width" value="0.05" units="cm"/>
      <inkml:brushProperty name="height" value="0.05" units="cm"/>
      <inkml:brushProperty name="color" value="#00BFF3"/>
    </inkml:brush>
  </inkml:definitions>
  <inkml:trace contextRef="#ctx0" brushRef="#br0">86375 59125 333,'157'63'167,"51"46"-1,49 47 1,51 47 0</inkml:trace>
</inkml:ink>
</file>

<file path=ppt/ink/ink1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6"/>
    </inkml:context>
    <inkml:brush xml:id="br0">
      <inkml:brushProperty name="width" value="0.03968" units="cm"/>
      <inkml:brushProperty name="height" value="0.03968" units="cm"/>
      <inkml:brushProperty name="color" value="#00BFF3"/>
    </inkml:brush>
  </inkml:definitions>
  <inkml:trace contextRef="#ctx0" brushRef="#br0">86600 58050 554,'-2'-90'0,"-3"23"0,-3 22 0,-2 22 0,-1 8 5,3-2 10,3-3 11,4-3 9,1 5 3,0 17-6,0 15-7,0 16-5,0 15-3,0 16-1,0 15 0,0 17-1,0 8-2,0 4-3,0 3-2,0 3-4,-2-2-2,-3-6-1,-3-6-1,-2-6-1,-1-9-4,3-8-5,3-10-6,4-9-6,-1-15-4,-3-18-4,-3-19-4,-2-18-3,0-15 1,7-9 6,6-10 8,7-8 6,5-6 7,7 1 7,6-1 7,7 1 8,7 4 4,9 9 1,10 10 2,10 10 1,8 5 1,10 4-2,10 3-1,9 3-1,2 3-1,-2 3-2,-3 3-1,-3 4-2,-6 1-2,-5 0-3,-7 0-4,-5 0-2,-17 1-6,-24 4-11,-26 3-11,-24 3-10,-17-4-2,-5-8 5,-7-10 5,-5-9 5,-4-9 5,0-5 4,0-7 3,0-5 3,1-3 3,4 4-1,3 3 1,3 3 0,4 3 3,7 3 6,6 3 5,7 4 7,5 10 9,7 19 13,6 19 13,7 19 13,0 13 0,-2 10-10,-3 10-12,-3 9-11,-2 6-10,0 3-8,0 3-9,0 4-9,-2-3-5,-3-5-2,-3-7-2,-2-5-3,-3-9-1,1-9-1,-1-10-2,1-8-1,-3-9-1,-2-6 3,-3-6 1,-3-6 2,1-9 1,6-8 1,7-10 1,6-9 0,4-10 3,4-9 2,3-10 1,3-8 4,7-6 1,14 1 3,11-1 2,14 1 3,5 4 1,1 9-3,-1 10-1,1 10-2,-6 5 3,-8 4 5,-10 3 8,-9 3 5,-10 9 3,-9 16-3,-10 15-3,-8 17-1,-14 11-3,-15 10-2,-15 10-2,-16 9-2,-8 4-2,0 1-1,0-1-1,0 1-1,4-4 1,10-6 1,10-6 2,9-6 2,7-9 1,7-8 2,6-10 0,7-9 2,15-10 2,25-9 4,25-10 3,25-8 5,12-12-2,1-12-7,-1-13-5,1-12-6,1-7-7,3 1-5,3-1-5,4 1-7,-1 1-8,-3 3-12,-3 3-13,-2 4-11,-12 4-1,-19 6 10,-18 7 9,-19 6 10,-8 3 6,3 0 0,3 0 0,4 0 1</inkml:trace>
</inkml:ink>
</file>

<file path=ppt/ink/ink1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7"/>
    </inkml:context>
    <inkml:brush xml:id="br0">
      <inkml:brushProperty name="width" value="0.03587" units="cm"/>
      <inkml:brushProperty name="height" value="0.03587" units="cm"/>
      <inkml:brushProperty name="color" value="#00BFF3"/>
    </inkml:brush>
  </inkml:definitions>
  <inkml:trace contextRef="#ctx0" brushRef="#br0">89100 58400 613,'4'-49'4,"10"4"7,10 3 8,9 3 8,12 1 4,16 1 3,15-1 1,17 1 3,7 1-3,0 3-7,0 3-8,0 4-7,-7 4-6,-11 6-1,-14 7-2,-11 6-1,-17 6-1,-18 6 2,-19 7 2,-18 6 2,-18 9-3,-16 13-9,-15 12-9,-15 13-8,-11 7-1,-2 4 5,-3 3 7,-3 3 6,1-1 5,6-2 4,7-3 4,6-3 4,4-4 2,4-3 2,3-3 0,3-2 2,6-3-2,9 1-5,10-1-5,10 1-4,11-10-4,17-19-1,15-18-2,16-19-2,15-18-3,16-15-3,15-15-4,17-16-3,5-5-1,-3 6 1,-3 7 1,-2 6 1,-11 7 2,-15 10 2,-15 10 1,-16 9 2,-19 12 5,-22 16 9,-22 15 9,-21 17 7,-12 7 5,1 0-3,-1 0-1,1 0-2,1-2-1,3-3-3,3-3-1,4-2-3,4-3-1,6 1-4,7-1-4,6 1-2,6-12-8,6-21-13,7-22-12,6-22-13,9-19-5,13-16 2,12-15 2,13-15 3,1 0 3,-9 20 7,-10 18 5,-8 20 6,-6 6 3,1-2 2,-1-3 2,1-3 2</inkml:trace>
</inkml:ink>
</file>

<file path=ppt/ink/ink1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7"/>
    </inkml:context>
    <inkml:brush xml:id="br0">
      <inkml:brushProperty name="width" value="0.04351" units="cm"/>
      <inkml:brushProperty name="height" value="0.04351" units="cm"/>
      <inkml:brushProperty name="color" value="#00BFF3"/>
    </inkml:brush>
  </inkml:definitions>
  <inkml:trace contextRef="#ctx0" brushRef="#br0">89450 57400 505,'23'-80'0,"-3"-9"0,-3-10 0,-2-8 0,-3 7 4,1 25 7,-1 25 7,1 25 7,1 18 4,3 14 1,3 11-1,4 14 1,5 18-2,10 25-3,10 25-4,9 25-4,6 21 2,3 20 6,3 18 7,4 20 6,4 8-1,6 1-7,7-1-7,6 1-7,3 2-9,0 7-8,0 6-11,0 7-8,-7-4-8,-11-12-5,-14-13-5,-11-12-6,-11-18-3,-5-21-2,-7-22-1,-5-22-3,-8-21 4,-5-18 5,-7-19 8,-5-18 5</inkml:trace>
</inkml:ink>
</file>

<file path=ppt/ink/ink1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7"/>
    </inkml:context>
    <inkml:brush xml:id="br0">
      <inkml:brushProperty name="width" value="0.036" units="cm"/>
      <inkml:brushProperty name="height" value="0.036" units="cm"/>
      <inkml:brushProperty name="color" value="#00BFF3"/>
    </inkml:brush>
  </inkml:definitions>
  <inkml:trace contextRef="#ctx0" brushRef="#br0">91400 58800 611,'-24'-135'39,"4"32"-5,3 31-5,3 32-5,-1 21-1,-2 13 3,-3 12 2,-3 13 2,-9 15 1,-11 19-2,-14 19-2,-11 19-2,-11 12-4,-5 6-7,-7 7-7,-5 6-5,-3-2-7,4-9-4,3-10-5,3-8-5,6-12-2,9-12-1,10-13-2,10-12-1,8-15-4,10-15-6,10-15-7,9-16-7,6-8 0,3 0 6,3 0 6,4 0 6</inkml:trace>
</inkml:ink>
</file>

<file path=ppt/ink/ink1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7"/>
    </inkml:context>
    <inkml:brush xml:id="br0">
      <inkml:brushProperty name="width" value="0.02874" units="cm"/>
      <inkml:brushProperty name="height" value="0.02874" units="cm"/>
      <inkml:brushProperty name="color" value="#00BFF3"/>
    </inkml:brush>
  </inkml:definitions>
  <inkml:trace contextRef="#ctx0" brushRef="#br0">90350 56700 765,'-2'-47'7,"-3"6"13,-3 7 13,-2 6 14,5 7 1,16 10-13,15 10-12,17 9-13,11 12-6,10 16-1,10 15 0,9 17-1,6 8-4,3 4-5,3 3-6,4 3-5,-9-5-9,-18-12-12,-19-13-11,-18-12-12</inkml:trace>
</inkml:ink>
</file>

<file path=ppt/ink/ink1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8"/>
    </inkml:context>
    <inkml:brush xml:id="br0">
      <inkml:brushProperty name="width" value="0.04274" units="cm"/>
      <inkml:brushProperty name="height" value="0.04274" units="cm"/>
      <inkml:brushProperty name="color" value="#00BFF3"/>
    </inkml:brush>
  </inkml:definitions>
  <inkml:trace contextRef="#ctx0" brushRef="#br0">93950 57450 514,'1'-90'5,"54"23"11,53 22 10,53 22 11,10 13 1,-30 7-8,-32 6-7,-30 7-8,-15 5-6,3 7-7,3 6-5,4 7-7,-7 2-2,-16 1-1,-15-1-1,-15 1 0,-15-1-3,-12 1-5,-13-1-6,-12 1-6,-12-3 1,-8-2 3,-10-3 6,-9-3 4,-7-4 5,-3-3 3,-3-3 3,-2-2 4,0-3 2,7 1 1,6-1 2,7 1 0,7-3 6,9-2 6,10-3 8,10-3 8,5 5 8,4 17 11,3 15 11,3 16 9,3 12 1,3 9-9,3 10-11,4 10-9,2 7-7,4 6-4,3 7-5,3 6-5,-4 4-6,-8 4-9,-10 3-7,-9 3-10,-4-4-6,4-8-4,3-10-5,3-9-5,4-24-8,7-37-11,6-38-12,7-37-12</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0"/>
    </inkml:context>
    <inkml:brush xml:id="br0">
      <inkml:brushProperty name="width" value="0.05077" units="cm"/>
      <inkml:brushProperty name="height" value="0.05077" units="cm"/>
      <inkml:brushProperty name="color" value="#F2395B"/>
    </inkml:brush>
  </inkml:definitions>
  <inkml:trace contextRef="#ctx0" brushRef="#br0">66049 49455 433,'-6'-14'8,"5"3"17,2 2 16,5 4 16,3 2 5,4 2-10,2 2-9,3 2-10,1 1-6,-1 2-5,-1 0-5,0 2-5,-3 0-3,-3 1-1,-3 1-1,-2 2-1,-2 1 1,0 5 2,-1 3 1,2 5 1,-3 2 0,-3 1-2,-2 1-4,-3 1-2,-3 0-3,-2 0-4,-2 0-3,-1 1-3,-2-2-3,0-2-1,1-1-1,-1-3-2,0-1-2,1-3-1,-1-1-2,0-2-1,1-3 0,-1-3 3,0-3 3,1-2 3,0-3 7,2-2 11,2-2 12,3-2 11,3-1 8,8 0 4,6 0 2,7 0 5,4 1-4,-1 0-10,1 2-11,0 0-10,0 1-8,2 0-3,3 0-3,2 0-5,0 1-6,0 0-10,1 2-9,-1 0-10,0 0-6,-1-2-1,-1-2 0,-1-2-3,-3-1 1,-3-2 1,-4 0 2,-4-1 0</inkml:trace>
</inkml:ink>
</file>

<file path=ppt/ink/ink1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8"/>
    </inkml:context>
    <inkml:brush xml:id="br0">
      <inkml:brushProperty name="width" value="0.0433" units="cm"/>
      <inkml:brushProperty name="height" value="0.0433" units="cm"/>
      <inkml:brushProperty name="color" value="#00BFF3"/>
    </inkml:brush>
  </inkml:definitions>
  <inkml:trace contextRef="#ctx0" brushRef="#br0">94200 58850 508,'70'-68'3,"-9"17"7,-10 15 7,-8 16 7,3 7 3,20 1-1,18-1 0,20 1-1,5-1-2,-6 1-4,-6-1-4,-6 1-4,-10 1-5,-12 3-5,-13 3-6,-12 4-6,-9 1-4,-2 0-5,-3 0-5,-3 0-5,-6-5-1,-5-9 2,-7-10 2,-5-8 1,-6-6 3,-3 1 3,-3-1 3,-2 1 2,-6 1 5,-6 3 4,-6 3 6,-6 4 4,-6 2 7,-2 4 6,-3 3 8,-3 3 6,-2 6 5,0 9 4,0 10 3,0 10 4,0 8-1,0 10-6,0 10-5,0 9-5,3 6-4,6 3 0,7 3-2,6 4 0,6 1-3,6 0-4,7 0-5,6 0-3,9-2-5,13-3-4,12-3-4,13-2-5,9-6-4,6-6-1,7-6-3,6-6-2,4-6-5,4-2-8,3-3-8,3-3-8,-4-6-4,-8-5 3,-10-7 2,-9-5 2,-9-4 3,-5 0 6,-7 0 6,-5 0 4</inkml:trace>
</inkml:ink>
</file>

<file path=ppt/ink/ink1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8"/>
    </inkml:context>
    <inkml:brush xml:id="br0">
      <inkml:brushProperty name="width" value="0.03427" units="cm"/>
      <inkml:brushProperty name="height" value="0.03427" units="cm"/>
      <inkml:brushProperty name="color" value="#00BFF3"/>
    </inkml:brush>
  </inkml:definitions>
  <inkml:trace contextRef="#ctx0" brushRef="#br0">97250 57500 641,'-2'-46'4,"-3"10"8,-3 10 8,-2 9 8,-6 17 4,-6 25 0,-6 25 1,-6 25 1,-6 14-2,-2 3-3,-3 3-4,-3 4-3,1-1-4,6-3-2,7-3-4,6-2-3,6-5-8,6-2-15,7-3-13,6-3-14,3-7-5,0-9 2,0-10 3,0-8 3,1-8 0,4-2 1,3-3 0,3-3-1</inkml:trace>
</inkml:ink>
</file>

<file path=ppt/ink/ink1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9"/>
    </inkml:context>
    <inkml:brush xml:id="br0">
      <inkml:brushProperty name="width" value="0.04984" units="cm"/>
      <inkml:brushProperty name="height" value="0.04984" units="cm"/>
      <inkml:brushProperty name="color" value="#00BFF3"/>
    </inkml:brush>
  </inkml:definitions>
  <inkml:trace contextRef="#ctx0" brushRef="#br0">97750 58350 441,'-44'-91'0,"13"19"0,12 19 0,13 19 0,2 13 8,-5 10 16,-7 10 17,-5 9 15,-6 12 3,-3 16-10,-3 15-10,-2 17-10,-1 3-7,3-5-1,3-7-1,4-5-3,2-4-1,4 0-1,3 0-1,3 0-1,6-2-2,9-3-2,10-3-2,10-2-1,7-8-5,6-8-7,7-10-7,6-9-7,4-7-6,4-3-2,3-3-3,3-2-2,-2-11-2,-6-15-1,-6-15 1,-6-16-1,-4-10 3,1-3 3,-1-3 3,1-2 5,-4-1 5,-6 3 6,-6 3 7,-6 4 7,-4 5 2,1 10 1,-1 10 0,1 9 0,4 12 7,9 16 13,10 15 13,10 17 14,4 5 2,0-3-11,0-3-9,0-2-11,-4 0-9,-5 7-6,-7 6-8,-5 7-7,-6 4-2,-3 3 0,-3 3 1,-2 4 0,-8 4 2,-8 6-1,-10 7 1,-9 6 0,-5-1-2,0-5-3,0-7-4,0-5-3,1-8-1,4-5 0,3-7 0,3-5 1,4-11 1,7-11 2,6-14 3,7-11 3,7-9 1,9-3 3,10-3 1,10-2 3,4-3 0,0 1 2,0-1-1,0 1 1,-4 1-2,-5 3-6,-7 3-6,-5 4-5,-6-1-3,-3-3 0,-3-3-1,-2-2-1,-3-5 0,1-2 2,-1-3 1,1-3 2,-3-1 1,-2 4 5,-3 3 2,-3 3 4,-2 1 4,0 1 5,0-1 5,0 1 5,0 10 13,0 22 23,0 22 22,0 23 23,0 17 2,0 17-19,0 15-17,0 16-17,0 7-13,0 1-4,0-1-6,0 1-6,-2-1-5,-3 1-8,-3-1-8,-2 1-7,-1-4-8,3-6-11,3-6-10,4-6-11,-1-10-5,-3-12 0,-3-13-1,-2-12 0</inkml:trace>
</inkml:ink>
</file>

<file path=ppt/ink/ink1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49"/>
    </inkml:context>
    <inkml:brush xml:id="br0">
      <inkml:brushProperty name="width" value="0.04685" units="cm"/>
      <inkml:brushProperty name="height" value="0.04685" units="cm"/>
      <inkml:brushProperty name="color" value="#00BFF3"/>
    </inkml:brush>
  </inkml:definitions>
  <inkml:trace contextRef="#ctx0" brushRef="#br0">99650 56750 469,'25'-90'29,"0"23"3,0 22 3,0 22 3,0 18-1,0 16-4,0 15-3,0 17-5,0 14 0,0 17 2,0 15 3,0 16 2,0 12 0,0 9-4,0 10-3,0 10-4,-4-1-4,-5-9-3,-7-10-3,-5-8-4,-8-8-5,-5-2-4,-7-3-6,-5-3-5,-11-2-4,-11 0-4,-14 0-4,-11 0-3,-7-4-6,0-5-7,0-7-7,0-5-8,6-12-1,13-16 2,12-15 4,13-15 3</inkml:trace>
</inkml:ink>
</file>

<file path=ppt/ink/ink1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0"/>
    </inkml:context>
    <inkml:brush xml:id="br0">
      <inkml:brushProperty name="width" value="0.03989" units="cm"/>
      <inkml:brushProperty name="height" value="0.03989" units="cm"/>
      <inkml:brushProperty name="color" value="#00BFF3"/>
    </inkml:brush>
  </inkml:definitions>
  <inkml:trace contextRef="#ctx0" brushRef="#br0">100050 58350 551,'28'-65'8,"6"23"15,7 22 16,6 22 16,-2 16 5,-9 14-3,-10 11-4,-8 14-4,-9 7-7,-6 3-11,-6 3-10,-6 4-12,-7 1-8,-6 0-5,-6 0-5,-6 0-6,-4-5-3,1-9 1,-1-10 0,1-8 0,8-9 0,20-6 1,18-6-1,20-6 0,11-7 6,7-6 11,6-6 10,7-6 12,4-1-1,3 7-9,3 6-11,4 7-10,-4 4-11,-9 3-10,-10 3-12,-8 4-11</inkml:trace>
</inkml:ink>
</file>

<file path=ppt/ink/ink1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2"/>
    </inkml:context>
    <inkml:brush xml:id="br0">
      <inkml:brushProperty name="width" value="0.03993" units="cm"/>
      <inkml:brushProperty name="height" value="0.03993" units="cm"/>
      <inkml:brushProperty name="color" value="#00BFF3"/>
    </inkml:brush>
  </inkml:definitions>
  <inkml:trace contextRef="#ctx0" brushRef="#br0">101750 57200 550,'110'3'84,"-27"6"-23,-28 7-23,-28 6-22,-13 7-15,3 10-6,3 10-5,4 9-7,-4 6-3,-9 3-2,-10 3-1,-8 4-2,-14-3 0,-15-5 1,-15-7 0,-16-5 2,-8-8 1,0-5 2,0-7 3,0-5 2,1-8 4,4-5 3,3-7 4,3-5 4,12-4 8,22 0 11,22 0 11,23 0 12,16 1 4,13 4-5,12 3-4,13 3-5,1 4-5,-9 7-6,-10 6-7,-8 7-6,-11 8-3,-8 14 0,-10 11 1,-9 14 0,-12 3-1,-11-2-2,-14-3-3,-11-3-2,-12-2-1,-9 0 0,-10 0 0,-8 0 0,2-8 1,16-16 3,15-15 2,17-15 2,13-15 2,13-12 0,12-13-1,13-12 1,13-13-4,17-12-5,15-13-6,16-12-5,9-13-5,3-12-5,3-13-4,4-12-5,-4-7-1,-9 1-1,-10-1 1,-8 1-1,-11 7 3,-8 16 5,-10 15 5,-9 17 5,-7 10 10,-3 6 15,-3 7 15,-2 6 15,-5 15 8,-2 26 3,-3 24 2,-3 26 2,-2 15-3,0 6-9,0 7-9,0 6-8,-4 10-6,-5 17-6,-7 15-4,-5 16-6,-4-4-4,0-21-8,0-22-5,0-22-7,7-24-6,17-24-7,15-26-5,16-24-6,15-26 0,16-24 5,15-26 4,17-24 6,5-12 4,-3 4 5,-3 3 4,-2 3 4,-8 12 3,-8 22-1,-10 22 1,-9 23 0,-13 25 12,-16 32 22,-15 31 23,-15 32 23,-12 21 3,-6 13-17,-6 12-16,-6 13-17,-2 2-11,3-5-5,3-7-5,4-5-5,-4-1-8,-9 6-7,-10 7-10,-8 6-8,-3-7-5,7-18-2,6-19-1,7-18-2,4-15 1,3-9 3,3-10 4,4-8 4</inkml:trace>
</inkml:ink>
</file>

<file path=ppt/ink/ink1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2"/>
    </inkml:context>
    <inkml:brush xml:id="br0">
      <inkml:brushProperty name="width" value="0.04072" units="cm"/>
      <inkml:brushProperty name="height" value="0.04072" units="cm"/>
      <inkml:brushProperty name="color" value="#00BFF3"/>
    </inkml:brush>
  </inkml:definitions>
  <inkml:trace contextRef="#ctx0" brushRef="#br0">102300 58850 540,'4'-71'-7,"10"10"2,10 10 2,9 9 2,6 6 4,3 3 10,3 3 9,4 4 8,-1 4 4,-3 6-5,-3 7-2,-2 6-5,-9 7-2,-12 10-5,-13 10-2,-12 9-4,-16 9-2,-19 9-1,-18 10 0,-19 10-1,-12 4 0,-2 0-3,-3 0-2,-3 0-2,4-4-3,13-5-4,12-7-4,13-5-5,23-14-3,34-18-3,35-19-3,35-18-3,18-14 0,3-5 5,3-7 4,4-5 4,-6-1 6,-11 6 9,-14 7 8,-11 6 8,-11 9 10,-5 13 13,-7 12 12,-5 13 13,-8 7 2,-5 4-12,-7 3-9,-5 3-10,0 1-8,10 1-5,10-1-4,9 1-4,10-4-6,14-6-8,11-6-7,14-6-7,7-6-2,3-2 1,3-3 3,4-3 1,-3-6-3,-5-5-11,-7-7-10,-5-5-10,-8-6-3,-5-3 6,-7-3 6,-5-2 4,-9-1 4,-9 3-1,-10 3 1,-8 4 1</inkml:trace>
</inkml:ink>
</file>

<file path=ppt/ink/ink1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3"/>
    </inkml:context>
    <inkml:brush xml:id="br0">
      <inkml:brushProperty name="width" value="0.03477" units="cm"/>
      <inkml:brushProperty name="height" value="0.03477" units="cm"/>
      <inkml:brushProperty name="color" value="#00BFF3"/>
    </inkml:brush>
  </inkml:definitions>
  <inkml:trace contextRef="#ctx0" brushRef="#br0">104200 57400 632,'29'-49'5,"10"4"8,10 3 9,9 3 9,4 6 4,1 9-2,-1 10-2,1 10-1,-6 8-4,-8 10-3,-10 10-5,-9 9-4,-12 10-4,-11 14-4,-14 11-4,-11 14-4,-14 7-6,-11 3-7,-14 3-8,-11 4-7,-9-3-4,-3-5-2,-3-7-1,-2-5-2,3-11 2,14-11 3,11-14 5,14-11 3,16-9 8,22-3 11,22-3 12,23-2 10,13-6 7,6-6 1,7-6 3,6-6 1,3-1 1,0 7 0,0 6 1,0 7 0,-8 5-2,-16 7-3,-15 6-2,-15 7-3,-20 7-3,-21 9-2,-22 10-2,-22 10-1,-11 2-2,0-3 0,0-3 0,0-2-1,6-8 0,13-8-1,12-10 1,13-9-2,16-12-4,23-11-8,22-14-10,22-11-8,12-14-5,3-11-3,3-14-1,4-11-2,-4-12-1,-9-9-3,-10-10-1,-8-8-3,-9 2 3,-6 16 5,-6 15 7,-6 17 4</inkml:trace>
</inkml:ink>
</file>

<file path=ppt/ink/ink1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4"/>
    </inkml:context>
    <inkml:brush xml:id="br0">
      <inkml:brushProperty name="width" value="0.04165" units="cm"/>
      <inkml:brushProperty name="height" value="0.04165" units="cm"/>
      <inkml:brushProperty name="color" value="#00BFF3"/>
    </inkml:brush>
  </inkml:definitions>
  <inkml:trace contextRef="#ctx0" brushRef="#br0">105100 57200 528,'29'-55'1,"10"-9"1,10-10 2,9-8 1,7 0 3,7 14 4,6 11 4,7 14 3,-3 8 4,-8 7 0,-10 6 1,-9 7 2,-10 8-2,-9 14-4,-10 11-5,-8 14-3,-9 8-4,-6 7-2,-6 6-3,-6 7-3,-10 2-4,-12 1-6,-13-1-8,-12 1-5,-4-3-4,7-2-1,6-3 0,7-3-1,5-6 0,7-5 2,6-7 1,7-5 0,8-11 4,14-11 4,11-14 4,14-11 5,3-6 4,-2 4 6,-3 3 4,-3 3 6,-12 10 4,-18 20 3,-19 18 2,-18 20 4,-14 8-2,-5 1-4,-7-1-5,-5 1-4,-1-3-3,6-2-1,7-3 0,6-3-2,4-1 1,4 4-1,3 3 0,3 3 0,6-2-1,9-6 2,10-6-1,10-6 0,7-7 0,6-6 1,7-6 0,6-6 0,4-2 0,4 3-1,3 3 0,3 4 0,-1-3-1,-2-5 0,-3-7-1,-3-5 0,-7-1 1,-9 6-1,-10 7 1,-8 6 0,-9 3 0,-6 0-3,-6 0-3,-6 0-1,-2-2-2,3-3-1,3-3 1,4-2 0,5-11-2,10-15-3,10-15-3,9-16-3,4-5 0,1 6 4,-1 7 3,1 6 3,-1 4 3,1 4 2,-1 3 2,1 3 2,-3-1 2,-2-2 3,-3-3 3,-3-3 2,1-2 0,6 0-1,7 0-2,6 0-2,4-4-1,4-5-3,3-7-2,3-5-2,1-4-2,1 0-2,-1 0-2,1 0-2,-4 3 0,-6 6 4,-6 7 4,-6 6 2,-2 3 4,3 0 2,3 0 4,4 0 3,4 0 3,6 0 1,7 0 3,6 0 1,3 0 1,0 0-1,0 0-2,0 0-1,-2 0-2,-3 0-2,-3 0-1,-2 0-3,-6 6-3,-6 13-3,-6 12-4,-6 13-4,-7 12-1,-6 13 3,-6 12 2,-6 13 4,-6 6-1,-2 0 1,-3 0-2,-3 0 0,-4-2-1,-3-3-3,-3-3-3,-2-2-1,-6-3-3,-6 1-4,-6-1-2,-6 1-3,-6-4-3,-2-6 0,-3-6 0,-3-6-1,1-6 0,6-2 1,7-3 1,6-3 2,20-13 3,34-22 7,35-22 6,35-21 7,13-7 4,-6 9-2,-6 10-1,-6 10-1,-15 13 8,-21 19 16,-22 19 15,-22 19 15,-8 9 3,6 0-12,7 0-12,6 0-12,3 0-8,0 0-4,0 0-5,0 0-4,4-2-4,10-3-6,10-3-4,9-2-4,7-6-9,7-6-9,6-6-11,7-6-10,0-10 0,-2-12 9,-3-13 10,-3-12 10,-6-7 6,-5 1 1,-7-1 2,-5 1 1,-8-1 7,-5 1 11,-7-1 12,-5 1 11,-8 2 6,-5 7 3,-7 6 1,-5 7 1,-12 4-1,-16 3-6,-15 3-7,-15 4-6,-12 2-4,-6 4-4,-6 3-3,-6 3-4,-9 1-1,-8 1-1,-10-1 0,-9 1-1,-1 1 0,10 3-2,10 3-2,9 4 0,10-1 0,14-3 3,11-3 3,14-2 3,21 3 3,31 14 0,32 11 2,31 14 1,26 7 0,22 3-1,22 3-2,23 4-2,17 4-2,17 6-4,15 7-5,16 6-3,4 3-2,-6 0-2,-6 0-2,-6 0 0,-9-4-5,-8-5-4,-10-7-6,-9-5-5,-15-9-4,-18-9-4,-19-10-4,-18-8-4,-17-9 0,-11-6 5,-14-6 4,-11-6 4</inkml:trace>
</inkml:ink>
</file>

<file path=ppt/ink/ink1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4"/>
    </inkml:context>
    <inkml:brush xml:id="br0">
      <inkml:brushProperty name="width" value="0.0393" units="cm"/>
      <inkml:brushProperty name="height" value="0.0393" units="cm"/>
      <inkml:brushProperty name="color" value="#00BFF3"/>
    </inkml:brush>
  </inkml:definitions>
  <inkml:trace contextRef="#ctx0" brushRef="#br0">106950 57350 559,'-22'-115'0,"6"23"0,7 22 0,6 22 0,6 19 8,6 20 15,7 18 16,6 20 15,-1 24 5,-5 31-5,-7 32-5,-5 31-4,-3 17-7,4 3-8,3 3-8,3 4-8,3-4-9,3-9-10,3-10-10,4-8-11,-1-9-9,-3-6-10,-3-6-9,-2-6-10,-3-15 0,1-21 6,-1-22 8,1-22 8</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0"/>
    </inkml:context>
    <inkml:brush xml:id="br0">
      <inkml:brushProperty name="width" value="0.05848" units="cm"/>
      <inkml:brushProperty name="height" value="0.05848" units="cm"/>
      <inkml:brushProperty name="color" value="#F2395B"/>
    </inkml:brush>
  </inkml:definitions>
  <inkml:trace contextRef="#ctx0" brushRef="#br0">67723 48702 376,'3'-35'52,"6"9"-3,5 9-2,7 9-3,3 5-5,-1 2-9,1 2-10,-1 2-8,-1 1-6,-5 2-3,-3 0-2,-4 2-4,-4 0-5,-2 1-9,-4 1-10,-2 2-7,-3-1-1,-2-1 9,-2-1 10,-2 0 8,0-1 6,-1 1 0,0 2 2,0 0 0,1 1 6,1 3 13,0 2 13,2 2 11,1 0 6,0 1-2,2-1-2,1 1-1,0 0-3,0 1-5,0 1-4,0 1-4,1 0-4,0 1-5,1-1-4,2 1-5,0 0-4,2 1-3,1 1-5,0 1-4,0 0-6,0 0-6,-2 1-8,0-1-7,-2 0-5,0-1-1,-2-1-2,0-1-2,-2-2-1,0-1 1,-1-3-1,-2-1 2,1-3 1,-1-3 6,0-2 5,0-4 4,0-2 3,-2 0 0,0-2 1,-1 0 1,-2-1 3,-2 2 6,-1 0 5,-3 2 7,0-1 5,3-1 4,1 0 5,3-1 4,4-3 9,10-2 14,8-4 15,9-2 14,5-1 0,1 2-14,1 3-14,1 1-13,2 1-12,2 2-7,4 0-7,3 2-8,0 0-4,-3 2 1,-4 0-1,-2 2 0,-3 0-9,-3 0-20,-3-1-20,-2 2-20</inkml:trace>
</inkml:ink>
</file>

<file path=ppt/ink/ink1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6:55"/>
    </inkml:context>
    <inkml:brush xml:id="br0">
      <inkml:brushProperty name="width" value="0.02996" units="cm"/>
      <inkml:brushProperty name="height" value="0.02996" units="cm"/>
      <inkml:brushProperty name="color" value="#00BFF3"/>
    </inkml:brush>
  </inkml:definitions>
  <inkml:trace contextRef="#ctx0" brushRef="#br0">106600 60300 734,'3'-47'-2,"6"6"-4,7 7-3,6 6-4,4 6 7,4 6 17,3 7 17,3 6 18,3 6 6,3 6-6,3 7-6,4 6-5,1 10-10,0 17-10,0 15-11,0 16-12,-5-1-5,-9-15 3,-10-15 3,-8-16 1,-6-8-7,1 0-20,-1 0-17,1 0-19</inkml:trace>
</inkml:ink>
</file>

<file path=ppt/ink/ink1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0"/>
    </inkml:context>
    <inkml:brush xml:id="br0">
      <inkml:brushProperty name="width" value="0.04277" units="cm"/>
      <inkml:brushProperty name="height" value="0.04277" units="cm"/>
      <inkml:brushProperty name="color" value="#00BFF3"/>
    </inkml:brush>
  </inkml:definitions>
  <inkml:trace contextRef="#ctx0" brushRef="#br0">92800 2200 514,'-69'96'127,"13"-5"-28,12-7-29,13-5-29,7-4-15,4 0-4,3 0-3,3 0-4,-1 7-1,-2 17-3,-3 15-1,-3 16-1,-1 1-2,4-12-1,3-13-2,3-12-1,3-12-1,3-8-1,3-10-2,4-9-2,11-12 0,23-11-2,22-14-2,22-11-1,10-18-1,1-22-1,-1-22 0,1-21-1,-1-20-1,1-15-2,-1-15-2,1-16-2,-6-5-1,-8 6 2,-10 7 0,-9 6 2,-12 9 1,-11 13 2,-14 12 3,-11 13 2,-9 10 3,-3 10 4,-3 10 3,-2 9 4,-8 7 1,-8 7-1,-10 6 0,-9 7 0,-7 5-2,-3 7-3,-3 6-2,-2 7-3,-5 5 0,-2 7-1,-3 6 1,-3 7 0,-1 2-5,4 1-8,3-1-9,3 1-9,7-1-4,14 1-2,11-1 0,14 1-1,5-4 3,1-6 6,-1-6 7,1-6 7</inkml:trace>
</inkml:ink>
</file>

<file path=ppt/ink/ink1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0"/>
    </inkml:context>
    <inkml:brush xml:id="br0">
      <inkml:brushProperty name="width" value="0.04425" units="cm"/>
      <inkml:brushProperty name="height" value="0.04425" units="cm"/>
      <inkml:brushProperty name="color" value="#00BFF3"/>
    </inkml:brush>
  </inkml:definitions>
  <inkml:trace contextRef="#ctx0" brushRef="#br0">94050 3150 497,'26'-22'47,"4"6"-3,3 7-4,3 6-3,3 4-4,3 4-5,3 3-4,4 3-5,1 4-3,0 7-2,0 6-2,0 7-1,-7 5-2,-11 7-4,-14 6-2,-11 7-4,-11 5-1,-5 7 1,-7 6 0,-5 7 2,-9-1-1,-9-6 0,-10-6 0,-8-6-1,-4-6 0,3-2-1,3-3 0,4-3-1,16-7 5,32-9 10,31-10 9,32-8 11,16-9 1,4-6-6,3-6-7,3-6-6,-2-2-5,-6 3-5,-6 3-5,-6 4-5,-4 1-6,1 0-8,-1 0-10,1 0-7</inkml:trace>
</inkml:ink>
</file>

<file path=ppt/ink/ink1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4"/>
    </inkml:context>
    <inkml:brush xml:id="br0">
      <inkml:brushProperty name="width" value="0.04629" units="cm"/>
      <inkml:brushProperty name="height" value="0.04629" units="cm"/>
      <inkml:brushProperty name="color" value="#F2395B"/>
    </inkml:brush>
  </inkml:definitions>
  <inkml:trace contextRef="#ctx0" brushRef="#br0">101700 2700 475,'43'-113'32,"-11"26"3,-14 24 4,-11 26 3,-12 18 1,-9 13-3,-10 12-4,-8 13-2,-9 10-6,-6 10-5,-6 10-7,-6 9-6,-7 15-3,-6 22-2,-6 22-1,-6 23-1,-1 6-1,7-5 0,6-7-1,7-5 0,5-9-1,7-9 1,6-10 1,7-8 1,4-9 0,3-6 0,3-6 0,4-6 0,5-7 0,10-6-4,10-6-1,9-6-3,15-13 0,22-19 0,22-18 1,23-19 0,17-19 0,17-19-3,15-18-2,16-19-2,9-13-1,3-6-3,3-6-2,4-6-1,-10 2-1,-22 14 4,-22 11 2,-21 14 4,-18 13 0,-12 16 2,-13 15 0,-12 17 2,-16 16 7,-19 19 14,-18 19 16,-19 19 14,-8 13 3,3 10-9,3 10-9,4 9-8,1 2-7,0-2-3,0-3-3,0-3-3,3-6-2,6-5 0,7-7-2,6-5 0,3-4-1,0 0-1,0 0-2,0 0-1,9-4-1,19-5 0,19-7-1,19-5-1,10-12-1,4-16 0,3-15 0,3-15-1,4-15-1,7-12 0,6-13-2,7-12 0,-1-9 0,-6-2 1,-6-3 2,-6-3 0,-9 1 1,-8 6 3,-10 7 0,-9 6 3,-10 4 0,-9 4 1,-10 3 0,-8 3 1,-11 3 0,-8 3 0,-10 3 1,-9 4-1,-10 2 0,-9 4 0,-10 3 0,-8 3 0,-11 4-5,-8 7-7,-10 6-9,-9 7-8,-9 11-3,-5 20 1,-7 18 2,-5 20 0,5 5-3,19-6-10,19-6-9,19-6-9</inkml:trace>
</inkml:ink>
</file>

<file path=ppt/ink/ink1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7"/>
    </inkml:context>
    <inkml:brush xml:id="br0">
      <inkml:brushProperty name="width" value="0.022" units="cm"/>
      <inkml:brushProperty name="height" value="0.022" units="cm"/>
      <inkml:brushProperty name="color" value="#F2395B"/>
    </inkml:brush>
  </inkml:definitions>
  <inkml:trace contextRef="#ctx0" brushRef="#br0">101650 7600 999,'-24'-25'-84,"4"0"20,3 0 22,3 0 21</inkml:trace>
</inkml:ink>
</file>

<file path=ppt/ink/ink1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7"/>
    </inkml:context>
    <inkml:brush xml:id="br0">
      <inkml:brushProperty name="width" value="0.022" units="cm"/>
      <inkml:brushProperty name="height" value="0.022" units="cm"/>
      <inkml:brushProperty name="color" value="#F2395B"/>
    </inkml:brush>
  </inkml:definitions>
  <inkml:trace contextRef="#ctx0" brushRef="#br0">101550 7150 999,'23'-25'-5,"-3"0"-13,-3 0-11,-2 0-12,-3 1 0,1 4 8,-1 3 10,1 3 9</inkml:trace>
</inkml:ink>
</file>

<file path=ppt/ink/ink1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8"/>
    </inkml:context>
    <inkml:brush xml:id="br0">
      <inkml:brushProperty name="width" value="0.04551" units="cm"/>
      <inkml:brushProperty name="height" value="0.04551" units="cm"/>
      <inkml:brushProperty name="color" value="#F2395B"/>
    </inkml:brush>
  </inkml:definitions>
  <inkml:trace contextRef="#ctx0" brushRef="#br0">101950 6600 483,'39'-90'9,"-22"23"10,-22 22 10,-21 22 9,-10 12 1,3 3-8,3 3-8,4 4-9,-3 2-5,-5 4-3,-7 3-2,-5 3-3,-3 6-2,4 9 1,3 10 0,3 10 0,-1 5 1,-2 4 0,-3 3 1,-3 3 0,-2 3 0,0 3 0,0 3 0,0 4 1,1-1 0,4-3 0,3-3 1,3-2 0,4-8 0,7-8 1,6-10-1,7-9 1,4-4-1,3 4 0,3 3 1,4 3-1,1 1 0,0 1-1,0-1-1,0 1-2,4-4 0,10-6-3,10-6 0,9-6-3,10-7 0,14-6 1,11-6-1,14-6 1,14-12 0,20-15-2,18-15-1,20-16-2,5-10-1,-6-3-2,-6-3-2,-6-2-3,-10-3 1,-12 1 1,-13-1 3,-12 1 1,-13 4 1,-12 9 0,-13 10-1,-12 10-2,-12 7 4,-8 6 5,-10 7 6,-9 6 5,-12 15 10,-11 26 12,-14 24 13,-11 26 12,-11 18 0,-5 13-10,-7 12-13,-5 13-10,-4 4-8,0-3-1,0-3-1,0-2-2,0-5-2,0-2-3,0-3-1,0-3-2,6-9-2,13-11-1,12-14 0,13-11-2,21-29-6,32-44-14,31-43-12,32-44-13,16-22-2,4 0 9,3 0 8,3 0 9,-2 6 7,-6 13 5,-6 12 4,-6 13 4,-12 10 3,-15 10-2,-15 10 0,-16 9-1,-12 13 11,-5 20 20,-7 18 21,-5 20 22,-4 14 4,0 14-12,0 11-12,0 14-12,0 0-9,0-8-4,0-10-6,0-9-4,1-4-3,4 4-1,3 3-2,3 3-1,-1 1-1,-2 1-2,-3-1-2,-3 1-1,-1-4 0,4-6-2,3-6 0,3-6 0,6-13-2,9-19-1,10-18-2,10-19-2,7-18 0,6-15 1,7-15 1,6-16 1,4-8 1,4 0 1,3 0 0,3 0 1,-2 1 0,-6 4-1,-6 3-1,-6 3-1,-7 4-1,-6 7-3,-6 6-3,-6 7-2,-7 5-3,-6 7 0,-6 6-2,-6 7-1,-6 2-5,-2 1-8,-3-1-10,-3 1-8</inkml:trace>
</inkml:ink>
</file>

<file path=ppt/ink/ink1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09"/>
    </inkml:context>
    <inkml:brush xml:id="br0">
      <inkml:brushProperty name="width" value="0.04033" units="cm"/>
      <inkml:brushProperty name="height" value="0.04033" units="cm"/>
      <inkml:brushProperty name="color" value="#F2395B"/>
    </inkml:brush>
  </inkml:definitions>
  <inkml:trace contextRef="#ctx0" brushRef="#br0">104900 5950 545,'71'0'125,"-5"0"-26,-7 0-27,-5 0-27,-4 0-15,0 0-5,0 0-5,0 0-6,1 0-3,4 0-3,3 0-4,3 0-3,1 0-2,1 0-5,-1 0-2,1 0-4,-4-2-5,-6-3-7,-6-3-7,-6-2-6</inkml:trace>
</inkml:ink>
</file>

<file path=ppt/ink/ink1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29"/>
    </inkml:context>
    <inkml:brush xml:id="br0">
      <inkml:brushProperty name="width" value="0.04822" units="cm"/>
      <inkml:brushProperty name="height" value="0.04822" units="cm"/>
      <inkml:brushProperty name="color" value="#F2395B"/>
    </inkml:brush>
  </inkml:definitions>
  <inkml:trace contextRef="#ctx0" brushRef="#br0">17400 50100 456,'0'-135'2,"0"32"6,0 31 5,0 32 5,-2 15 1,-3 0-2,-3 0-3,-2 0-2,-6 0-3,-6 0 0,-6 0 0,-6 0-2,-4 0 0,1 0 0,-1 0-1,1 0 0,-1 1-2,1 4-1,-1 3-1,1 3-1,-9 1-1,-15 1 2,-15-1 0,-16 1 1,-7 2 1,4 7-1,3 6 1,3 7-1,1 0 0,1-2-1,-1-3 1,1-3 0,-4-1-1,-6 4 1,-6 3 0,-6 3 1,-4 1-1,1 1 0,-1-1 1,1 1-1,-3 1 1,-2 3 0,-3 3-1,-3 4 1,-2 2 0,0 4 0,0 3 0,0 3 1,0 3-1,0 3-1,0 3 0,0 4-1,1 4 0,4 6 1,3 7 0,3 6 0,3 3 1,3 0-1,3 0 1,4 0-1,2 1 1,4 4-1,3 3 0,3 3 0,3-2 0,3-6 0,3-6 0,4-6-1,5-2 1,10 3 0,10 3 0,9 4 0,6 2 0,3 4 0,3 3 0,4 3-1,4 3 1,6 3-1,7 3 1,6 4-1,3-1 1,0-3 0,0-3 1,0-2 0,0-3 0,0 1-1,0-1-1,0 1 0,4-1-1,10 1 2,10-1 0,9 1 2,6-4-1,3-6 2,3-6 0,4-6 1,2-6 1,4-2-1,3-3 1,3-3 0,1-2 0,1 0 0,-1 0-1,1 0 1,1 3-1,3 6-1,3 7 1,4 6 0,2-1 0,4-5 0,3-7-1,3-5 0,3-6-2,3-3-1,3-3-4,4-2-1,1-1-1,0 3 1,0 3 1,0 4 1,-2-1 1,-3-3-1,-3-3 1,-2-2-1,-1-1 0,3 3 1,3 3 0,4 4 0,-1-1 0,-3-3 0,-3-3 0,-2-2-1,-1-1 1,3 3 0,3 3 0,4 4 1,1-3-1,0-5-1,0-7 0,0-5 0,3-6-1,6-3 0,7-3 1,6-2-1,3-5 1,0-2-1,0-3 1,0-3 0,1-6 0,4-5-1,3-7 1,3-5-1,3-4 0,3 0 0,3 0 0,4 0 1,-1-2 0,-3-3-1,-3-3 1,-2-2-1,-3-3-1,1 1 1,-1-1-1,1 1-1,-3 1 0,-2 3 0,-3 3 0,-3 4-1,-4 1 1,-3 0 0,-3 0 0,-2 0 2,-1 1 0,3 4 2,3 3 0,4 3 2,1-1 1,0-2-1,0-3-1,0-3 0,-2-6 0,-3-5 0,-3-7 0,-2-5-1,-1-6 1,3-3-1,3-3 0,4-2 0,1-6-1,0-6-1,0-6-2,0-6-1,-2-2 0,-3 3 0,-3 3 0,-2 4 0,-5-1 0,-2-3 0,-3-3 0,-3-2 1,-7-6-2,-9-6 0,-10-6 0,-8-6-1,-9-6 0,-6-2 2,-6-3 0,-6-3 2,-9-2 0,-8 0 1,-10 0 0,-9 0 2,-7 4-1,-3 10-1,-3 10 0,-2 9 0,-8 4 0,-8 1 0,-10-1 2,-9 1 0,-10 2 1,-9 7-2,-10 6-1,-8 7-1,-11 0 0,-8-2 0,-10-3 1,-9-3 0,-4-2 0,4 0 1,3 0-1,3 0 0,-1 1 1,-2 4-1,-3 3 1,-3 3-1,-7 1 2,-9 1 0,-10-1 2,-8 1 1,-6-1 1,1 1 1,-1-1 0,1 1 2,-6 2 0,-8 7-1,-10 6-1,-9 7-1,-2 7-1,6 9-1,7 10-1,6 10 0,3 2-1,0-3 0,0-3 1,0-2 1,0-3-2,0 1-2,0-1-2,0 1-2,1 1-1,4 3 1,3 3 1,3 4 1,1 1 1,1 0 0,-1 0 1,1 0-1,-1 1 1,1 4 1,-1 3 0,1 3 0,-3 4 0,-2 7-1,-3 6-1,-3 7-2,-1 2 0,4 1 1,3-1 0,3 1 1,3 2-1,3 7-1,3 6 0,4 7-2,-1 11-1,-3 20-1,-3 18-3,-2 20-1,0 11-1,7 7 1,6 6 1,7 7-1,13 2-4,22 1-10,22-1-11,23 1-11,14-13-3,10-25 0,10-25 2,9-25 1</inkml:trace>
</inkml:ink>
</file>

<file path=ppt/ink/ink1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2"/>
    </inkml:context>
    <inkml:brush xml:id="br0">
      <inkml:brushProperty name="width" value="0.05153" units="cm"/>
      <inkml:brushProperty name="height" value="0.05153" units="cm"/>
      <inkml:brushProperty name="color" value="#F2395B"/>
    </inkml:brush>
  </inkml:definitions>
  <inkml:trace contextRef="#ctx0" brushRef="#br0">30600 51850 426,'-40'23'73,"23"-3"-13,22-3-13,22-2-12,16-1-6,14 3-2,11 3 0,14 4-2,5-1-2,1-3-5,-1-3-5,1-2-5,-4-3-2,-6 1 1,-6-1 0,-6 1 0,-10 7 0,-12 16 0,-13 15-1,-12 17 1,-12 11-1,-8 10 2,-10 10 0,-9 9 1,-9 4 2,-5 1 2,-7-1 2,-5 1 2,-3 1 0,4 3-4,3 3-3,3 4-4,3-6-5,3-11-3,3-14-6,4-11-4,1-12-4,0-9-1,0-10-2,0-8-1,-4-11-1,-5-8 0,-7-10 0,-5-9 1,-6-15-2,-3-18-1,-3-19-1,-2-18-3,0-9 1,7 4 5,6 3 3,7 3 4,5 6 4,7 9 3,6 10 4,7 10 4,19 4 8,35 0 13,35 0 14,34 0 14,10 1 1,-11 4-10,-14 3-10,-11 3-11,-7 3-5,0 3-2,0 3-2,0 4-1,-8 10-2,-16 19-6,-15 19-4,-15 19-4,-18 10-3,-19 4-3,-18 3 0,-19 3-3,-12-2 0,-2-6 3,-3-6 1,-3-6 1,-13 2 0,-22 14-4,-22 11-4,-21 14-3,-4 0-2,16-8 1,15-10 2,17-9 1,10-12 4,6-11 6,7-14 7,6-11 7,18-9 10,32-3 12,31-3 14,32-2 13,29-6-1,28-6-12,28-6-14,29-6-13,18-7-9,9-6-4,10-6-5,10-6-3,0-4-6,-5 1-8,-7-1-6,-5 1-6,-9-6-6,-9-8-2,-10-10-2,-8-9-3,-17-7 0,-21-3 0,-22-3 2,-22-2 1,-15 3 3,-5 14 7,-7 11 5,-5 14 7</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1"/>
    </inkml:context>
    <inkml:brush xml:id="br0">
      <inkml:brushProperty name="width" value="0.03218" units="cm"/>
      <inkml:brushProperty name="height" value="0.03218" units="cm"/>
      <inkml:brushProperty name="color" value="#F2385B"/>
    </inkml:brush>
  </inkml:definitions>
  <inkml:trace contextRef="#ctx0" brushRef="#br0">90600 13350 683,'0'-116'36,"0"19"-9,0 19-7,0 19-9,0 12-3,0 6 2,0 7 1,0 6 2,-5 1 1,-9-3 2,-10-3 0,-8-2 2,-4-1-2,3 3-3,3 3-3,4 4-4,1 2 1,0 4 5,0 3 4,0 3 4,1 6-5,4 9-14,3 10-14,3 10-15,3 4-3,3 0 8,3 0 7,4 0 9,-1 3 3,-3 6 2,-3 7 0,-2 6 2,-9 18 3,-12 32 4,-13 31 6,-12 32 5,-1 0 1,14-27-3,11-28-3,14-28-3,7-18-4,3-6-5,3-6-6,4-6-5,7-4-1,13 1 4,12-1 5,13 1 3,6-3 3,0-2 0,0-3-1,0-3 0,0-1 0,0 4-1,0 3 0,0 3 0,-2 1-1,-3 1-1,-3-1 0,-2 1 0,-6 1-1,-6 3 0,-6 3 1,-6 4 0,-7 1 0,-6 0 1,-6 0-1,-6 0 0,-7 0 0,-6 0-1,-6 0-2,-6 0 1,-10 0-2,-12 0-2,-13 0 0,-12 0-1,-10-4-1,-6-5-3,-6-7 0,-6-5-3,-2-6 1,3-3 3,3-3 1,4-2 3,4-9 2,6-12 3,7-13 3,6-12 1,10-9 4,17-2 2,15-3 3,16-3 3,18-9 1,22-11-2,22-14-1,23-11-1,19-14-2,19-11-1,19-14-1,19-11-1,9-3-2,0 10-2,0 10-1,0 9-2,-5 10-3,-9 14-5,-10 11-6,-8 14-5,-12 8-4,-12 7-3,-13 6-3,-12 7-2,-12 5-4,-8 7-1,-10 6-4,-9 7-2,-7 2 2,-3 1 6,-3-1 7,-2 1 6</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3"/>
    </inkml:context>
    <inkml:brush xml:id="br0">
      <inkml:brushProperty name="width" value="0.02772" units="cm"/>
      <inkml:brushProperty name="height" value="0.02772" units="cm"/>
      <inkml:brushProperty name="color" value="#F2385B"/>
    </inkml:brush>
  </inkml:definitions>
  <inkml:trace contextRef="#ctx0" brushRef="#br0">84800 29150 793,'-24'25'-2,"4"0"4,3 0 5,3 0 3,1 0 3,1 0-1,-1 0 0,1 0-1,-3 3 1,-2 6 2,-3 7 2,-3 6 2,-2 3 0,0 0-2,0 0-2,0 0-2,1 1-2,4 4-4,3 3-2,3 3-2,-1 4-3,-2 7-1,-3 6-1,-3 7-1,1-1 0,6-6 0,7-6 1,6-6 1,3-7 0,0-6 0,0-6 1,0-6 0,0-6 0,0-2 0,0-3 1,0-3-1,4-4-1,10-3-1,10-3-2,9-2-2,4-6-2,1-6 0,-1-6-1,1-6-1,-3-7 0,-2-6 1,-3-6 2,-3-6 1,-6-4 1,-5 1 2,-7-1-1,-5 1 2,-4-1 0,0 1 1,0-1 0,0 1-1,0 1 2,0 3-1,0 3 0,0 4 1,-2 1 0,-3 0 0,-3 0 0,-2 0 1,-8 4-1,-8 10-1,-10 10-1,-9 9-1,-5 7-1,0 7 0,0 6-1,0 7 0,1 0-1,4-2 0,3-3 1,3-3-1,3-4 0,3-3-1,3-3-2,4-2 0,7-6-2,13-6-4,12-6-4,13-6-2</inkml:trace>
</inkml:ink>
</file>

<file path=ppt/ink/ink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0"/>
    </inkml:context>
    <inkml:brush xml:id="br0">
      <inkml:brushProperty name="width" value="0.03773" units="cm"/>
      <inkml:brushProperty name="height" value="0.03773" units="cm"/>
      <inkml:brushProperty name="color" value="#F2395B"/>
    </inkml:brush>
  </inkml:definitions>
  <inkml:trace contextRef="#ctx0" brushRef="#br0">69427 48575 583,'-6'-16'4,"2"2"10,4 1 8,3 1 10,1 1 2,1 1-5,1 0-5,2 2-4,1 1 1,3 0 6,4 2 6,2 1 6,2 0 0,1 2-7,1 0-9,1 2-7,0 0-9,-2 2-7,0 0-9,0 2-8</inkml:trace>
</inkml:ink>
</file>

<file path=ppt/ink/ink2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3"/>
    </inkml:context>
    <inkml:brush xml:id="br0">
      <inkml:brushProperty name="width" value="0.04401" units="cm"/>
      <inkml:brushProperty name="height" value="0.04401" units="cm"/>
      <inkml:brushProperty name="color" value="#F2395B"/>
    </inkml:brush>
  </inkml:definitions>
  <inkml:trace contextRef="#ctx0" brushRef="#br0">33050 52150 499,'43'-140'47,"-11"73"10,-14 72 9,-11 72 10,-18 43-1,-22 16-14,-22 15-14,-21 17-14,-12 2-11,1-9-9,-1-10-9,1-8-10,4-15-8,9-19-9,10-18-9,10-19-8,7-19-8,6-19-4,7-18-4,6-19-6,7-12 2,10-2 8,10-3 8,9-3 8</inkml:trace>
</inkml:ink>
</file>

<file path=ppt/ink/ink2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3"/>
    </inkml:context>
    <inkml:brush xml:id="br0">
      <inkml:brushProperty name="width" value="0.03772" units="cm"/>
      <inkml:brushProperty name="height" value="0.03772" units="cm"/>
      <inkml:brushProperty name="color" value="#F2395B"/>
    </inkml:brush>
  </inkml:definitions>
  <inkml:trace contextRef="#ctx0" brushRef="#br0">32800 52900 583,'50'-47'5,"0"6"-2,0 7-1,0 6 0,1 6 4,4 6 14,3 7 11,3 6 13,1 1 5,1-3-3,-1-3-3,1-2-3,-1 0-4,1 7-5,-1 6-4,1 7-5,-4 5-12,-6 7-21,-6 6-20,-6 7-21,-9 0-10,-8-2-2,-10-3-2,-9-3-2</inkml:trace>
</inkml:ink>
</file>

<file path=ppt/ink/ink2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3"/>
    </inkml:context>
    <inkml:brush xml:id="br0">
      <inkml:brushProperty name="width" value="0.04649" units="cm"/>
      <inkml:brushProperty name="height" value="0.04649" units="cm"/>
      <inkml:brushProperty name="color" value="#F2395B"/>
    </inkml:brush>
  </inkml:definitions>
  <inkml:trace contextRef="#ctx0" brushRef="#br0">33450 53000 473,'-68'15'60,"17"32"3,15 31 3,16 32 1,9 27-4,3 26-9,3 24-10,4 26-10,1 37-8,0 50-5,0 50-5,0 50-6,0 28-7,0 6-11,0 7-11,0 6-10,1-29-2,4-61 5,3-64 5,3-61 5,1-45-7,1-24-20,-1-26-20,1-24-20</inkml:trace>
</inkml:ink>
</file>

<file path=ppt/ink/ink2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4"/>
    </inkml:context>
    <inkml:brush xml:id="br0">
      <inkml:brushProperty name="width" value="0.05925" units="cm"/>
      <inkml:brushProperty name="height" value="0.05925" units="cm"/>
      <inkml:brushProperty name="color" value="#F2395B"/>
    </inkml:brush>
  </inkml:definitions>
  <inkml:trace contextRef="#ctx0" brushRef="#br0">34700 52400 371,'-10'-22'61,"32"6"-10,31 7-10,32 6-8,18-4-9,6-11-4,7-14-5,6-11-5,-2-6-5,-9 4-4,-10 3-5,-8 3-4,-22 3-8,-30 3-9,-32 3-11,-30 4-10,-20 1-1,-6 0 7,-6 0 6,-6 0 8,1-4 7,9-5 5,10-7 5,10-5 6,4-1 4,0 6 0,0 7 1,0 6 0,1 7 10,4 10 16,3 10 16,3 9 17,-2 21 3,-6 35-9,-6 35-11,-6 34-10,-6 20-7,-2 6-4,-3 7-5,-3 6-5,-2-2-4,0-9-3,0-10-2,0-8-4,1-14-1,4-15-1,3-15 0,3-16 0,18-19-2,35-22-2,35-22-3,34-21-2,18-21-1,4-19 0,3-18 1,3-19 1,-4-5-2,-8 9-1,-10 10-4,-9 10-2,-18 7-1,-24 6 0,-26 7 0,-24 6-1,-17 7 3,-5 10 4,-7 10 5,-5 9 4,-3 6 5,4 3 4,3 3 5,3 4 4,3 4 2,3 6 1,3 7 0,4 6 0,2 4 2,4 4 2,3 3 3,3 3 3,3 1 1,3 1-2,3-1-3,4 1-1,2 5-2,4 14-4,3 11-3,3 14-3,1 10-4,1 9-2,-1 10-5,1 10-3,-3-1-5,-2-9-8,-3-10-8,-3-8-7,-2-15-2,0-19 2,0-18 3,0-19 4,-7-15 1,-11-8-1,-14-10 0,-11-9 0,-11-9 1,-5-5 4,-7-7 2,-5-5 3,0-3 6,10 4 6,10 3 8,9 3 6,9-4 11,9-8 12,10-10 14,10-9 13,19-20 0,32-27-10,31-28-12,32-28-11,13-13-8,-3 3-8,-3 3-6,-2 4-8,-6 8-2,-6 17 1,-6 15 1,-6 16 0,-7 12 1,-6 9-1,-6 10 0,-6 10-1,-7 8-2,-6 10-6,-6 10-5,-6 9-5,-4 4-2,1 1 2,-1-1 2,1 1 0,1-1 6,3 1 6,3-1 7,4 1 7,-1 1 3,-3 3-2,-3 3-1,-2 4-1,-5 13 5,-2 26 10,-3 24 10,-3 26 11,-6 10 4,-5-3-3,-7-3-2,-5-2-3,-3-1-4,4 3-7,3 3-5,3 4-6,4 11-5,7 23-5,6 22-4,7 22-3,-1-4-7,-6-28-6,-6-28-6,-6-27-7,-16-51-11,-25-72-16,-25-72-17,-25-71-15,-5-20-1,16 35 14,15 35 13,17 34 14</inkml:trace>
</inkml:ink>
</file>

<file path=ppt/ink/ink2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4"/>
    </inkml:context>
    <inkml:brush xml:id="br0">
      <inkml:brushProperty name="width" value="0.04652" units="cm"/>
      <inkml:brushProperty name="height" value="0.04652" units="cm"/>
      <inkml:brushProperty name="color" value="#F2395B"/>
    </inkml:brush>
  </inkml:definitions>
  <inkml:trace contextRef="#ctx0" brushRef="#br0">36350 53550 472,'-27'-61'1,"-3"-22"1,-3-22 0,-2-21 2,0 19 12,7 64 22,6 61 22,7 64 23,2 38 3,1 16-18,-1 15-18,1 17-16,-1 8-11,1 4-2,-1 3-3,1 3-2,1-1-11,3-2-15,3-3-17,4-3-16,1-20-14,0-33-9,0-35-11,0-34-9</inkml:trace>
</inkml:ink>
</file>

<file path=ppt/ink/ink2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4"/>
    </inkml:context>
    <inkml:brush xml:id="br0">
      <inkml:brushProperty name="width" value="0.04058" units="cm"/>
      <inkml:brushProperty name="height" value="0.04058" units="cm"/>
      <inkml:brushProperty name="color" value="#F2395B"/>
    </inkml:brush>
  </inkml:definitions>
  <inkml:trace contextRef="#ctx0" brushRef="#br0">37250 52000 542,'53'-65'136,"6"23"-25,7 22-27,6 22-27,-1 15-19,-5 9-15,-7 10-14,-5 10-15,-8 5-12,-5 4-9,-7 3-10,-5 3-10</inkml:trace>
</inkml:ink>
</file>

<file path=ppt/ink/ink2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49:45"/>
    </inkml:context>
    <inkml:brush xml:id="br0">
      <inkml:brushProperty name="width" value="0.06255" units="cm"/>
      <inkml:brushProperty name="height" value="0.06255" units="cm"/>
      <inkml:brushProperty name="color" value="#F2395B"/>
    </inkml:brush>
  </inkml:definitions>
  <inkml:trace contextRef="#ctx0" brushRef="#br0">38500 51400 351,'-50'104'98,"0"10"-24,0 10-22,0 9-24,-2 6-13,-3 3-3,-3 3-4,-2 4-3,-3-7-5,1-16-5,-1-15-4,1-15-6,2-15-2,7-12 2,6-13 1,7-12 1,13-12 0,22-8 2,22-10 1,23-9 0,14-10 2,10-9 3,10-10 3,9-8 2,-1-3 2,-8 7-2,-10 6 0,-9 7-2,-16 10 2,-22 16 5,-22 15 4,-21 17 4,-15 11 1,-6 10-2,-6 10-2,-6 9-2,-6 2-3,-2-2-4,-3-3-2,-3-3-4,13-17-3,32-27-1,31-28-3,32-28-1,21-20-1,13-8 2,12-10 1,13-9 2,4-1 3,-3 10 5,-3 10 5,-2 9 5,-8 7 3,-8 7 2,-10 6 1,-9 7 3,-12 10-1,-11 16-1,-14 15-1,-11 17-3,-12 10 0,-9 6-2,-10 7-2,-8 6-1,-11 4-1,-8 4-1,-10 3 0,-9 3-1,-4-1-3,4-2-7,3-3-7,3-3-6,3-9-3,3-11 1,3-14 1,4-11 1,-1-11 2,-3-5 0,-3-7 2,-2-5 1,-1-6 2,3-3 3,3-3 2,4-2 2,1-3 3,0 1 2,0-1 2,0 1 4,3-1 1,6 1 3,7-1 1,6 1 3,12 5 12,19 14 20,19 11 20,19 14 22,18 13 0,19 16-16,19 15-19,19 17-16,18 13-16,19 13-13,19 12-11,19 13-13,19 2-13,23-5-11,22-7-13,22-5-11,-17-17-7,-52-24-3,-53-26 0,-53-24-3</inkml:trace>
</inkml:ink>
</file>

<file path=ppt/ink/ink2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8"/>
    </inkml:context>
    <inkml:brush xml:id="br0">
      <inkml:brushProperty name="width" value="0.03677" units="cm"/>
      <inkml:brushProperty name="height" value="0.03677" units="cm"/>
      <inkml:brushProperty name="color" value="#F2395B"/>
    </inkml:brush>
  </inkml:definitions>
  <inkml:trace contextRef="#ctx0" brushRef="#br0">11400 4150 598,'-27'-24'102,"-3"4"-23,-3 3-23,-2 3-22,-5-1-13,-2-2-3,-3-3-4,-3-3-2,-4-2-4,-3 0-2,-3 0-3,-2 0-3,-5 3-1,-2 6 2,-3 7 2,-3 6 1,-4 6 0,-3 6-2,-3 7-1,-2 6-2,-1 9 0,3 13 2,3 12 0,4 13 3,2 9-1,4 6 1,3 7-1,3 6-1,3 3 1,3 0 1,3 0-1,4 0 2,4 0-2,6 0-3,7 0-1,6 0-4,6 1 0,6 4 1,7 3 0,6 3 2,4-2 0,4-6 0,3-6 1,3-6-1,4-7-1,7-6 0,6-6-1,7-6-1,4-7 0,3-6 1,3-6 0,4-6 0,4-9 0,6-8 0,7-10-2,6-9 0,6-12-2,6-11-1,7-14-1,6-11-2,6-14-2,6-11-3,7-14-5,6-11-3,1-6-1,-3 4 0,-3 3 2,-2 3 1,-14 9-1,-21 16-6,-22 15-4,-22 17-5</inkml:trace>
</inkml:ink>
</file>

<file path=ppt/ink/ink2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8"/>
    </inkml:context>
    <inkml:brush xml:id="br0">
      <inkml:brushProperty name="width" value="0.03668" units="cm"/>
      <inkml:brushProperty name="height" value="0.03668" units="cm"/>
      <inkml:brushProperty name="color" value="#F2395B"/>
    </inkml:brush>
  </inkml:definitions>
  <inkml:trace contextRef="#ctx0" brushRef="#br0">11650 5150 599,'0'117'77,"0"-16"-15,0-15-17,0-15-15,0-9-8,0 1-2,0-1-2,0 1-1,0-1-1,0 1 0,0-1-2,0 1-1,3-1-2,6 1-2,7-1-2,6 1-3,3-4-1,0-6 1,0-6 1,0-6 0,-7-6-2,-11-2-8,-14-3-6,-11-3-6,-14-1-5,-11 4-4,-14 3-3,-11 3-3,-9 1-2,-3 1 1,-3-1 1,-2 1 1,-1-6 1,3-8 1,3-10 1,4-9 2,7-7 0,13-3 3,12-3 0,13-2 2,9-5 3,6-2 3,7-3 4,6-3 4,3-2 2,0 0 1,0 0 1,0 0 1</inkml:trace>
</inkml:ink>
</file>

<file path=ppt/ink/ink2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9"/>
    </inkml:context>
    <inkml:brush xml:id="br0">
      <inkml:brushProperty name="width" value="0.02859" units="cm"/>
      <inkml:brushProperty name="height" value="0.02859" units="cm"/>
      <inkml:brushProperty name="color" value="#F2395B"/>
    </inkml:brush>
  </inkml:definitions>
  <inkml:trace contextRef="#ctx0" brushRef="#br0">11800 5250 769,'1'45'-11,"4"-9"9,3-10 8,3-8 9,9-8 6,16-2 7,15-3 5,17-3 7,5-2-2,-3 0-11,-3 0-10,-2 0-11,-6 0-4,-6 0 0,-6 0 2,-6 0 1,-6-2-7,-2-3-14,-3-3-14,-3-2-14</inkml:trace>
</inkml:ink>
</file>

<file path=ppt/ink/ink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1"/>
    </inkml:context>
    <inkml:brush xml:id="br0">
      <inkml:brushProperty name="width" value="0.04539" units="cm"/>
      <inkml:brushProperty name="height" value="0.04539" units="cm"/>
      <inkml:brushProperty name="color" value="#F2395B"/>
    </inkml:brush>
  </inkml:definitions>
  <inkml:trace contextRef="#ctx0" brushRef="#br0">70487 50212 484,'-15'-7'5,"2"0"10,2 2 11,3 1 9,3 0 7,8 0 4,6 0 3,7 0 3,6 0-1,5 0-6,5 0-5,5 1-7,2-1-6,2 2-6,0 0-7,2 2-7,-2 0-3,-4 0-2,-4 0-1,-3 0-1,-5 0-8,-3 2-17,-5 0-15,-3 2-15,-4 0-9,-2 3 1,-4 2 0,-2 2 0,-4-1 4,0-1 11,-3-2 8,-2-2 11</inkml:trace>
</inkml:ink>
</file>

<file path=ppt/ink/ink2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9"/>
    </inkml:context>
    <inkml:brush xml:id="br0">
      <inkml:brushProperty name="width" value="0.03679" units="cm"/>
      <inkml:brushProperty name="height" value="0.03679" units="cm"/>
      <inkml:brushProperty name="color" value="#F2395B"/>
    </inkml:brush>
  </inkml:definitions>
  <inkml:trace contextRef="#ctx0" brushRef="#br0">12950 3650 597,'45'-82'12,"-9"39"11,-10 36 11,-8 39 12,-8 21 2,-2 6-6,-3 7-7,-3 6-5,-2 6-4,0 6-4,0 7-2,0 6-3,0 3-3,0 0-2,0 0-2,0 0-3,0 0-3,0 0-4,0 0-3,0 0-3,-2-2-3,-3-3-2,-3-3-2,-2-2-1,-1-5-4,3-2-6,3-3-7,4-3-6,-1-9-4,-3-11-3,-3-14-3,-2-11-1</inkml:trace>
</inkml:ink>
</file>

<file path=ppt/ink/ink2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9"/>
    </inkml:context>
    <inkml:brush xml:id="br0">
      <inkml:brushProperty name="width" value="0.02977" units="cm"/>
      <inkml:brushProperty name="height" value="0.02977" units="cm"/>
      <inkml:brushProperty name="color" value="#F2395B"/>
    </inkml:brush>
  </inkml:definitions>
  <inkml:trace contextRef="#ctx0" brushRef="#br0">12950 5150 739,'26'-91'17,"4"19"1,3 19-1,3 19 0,1 9 2,1 0 2,-1 0 2,1 0 4,2 1-2,7 4-3,6 3-3,7 3-5,2 1-3,1 1-4,-1-1-4,1 1-3,-4 1-4,-6 3-5,-6 3-5,-6 4-5,-6 1-2,-2 0-1,-3 0 1,-3 0-2,-4-4-3,-3-5-7,-3-7-8,-2-5-8</inkml:trace>
</inkml:ink>
</file>

<file path=ppt/ink/ink2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5:59"/>
    </inkml:context>
    <inkml:brush xml:id="br0">
      <inkml:brushProperty name="width" value="0.04365" units="cm"/>
      <inkml:brushProperty name="height" value="0.04365" units="cm"/>
      <inkml:brushProperty name="color" value="#F2395B"/>
    </inkml:brush>
  </inkml:definitions>
  <inkml:trace contextRef="#ctx0" brushRef="#br0">14050 4250 503,'0'-252'-38,"0"47"9,0 47 8,0 48 9,1 24 8,4 3 7,3 3 5,3 4 8,1 2 2,1 4-2,-1 3 0,1 3-2,-3 4 1,-2 7 3,-3 6 2,-3 7 3,-1 16 6,4 29 12,3 28 11,3 28 10,1 23 1,1 19-12,-1 19-11,1 19-12,-3 15-7,-2 13-4,-3 12-3,-3 13-5,-2 13-3,0 17-5,0 15-5,0 16-4,-4 21-6,-5 29-6,-7 28-6,-5 28-6,-1 10-4,6-5-3,7-7-1,6-5-2,3-36 0,0-61 3,0-64 4,0-61 2,0-36 3,0-5-1,0-7 1,0-5 1</inkml:trace>
</inkml:ink>
</file>

<file path=ppt/ink/ink2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05"/>
    </inkml:context>
    <inkml:brush xml:id="br0">
      <inkml:brushProperty name="width" value="0.03521" units="cm"/>
      <inkml:brushProperty name="height" value="0.03521" units="cm"/>
      <inkml:brushProperty name="color" value="#F2395B"/>
    </inkml:brush>
  </inkml:definitions>
  <inkml:trace contextRef="#ctx0" brushRef="#br0">15600 5200 624,'-22'26'24,"6"4"1,7 3 0,6 3 0,3 1 0,0 1-3,0-1-2,0 1-3,0 2-1,0 7-2,0 6-1,0 7-1,0 0 0,0-2-1,0-3 0,0-3 0,1-1-1,4 4 0,3 3-1,3 3-1,3 1 0,3 1 1,3-1 0,4 1 0,2-3 0,4-2-3,3-3-2,3-3-3,-4-4 0,-8-3-3,-10-3 0,-9-2-1,-5-3-2,0 1 1,0-1-2,0 1 0,-4-3 0,-5-2 0,-7-3 1,-5-3-1,-8-2 2,-5 0 0,-7 0 0,-5 0 1,-8 0-1,-5 0-1,-7 0-1,-5 0-2,-4-4-2,0-5-3,0-7-1,0-5-3,0-4-3,0 0 0,0 0-3,0 0-1,4-2-1,10-3 1,10-3-1,9-2 1,9-6 1,9-6 1,10-6 2,10-6 0,5-2 2,4 3 0,3 3 2,3 4 0</inkml:trace>
</inkml:ink>
</file>

<file path=ppt/ink/ink2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05"/>
    </inkml:context>
    <inkml:brush xml:id="br0">
      <inkml:brushProperty name="width" value="0.03221" units="cm"/>
      <inkml:brushProperty name="height" value="0.03221" units="cm"/>
      <inkml:brushProperty name="color" value="#F2395B"/>
    </inkml:brush>
  </inkml:definitions>
  <inkml:trace contextRef="#ctx0" brushRef="#br0">15750 5300 683,'-19'23'7,"13"-3"4,12-3 5,13-2 5,12-5 3,13-2 4,12-3 3,13-3 4,4-4-2,-3-3-6,-3-3-6,-2-2-6,-3-3-3,1 1 0,-1-1 0,1 1 0,-6-1-15,-8 1-28,-10-1-28,-9 1-28</inkml:trace>
</inkml:ink>
</file>

<file path=ppt/ink/ink2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08"/>
    </inkml:context>
    <inkml:brush xml:id="br0">
      <inkml:brushProperty name="width" value="0.04476" units="cm"/>
      <inkml:brushProperty name="height" value="0.04476" units="cm"/>
      <inkml:brushProperty name="color" value="#F2395B"/>
    </inkml:brush>
  </inkml:definitions>
  <inkml:trace contextRef="#ctx0" brushRef="#br0">16400 2700 491,'50'0'125,"0"0"-27,0 0-27,0 0-27,-2-2-17,-3-3-4,-3-3-5,-2-2-4,-1-1-4,3 3 0,3 3-1,4 4-1,2-1 0,4-3-1,3-3 1,3-2 0,3-1-1,3 3-1,3 3-2,4 4-1,-4 1-2,-9 0-4,-10 0-1,-8 0-4,-15 0-10,-19 0-18,-18 0-18,-19 0-19</inkml:trace>
</inkml:ink>
</file>

<file path=ppt/ink/ink2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28"/>
    </inkml:context>
    <inkml:brush xml:id="br0">
      <inkml:brushProperty name="width" value="0.05" units="cm"/>
      <inkml:brushProperty name="height" value="0.05" units="cm"/>
      <inkml:brushProperty name="color" value="#00BFF3"/>
    </inkml:brush>
  </inkml:definitions>
  <inkml:trace contextRef="#ctx0" brushRef="#br0">60175 9425 333,'157'63'167,"51"46"-1,49 47 1,51 47 0</inkml:trace>
</inkml:ink>
</file>

<file path=ppt/ink/ink2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29"/>
    </inkml:context>
    <inkml:brush xml:id="br0">
      <inkml:brushProperty name="width" value="0.04547" units="cm"/>
      <inkml:brushProperty name="height" value="0.04547" units="cm"/>
      <inkml:brushProperty name="color" value="#00BFF3"/>
    </inkml:brush>
  </inkml:definitions>
  <inkml:trace contextRef="#ctx0" brushRef="#br0">20450 6550 483,'-25'21'0,"0"-5"0,0-7 0,0-5 0,10-4 10,23 0 19,22 0 20,22 0 19,13-4 5,7-5-13,6-7-11,7-5-12,10-6-8,16-3-3,15-3-4,17-2-4,7-1-3,0 3-3,0 3-3,0 4-3,-5 2-2,-9 4-3,-10 3-4,-8 3-2,-12 3-2,-12 3-3,-13 3-1,-12 4-2,-16 5-8,-19 10-14,-18 10-14,-19 9-13,-15 6-4,-8 3 5,-10 3 5,-9 4 5,-1-4 7,10-9 8,10-10 9,9-8 8,2-6 5,-2 1 3,-3-1 2,-3 1 2</inkml:trace>
</inkml:ink>
</file>

<file path=ppt/ink/ink2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0"/>
    </inkml:context>
    <inkml:brush xml:id="br0">
      <inkml:brushProperty name="width" value="0.04461" units="cm"/>
      <inkml:brushProperty name="height" value="0.04461" units="cm"/>
      <inkml:brushProperty name="color" value="#00BFF3"/>
    </inkml:brush>
  </inkml:definitions>
  <inkml:trace contextRef="#ctx0" brushRef="#br0">21600 7050 493,'-49'-13'20,"4"26"19,3 24 20,3 26 19,4 15 2,7 6-17,6 7-16,7 6-17,0 7-9,-2 10-1,-3 10-3,-3 9-2,-2 7-3,0 7-6,0 6-7,0 7-6,1-3-6,4-8-8,3-10-7,3-9-8,3-13-3,3-16-1,3-15 0,4-15 0,2-20 1,4-21-1,3-22 1,3-22 1,1-11 1,1 0 3,-1 0 4,1 0 2</inkml:trace>
</inkml:ink>
</file>

<file path=ppt/ink/ink2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0"/>
    </inkml:context>
    <inkml:brush xml:id="br0">
      <inkml:brushProperty name="width" value="0.05287" units="cm"/>
      <inkml:brushProperty name="height" value="0.05287" units="cm"/>
      <inkml:brushProperty name="color" value="#00BFF3"/>
    </inkml:brush>
  </inkml:definitions>
  <inkml:trace contextRef="#ctx0" brushRef="#br0">22250 7300 416,'45'-21'4,"-9"10"10,-10 10 8,-8 9 10,-6 9 6,1 9 2,-1 10 3,1 10 3,-3 4 0,-2 0-6,-3 0-3,-3 0-6,-4 3-2,-3 6-3,-3 7-3,-2 6-1,-3 6-3,1 6-2,-1 7-3,1 6-3,-1 3-2,1 0-1,-1 0-2,1 0-3,1-2 0,3-3-2,3-3-2,4-2-1,2-8-1,4-8 1,3-10 0,3-9 0,4-9 0,7-5-1,6-7-3,7-5 0,5-6-1,7-3 1,6-3 0,7-2 2,2-5-1,1-2-2,-1-3-4,1-3-1,-1-2-4,1 0-4,-1 0-4,1 0-5,-3-2-1,-2-3 1,-3-3-1,-3-2 0,-4-5-1,-3-2-3,-3-3-3,-2-3-2</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1"/>
    </inkml:context>
    <inkml:brush xml:id="br0">
      <inkml:brushProperty name="width" value="0.04159" units="cm"/>
      <inkml:brushProperty name="height" value="0.04159" units="cm"/>
      <inkml:brushProperty name="color" value="#F2395B"/>
    </inkml:brush>
  </inkml:definitions>
  <inkml:trace contextRef="#ctx0" brushRef="#br0">70458 50781 528,'-34'-1'8,"8"0"14,8-2 14,10 0 16,7 0 4,6 0-4,6 2-4,6 1-5,5-1-4,4-1-4,6 0-5,5-1-4,2-1-8,-2 2-11,0 0-12,-1 2-11,-1 1-3,-2 2 2,0 2 2,-1 2 4,-3 0-4,-5-1-9,-5-1-10,-4 0-10,-5-2-6,1 0-3,-2-2-3,0 0-3</inkml:trace>
</inkml:ink>
</file>

<file path=ppt/ink/ink2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0"/>
    </inkml:context>
    <inkml:brush xml:id="br0">
      <inkml:brushProperty name="width" value="0.05482" units="cm"/>
      <inkml:brushProperty name="height" value="0.05482" units="cm"/>
      <inkml:brushProperty name="color" value="#00BFF3"/>
    </inkml:brush>
  </inkml:definitions>
  <inkml:trace contextRef="#ctx0" brushRef="#br0">24100 8000 401,'-22'120'149,"6"-9"-36,7-10-35,6-8-36,1-6-17,-3 1-2,-3-1-1,-2 1-1,0-1-1,7 1-3,6-1-1,7 1-2,5-1-1,7 1-2,6-1-2,7 1-1,2-4-1,1-6-2,-1-6-2,1-6-1,-1-6-2,1-2 0,-1-3-2,1-3-1,-4-2-2,-6 0-4,-6 0-2,-6 0-4,-10-4 0,-12-5 3,-13-7 1,-12-5 3,-12-3-1,-8 4-5,-10 3-5,-9 3-4,-10 4-4,-9 7-2,-10 6-4,-8 7-2,-3-1-2,7-6-2,6-6-1,7-6-1,7-9 3,9-8 6,10-10 8,10-9 6,7-7 3,6-3-3,7-3-2,6-2-2</inkml:trace>
</inkml:ink>
</file>

<file path=ppt/ink/ink2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0"/>
    </inkml:context>
    <inkml:brush xml:id="br0">
      <inkml:brushProperty name="width" value="0.03576" units="cm"/>
      <inkml:brushProperty name="height" value="0.03576" units="cm"/>
      <inkml:brushProperty name="color" value="#00BFF3"/>
    </inkml:brush>
  </inkml:definitions>
  <inkml:trace contextRef="#ctx0" brushRef="#br0">23950 8300 615,'78'-2'69,"6"-3"-6,7-3-6,6-2-7,-1-5-6,-5-2-9,-7-3-8,-5-3-7,-6-2-8,-3 0-5,-3 0-7,-2 0-5,-6 1-4,-6 4-5,-6 3-3,-6 3-3</inkml:trace>
</inkml:ink>
</file>

<file path=ppt/ink/ink2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1"/>
    </inkml:context>
    <inkml:brush xml:id="br0">
      <inkml:brushProperty name="width" value="0.05654" units="cm"/>
      <inkml:brushProperty name="height" value="0.05654" units="cm"/>
      <inkml:brushProperty name="color" value="#00BFF3"/>
    </inkml:brush>
  </inkml:definitions>
  <inkml:trace contextRef="#ctx0" brushRef="#br0">24450 3300 389,'-24'-18'95,"4"17"-14,3 15-16,3 16-15,-2 20-11,-6 25-5,-6 25-7,-6 25-6,-6 17-2,-2 9-1,-3 10 0,-3 10 0,-1-1-1,4-9-1,3-10-1,3-8 0,4-8-2,7-2-1,6-3-1,7-3-1,4-7-2,3-9-2,3-10-4,4-8-2,5-12-2,10-12-1,10-13-2,9-12-2,9-15 0,9-15-2,10-15 0,10-16-2,4-18-1,0-18 0,0-19-1,0-18-1,-4-10 0,-5 0 2,-7 0 0,-5 0 2,-9 3 1,-9 6 3,-10 7 1,-8 6 2,-8 7 2,-2 10 1,-3 10 1,-3 9 1,-9 7 0,-11 7 1,-14 6 0,-11 7 0,-14 13-4,-11 22-6,-14 22-8,-11 23-6,-12 19-6,-9 19-5,-10 19-6,-8 19-4,5-2-4,22-22-3,22-22-1,23-21-3</inkml:trace>
</inkml:ink>
</file>

<file path=ppt/ink/ink2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8"/>
    </inkml:context>
    <inkml:brush xml:id="br0">
      <inkml:brushProperty name="width" value="0.03644" units="cm"/>
      <inkml:brushProperty name="height" value="0.03644" units="cm"/>
      <inkml:brushProperty name="color" value="#00BFF3"/>
    </inkml:brush>
  </inkml:definitions>
  <inkml:trace contextRef="#ctx0" brushRef="#br0">8700 27250 603,'-66'7'66,"19"17"-9,19 15-8,19 16-9,9 9-6,0 3-5,0 3-4,0 4-5,1 2-3,4 4 0,3 3-2,3 3-2,1 10-3,1 20-5,-1 18-7,1 20-6,-3 3-5,-2-8-2,-3-10-2,-3-9-3,-2-9-1,0-5 4,0-7 1,0-5 3,0-12-5,0-16-12,0-15-13,0-15-12</inkml:trace>
</inkml:ink>
</file>

<file path=ppt/ink/ink2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8"/>
    </inkml:context>
    <inkml:brush xml:id="br0">
      <inkml:brushProperty name="width" value="0.04009" units="cm"/>
      <inkml:brushProperty name="height" value="0.04009" units="cm"/>
      <inkml:brushProperty name="color" value="#00BFF3"/>
    </inkml:brush>
  </inkml:definitions>
  <inkml:trace contextRef="#ctx0" brushRef="#br0">10600 27700 548,'-47'-47'22,"6"6"2,7 7 2,6 6 2,3 3-2,0 0-3,0 0-4,0 0-5,-4 0-2,-5 0-1,-7 0-1,-5 0-1,-3 3 0,4 6 0,3 7 1,3 6 0,1 3-1,1 0-3,-1 0-2,1 0-2,1 1-2,3 4-2,3 3-1,4 3-1,2 3 0,4 3 2,3 3 1,3 4 1,1 2 1,1 4 2,-1 3 0,1 3 1,2 7 1,7 14 2,6 11 0,7 14 2,4 3 1,3-2 1,3-3 0,4-3 1,2-2-1,4 0 0,3 0-1,3 0 0,-1-2-1,-2-3 1,-3-3 0,-3-2 0,-2-5-2,0-2-1,0-3-3,0-3-2,-4-4-3,-5-3-1,-7-3-2,-5-2-2,-4-3-1,0 1-1,0-1-2,0 1 0,-7-1-1,-11 1 1,-14-1 0,-11 1 2,-7-3-1,0-2 1,0-3 0,0-3 0,0-4 0,0-3 3,0-3 1,0-2 2,1-6 2,4-6 0,3-6 2,3-6 2,6-10 0,9-12-1,10-13 1,10-12-1,8-9 1,10-2-1,10-3 1,9-3 0,9-4-1,9-3-1,10-3-3,10-2-1,4-1-4,0 3-2,0 3-5,0 4-2,1 1-5,4 0-4,3 0-3,3 0-4,-5 4-2,-12 10 1,-13 10 1,-12 9 0,-10 6 1,-6 3 0,-6 3 0,-6 4 0</inkml:trace>
</inkml:ink>
</file>

<file path=ppt/ink/ink2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9"/>
    </inkml:context>
    <inkml:brush xml:id="br0">
      <inkml:brushProperty name="width" value="0.03833" units="cm"/>
      <inkml:brushProperty name="height" value="0.03833" units="cm"/>
      <inkml:brushProperty name="color" value="#00BFF3"/>
    </inkml:brush>
  </inkml:definitions>
  <inkml:trace contextRef="#ctx0" brushRef="#br0">11950 26450 573,'20'101'111,"-9"4"-25,-10 3-25,-8 3-24,-14 7-16,-15 14-8,-15 11-6,-16 14-8,-7 3-5,4-2-1,3-3-2,3-3-1,4-12-2,7-18-1,6-19-2,7-18 0,10-29-3,16-37-2,15-38-3,17-37-2,11-24 0,10-9 6,10-10 4,9-8 6,2 0 2,-2 14-1,-3 11 0,-3 14-1,-7 24 8,-9 38 13,-10 37 15,-8 38 13,-11 21 4,-8 7-6,-10 6-7,-9 7-7,-4-1-5,4-6-3,3-6-4,3-6-2,3-9-5,3-8-2,3-10-4,4-9-4,2-9-3,4-5-3,3-7-3,3-5-3,12-22-4,22-33-4,22-35-5,23-34-4,10-37-2,0-36 1,0-39 0,0-36 2,-4-12 1,-5 16 3,-7 15 3,-5 17 3,-6 17 3,-3 23 6,-3 22 4,-2 22 6,-9 19 6,-12 20 11,-13 18 10,-12 20 10,-9 19 9,-2 22 9,-3 22 10,-3 23 8,-2 8-2,0-3-11,0-3-12,0-2-11,4-5-10,10-2-6,10-3-7,9-3-7,6-4-3,3-3 0,3-3-2,4-2 0,-1-5-6,-3-2-13,-3-3-11,-2-3-13,-14 2-5,-21 10 1,-22 10 1,-22 9 1,-15 7 5,-5 7 8,-7 6 9,-5 7 7,-1 0 9,6-2 6,7-3 9,6-3 7,6 1 4,6 6 3,7 7 1,6 6 2,4 4 1,4 4-1,3 3 0,3 3 0,1 3-1,1 3-1,-1 3 0,1 4 0,1-4-3,3-9-3,3-10-4,4-8-5,7-14-4,13-15-6,12-15-6,13-16-6,7-23-9,4-27-10,3-28-12,3-28-11,-4-6 0,-8 20 10,-10 18 11,-9 20 10,-5 8 6,0 1 4,0-1 2,0 1 4</inkml:trace>
</inkml:ink>
</file>

<file path=ppt/ink/ink2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39"/>
    </inkml:context>
    <inkml:brush xml:id="br0">
      <inkml:brushProperty name="width" value="0.04049" units="cm"/>
      <inkml:brushProperty name="height" value="0.04049" units="cm"/>
      <inkml:brushProperty name="color" value="#00BFF3"/>
    </inkml:brush>
  </inkml:definitions>
  <inkml:trace contextRef="#ctx0" brushRef="#br0">13750 26950 543,'20'28'28,"-9"6"2,-10 7 0,-8 6 2,-6 3 0,1 0-2,-1 0 0,1 0-3,1 6 0,3 13-2,3 12-2,4 13 0,4 9-2,6 6-1,7 7 0,6 6-1,1 9-2,-3 13-5,-3 12-5,-2 13-3,-5 23-9,-2 34-9,-3 35-11,-3 35-10,-2 24-5,0 16-3,0 15-1,0 17-1,0-31 2,0-74 7,0-76 7,0-74 6,-2-42 2,-3-5-4,-3-7-3,-2-5-4</inkml:trace>
</inkml:ink>
</file>

<file path=ppt/ink/ink2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0"/>
    </inkml:context>
    <inkml:brush xml:id="br0">
      <inkml:brushProperty name="width" value="0.03909" units="cm"/>
      <inkml:brushProperty name="height" value="0.03909" units="cm"/>
      <inkml:brushProperty name="color" value="#00BFF3"/>
    </inkml:brush>
  </inkml:definitions>
  <inkml:trace contextRef="#ctx0" brushRef="#br0">15450 26700 562,'-22'57'74,"6"17"-9,7 15-9,6 16-9,3 5-8,0-2-6,0-3-6,0-3-6,0 5-4,0 17 0,0 15-1,0 16-2,0-1-4,0-15-8,0-15-10,0-16-9,0-16-7,0-16-8,0-15-8,0-15-7</inkml:trace>
</inkml:ink>
</file>

<file path=ppt/ink/ink2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1"/>
    </inkml:context>
    <inkml:brush xml:id="br0">
      <inkml:brushProperty name="width" value="0.0465" units="cm"/>
      <inkml:brushProperty name="height" value="0.0465" units="cm"/>
      <inkml:brushProperty name="color" value="#00BFF3"/>
    </inkml:brush>
  </inkml:definitions>
  <inkml:trace contextRef="#ctx0" brushRef="#br0">15600 27150 473,'31'-24'40,"13"4"-5,12 3-5,13 3-6,12-4-3,13-8 1,12-10-1,13-9 1,4-4-2,-3 4-4,-3 3-2,-2 3-4,-8 4-3,-8 7-2,-10 6-3,-9 7-3,-16 16-4,-22 29-4,-22 28-5,-21 28-5,-20 17-1,-15 6 3,-15 7 2,-16 6 2,-10-1 2,-3-5 1,-3-7 3,-2-5 0,-3-9 2,1-9 1,-1-10 0,1-8 1,1-12 1,3-12-1,3-13 1,4-12 0,7-12 1,13-8 0,12-10 2,13-9 2,7-13-1,4-16 1,3-15-1,3-15-1,14-11 2,25-2 4,25-3 5,25-3 3,12 2 3,1 10 1,-1 10 0,1 9 0,-3 9-1,-2 9-3,-3 10-3,-3 10-2,-13 22-5,-22 39-5,-22 36-4,-21 39-6,-21 21-3,-19 6-3,-18 7-3,-19 6-2,-8-2 0,3-9 1,3-10 1,4-8 1,1-12 2,0-12 2,0-13 2,0-12 2,4-12 3,10-8 3,10-10 5,9-9 4,12-9 5,16-5 5,15-7 5,17-5 5,11-11 0,10-11-5,10-14-4,9-11-6,10-17-5,14-18-3,11-19-4,14-18-4,0-10-4,-8 0-5,-10 0-4,-9 0-5,-10 0-3,-9 0-1,-10 0-1,-8 0 0,-11 3 0,-8 6 4,-10 7 2,-9 6 2,-9 4 4,-5 4 4,-7 3 4,-5 3 3,-6 4 4,-3 7 4,-3 6 4,-2 7 4,-1 7 4,3 9 5,3 10 5,4 10 4,2 14 9,4 23 13,3 22 12,3 22 13,1 18-1,1 16-13,-1 15-13,1 17-14,-3 24-8,-2 34-5,-3 35-4,-3 35-4,-1 0-5,4-30-5,3-32-4,3-30-5,3-19-5,3-2-5,3-3-5,4-3-4,4-12-3,6-18-1,7-19 1,6-18-1,7-15-1,10-9-1,10-10-1,9-8-2,10-20 0,14-28 1,11-28 1,14-27 1,-3-8 2,-15 17 0,-15 15 2,-16 16 0</inkml:trace>
</inkml:ink>
</file>

<file path=ppt/ink/ink2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1"/>
    </inkml:context>
    <inkml:brush xml:id="br0">
      <inkml:brushProperty name="width" value="0.04746" units="cm"/>
      <inkml:brushProperty name="height" value="0.04746" units="cm"/>
      <inkml:brushProperty name="color" value="#00BFF3"/>
    </inkml:brush>
  </inkml:definitions>
  <inkml:trace contextRef="#ctx0" brushRef="#br0">18350 26600 463,'-69'48'31,"13"-3"2,12-3 3,13-2 3,9-1-1,6 3-3,7 3-2,6 4-2,7-1-3,10-3-1,10-3-2,9-2-1,7-1-1,7 3-3,6 3-2,7 4-1,2 2-3,1 4-2,-1 3-3,1 3-2,-4 6-1,-6 9 1,-6 10 1,-6 10 0,-7 4-1,-6 0-7,-6 0-4,-6 0-7,-6-4-3,-2-5-3,-3-7-3,-3-5-2,-10-4-2,-16 0-1,-15 0-1,-15 0 0,-12-4 1,-6-5 1,-6-7 2,-6-5 2,-1-9 2,7-9 2,6-10 2,7-8 3,7-11 1,9-8 4,10-10 2,10-9 3,10-16 2,13-22 2,12-22 1,13-21 2,16-18 2,23-12 1,22-13 1,22-12 2,10-7 0,1 1-3,-1-1-2,1 1-3,-3 7-3,-2 16-7,-3 15-6,-3 17-6,-12 14-8,-18 17-9,-19 15-10,-18 16-10</inkml:trace>
</inkml:ink>
</file>

<file path=ppt/ink/ink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2"/>
    </inkml:context>
    <inkml:brush xml:id="br0">
      <inkml:brushProperty name="width" value="0.04633" units="cm"/>
      <inkml:brushProperty name="height" value="0.04633" units="cm"/>
      <inkml:brushProperty name="color" value="#F2395B"/>
    </inkml:brush>
  </inkml:definitions>
  <inkml:trace contextRef="#ctx0" brushRef="#br0">73996 49797 474,'1'-14'3,"1"2"4,3 4 4,2 3 6,2 1 5,2 2 7,2 0 6,1 2 7,2 1 2,0 2-5,-1 2-4,1 2-4,-2 1-4,-1 1-3,-2 2-4,-2 0-4,-3 1-1,-1 3-2,-2 2-1,-1 2-1,-4 0-2,-2 1-2,-4-1-2,-2 1-2,-3-1-4,-3 1-4,-3-1-5,-3 1-4,-3-1-3,0-1-2,-1-1-1,0 0-1,-1-3-1,3-1 3,1-2 2,3-2 2,2-2 4,2-1 9,4-1 6,3 0 8,4-1 7,6 0 6,6 0 7,6 0 6,4-1-1,5-2-7,3-2-8,5-2-7,1-1-8,0 2-8,1 0-8,-1 2-8,0 0-8,-2 2-6,0 0-7,-1 2-7,-2-1-1,-5-1 1,-3 0 3,-4-1 2</inkml:trace>
</inkml:ink>
</file>

<file path=ppt/ink/ink2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3"/>
    </inkml:context>
    <inkml:brush xml:id="br0">
      <inkml:brushProperty name="width" value="0.03751" units="cm"/>
      <inkml:brushProperty name="height" value="0.03751" units="cm"/>
      <inkml:brushProperty name="color" value="#00BFF3"/>
    </inkml:brush>
  </inkml:definitions>
  <inkml:trace contextRef="#ctx0" brushRef="#br0">19700 18200 586,'-38'0'52,"26"0"-3,24 0-2,26 0-3,13 0-4,4 0-2,3 0-3,3 0-3,1 4-7,1 10-7,-1 10-9,1 9-8,-7 6-3,-12 3 1,-13 3 2,-12 4 2,-10 2-5,-6 4-7,-6 3-9,-6 3-9,-12 3-3,-15 3 1,-15 3 2,-16 4 1,-8-1 2,0-3 3,0-3 2,0-2 4,1-6 1,4-6 4,3-6 2,3-6 3,6-7 2,9-6 2,10-6 3,10-6 2,11-7 4,17-6 7,15-6 6,16-6 6,12-2 2,9 3-4,10 3-2,10 4-4,5 2-1,4 4 1,3 3 0,3 3 2,-4 3-3,-8 3-3,-10 3-4,-9 4-4,-9 2-3,-5 4-1,-7 3-1,-5 3-1,-8 1-3,-5 1-1,-7-1-2,-5 1-3,-8-1 0,-5 1 2,-7-1 0,-5 1 1,-9-1 1,-9 1-2,-10-1 0,-8 1-1,-4 1-1,3 3 2,3 3 2,4 4 0,-3-1 0,-5-3-4,-7-3-2,-5-2-4,-3-6-4,4-6-5,3-6-7,3-6-5,4-4-3,7 1 1,6-1-1,7 1 1</inkml:trace>
</inkml:ink>
</file>

<file path=ppt/ink/ink2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4"/>
    </inkml:context>
    <inkml:brush xml:id="br0">
      <inkml:brushProperty name="width" value="0.04694" units="cm"/>
      <inkml:brushProperty name="height" value="0.04694" units="cm"/>
      <inkml:brushProperty name="color" value="#00BFF3"/>
    </inkml:brush>
  </inkml:definitions>
  <inkml:trace contextRef="#ctx0" brushRef="#br0">22350 18800 468,'21'-69'41,"-5"13"-2,-7 12 0,-5 13-2,-9 4-3,-9-3-6,-10-3-6,-8-2-6,-6-1-4,1 3-2,-1 3-3,1 4-3,-1 5-1,1 10-1,-1 10-1,1 9-1,-1 10 0,1 14 2,-1 11 1,1 14 2,-1 10 1,1 9 0,-1 10 0,1 10 0,1 4 0,3 0 1,3 0 0,4 0 0,2 0 1,4 0 0,3 0-1,3 0 1,3-7-1,3-11-1,3-14 1,4-11-2,5-12 0,10-9-2,10-10-2,9-8-1,6-9-1,3-6 1,3-6 0,4-6 0,2-13-1,4-19-2,3-18-1,3-19-3,-1-18-1,-2-15-2,-3-15-2,-3-16-2,-1-10-1,4-3 0,3-3 0,3-2 0,1-3 0,1 1 1,-1-1-1,1 1 1,-6-1 0,-8 1 2,-10-1 2,-9 1 0,-9 2 3,-5 7 2,-7 6 2,-5 7 3,-4 11 3,0 20 3,0 18 5,0 20 3,-2 21 4,-3 25 5,-3 25 5,-2 25 5,-6 23 1,-6 22-4,-6 22-4,-6 23-4,-4 16-3,1 13-2,-1 12-4,1 13-2,1 4-2,3-3-1,3-3-1,4-2-1,4-8-1,6-8-2,7-10 0,6-9-2,4-2-3,4 6-1,3 7-3,3 6-3,6 1-2,9-3-3,10-3-2,10-2-2,5-8-5,4-8-7,3-10-7,3-9-8,-2-13-2,-6-16 1,-6-15 2,-6-15 1,-6-11 2,-2-2 2,-3-3 3,-3-3 1</inkml:trace>
</inkml:ink>
</file>

<file path=ppt/ink/ink2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6:45"/>
    </inkml:context>
    <inkml:brush xml:id="br0">
      <inkml:brushProperty name="width" value="0.0426" units="cm"/>
      <inkml:brushProperty name="height" value="0.0426" units="cm"/>
      <inkml:brushProperty name="color" value="#00BFF3"/>
    </inkml:brush>
  </inkml:definitions>
  <inkml:trace contextRef="#ctx0" brushRef="#br0">24550 15850 516,'1'-47'5,"4"6"10,3 7 9,3 6 11,-4 13 5,-8 23 3,-10 22 2,-9 22 2,-10 19-2,-9 20-8,-10 18-7,-8 20-9,-4 10-4,3 3-2,3 3-2,4 4-3,5-9-1,10-18-1,10-19-1,9-18-1,4-12-2,1-3-1,-1-3-1,1-2-2,1-1-1,3 3 1,3 3 1,4 4 1,2-4-2,4-9-2,3-10-4,3-8-3,6-11-1,9-8-2,10-10-1,10-9-1,7-13 0,6-16 1,7-15 0,6-15 1,-2-11 0,-9-2 0,-10-3 1,-8-3-1,-9 1 1,-6 6 2,-6 7 2,-6 6 1,-12 7 1,-15 10 1,-15 10 1,-16 9 0,-15 13-2,-11 20-2,-14 18-2,-11 20-3,-11 14-3,-5 14-3,-7 11-4,-5 14-2,0 5-1,10 1 1,10-1 1,9 1 0,12-13 1,16-25-3,15-25-1,17-25-2</inkml:trace>
</inkml:ink>
</file>

<file path=ppt/ink/ink2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49"/>
    </inkml:context>
    <inkml:brush xml:id="br0">
      <inkml:brushProperty name="width" value="0.03652" units="cm"/>
      <inkml:brushProperty name="height" value="0.03652" units="cm"/>
      <inkml:brushProperty name="color" value="#00BFF3"/>
    </inkml:brush>
  </inkml:definitions>
  <inkml:trace contextRef="#ctx0" brushRef="#br0">44250 40350 602,'-49'3'3,"4"6"7,3 7 7,3 6 6,6 3 4,9 0 1,10 0 1,10 0 1,2 3 1,-3 6 2,-3 7 1,-2 6 2,-3 7-2,1 10-9,-1 10-6,1 9-8,-1 6-6,1 3-3,-1 3-2,1 4-5,1-6-4,3-11-9,3-14-8,4-11-8,2-17-3,4-18-1,3-19 0,3-18 1,3-12-2,3-3-1,3-3-3,4-2-1</inkml:trace>
</inkml:ink>
</file>

<file path=ppt/ink/ink2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49"/>
    </inkml:context>
    <inkml:brush xml:id="br0">
      <inkml:brushProperty name="width" value="0.04513" units="cm"/>
      <inkml:brushProperty name="height" value="0.04513" units="cm"/>
      <inkml:brushProperty name="color" value="#00BFF3"/>
    </inkml:brush>
  </inkml:definitions>
  <inkml:trace contextRef="#ctx0" brushRef="#br0">44800 38950 487,'23'-63'19,"-3"26"8,-3 24 6,-2 26 7,2 18 2,9 13 0,10 12-2,10 13-1,7 10-3,6 10-2,7 10-5,6 9-2,6 2-4,6-2-1,7-3-4,6-3-2,1-6-3,-3-5-4,-3-7-6,-2-5-3,-5-6-6,-2-3-8,-3-3-7,-3-2-8,-4-6-5,-3-6-3,-3-6-4,-2-6-3,-6-6 0,-6-2 3,-6-3 3,-6-3 3</inkml:trace>
</inkml:ink>
</file>

<file path=ppt/ink/ink2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49"/>
    </inkml:context>
    <inkml:brush xml:id="br0">
      <inkml:brushProperty name="width" value="0.03827" units="cm"/>
      <inkml:brushProperty name="height" value="0.03827" units="cm"/>
      <inkml:brushProperty name="color" value="#00BFF3"/>
    </inkml:brush>
  </inkml:definitions>
  <inkml:trace contextRef="#ctx0" brushRef="#br0">44800 40850 574,'-47'21'0,"6"-5"0,7-7 0,6-5 0,3-4 2,0 0 5,0 0 4,0 0 4,7 0 8,17 0 8,15 0 11,16 0 9,20 0-1,25 0-9,25 0-9,25 0-10,10 0-7,-2 0-2,-3 0-3,-3 0-2,-10 6-1,-16 13 2,-15 12 1,-15 13 2,-15 10-2,-12 10-5,-13 10-7,-12 9-6,-15 9-3,-15 9 0,-15 10 1,-16 10-1,-10-3 2,-3-11 1,-3-14 2,-2-11 2,-1-14 0,3-11-1,3-14-3,4-11-1,2-11-3,4-5-7,3-7-6,3-5-5,6-17-4,9-24-2,10-26-2,10-24-2,11-21 1,17-16 3,15-15 3,16-15 3,2 0 4,-8 20 6,-10 18 6,-9 20 5,-7 16 6,-3 16 5,-3 15 6,-2 17 6,-11 19 9,-15 26 15,-15 24 15,-16 26 14,-12 15 1,-5 6-12,-7 7-12,-5 6-13,-6 4-8,-3 4-9,-3 3-7,-2 3-7,3-5-8,14-12-8,11-13-7,14-12-7</inkml:trace>
</inkml:ink>
</file>

<file path=ppt/ink/ink2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0"/>
    </inkml:context>
    <inkml:brush xml:id="br0">
      <inkml:brushProperty name="width" value="0.04801" units="cm"/>
      <inkml:brushProperty name="height" value="0.04801" units="cm"/>
      <inkml:brushProperty name="color" value="#00BFF3"/>
    </inkml:brush>
  </inkml:definitions>
  <inkml:trace contextRef="#ctx0" brushRef="#br0">47050 39850 458,'48'1'75,"-3"4"-6,-3 3-8,-2 3-6,0 6-5,7 9-5,6 10-3,7 10-5,0 7-5,-2 6-6,-3 7-6,-3 6-6,-6 9-6,-5 13-2,-7 12-5,-5 13-2,-8 7-2,-5 4 2,-7 3 1,-5 3 2,-8-5-5,-5-12-9,-7-13-10,-5-12-9,-8-13-5,-5-12 1,-7-13 0,-5-12 2,-3-9 3,4-2 4,3-3 5,3-3 5,3-9 8,3-11 11,3-14 12,4-11 12,15-28 0,28-40-9,28-40-10,29-41-10,11-12-4,-2 20-1,-3 18 1,-3 20 0,-4 14-3,-3 14-5,-3 11-3,-2 14-6,-9 10-6,-12 9-8,-13 10-10,-12 10-9</inkml:trace>
</inkml:ink>
</file>

<file path=ppt/ink/ink2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1"/>
    </inkml:context>
    <inkml:brush xml:id="br0">
      <inkml:brushProperty name="width" value="0.03877" units="cm"/>
      <inkml:brushProperty name="height" value="0.03877" units="cm"/>
      <inkml:brushProperty name="color" value="#00BFF3"/>
    </inkml:brush>
  </inkml:definitions>
  <inkml:trace contextRef="#ctx0" brushRef="#br0">49550 38650 567,'0'140'160,"0"-18"-40,0-19-39,0-18-40,0-15-23,0-9-8,0-10-7,0-8-8,10-11-7,23-8-5,22-10-6,22-9-6,13-12-3,7-11 0,6-14-1,7-11 0,-1-7 1,-6 0 3,-6 0 1,-6 0 3,-12 6 4,-15 13 6,-15 12 5,-16 13 6,-13 9 5,-9 6 4,-10 7 3,-8 6 5,-18 12 2,-25 19-1,-25 19-1,-25 19-1,-15 10-2,-2 4-5,-3 3-5,-3 3-4,1-4-5,6-8-4,7-10-2,6-9-4,7-9 0,10-5 1,10-7 4,9-5 1,9-8 2,9-5 1,10-7 3,10-5 0,7-4 3,6 0 5,7 0 3,6 0 4,4 3 3,4 6 2,3 7 3,3 6 1,-2 6 1,-6 6-2,-6 7-3,-6 6-1,-4 1 0,1-3 2,-1-3 1,1-2 2,10-15-3,22-25-8,22-25-9,23-25-9,13-21-4,6-15 0,7-15 0,6-16 0,1-2 1,-3 13 3,-3 12 1,-2 13 3,-9 12 0,-12 13-1,-13 12 0,-12 13-3,-12 12 7,-8 13 13,-10 12 12,-9 13 12,-7 7 6,-3 4-3,-3 3-3,-2 3-3,8-4-4,22-8-4,22-10-5,23-9-4,10-15-6,0-18-4,0-19-5,0-18-5,3-6-4,6 10-5,7 10-6,6 9-4,-7 9 1,-18 9 6,-19 10 5,-18 10 7,-15 8 5,-9 10 6,-10 10 5,-8 9 6,-8 2 4,-2-2 3,-3-3 3,-3-3 4,10-17-5,26-27-14,24-28-13,26-28-14,10-21-11,-3-12-5,-3-13-7,-2-12-6,-9 4 0,-12 22 9,-13 22 9,-12 23 8,-5 8 5,3-3-1,3-3 0,4-2 1</inkml:trace>
</inkml:ink>
</file>

<file path=ppt/ink/ink2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1"/>
    </inkml:context>
    <inkml:brush xml:id="br0">
      <inkml:brushProperty name="width" value="0.05676" units="cm"/>
      <inkml:brushProperty name="height" value="0.05676" units="cm"/>
      <inkml:brushProperty name="color" value="#00BFF3"/>
    </inkml:brush>
  </inkml:definitions>
  <inkml:trace contextRef="#ctx0" brushRef="#br0">52100 39400 387,'26'-82'2,"4"-11"2,3-14 4,3-11 3,-2 3 2,-6 23 0,-6 22 0,-6 22 0,-2 15 4,3 9 5,3 10 6,4 10 5,-3 14 2,-5 23-3,-7 22-3,-5 22-3,-12 16-4,-16 14-4,-15 11-4,-15 14-5,-11 3-4,-2-2-4,-3-3-5,-3-3-5,2-7-3,10-9-2,10-10-2,9-8-1,13-18-4,20-25-6,18-25-6,20-25-6,13-18 1,9-8 7,10-10 8,10-9 7,2-2 6,-3 6 3,-3 7 2,-2 6 4,-8 6 5,-8 6 5,-10 7 7,-9 6 7,-9 9 3,-5 13 2,-7 12 3,-5 13 1,-4 10 0,0 10-4,0 10-2,0 9-4,-5 7-2,-9 7-3,-10 6-3,-8 7-2,-4-1-5,3-6-7,3-6-6,4-6-7,5-32-12,10-56-15,10-56-16,9-56-15,7-34-1,7-8 13,6-10 15,7-9 14,5 5 9,7 23 5,6 22 4,7 22 5,5 15 7,7 9 10,6 10 10,7 10 10,4 5 3,3 4-3,3 3-2,4 3-2,-1 4-1,-3 7 0,-3 6 2,-2 7 0,-6 4-3,-6 3-8,-6 3-8,-6 4-8,-7-3-10,-6-5-13,-6-7-13,-6-5-12,-9-11-2,-8-11 7,-10-14 8,-9-11 8,-10-12 6,-9-9 4,-10-10 5,-8-8 5,-6-6 3,1 1 1,-1-1 0,1 1 2,2 5 1,7 14 1,6 11 1,7 14 2,0 10 3,-2 9 8,-3 10 5,-3 10 7,1 13 9,6 19 11,7 19 12,6 19 12,1 24 0,-3 32-8,-3 31-11,-2 32-8,-3 24-8,1 19-3,-1 19-4,1 19-5,-1 16-3,1 17-4,-1 15-5,1 16-3,1 18-6,3 22-5,3 22-7,4 23-6,1-1-4,0-22-1,0-22-1,0-21-1,1-15-5,4-6-6,3-6-9,3-6-7,1-26-3,1-43 1,-1-44 2,1-43 1,-3-32 3,-2-19 5,-3-18 3,-3-19 4</inkml:trace>
</inkml:ink>
</file>

<file path=ppt/ink/ink2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2"/>
    </inkml:context>
    <inkml:brush xml:id="br0">
      <inkml:brushProperty name="width" value="0.03961" units="cm"/>
      <inkml:brushProperty name="height" value="0.03961" units="cm"/>
      <inkml:brushProperty name="color" value="#00BFF3"/>
    </inkml:brush>
  </inkml:definitions>
  <inkml:trace contextRef="#ctx0" brushRef="#br0">53950 39900 555,'0'-135'1,"0"32"4,0 31 2,0 32 3,0 15 7,0 0 9,0 0 11,0 0 9,-10 18 6,-18 39-1,-19 36 1,-18 39 0,-17 21-8,-11 6-14,-14 7-15,-11 6-16,-4 3-10,6 0-7,7 0-8,6 0-6,9-10-4,13-18 1,12-19 2,13-18 1</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3"/>
    </inkml:context>
    <inkml:brush xml:id="br0">
      <inkml:brushProperty name="width" value="0.04108" units="cm"/>
      <inkml:brushProperty name="height" value="0.04108" units="cm"/>
      <inkml:brushProperty name="color" value="#F2395B"/>
    </inkml:brush>
  </inkml:definitions>
  <inkml:trace contextRef="#ctx0" brushRef="#br0">76200 48897 535,'17'-21'66,"1"7"-3,3 5-2,1 6-3,3 3-5,1 0-7,2 0-8,3 0-8,-1 1-7,-3 2-8,-4 2-6,-1 2-7,-4 0-7,-1 1-7,-3 0-8,-1 0-8,-4 0-7,-4 1-8,-6 1-8,-4 2-8,-3-2-2,0-1 6,1-2 4,-1-2 6</inkml:trace>
</inkml:ink>
</file>

<file path=ppt/ink/ink2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2"/>
    </inkml:context>
    <inkml:brush xml:id="br0">
      <inkml:brushProperty name="width" value="0.04085" units="cm"/>
      <inkml:brushProperty name="height" value="0.04085" units="cm"/>
      <inkml:brushProperty name="color" value="#00BFF3"/>
    </inkml:brush>
  </inkml:definitions>
  <inkml:trace contextRef="#ctx0" brushRef="#br0">54500 39750 538,'118'25'13,"-11"0"25,-14 0 25,-11 0 25,-7 3 3,0 6-19,0 7-21,0 6-19,-5 3-18,-9 0-19,-10 0-17,-8 0-17,-11 0-14,-8 0-9,-10 0-10,-9 0-9</inkml:trace>
</inkml:ink>
</file>

<file path=ppt/ink/ink2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8:52"/>
    </inkml:context>
    <inkml:brush xml:id="br0">
      <inkml:brushProperty name="width" value="0.04884" units="cm"/>
      <inkml:brushProperty name="height" value="0.04884" units="cm"/>
      <inkml:brushProperty name="color" value="#00BFF3"/>
    </inkml:brush>
  </inkml:definitions>
  <inkml:trace contextRef="#ctx0" brushRef="#br0">53050 41550 450,'-47'0'0,"6"0"0,7 0 0,6 0 0,17-2 9,28-3 19,28-3 19,29-2 19,27-5 6,29-2-4,28-3-5,28-3-4,18-4-9,10-3-10,10-3-12,9-2-11,-10 0-14,-28 7-17,-28 6-17,-27 7-16,-23 0-13,-16-2-9,-15-3-9,-15-3-8</inkml:trace>
</inkml:ink>
</file>

<file path=ppt/ink/ink2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9:19"/>
    </inkml:context>
    <inkml:brush xml:id="br0">
      <inkml:brushProperty name="width" value="0.04956" units="cm"/>
      <inkml:brushProperty name="height" value="0.04956" units="cm"/>
      <inkml:brushProperty name="color" value="#F2395B"/>
    </inkml:brush>
  </inkml:definitions>
  <inkml:trace contextRef="#ctx0" brushRef="#br0">5300 42000 443,'-57'0'0,"-11"0"0,-14 0 0,-11 0 0,0 1 1,17 4 5,15 3 3,16 3 5,7 1 1,1 1 1,-1-1 0,1 1 0,-1 1 1,1 3 0,-1 3 1,1 4 2,12-1 3,25-3 10,25-3 8,25-2 9,12-5-1,1-2-11,-1-3-12,1-3-10,4-2-7,9 0 0,10 0-2,10 0-1,0-2 0,-5-3-1,-7-3 1,-5-2-1,-3-5 0,4-2 0,3-3 0,3-3 0,-1-1 0,-2 4-2,-3 3 0,-3 3-1,-1 1-2,4 1 0,3-1-1,3 1-1,3 1 0,3 3 0,3 3 1,4 4 0,2-1 1,4-3-1,3-3 1,3-2-1,3-5 0,3-2 0,3-3 2,4-3 0,-1 1 0,-3 6 1,-3 7-1,-2 6 1,-5 3 0,-2 0 0,-3 0 0,-3 0-1,-2 0 0,0 0-1,0 0 1,0 0-1,-2 1 0,-3 4 0,-3 3 0,-2 3 0,-5 1-1,-2 1 1,-3-1 0,-3 1 0,-1-3-1,4-2 1,3-3 0,3-3-1,1-4 1,1-3-1,-1-3 0,1-2 0,-3-3-1,-2 1 1,-3-1 0,-3 1 0,-2 1 1,0 3-1,0 3 0,0 4 0,-4-1-1,-5-3 0,-7-3-1,-5-2-1,-4-1 0,0 3 0,0 3-1,0 4 0,-2 1 1,-3 0 0,-3 0 1,-2 0 1,-1 1 1,3 4 4,3 3 2,4 3 3,1 3 1,0 3 0,0 3-1,0 4 1,6-4-1,13-9-1,12-10-1,13-8 0,10-11-2,10-8-4,10-10-2,9-9-3,7-5-3,7 0-2,6 0-2,7 0-2,5 0-1,7 0 0,6 0 0,7 0 0,-1 3 0,-6 6 1,-6 7 1,-6 6 1,-7 4 0,-6 4 2,-6 3 1,-6 3 2,-7 9 1,-6 16 4,-6 15 2,-6 17 4,-6 10 2,-2 6 2,-3 7 2,-3 6 2,-6 1 2,-5-3 1,-7-3 0,-5-2 2,-1-5-1,6-2-2,7-3-3,6-3-1,7-4-1,10-3-1,10-3 1,9-2-1,7-8-1,7-8-3,6-10-2,7-9-3,7-9-2,9-5 0,10-7-2,10-5 0,8-8 0,10-5 1,10-7 1,9-5 1,6-4 0,3 0 0,3 0 0,4 0-1,-1 0 0,-3 0 0,-3 0 0,-2 0 1,-8 4 1,-8 10 0,-10 10 2,-9 9 2,-12 6 0,-11 3 0,-14 3 1,-11 4-1,-14 4 1,-11 6 1,-14 7-1,-11 6 1,-12 6 0,-9 6-1,-10 7-2,-8 6 0,-6 1 0,1-3-2,-1-3 0,1-2-1,-1-3 0,1 1 0,-1-1 0,1 1 0,-1-1 1,1 1 0,-1-1 1,1 1 0,2-1 0,7 1 1,6-1 0,7 1-1,10-6 1,16-8 0,15-10 0,17-9 0,2-7-2,-9-3-3,-10-3-3,-8-2-2,-4-5-1,3-2 2,3-3 1,4-3 2,1-2 0,0 0 1,0 0 0,0 0 0,-5 1 1,-9 4-1,-10 3 0,-8 3 0,-11 3-1,-8 3-1,-10 3-1,-9 4-1,-7 1-1,-3 0 0,-3 0-1,-2 0 0</inkml:trace>
</inkml:ink>
</file>

<file path=ppt/ink/ink2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9:21"/>
    </inkml:context>
    <inkml:brush xml:id="br0">
      <inkml:brushProperty name="width" value="0.04622" units="cm"/>
      <inkml:brushProperty name="height" value="0.04622" units="cm"/>
      <inkml:brushProperty name="color" value="#00BFF3"/>
    </inkml:brush>
  </inkml:definitions>
  <inkml:trace contextRef="#ctx0" brushRef="#br0">4200 38300 475,'-200'-47'19,"50"6"-5,50 7-5,50 6-4,23 1-2,-3-3 2,-3-3 2,-2-2 3,2 13 8,9 31 13,10 32 16,10 31 13,2 32 2,-3 35-11,-3 35-11,-2 34-11,-3 12-7,1-9-4,-1-10-3,1-8-3,1-12-2,3-12-2,3-13 1,4-12-2,1 1 0,0 16-3,0 15-2,0 17-2,0 5 0,0-3 0,0-3 0,0-2 0,0-9-1,0-12 1,0-13-1,0-12 0,0-18 0,0-21-1,0-22 1,0-22-1,0-11-1,0 0-3,0 0-1,0 0-3,0 0-1,0 0-2,0 0-2,0 0-1,1-21-9,4-40-14,3-40-16,3-41-15,-1-15-3,-2 14 9,-3 11 9,-3 14 10</inkml:trace>
</inkml:ink>
</file>

<file path=ppt/ink/ink2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9:24"/>
    </inkml:context>
    <inkml:brush xml:id="br0">
      <inkml:brushProperty name="width" value="0.05195" units="cm"/>
      <inkml:brushProperty name="height" value="0.05195" units="cm"/>
      <inkml:brushProperty name="color" value="#00BFF3"/>
    </inkml:brush>
  </inkml:definitions>
  <inkml:trace contextRef="#ctx0" brushRef="#br0">3700 38400 423,'-21'-135'-2,"10"32"1,10 31 0,9 32 1,10 10 3,14-9 5,11-10 5,14-8 7,7-3 1,3 7-2,3 6 0,4 7-3,5 4-1,10 3-1,10 3-1,9 4-1,-1 4-2,-8 6 0,-10 7 0,-9 6-1,2 4-1,17 4-1,15 3-1,16 3-1,7 1 0,1 1-1,-1-1 1,1 1 0,5-1 0,14 1 0,11-1 1,14 1 1,5-1 0,1 1-1,-1-1 1,1 1-2,-1-1 1,1 1 0,-1-1 1,1 1-1,5-1 0,14 1-1,11-1-3,14 1-1,11-6-1,14-8 2,11-10 0,14-9 1,8-7 1,7-3 0,6-3-1,7-2 1,2-3-2,1 1 0,-1-1-3,1 1 0,-12 2-1,-21 7 1,-22 6 1,-22 7 0,-32 4 1,-40 3 0,-40 3-2,-41 4 1,6 1-2,53 0 1,53 0-1,54 0 0,22 0 0,-5 0 1,-7 0 0,-5 0 0,-8 3 1,-5 6 0,-7 7-1,-5 6 1,-3 4 0,4 4 0,3 3 0,3 3 0,-1-1 0,-2-2-1,-3-3 0,-3-3-1,-6-1 1,-5 4-1,-7 3 1,-5 3 0,-1-2 1,6-6-1,7-6 1,6-6 0,1-4-1,-3 1 1,-3-1-1,-2 1 1,-11-3-1,-15-2 0,-15-3 1,-16-3-1,-15-2 1,-11 0-2,-14 0 0,-11 0 0,-1 1-1,13 4 0,12 3 2,13 3 0,10 3 0,10 3-1,10 3 1,9 4 0,4 2-1,1 4 2,-1 3 0,1 3 1,1-1 0,3-2 0,3-3-1,4-3 0,1-2 1,0 0 0,0 0 1,0 0 1,4 1 0,10 4-2,10 3 0,9 3-2,9-4 1,9-8 1,10-10 2,10-9 2,2-5-1,-3 0-1,-3 0-3,-2 0-2,0 0 0,7 0 0,6 0 2,7 0 1,5 0 0,7 0 0,6 0 0,7 0 0,-3-2-1,-8-3-1,-10-3 0,-9-2-2,-5-3 1,0 1-1,0-1 1,0 1-1,-4 1 1,-5 3 0,-7 3 0,-5 4 1,-4 2-1,0 4 0,0 3-1,0 3 0,1 1 1,4 1 1,3-1 2,3 1 2,-1-1 0,-2 1 0,-3-1 0,-3 1 0,-1-1 0,4 1 0,3-1 2,3 1 1,3-1-1,3 1 0,3-1 0,4 1-2,2-3 0,4-2-2,3-3 0,3-3-2,4-6 0,7-5 1,6-7 0,7-5 1,5-4 0,7 0 0,6 0 0,7 0-1,4 0 1,3 0 1,3 0 1,4 0 0,-4 0 1,-9 0-1,-10 0-1,-8 0 0,-4 0-1,3 0 1,3 0 1,4 0 0,-3 1 0,-5 4 0,-7 3 1,-5 3-1,-3-1 0,4-2-1,3-3 0,3-3-1,-8-1 0,-19 4-1,-18 3 2,-19 3-1,-29 3 0,-36 3 0,-39 3-2,-36 4 0,8-1 0,57-3-1,56-3 0,57-2 0,25-3 0,-2 1 0,-3-1 1,-3 1 1,-4 1 1,-3 3-1,-3 3 2,-2 4 0,-3 2 0,1 4 0,-1 3 0,1 3 0,-4 1 0,-6 1-1,-6-1 0,-6 1-2,2-1 1,14 1 0,11-1 0,14 1 1,3-3 0,-2-2 0,-3-3-1,-3-3 1,-2-2 0,0 0-1,0 0 0,0 0-1,1 0 1,4 0 0,3 0 1,3 0 0,-2 0 1,-6 0-1,-6 0 1,-6 0-1,-4 0-1,1 0 1,-1 0-2,1 0-1,-3 0 1,-2 0-1,-3 0 0,-3 0 0,-4 0 0,-3 0 0,-3 0 2,-2 0-1,-8 0 1,-8 0 0,-10 0 1,-9 0-1,-10 0 1,-9 0 0,-10 0-1,-8 0 1,-14 0 0,-15 0 0,-15 0 0,-16 0 0,-16 1 0,-16 4-1,-15 3-1,-15 3-1,-14 4 1,-8 7-1,-10 6 1,-9 7 0,-10 2 1,-9 1 0,-10-1 1,-8 1 0,-8 2 1,-2 7 1,-3 6 1,-3 7 1,-2 4 1,0 3-2,0 3 0,0 4 0,-4 4-1,-5 6 3,-7 7 0,-5 6 2,-3 3 1,4 0-1,3 0 0,3 0 0,1-2-1,1-3 0,-1-3 0,1-2-1,4 0 0,9 7 0,10 6-2,10 7 1,2 2-2,-3 1 1,-3-1-1,-2 1 1,-1-3-2,3-2-2,3-3-1,4-3-3,1-7-1,0-9-1,0-10-1,0-8-2,-2-6 0,-3 1-2,-3-1-2,-2 1-1,-9-7 1,-12-12 0,-13-13 3,-12-12 1,-10-9 1,-6-2 1,-6-3 1,-6-3 1,-12-6 0,-15-5 0,-15-7-1,-16-5 0,-18-6 0,-18-3-2,-19-3-1,-18-2-1,-17 0-2,-11 7 0,-14 6-3,-11 7-1,-15 0 1,-16-2 2,-15-3 3,-15-3 1,-7-1 3,3 4 0,3 3 0,4 3 1,1 1 0,0 1 1,0-1 1,0 1 1,-2-3-1,-3-2 1,-3-3 0,-2-3 0,-1-2 1,3 0 0,3 0 1,4 0 0,-1 0 1,-3 0 0,-3 0-1,-2 0 0,-8 0 0,-8 0 0,-10 0-1,-9 0 1,-4 1 0,4 4 0,3 3 1,3 3 0,1 1 0,1 1 0,-1-1 0,1 1-1,-6 1 1,-8 3-1,-10 3 0,-9 4 0,-4 2 0,4 4 1,3 3 1,3 3 2,1 1-1,1 1 0,-1-1-1,1 1 0,1-3 0,3-2-1,3-3 0,4-3 0,2 1 0,4 6 1,3 7 1,3 6 2,-2 3 0,-6 0-3,-6 0-2,-6 0-2,-4 3-1,1 6 2,-1 7 0,1 6 2,4-1 0,9-5 0,10-7 1,10-5-1,4-6 0,0-3 0,0-3 1,0-2-1,4-5 1,10-2 0,10-3 1,9-3 1,9-2-1,9 0 1,10 0 0,10 0-1,0 0 0,-5 0-1,-7 0 0,-5 0-2,-1 0 1,6 0-1,7 0 1,6 0 0,-1 3 0,-5 6-1,-7 7 0,-5 6-1,-3 3 1,4 0-1,3 0 0,3 0-1,3-2 0,3-3 0,3-3 0,4-2-1,4-3 1,6 1 0,7-1 2,6 1 0,3-1 1,0 1 3,0-1 0,0 1 3,-5 1 0,-9 3-1,-10 3-1,-8 4-1,-1 1-2,9 0-2,10 0-1,10 0-2,2-2-2,-3-3 0,-3-3-1,-2-2 0,0-5 0,7-2 2,6-3 0,7-3 2,7-2 0,9 0 4,10 0 1,10 0 2,2-2 1,-3-3 1,-3-3 0,-2-2-1,-9-1 1,-12 3-2,-13 3-1,-12 4-1,-7 1-2,1 0-1,-1 0-1,1 0-2,-4 1 0,-6 4 1,-6 3-1,-6 3 1,-1 4 1,7 7 0,6 6 0,7 7 0,0 0 1,-2-2 0,-3-3 0,-3-3 0,1-4 0,6-3 1,7-3 0,6-2 0,6-3 1,6 1 0,7-1-1,6 1-1,4-1 1,4 1-1,3-1 1,3 1 0,3-1 0,3 1 0,3-1 0,4 1 0,1-1-1,0 1-3,0-1-2,0 1-3,1-1 0,4 1-1,3-1 0,3 1 0,3-1 0,3 1 0,3-1-1,4 1 0,4-1-1,6 1-3,7-1-1,6 1-3,10 1-1,17 3-1,15 3 0,16 4-2,13-1 1,14-3 3,11-3 3,14-2 2,7-3 1,3 1-5,3-1-3,4 1-3</inkml:trace>
</inkml:ink>
</file>

<file path=ppt/ink/ink2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9:30"/>
    </inkml:context>
    <inkml:brush xml:id="br0">
      <inkml:brushProperty name="width" value="0.05422" units="cm"/>
      <inkml:brushProperty name="height" value="0.05422" units="cm"/>
      <inkml:brushProperty name="color" value="#00BFF3"/>
    </inkml:brush>
  </inkml:definitions>
  <inkml:trace contextRef="#ctx0" brushRef="#br0">64450 47950 405,'-24'-49'1,"4"4"2,3 3 2,3 3 3,7 4 4,14 7 7,11 6 9,14 7 6,7 10 3,3 16-3,3 15-3,4 17-4,4 10-2,6 6-1,7 7 0,6 6-2,3 1-1,0-3-4,0-3-2,0-2-3,0-5-2,0-2-1,0-3-1,0-3-2,4-6-1,10-5-2,10-7-3,9-5-1,12-11-2,16-11-1,15-14-1,17-11-2,10-15 0,6-16-3,7-15 0,6-15-2,-1-7-1,-5 3 2,-7 3 0,-5 4 0,-12 4 2,-16 6 2,-15 7 0,-15 6 3,-14 9 0,-8 13-1,-10 12-1,-9 13 0,-9 9 2,-5 6 8,-7 7 5,-5 6 8,-6 4 2,-3 4 0,-3 3 0,-2 3-1,-1 1-1,3 1 1,3-1 0,4 1 1,2-3-3,4-2-2,3-3-4,3-3-3,6-4-4,9-3-2,10-3-3,10-2-3,11-8-2,17-8-1,15-10-1,16-9-1,12-12-2,9-11-1,10-14-2,10-11-2,2-7-1,-3 0 0,-3 0 1,-2 0-1,-8 6 2,-8 13 5,-10 12 4,-9 13 3,-12 9 3,-11 6 0,-14 7-1,-11 6 1,-12 9 3,-9 13 8,-10 12 8,-8 13 9,-4 6 2,3 0-1,3 0-2,4 0-1,1-2-3,0-3-3,0-3-2,0-2-4,4-5-2,10-2-1,10-3-1,9-3-2,10-6-3,14-5-2,11-7-4,14-5-3,8-11-1,7-11 0,6-14 0,7-11 1,5-12-5,7-9-8,6-10-9,7-8-9,0-6-1,-2 1 4,-3-1 5,-3 1 5,-13 5 4,-22 14 4,-22 11 4,-21 14 3,-18 11 5,-12 14 4,-13 11 5,-12 14 5,-10 11 4,-6 14 4,-6 11 5,-6 14 5,-4 5 2,1 1-1,-1-1-2,1 1 0,2-4-2,7-6-6,6-6-4,7-6-4,11-7-5,20-6-2,18-6-4,20-6-2,17-10-3,20-12 2,18-13-1,20-12 2,13-10-5,9-6-9,10-6-8,10-6-8,-3 1-4,-11 9 3,-14 10 2,-11 10 2,-15 8 5,-16 10 10,-15 10 8,-15 9 10,-14 9 5,-8 9-1,-10 10 1,-9 10 0,-9 2 1,-5-3 2,-7-3 1,-5-2 2,0-6 0,10-6-2,10-6-2,9-6-2,17-7-3,25-6-5,25-6-5,25-6-5,23-10-3,22-12-3,22-13-2,23-12-2,6-4-1,-5 7 0,-7 6 0,-5 7 1,-12 5 3,-16 7 6,-15 6 7,-15 7 6,-12 8 6,-6 14 6,-6 11 7,-6 14 6,-9 5 3,-8 1-1,-10-1 0,-9 1 0,-10-3-4,-9-2-7,-10-3-9,-8-3-6,-14-6-9,-15-5-9,-15-7-7,-16-5-9</inkml:trace>
</inkml:ink>
</file>

<file path=ppt/ink/ink2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59:31"/>
    </inkml:context>
    <inkml:brush xml:id="br0">
      <inkml:brushProperty name="width" value="0.0673" units="cm"/>
      <inkml:brushProperty name="height" value="0.0673" units="cm"/>
      <inkml:brushProperty name="color" value="#00BFF3"/>
    </inkml:brush>
  </inkml:definitions>
  <inkml:trace contextRef="#ctx0" brushRef="#br0">14950 52700 326,'-41'4'0,"19"10"0,19 10 0,19 9 0,15 12 4,13 16 6,12 15 6,13 17 7,9 5 2,6-3-2,7-3-1,6-2-3,12-6-2,19-6-3,19-6-3,19-6-3,18-12-2,19-15-3,19-15 0,19-16-3,15-10-1,13-3-1,12-3-1,13-2-1,9-8-1,6-8 0,7-10-1,6-9 0,6-9 0,6-5 0,7-7 0,6-5 0,-7-1 1,-18 6 2,-19 7 0,-18 6 3,-15 10-1,-9 17 1,-10 15-1,-8 16 0,-11 15 2,-8 16 3,-10 15 3,-9 17 2,-12 10 3,-11 6 1,-14 7 1,-11 6 0,-7-2 1,0-9 0,0-10-1,0-8 0,1-9-1,4-6-1,3-6-1,3-6-2,3-9 0,3-8-1,3-10 0,4-9-2,8-12-1,17-11-3,15-14-4,16-11-2,13-11-2,14-5-1,11-7 1,14-5-1,3-4 1,-2 0 0,-3 0 1,-3 0 0,-6 4 1,-5 10 2,-7 10 1,-5 9 2,-6 9 2,-3 9 1,-3 10 1,-2 10 2,-6 7 2,-6 6 0,-6 7 1,-6 6 0,-2 6 2,3 6-1,3 7 0,4 6-1,5 1 1,10-3-1,10-3-1,9-2 0,6-8-1,3-8-1,3-10 0,4-9 0,8-9-2,17-5-2,15-7-2,16-5-2,10-8-2,7-5 0,6-7 0,7-5 1,4-6-1,3-3-1,3-3-1,4-2-1,-7 2 1,-16 9 0,-15 10 1,-15 10 2,-14 11 0,-8 17 4,-10 15 1,-9 16 3,-12 16 1,-11 20-1,-14 18 0,-11 20 0,-9 8 1,-3 1 4,-3-1 5,-2 1 4,-5-6 1,-2-8-3,-3-10-2,-3-9-3,2-10-4,10-9-5,10-10-5,9-8-6,15-17-2,22-21-1,22-22 0,23-22 0,10-18-1,0-11-2,0-14 0,0-11-3,-2-6 2,-3 4 2,-3 3 2,-2 3 2,0 3 5,7 3 3,6 3 6,7 4 4,-12 15 3,-28 28 2,-28 28 2,-27 29 1,-22 19 1,-11 14-1,-14 11-1,-11 14 0,-7 7-2,0 3-2,0 3-1,0 4-2,4-3-1,10-5-3,10-7-2,9-5-2,20-15-3,31-22-4,32-22-5,31-21-3,21-21-3,14-19-3,11-18 0,14-19-3,3-10-1,-2 1-1,-3-1-1,-3 1-2,-7 4 2,-9 9 2,-10 10 3,-8 10 3,-11 7 5,-8 6 5,-10 7 8,-9 6 5,-10 6 5,-9 6 0,-10 7 1,-8 6 2,-8 4 1,-2 4 4,-3 3 2,-3 3 2,-2 1 2,0 1-4,0-1-1,0 1-2,3-3-3,6-2-2,7-3-3,6-3-2,10-6-1,17-5-2,15-7 0,16-5-1,9-6-3,3-3-6,3-3-5,4-2-6,-4-3-3,-9 1 1,-10-1 1,-8 1 1,-15 4 2,-19 9 3,-18 10 5,-19 10 3,-19 8 3,-19 10 1,-18 10 2,-19 9 1,-16 7 1,-12 7 2,-13 6 1,-12 7 1,-9 2 2,-2 1 1,-3-1 1,-3 1 2,4-4-1,13-6-3,12-6-2,13-6-3,15-7-1,19-6 0,19-6 1,19-6-1,15-9-2,13-8-4,12-10-4,13-9-5,7-7-3,4-3-2,3-3-2,3-2-1,-4-3 0,-8 1 1,-10-1 2,-9 1 2,-7 2 1,-3 7 4,-3 6 3,-2 7 3,-12 5 3,-19 7 2,-18 6 4,-19 7 2,-12 4 3,-2 3 0,-3 3 1,-3 4 1,1 2 1,6 4-1,7 3-1,6 3 1,7-2-2,10-6 0,10-6-3,9-6 0,4-6-2,1-2-2,-1-3-2,1-3-3,1-2 0,3 0-2,3 0-2,4 0 0,-4 0-3,-9 0-2,-10 0-2,-8 0-3,-17 0-3,-21 0-4,-22 0-3,-22 0-4,-24-7-12,-24-11-20,-26-14-20,-24-11-20</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3"/>
    </inkml:context>
    <inkml:brush xml:id="br0">
      <inkml:brushProperty name="width" value="0.05455" units="cm"/>
      <inkml:brushProperty name="height" value="0.05455" units="cm"/>
      <inkml:brushProperty name="color" value="#F2395B"/>
    </inkml:brush>
  </inkml:definitions>
  <inkml:trace contextRef="#ctx0" brushRef="#br0">76021 49350 403,'-36'7'15,"9"-1"1,7 0 2,9-2-1,3 1 5,2 2 7,1 2 6,0 2 7,2 0 0,0 1-7,2 0-7,0 0-7,1 2 0,0 5 4,0 5 5,0 5 5,0 2-1,0 1-4,0-1-6,0 0-5,0 1-4,-2 1-4,0 0-3,-1 2-3,-1 2-2,0 2 2,0 4 0,0 3 0,0 1-3,0 0-11,0 0-10,0 0-10,0-1-7,0-1-6,0 0-5,1-1-6,-1-4-1,0-4 3,0-5 2,0-5 2</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3"/>
    </inkml:context>
    <inkml:brush xml:id="br0">
      <inkml:brushProperty name="width" value="0.05883" units="cm"/>
      <inkml:brushProperty name="height" value="0.05883" units="cm"/>
      <inkml:brushProperty name="color" value="#F2395B"/>
    </inkml:brush>
  </inkml:definitions>
  <inkml:trace contextRef="#ctx0" brushRef="#br0">76150 50530 373,'16'-13'57,"1"3"-11,1 4-12,1 4-11,2 2-6,3 0-3,3 0-3,3 0-2,1 0-1,-1 0-1,-2 0 0,1 0 0,-3 0-2,-2 0 0,-1 0-1,-2 0-1,-5-2-5,-3-4-9,-6-4-10,-4-3-9,-5-3-2,-2 2 4,-4 1 5,-2 1 5,-2 1 4,-1 2 8,-2 2 5,0 3 7,0 0 6,-1 0 8,0 0 6,1 0 8,-1 1 2,2 2-4,1 2-3,1 2-3,-1 1-2,0 2-1,-1 0-1,-1 2 0,1 1-1,1 5 2,2 4 0,2 3 1,2 2-1,2-1-2,3-1-4,1-1-2,1 0-1,1-1-2,2 1 0,0-1-1,3 0-2,2-1-1,3 0-2,4-2-2,1-1-4,3-1-8,1-1-9,3 0-7,1-3-7,1-1-6,1-2-5,1-2-6,-2-2-2,-2-1 2,-2 0 1,-4-1 1,-3-1 2,-1 0-2,-2 0 1,-2 0-1</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4"/>
    </inkml:context>
    <inkml:brush xml:id="br0">
      <inkml:brushProperty name="width" value="0.04126" units="cm"/>
      <inkml:brushProperty name="height" value="0.04126" units="cm"/>
      <inkml:brushProperty name="color" value="#F2395B"/>
    </inkml:brush>
  </inkml:definitions>
  <inkml:trace contextRef="#ctx0" brushRef="#br0">78234 48831 533,'-5'-7'6,"6"1"14,5 0 13,7 2 12,3 0 5,0 2-4,-1 0-6,1 2-4,0 1-4,-1 2-4,1 2-3,0 2-4,-2 1-3,-1 3-2,-3 2-2,0 2-3,-5 1-2,-3 3-1,-4 1-3,-3 3-2,-6 0-2,-4 2-6,-5 1-4,-5 1-5,-2-1-2,1-3 2,1-3-1,1-3 2,2-3-1,3-2-4,3-4-3,3-3-3,2-1 3,0 0 8,2 0 7,1 0 9,3-1 8,8 0 8,6-2 9,7 0 8,5-1 1,1 0-9,3 0-8,1 0-8,1 0-11,1 0-14,-1 0-14,1 0-13,-2 0-9,-2 2-5,-1 0-3,-2 2-5</inkml:trace>
</inkml:ink>
</file>

<file path=ppt/ink/ink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4"/>
    </inkml:context>
    <inkml:brush xml:id="br0">
      <inkml:brushProperty name="width" value="0.03467" units="cm"/>
      <inkml:brushProperty name="height" value="0.03467" units="cm"/>
      <inkml:brushProperty name="color" value="#F2395B"/>
    </inkml:brush>
  </inkml:definitions>
  <inkml:trace contextRef="#ctx0" brushRef="#br0">79100 49028 634,'2'-28'38,"4"7"5,4 7 4,3 7 5,5 3-2,3 2-8,5 0-8,3 2-10,3 0-6,-1 2-6,0 0-6,1 2-7,-3 0-6,-3 0-7,-5-1-9,-3 1-7,-4 0-5,-1 0-2,-2 0-3,-2 0-3</inkml:trace>
</inkml:ink>
</file>

<file path=ppt/ink/ink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4"/>
    </inkml:context>
    <inkml:brush xml:id="br0">
      <inkml:brushProperty name="width" value="0.04754" units="cm"/>
      <inkml:brushProperty name="height" value="0.04754" units="cm"/>
      <inkml:brushProperty name="color" value="#F2395B"/>
    </inkml:brush>
  </inkml:definitions>
  <inkml:trace contextRef="#ctx0" brushRef="#br0">79791 48275 462,'-36'-21'42,"9"5"0,7 4-1,9 6-1,4 4 1,2 4 3,2 4 3,2 4 2,1 3-1,0 5-6,0 3-6,0 5-7,0 3-7,0 5-10,0 3-9,0 4-11,-1 2-8,-2 0-11,-2 0-8,-1 0-10,-1-3-2,2-7 5,2-7 5,2-7 5,1-5-1,0-1-8,0-2-8,0-2-8</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4"/>
    </inkml:context>
    <inkml:brush xml:id="br0">
      <inkml:brushProperty name="width" value="0.03249" units="cm"/>
      <inkml:brushProperty name="height" value="0.03249" units="cm"/>
      <inkml:brushProperty name="color" value="#F2385B"/>
    </inkml:brush>
  </inkml:definitions>
  <inkml:trace contextRef="#ctx0" brushRef="#br0">86450 28750 677,'-69'3'18,"13"6"5,12 7 6,13 6 5,7 4 1,4 4-5,3 3-5,3 3-5,-1 3-3,-2 3-1,-3 3-1,-3 4-2,-1 1-2,4 0-1,3 0-2,3 0-2,1 1-1,1 4-1,-1 3-2,1 3-1,1-1 0,3-2-2,3-3-1,4-3 0,1-2-1,0 0 1,0 0 0,0 0 0,0-2 0,0-3 0,0-3-1,0-2 0,3-5 0,6-2-2,7-3 0,6-3-1,3-2 0,0 0 0,0 0 1,0 0 0,1-4-1,4-5 0,3-7-1,3-5-1,3-4 0,3 0 1,3 0 1,4 0 1,1-2 0,0-3 1,0-3-1,0-2 0,-2-8 1,-3-8 2,-3-10 3,-2-9 2,-1-5 1,3 0-1,3 0-1,4 0-1,-1-2 1,-3-3-1,-3-3 0,-2-2 1,-5-5-1,-2-2 1,-3-3 1,-3-3-1,-6-1 1,-5 4 1,-7 3-1,-5 3 0,-3 1 1,4 1 0,3-1 1,3 1 1,-1 1-1,-2 3-1,-3 3 0,-3 4-2,-2 1 0,0 0 0,0 0 0,0 0 0,-2 1 0,-3 4 1,-3 3 0,-2 3 0,-5 3 1,-2 3 0,-3 3-1,-3 4 0,-6 2 0,-5 4-2,-7 3 0,-5 3-2,-6 3-2,-3 3-1,-3 3-3,-2 4-2,-5 4-3,-2 6-2,-3 7-3,-3 6-2,-2 7-3,0 10-4,0 10-2,0 9-4,6-1 0,13-8 4,12-10 4,13-9 3,6-4 2,0 4-2,0 3-1,0 3-2</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5"/>
    </inkml:context>
    <inkml:brush xml:id="br0">
      <inkml:brushProperty name="width" value="0.03694" units="cm"/>
      <inkml:brushProperty name="height" value="0.03694" units="cm"/>
      <inkml:brushProperty name="color" value="#F2395B"/>
    </inkml:brush>
  </inkml:definitions>
  <inkml:trace contextRef="#ctx0" brushRef="#br0">80527 50678 595,'-6'-9'6,"2"0"12,4-1 11,3-1 13,3 0 4,5 2 0,5 2-1,5 3-1,5 0-4,5 2-7,5 0-8,5 2-7,0 0-8,-4 0-7,-4 0-8,-3 0-8,-5 1-5,-2 2-3,-3 2-3,-2 2-4,-4 0-5,-1-1-4,-2-1-5,-2 0-6</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5"/>
    </inkml:context>
    <inkml:brush xml:id="br0">
      <inkml:brushProperty name="width" value="0.04003" units="cm"/>
      <inkml:brushProperty name="height" value="0.04003" units="cm"/>
      <inkml:brushProperty name="color" value="#F2395B"/>
    </inkml:brush>
  </inkml:definitions>
  <inkml:trace contextRef="#ctx0" brushRef="#br0">81194 49840 549,'-9'-16'3,"0"1"7,-1-1 6,-1 0 6,0 6 9,4 10 11,2 12 12,4 10 10,1 6 0,0 0-13,0 2-12,0 1-13,0 1-10,-2 1-6,0 0-8,-2 2-5,0-1-10,1-2-10,-1-1-11,0-3-11,0-3-8,2-5-5,0-5-7,2-4-5</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6"/>
    </inkml:context>
    <inkml:brush xml:id="br0">
      <inkml:brushProperty name="width" value="0.05086" units="cm"/>
      <inkml:brushProperty name="height" value="0.05086" units="cm"/>
      <inkml:brushProperty name="color" value="#F2395B"/>
    </inkml:brush>
  </inkml:definitions>
  <inkml:trace contextRef="#ctx0" brushRef="#br0">83769 49078 432,'0'-15'0,"1"1"0,2 1 0,0 0 0,2 3 0,2 3 0,2 2 0,2 4 0,1 2 8,3 2 16,2 2 17,2 2 16,-1 0 1,1 1-13,-2 0-12,-1 0-14,-2 0-9,-2 2-6,-4 0-6,-3 1-6,-2 0 0,-4-1 3,-2 0 5,-3-2 3,-2 0 4,0 2 3,0 0 3,0 1 3,1 2 2,0 0 1,2 1 2,1 1 2,0 1 0,2 0-2,0-1-2,2 1-2,0 0-1,0 3-1,0 2 0,0 1-2,0 0-2,0-1-4,0-2-3,0-3-4,0 0-4,0 0-6,0-1-5,0 1-6,-1 0-6,0-1-7,-2 1-7,0 0-8,-2-1-1,-2-1 2,-2-1 3,-1 0 3,-3-2 2,-2-1 1,-2-1 2,-1 0 1,-1-2 4,0-1 5,2-1 6,1 0 6,1-1 4,-1 0 2,0 0 2,0 0 3,2-1 4,1-1 3,2 0 5,2-1 5,3-2 8,2-1 16,4 0 14,3-1 14,2-1 3,3 0-9,3 0-9,4 0-10,2 0-6,3 0-6,3 0-6,3 1-4,0-1-7,-1 2-7,-2 0-6,-3 2-8,-1 0-9,-1 2-10,0 0-10,-2 2-11,-2-1-6,-1 1 1,-2 0-1,-2 0 0</inkml:trace>
</inkml:ink>
</file>

<file path=ppt/ink/ink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7"/>
    </inkml:context>
    <inkml:brush xml:id="br0">
      <inkml:brushProperty name="width" value="0.0422" units="cm"/>
      <inkml:brushProperty name="height" value="0.0422" units="cm"/>
      <inkml:brushProperty name="color" value="#F2395B"/>
    </inkml:brush>
  </inkml:definitions>
  <inkml:trace contextRef="#ctx0" brushRef="#br0">85270 50663 521,'15'-9'4,"1"0"10,0-2 9,-1 0 8,2 1 8,4 3 4,2 2 4,3 4 5,-1 2-2,-3 4-8,-5 2-8,-3 3-8,-3 3-6,-2 0-4,-3 1-3,-1 1-5,-4 2-1,-7 3-3,-8 3 0,-6 3-3,-5 1-1,-1-1-4,-2-1-4,-2-1-3,-1-1-1,4-1 0,4-1 2,2-1 1,5-2 4,10-3 7,9-3 6,8-2 8,6-5 1,5-2-5,3-6-4,5-2-6,0-3-5,-3 2-8,-4 1-8,-1 0-6,-2 2-9,1 0-10,1 2-8,1 1-10,-2-1-1,-3-1 5,-4 0 7,-4-1 4</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7"/>
    </inkml:context>
    <inkml:brush xml:id="br0">
      <inkml:brushProperty name="width" value="0.04033" units="cm"/>
      <inkml:brushProperty name="height" value="0.04033" units="cm"/>
      <inkml:brushProperty name="color" value="#F2395B"/>
    </inkml:brush>
  </inkml:definitions>
  <inkml:trace contextRef="#ctx0" brushRef="#br0">86850 50528 545,'1'-22'2,"2"5"6,2 3 4,2 5 5,1 2 3,-1 2 1,1 2 1,0 2 1,3 1 3,7 0 6,7 0 4,7 0 6,3 0-1,1 0-7,-1 0-6,0 0-7,0 0-4,1 0-1,-1 0-1,0 0 0,-2 0-8,-3 0-16,-5 0-14,-3 0-16</inkml:trace>
</inkml:ink>
</file>

<file path=ppt/ink/ink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7"/>
    </inkml:context>
    <inkml:brush xml:id="br0">
      <inkml:brushProperty name="width" value="0.04986" units="cm"/>
      <inkml:brushProperty name="height" value="0.04986" units="cm"/>
      <inkml:brushProperty name="color" value="#F2395B"/>
    </inkml:brush>
  </inkml:definitions>
  <inkml:trace contextRef="#ctx0" brushRef="#br0">87593 49635 441,'-15'-15'0,"4"2"0,3 3 0,2 1 0,2 1 4,1-2 8,-1 0 9,0-1 8,0 2 9,2 6 10,0 6 10,2 6 11,0 5-1,0 5-12,0 5-10,0 5-13,0 3-7,0 0-6,0 2-4,0 1-6,-1 1-5,0 2-7,-2 2-6,0 3-6,-2 0-9,0 2-11,-1 0-13,-1 2-11,-1-4-6,2-6-3,0-7-1,2-7-2</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8"/>
    </inkml:context>
    <inkml:brush xml:id="br0">
      <inkml:brushProperty name="width" value="0.06047" units="cm"/>
      <inkml:brushProperty name="height" value="0.06047" units="cm"/>
      <inkml:brushProperty name="color" value="#F2395B"/>
    </inkml:brush>
  </inkml:definitions>
  <inkml:trace contextRef="#ctx0" brushRef="#br0">90373 48750 363,'-24'39'142,"-1"2"-31,-1 1-33,-1 0-30,-1 2-18,1 1-2,0 0-3,-1 2-2,1-1-2,0-1-1,-1 0 0,1-1-2,1-3-1,5-2-4,3-3-2,4-3-3,4-3-1,3-2-1,2-1 0,4-3-2,5-2-5,10-5-14,7-3-13,10-4-13,3-5-4,-3-6 3,-3-6 3,-3-6 4,-3-3 3,-1-1 4,-3-1 4,-1-1 3,-3-1 4,-4 1 2,-5-1 4,-3 0 2,-4 2 3,-3 1 1,-5 2 2,-4 3 1,-3 1 1,-3 4 2,-3 3 2,-3 2 2,-1 2 0,1 0 1,1 0-1,1 0 0,3 1-1,3 2-4,4 2-2,5 2-4,4 0-7,7-2-12,8-3-13,6 0-13,2-3-1,-3-1 10,-2 0 9,-4-1 11</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8"/>
    </inkml:context>
    <inkml:brush xml:id="br0">
      <inkml:brushProperty name="width" value="0.05006" units="cm"/>
      <inkml:brushProperty name="height" value="0.05006" units="cm"/>
      <inkml:brushProperty name="color" value="#F2395B"/>
    </inkml:brush>
  </inkml:definitions>
  <inkml:trace contextRef="#ctx0" brushRef="#br0">91640 49913 439,'8'-28'35,"2"9"13,0 7 14,1 8 14,0 6 0,-2 6-13,-3 4-13,-1 5-13,-1 2-8,-2-1-3,0-1-4,-2 0-4,-1 0-5,-2 5-8,-2 3-7,-1 5-8,-3-1-6,-2-2-5,-2-3-4,-1-3-5,-2-2-3,2-2-2,1-3-1,1-1-2,1-4-4,2-6-7,2-6-7,3-6-7,1-4 2,3-1 14,4-3 12,2-2 14,2 0 7,2 1 3,0 1 3,1 1 4,2 1 4,2 1 9,1 0 6,3 2 8,1 1 6,-1 2 4,1 3 3,-1 1 5,0 1 0,-1 0 1,0 0-2,-2 0 0,-1 1-6,-1 0-8,-1 2-9,0 0-9</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8"/>
    </inkml:context>
    <inkml:brush xml:id="br0">
      <inkml:brushProperty name="width" value="0.06272" units="cm"/>
      <inkml:brushProperty name="height" value="0.06272" units="cm"/>
      <inkml:brushProperty name="color" value="#F2395B"/>
    </inkml:brush>
  </inkml:definitions>
  <inkml:trace contextRef="#ctx0" brushRef="#br0">92291 49000 350,'0'-15'0,"0"-1"0,0 0 0,0 1 0,0-1 2,2 2 2,0 1 3,2 1 3,-1 1 3,-1 0 3,0 2 5,-2 1 3,1 0 4,2 2 5,2 1 5,2 0 4,0 3-1,-2 4-6,-3 4-8,0 4-8,-2 3 0,0 5 4,0 3 5,0 5 5,-2 5 1,0 9-3,-3 7-4,-2 7-2,-1 3-5,0-4-3,1-4-3,-1-4-5,0-2-3,0 2-3,0 0-3,0 2-3,1 1-5,-1 2-6,0 2-7,0 2-6,0-1-2,1-1 2,-1-2 3,0-2 2,0-4-3,2-6-9,1-6-10,0-5-8,1-6-5,-2-3 0,0-4 0,-1-4-1</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1:59"/>
    </inkml:context>
    <inkml:brush xml:id="br0">
      <inkml:brushProperty name="width" value="0.06294" units="cm"/>
      <inkml:brushProperty name="height" value="0.06294" units="cm"/>
      <inkml:brushProperty name="color" value="#F2395B"/>
    </inkml:brush>
  </inkml:definitions>
  <inkml:trace contextRef="#ctx0" brushRef="#br0">92750 50515 349,'43'-43'61,"-8"9"-10,-7 9-11,-9 9-11,-4 6-4,0 2 1,-2 4 2,-1 3 2,-2 3 0,-2 5-1,-4 6-1,-2 4-1,-3 2-3,-2-1-4,-2-1-5,-2-1-4,2-2-4,8-2-4,6-4-3,8-3-3,3-3-7,3-6-8,1-4-9,3-5-8,0-3-2,1 1 4,-1-1 4,0 0 5,-1 1 4,-3 1 4,-3 1 6,-2 0 4,-3 3 10,-1 3 15,-1 2 14,0 4 16,-3 3 4,-1 6-6,-2 4-5,-2 5-7,-1 2-5,0-1-5,-1-1-5,2 0-5,-2-1-3,1 3-3,0 1-1,0 3-1,2 0-2,2 1 1,3-1 0,3 1 0,4-3-2,4-3-7,3-5-4,4-3-6,2-5-5,-3-8-2,-2-6-4,-1-7-3,-1-5 0,1-1 1,1-3 3,1-1 1,-1-1 3,-3 1 4,-3 1 4,-3 1 4,-2 1 5,-1-1 3,0 1 4,-2-1 4,-2 2 2,-2 1 1,-4 3 0,-2 1 1,-5 2 1,-4 3-2,-6 1 0,-3 2 0,-7 1-4,-6 0-6,-5 1-5,-6-1-7,-6 2-2,-4 4 1,-5 4 1,-6 4 1,2 1-4,5-1-7,6 0-7,6-2-7,5 1-9,5 0-9,5 1-8,5 2-9</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5"/>
    </inkml:context>
    <inkml:brush xml:id="br0">
      <inkml:brushProperty name="width" value="0.02988" units="cm"/>
      <inkml:brushProperty name="height" value="0.02988" units="cm"/>
      <inkml:brushProperty name="color" value="#F2385B"/>
    </inkml:brush>
  </inkml:definitions>
  <inkml:trace contextRef="#ctx0" brushRef="#br0">88950 29450 736,'-4'-49'13,"-5"4"-1,-7 3-1,-5 3-2,-4 4 0,0 7-2,0 6 0,0 7 0,-2 4-1,-3 3 2,-3 3 1,-2 4 1,-1 1 0,3 0-2,3 0 0,4 0-2,1 1 0,0 4 0,0 3 0,0 3 0,3 3 0,6 3-1,7 3 0,6 4 0,3 5-1,0 10 1,0 10 0,0 9 1,1 4 0,4 1 0,3-1 0,3 1-1,4-1 0,7 1 0,6-1-2,7 1 0,0 1-1,-2 3 2,-3 3-1,-3 4 1,-2-4 0,0-9-2,0-10-1,0-8-2,-2-8-1,-3-2 0,-3-3 1,-2-3-1,-5-2 0,-2 0 1,-3 0-1,-3 0 1,-7 1-2,-9 4-1,-10 3-1,-8 3-2,-8-2-1,-2-6 0,-3-6-1,-3-6 0,-1-4 1,4 1 2,3-1 2,3 1 2,3-3 0,3-2 2,3-3 0,4-3 0,4-7 1,6-9-1,7-10-1,6-8 0,12-12-2,19-12-1,19-13-3,19-12-2,12-9 0,6-2-2,7-3 1,6-3 0,1 1-3,-3 6-3,-3 7-5,-2 6-3,-9 10-3,-12 17-2,-13 15-1,-12 16-2</inkml:trace>
</inkml:ink>
</file>

<file path=ppt/ink/ink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6"/>
    </inkml:context>
    <inkml:brush xml:id="br0">
      <inkml:brushProperty name="width" value="0.03903" units="cm"/>
      <inkml:brushProperty name="height" value="0.03903" units="cm"/>
      <inkml:brushProperty name="color" value="#F2395B"/>
    </inkml:brush>
  </inkml:definitions>
  <inkml:trace contextRef="#ctx0" brushRef="#br0">30737 39366 563,'-6'-7'87,"6"2"-10,4 2-13,6 2-10,3 1-10,3 0-8,3 0-8,3 0-8,2 0-6,-1 0-6,1 0-3,-1 0-6,0 0-5,-1 0-6,-1 0-7,-1 0-5,-2 0-3,-3 2 2,-2 0 1,-4 2 1,-2 1-4,-2 3-12,-3 4-11,0 2-11,-4 0 0,0-3 12,-3-3 11,-2-2 12,-1-2 8,0 0 3,1 0 5,-1 0 4</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6"/>
    </inkml:context>
    <inkml:brush xml:id="br0">
      <inkml:brushProperty name="width" value="0.04078" units="cm"/>
      <inkml:brushProperty name="height" value="0.04078" units="cm"/>
      <inkml:brushProperty name="color" value="#F2395B"/>
    </inkml:brush>
  </inkml:definitions>
  <inkml:trace contextRef="#ctx0" brushRef="#br0">30754 39700 539,'-43'8'4,"9"0"4,9 0 5,9-1 4,5 2 5,1 2 5,0 2 7,2 1 4,1 2 2,2 0-5,2-1-4,2 1-4,1 1-4,-2 3-1,0 3-2,-1 3-2,-1 3-2,2 3-1,0 3-3,2 2-2,0 4-1,0 2-2,0 4-1,0 3-1,-1 0-3,-1-2-6,0-2-5,-1-2-5,-1-4-4,2-6-4,0-5-2,2-7-3,0-9-7,0-12-12,0-14-12,0-11-11,0-5 0,0 7 14,0 5 12,0 6 13</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7"/>
    </inkml:context>
    <inkml:brush xml:id="br0">
      <inkml:brushProperty name="width" value="0.04362" units="cm"/>
      <inkml:brushProperty name="height" value="0.04362" units="cm"/>
      <inkml:brushProperty name="color" value="#F2395B"/>
    </inkml:brush>
  </inkml:definitions>
  <inkml:trace contextRef="#ctx0" brushRef="#br0">30500 40772 504,'0'-15'0,"0"-1"-1,0 0 0,0 1 0,1 0 7,4 4 13,2 3 13,4 3 14,2 1 3,3 2-8,3 0-7,3 2-9,2-1-4,1-2-4,1-2-2,1-2-2,-1-1-3,0-2-3,0 0-1,-2-1-3,-1 0-1,-2 1 1,0 0 2,0 2 1,-3 0-4,-1 0-8,-2 1-7,-2-1-8,-3-1-6,-1-2-7,-2-2-5,-2-1-7,-3-2 3,-2 1 10,-4-1 10,-2 0 11,-2 2 6,0 1 0,1 2 2,-1 2 1,-1 2 4,0 1 6,-2 0 6,1 2 6,-2 0 2,2 2-1,0 0-4,2 2-1,1 0 1,-1 2 6,0 0 4,0 2 6,0 1 0,-2 1-2,0 3-4,-1 2-2,0 1-3,2 0-1,2-1-3,3 1-2,-1 2-2,2 7-2,-1 5-4,0 7-2,0 1 0,2-2-1,0-1 2,2-3 0,2-1-4,4-1-9,4-1-9,3-1-9,5-1-8,4-2-8,3 0-6,4 0-7,0-4 1,-7-5 11,-5-5 9,-6-4 11,-3-3 1,3 2-6,2 0-5,2 2-7</inkml:trace>
</inkml:ink>
</file>

<file path=ppt/ink/ink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7"/>
    </inkml:context>
    <inkml:brush xml:id="br0">
      <inkml:brushProperty name="width" value="0.03318" units="cm"/>
      <inkml:brushProperty name="height" value="0.03318" units="cm"/>
      <inkml:brushProperty name="color" value="#F2395B"/>
    </inkml:brush>
  </inkml:definitions>
  <inkml:trace contextRef="#ctx0" brushRef="#br0">32650 40616 663,'15'-7'59,"-1"2"-8,-1 2-9,0 2-10,-2 2-8,-1 2-6,0 2-6,-2 2-7,-1 2-5,-1 5-1,0 4-2,-2 3-2,-1 3-1,-4 1 0,-2 1-1,-3 1-1,-4 0 1,-2-1 1,-3-1 1,-3-1 0,2-3 4,10-3 6,9-4 8,8-4 5,4-3 2,-1-1-3,-1-1-4,0 0-4,-3 0-1,-1 0-1,-2 1 0,-2 2 0,-1 1 0,0 3-2,0 3 0,0 3 0,-2 2-2,-4 0-1,-4-1 0,-4 1-2,-2-1-1,1-1-6,-1-1-3,0-1-6,1-3-9,2-6-18,3-6-17,1-6-18</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8"/>
    </inkml:context>
    <inkml:brush xml:id="br0">
      <inkml:brushProperty name="width" value="0.04499" units="cm"/>
      <inkml:brushProperty name="height" value="0.04499" units="cm"/>
      <inkml:brushProperty name="color" value="#F2395B"/>
    </inkml:brush>
  </inkml:definitions>
  <inkml:trace contextRef="#ctx0" brushRef="#br0">33897 39965 488,'-1'24'149,"0"1"-35,-2 1-35,0 1-35,-1 1-20,-2 2-3,0 2-3,-1 3-4,0 0-2,2 0-2,2 0-1,2 1-2,1-2-2,2-2-1,0-1-2,2-3-3,2-4-3,5-5-5,5-6-7,6-6-6,1-9-3,-1-8-2,-1-11-2,-1-9-2,-1-8 2,-1-4 4,-1-6 4,0-4 3,-3-2 4,-3 2 3,-3 2 1,-2 2 3,-3 4 1,-2 4-1,-2 5 0,-2 6-2,-2 3 5,-2 5 8,-2 3 9,-1 4 10,-2 3 3,0 3-2,0 1-3,0 2-1,1 2-5,-1 2-5,0 2-6,0 2-5,1 2-4,1 4-3,0 2-3,2 3-2,1 2 0,0 1 1,2 2 2,1 0 1</inkml:trace>
</inkml:ink>
</file>

<file path=ppt/ink/ink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8"/>
    </inkml:context>
    <inkml:brush xml:id="br0">
      <inkml:brushProperty name="width" value="0.03974" units="cm"/>
      <inkml:brushProperty name="height" value="0.03974" units="cm"/>
      <inkml:brushProperty name="color" value="#F2395B"/>
    </inkml:brush>
  </inkml:definitions>
  <inkml:trace contextRef="#ctx0" brushRef="#br0">35068 40500 553,'-16'24'169,"1"1"-43,-1 1-42,0 1-44,1-1-25,-1 0-6,0-1-5,1-1-8,0-1-2,2-3 0,3-1 0,1-2 1,1-2 0,2-1 3,1-1 3,0 0 2,4-3 0,6-3-3,6-3-2,6-2-2,3-2-1,1 0 1,1 0 0,1 0 1,0-1 0,1 0-2,-1-2-3,1 0-1,-1 0-3,1 0 0,-1 2-3,1 0-1,-2 2-2,-3 0-4,-3 2-4,-3 0-4,-2 2-3,-2 0-2,-2 1-3,-2 2-1</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8"/>
    </inkml:context>
    <inkml:brush xml:id="br0">
      <inkml:brushProperty name="width" value="0.03932" units="cm"/>
      <inkml:brushProperty name="height" value="0.03932" units="cm"/>
      <inkml:brushProperty name="color" value="#F2395B"/>
    </inkml:brush>
  </inkml:definitions>
  <inkml:trace contextRef="#ctx0" brushRef="#br0">35647 40493 559,'-8'-8'6,"2"2"14,1 1 12,0 1 13,2 1 5,0 3-1,2 4-2,1 2-1,0 4-5,0 4-8,0 3-8,0 5-8,0 4-5,0 5-3,0 4-3,0 6-4,0 4-4,0 2-7,0 3-8,0 4-6,-1 0-7,-1-1-7,0 0-7,-1-2-7,-1-5-2,2-10 0,0-9 1,2-10 1</inkml:trace>
</inkml:ink>
</file>

<file path=ppt/ink/ink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9"/>
    </inkml:context>
    <inkml:brush xml:id="br0">
      <inkml:brushProperty name="width" value="0.04034" units="cm"/>
      <inkml:brushProperty name="height" value="0.04034" units="cm"/>
      <inkml:brushProperty name="color" value="#F2395B"/>
    </inkml:brush>
  </inkml:definitions>
  <inkml:trace contextRef="#ctx0" brushRef="#br0">36211 40800 545,'-13'0'11,"8"0"22,7 0 21,6 0 23,5 0 3,5 0-15,4 0-16,3 0-14,3 0-12,1 0-7,1 0-7,1 0-6,0 0-8,0 0-5,1 0-6,-1 0-6,-1 0-6,-3 2-8,-3 0-8,-3 2-7,-3-1-3,-3-1 2,-3 0 2,-2-1 2</inkml:trace>
</inkml:ink>
</file>

<file path=ppt/ink/ink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29"/>
    </inkml:context>
    <inkml:brush xml:id="br0">
      <inkml:brushProperty name="width" value="0.04221" units="cm"/>
      <inkml:brushProperty name="height" value="0.04221" units="cm"/>
      <inkml:brushProperty name="color" value="#F2395B"/>
    </inkml:brush>
  </inkml:definitions>
  <inkml:trace contextRef="#ctx0" brushRef="#br0">36825 39955 521,'-28'-13'52,"7"6"6,7 6 7,7 6 6,3 6-3,2 5-12,0 7-14,2 5-13,-1 5-10,0 3-6,-2 2-8,0 4-6,-1 3-5,0 4-5,0 4-4,0 4-4,0 1-2,1-1 3,-1-1 1,0 0 2,0-7-9,2-10-19,0-12-19,2-9-19</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0"/>
    </inkml:context>
    <inkml:brush xml:id="br0">
      <inkml:brushProperty name="width" value="0.04289" units="cm"/>
      <inkml:brushProperty name="height" value="0.04289" units="cm"/>
      <inkml:brushProperty name="color" value="#F2395B"/>
    </inkml:brush>
  </inkml:definitions>
  <inkml:trace contextRef="#ctx0" brushRef="#br0">39029 39888 512,'-7'-22'25,"2"5"5,3 3 5,1 4 6,0 2-2,-1-2-6,0 0-8,-1-1-7,-2-1-5,-2 1-1,-2-1-2,-2 0-2,-1 1-1,-1 2 0,-1 3-1,-1 1-1,-1 1 0,0 2 1,1 0 0,-1 2 0,0 0 1,0 0 1,1 0-1,-1 0 2,1 1 0,2 2-1,3 2 1,1 2-1,2 1 0,0 3-1,2 2-1,1 2-1,0 1-1,2 1 0,0 1 1,2 1-1,1 1 1,1 1-1,3 1 0,2 1-1,2 1 0,2 1 0,2 1 0,1 1 0,2 0 0,2-1-2,0-1 1,1-1-2,0 0 1,-3 3 0,-1 1 1,-2 3 1,-3-1-2,-1-2-2,-2-1-4,-2-3-2,-2-1-2,0-1-1,-2-1 0,0 0 0,-3-4 0,-2-1 1,-4-4 2,-2-3 0,-2-1 2,-3-2 0,-2-1 0,-1 0 1,-2-2 0,0-1 1,1 0-1,-1-1 1,1-3 0,3 0 2,1-3 2,3-2 1,1-1 2,4-2 0,2 0 2,4-1 1,2-3 0,4-3-3,2-5-1,4-3-2,3-5-4,7-1-5,5-4-4,7-3-5,2-1-5,0 2-5,0 0-4,1 2-5,-2 0 0,-2 1 2,-1 1 2,-3 1 4,-2 4-1,-5 5-2,-3 7-2,-4 5-4</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6"/>
    </inkml:context>
    <inkml:brush xml:id="br0">
      <inkml:brushProperty name="width" value="0.02568" units="cm"/>
      <inkml:brushProperty name="height" value="0.02568" units="cm"/>
      <inkml:brushProperty name="color" value="#F2385B"/>
    </inkml:brush>
  </inkml:definitions>
  <inkml:trace contextRef="#ctx0" brushRef="#br0">82450 32800 856,'-13'-25'-17,"26"0"13,24 0 16,26 0 13,15 0 6,6 0-4,7 0-4,6 0-5,1 3-3,-3 6-6,-3 7-4,-2 6-6,-9 3-5,-12 0-3,-13 0-5,-12 0-3,-10 3-5,-6 6-5,-6 7-3,-6 6-6,-6 3 0,-2 0 4,-3 0 4,-3 0 3,-6-2 5,-5-3 4,-7-3 4,-5-2 5</inkml:trace>
</inkml:ink>
</file>

<file path=ppt/ink/ink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0"/>
    </inkml:context>
    <inkml:brush xml:id="br0">
      <inkml:brushProperty name="width" value="0.05098" units="cm"/>
      <inkml:brushProperty name="height" value="0.05098" units="cm"/>
      <inkml:brushProperty name="color" value="#F2395B"/>
    </inkml:brush>
  </inkml:definitions>
  <inkml:trace contextRef="#ctx0" brushRef="#br0">40650 39475 431,'7'-8'0,"-1"-2"1,0 0 0,-2-1 1,1 1 10,0 4 19,1 4 21,2 4 19,-1 3 3,-1 2-13,0 2-14,-2 2-12,0 3-8,-2 7-1,0 5-2,-2 7-1,0 1-3,-2 0-1,0-1-3,-2-1-2,0-1-5,1 2-5,-1 1-8,0 1-5,0-2-7,2-2-7,0-3-7,2-3-7,-1-6-9,-2-10-12,-2-10-11,-2-10-12,0-6 2,2-1 15,3-3 16,1-1 15,1-1 11,2 4 9,0 3 9,1 3 7,2 2 8,0 1 6,1 0 6,2 2 5,0 1 3,0 0 0,-1 2-2,1 1 0,1-1-1,2 2-1,2-1-2,1 0-1,2 0-4,0 0-7,-1 0-7,1 0-6,-1 1-11,-1 0-14,-1 2-14,0 0-14</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0"/>
    </inkml:context>
    <inkml:brush xml:id="br0">
      <inkml:brushProperty name="width" value="0.05321" units="cm"/>
      <inkml:brushProperty name="height" value="0.05321" units="cm"/>
      <inkml:brushProperty name="color" value="#F2395B"/>
    </inkml:brush>
  </inkml:definitions>
  <inkml:trace contextRef="#ctx0" brushRef="#br0">41550 39037 413,'0'-15'2,"0"2"5,0 2 3,0 3 5,0 3 12,0 8 18,0 6 19,0 7 18,0 6 3,0 5-17,0 5-16,0 5-16,0 2-10,0 2-3,0 0-3,0 2-5,0 3-5,0 7-12,0 8-9,0 6-11,0 4-6,0 3-3,0 1-3,0 2-3,0-5 2,2-13 4,0-12 5,2-13 4,-1-9-4,-1-2-14,0-3-13,-1-2-14</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1"/>
    </inkml:context>
    <inkml:brush xml:id="br0">
      <inkml:brushProperty name="width" value="0.0393" units="cm"/>
      <inkml:brushProperty name="height" value="0.0393" units="cm"/>
      <inkml:brushProperty name="color" value="#F2395B"/>
    </inkml:brush>
  </inkml:definitions>
  <inkml:trace contextRef="#ctx0" brushRef="#br0">41913 39375 559,'-22'-15'6,"6"2"12,5 3 12,5 1 11,2 1 6,2 0-3,0 1-2,2-1-3,2 0-2,6 2-5,4 1-4,5 0-4,4 1-5,3 1-4,3-1-4,3 0-5,1 0-4,-1 2-7,-2 0-5,1 2-5,-3 0-2,-2 0 2,-1 0 3,-2 0 2</inkml:trace>
</inkml:ink>
</file>

<file path=ppt/ink/ink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1"/>
    </inkml:context>
    <inkml:brush xml:id="br0">
      <inkml:brushProperty name="width" value="0.04692" units="cm"/>
      <inkml:brushProperty name="height" value="0.04692" units="cm"/>
      <inkml:brushProperty name="color" value="#F2395B"/>
    </inkml:brush>
  </inkml:definitions>
  <inkml:trace contextRef="#ctx0" brushRef="#br0">42728 38411 468,'-22'-15'43,"5"4"10,3 3 9,5 3 11,2 3-2,2 5-12,2 6-12,2 4-12,1 5-9,0 3-5,0 5-6,0 3-6,0 4-3,0 2-1,0 4-1,0 3-2,0-2-5,0-6-12,0-6-11,0-5-11,0-4-13,0-3-12,0-1-14,0-2-13</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2"/>
    </inkml:context>
    <inkml:brush xml:id="br0">
      <inkml:brushProperty name="width" value="0.04018" units="cm"/>
      <inkml:brushProperty name="height" value="0.04018" units="cm"/>
      <inkml:brushProperty name="color" value="#F2395B"/>
    </inkml:brush>
  </inkml:definitions>
  <inkml:trace contextRef="#ctx0" brushRef="#br0">44216 40271 547,'-12'-1'68,"8"-1"-6,8 0-4,8-1-5,5-2-5,3 0-5,3-1-5,3-2-6,2 2-6,3 1-10,1 2-8,2 2-8,1 0-7,-3 0-2,-2-2-3,-1 0-2,-3 0-6,-1 2-8,-3 2-7,-1 2-9,-3 1-3,-3 2 0,-3 0 0,-2 1 0</inkml:trace>
</inkml:ink>
</file>

<file path=ppt/ink/ink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2"/>
    </inkml:context>
    <inkml:brush xml:id="br0">
      <inkml:brushProperty name="width" value="0.03588" units="cm"/>
      <inkml:brushProperty name="height" value="0.03588" units="cm"/>
      <inkml:brushProperty name="color" value="#F2395B"/>
    </inkml:brush>
  </inkml:definitions>
  <inkml:trace contextRef="#ctx0" brushRef="#br0">44209 41000 613,'-30'1'49,"19"2"8,19 2 6,17 1 8,11 1-7,1-2-18,0-2-18,2-2-20,1-1-13,2 0-12,2 0-12,2 0-10,-3 0-5,-10 0 2,-8 0 2,-8 0 3,-6 0 0,1 2-1,0 0-2,0 2-1</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3"/>
    </inkml:context>
    <inkml:brush xml:id="br0">
      <inkml:brushProperty name="width" value="0.04067" units="cm"/>
      <inkml:brushProperty name="height" value="0.04067" units="cm"/>
      <inkml:brushProperty name="color" value="#F2395B"/>
    </inkml:brush>
  </inkml:definitions>
  <inkml:trace contextRef="#ctx0" brushRef="#br0">47864 39731 540,'-6'-7'6,"4"1"12,4 0 12,4 2 12,2 0 4,1 2-4,2 0-4,0 2-4,2 0-3,3 2-3,3 0-3,3 2-3,1 0-3,-3 2-3,-1 0-3,-2 1-4,-3 2-1,-1 2 1,-3 2 0,0 1 0,-5 2-3,-3 1-10,-4 2-9,-3 0-9,-5 1-4,-4 1 1,-4 1 0,-3 1 1,-3-1 1,-1-1 4,-1-3 2,-1-1 4,0-2 2,1-1 2,1-1 2,1 0 3,2-3 4,3-1 6,3-2 7,3-2 7,7-2 4,12-2-2,11-2 0,13-2-1,6-2-2,0 0-4,2-1-4,1-2-5,-1 1-6,-2 1-10,-2 0-11,-1 2-9,-3 0-8,0 0-7,-1 0-5,-1 0-6,-3 0 2,-5 1 8,-5-2 10,-5 2 8,-2-1 6,0 0 3,0 0 2,0 0 2</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3"/>
    </inkml:context>
    <inkml:brush xml:id="br0">
      <inkml:brushProperty name="width" value="0.05018" units="cm"/>
      <inkml:brushProperty name="height" value="0.05018" units="cm"/>
      <inkml:brushProperty name="color" value="#F2395B"/>
    </inkml:brush>
  </inkml:definitions>
  <inkml:trace contextRef="#ctx0" brushRef="#br0">49978 38794 438,'1'-16'4,"0"1"8,2-1 8,0 0 9,3 3 3,2 3 0,3 4 0,3 4 0,3 2-1,2 2-4,1 0-3,3 2-2,0 0-5,1 2-6,-1 0-5,1 1-5,-2 1-4,-1 2-3,-3 0-2,-1 1-2,-3 1-5,-4 0-6,-5 0-8,-2-1-6,-5 2-2,-2 0 2,-4 1 2,-2 1 3,-3 0 1,-3-2 4,-3-3 3,-3-1 2,-1-2 3,2 0 3,3-2 1,1 0 3,2-2 4,-1-1 4,0 0 5,0-1 4,1-1 7,1 1 5,1 2 8,1 0 6,0 2 1,0 0-4,0 1-3,1 2-4,0 1 0,4 1 2,2 3 3,4 2 3,0 2 3,0 3 2,-2 3 3,0 3 2,0 3-1,0 2-7,2 4-6,0 3-7,1 2-4,-2 2-3,0 2-2,-1 2-3,-2 0-3,2-2-2,-1-2-5,0-1-2,0-3-3,2-2 1,0-2 0,2-1-1</inkml:trace>
</inkml:ink>
</file>

<file path=ppt/ink/ink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4"/>
    </inkml:context>
    <inkml:brush xml:id="br0">
      <inkml:brushProperty name="width" value="0.05222" units="cm"/>
      <inkml:brushProperty name="height" value="0.05222" units="cm"/>
      <inkml:brushProperty name="color" value="#F2395B"/>
    </inkml:brush>
  </inkml:definitions>
  <inkml:trace contextRef="#ctx0" brushRef="#br0">49900 40211 421,'7'-30'24,"-1"7"-3,0 3-3,-2 6-4,2 3 2,2 3 5,3 1 6,4 2 6,2 1 0,3 0-1,3 0-4,3 0-2,2 1-3,0 0-6,2 2-4,1 0-5,-1 1-4,-1-2-3,-3 0-3,-1-1-3,-2-2-4,-1 0-3,-1-2-4,-1 0-4,-3-1-4,-3-2-3,-4 0-3,-4-1-4,-3-2 2,-2-2 6,-2-1 5,-2-3 7,-2 1 5,-2 3 5,-2 2 3,-1 4 5,-2 2 3,0 1 2,0 0 2,1 2 2,-2 0 2,0 2 6,-1 0 3,-1 2 6,-1 1 2,1 4 1,-1 2 1,0 4 1,1 1-1,1 3-1,1 1-3,0 3-1,2 2-3,1 3-5,0 3-3,2 3-5,1 0-2,2-1-3,3-3-1,1-1-1,2-1-5,3 1-5,4 1-6,2 1-5,3-2-7,3-3-7,3-5-6,4-3-7,1-3-3,4-2 0,3-3 1,3-1 0,-2-2 0,-5-4-3,-7-2-1,-5-3-3</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5"/>
    </inkml:context>
    <inkml:brush xml:id="br0">
      <inkml:brushProperty name="width" value="0.0432" units="cm"/>
      <inkml:brushProperty name="height" value="0.0432" units="cm"/>
      <inkml:brushProperty name="color" value="#F2395B"/>
    </inkml:brush>
  </inkml:definitions>
  <inkml:trace contextRef="#ctx0" brushRef="#br0">52197 38847 509,'16'-21'83,"3"7"-13,1 5-13,3 6-12,-1 3-10,-3 2-7,-3 0-5,-3 2-7,-2 1-5,-2 5-1,-3 4-2,-1 4-3,-3 2-3,-4 3-5,-3 1-6,-5 3-5,-3-1-3,-2-2-2,-1-1-2,-3-2-1,-1-3 0,-1 1 3,-1-2 1,-1-1 3,1-2 2,1-2 3,2-4 2,3-3 3,1-2 4,2 0 4,3-2 5,1 0 5,3-2 4,6 0 2,4-2 3,6 0 3,2-1 1,1-2-1,1 0-1,2-1 0,0 0-3,1 2-1,1 2-2,1 2-3,-1 1-2,-1 0-3,-2 0-3,-2 0-4,-2 1-2,1 2-6,0 2-4,0 2-5,-2 2 0,1 1 3,-2 3 6,0 2 3,-3 0 3,-3-1 1,-2-1 2,-4 0 1,-2-2-1,-3 1-5,-4 0-3,-2 0-5,-3-1-2,-1-1 0,-3-1 0,-1 0 0,-1-1 1,1-1-1,1 1 0,1 0 1,1-1-1,1-1-1,1 0-1,1-2-2,3-1-8,6-4-15,6-2-17,6-3-15</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6"/>
    </inkml:context>
    <inkml:brush xml:id="br0">
      <inkml:brushProperty name="width" value="0.03042" units="cm"/>
      <inkml:brushProperty name="height" value="0.03042" units="cm"/>
      <inkml:brushProperty name="color" value="#F2385B"/>
    </inkml:brush>
  </inkml:definitions>
  <inkml:trace contextRef="#ctx0" brushRef="#br0">82500 33300 723,'-113'23'-14,"26"-3"6,24-3 6,26-2 5,13-3 6,4 1 3,3-1 4,3 1 5,3 4 2,3 9 1,3 10 2,4 10 2,1 5-1,0 4-4,0 3-3,0 3-4,0 6-3,0 9-3,0 10-2,0 10-2,0 5-3,0 4 0,0 3-2,0 3-1,0 1 1,0 1 0,0-1 2,0 1 0,0-4-3,0-6-11,0-6-10,0-6-10,1-9-5,4-8-3,3-10-2,3-9-2,1-15 1,1-18 4,-1-19 4,1-18 3</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5"/>
    </inkml:context>
    <inkml:brush xml:id="br0">
      <inkml:brushProperty name="width" value="0.03686" units="cm"/>
      <inkml:brushProperty name="height" value="0.03686" units="cm"/>
      <inkml:brushProperty name="color" value="#F2395B"/>
    </inkml:brush>
  </inkml:definitions>
  <inkml:trace contextRef="#ctx0" brushRef="#br0">53150 39247 596,'2'-15'48,"6"4"2,4 3 3,5 3 3,4 1-3,1 2-7,2 0-9,3 2-7,-1 0-9,-1 0-12,-3 0-9,-1 0-12,-2 0-7,-3 0-8,-1 0-6,-2 0-7</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5"/>
    </inkml:context>
    <inkml:brush xml:id="br0">
      <inkml:brushProperty name="width" value="0.04108" units="cm"/>
      <inkml:brushProperty name="height" value="0.04108" units="cm"/>
      <inkml:brushProperty name="color" value="#F2395B"/>
    </inkml:brush>
  </inkml:definitions>
  <inkml:trace contextRef="#ctx0" brushRef="#br0">53596 38611 535,'-15'-13'9,"4"8"19,3 7 19,2 6 18,3 5 5,0 5-9,2 4-8,1 3-10,0 3-8,0 3-8,0 1-10,0 2-8,-1 2-11,-1 1-15,0 0-14,-1 2-14,-1-3-11,0-8-7,0-6-5,0-6-8</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6"/>
    </inkml:context>
    <inkml:brush xml:id="br0">
      <inkml:brushProperty name="width" value="0.03803" units="cm"/>
      <inkml:brushProperty name="height" value="0.03803" units="cm"/>
      <inkml:brushProperty name="color" value="#F2395B"/>
    </inkml:brush>
  </inkml:definitions>
  <inkml:trace contextRef="#ctx0" brushRef="#br0">54943 40566 578,'-3'5'80,"10"-2"-9,10-6-8,9-2-7,6-2-10,1 2-7,1 2-10,0 2-7,2 1-10,-1 0-9,0 0-8,1 0-9,-3 0-4,-2 2 4,-3 0 4,-3 2 2,-3-1-9,-3-2-22,-3-2-24,-2-2-22</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6"/>
    </inkml:context>
    <inkml:brush xml:id="br0">
      <inkml:brushProperty name="width" value="0.04252" units="cm"/>
      <inkml:brushProperty name="height" value="0.04252" units="cm"/>
      <inkml:brushProperty name="color" value="#F2395B"/>
    </inkml:brush>
  </inkml:definitions>
  <inkml:trace contextRef="#ctx0" brushRef="#br0">55894 39676 517,'-8'-8'3,"0"1"4,0-1 7,0 0 4,1 1 3,-1 0 1,0 2 0,0 1 0,1 2 6,0 5 11,2 6 11,1 4 11,0 5-2,2 3-12,0 4-14,2 5-12,0 3-11,0 4-5,0 4-5,0 4-6,0 4-9,0 4-11,0 4-10,0 3-11,0-3-8,0-10-5,0-11-7,0-11-4</inkml:trace>
</inkml:ink>
</file>

<file path=ppt/ink/ink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7"/>
    </inkml:context>
    <inkml:brush xml:id="br0">
      <inkml:brushProperty name="width" value="0.04066" units="cm"/>
      <inkml:brushProperty name="height" value="0.04066" units="cm"/>
      <inkml:brushProperty name="color" value="#F2395B"/>
    </inkml:brush>
  </inkml:definitions>
  <inkml:trace contextRef="#ctx0" brushRef="#br0">59350 39147 541,'0'-14'8,"2"2"16,0 4 18,2 3 15,1 1 5,5 2-8,4 0-7,4 2-9,2 1-5,3 2-5,1 2-4,3 2-4,-1 1-6,0 1-7,-1 2-6,0 0-8,-3-1-7,-1-1-9,-3-2-8,-1-2-10,-4 0-8,-5 0-7,-4 1-9,-6 2-8</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7"/>
    </inkml:context>
    <inkml:brush xml:id="br0">
      <inkml:brushProperty name="width" value="0.04809" units="cm"/>
      <inkml:brushProperty name="height" value="0.04809" units="cm"/>
      <inkml:brushProperty name="color" value="#F2395B"/>
    </inkml:brush>
  </inkml:definitions>
  <inkml:trace contextRef="#ctx0" brushRef="#br0">59355 39400 457,'-43'0'36,"9"2"-1,9 0 0,10 2-1,4 1 1,2 1-1,2 3 1,2 2-1,2 2 0,0 1-3,2 3-2,0 2-3,1 1-2,0 1-2,0 1-2,0 1-3,0 4-1,-2 9-3,0 7-2,-1 8-2,-1 2-2,2-3-3,0-2-2,2-3-3,0-1-4,0 3-7,0 4-7,0 2-6,-1-1-6,0-6-4,-2-6-5,0-5-5</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7"/>
    </inkml:context>
    <inkml:brush xml:id="br0">
      <inkml:brushProperty name="width" value="0.05048" units="cm"/>
      <inkml:brushProperty name="height" value="0.05048" units="cm"/>
      <inkml:brushProperty name="color" value="#F2395B"/>
    </inkml:brush>
  </inkml:definitions>
  <inkml:trace contextRef="#ctx0" brushRef="#br0">59300 40335 435,'1'-15'6,"2"4"10,2 3 11,2 3 12,2 1 2,3 2-4,3 0-4,4 2-4,2 0-4,2 0-3,4 0-3,3 0-3,2 0-3,-1 0-3,0 0-1,1 0-3,-2 0-4,-2 0-4,-1 0-4,-2 0-5,-3 0-5,-1 0-2,-3 0-3,-1 0-3,-3-1-1,-3-2 1,-2-2 1,-4-2 2,-1-2 1,0-3 0,0-4 2,0-2 0,-2 0 3,-2 1 4,-4 2 5,-2 3 3,-2 1 6,-2 0 7,0 2 5,-1 1 7,-2 1 3,0 2-4,-1 2-1,-1 2-3,-1 1 2,1 0 6,-1 0 5,0 0 7,1 2 1,1 4-1,1 4-3,0 3-2,2 3-4,1 1-3,0 2-5,2 0-3,1 1-4,0 3-3,2 1-1,1 3-3,1 0-3,2 0-2,2 1-5,2-1-3,2 0-3,5-1-6,4-1-5,4-1-5,3-3-5,3-3-6,2-4-4,5-4-6,-1-4-1,0-3 1,-1-2 2,-1-4 3,-3-1 1,-5-2 3,-5 0 1,-4-1 3</inkml:trace>
</inkml:ink>
</file>

<file path=ppt/ink/ink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8"/>
    </inkml:context>
    <inkml:brush xml:id="br0">
      <inkml:brushProperty name="width" value="0.03795" units="cm"/>
      <inkml:brushProperty name="height" value="0.03795" units="cm"/>
      <inkml:brushProperty name="color" value="#F2395B"/>
    </inkml:brush>
  </inkml:definitions>
  <inkml:trace contextRef="#ctx0" brushRef="#br0">61586 38874 579,'1'-14'6,"4"1"13,2 2 12,3 2 12,1 3 5,0 2-2,-2 4-3,0 3-3,-2 2-4,1 3-7,0 3-5,0 4-7,-2 2-5,0 3-3,-4 3-3,0 3-3,-4 0-2,-2-1 1,-4-3 1,-2-1 0,-3-1-6,-3 1-10,-3 1-12,-3 1-11,0-2-2,4-5 9,5-5 9,3-4 7,5-4 10,6-2 8,6-2 9,6-2 9,3-1 2,3 0-6,1 0-5,3 0-5,0 1-7,-1 0-9,-1 2-8,-1 0-9,-1 2-5,-3 0-2,-1 2-1,-2 0-1</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8"/>
    </inkml:context>
    <inkml:brush xml:id="br0">
      <inkml:brushProperty name="width" value="0.03493" units="cm"/>
      <inkml:brushProperty name="height" value="0.03493" units="cm"/>
      <inkml:brushProperty name="color" value="#F2395B"/>
    </inkml:brush>
  </inkml:definitions>
  <inkml:trace contextRef="#ctx0" brushRef="#br0">62300 39244 629,'1'-22'66,"4"5"-7,2 3-6,4 4-6,2 3-7,3 0-5,3 2-8,3 1-5,2 0-7,-1 2-9,1 0-7,-1 2-8,-1 1-7,-1 2-6,-2 2-7,-2 2-7,-3 0-6,-1-1-7,-2-1-7,-2 0-7</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8"/>
    </inkml:context>
    <inkml:brush xml:id="br0">
      <inkml:brushProperty name="width" value="0.04577" units="cm"/>
      <inkml:brushProperty name="height" value="0.04577" units="cm"/>
      <inkml:brushProperty name="color" value="#F2395B"/>
    </inkml:brush>
  </inkml:definitions>
  <inkml:trace contextRef="#ctx0" brushRef="#br0">62764 38443 480,'-8'-8'4,"2"2"9,1 1 9,0 1 9,2 1 7,1 3 8,0 4 7,2 2 8,0 5-2,0 7-9,0 7-11,0 7-10,0 5-7,0 2-5,0 4-6,0 3-4,0-3-2,0-4-1,0-7 0,0-6 0,-1-3-16,0-3-34,-2-1-33,0-2-33</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7"/>
    </inkml:context>
    <inkml:brush xml:id="br0">
      <inkml:brushProperty name="width" value="0.03153" units="cm"/>
      <inkml:brushProperty name="height" value="0.03153" units="cm"/>
      <inkml:brushProperty name="color" value="#F2385B"/>
    </inkml:brush>
  </inkml:definitions>
  <inkml:trace contextRef="#ctx0" brushRef="#br0">82050 34900 697,'25'-49'-2,"0"4"-4,0 3-5,0 3-5,6 6 5,13 9 14,12 10 12,13 10 14,7 2 5,4-3-4,3-3-2,3-2-5,1-3-2,1 1-4,-1-1-2,1 1-4,-3-1-3,-2 1-3,-3-1-2,-3 1-3,-7-1-3,-9 1-3,-10-1-5,-8 1-3,-11-3-4,-8-2-6,-10-3-5,-9-3-5,-7-6 1,-3-5 6,-3-7 7,-2-5 6,-6-3 4,-6 4 0,-6 3 1,-6 3 0,-6 4 2,-2 7 4,-3 6 5,-3 7 5,-1 4 4,4 3 3,3 3 5,3 4 3,-1 5 3,-2 10 1,-3 10 1,-3 9 0,1 7 1,6 7-1,7 6-1,6 7-1,3 2-1,0 1-3,0-1-3,0 1-2,3-1-4,6 1-5,7-1-3,6 1-6,4-1-3,4 1-1,3-1-3,3 1-2,4-3-3,7-2-2,6-3-3,7-3-2,5-7-2,7-9 2,6-10 2,7-8 0,5-9-2,7-6-6,6-6-7,7-6-7,-6-6 0,-15-2 8,-15-3 7,-16-3 7</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9"/>
    </inkml:context>
    <inkml:brush xml:id="br0">
      <inkml:brushProperty name="width" value="0.03684" units="cm"/>
      <inkml:brushProperty name="height" value="0.03684" units="cm"/>
      <inkml:brushProperty name="color" value="#F2395B"/>
    </inkml:brush>
  </inkml:definitions>
  <inkml:trace contextRef="#ctx0" brushRef="#br0">63645 40631 597,'-13'-1'8,"4"-2"19,6-2 17,5-1 17,4-1 4,7 2-10,5 2-11,7 2-10,4 1-8,3 2-7,3 0-6,2 2-6,2 0-8,-1 2-5,-2 0-8,0 1-6,-2 1-6,-1 0-5,-3 0-5,-1 0-5</inkml:trace>
</inkml:ink>
</file>

<file path=ppt/ink/ink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39"/>
    </inkml:context>
    <inkml:brush xml:id="br0">
      <inkml:brushProperty name="width" value="0.04234" units="cm"/>
      <inkml:brushProperty name="height" value="0.04234" units="cm"/>
      <inkml:brushProperty name="color" value="#F2395B"/>
    </inkml:brush>
  </inkml:definitions>
  <inkml:trace contextRef="#ctx0" brushRef="#br0">64371 39814 519,'-22'-14'8,"7"2"16,3 4 17,6 3 15,3 5 7,2 8-5,2 7-4,2 9-3,1 4-7,0 3-10,0 1-9,0 2-10,-1 4-7,-1 5-9,0 4-6,-2 6-9,0 1-7,0 1-9,0 0-8,0 0-9,0-5-3,0-10 5,0-10 4,0-9 5,0-6 1,0-1 1,0-1-1,0 0 0</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0"/>
    </inkml:context>
    <inkml:brush xml:id="br0">
      <inkml:brushProperty name="width" value="0.0431" units="cm"/>
      <inkml:brushProperty name="height" value="0.0431" units="cm"/>
      <inkml:brushProperty name="color" value="#F2395B"/>
    </inkml:brush>
  </inkml:definitions>
  <inkml:trace contextRef="#ctx0" brushRef="#br0">66468 39331 510,'7'-29'7,"-2"5"15,-2 5 14,-2 5 15,-2 4 6,-2 6 0,-2 4-2,-2 6 0,-4 5-6,-5 7-11,-7 7-11,-5 7-10,-5 3-7,-1 1-4,-2-1-4,-2 0-2,0-1-3,3-2-1,3-1-2,4-3 0,2-2-2,2-5-1,4-3-1,3-4-2,8-4 2,12-1 3,13-2 4,14-2 3,5-3 1,2-2 0,1-4-2,1-2-1,-1-1-2,-2 4-4,-2 3-5,-1 2-4,-3 3-1,0 2 1,-1 2 1,-1 2 1,-2 0-2,-5-1-7,-3-1-6,-4 0-7</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0"/>
    </inkml:context>
    <inkml:brush xml:id="br0">
      <inkml:brushProperty name="width" value="0.04812" units="cm"/>
      <inkml:brushProperty name="height" value="0.04812" units="cm"/>
      <inkml:brushProperty name="color" value="#F2395B"/>
    </inkml:brush>
  </inkml:definitions>
  <inkml:trace contextRef="#ctx0" brushRef="#br0">67425 39573 457,'-8'-29'28,"0"7"12,0 5 11,1 7 11,0 7 3,2 11-7,2 11-6,2 11-7,0 5-6,0 1-6,-2-1-5,0 0-8,-2 2-5,0 4-8,-1 4-8,-1 4-7,-1 1-8,0-2-10,0-2-10,1-2-9,0-4-5,2-7 0,2-7 1,2-7 0</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0"/>
    </inkml:context>
    <inkml:brush xml:id="br0">
      <inkml:brushProperty name="width" value="0.04425" units="cm"/>
      <inkml:brushProperty name="height" value="0.04425" units="cm"/>
      <inkml:brushProperty name="color" value="#F2395B"/>
    </inkml:brush>
  </inkml:definitions>
  <inkml:trace contextRef="#ctx0" brushRef="#br0">68466 39866 497,'1'-12'13,"3"8"26,4 8 26,2 8 27,0 4 3,-1 1-19,-2 1-18,-2 1-19,-2 4-18,-2 7-16,-2 6-17,-2 8-16,-2 2-6,-2-4 4,-2-2 4,-1-3 4,-1-6-6,0-6-16,2-7-18,1-6-16</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0"/>
    </inkml:context>
    <inkml:brush xml:id="br0">
      <inkml:brushProperty name="width" value="0.03483" units="cm"/>
      <inkml:brushProperty name="height" value="0.03483" units="cm"/>
      <inkml:brushProperty name="color" value="#F2395B"/>
    </inkml:brush>
  </inkml:definitions>
  <inkml:trace contextRef="#ctx0" brushRef="#br0">68850 40197 631,'8'-8'3,"0"2"5,-1 1 6,1 0 5,0 1 6,0 1 6,0-1 5,0 0 7,0 0 0,1 2-4,1 0-4,2 2-3,-1 0-8,1 0-10,0 0-12,0 0-9,-1 0-10,-1 2-7,-1 0-8,0 2-6</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0"/>
    </inkml:context>
    <inkml:brush xml:id="br0">
      <inkml:brushProperty name="width" value="0.05828" units="cm"/>
      <inkml:brushProperty name="height" value="0.05828" units="cm"/>
      <inkml:brushProperty name="color" value="#F2395B"/>
    </inkml:brush>
  </inkml:definitions>
  <inkml:trace contextRef="#ctx0" brushRef="#br0">69461 38917 377,'-7'-14'2,"2"1"3,2 2 5,2 2 2,0 2 9,0-1 12,-2 0 11,0 0 12,0 3 4,0 6-6,2 6-5,1 6-6,0 4-5,0 5-4,0 3-4,0 5-4,-1 2-3,-1 2-3,0 2-2,-1 3-3,-1 0-2,0 2-4,0 1-4,0 0-3,1 2-3,0 2-5,2 2-4,0 2-4,1 1-6,0 2-6,0 0-8,0 2-6,0-3-4,-2-3 1,0-4 0,-1-3 2,-1-5 0,0-2 3,0-3 3,0-3 2</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41"/>
    </inkml:context>
    <inkml:brush xml:id="br0">
      <inkml:brushProperty name="width" value="0.05981" units="cm"/>
      <inkml:brushProperty name="height" value="0.05981" units="cm"/>
      <inkml:brushProperty name="color" value="#F2395B"/>
    </inkml:brush>
  </inkml:definitions>
  <inkml:trace contextRef="#ctx0" brushRef="#br0">69700 40272 367,'8'-24'1,"0"1"3,0-1 2,-1 1 1,1 1 9,2 3 13,0 3 14,1 2 12,1 3 4,0 3-7,0 1-8,0 2-7,0 3-6,3 4-3,1 4-4,3 4-4,1 0-8,1-3-15,1-2-14,1-4-14,1-4-6,1-8 3,1-6 3,1-7 4,0-2 3,-1 0 6,-1 0 6,-1 3 5,-2 1 8,-3 6 9,-3 5 9,-2 5 9,-4 6 7,-3 10 2,-3 8 3,-2 9 4,-2 3-2,0-2-6,0-1-4,0-3-6,0-1-5,0-1-5,0-1-5,0-1-4,2 0-6,6 1-6,4 1-4,5 1-5,2-1-3,-3-4 1,-1-5 0,-2-3 1,0-5-2,5-4-5,3-6-4,5-4-4,0-6 0,-1-7 6,-2-7 5,-3-7 6,-1-2 3,-1 0 0,-1 1 1,0 2 1,-3 0 2,-3 3 6,-3 2 6,-2 2 5,-3 1 5,-1 3 0,0 1 3,-1 3 1,-3 1 1,-2 0 1,-4 2 1,-2 1 0,-2 2 0,-2 3-3,0 2-3,-1 4-3,-3 2-4,-3 2-6,-5 2-7,-3 2-5,-2 2-10,0 4-12,-1 2-11,1 3-12,2 1-2,5-3 10,5-1 10,5-2 10,2-1-1,0 2-11,0 0-10,1 1-11</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2"/>
    </inkml:context>
    <inkml:brush xml:id="br0">
      <inkml:brushProperty name="width" value="0.03616" units="cm"/>
      <inkml:brushProperty name="height" value="0.03616" units="cm"/>
      <inkml:brushProperty name="color" value="#F2395B"/>
    </inkml:brush>
  </inkml:definitions>
  <inkml:trace contextRef="#ctx0" brushRef="#br0">36670 53950 608,'-17'4'68,"-1"10"-14,-3 7-15,-1 11-14,-2 4-9,-2 2-3,0 2-2,0 2-4,-2-1-1,1-3-2,-1-5-1,1-4-3,0-2 0,1-1-1,1-1-1,1-1 0,2-2 0,3-1 2,3-3 0,3-1 2,5-3 2,8-4 6,8-5 5,8-2 5,4-4 1,4-1-1,3 0-3,3-1-1,2-1-4,1 2-3,1 0-4,1 2-3,0 0-4,2 0 0,1 0-2,0 0-1,-1 0-3,-3 0-7,-5 0-5,-3 0-7,-4 0-3,-3 0 0,-3 0 0,-3 0-1,-4-1-1,-4-2-5,-6-2-5,-4-2-3,-3-1 1,-2-2 8,0 0 7,-1-1 9,0 0 5,2 1 3,2 0 4,3 2 2</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2"/>
    </inkml:context>
    <inkml:brush xml:id="br0">
      <inkml:brushProperty name="width" value="0.0374" units="cm"/>
      <inkml:brushProperty name="height" value="0.0374" units="cm"/>
      <inkml:brushProperty name="color" value="#F2395B"/>
    </inkml:brush>
  </inkml:definitions>
  <inkml:trace contextRef="#ctx0" brushRef="#br0">37428 54444 588,'-8'-15'0,"2"3"2,1 1 0,0 2 2,1 2 7,-2 0 13,0 2 13,-1 1 13,0 3 3,2 7-8,2 7-8,3 8-8,0 5-6,0 8-3,0 7-3,0 6-4,-1 4-1,-1 0-2,0 0 0,-1 0-2,-1 0-4,2 0-8,0-1-8,2 1-8,0-4-6,2-8-5,0-7-4,2-9-5,-1-4-4,-1-1-5,0-1-5,-1 0-4</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7"/>
    </inkml:context>
    <inkml:brush xml:id="br0">
      <inkml:brushProperty name="width" value="0.02607" units="cm"/>
      <inkml:brushProperty name="height" value="0.02607" units="cm"/>
      <inkml:brushProperty name="color" value="#F2385B"/>
    </inkml:brush>
  </inkml:definitions>
  <inkml:trace contextRef="#ctx0" brushRef="#br0">84100 34400 843,'25'-38'3,"0"26"4,0 24 5,0 26 5,-5 12 0,-9 0-4,-10 0-4,-8 0-5,-8-2-2,-2-3-1,-3-3 0,-3-2-1,1-5-1,6-2 0,7-3-2,6-3-1,3-2 0,0 0 2,0 0 2,0 0 2,4-2 2,10-3 1,10-3 2,9-2 1,4-1 0,1 3-1,-1 3 0,1 4-2,-4 1 0,-6 0 0,-6 0-1,-6 0-1,-6 4 0,-2 10 0,-3 10 0,-3 9 1,-6 7-2,-5 7-2,-7 6-1,-5 7-3,-8 0-2,-5-2 0,-7-3-1,-5-3-1,0-7-3,10-9-5,10-10-6,9-8-4,4-14-5,1-15-2,-1-15-2,1-16-3</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3"/>
    </inkml:context>
    <inkml:brush xml:id="br0">
      <inkml:brushProperty name="width" value="0.04306" units="cm"/>
      <inkml:brushProperty name="height" value="0.04306" units="cm"/>
      <inkml:brushProperty name="color" value="#F2395B"/>
    </inkml:brush>
  </inkml:definitions>
  <inkml:trace contextRef="#ctx0" brushRef="#br0">39044 53697 510,'1'-14'6,"4"2"10,2 4 11,3 3 11,3 1 2,0 2-9,1 0-9,1 2-7,2 0-8,3 0-4,3 0-5,3 0-5,0 0-3,-5 2-1,-3 0 0,-4 2-1,-4 0-2,-3 2-3,-2 0-1,-4 1-3,-1 1-1,-2 2 1,0 0 0,-2 2 1,-1-2 1,-3-1 1,-4-2 1,-2-2 2,-2-1 1,-1 0 4,-1-1 1,-1 2 3,0-2 4,1 1 3,0 0 4,2 0 4,1 0 5,-1 0 3,0 0 6,1 0 3,0 0 1,4 2-2,3 0-4,2 1-3,2 2 2,1 2 4,-1 2 5,0 1 4,0 3 1,2 3-3,0 4-5,2 2-3,0 2-3,0 4-4,0 3-2,0 3-4,0 2-1,0 4-2,0 3-1,0 2 0,-1 0-3,0-4-5,-2-4-3,0-4-5,-1-4-4,0-5-6,0-5-6,1-5-4,-2-5-6,2-6-4,-1-6-5,0-6-4,0-5 1,2-6 7,0-4 5,2-5 7,0-2 6,0 0 6,0-1 5,0 1 6,0 1 4,0 3 4,0 2 4,0 5 3,1 1 4,4 2 4,2 2 3,4 3 3,1 0 3,1 2 0,1 0 1,1 2 0,2 1-1,1 0-3,3 2-4,2 0-3,0 1-3,1-2-3,-1 0-3,1-2-2,-1 0 0,3-2 1,0 0 3,0-1 1,1-1-2,-3 0-6,-1 0-7,-3 1-6,-1-1-5,-2 2-3,-3 0-2,-1 2-3,-3-2-1,-4-2-1,-4-3-1,-4-3 0,-3-2 3,-2 2 7,-2 1 8,-2 1 6,0 1 7,1 0 3,0 2 5,2 1 5,0 1 2,-2 2 4,0 2 2,-1 2 2,0 2 2,1 2-1,0 2 0,2 2 0,0 2-2,-2 3 0,0 3-3,-1 4 0,-1 2-3,0 2-1,0 4-1,1 4-2,0 0-1,2 0-3,2 1-2,2-1-2,2 0-1,1-2 1,0 0-1,2-1 1,1-2-6,3-3-13,4-3-12,2-2-12,4-4-9,3-3-6,5-3-4,3-2-5,1-3 2,-5-1 9,-3 0 8,-4-1 10,-3-2 5,-1-1 0,0 0 2,-2-1 0</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3"/>
    </inkml:context>
    <inkml:brush xml:id="br0">
      <inkml:brushProperty name="width" value="0.03917" units="cm"/>
      <inkml:brushProperty name="height" value="0.03917" units="cm"/>
      <inkml:brushProperty name="color" value="#F2395B"/>
    </inkml:brush>
  </inkml:definitions>
  <inkml:trace contextRef="#ctx0" brushRef="#br0">41241 54559 561,'-9'-15'8,"0"4"15,-1 3 17,-1 3 14,-1 2 5,2 3-7,1 4-7,1 2-8,0 5-6,0 8-4,0 6-5,0 7-5,1 2-4,1 0-6,0-1-4,2-1-4,0-2-6,2-3-5,0-4-6,2-1-6,1-4-6,4-3-6,2-3-8,3-2-6,1-4-1,0-3 6,-2-2 5,0-4 6,-2-1 4,1 1 2,0-1 1,0 0 2</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4"/>
    </inkml:context>
    <inkml:brush xml:id="br0">
      <inkml:brushProperty name="width" value="0.04252" units="cm"/>
      <inkml:brushProperty name="height" value="0.04252" units="cm"/>
      <inkml:brushProperty name="color" value="#F2395B"/>
    </inkml:brush>
  </inkml:definitions>
  <inkml:trace contextRef="#ctx0" brushRef="#br0">41794 54825 517,'-8'-5'74,"-2"6"-9,0 6-8,-1 6-11,0 3-6,2 1-5,2 1-5,3 2-6,-1 0-3,2 1-2,-1 1-3,0 1-1,0-1-3,2-3-1,0-3-2,2-3-3,1-2-3,2 0-9,2-2-7,2-1-8,1-3-3,3-6 0,2-6 0,2-5 1,1-5 1,1 0 2,1-1 2,1-1 1,0 0 4,-3 1 5,-1 1 4,-2 1 5,-2 0 3,1 0 4,0 1 2,0-1 4,-1 1 0,-1 2 0,0 3-1,-2 1-1,0 1-1,0 0 0,0 1 0,-1-1-1,-2 0-2,-6 0-8,-6 0-6,-5 0-6,-4 1-3,0 1 2,1 0 1,-1 2 2,1 0 1,2 0 0,3 0 0,1 0 1,3 0-9,4 0-18,4 0-17,4 1-18,2-1 0,0 2 15,0 0 15,-1 2 17,1 0 8,0 0 4,0 0 4,0 0 2,0-1 3,-1-1 4,1 0 2,0-1 3,0-1 6,0 2 7,0 0 8,-1 2 8,1 2 5,-2 6 5,-1 4 4,0 5 5,-2 4-3,-1 1-9,0 3-11,-1 1-9,-3 2-6,0 1-2,-3 1-2,-2 1-2,-1-2-5,2-2-9,1-3-8,1-2-8,-1-4-8,2-1-5,-1-3-7,0-1-5,0-4-1,2-4 5,0-6 4,2-4 5,0-4 4,0-4 4,0-2 3,0-3 3,1-2 2,2 1 1,2-1 1,2 1-1,1 1 7,-1 2 10,1 4 12,0 3 10,0 2 6,0 0-2,0 2-1,-1 1-2,1 0-1,2 2-4,0 0-4,2 2-2,-2 1-5,1 1-3,-2 3-3,0 2-5</inkml:trace>
</inkml:ink>
</file>

<file path=ppt/ink/ink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4"/>
    </inkml:context>
    <inkml:brush xml:id="br0">
      <inkml:brushProperty name="width" value="0.03628" units="cm"/>
      <inkml:brushProperty name="height" value="0.03628" units="cm"/>
      <inkml:brushProperty name="color" value="#F2395B"/>
    </inkml:brush>
  </inkml:definitions>
  <inkml:trace contextRef="#ctx0" brushRef="#br0">43200 54909 606,'0'-25'10,"2"11"18,0 12 20,2 12 20,-1 8 2,-1 3-14,0 4-13,-1 5-14,-1 1-10,0-2-5,0 0-7,0-1-6,0 1-7,0 5-9,0 3-9,0 4-10,0-2-6,0-7-6,0-9-4,0-7-5</inkml:trace>
</inkml:ink>
</file>

<file path=ppt/ink/ink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5"/>
    </inkml:context>
    <inkml:brush xml:id="br0">
      <inkml:brushProperty name="width" value="0.03921" units="cm"/>
      <inkml:brushProperty name="height" value="0.03921" units="cm"/>
      <inkml:brushProperty name="color" value="#F2395B"/>
    </inkml:brush>
  </inkml:definitions>
  <inkml:trace contextRef="#ctx0" brushRef="#br0">43400 53797 561,'8'-8'3,"2"0"7,0 0 6,1 1 8,1 0 2,0 2-1,-1 2-1,1 2 0,1 2-1,0 2 1,1 2 1,1 2 0,0 3 0,-1 5-2,0 5-1,-2 5-3,-1 4-2,-2 3-3,-3 2-2,-1 4-3,-2 2 0,-4 0 0,-2 2 3,-3 1 0,-3-1-5,0-2-14,-2-2-13,0-2-14,-1-2-8,-1-3-4,-1-3-3,-1-3-4,-1-4-1,2-5 3,1-5 4,1-4 3</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5"/>
    </inkml:context>
    <inkml:brush xml:id="br0">
      <inkml:brushProperty name="width" value="0.03269" units="cm"/>
      <inkml:brushProperty name="height" value="0.03269" units="cm"/>
      <inkml:brushProperty name="color" value="#F2395B"/>
    </inkml:brush>
  </inkml:definitions>
  <inkml:trace contextRef="#ctx0" brushRef="#br0">43950 55271 672,'36'-21'6,"-6"5"9,-5 4 10,-6 6 11,-4 3 5,-1 2-1,-1 2-1,0 2 0,-3 3-5,-1 4-9,-2 3-8,-2 5-9,-2 2-6,0 1-2,-2 1-1,0 1-3,-3 0-1,-4 1-2,-4-1-1,-4 1-2,0-3 0,3-3-2,3-5 0,2-3-2,4-3 5,2-2 9,4-2 11,2-2 10,3-1 1,3 0-8,4 0-7,2 0-7,0 0-9,-1 2-11,-2 0-11,-2 2-11</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5"/>
    </inkml:context>
    <inkml:brush xml:id="br0">
      <inkml:brushProperty name="width" value="0.02989" units="cm"/>
      <inkml:brushProperty name="height" value="0.02989" units="cm"/>
      <inkml:brushProperty name="color" value="#F2395B"/>
    </inkml:brush>
  </inkml:definitions>
  <inkml:trace contextRef="#ctx0" brushRef="#br0">45450 54897 736,'24'-15'91,"1"4"-20,1 3-21,1 3-21,0 1-14,1 2-8,-1 0-8,0 2-8,0 0-7,-3 2-6,-1 0-6,-3 2-6,-2 0-2,-2 0 2,-4-1 1,-3 1 3,-2 0 0,0 0 1,-2 0 1,0 0 0</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5"/>
    </inkml:context>
    <inkml:brush xml:id="br0">
      <inkml:brushProperty name="width" value="0.03031" units="cm"/>
      <inkml:brushProperty name="height" value="0.03031" units="cm"/>
      <inkml:brushProperty name="color" value="#F2395B"/>
    </inkml:brush>
  </inkml:definitions>
  <inkml:trace contextRef="#ctx0" brushRef="#br0">45996 53833 725,'-7'-6'83,"2"4"-17,2 4-17,2 4-15,1 7-13,0 11-7,0 11-7,0 10-8,-1 8-2,0 4 2,-2 3 3,0 5 1,-2 1-4,0-3-15,-1-1-12,-1-2-14,-1-8-8,2-10 0,0-13-1,2-11-2</inkml:trace>
</inkml:ink>
</file>

<file path=ppt/ink/ink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6"/>
    </inkml:context>
    <inkml:brush xml:id="br0">
      <inkml:brushProperty name="width" value="0.03676" units="cm"/>
      <inkml:brushProperty name="height" value="0.03676" units="cm"/>
      <inkml:brushProperty name="color" value="#F2395B"/>
    </inkml:brush>
  </inkml:definitions>
  <inkml:trace contextRef="#ctx0" brushRef="#br0">47991 54240 598,'-21'0'91,"3"1"-16,4 2-16,4 0-17,2 6-11,-1 8-7,-2 9-8,0 8-7,0 5-3,2-1 1,3-2-1,1 0 2,1-3-1,2-5-1,0-5-1,2-5 0,1-4-2,4-3-2,2-3-1,4-2-1,1-3-3,1-2-3,1-2-3,1-2-4,2-4-4,2-6-4,1-5-4,3-7-5,-1-4-1,-1-4 1,-3-4 0,-1-4 2,-3-2 4,-4 3 7,-5 2 5,-2 2 8,-4 3 4,-1 5 4,0 5 2,-1 5 3,-3 4 3,-4 3 0,-4 3 1,-3 2 2,-3 5-5,1 6-7,-1 6-8,0 6-8,2 3-7,3 1-5,3 0-6,2 3-5</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6"/>
    </inkml:context>
    <inkml:brush xml:id="br0">
      <inkml:brushProperty name="width" value="0.02881" units="cm"/>
      <inkml:brushProperty name="height" value="0.02881" units="cm"/>
      <inkml:brushProperty name="color" value="#F2395B"/>
    </inkml:brush>
  </inkml:definitions>
  <inkml:trace contextRef="#ctx0" brushRef="#br0">48800 54800 763,'22'0'-3,"-1"0"-5,-3 0-5,-1 0-6,-2 1 5,-1 2 16,-1 2 14,0 2 16,-2 1 5,-1 3-3,0 2-3,-2 2-3,-1 1-5,-1 1-5,0 1-6,-2 1-5,-1 1-5,-2 1-1,-2 1-1,-2 1-3,-1-1 0,1-3 1,-1-3 2,0-3 0,-1-2 3,0 0 5,-1-2 5,-2-1 4,3 0-3,6-2-11,6-1-10,6 0-11,2-2-4,-1 0 0,-1-2 2,0 0 1</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7"/>
    </inkml:context>
    <inkml:brush xml:id="br0">
      <inkml:brushProperty name="width" value="0.03313" units="cm"/>
      <inkml:brushProperty name="height" value="0.03313" units="cm"/>
      <inkml:brushProperty name="color" value="#F2385B"/>
    </inkml:brush>
  </inkml:definitions>
  <inkml:trace contextRef="#ctx0" brushRef="#br0">85900 33650 664,'-2'-47'2,"-3"6"4,-3 7 5,-2 6 4,-5 9 3,-2 13 3,-3 12 2,-3 13 2,-1 13 0,4 17-2,3 15-3,3 16-3,-1 7-2,-2 1-2,-3-1-1,-3 1-3,-1-1 0,4 1 0,3-1 0,3 1 0,3-3-1,3-2-1,3-3-2,4-3-2,2-4 0,4-3-1,3-3-1,3-2 0,4-8 1,7-8 0,6-10 2,7-9 0,5-10-1,7-9-7,6-10-5,7-8-5,2-14-3,1-15-1,-1-15 1,1-16 0,-3-13 0,-2-9 0,-3-10 2,-3-8 1,-4-8 1,-3-2 2,-3-3 3,-2-3 1,-8 4 2,-8 13-1,-10 12 1,-9 13 1,-5 9 0,0 6 2,0 7 3,0 6 1,-4-1 1,-5-5 0,-7-7 0,-5-5 0,-6 2-2,-3 13-1,-3 12-2,-2 13-1,-5 12-4,-2 13-4,-3 12-6,-3 13-3,-1 9-4,4 6-2,3 7-2,3 6-2,4-1 1,7-5 6,6-7 4,7-5 4</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6"/>
    </inkml:context>
    <inkml:brush xml:id="br0">
      <inkml:brushProperty name="width" value="0.0322" units="cm"/>
      <inkml:brushProperty name="height" value="0.0322" units="cm"/>
      <inkml:brushProperty name="color" value="#F2395B"/>
    </inkml:brush>
  </inkml:definitions>
  <inkml:trace contextRef="#ctx0" brushRef="#br0">49850 55086 683,'2'-21'43,"6"5"-2,4 5-2,5 5-4,4 1-3,3 2-4,3-1-4,3 0-4,1 1-5,-2 2-3,0 2-5,-1 2-3,-2 1-2,-1 0 2,-3-1 1,-1 2 0,-2-2-7,-3 1-19,-1 0-19,-2 0-18</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7"/>
    </inkml:context>
    <inkml:brush xml:id="br0">
      <inkml:brushProperty name="width" value="0.04062" units="cm"/>
      <inkml:brushProperty name="height" value="0.04062" units="cm"/>
      <inkml:brushProperty name="color" value="#F2395B"/>
    </inkml:brush>
  </inkml:definitions>
  <inkml:trace contextRef="#ctx0" brushRef="#br0">50627 54274 541,'-35'-11'69,"11"10"-2,9 10-2,10 10-2,5 5-6,0 4-11,0 3-11,0 3-10,0 3-9,0 4-6,0 4-5,0 4-5,0 1-7,-2 0-11,0-2-10,-1 0-10,-1-6-2,2-8 8,0-9 6,2-8 8,-1-7-4,0 1-14,-2-2-14,0 0-13</inkml:trace>
</inkml:ink>
</file>

<file path=ppt/ink/ink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7"/>
    </inkml:context>
    <inkml:brush xml:id="br0">
      <inkml:brushProperty name="width" value="0.03863" units="cm"/>
      <inkml:brushProperty name="height" value="0.03863" units="cm"/>
      <inkml:brushProperty name="color" value="#F2395B"/>
    </inkml:brush>
  </inkml:definitions>
  <inkml:trace contextRef="#ctx0" brushRef="#br0">52410 54374 569,'2'-21'5,"2"5"12,3 5 10,4 5 11,1 3 4,1 3-2,1 4-4,2 2-2,-1 4-4,-1 4-5,-1 3-6,-1 5-4,-1 2-5,-2 1-3,-2 1-4,-2 1-3,-3 0-2,-4 2 0,-4 1-1,-4 1 0,-4 0-2,-3-2-2,-5 0-2,-3-1-2,-2-2-1,1-3 2,1-3 0,1-3 2,2-3 2,3-4 4,3-5 3,3-2 3,5-4 7,10-1 8,8 0 9,9-1 8,7-2-1,5-2-11,4-2-11,6-1-12,2-2-8,0 0-9,0 0-8,0 1-7,-1-1-6,-3 0 0,-4 0-1,-2 1-1,-3-1-2,-3 2-1,-3 1-3,-3 1-1,-3 0 3,-5 0 8,-3 0 9,-4 0 7,-2 0 7,0 1 2,0-1 3,0 0 2</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7"/>
    </inkml:context>
    <inkml:brush xml:id="br0">
      <inkml:brushProperty name="width" value="0.04847" units="cm"/>
      <inkml:brushProperty name="height" value="0.04847" units="cm"/>
      <inkml:brushProperty name="color" value="#F2395B"/>
    </inkml:brush>
  </inkml:definitions>
  <inkml:trace contextRef="#ctx0" brushRef="#br0">54400 54328 453,'7'-15'2,"-2"-1"4,-3 0 4,0 1 4,-1 3 12,1 8 20,3 8 20,2 8 21,1 5 1,-2 5-17,-1 3-17,0 5-17,-2 1-13,0 0-11,-2 0-11,0 1-9,-3-2-8,0 0-3,-3-1-3,-2-1-3,0-6-10,0-11-14,2-10-16,1-11-13,0-7-1,2 0 15,0-1 15,2-1 15,1 0 14,3-1 16,4 0 14,2 1 16,2 1 6,0 2-2,-1 4-1,1 3-1,0 2-4,0 0-7,-1 2-8,1 1-6,0 0-4,0 2-2,-1 0-3,1 2-1,0-1-3,0 0-4,0-2-4,-1 0-5,0-2-3,-2 0-5,-2-1-4,-2-1-4,-2-1 2,-1 0 8,0 0 8,-1 0 7,-1 0 6,0 1 2,0-1 1,0 0 1</inkml:trace>
</inkml:ink>
</file>

<file path=ppt/ink/ink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8"/>
    </inkml:context>
    <inkml:brush xml:id="br0">
      <inkml:brushProperty name="width" value="0.05381" units="cm"/>
      <inkml:brushProperty name="height" value="0.05381" units="cm"/>
      <inkml:brushProperty name="color" value="#F2395B"/>
    </inkml:brush>
  </inkml:definitions>
  <inkml:trace contextRef="#ctx0" brushRef="#br0">55125 53681 408,'-7'-43'-2,"2"11"6,2 10 7,2 9 8,1 5 7,0 0 7,0 1 8,0-1 8,0 3 0,0 8-5,0 6-6,0 7-5,0 5-5,0 3-3,0 3-3,0 3-4,0 3-2,0 2-1,0 4-3,0 3-1,0 2-2,0 2-2,0 2-3,0 2-1,0-1-3,-2-2-2,0-4-2,-1-2-2,-2-4-4,2-4-5,-1-4-4,0-3-6,0-3-4,0-1-4,0-1-6,0-1-4,2-7-5,4-14-3,4-14-3,4-13-4,1-6 5,1 3 11,0 3 13,0 3 11,-1 3 7,-1 1 3,0 3 2,-2 1 2,0 2 7,0 1 8,-1 0 11,1 2 8,1 0 6,2 1-1,2-1 1,1 0 0,1 1-2,-1 1-4,0 0-5,-2 2-5,0 1-1,0 0 2,-1 2 2,1 1 3,-1 4-1,-2 9-1,-3 10-2,-1 7-1,-1 4-3,-2-5-4,0-3-2,-2-5-4,0-1-3,-2 0-2,0-1-2,-2 1-3,3-2-4,6-4-6,6-5-7,6-3-6,2-4-2,1-3 2,-1-5 1,1-4 2,-1-2 2,-1 1-1,-1-1 0,0 0 0,-3 2 2,-1 1 4,-3 2 5,0 2 3,-4 4 11,-1 5 14,-2 4 15,-2 5 15,-1 3 3,-2 2-7,-1 0-9,0 1-9,-1 1-4,1-1 0,-2 1-2,2 0-1,-1-1-1,2 1-1,0 0-1,2-1-2,1 1-4,2 0-7,2-1-8,2 1-8,2-3-4,5-7-1,4-5-3,3-5-1,1-6 0,-1-2 2,-2-3 1,-3-3 2,-1-1 2,-2 1 1,-3 0 1,-1 2 2,-1-1 2,-2-3 3,-1-3 2,0-3 3,-2-2 1,-2-1-1,-2 0-2,-2-2 1,-2 1-2,-2 5-2,-2 3 0,-1 5-1,-3 3-1,-2 6 0,-2 5-1,-1 4 1,-3 6-4,-1 6-7,-3 5-6,-1 7-8,0 0-1,5-5 4,3-5 5,5-5 4,1-1 1,2 0-3,1 1-2,1 2-3</inkml:trace>
</inkml:ink>
</file>

<file path=ppt/ink/ink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9"/>
    </inkml:context>
    <inkml:brush xml:id="br0">
      <inkml:brushProperty name="width" value="0.04085" units="cm"/>
      <inkml:brushProperty name="height" value="0.04085" units="cm"/>
      <inkml:brushProperty name="color" value="#F2395B"/>
    </inkml:brush>
  </inkml:definitions>
  <inkml:trace contextRef="#ctx0" brushRef="#br0">57949 54863 538,'-8'-8'3,"2"2"7,0 1 6,2 0 7,4 1 8,8 0 10,8 0 11,7 1 9,6-2 1,3 2-12,2-1-9,4 0-11,1 0-9,-2 2-7,0 0-7,-1 2-8,-2 0-1,-3 0 0,-3 0 3,-3 0 1,-3 0-5,-3 2-12,-3 0-13,-3 2-11,-3 1-11,-2 1-10,-4 3-9,-2 2-9</inkml:trace>
</inkml:ink>
</file>

<file path=ppt/ink/ink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2:59"/>
    </inkml:context>
    <inkml:brush xml:id="br0">
      <inkml:brushProperty name="width" value="0.03814" units="cm"/>
      <inkml:brushProperty name="height" value="0.03814" units="cm"/>
      <inkml:brushProperty name="color" value="#F2395B"/>
    </inkml:brush>
  </inkml:definitions>
  <inkml:trace contextRef="#ctx0" brushRef="#br0">57741 55678 576,'-4'-15'2,"8"2"1,8 3 3,7 1 3,7 2 8,5 0 15,5 2 14,5 1 15,1 0 3,0 2-8,-2 0-9,0 2-8,-2 0-12,-1 0-13,-3 0-14,-2 0-13,-3 0-10,-5 2-6,-5 0-6,-4 2-7,-5 0-5,1 0-6,-2-1-5,0 1-6</inkml:trace>
</inkml:ink>
</file>

<file path=ppt/ink/ink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0"/>
    </inkml:context>
    <inkml:brush xml:id="br0">
      <inkml:brushProperty name="width" value="0.03328" units="cm"/>
      <inkml:brushProperty name="height" value="0.03328" units="cm"/>
      <inkml:brushProperty name="color" value="#F2395B"/>
    </inkml:brush>
  </inkml:definitions>
  <inkml:trace contextRef="#ctx0" brushRef="#br0">49277 55821 661,'-10'-2'24,"10"0"11,12-3 8,10-2 9,5 0 1,1 0-9,-1 2-8,1 1-9,1 0-10,4 0-9,4 0-12,5 0-9,-4 1-5,-8 2 4,-9 2 2,-8 2 3,-5 0-8,1 0-19,1-2-19,2 0-18</inkml:trace>
</inkml:ink>
</file>

<file path=ppt/ink/ink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1"/>
    </inkml:context>
    <inkml:brush xml:id="br0">
      <inkml:brushProperty name="width" value="0.05103" units="cm"/>
      <inkml:brushProperty name="height" value="0.05103" units="cm"/>
      <inkml:brushProperty name="color" value="#F2395B"/>
    </inkml:brush>
  </inkml:definitions>
  <inkml:trace contextRef="#ctx0" brushRef="#br0">61250 53897 431,'6'-14'5,"12"2"10,11 4 11,12 3 10,1 1 2,-10 2-8,-9 0-7,-10 2-6,-3 0-7,5 0-3,5 0-3,5 0-5,1 0-2,-3 2-2,-3 0 0,-3 2-2,-3 1-6,-6 1-7,-5 3-9,-4 2-8,-6 0-2,-4-1 6,-5 0 5,-5-2 7,-2-1 4,1-2 4,1-2 4,1-2 3,0-1 2,1 0 0,-1 0 0,1 0 0,0 0 5,2 0 11,2 0 12,3 0 11,1 0 5,0 0-3,2 0-2,1 0-3,0 2 0,2 4 0,1 4 1,0 3 1,2 5 0,0 5-2,2 5-3,0 5-2,1 4-2,0 2-4,0 4-5,0 3-3,0 0-3,0-1-4,0 0-2,0-1-4,0-3-3,-2-2-1,0-3-3,-1-3-1,-1-4-5,2-6-7,0-4-7,2-4-6,0-7-8,0-8-10,0-8-8,0-8-9,0-4 2,0 1 13,0-1 13,0 1 14,0 0 10,0 2 6,0 3 8,0 1 7,-1 2 5,-1 1 5,0 0 4,-1 2 5,0 0 3,2 0 0,2 1 2,2-1 1,2 0 0,6 2-2,2 1-1,5 0-3,2 2-2,1 0-3,1 2-4,1 0-4,1 1-1,1 0-1,1 0 0,1 0 0,-1 0-3,-1 0-5,-3 0-5,-1 0-4,-2 0-6,-1 0-3,-1 0-4,-1 0-4,-1-1-2,-2-2 0,-3-2 1,-1-1 0,-1-3 2,-2-2 4,-1-2 3,0-1 3,-3-3 2,-2 0 2,-4-1 0,-2-1 3,-2 1 3,-2 3 8,0 2 7,-1 4 7,-1 2 5,0 1 3,1 0 2,-1 2 3,-1 0 1,0 2-1,-1 0 0,-1 2 0,0 1-2,1 4-2,0 2-1,2 4-3,0 1-1,1 1-1,-1 1-2,0 1-1,1 1-2,1 2-2,0 0-3,2 1-2,1 1 0,2 3-1,2 1 2,2 3 0,2-1-2,0-1-5,2-3-4,0-1-5,3-2-5,4-1-4,3-1-5,5-1-4,3-1-5,3-2-4,3-3-4,3-1-4,3-3-3,2-4 1,4-4 1,3-4-1,-3-1 1,-7-1 1,-9 0 0,-7 0 1</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1"/>
    </inkml:context>
    <inkml:brush xml:id="br0">
      <inkml:brushProperty name="width" value="0.04421" units="cm"/>
      <inkml:brushProperty name="height" value="0.04421" units="cm"/>
      <inkml:brushProperty name="color" value="#F2395B"/>
    </inkml:brush>
  </inkml:definitions>
  <inkml:trace contextRef="#ctx0" brushRef="#br0">63795 54131 497,'-23'-13'5,"4"3"10,3 4 9,3 4 10,1 3 5,-2 4 1,0 2 1,-1 4 0,-1 3 0,-1 5-5,-1 5-3,-1 5-4,-1 3-3,1 2-2,-1 3-4,0 1-2,2 0-3,3-2-4,3-2-4,3-1-4,2-3-4,2-2-8,2-1-5,2-2-8,3-4-6,4-5-8,4-5-7,3-5-8,5-4-2,3-6 1,5-4 2,3-5 2,0-2 5,-3 0 7,-5 2 8,-3 1 8,-3 1 4,-2 0 2,-3 2 0,-1 1 3</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8"/>
    </inkml:context>
    <inkml:brush xml:id="br0">
      <inkml:brushProperty name="width" value="0.03246" units="cm"/>
      <inkml:brushProperty name="height" value="0.03246" units="cm"/>
      <inkml:brushProperty name="color" value="#F2385B"/>
    </inkml:brush>
  </inkml:definitions>
  <inkml:trace contextRef="#ctx0" brushRef="#br0">87400 33950 677,'43'-15'30,"-11"23"3,-14 22 5,-11 22 3,-14 13-1,-11 7-7,-14 6-6,-11 7-7,-7 0-6,0-2-3,0-3-3,0-3-3,4-6-3,10-5 1,10-7-1,9-5-1,4-1 0,1 6 0,-1 7 0,1 6 0,7-2 0,16-9 1,15-10 0,17-8 2,13-9-2,13-6-5,12-6-3,13-6-4,7-7-3,4-6-2,3-6-2,3-6-2,-4-2-1,-8 3-2,-10 3-1,-9 4-1,-10-1-3,-9-3-4,-10-3-3,-8-2-4,-9-3 0,-6 1 6,-6-1 3,-6 1 6</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2"/>
    </inkml:context>
    <inkml:brush xml:id="br0">
      <inkml:brushProperty name="width" value="0.05334" units="cm"/>
      <inkml:brushProperty name="height" value="0.05334" units="cm"/>
      <inkml:brushProperty name="color" value="#F2395B"/>
    </inkml:brush>
  </inkml:definitions>
  <inkml:trace contextRef="#ctx0" brushRef="#br0">64178 54842 412,'14'-35'0,"-6"9"12,-5 9 9,-4 9 12,-4 4 5,0 3-2,-1 2-1,-2 3-1,1 1-1,-1 3 1,0 3 1,0 4 1,0 0-2,0 1-1,1 0-3,-1-1-3,1 1-2,2 0-3,2-1-2,2 1-4,2 0-3,2 1-3,2 1-4,2 1-2,1-2-4,3-4-2,2-6-4,2-4-3,1-4-5,3-1-9,2 0-8,1-1-9,2-3-2,-1-4 3,1-4 4,-1-3 2,-1-3 3,-3 1 6,-3-1 3,-2 0 5,-3-1 4,1-5 1,0-3 2,0-4 1,-1-1 3,-3 5 1,-1 3 2,-2 5 2,-2 3 3,-2 3 5,-2 2 7,-2 4 6,-2 3 3,-2 0 1,-1 4 2,-3 1 1,-3 1-1,-2 2-4,-3 0-2,-3 2-5,0 0-2,1 1-4,2 2-4,3 0-3,6-1-7,10-4-10,11-4-11,11-4-11,4-1-3,-3 0 5,-3 2 3,-2 1 5,-4-1 4,-1 2 5,-2-1 5,-2 0 3,-1 0 5,-1 2 3,1 0 3,0 2 3,-1 1 2,0 2 0,-2 2 0,0 2-1,-1 2 4,1 1 4,2 3 4,0 2 6,0 1 0,0 1-1,-2 1-2,0 1-2,-2 1-3,-1 1-4,0 1-3,-2 1-5,0 0-2,-2-1-2,0-1-1,-1-1-1,-2-1-2,0-2-3,-2-3-3,0-1-2,1-6-5,4-8-7,4-10-7,4-7-7,3-5 1,2 4 8,1 3 9,3 3 7,1 2 8,0 1 3,-1 0 6,1 2 3,0 1 2,-1 2-4,1 2-4,0 2-3,-2 1-3,-1 0-3,-2 0-2,-2 0-3,-2-1-3,1-4-4,0-2-4,0-3-4,-1-3 0,-2 0 4,-3-1 5,0-1 3,-2-1 4,0-2 3,0 0 5,0 0 4,0-1 4,0 2 7,0 2 6,0 3 6,0 3 13,0 6 21,0 6 19,0 6 20,0 5 1,0 7-20,0 5-19,0 7-19,0 3-13,0 0-8,0 2-8,0 1-8,0-1-7,0 0-8,0-2-8,0 0-8,-1-1-3,-1-3 0,0-2 0,-1-1 1</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2"/>
    </inkml:context>
    <inkml:brush xml:id="br0">
      <inkml:brushProperty name="width" value="0.04652" units="cm"/>
      <inkml:brushProperty name="height" value="0.04652" units="cm"/>
      <inkml:brushProperty name="color" value="#F2395B"/>
    </inkml:brush>
  </inkml:definitions>
  <inkml:trace contextRef="#ctx0" brushRef="#br0">66163 53563 472,'22'-28'8,"-3"9"15,-3 7 16,-2 8 15,-3 6 3,1 4-7,0 4-8,0 3-8,-2 4-6,-1 1-5,-2 3-4,-2 2-4,-3 1-3,-2 4 0,-4 3 0,-2 3-1,-3 3-3,-4 2-5,-2 4-4,-3 3-5,-2-1-5,-3 0-1,-1-3-3,-3-2-3,1-3-5,3-6-11,3-4-10,3-4-9,7-10-4,10-11 3,11-12 3,12-11 3,4-6 8,1 1 10,-1 1 10,0 1 10,0 2 8,-1 3 2,-1 3 4,-1 3 3,-2 2 6,-1 6 7,-3 3 9,-1 4 8,-3 3 4,-4 6-2,-5 2-2,-2 5-2,-5 3-2,0 3-5,-3 3-3,-2 3-5,-2 1-3,-2 0-3,-2 1-3,-1-1-3,0-1-2,2-3-1,4-3-1,3-3-2,1-3 0,2-1 1,0-2 0,2-2 0,2-2 2,4 1 3,4 0 5,3 0 2,2-2 2,-2 1 0,-3-2-1,-1 0-1,-1 0 0,-2 5-3,-1 4-1,0 3-3,-4 5-2,-4 3-3,-5 4-4,-6 5-2,-4 3-4,-7 4-5,-5 4-3,-6 4-6,-6 0-7,-2-1-11,-6-2-11,-2-2-11,1-5 1,10-10 10,8-7 11,9-10 12,4-4 3,-1 1-4,-1 1-3,-1 2-4</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3"/>
    </inkml:context>
    <inkml:brush xml:id="br0">
      <inkml:brushProperty name="width" value="0.04763" units="cm"/>
      <inkml:brushProperty name="height" value="0.04763" units="cm"/>
      <inkml:brushProperty name="color" value="#F2395B"/>
    </inkml:brush>
  </inkml:definitions>
  <inkml:trace contextRef="#ctx0" brushRef="#br0">60090 53946 461,'7'-22'2,"-2"4"2,-3 5 2,0 3 3,-2 4 8,0 4 15,0 4 14,0 4 15,-2 5 2,-2 5-9,-4 7-10,-2 5-9,-1 4-5,1 3-4,0 1-3,2 2-2,0 0-3,2-1-4,1-3-2,1-2-3,1-1-2,3-1-3,4-1-2,2-1-3,4-2-4,4-1-8,3-3-8,5-1-7,3-4-5,3-3-4,3-4-3,3-4-4,1-3-2,0-2 0,0-2 0,1-2-1,-4-2 2,-6-2 5,-5-2 4,-6-1 3</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03"/>
    </inkml:context>
    <inkml:brush xml:id="br0">
      <inkml:brushProperty name="width" value="0.04578" units="cm"/>
      <inkml:brushProperty name="height" value="0.04578" units="cm"/>
      <inkml:brushProperty name="color" value="#F2395B"/>
    </inkml:brush>
  </inkml:definitions>
  <inkml:trace contextRef="#ctx0" brushRef="#br0">60556 54222 480,'-9'-9'1,"0"-2"2,-2-2 2,1-1 2,-2 0 3,2 2 6,1 4 5,0 3 5,2 1 4,-1 0 3,0 0 2,0 0 1,0 2 1,0 4-3,1 4-3,-1 4-3,-2 6-3,-2 9-2,-3 9-2,-3 8-2,-2 9-3,-1 8-3,-1 7-4,-1 9-3,0 6-1,1 6 1,1 6 2,1 6 1,2-6-2,4-16-9,4-17-6,5-16-9,1-10-14,0 0-25,0-1-22,0-1-25</inkml:trace>
</inkml:ink>
</file>

<file path=ppt/ink/ink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37"/>
    </inkml:context>
    <inkml:brush xml:id="br0">
      <inkml:brushProperty name="width" value="0.03861" units="cm"/>
      <inkml:brushProperty name="height" value="0.03861" units="cm"/>
      <inkml:brushProperty name="color" value="#F2395B"/>
    </inkml:brush>
  </inkml:definitions>
  <inkml:trace contextRef="#ctx0" brushRef="#br0">6296 19240 569,'-11'1'8,"9"3"15,8 4 16,9 2 16,5 2 2,-1 0-9,1-1-9,0 1-10,-1 0-7,1 1-4,-1 2-5,1 0-3,0 0-3,1-1 0,1-1 0,1 0 1,1-2-2,1-1-1,1-1-3,1 0-2,1-1 0,3-1 0,1 1 0,2 0 0,2 0 1,3 2 0,1 0 0,2 1 0,2 0 0,0 0 0,2-2 0,0-1 1,1 1-1,0 0 1,0 1 0,1 2 1,-1-1 0,1-1 0,2-1-2,0 0 1,0-1-1,-2-1-1,-2 1 0,-1 0 0,-2-1 0,4-2 0,0-3 0,4 0 0,-1-3 0,-1-1 0,0 0 0,-1-1 0,-2-2-1,-1-2 0,0-2 1,-1-1-1,-1-2 1,0 2-1,0 1 1,0 0-1,1 2 1,0-1 0,2 0 0,1 0 0,-1 0 0,-1-2-1,0 0-2,-1-1-1,-2-2 0,0 0-1,-1-1 1,-2-1 1,0-1-1,-1-1 1,-2-2 0,0 1 1,-3 0 0,-7 4 0,-5 4 1,-7 5-1,-1 0 1,0-2-1,1-2 0,1-2-1,1 0 0,0 1 1,-1 0 0,1 2 0,-1 0 1,-1-2 0,-1 0 1,0-1 0,-1 0 1,1 0-1,1 2 0,2 1 0,-1-1-1,-1 0 0,-1-1 1,-1-1 0,0-1 0,0 0-1,0 0 1,0 1-1,-1-1 0,1 0 0,0 0 0,0 1 0,-2-1 0,1 0 0,-2 0 1,0 1 0,-1-2 0,-1 0-1,1-1 1,0-1 0,0-1-1,0 1 2,0-1 0,-1 0 0,1 0 1,-2-3 0,-1-2 0,0-1 0,-2-4 0,-2-3 0,-2-4 1,-2-4 0,-4-4-1,-6-2 0,-5-4-1,-7-2-1,-4-2 0,-3 2-1,-2 0-1,-4 2-1,-3 1 0,-4 4 0,-4 2-1,-4 4 1,-4 1-1,-2 1-1,-3 1 0,-3 2-1,-4 1 0,-5 3 1,-5 3 0,-5 3 0,-3 3 1,-2 2-3,-2 4 0,-2 3-2,-3 1 0,0 2 1,-3 1 2,-2 1 1,-1 1 1,2 3 1,1 4 0,0 2 1,0 3 0,-2 2 1,-2 2 1,-1 1 1,-1 3 0,4 3 0,2 3-1,4 3 1,4 2-1,5 1 1,7 1-1,6 1 1,3 1-1,4 2 1,3 3-1,3 1 0,5 2 1,8 2-1,8 2 0,8 2 0,6 1-2,6 0-4,7 0-4,5 0-5,10 0-3,15 0-4,15 0-4,15 0-3,5-4-2,0-6 1,-4-7 0,0-7 1,-5-4 1,-2-1 4,-5-1 2,-4-1 3</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38"/>
    </inkml:context>
    <inkml:brush xml:id="br0">
      <inkml:brushProperty name="width" value="0.04863" units="cm"/>
      <inkml:brushProperty name="height" value="0.04863" units="cm"/>
      <inkml:brushProperty name="color" value="#F2395B"/>
    </inkml:brush>
  </inkml:definitions>
  <inkml:trace contextRef="#ctx0" brushRef="#br0">18532 22709 452,'-19'-6'19,"9"2"6,8 4 5,10 2 6,4 2 0,3 0-4,1 0-5,3 0-4,3-1-4,3 0-1,4-2-3,5 0 0,3-2-2,2 0 0,4-2-1,3 0 1,0-1-2,-1 0 0,0 0-1,-1 0-2,1-1 0,6-2-2,4-1-1,5-3-2,1 0-1,-4 2-1,-4 3-1,-4 1-1,-3 1-1,-2 0 1,-2 0 0,-2 0 1,-2 0 0,-1 1 0,-3-1 1,-2 0 0,1 0 1,3 2 2,3 0 2,2 2 1,0 1 2,-3 2 1,-5 2 0,-4 2 1,-1 0 1,-1 1-1,0 0 1,1 0 0,-1-1-2,1-1-1,-1-1-3,1 0-2,0-2-2,0 0 0,2-2-2,1 0-1,1-1 0,-1 0 1,0 0 1,1 0 0,0 0-1,2 0-1,2 0-3,3 0-2,0 0-2,2 2 2,1 0-1,0 2 1,2-1-1,0 2 0,2-2-2,1 1-1,-2-1-2,-2 0 1,-4-2-2,-2 0 0,-3-1-2,-3 0-4,-3 0-4,-3 0-4</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39"/>
    </inkml:context>
    <inkml:brush xml:id="br0">
      <inkml:brushProperty name="width" value="0.04272" units="cm"/>
      <inkml:brushProperty name="height" value="0.04272" units="cm"/>
      <inkml:brushProperty name="color" value="#F2395B"/>
    </inkml:brush>
  </inkml:definitions>
  <inkml:trace contextRef="#ctx0" brushRef="#br0">21684 13077 515,'-17'7'5,"0"-2"11,-1-3 11,-1 0 10,3-2 4,7 0-4,6 0-5,8 0-3,6 0-3,7 0 2,7 0 0,7 0 0,4-2 0,2 0-4,2-3-3,2-2-3,2-1-2,0-1-2,1-2-1,2 1-2,-2-1-6,-4 2-7,-4 2-10,-3 3-9,-5 0-7,-4 2-5,-3 0-5,-5 2-6,-3 1-1,-4 4 1,-5 2 1,-2 3 3,-5 1 1,0-3 2,-3-1 2,-2-2 2,-1-2 4,0 0 5,1-2 6,-1 0 5</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39"/>
    </inkml:context>
    <inkml:brush xml:id="br0">
      <inkml:brushProperty name="width" value="0.04124" units="cm"/>
      <inkml:brushProperty name="height" value="0.04124" units="cm"/>
      <inkml:brushProperty name="color" value="#F2395B"/>
    </inkml:brush>
  </inkml:definitions>
  <inkml:trace contextRef="#ctx0" brushRef="#br0">22622 12440 533,'-36'-15'1,"7"3"2,7 1 3,7 2 1,5 6 10,2 10 17,4 9 17,3 11 18,0 5 1,-2 1-14,-2 0-13,-2 2-13,0 1-8,0 0-3,2 2-2,1 1-3,0-1-6,2 0-14,0-2-11,2 0-12,1-2-8,2-3-1,2-3-3,2-3-1,1-5 1,3-5 5,2-6 5,1-6 5,1-5 0,-2-2-4,-3-4-5,-1-2-3</inkml:trace>
</inkml:ink>
</file>

<file path=ppt/ink/ink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3:40"/>
    </inkml:context>
    <inkml:brush xml:id="br0">
      <inkml:brushProperty name="width" value="0.04777" units="cm"/>
      <inkml:brushProperty name="height" value="0.04777" units="cm"/>
      <inkml:brushProperty name="color" value="#F2395B"/>
    </inkml:brush>
  </inkml:definitions>
  <inkml:trace contextRef="#ctx0" brushRef="#br0">23577 11571 460,'-7'-29'3,"2"7"7,2 5 5,2 6 8,0 8 6,-2 8 9,-2 9 9,-1 10 8,-3 5 0,0 6-9,-1 5-7,-1 4-10,-2 4-5,-2 2-2,-1 2-4,-3 2-2,0 1-2,1 3-2,1 2-2,1 2-2,1-2-2,4-5-1,3-5-1,3-4-2,2-7 0,6-6 0,2-7 0,5-7 1,5-8-3,7-8-2,7-10-4,7-8-3,3-9-4,2-10-6,1-11-4,0-8-6,-2-4-2,-6 4 1,-5 4 0,-7 4 0,-5 5 4,-6 6 5,-6 5 5,-6 7 7,-7 5 2,-8 5 2,-7 4 1,-9 6 0,-6 7 0,-6 9-2,-6 11-3,-5 9-2,-1 6-3,6 0-6,6 2-5,6 1-5,5-4-2,7-6 0,5-7 1,7-7 0</inkml:trace>
</inkml:ink>
</file>

<file path=ppt/ink/ink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45"/>
    </inkml:context>
    <inkml:brush xml:id="br0">
      <inkml:brushProperty name="width" value="0.05432" units="cm"/>
      <inkml:brushProperty name="height" value="0.05432" units="cm"/>
      <inkml:brushProperty name="color" value="#F2395B"/>
    </inkml:brush>
  </inkml:definitions>
  <inkml:trace contextRef="#ctx0" brushRef="#br0">56390 18735 405,'-19'-14'8,"10"5"18,10 3 17,10 4 18,5 2 5,1 2-5,1 0-6,1 2-6,2-1-5,3-3-5,3 0-5,3-3-4,1-2-6,0 0-4,1-1-4,-1-1-4,-1 0-6,-1 0-6,-3 2-5,-2 1-6,-1 1-11,-3 2-19,-1 2-17,-2 2-18</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1:58"/>
    </inkml:context>
    <inkml:brush xml:id="br0">
      <inkml:brushProperty name="width" value="0.0295" units="cm"/>
      <inkml:brushProperty name="height" value="0.0295" units="cm"/>
      <inkml:brushProperty name="color" value="#F2385B"/>
    </inkml:brush>
  </inkml:definitions>
  <inkml:trace contextRef="#ctx0" brushRef="#br0">87950 34250 745,'-47'-44'0,"6"13"0,7 12 0,6 13 0,7 15 5,10 19 13,10 19 12,9 19 13,4 13 0,1 10-9,-1 10-9,1 9-10,-4 23-5,-6 38-1,-6 37 1,-6 38-1,-6 31-6,-2 25-9,-3 25-10,-3 25-10,-1-19-3,4-62 4,3-63 4,3-62 5,1-29-4,1 7-9,-1 6-9,1 7-11</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45"/>
    </inkml:context>
    <inkml:brush xml:id="br0">
      <inkml:brushProperty name="width" value="0.05241" units="cm"/>
      <inkml:brushProperty name="height" value="0.05241" units="cm"/>
      <inkml:brushProperty name="color" value="#F2395B"/>
    </inkml:brush>
  </inkml:definitions>
  <inkml:trace contextRef="#ctx0" brushRef="#br0">57278 17995 419,'-15'-7'3,"2"0"-1,3 2 1,1 1-1,2 2 10,2 5 22,2 6 20,3 4 21,-1 5 5,-1 3-11,0 5-12,-1 3-11,-1 3-8,2 4-5,0 3-5,2 3-4,0 0-9,0 2-10,0-1-10,0 0-11,0-2-10,2-2-9,0-3-8,2-4-9,0-3-7,3-7-6,2-5-5,2-6-5</inkml:trace>
</inkml:ink>
</file>

<file path=ppt/ink/ink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45"/>
    </inkml:context>
    <inkml:brush xml:id="br0">
      <inkml:brushProperty name="width" value="0.06109" units="cm"/>
      <inkml:brushProperty name="height" value="0.06109" units="cm"/>
      <inkml:brushProperty name="color" value="#F2395B"/>
    </inkml:brush>
  </inkml:definitions>
  <inkml:trace contextRef="#ctx0" brushRef="#br0">58242 17683 360,'22'-6'69,"-5"4"-14,-3 4-12,-4 4-15,-1 2-5,3-1 0,4 1 1,2 0 1,1 0-1,-1 2-1,-1 0-1,-1 1-2,-2 1-3,-2 0-2,-4-1-4,-3 1-4,-2 1 0,-2 3 0,-2 3 0,-2 4 2,-3 0-3,-3 0-4,-5 1-5,-4-1-5,-2 1-3,-3 1-3,-1 1-2,-3 1-2,1-1-1,0-1 2,1-3 1,1-1 1,1-2 2,4-1 2,3-1 0,3-1 2,2-1 7,3-1 13,1 0 12,2-2 13,7-3 7,12-6 0,11-6 0,12-6 0,6-4-3,0-1-9,0-3-9,0-1-8,2-2-7,2 2-10,3 1-7,4 1-8,1 1-9,0 3-8,-1 1-9,1 2-8,-5 2-3,-10 2 4,-10 3 3,-9 1 3,-6 0 1,-1-1-1,-1 0-3,0-1-2</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55"/>
    </inkml:context>
    <inkml:brush xml:id="br0">
      <inkml:brushProperty name="width" value="0.03182" units="cm"/>
      <inkml:brushProperty name="height" value="0.03182" units="cm"/>
      <inkml:brushProperty name="color" value="#F2395B"/>
    </inkml:brush>
  </inkml:definitions>
  <inkml:trace contextRef="#ctx0" brushRef="#br0">50787 16871 691,'-6'-14'1,"6"6"2,4 5 2,6 4 2,2 4 2,1 2 0,1 2 0,2 2 1,0-1-1,1 1-2,1-2 0,1 0-2,1-2-1,-1-1-2,1-1-1,0 0-3,0-2 0,1 0 0,1-2 1,1 0-1,0-1 2,1 0 1,-1 0 0,1 0 2,0-1 1,1 0-1,1-2-1,1 0 1,1 0 0,1 0 1,0 2 0,2 0 2,0 1 0,-1-2-1,-1 0-2,-1-2-1,0 0 0,1 1 0,0-1 0,3 0-1,-1 0 1,0 2 0,1 0 0,-1 2 1,-1 0-1,-1 2 0,-3 0 0,-1 2-1,-2 0 1,1 0 2,-1-1 0,1 1 3,1 0-1,2-2-1,4 0 0,3-2-1,1-1-1,1-4-2,-1-2-1,0-3-2,1-2-1,-1 0 2,0 0-1,1 1 2,-1 0 0,0 2-1,0 2 1,1 3 0,-2 0 0,-2 0 0,-1 0 1,-3 0 0,-1 1 1,-1 2-1,-1 2 0,-1 2 0,-1 1 0,1 0 1,0 0-1,-1 0 1,1-1-1,1-1 1,1 0-1,1-2 1,1 0 0,1 0 1,0 0 0,2 0 0,1 0 1,1 0 0,1 0 1,1 0-1,-1 1 0,0 0-1,-1 2 0,-1 0-2,-1 1 1,1 0 0,-1 0 0,0 0 1,2-1 0,1 0-2,2-2-2,3 0 0,0-1-2,2 0 1,1 0 0,0 0 1,1 0-1,0 0 1,0 0 0,1 0 1,-1 0 0,0 2 2,0 0 1,0 2 2,-1-1 0,-2 1 0,-2 0-1,-1 0-1,-3 1 0,-2 0-1,-1 1 0,-3 2-1,0-1-1,-1 1 0,0 0 1,1 0-1,-1-1-1,-1-1 0,-1 0 0,-1-2-2,0-1 1,3 0-1,1-2 1,3 0-1,0-1 0,0 0 1,1 0 0,-1 0 0,0-1 0,1 0 0,-1-2 1,0 0 0,1 0 0,1 0 0,1 2 1,1 0 1,0 1 0,0 0 1,0 0 1,1 0 1,0 1 1,0 2 2,2 2 0,1 2 2,0 0-1,0-2-2,0-3-2,1 0-1,-1-2-1,0 0-1,0 0 0,0 0-1,-1 0 0,-1 0 0,-3 0 1,-2 0-2,-2-1 1,-1 0 0,-3-2-1,-1 0-1,-3-1 0,-3 2-3,-3 0-3,-2 2-2</inkml:trace>
</inkml:ink>
</file>

<file path=ppt/ink/ink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1:59"/>
    </inkml:context>
    <inkml:brush xml:id="br0">
      <inkml:brushProperty name="width" value="0.02323" units="cm"/>
      <inkml:brushProperty name="height" value="0.02323" units="cm"/>
      <inkml:brushProperty name="color" value="#FED406"/>
    </inkml:brush>
  </inkml:definitions>
  <inkml:trace contextRef="#ctx0" brushRef="#br0">63026 7832 946,'-47'-5'43,"14"3"-33,15 4-31,15 3-32</inkml:trace>
</inkml:ink>
</file>

<file path=ppt/ink/ink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0"/>
    </inkml:context>
    <inkml:brush xml:id="br0">
      <inkml:brushProperty name="width" value="0.0478" units="cm"/>
      <inkml:brushProperty name="height" value="0.0478" units="cm"/>
      <inkml:brushProperty name="color" value="#FED406"/>
    </inkml:brush>
  </inkml:definitions>
  <inkml:trace contextRef="#ctx0" brushRef="#br0">49246 4733 460,'43'0'119,"-6"0"-27,-8 0-29,-5 0-28,-4 0-18,4 0-8,3 0-8,3 0-8,-1-1-4,-5 0 0,-5-2 1,-5 0 0,-6 3 4,-6 8 8,-8 7 9,-6 9 7,-4 3 4,-1-1 1,-1-1 1,-1-1 1,-1 0-1,-1 2-3,-1 3-2,-1 1-3,-2 3-2,-1 5-2,-2 3-2,-2 4-1,-1 0-3,3-1-3,2-2-5,1-1-3,3-5-4,1-4-6,3-5-4,1-5-5,3-9-7,3-10-7,2-13-8,4-12-7,2-8 0,2-4 8,2-6 8,2-4 8,3-3 4,4 0 0,3 0 0,5 0-1,0 4 3,-3 8 3,-3 7 4,-2 9 5</inkml:trace>
</inkml:ink>
</file>

<file path=ppt/ink/ink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2"/>
    </inkml:context>
    <inkml:brush xml:id="br0">
      <inkml:brushProperty name="width" value="0.022" units="cm"/>
      <inkml:brushProperty name="height" value="0.022" units="cm"/>
      <inkml:brushProperty name="color" value="#00BFF3"/>
    </inkml:brush>
  </inkml:definitions>
  <inkml:trace contextRef="#ctx0" brushRef="#br0">64039 7794 999,'-69'-33'-6,"19"10"-12,18 11-12,19 11-12</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3"/>
    </inkml:context>
    <inkml:brush xml:id="br0">
      <inkml:brushProperty name="width" value="0.05343" units="cm"/>
      <inkml:brushProperty name="height" value="0.05343" units="cm"/>
      <inkml:brushProperty name="color" value="#00BFF3"/>
    </inkml:brush>
  </inkml:definitions>
  <inkml:trace contextRef="#ctx0" brushRef="#br0">49209 4747 411,'-6'-13'28,"2"6"9,4 6 7,2 6 9,4 3 3,4 0-3,4 0-3,3 0-2,3-2-5,1-1-8,1-2-8,1-2-8,0-1-4,-3 0-3,-1 0-1,-2 0-3,1-2-3,8-4-6,7-4-6,7-3-5,-1-1-3,-6 2 0,-7 4-1,-7 3-1,-4 1 0,-1 2 0,-1 0-2,0 2 0,-5 1 4,-6 4 10,-8 2 10,-6 3 9,-3 3 5,-1 0 0,0 1 0,1 1 1,-2 2-1,-2 3-2,-1 3 0,-3 3-2,1 1-2,1 1-2,3-1-3,1 1-2,1 1-2,-1 2 1,-1 4-2,-1 3 1,-1 0-2,1-2-6,-1-2-3,1-1-5,0-4-4,2-2-3,3-3-4,1-3-3,2-2-2,0-3-1,2-1-1,1-2-1,0-6-3,2-9-3,1-8-6,0-9-4,1-6 0,1-4 6,-1-5 5,0-3 6,0 1 4,2 6 5,0 5 5,2 7 5,0 2 3,0 2 0,0 1 1,0 1 1,0 1 1,0 0 0,0 2 1,0 1 0,0 0 2,0 0 1,0 0 1,0 1 3,0-1 0,0 0-1,0 0 1,0 0-1,0 0 1,0 1 3,0-1 3,0 0 1,-1 0 3,0 2 2,-2 1 2,0 0 1,1 4 6,4 6 8,4 6 9,4 6 10,3 5 0,3 5-7,3 4-6,3 6-8,2 1-6,-1-2-6,1-2-8,-1-1-5,1-3-7,1-2-6,1-1-6,1-3-6,0-1-3,0-3-2,1-1-1,-1-2-2,-2-3-4,-5-3-8,-5-3-8,-4-2-7</inkml:trace>
</inkml:ink>
</file>

<file path=ppt/ink/ink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4"/>
    </inkml:context>
    <inkml:brush xml:id="br0">
      <inkml:brushProperty name="width" value="0.05249" units="cm"/>
      <inkml:brushProperty name="height" value="0.05249" units="cm"/>
      <inkml:brushProperty name="color" value="#00BFF3"/>
    </inkml:brush>
  </inkml:definitions>
  <inkml:trace contextRef="#ctx0" brushRef="#br0">50726 4213 419,'-14'-7'2,"3"1"6,3 0 4,2 2 5,6-1 5,6 0 2,7-1 4,7-2 2,7 1 0,5-1-5,6 0-4,6 0-4,-1 1-3,-10 0-4,-8 2-2,-8 1-3,-4 0-4,3 2-4,3 0-4,3 2-3,1-1-2,-1 0 1,-1-2 3,-1 0 1,-1 0-1,-1 0-2,-1 2-4,0 0-2,-2 1-1,-1 0 1,-1 0 1,-1 0 1,-5-2-2,-12-6-5,-10-4-4,-11-5-5,-4-2 1,3 1 6,4 1 5,2 1 6,2 0 5,2 2 3,2 1 2,3 1 4,1 0 3,0 1 2,2-1 4,1 0 1,0 1 3,0 1-1,0 0 0,0 2 0,1 0 3,-1-2 4,0 0 4,0-1 5,1 2 7,0 6 9,2 6 9,1 6 9,1 8 0,2 13-10,2 11-10,2 12-10,0 5-8,2 1-5,-2-1-7,1 1-5,0 1-4,0 3-4,0 3-2,0 3-3,-1 0-5,0-5-5,-2-3-6,0-4-6,-1-6-4,2-7 1,0-6-1,2-7-1,-4-7 1,-6-7-1,-7-7 0,-7-6 1,-6-7 2,-1-4 4,-4-6 5,-3-3 4,1-6 4,3-1 5,5-4 5,4-3 4,3 0 5,4 1 3,4 3 5,5 1 3,3 1 2,5-1-2,6-1 0,4 0-2,6-2-3,5 1-5,6-1-4,7 1-6,3 1-8,2 1-9,2 3-11,2 1-10,-2 3-1,-6 1 5,-6 2 7,-5 3 5,-5 1 2,-3 2-3,-3 2-3,-3 3-4</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4"/>
    </inkml:context>
    <inkml:brush xml:id="br0">
      <inkml:brushProperty name="width" value="0.04884" units="cm"/>
      <inkml:brushProperty name="height" value="0.04884" units="cm"/>
      <inkml:brushProperty name="color" value="#00BFF3"/>
    </inkml:brush>
  </inkml:definitions>
  <inkml:trace contextRef="#ctx0" brushRef="#br0">53424 4027 450,'-7'-6'9,"4"2"18,3 4 17,2 3 19,2 4 5,0 9-8,0 7-7,0 9-7,-1 5-7,-1 4-6,0 4-5,-2 4-6,0 3-5,-2 3-2,0 3-3,-1 4-4,-1-3-3,0-5-4,0-6-5,0-6-4,1-6-5,2-6-5,2-5-4,2-7-5,2-5-4,2-6-4,1-6-4,3-6-3,1-7-3,1-7 0,1-9-2,2-7 0,-2-3 3,-1 4 6,-3 2 7,-1 3 6,-1 3 5,-2 3 3,-1 3 2,0 3 2</inkml:trace>
</inkml:ink>
</file>

<file path=ppt/ink/ink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4"/>
    </inkml:context>
    <inkml:brush xml:id="br0">
      <inkml:brushProperty name="width" value="0.03436" units="cm"/>
      <inkml:brushProperty name="height" value="0.03436" units="cm"/>
      <inkml:brushProperty name="color" value="#00BFF3"/>
    </inkml:brush>
  </inkml:definitions>
  <inkml:trace contextRef="#ctx0" brushRef="#br0">53782 4706 640,'-19'-2'17,"9"0"20,8-3 20,9-2 19,6 0 0,0 0-22,1 2-22,1 1-21,0 0-14,-1 0-5,-1 0-5,0 0-4,-3 0-9,1 0-9,-2 0-10,0 1-10,-2-3-3,-1-2 6,-1-3 6,0-3 4,-2-1 8,0 2 7,-2 3 7,0 1 9</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1"/>
    </inkml:context>
    <inkml:brush xml:id="br0">
      <inkml:brushProperty name="width" value="0.03833" units="cm"/>
      <inkml:brushProperty name="height" value="0.03833" units="cm"/>
      <inkml:brushProperty name="color" value="#F2385B"/>
    </inkml:brush>
  </inkml:definitions>
  <inkml:trace contextRef="#ctx0" brushRef="#br0">92600 12850 573,'-50'75'114,"0"0"-25,0 0-25,0 0-25,-2 1-13,-3 4-5,-3 3-2,-2 3-4,-6 9-3,-6 16-2,-6 15-2,-6 17-3,-4 7-2,1 0-2,-1 0-1,1 0-2,4-11-6,9-22-10,10-22-10,10-21-10,11-23-10,17-21-7,15-22-9,16-22-9</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01"/>
    </inkml:context>
    <inkml:brush xml:id="br0">
      <inkml:brushProperty name="width" value="0.03245" units="cm"/>
      <inkml:brushProperty name="height" value="0.03245" units="cm"/>
      <inkml:brushProperty name="color" value="#F2385B"/>
    </inkml:brush>
  </inkml:definitions>
  <inkml:trace contextRef="#ctx0" brushRef="#br0">67350 9450 677,'-55'29'3,"-9"10"5,-10 10 6,-8 9 5,2-2 4,16-12 5,15-13 4,17-12 4,5-19-1,-3-25-5,-3-25-5,-2-25-5,-3-22-4,1-19-3,-1-18-4,1-19-3,2-16-2,7-12-3,6-13-1,7-12-3,4-7 0,3 1 0,3-1 0,4 1 0,2 2 1,4 7 1,3 6 1,3 7 1,4 4-1,7 3 1,6 3-2,7 4 0,2 10-1,1 19 1,-1 19 1,1 19-1,1 12 1,3 6-2,3 7 0,4 6-2,-1 7 0,-3 10 1,-3 10 1,-2 9 0,-5 7 1,-2 7 1,-3 6 1,-3 7 0,-2 4 1,0 3-1,0 3 0,0 4-1,0 2 0,0 4 2,0 3 1,0 3 1,-2 9 1,-3 16-1,-3 15-1,-2 17 0,-5 10-1,-2 6 0,-3 7 0,-3 6 0,-6 6-1,-5 6 0,-7 7-1,-5 6 0,-9 1 0,-9-3 0,-10-3 0,-8-2-1,-8-3 0,-2 1-3,-3-1-2,-3 1-3,-4-4 0,-3-6-1,-3-6 0,-2-6 0,-1-10-3,3-12-7,3-13-7,4-12-8,5-10-2,10-6-2,10-6 0,9-6 0</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5"/>
    </inkml:context>
    <inkml:brush xml:id="br0">
      <inkml:brushProperty name="width" value="0.05189" units="cm"/>
      <inkml:brushProperty name="height" value="0.05189" units="cm"/>
      <inkml:brushProperty name="color" value="#00BFF3"/>
    </inkml:brush>
  </inkml:definitions>
  <inkml:trace contextRef="#ctx0" brushRef="#br0">54350 4219 423,'0'-28'1,"2"5"1,0 7 3,2 5 3,0 7 9,2 8 16,0 8 17,1 7 16,0 5 4,-2 1-12,-2 1-11,-2 1-11,-1 0-7,0 1-4,0-1-3,0 0-4,-1 4-3,0 7-2,-2 6-2,0 8-1,0 1-2,0-1 0,2-2 1,0-2-1,2-4-2,0-6-5,2-6-4,0-5-4,4-6-5,6-5-2,5-5-4,7-5-4,5-3 2,4-4 6,6-2 4,5-3 6,0-2 4,-2 2 1,-4 1 1,-2 0 1,-2 2 0,-2 0-2,0 2-1,-1 0-3,-3 2 0,-3 0 0,-5 2 2,-3 0 1,-7-5-8,-8-14-15,-10-11-16,-8-14-15,-4-6-6,-1-2 7,0 0 5,1-1 6,1 4 7,5 9 7,3 11 7,4 10 7,3 3 2,0 0-2,2-1-4,0-1-2</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5"/>
    </inkml:context>
    <inkml:brush xml:id="br0">
      <inkml:brushProperty name="width" value="0.04722" units="cm"/>
      <inkml:brushProperty name="height" value="0.04722" units="cm"/>
      <inkml:brushProperty name="color" value="#00BFF3"/>
    </inkml:brush>
  </inkml:definitions>
  <inkml:trace contextRef="#ctx0" brushRef="#br0">54987 4243 465,'-11'-3'149,"-4"10"-25,-5 9-27,-5 11-25,-4 6-22,-2 2-20,-4 4-18,-3 3-18,-1 2-19,0 3-16,0 4-17,0 2-17,3-3-4,7-10 6,7-10 7,7-9 8</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6"/>
    </inkml:context>
    <inkml:brush xml:id="br0">
      <inkml:brushProperty name="width" value="0.04356" units="cm"/>
      <inkml:brushProperty name="height" value="0.04356" units="cm"/>
      <inkml:brushProperty name="color" value="#00BFF3"/>
    </inkml:brush>
  </inkml:definitions>
  <inkml:trace contextRef="#ctx0" brushRef="#br0">57680 4550 505,'0'60'178,"0"-3"-43,0-4-43,0-4-43,-1-1-26,-2 2-10,-2 2-8,-1 1-11,-1-1-5,3-8-3,1-6-3,2-7-3,1-10-9,2-13-16,0-13-15,1-12-15,2-6-2,0-1 11,1 1 14,1 0 11</inkml:trace>
</inkml:ink>
</file>

<file path=ppt/ink/ink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6"/>
    </inkml:context>
    <inkml:brush xml:id="br0">
      <inkml:brushProperty name="width" value="0.04449" units="cm"/>
      <inkml:brushProperty name="height" value="0.04449" units="cm"/>
      <inkml:brushProperty name="color" value="#00BFF3"/>
    </inkml:brush>
  </inkml:definitions>
  <inkml:trace contextRef="#ctx0" brushRef="#br0">58200 4431 494,'7'-7'5,"-1"0"8,0 2 10,-2 1 8,1 0 4,0 2-3,1 0-2,2 2-4,1 1-2,1 2-2,3 2-2,2 2-3,-1 1-2,-1 3-2,-2 2-2,-2 1-2,-2 3 0,-1 3 2,0 3 2,-2 3 3,-1 3 0,-2 1 0,-2 2-1,-2 2-1,-1 1-1,0 1 0,0-1 1,1 0-2,-1-2-3,0-3-9,0-5-8,0-4-8,-1-6-9,-2-10-8,-2-10-8,-1-10-8,-2-8-2,0-6 5,0-8 4,1-6 5,0-1 7,2 5 7,2 7 9,2 6 7,1 4 5,1 5-2,-1 3 0,0 4-1,1 4 7,4 2 12,2 4 14,4 3 13,-1 3 2,-1 5-8,-2 5-8,-2 5-7,-1 2-6,0-1-2,0-1-2,0-1-2,-1 0 0,-2 1-1,-2 1 2,-1 1-1,0-1 0,4-3-3,4-3-3,4-2-2,4-8-7,5-11-15,5-10-13,5-11-13,4-7-4,5-4 3,3-4 4,4-4 5,1 0 4,-2 4 4,-2 4 4,-2 4 5,-3 5 4,-7 5 5,-6 6 6,-5 7 4,-5 5 16,-4 6 26,-4 6 26,-4 5 27,-2 4 5,2 0-17,0-1-17,2 1-18,0 1-11,0 3-6,0 3-7,0 3-7,-2 2-4,-2 2-1,-3 3-2,-3 1-2,-3 1-3,-2 0-7,-2 0-7,-1 1-5,-2-4-7,-1-4-6,-1-5-7,-1-5-6,-1-6-3,1-8-1,-1-8 0,1-8-1,2-4 3,7 1 8,5-1 6,6 1 8,2-1 5,0 2 0,-2 1 2,0 1 0</inkml:trace>
</inkml:ink>
</file>

<file path=ppt/ink/ink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7"/>
    </inkml:context>
    <inkml:brush xml:id="br0">
      <inkml:brushProperty name="width" value="0.05772" units="cm"/>
      <inkml:brushProperty name="height" value="0.05772" units="cm"/>
      <inkml:brushProperty name="color" value="#00BFF3"/>
    </inkml:brush>
  </inkml:definitions>
  <inkml:trace contextRef="#ctx0" brushRef="#br0">59828 3647 381,'9'-8'1,"1"0"1,3 0 2,2 1 2,-1 0 1,-1 2 2,-2 2 0,-2 2 1,-1 1 1,0 0-1,-1 0 0,1 0-1,0 0-1,2 2 1,0 0-2,1 2 1,1 0-1,0 0-2,-1-1-1,1 1-1,0 1 0,0 0 0,-1 1 0,1 2 1,-1 1 1,-1 1 1,0 3 1,-2 2 2,0 2 1,-2 1 5,-1 3 3,0 1 3,-1 2 4,0 1 0,-1 1 1,1 1 2,0 2-1,-2 5 0,0 3-2,-2 4-2,0 3 0,0 0-2,0 2 0,0 0-2,1 1-1,2 0-2,2 0-3,2 0-2,-1-1-1,-1-4-3,-2-2-2,-1-3-1,-2-4-3,1-4 0,2-3-3,0-5-1,-2-6-9,-8-10-16,-6-10-15,-7-10-17,-6-12-5,-5-14 6,-4-16 4,-6-14 6,2-4 6,8 7 6,7 7 6,9 7 7,4 6 5,2 6 6,2 5 5,2 7 5,3 5 4,4 3 2,4 5 1,4 3 3,3 3 3,1 2 3,3 2 4,2 3 3,-1 1 2,1 2-1,-2 2 0,-1 2-1,-2 4-1,-4 7-2,-5 7-2,-3 7-1,-5 6-2,-7 5-3,-8 4-2,-5 6-3,-4 0 0,1-4-2,1-4 0,1-4-1,1-3 0,1-2-2,1-1-1,1-3-1,5-9-4,12-16-9,11-17-7,10-17-9,7-8-5,4-1 1,5 1-2,3 0 0,-1 3 1,-6 7 4,-5 7 5,-7 7 3</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7"/>
    </inkml:context>
    <inkml:brush xml:id="br0">
      <inkml:brushProperty name="width" value="0.04482" units="cm"/>
      <inkml:brushProperty name="height" value="0.04482" units="cm"/>
      <inkml:brushProperty name="color" value="#00BFF3"/>
    </inkml:brush>
  </inkml:definitions>
  <inkml:trace contextRef="#ctx0" brushRef="#br0">61478 3966 490,'9'-7'111,"3"2"-25,3 2-26,3 2-25,1 1-14,-2 0-3,-3 0-2,-1 0-3,-2 1-3,-1 4-4,0 2-3,-2 3-5,-3 4-1,-6 2 3,-6 3 3,-5 3 2,-7 3 1,-4 5 1,-5 3 1,-4 4 0,-5 3 0,-1 0-1,-2 2 0,-2 1-1,0-2 0,4-2-1,2-4 1,3-2-1,5-4 0,5-7-2,6-5-1,7-6-1,4-6-2,4-3-3,4-4-3,4-3-2,4-5 0,7-2 1,6-3 2,5-3 2,5-3-2,3 1-4,2-2-4,4-1-4,-2 3-1,-8 8 6,-6 8 4,-6 8 6,-7 6 4,-3 6 3,-4 4 5,-4 5 4,-5 3 3,-6 2 0,-6 3 2,-5 1 0,-2-1 1,3-5 0,3-5-2,2-5 0,8-9-6,10-14-15,12-14-14,10-13-13,5-5-6,2 5 5,1 5 3,1 6 5,-2 3 2,-4 4 1,-3 4 2,-5 5 1,-3 3 2,-4 5 5,-4 6 3,-5 4 5,-2 4 7,-4 3 14,-2 3 13,-3 3 14,-3 0 2,0-5-7,-2-3-6,0-5-6,3-7-10,6-12-9,8-11-11,6-13-10,5-6-14,1-4-18,3-3-18,2-2-18,-2 3-1,-3 10 15,-5 9 15,-3 10 15,-2 5 9,0-1 2,0-2 3,0 0 2</inkml:trace>
</inkml:ink>
</file>

<file path=ppt/ink/ink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8"/>
    </inkml:context>
    <inkml:brush xml:id="br0">
      <inkml:brushProperty name="width" value="0.022" units="cm"/>
      <inkml:brushProperty name="height" value="0.022" units="cm"/>
      <inkml:brushProperty name="color" value="#00BFF3"/>
    </inkml:brush>
  </inkml:definitions>
  <inkml:trace contextRef="#ctx0" brushRef="#br0">63562 4700 999,'-22'0'-1,"5"0"-4,4 0-2,3 0-4</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8"/>
    </inkml:context>
    <inkml:brush xml:id="br0">
      <inkml:brushProperty name="width" value="0.0613" units="cm"/>
      <inkml:brushProperty name="height" value="0.0613" units="cm"/>
      <inkml:brushProperty name="color" value="#00BFF3"/>
    </inkml:brush>
  </inkml:definitions>
  <inkml:trace contextRef="#ctx0" brushRef="#br0">63500 4394 358,'13'16'136,"-3"1"-31,-4 1-30,-4 1-30,-2 2-17,0 3-2,0 3-1,0 3-3,0 2-2,-2 0-4,0 2-3,-2 1-4,0-2-4,1-3-4,-1-5-3,0-3-4,1-10-13,2-13-20,2-14-21,2-13-21,2-10-3,3-4 13,4-5 13,2-6 14,2 2 10,1 6 7,1 8 7,1 6 6,0 5 5,-1 3 0,0 3 1,-2 3 1,-1 3 5,-1 2 12,-1 4 9,0 3 12,-2 1 5,1 2 2,0 0 1,-1 2 2,0 1-2,0 2-7,-2 2-5,0 2-6,-2 1-3,-1 1 2,-1 1 2,0 2 1,-2-1 1,0 1-4,-2 0-1,0 0-3,-2 3 0,0 7 1,-2 6 3,0 8 2,0 2-1,0-3-2,2-4-4,0-2-2,1-1-2,0 1-2,0 1 0,0 1-2,2 0 0,4 2 0,4 1 1,4 1 0,2-2-2,3-4-8,1-3-5,3-5-7,0-3-6,-1-3-5,-1-2-6,-1-4-6,-1-2-5,1-2-3,-1-3-5,1 0-3,-2-5-1,-5-2 3,-3-5 2,-4-4 4,-2 0 3,0 1 6,0 2 5,0 2 6</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8"/>
    </inkml:context>
    <inkml:brush xml:id="br0">
      <inkml:brushProperty name="width" value="0.03644" units="cm"/>
      <inkml:brushProperty name="height" value="0.03644" units="cm"/>
      <inkml:brushProperty name="color" value="#00BFF3"/>
    </inkml:brush>
  </inkml:definitions>
  <inkml:trace contextRef="#ctx0" brushRef="#br0">63901 5300 603,'-21'6'7,"3"-1"14,5-2 14,3-2 14,5 0 8,6 2-1,6 2 0,6 2 1,4 1-14,6-1-28,5 1-26,5 0-29,-2-1-16,-6-1-6,-7-1-6,-6 0-6</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09"/>
    </inkml:context>
    <inkml:brush xml:id="br0">
      <inkml:brushProperty name="width" value="0.04011" units="cm"/>
      <inkml:brushProperty name="height" value="0.04011" units="cm"/>
      <inkml:brushProperty name="color" value="#00BFF3"/>
    </inkml:brush>
  </inkml:definitions>
  <inkml:trace contextRef="#ctx0" brushRef="#br0">66024 4216 548,'-11'-7'81,"10"2"-6,10 2-5,10 2-6,4 2-8,2 2-12,1 2-12,1 2-11,-1 1-12,-1 1-14,-3 1-11,-1 2-14,-4 0-2,-3 3 7,-4 2 5,-4 1 8,-5 4-6,-6 5-17,-6 5-17,-6 5-17,0-2-2,3-8 15,4-7 13,5-8 15,0-4 9,0 1 4,-2 1 3,0 2 4</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02"/>
    </inkml:context>
    <inkml:brush xml:id="br0">
      <inkml:brushProperty name="width" value="0.02998" units="cm"/>
      <inkml:brushProperty name="height" value="0.02998" units="cm"/>
      <inkml:brushProperty name="color" value="#F2385B"/>
    </inkml:brush>
  </inkml:definitions>
  <inkml:trace contextRef="#ctx0" brushRef="#br0">68000 6450 733,'-19'-24'14,"13"4"5,12 3 4,13 3 6,13-1 1,17-2-1,15-3-1,16-3-1,9-1-3,3 4-6,3 3-4,4 3-6,-3 1-4,-5 1-7,-7-1-5,-5 1-7,-8 7-1,-5 16 2,-7 15 1,-5 17 1,-9 7 0,-9 0-2,-10 0-4,-8 0-1,-8-4-3,-2-5-1,-3-7-3,-3-5 0,-2-4-2,0 0-1,0 0 0,0 0 0</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0"/>
    </inkml:context>
    <inkml:brush xml:id="br0">
      <inkml:brushProperty name="width" value="0.06223" units="cm"/>
      <inkml:brushProperty name="height" value="0.06223" units="cm"/>
      <inkml:brushProperty name="color" value="#00BFF3"/>
    </inkml:brush>
  </inkml:definitions>
  <inkml:trace contextRef="#ctx0" brushRef="#br0">66039 3999 353,'-8'8'0,"-2"2"0,0 0 0,-1 1 0,-1 2 2,0 2 3,0 1 3,1 3 5,0-1 2,2-3 4,2-3 4,3-2 3,2-6 3,5-6 1,6-8 1,4-6 2,5-7-2,5-8-5,5-9-4,5-7-6,3-5-7,0-5-10,2-4-11,1-3-9,0-2-8,0 2-5,0 3-4,0 1-4,-2 4 1,-3 4 8,-5 6 8,-4 4 9,-3 6 5,-5 7 5,-3 8 5,-4 6 3,-3 7 13,-2 10 18,-3 8 19,0 9 20,-2 3 2,0-1-14,0-3-14,0-1-14,2-2-10,3-2-5,5-3-7,4-1-5,3-2-4,3 0-3,3-2-2,3 0-3,2-1-3,1 0-2,0-1-2,2 1-2,-1 1 0,-3 0 1,-3 1 2,-3 2 1,-3 0 3,-3 0 4,-2-1 4,-4 1 4,-2 0 3,-2 2 1,-3 0 2,0 1 1,-5 2 1,-6 2 0,-6 1-1,-5 3-1,-6 1-1,-3 3-2,-5 1-2,-3 3-3,-2-1-3,0-1-4,0-3-5,0-1-4,1-4-3,1-5-3,3-4-1,2-6-3,4-3 1,5-2 3,6-2 3,7-2 2,4-2 2,6-3 2,4-4 1,6-1 2,5-4 2,9 0 3,7-1 3,8-1 4,3 1 2,-2 3 4,-2 3 4,-1 3 2,-4 3 1,-2 2-2,-3 4-1,-3 3-2,-4 2-1,-5 5-1,-5 4-1,-4 4-1,-8 3 0,-8 5-2,-9 3 1,-9 5-2,-6 1 0,-2 2-2,-4 1-2,-3 1-2,0-2-1,0-3-2,1-5-3,2-3-2,3-6 0,7-3 1,7-6 1,7-4 2,6-6 0,4-2 0,6-5 0,4-4 1,7-3 0,8-1 1,7-3 1,8-1 1,5 0 1,2 1 1,3 2 2,1 3 1,-2 1 0,-2 4-1,-5 3-2,-4 3 0,-5 3 0,-5 5-1,-7 6 2,-5 4 0,-8 5 1,-10 3 0,-9 5 1,-11 3 0,-6 4 1,-6 2 1,-5 4 1,-4 3 1,-2-1-1,2-2 0,2-3-1,2-3-1,4-5 0,6-4 3,5-5 2,7-4 3,9-7-1,14-8 0,14-8-2,13-8-1,10-5-3,4-3-4,6-3-5,4-3-5,1 0-4,-4 1-3,-4 3-4,-4 2-3,-4 1-3,-6 4 0,-4 3-2,-4 3-1,-7 2 0,-3 1 1,-6 0 1,-4 2 1,-6-1 2,-6-2 2,-6-2 2,-5-1 3,-4-2 3,-1-1 2,-1-2 2,-1 1 3,1-1 2,3 4 4,3 3 2,3 3 3,2 1 6,2 2 8,3 1 8,1 0 8,1 2 4,0 2-2,0 2 0,1 2-2,0 3-1,2 4-1,2 3 0,2 5-2,1 3 1,0 3-1,0 3 1,0 3 1,0 5-2,0 8 0,0 8-2,0 8-2,0 4-2,2-1-3,0 1-3,2 0-3,0-1-3,1 3-4,2 0-2,0 1-3,0 1-5,0 1-2,-2 1-5,0 1-4,-3-1-4,-2-3-5,-4-3-5,-2-3-4,-4-4-4,-4-6-3,-3-6-1,-5-6-3,-2-6 0,-1-9 2,-1-7 1,0-9 2,0-4 2,5-4 5,3-2 3,4-3 5,3-2 0,3 0-1,1 0-3,2 0-1</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1"/>
    </inkml:context>
    <inkml:brush xml:id="br0">
      <inkml:brushProperty name="width" value="0.06421" units="cm"/>
      <inkml:brushProperty name="height" value="0.06421" units="cm"/>
      <inkml:brushProperty name="color" value="#00BFF3"/>
    </inkml:brush>
  </inkml:definitions>
  <inkml:trace contextRef="#ctx0" brushRef="#br0">69712 3950 342,'0'24'118,"0"3"-24,0 1-24,0 3-25,0 2-14,2 4-2,0 4-2,2 4-4,-1 3-2,-1 4-2,0 2-2,-2 3-2,0 2-2,0 0-2,0-1-3,0 1-1,0-4-2,0-6-3,0-8-3,0-6-3,0-6-1,-2-3 1,0-5 0,-1-3 1,-4-7-6,-4-10-10,-5-10-11,-5-10-11,-4-7-3,-1-8 4,-3-7 4,-1-6 5,-1-5 4,0 0 3,-1-1 2,1-2 3,2 4 4,5 9 5,5 6 6,5 9 4,3 5 4,2 3 3,2 3 3,2 2 2,4 3 2,4-1 0,6 0 0,4 1-1,3 0 1,1 2-1,1 2 0,1 2 0,0 2 0,-1 2 0,0 2-1,-2 2 0,-3 3-1,-3 2-3,-4 3-2,-4 3-2,-4 4-1,-4 5 2,-4 5 1,-3 5 2,-4 4 1,-3 2-1,-4 4 0,-1 2-1,-1-1 0,3-6 0,3-5-1,3-7-1,4-7-5,6-9-11,6-8-10,6-9-12,8-9-3,11-10 3,11-7 2,10-10 3,7-3 3,2 2 1,2 2 2,2 2 3,-2 4 1,-3 6 2,-4 5 2,-4 7 2,-2 2 3,-2 2 4,0 1 4,-1 1 4,-4 1 1,-4 2-3,-5 2-1,-5 3-3,-7 3 9,-10 7 19,-10 7 19,-10 8 20,-8 7 4,-9 10-11,-7 10-10,-8 10-11,1-1-7,12-11-4,10-10-5,11-11-4,6-5-2,2-1-2,2 1-1,2-1 0,4-1-2,8-4 1,6-4-1,7-5 0,6-2 0,4-2-2,6-2-1,5-2-1,1-1-6,-1-2-10,0 0-9,-1-1-11,-3 0-6,-4 2-5,-4 2-5,-3 2-4</inkml:trace>
</inkml:ink>
</file>

<file path=ppt/ink/ink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1"/>
    </inkml:context>
    <inkml:brush xml:id="br0">
      <inkml:brushProperty name="width" value="0.04322" units="cm"/>
      <inkml:brushProperty name="height" value="0.04322" units="cm"/>
      <inkml:brushProperty name="color" value="#00BFF3"/>
    </inkml:brush>
  </inkml:definitions>
  <inkml:trace contextRef="#ctx0" brushRef="#br0">76725 3850 509,'-9'39'119,"0"2"-24,-1 1-24,-1 0-23,-1 3-15,2 4-3,1 4-5,1 4-5,0 3-3,0 3-4,0 3-2,1 3-5,0 0-3,2-4-7,2-5-6,2-3-6,1-6-7,0-8-6,0-8-9,0-7-6,1-7-5,2-5-2,2-5-1,2-5-1,0-3 2,-1-4 7,-1-2 6,0-3 8</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2"/>
    </inkml:context>
    <inkml:brush xml:id="br0">
      <inkml:brushProperty name="width" value="0.04186" units="cm"/>
      <inkml:brushProperty name="height" value="0.04186" units="cm"/>
      <inkml:brushProperty name="color" value="#00BFF3"/>
    </inkml:brush>
  </inkml:definitions>
  <inkml:trace contextRef="#ctx0" brushRef="#br0">77344 4600 525,'-38'10'107,"3"3"-20,4 5-19,2 4-20,1 2-12,-3 2-5,-1 3-5,-2 1-6,-1 1-4,0 1-5,-1-1-4,1 0-5,2-2-2,4-5 0,3-5-1,5-5 1,6-2 0,12 1 2,11 2 1,10 0 1,9 0 0,8-1-1,8-1-3,8 0-1,2-3-1,-1-1 0,-2-2 0,-2-2 0,-3-2-6,-4 0-12,-4-2-12,-4 0-12,-4-1-6,-5 0 1,-5 0 1,-5 0 2,-3-2 0,-2 0 2,-2-3 1,-2-2 2</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2"/>
    </inkml:context>
    <inkml:brush xml:id="br0">
      <inkml:brushProperty name="width" value="0.05236" units="cm"/>
      <inkml:brushProperty name="height" value="0.05236" units="cm"/>
      <inkml:brushProperty name="color" value="#00BFF3"/>
    </inkml:brush>
  </inkml:definitions>
  <inkml:trace contextRef="#ctx0" brushRef="#br0">78894 3963 420,'-2'-28'51,"0"9"-2,-3 7-3,-2 8-2,-1 5-1,-2 2-3,0 2 0,-1 2-2,-1 3-2,1 5-2,-1 5-2,0 5-3,0 4-3,-1 5-3,-2 3-4,0 4-4,0 3-4,-1 3-7,1 4-8,-1 2-5,0 1-7,-1 0-5,-2-2-4,1-1-6,0-2-1,2-6 2,4-4 3,3-5 1</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2"/>
    </inkml:context>
    <inkml:brush xml:id="br0">
      <inkml:brushProperty name="width" value="0.05636" units="cm"/>
      <inkml:brushProperty name="height" value="0.05636" units="cm"/>
      <inkml:brushProperty name="color" value="#00BFF3"/>
    </inkml:brush>
  </inkml:definitions>
  <inkml:trace contextRef="#ctx0" brushRef="#br0">78985 4121 390,'7'-8'6,"-2"0"12,-3 1 12,0-1 12,-1 3 7,1 8 3,3 6 2,2 7 2,1 5-2,0 1-7,0 2-6,0 3-8,-1 2-4,-1 5-5,-1 3-3,0 4-5,-1 4-3,0 4-3,0 3-3,0 5-3,-1-1-2,-1-4-1,0-6 0,-1-4-2,-1-5-3,0-6-8,0-4-8,0-5-8,-2-4-7,-2-4-9,-4-5-7,-2-3-7,-3-4-2,-1-6 6,-3-4 7,-2-5 5,-1-5 6,-3-3 3,-1-5 5,-3-3 4,1-1 6,1 1 5,3 3 7,1 1 5,3 3 7,1 3 4,2 3 5,3 3 5,4 2 8,8 0 7,8 2 9,7 1 9,7-1-2,3 0-9,5-1-10,3-1-9,3 0-7,0 0-2,2 2-1,1 1-2,0-1-12,2-2-18,1-2-20,0-1-20,-2-2-5,-5 2 10,-7 1 9,-5 1 10</inkml:trace>
</inkml:ink>
</file>

<file path=ppt/ink/ink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3"/>
    </inkml:context>
    <inkml:brush xml:id="br0">
      <inkml:brushProperty name="width" value="0.06317" units="cm"/>
      <inkml:brushProperty name="height" value="0.06317" units="cm"/>
      <inkml:brushProperty name="color" value="#00BFF3"/>
    </inkml:brush>
  </inkml:definitions>
  <inkml:trace contextRef="#ctx0" brushRef="#br0">80533 3795 348,'0'-21'3,"0"3"5,0 5 7,0 3 5,0 4 7,-2 4 8,0 4 9,-2 4 8,0 4 1,1 5-7,-1 5-8,0 5-6,-1 5-4,-2 5 0,-2 4-1,-1 6 0,-2 2-1,2 2-2,1 0-1,0 1-3,2 1-1,1 0-2,0 0-3,2 0-2,1-3-3,2-3-4,2-4-6,2-3-3,3-6-3,4-4 1,3-5 1,5-5 0,2-5-7,1-6-18,1-6-16,1-6-18,1-8-6,1-7 4,1-10 4,0-9 4,-1 0 5,-5 6 3,-5 7 6,-4 7 4</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3"/>
    </inkml:context>
    <inkml:brush xml:id="br0">
      <inkml:brushProperty name="width" value="0.04605" units="cm"/>
      <inkml:brushProperty name="height" value="0.04605" units="cm"/>
      <inkml:brushProperty name="color" value="#00BFF3"/>
    </inkml:brush>
  </inkml:definitions>
  <inkml:trace contextRef="#ctx0" brushRef="#br0">82378 3900 477,'-18'3'8,"-6"6"15,-3 5 15,-6 7 15,0 1 3,6-1-10,4-3-11,5-1-9,3-1-6,2 1 2,3 2 0,1 0 1,1-1 0,0 1-1,1-2-2,-1-1-2,0 4-2,0 7-3,0 8-4,1 8-3,0 4-1,2 0 0,2 0 0,2 0 1,2-2-3,2-6-9,2-4-7,2-5-8,3-6-9,5-5-12,5-6-12,5-7-11,0-3-4,-3-4 5,-5-2 4,-3-3 5</inkml:trace>
</inkml:ink>
</file>

<file path=ppt/ink/ink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3"/>
    </inkml:context>
    <inkml:brush xml:id="br0">
      <inkml:brushProperty name="width" value="0.04925" units="cm"/>
      <inkml:brushProperty name="height" value="0.04925" units="cm"/>
      <inkml:brushProperty name="color" value="#00BFF3"/>
    </inkml:brush>
  </inkml:definitions>
  <inkml:trace contextRef="#ctx0" brushRef="#br0">82989 4211 446,'-30'-13'59,"3"8"-10,3 7-10,3 6-9,1 5-4,1 3 3,-1 3 3,1 3 3,-1 2 1,2 1-3,1 1-2,1 1-1,2 0-4,2-3-3,4-1-3,3-3-4,2 0-3,2-1-2,2 1-3,2-1-3,2 0-2,3-2-4,4-3-4,2-1-2,2-2-4,1-1-2,1 0-2,2-2-3,-2 0-2,-1 0 0,-3 0-1,-1 0-1,-3 0 1,-4 1 3,-4 1 2,-4 2 4,-5 1 1,-6 5 0,-5 3 1,-7 5 1,-3 1-1,-3-1-2,-1-1-1,-2-1-2,0-3-2,5-5-2,3-5-2,5-5-2,4-3-3,5-4-6,4-2-5,6-3-5</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4"/>
    </inkml:context>
    <inkml:brush xml:id="br0">
      <inkml:brushProperty name="width" value="0.05714" units="cm"/>
      <inkml:brushProperty name="height" value="0.05714" units="cm"/>
      <inkml:brushProperty name="color" value="#00BFF3"/>
    </inkml:brush>
  </inkml:definitions>
  <inkml:trace contextRef="#ctx0" brushRef="#br0">84352 4297 385,'-8'-6'5,"1"4"13,-1 4 11,0 4 12,-1 3 4,-2 3 0,-2 3-2,-1 4-1,-1 2-2,1 2-4,0 4-2,2 3-4,1 3-2,2 5-3,3 3-2,1 4-3,1-1-3,0-2-3,0-5-5,0-4-3,3-6-7,6-9-12,6-9-12,6-8-12,3-11-3,1-12 4,0-11 4,3-12 5,-2-5 0,0 0-1,-1 2-3,0 1-1,-4 2 1,-3 4 4,-4 4 4,-4 3 4,-4 5 6,-4 6 7,-4 4 6,-4 4 7,-3 5 5,-2 3 3,-1 2 5,-3 4 4,0 1 1,1 2 2,1 0 0,1 2 0,1 1-2,2 1-6,3 3-5,1 2-5,7 0-10,12-1-12,11 0-13,13-2-13,5-1-6,0-2 2,0-2 2,0-2 1,-1-1 4,-4 2 6,-2 0 6,-3 2 7,-4 0 7,-7 3 7,-5 2 7,-6 2 7,-5 1 7,-4 3 8,-4 2 8,-4 1 8,-3 2 1,-3 0-5,-3-1-6,-3 1-6,-1 0 1,3 1 6,1 0 7,2 3 5,3-2 0,1-2-6,2-1-7,3-2-6,2-2-6,4-1-2,4-1-4,4 0-3,3-3-5,5-3-8,4-3-7,3-2-7,4-3-7,3-2-4,3-2-6,3-2-5,0 0-3,-2-1-1,-2 0 1,-1 0-2,-4 0 2,-1 0 2,-4 1 1,-3-1 3,-3 0 2,-3 0 3,-3 0 2,-2 1 2,-3-1 2,-2 2 3,-2 0 3,-2 2 2</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02"/>
    </inkml:context>
    <inkml:brush xml:id="br0">
      <inkml:brushProperty name="width" value="0.03171" units="cm"/>
      <inkml:brushProperty name="height" value="0.03171" units="cm"/>
      <inkml:brushProperty name="color" value="#F2385B"/>
    </inkml:brush>
  </inkml:definitions>
  <inkml:trace contextRef="#ctx0" brushRef="#br0">68000 7450 693,'-54'23'8,"45"-3"17,43-3 15,45-2 17,24-6 2,6-6-13,7-6-12,6-6-13,3-4-9,0 1-7,0-1-8,0 1-6,-4 1-3,-5 3 0,-7 3 1,-5 4 1,-11 1-3,-11 0-3,-14 0-5,-11 0-4,-11 1-6,-5 4-8,-7 3-7,-5 3-8</inkml:trace>
</inkml:ink>
</file>

<file path=ppt/ink/ink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4"/>
    </inkml:context>
    <inkml:brush xml:id="br0">
      <inkml:brushProperty name="width" value="0.04809" units="cm"/>
      <inkml:brushProperty name="height" value="0.04809" units="cm"/>
      <inkml:brushProperty name="color" value="#00BFF3"/>
    </inkml:brush>
  </inkml:definitions>
  <inkml:trace contextRef="#ctx0" brushRef="#br0">85859 4981 457,'-15'-13'10,"2"3"7,3 4 8,1 4 7,1 2 5,1 0 2,-1 0 3,0 0 2,1 3-1,2 6-5,2 5-5,3 7-6,-1 2-2,-1-1-2,0-1-2,-1-1-1,-1 4-2,2 8-1,0 10-3,2 8-2,0 4-7,0-2-11,0-3-12,0-1-12,0-5-9,0-10-7,0-8-6,0-8-7,0-6-3,0-1 3,0-1 0,0 0 3</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4"/>
    </inkml:context>
    <inkml:brush xml:id="br0">
      <inkml:brushProperty name="width" value="0.05248" units="cm"/>
      <inkml:brushProperty name="height" value="0.05248" units="cm"/>
      <inkml:brushProperty name="color" value="#00BFF3"/>
    </inkml:brush>
  </inkml:definitions>
  <inkml:trace contextRef="#ctx0" brushRef="#br0">85941 3495 419,'9'-13'54,"3"4"-3,3 6-4,3 5-3,3 3-5,1 5-3,2 4-6,3 4-3,-2 0-5,-3-1-3,-5-3-4,-3-1-4,-3-1-1,-1 0 0,0-1 2,-2 1 0,1 4 4,2 9 3,1 9 5,3 8 5,-3 7-3,-8 2-8,-8 3-9,-8 4-9,-7 2-7,-7 3-7,-7 3-6,-6 3-8,-4-3-5,0-7-7,0-8-5,0-8-5,3-9-2,8-8 5,6-8 4,7-10 4,4-4 2,2 0-1,3 0 1,1 0-1</inkml:trace>
</inkml:ink>
</file>

<file path=ppt/ink/ink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5"/>
    </inkml:context>
    <inkml:brush xml:id="br0">
      <inkml:brushProperty name="width" value="0.04524" units="cm"/>
      <inkml:brushProperty name="height" value="0.04524" units="cm"/>
      <inkml:brushProperty name="color" value="#00BFF3"/>
    </inkml:brush>
  </inkml:definitions>
  <inkml:trace contextRef="#ctx0" brushRef="#br0">87102 5250 486,'28'1'68,"-6"2"-4,-5 2-6,-6 2-6,-4 2-4,-1 3-4,0 3-5,-2 3-4,-2 4-5,-4 3-4,-4 4-5,-3 5-5,-5 0-6,-4 0-8,-3-1-7,-4-2-8,-1-2-3,3-5 0,3-5 1,3-5 0,6-4-1,10-2-5,10-4-5,9-2-4,6-4-4,-1-2-4,1-4-4,-1-2-3,-2 0 1,-3 2 8,-4 4 7,-5 3 8,-1 0 2,0-2-2,0-2-2,0-2-3</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5"/>
    </inkml:context>
    <inkml:brush xml:id="br0">
      <inkml:brushProperty name="width" value="0.04125" units="cm"/>
      <inkml:brushProperty name="height" value="0.04125" units="cm"/>
      <inkml:brushProperty name="color" value="#00BFF3"/>
    </inkml:brush>
  </inkml:definitions>
  <inkml:trace contextRef="#ctx0" brushRef="#br0">88857 4900 533,'-33'1'14,"12"2"27,11 2 29,12 1 27,7 2 2,1 2-26,3 0-26,2 1-24,-1 0-20,0-1-16,-1-1-13,0 0-16</inkml:trace>
</inkml:ink>
</file>

<file path=ppt/ink/ink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5"/>
    </inkml:context>
    <inkml:brush xml:id="br0">
      <inkml:brushProperty name="width" value="0.0569" units="cm"/>
      <inkml:brushProperty name="height" value="0.0569" units="cm"/>
      <inkml:brushProperty name="color" value="#00BFF3"/>
    </inkml:brush>
  </inkml:definitions>
  <inkml:trace contextRef="#ctx0" brushRef="#br0">90562 4032 386,'0'-19'91,"0"9"-11,0 8-12,0 9-12,0 6-7,0 2-4,0 1-4,0 3-3,0 2-4,0 5-4,0 3-4,0 4-4,-2 2-5,0 0-6,-3 0-6,-2 1-5,0-2-7,1 0-7,0-1-8,2-2-7,0-2-8,0-3-6,0-5-7,1-3-6,-1-6-5,2-8-1,0-8-2,2-8-1</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5"/>
    </inkml:context>
    <inkml:brush xml:id="br0">
      <inkml:brushProperty name="width" value="0.02281" units="cm"/>
      <inkml:brushProperty name="height" value="0.02281" units="cm"/>
      <inkml:brushProperty name="color" value="#00BFF3"/>
    </inkml:brush>
  </inkml:definitions>
  <inkml:trace contextRef="#ctx0" brushRef="#br0">90962 4700 964,'-2'14'15,"0"-1"-4,-3-3-4,-2-1-4,0-1-7,1 0-8,0 0-8,2-1-10,0 0-2,-2-2 1,0-3 1,-1 0 2</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6"/>
    </inkml:context>
    <inkml:brush xml:id="br0">
      <inkml:brushProperty name="width" value="0.06795" units="cm"/>
      <inkml:brushProperty name="height" value="0.06795" units="cm"/>
      <inkml:brushProperty name="color" value="#00BFF3"/>
    </inkml:brush>
  </inkml:definitions>
  <inkml:trace contextRef="#ctx0" brushRef="#br0">91419 4133 323,'9'-7'66,"1"2"-11,3 2-12,2 2-11,2 1-7,5 0-4,3 0-3,5 0-3,0 1-1,-3 4 1,-4 2 1,-1 4 0,-5 1-1,-3 1-3,-4 1-5,-4 1-4,-6 3-1,-6 3-1,-7 5 1,-7 3 0,-6 2-1,-5 1-2,-5-1-1,-5 0-2,-1 0 0,2-2 2,2 0 1,2-1 1,3-3 3,5-5 2,5-5 2,5-4 3,8-5 2,12-3 3,12-2 3,11-3 2,8-4-4,1-4-13,2-4-12,2-3-12,1-4-7,-2 0-1,0-1 0,-1 0-1,-2-2-1,-3-1-1,-4-1-1,-2-1-2,-3 0 0,-2-1 2,-4 1 0,-3 0 1,-3 0 3,-2 1 5,-4 1 3,-3 1 4,0 2 5,0 1 6,2 2 6,0 3 5,0 1 6,0 2 3,-1 3 4,-2 1 4,1 4 11,2 6 16,2 6 19,2 6 16,-1 3 3,-1 3-14,-2 1-13,-2 3-13,-1 1-9,-2 2-6,0 3-6,-1 1-6,-2 2-5,-2 1-4,-2 0-6,-2 2-4,-1-1-5,-1 0-5,-1-1-7,-2-1-5,3-8-15,5-15-25,4-14-25,6-15-25,3-8-1,3 1 23,4 0 22,2-1 23,2 3 17,-1 3 9,1 5 11,0 3 10,-1 3 7,-1 1 6,-1 0 6,0 2 5,-1 1 4,3 0 0,1 2 1,3 1 0,0 0-1,-1 0-6,-1 0-5,0 0-4,-2 1-7,-1 0-5,-1 2-7,0 0-5,-3-1-10,1-4-13,-2-4-12,0-3-12,-3-2-1,-3 2 12,-2 3 12,-4 1 11</inkml:trace>
</inkml:ink>
</file>

<file path=ppt/ink/ink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6"/>
    </inkml:context>
    <inkml:brush xml:id="br0">
      <inkml:brushProperty name="width" value="0.06881" units="cm"/>
      <inkml:brushProperty name="height" value="0.06881" units="cm"/>
      <inkml:brushProperty name="color" value="#00BFF3"/>
    </inkml:brush>
  </inkml:definitions>
  <inkml:trace contextRef="#ctx0" brushRef="#br0">93622 3407 319,'0'-50'2,"0"9"4,0 11 4,0 10 4,0 8 10,0 8 16,0 8 16,0 8 16,0 6 3,0 5-9,0 5-9,0 4-9,0 4-8,0 3-5,0 1-5,0 2-6,-2 2-5,0 0-2,-3 2-3,-2 0-3,-1 4-2,0 8-3,1 6-2,-1 7-2,0 2-5,0-1-5,0-3-5,1-1-6,-1-4-3,2-5-4,1-4-1,0-6-4,1-4-2,-2-6-3,0-4-2,-1-5-3,-1-5-1,0-5-2,0-5-1,1-5-2,0-5 3,2-8 5,2-6 5,2-7 5,1-3 5,0 2 5,0 3 4,0 1 6,0 1 1,0 1-1,0-1 0,0 0-2</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7"/>
    </inkml:context>
    <inkml:brush xml:id="br0">
      <inkml:brushProperty name="width" value="0.06615" units="cm"/>
      <inkml:brushProperty name="height" value="0.06615" units="cm"/>
      <inkml:brushProperty name="color" value="#00BFF3"/>
    </inkml:brush>
  </inkml:definitions>
  <inkml:trace contextRef="#ctx0" brushRef="#br0">93950 5033 332,'30'-58'-6,"-1"9"2,-3 8 0,-1 9 2,-3 7 6,-3 3 13,-3 5 12,-3 3 13,-2 3 4,-1 2 0,0 3-3,-2 1-1,-1 3-3,-2 6-4,-2 4-4,-2 5-5,-3 5-2,-4 3-3,-4 5-1,-3 3-3,-3 2-2,2-2-3,1 0-4,1-1-2,4-5-9,10-11-13,8-9-12,9-9-14,7-10-4,3-7 2,4-9 2,5-7 4,1-2 3,0 4 5,0 4 4,0 3 5,-1 5 4,-3 1 6,-4 4 4,-2 4 5,-6 5 15,-9 10 24,-8 9 24,-9 11 23,-4 6 5,2 1-15,2 2-17,2 3-15,0 1-11,0 2-7,-2 2-5,0 2-7,0 0-3,2-2-2,2-2-2,2-1 0,5-6-7,8-9-10,7-9-10,8-8-10,4-10-4,1-10 4,-1-9 3,0-10 4,0-6 3,-1-2 3,-1-2 4,-1-2 3,-4 2 3,-6 4 4,-5 6 3,-6 4 3,-6 4 3,-2 3 0,-6 3 1,-2 4 0,-5 1 0,-6 4-1,-4 3-2,-5 3-2,-5 3-1,-4 4-2,-6 4-3,-4 4-1,-3 3-5,3 3-6,2 3-6,2 4-7,4-2 0,7-1 5,7-4 5,7-3 6,4-1-4,1 0-10,0 0-11,2 0-11</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17"/>
    </inkml:context>
    <inkml:brush xml:id="br0">
      <inkml:brushProperty name="width" value="0.02361" units="cm"/>
      <inkml:brushProperty name="height" value="0.02361" units="cm"/>
      <inkml:brushProperty name="color" value="#00BFF3"/>
    </inkml:brush>
  </inkml:definitions>
  <inkml:trace contextRef="#ctx0" brushRef="#br0">97715 5730 931,'-1'-13'52,"-2"3"-35,-2 5-37,-1 3-35</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02"/>
    </inkml:context>
    <inkml:brush xml:id="br0">
      <inkml:brushProperty name="width" value="0.03733" units="cm"/>
      <inkml:brushProperty name="height" value="0.03733" units="cm"/>
      <inkml:brushProperty name="color" value="#F2385B"/>
    </inkml:brush>
  </inkml:definitions>
  <inkml:trace contextRef="#ctx0" brushRef="#br0">71000 7000 589,'118'0'85,"-11"0"-19,-14 0-19,-11 0-20,0 0-8,17 0 0,15 0 1,16 0 1,12 1-2,9 4-2,10 3-5,10 3-3,7-1-1,6-2 2,7-3 0,6-3 2,1-2-4,-3 0-7,-3 0-7,-2 0-8,3-4-3,14-5 0,11-7 2,14-5-1,11-3 1,14 4-2,11 3-1,14 3-2,-1 1 1,-12 1 0,-13-1 0,-12 1 1,-13-1 0,-12 1-1,-13-1 0,-12 1-2,-12 2-1,-8 7-1,-10 6-3,-9 7-2,-21 2 1,-31 1 2,-31-1 3,-31 1 3</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21"/>
    </inkml:context>
    <inkml:brush xml:id="br0">
      <inkml:brushProperty name="width" value="0.022" units="cm"/>
      <inkml:brushProperty name="height" value="0.022" units="cm"/>
      <inkml:brushProperty name="color" value="#FED406"/>
    </inkml:brush>
  </inkml:definitions>
  <inkml:trace contextRef="#ctx0" brushRef="#br0">63106 13760 999,'-57'-34'-6,"12"8"-12,12 9-12,12 9-12</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23"/>
    </inkml:context>
    <inkml:brush xml:id="br0">
      <inkml:brushProperty name="width" value="0.06619" units="cm"/>
      <inkml:brushProperty name="height" value="0.06619" units="cm"/>
      <inkml:brushProperty name="color" value="#FED406"/>
    </inkml:brush>
  </inkml:definitions>
  <inkml:trace contextRef="#ctx0" brushRef="#br0">6653 17095 332,'-29'0'0,"4"0"0,3 0 0,4 0 0,4 1 7,3 0 14,3 2 14,2 0 14,4 0 5,4 0-6,4-2-5,4 0-5,4-2-4,5-2-2,5-2-3,5-2-2,3 0-2,3 1-1,1 0-3,2 2-1,2 0-2,2 0-2,3 0-1,1 0-2,1 1-2,0 0-1,0 2-2,0 0-1,0 1-1,0 0 0,0 0 0,0 0 0,-1 0-1,0 0 0,-2 0-2,0 0-2,-2 1 0,0 0 0,-1 2-1,-1 0 0,-2 0 0,0 0 1,-1-2 0,-1 0 1,-1-1 0,0 2 0,0 0-1,1 2-1,0 0 1,0 2-1,2 0 0,1 1 1,0 0 0,0 0 0,0-2 1,0 0 0,1-2 0,-1-1 0,0 0-2,0-1 0,-1-1 0,-3 0-2,-4 0 0,-1 0-1,-4 0 0,0 3-1,-1 2 0,-1 2 0,1 1-1,1 2 1,3 0 1,1 1 0,2 1 1,1 0 0,1-1 2,0 1 0,2-1 0,3-3 1,1-1 1,2-2 0,1-2 0,0-2-2,0-2-1,1-2-2,-1-1 0,2-2 0,0 0-1,2-1 1,-1-1 0,-2 2-1,-2 1 0,-2 0-1,-1 2 0,-1 0 0,-2 2 1,0 1 0,0 0 1,1 1 0,0 2 2,2 0 0,0 1 1,-2-2-1,0 0 0,-1-2-2,-1 0 1,-2 0 1,0 0 1,-1 0 0,1 0 1,1 0 0,2 0 0,2 0-1,2 0 1,-1 0 0,0 0 0,0 0 0,0 1-1,1 4 1,-1 2 0,0 4 0,0-1-1,0-1 1,1-2-1,-1-2 0,-1-2 0,0-1-1,-1 0-1,-1-1 1,0-3-2,2 0-1,2-3-1,2-2 0,1-1-1,1 0 0,-1 1 2,0-1-1,-1 0 2,-2 2 1,-2 1 1,-1 0 2,-2 2 1,2 0 1,1 2 1,1 1 2,-1 0 1,0 0 0,-2 0 1,1 0 1,-2 0 0,0 1 0,0 2 1,1 0-1,0 1 0,2 0-1,2 0-2,2 0-1,1-1-1,-2-2 0,0-2-1,-1-2 1,0-2-1,0 0-1,2-1-1,1-1-1,0-1 0,2 2-1,0 1 0,2 0 0,-1 1 1,0 0 0,-2 0 2,0 1 1,-1-1 0,-2 2-2,0 0-1,-1 2 0,-2 0-2,-2 0 1,-2 0 0,-1 0 1,-3 0-3,-3 0-3,-4 0-5,-1 0-4,-6-2-5,-7-4-8,-6-4-7,-8-3-8,-5-3-3,-3 2-1,-5 1 1,-3 1-1,-3 0-1,2 0-4,1 1-3,1-1-4</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24"/>
    </inkml:context>
    <inkml:brush xml:id="br0">
      <inkml:brushProperty name="width" value="0.0527" units="cm"/>
      <inkml:brushProperty name="height" value="0.0527" units="cm"/>
      <inkml:brushProperty name="color" value="#FED406"/>
    </inkml:brush>
  </inkml:definitions>
  <inkml:trace contextRef="#ctx0" brushRef="#br0">6056 13905 417,'-21'-13'26,"5"6"8,4 6 10,6 6 8,2 7 1,0 9-6,0 9-6,1 9-7,-1 5-3,0 2-3,0 1-1,0 3-1,-1 2-3,0 0-2,-1 1-3,-1 2-2,-1 0-1,2 3-2,1 2 0,0 1-1,1 2-4,1 1-8,-1 2-6,0 0-8,0-4-3,2-5 0,0-8-1,2-6 1,1-14-8,2-21-15,2-21-17,2-19-16,0-9-3,-1 4 8,-1 3 8,0 5 8</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12:25"/>
    </inkml:context>
    <inkml:brush xml:id="br0">
      <inkml:brushProperty name="width" value="0.06355" units="cm"/>
      <inkml:brushProperty name="height" value="0.06355" units="cm"/>
      <inkml:brushProperty name="color" value="#FED406"/>
    </inkml:brush>
  </inkml:definitions>
  <inkml:trace contextRef="#ctx0" brushRef="#br0">6600 12341 346,'1'-15'0,"2"1"3,2 1 1,2 1 1,1 0 4,3 2 6,2 1 5,2 0 7,-1 3-1,-1 1-4,-2 2-5,-2 2-5,1 1-2,5 0 1,5 0 1,5 0 2,5 0 0,5 0 0,4 0 0,6 0 1,3-1 0,4 0-2,2-2 0,4 0-1,2-1-1,5 0 0,4 0 0,3 0-1,2 0 1,-1 0-1,-1 0 0,-1 1-1,0-2 1,1 0-1,1-2-1,1 0 1,1 0-2,1 0 1,1 2-2,1 1 0,-1 0-1,-1 0 0,-3 0-1,-1 0-1,-2-1-1,1 0 0,-1-1 0,1-1-1,0-1 0,1 0 0,1 0 1,1 0 1,0 0 0,-1 1 1,-1-1 0,-1 0 1,-1 1 1,-1 2-1,-1 2 0,-1 2 0,-1 1 0,-1 0-1,0 0-1,-2 0 0,-1 0 0,-1 0 0,-1 0 0,0 0 0,-2 0 0,-1-2 0,0 0 0,-2-2-1,1 0 0,2 1 0,2-1 0,1 0 0,1 0 0,-4 2 0,-3 0 0,-2 2-1,-3 0 0,-1 0 1,0 0-1,-1 0-1,-1-1 1,2 0-2,0-2 0,2 0-2,-1-1 0,2 0 2,-2 0 1,1 0 1,1 1 1,0 1 2,2 0 1,0 2 2,-1 0 1,-4 0-1,-4 0-2,-4 0 1,-2 0-2,1 0 1,-1 0 0,0 0-1,0 0 0,-2 0-1,0 0-1,-1 0 0,0 0-3,0 0 0,2 0-2,1 0-1,0 0 0,0 0 1,0 0 0,1 0 2,-2 0 0,0 0 1,-2 0 1,1 0 0,-3 0 1,-2 0-1,-2 0-1,-1 0 0,-2-1 0,-1-1-1,-1 0 0,-1-1 0,-1-1 0,-1 2 0,-1 0 0,-1 2 1,-1 0-2,-1 2-2,-1 0-3,0 2-3,-2 0-1,1 2-1,0 0 0,-1 1 0,0 1-1,-1 0-2,0 0 0,-2 0-2,-1 1 5,-2 5 9,-3 4 10,-1 3 9,-2 4 4,-4 1-1,-2 2-3,-3 3-1,-3 0-3,-2 0-3,-2 1-2,-1-1-2,-1 0-4,4 1-3,3-1-4,2 0-3,3 0-2,0-1 1,2-1 0,1-1 0,0 0 1,0 0 0,0 2 1,0 1 0,0 1 2,0 1 3,0 0 3,0 2 3,0 0 2,1-2 1,2 0 0,0-1 2,1-1-1,0-1-1,0-2-1,0 1-1,0-2-2,0 0 1,0 1 0,0-1-1,0 0 0,0 1 1,-1-1-2,1 1 1,0-1 0,-2 1 0,0-1 1,-2 0 1,1 0 1,0-3-1,2-1-1,0-3 1,0 0-1,0-1 1,-2 1 0,0 0 0,-1-2-1,0 1-4,0-2-3,0-1-2,-1-4-19,-2-8-31,-2-8-33,-2-8-31</inkml:trace>
</inkml:ink>
</file>

<file path=ppt/ink/ink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28"/>
    </inkml:context>
    <inkml:brush xml:id="br0">
      <inkml:brushProperty name="width" value="0.03496" units="cm"/>
      <inkml:brushProperty name="height" value="0.03496" units="cm"/>
      <inkml:brushProperty name="color" value="#F2395B"/>
    </inkml:brush>
  </inkml:definitions>
  <inkml:trace contextRef="#ctx0" brushRef="#br0">61600 14050 629,'30'8'109,"-3"0"-24,-3-1-26,-3 1-24,-2 1-15,1 2-3,0 2-5,-1 1-4,0 2-2,-1 0-1,0-1-1,-2 1 0,-2 0-2,-1-1 0,-2 1 0,-2 0-2,-2-1 0,-2-1 1,-3-1-2,0-1 1,-3 2-3,-1 6-5,0 3-5,-1 6-6,-2 0-4,0-5-5,-1-5-4,-2-4-5,1-4 0,1-1 4,0-1 2,2 0 3</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28"/>
    </inkml:context>
    <inkml:brush xml:id="br0">
      <inkml:brushProperty name="width" value="0.04456" units="cm"/>
      <inkml:brushProperty name="height" value="0.04456" units="cm"/>
      <inkml:brushProperty name="color" value="#F2395B"/>
    </inkml:brush>
  </inkml:definitions>
  <inkml:trace contextRef="#ctx0" brushRef="#br0">63300 13900 493,'7'9'122,"-2"3"-26,-3 4-24,0 2-26,-2 2-15,0 1-2,0 1-4,0 1-3,0 0-3,0-1-4,0-1-2,0-1-4,0-1-3,0-3-4,0-1-5,0-2-3,0-2-4,0 1-3,0 0-2,0 0-2</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29"/>
    </inkml:context>
    <inkml:brush xml:id="br0">
      <inkml:brushProperty name="width" value="0.03135" units="cm"/>
      <inkml:brushProperty name="height" value="0.03135" units="cm"/>
      <inkml:brushProperty name="color" value="#F2395B"/>
    </inkml:brush>
  </inkml:definitions>
  <inkml:trace contextRef="#ctx0" brushRef="#br0">48300 5131 701,'8'-13'41,"2"3"-6,0 4-6,1 4-4,1 3-4,2 2-2,0 2-1,1 2-3,1 1-1,0 3 1,-1 2 0,1 2 0,0 1-1,-1 1-4,1 1-2,0 1-4,-2 1-4,-3 1-2,-3 1-5,-2 1-3,-3 1-4,-1-1-2,0 1-3,-1-1-3,-2 1-3,-1 1-3,0 1-3,-1 1-4,-1-2-1,0-5-1,0-5 1,0-4-2</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29"/>
    </inkml:context>
    <inkml:brush xml:id="br0">
      <inkml:brushProperty name="width" value="0.03036" units="cm"/>
      <inkml:brushProperty name="height" value="0.03036" units="cm"/>
      <inkml:brushProperty name="color" value="#F2395B"/>
    </inkml:brush>
  </inkml:definitions>
  <inkml:trace contextRef="#ctx0" brushRef="#br0">49650 4647 724,'15'-21'12,"-1"7"-6,-1 5-6,0 6-6,-1 3 2,1 0 13,1 0 13,2 0 11,-2 1 4,-1 4-7,-2 2-6,-2 4-6,-2 0-5,-1 1-4,0 0-4,-2 0-3,-2 0-2,-2 1 0,-3 1 0,-4 1 0,0 0 0,-1-1 1,0 0 0,0-2 1,1 0 0,0 0 2,2-1 2,1 1 0,2-2 1,5-2-1,6-4 0,4-2 0,5-5-1,3-4 0,5-6-1,3-3 1,3-5-8,1 0-11,1-1-12,0-1-12,-2 2-8,-7 3-3,-7 4-2,-6 5-4</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1"/>
    </inkml:context>
    <inkml:brush xml:id="br0">
      <inkml:brushProperty name="width" value="0.03883" units="cm"/>
      <inkml:brushProperty name="height" value="0.03883" units="cm"/>
      <inkml:brushProperty name="color" value="#F2395B"/>
    </inkml:brush>
  </inkml:definitions>
  <inkml:trace contextRef="#ctx0" brushRef="#br0">56850 5100 566,'14'7'89,"-1"-2"-15,-2-3-15,-2 0-16,-1-2-9,2 2-6,0 0-4,1 2-6,1 0-3,0 1-3,-1 1-2,1 2-3,0 0-1,0 2-1,-1 0-2,1 1-1,0 1 0,0 0-1,-1-1 0,1 1-1,0 0 0,0 2 0,0 0 0,-1 1 0,1 1 0,0-1 0,0 1-1,-1 0-1,0 0-1,-2 3 1,-2 1-1,-2 3 1,-2 1-1,-1 3-2,0 1 0,-1 3-2,-3 0-3,-2 0-4,-4 1-4,-2-1-5,-3 0-1,-1-2 2,-3 0 1,-2 0 2,1-4-2,1-2-6,2-3-5,3-2-6</inkml:trace>
</inkml:ink>
</file>

<file path=ppt/ink/ink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2"/>
    </inkml:context>
    <inkml:brush xml:id="br0">
      <inkml:brushProperty name="width" value="0.03587" units="cm"/>
      <inkml:brushProperty name="height" value="0.03587" units="cm"/>
      <inkml:brushProperty name="color" value="#F2395B"/>
    </inkml:brush>
  </inkml:definitions>
  <inkml:trace contextRef="#ctx0" brushRef="#br0">58750 5016 613,'29'-7'63,"-5"2"-7,-5 2-8,-5 2-6,-2 1-5,0 2-5,-1 0-5,1 2-3,-1 1-5,-2 5-5,-2 4-5,-2 4-3,-3 1-5,-3 1-2,-2-1-3,-3 1-3,-3-1-1,-2 1 0,-2 0 1,-1-1 0,-1 0 1,4-3 0,3-1 1,3-2 0,1-2 3,3-1 3,2 0 3,3-2 3,2-1 1,7 0 1,5-2 1,7 0-1,1-2 0,-5 1-2,-3 0-2,-4 0-2,-3 2-1,-1 4-1,-1 3-2,0 5-1,-4 2-1,-2-1-1,-6 1-2,-2 0-1,-5 1-4,-4 2-5,-4 4-6,-3 3-4,-2 0-5,1-3-2,1-3-3,1-3-2,1-2-1,2-3-3,3-1 0,1-2-2</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19"/>
    </inkml:context>
    <inkml:brush xml:id="br0">
      <inkml:brushProperty name="width" value="0.03576" units="cm"/>
      <inkml:brushProperty name="height" value="0.03576" units="cm"/>
      <inkml:brushProperty name="color" value="#F2385B"/>
    </inkml:brush>
  </inkml:definitions>
  <inkml:trace contextRef="#ctx0" brushRef="#br0">75150 12600 615,'70'-22'0,"-9"6"-1,-10 7 1,-8 6-1,-6 3 0,1 0 2,-1 0 2,1 0 2,-1 0 0,1 0 1,-1 0 0,1 0 0,4 0 1,9 0 1,10 0 1,10 0 1,4 0 0,0 0 0,0 0 0,0 0 0,3 0 0,6 0-1,7 0-1,6 0 0,3-4-1,0-5 0,0-7 0,0-5-1,4-4-1,10 0-1,10 0-1,9 0-2,-5 3 1,-19 6 2,-18 7 1,-19 6 2,-8 4 2,3 4 1,3 3 1,4 3 1,-1 3 1,-3 3 0,-3 3-1,-2 4 1,-6-1-1,-6-3-1,-6-3-2,-6-2-1,-2-5 0,3-2 0,3-3 1,4-3 1,4-4-2,6-3-4,7-3-3,6-2-5,4-5-1,4-2 0,3-3 0,3-3 1,-1 1 0,-2 6 1,-3 7 1,-3 6 1,-1 4 2,4 4 2,3 3 1,3 3 1,-4 3 2,-8 3-2,-10 3-1,-9 4-1,-4 2 0,4 4-1,3 3 0,3 3-1,-1-4-1,-2-8-2,-3-10-2,-3-9-3,5-7 0,17-3 0,15-3 0,16-2 0,7-6 0,1-6-4,-1-6-3,1-6-2,-10-1-1,-19 7 3,-18 6 4,-19 7 3,-5 2 2,9 1 1,10-1-1,10 1 1,5 1 0,4 3 0,3 3 2,3 4-1,-5 2 0,-12 4-4,-13 3-1,-12 3-4,-9 1-1,-2 1 1,-3-1 1,-3 1 1,2-1-4,10 1-11,10-1-9,9 1-10,1-3 0,-6-2 8,-6-3 8,-6-3 9</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05"/>
    </inkml:context>
    <inkml:brush xml:id="br0">
      <inkml:brushProperty name="width" value="0.03993" units="cm"/>
      <inkml:brushProperty name="height" value="0.03993" units="cm"/>
      <inkml:brushProperty name="color" value="#F2395B"/>
    </inkml:brush>
  </inkml:definitions>
  <inkml:trace contextRef="#ctx0" brushRef="#br0">61800 13750 551,'14'0'113,"-1"2"-26,-2 0-27,-2 2-27,-1 0-15,-1 2-1,1 0-4,0 1-2,0 1-2,0 0-2,-1 0-2,1 0-2,0-1-2,2 1-1,0 0-1,1 0 0,0 0-1,-1-1 1,0 1 0,-2 0 1,0 0 0,0 2 0,0 0 1,-1 1 0,1 1 1,-2 0 1,-1-1 1,0 1 2,-2 0-1,0-1 1,-2 1-1,0 0 1,-1-1 0,0 1-2,0 0 1,0 0-2,0-1 1,0 1-1,0 0 1,0 0 1,-1 0-2,0 3-2,-2 1-1,0 3-4,-2 0 0,0-1-1,-1-1-1,-2 0 0,1-3-2,-1-1-1,0-3-2,0-1-3,0-1-1,1 0-5,-1 0-4,0 0-3</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06"/>
    </inkml:context>
    <inkml:brush xml:id="br0">
      <inkml:brushProperty name="width" value="0.04108" units="cm"/>
      <inkml:brushProperty name="height" value="0.04108" units="cm"/>
      <inkml:brushProperty name="color" value="#F2395B"/>
    </inkml:brush>
  </inkml:definitions>
  <inkml:trace contextRef="#ctx0" brushRef="#br0">63350 13755 535,'0'-13'60,"0"6"0,0 6 2,0 6 0,0 4-6,2 3-10,0 4-12,1 2-12,0 1-6,0 1-3,-2-1-2,0 1-3,-1-2-2,0-1-2,0-3-1,0-1-2,0-1-1,0 0 1,0-1-2,0 1 1,0 0-2,0-1-3,0 1-2,0 0-3,0-1-1,0 1-2,0 0-1,0 0-1</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09"/>
    </inkml:context>
    <inkml:brush xml:id="br0">
      <inkml:brushProperty name="width" value="0.03006" units="cm"/>
      <inkml:brushProperty name="height" value="0.03006" units="cm"/>
      <inkml:brushProperty name="color" value="#F2395B"/>
    </inkml:brush>
  </inkml:definitions>
  <inkml:trace contextRef="#ctx0" brushRef="#br0">48250 5350 731,'21'0'74,"-3"0"-18,-4 0-16,-4 0-17,-3 0-9,1 0-3,0 0-3,0 0-3,0 0-1,-1 2 0,1 0 0,0 2-1,0 0 0,0 1 0,0 2-2,-1 0 1,1 1-2,0 2 0,0 0 0,0 1 0,-1 0-1,-1-1 1,-1 0 1,0-2 0,-1 0 1,2 2 0,0 0 1,2 1-1,0 0 0,1-1 0,1 0-3,2-2 0,-2 0-1,-3 0 1,-3-1-1,-2 1 1,-2 1 0,2 2 0,0 1 0,2 3 0,-1-1 1,0-1-2,-2-2 0,0-2-1,-2-1-2,0 1-3,-2 1-4,0 2-4</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0"/>
    </inkml:context>
    <inkml:brush xml:id="br0">
      <inkml:brushProperty name="width" value="0.0305" units="cm"/>
      <inkml:brushProperty name="height" value="0.0305" units="cm"/>
      <inkml:brushProperty name="color" value="#F2395B"/>
    </inkml:brush>
  </inkml:definitions>
  <inkml:trace contextRef="#ctx0" brushRef="#br0">49400 4850 721,'28'0'86,"-5"0"-19,-7 0-18,-5 0-19,-3 1-12,0 4-4,-1 2-5,1 3-5,-1 3-3,-2 0-1,-2 1-1,-2 1-2,-2 0 0,-2-1 0,-2-1 1,-2 0 0,-1-3 0,1 1 0,-1-2-1,0 0 1,0-2 0,0 1 2,1 0 1,-1 0 1,4-2 2,8-3-2,7-2 1,9-3 0,4-4-3,1-2-4,1-3-5,1-3-4,-2-1-4,-2 4-5,-3 3-4,-3 3-5,-2 0-2,-2 2-1,-3-1-1,-1 0-1,-2 0 1,0 0 4,-2 0 4,0 0 3</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1"/>
    </inkml:context>
    <inkml:brush xml:id="br0">
      <inkml:brushProperty name="width" value="0.03463" units="cm"/>
      <inkml:brushProperty name="height" value="0.03463" units="cm"/>
      <inkml:brushProperty name="color" value="#F2395B"/>
    </inkml:brush>
  </inkml:definitions>
  <inkml:trace contextRef="#ctx0" brushRef="#br0">56950 5100 635,'22'8'67,"-3"0"-13,-3-1-12,-3 1-13,0 0-8,0 2-1,1 0-3,1 1-1,0 1-2,-1 0 1,-1-1 1,0 1 0,-2 1-2,1 1-4,0 3-2,0 2-5,-1 0-1,1 1-2,0-1 1,0 1-2,-2 0-1,-1 1 0,-2 1-1,-2 1 0,-2 1-1,-1 1-1,0 1 1,-1 1-1,-3-1 1,0 0 1,-3-1 0,-2-1 1,-2 0-5,-4 1-10,-2 1-12,-3 1-9,0-2-4,3-2 4,3-3 5,3-2 3</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1"/>
    </inkml:context>
    <inkml:brush xml:id="br0">
      <inkml:brushProperty name="width" value="0.03783" units="cm"/>
      <inkml:brushProperty name="height" value="0.03783" units="cm"/>
      <inkml:brushProperty name="color" value="#F2395B"/>
    </inkml:brush>
  </inkml:definitions>
  <inkml:trace contextRef="#ctx0" brushRef="#br0">58295 5016 581,'9'-7'41,"0"2"0,1 2 0,1 2 1,1 1-4,0 2-5,0 0-5,-1 2-6,0 0-3,0 2-3,-2 0-2,-1 1-2,-1 1-2,-2 2-3,-2 0-2,-2 1-1,-1 2-4,-2 0-2,-1 1-4,0 1-2,-1 1-2,-2 0 2,0-1 1,-1 1 2,-2 0 0,0 1 2,-1 1 1,-1 1 1,0 0 1,4-1 3,3-1 2,2 0 3,4-3 0,4-1 1,4-2-1,4-2 1,1-3-2,-1-1-2,-1-2-1,-1-2-2,0 1-1,0 2 0,-1 4 1,1 2 1,-2 3 0,-2 3 2,-4 3 1,-2 3 1,-5 2-2,-4-1-3,-6 1-6,-3-1-4,-4 1-1,0 1 0,1 1 0,-1 1 2,0-1 0,-1-1 2,-1-3 0,-1-1 1,1-3-11,3-3-24,3-3-23,3-2-23</inkml:trace>
</inkml:ink>
</file>

<file path=ppt/ink/ink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3"/>
    </inkml:context>
    <inkml:brush xml:id="br0">
      <inkml:brushProperty name="width" value="0.04003" units="cm"/>
      <inkml:brushProperty name="height" value="0.04003" units="cm"/>
      <inkml:brushProperty name="color" value="#F2395B"/>
    </inkml:brush>
  </inkml:definitions>
  <inkml:trace contextRef="#ctx0" brushRef="#br0">78440 16850 549,'-10'24'126,"-2"3"-30,-3 1-30,-3 2-30,-3 2-17,-1-1-3,-3 0-3,-1 0-3,-2 0-3,-1-1-2,-1-1-4,0-1-3,-1-2-1,3-2 1,2-1 0,1-2 1,3-3 1,1 0 0,3 0 1,1-2 1,2-2-1,2-1 1,3-2 0,1-2 0,4-1 1,6-1 0,6 1 2,6 0 1,4-1 1,5-2-2,3-3-1,5 0 0,1-4-1,2-2 0,1-4 0,0-2 1,2-1-2,1 3 0,0 1-1,2 2 0,-1 2-2,-2 0-1,-2 1 0,-1 2-2,-4 0-1,-6 0-3,-3 0-4,-6 0-2,-3 1-9,-1 2-13,0 2-13,-2 2-13,-1 1-5,-2-1 7,-3 1 6,0 0 5</inkml:trace>
</inkml:ink>
</file>

<file path=ppt/ink/ink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4"/>
    </inkml:context>
    <inkml:brush xml:id="br0">
      <inkml:brushProperty name="width" value="0.03712" units="cm"/>
      <inkml:brushProperty name="height" value="0.03712" units="cm"/>
      <inkml:brushProperty name="color" value="#F2395B"/>
    </inkml:brush>
  </inkml:definitions>
  <inkml:trace contextRef="#ctx0" brushRef="#br0">81429 16770 592,'-7'-11'5,"2"8"11,2 9 10,2 10 10,1 5 4,0 2-3,0 4-2,0 3-3,0 1-2,-2-1-3,0-2-3,-1 1-3,-1-2-3,2 2-2,0 1-2,2 1-2,-1 0-3,0 0-3,-2 1-3,0-1-3,0 0-4,1-2-7,0 0-6,2-1-8,0 0-2,0-1 2,0 0 1,0 1 1,0-3-5,0-5-9,0-5-11,0-5-9,-1-3-1,0 0 12,-2-2 10,0 0 11</inkml:trace>
</inkml:ink>
</file>

<file path=ppt/ink/ink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4"/>
    </inkml:context>
    <inkml:brush xml:id="br0">
      <inkml:brushProperty name="width" value="0.04331" units="cm"/>
      <inkml:brushProperty name="height" value="0.04331" units="cm"/>
      <inkml:brushProperty name="color" value="#F2395B"/>
    </inkml:brush>
  </inkml:definitions>
  <inkml:trace contextRef="#ctx0" brushRef="#br0">84189 17183 508,'-5'-6'11,"6"4"19,6 4 20,6 4 20,2 1 2,1-1-12,0 0-14,-1-2-12,2 1-8,1 0-4,3 1-3,1 2-3,2 0-3,1-1-3,1 1-3,1 0-3,-1-1-2,-1-1-3,-3 0-2,-1-2-2,-3 1-1,-1 0 0,-2 1 0,-2 2 0,-2 0 1,1-1 0,0 1 0,-1 0 0,0 0 0,-2 2-2,-2 0-1,-2 1-1,-4 1 0,-6 0 5,-6-1 3,-6 1 3,-2-1 3,1-1 0,1 0 1,1-2-1,-1 0 0,-1 2-1,-3 0-3,-1 1 0,-3 1-4,-1 0-3,-3-1-4,-1 1-3,0 0-5,2 1-6,1 1-6,3 2-5,3-2-4,5-1 2,4-2 0,6-2 2</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7"/>
    </inkml:context>
    <inkml:brush xml:id="br0">
      <inkml:brushProperty name="width" value="0.04492" units="cm"/>
      <inkml:brushProperty name="height" value="0.04492" units="cm"/>
      <inkml:brushProperty name="color" value="#F2395B"/>
    </inkml:brush>
  </inkml:definitions>
  <inkml:trace contextRef="#ctx0" brushRef="#br0">87966 16433 489,'7'-6'14,"-2"4"10,-2 4 11,-2 4 10,-2 3 1,-2 1-8,-2 3-7,-2 2-8,-2 2-5,-1 3-2,-3 3-2,-2 3-2,0 0-2,-1-2-1,0-1 0,1-3-2,0-2-1,2-2-3,3-4-2,1-3-4,0 0-1,-4 3-1,-2 4 0,-3 2-2,-1 0 0,3-1 0,1-2 1,3-3-1,0-1 2,2 0 2,1-2 3,1 0 2,0-2 2,0 1 0,0 0-1,0 0 1,1 0 1,-1-1 3,0 1 3,0 0 3,4-1 2,8-2 2,8-3 1,7 0 2,4-3-1,-1-1-4,-1 0-3,-1-1-3,0-1-2,1 0-3,1 0-1,1 0-2,1 1-1,-1 0 0,1 2-2,-1 0 1,0 1-1,-1 0-2,-1 0-1,-1 0-1,-1 1 0,-1 0 1,-1 2 1,-1 0 1,-1 1 0,-1 0 1,0 0 0,-2 0 0,-3-1-14,-6-2-30,-6-2-30,-6-2-29</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19"/>
    </inkml:context>
    <inkml:brush xml:id="br0">
      <inkml:brushProperty name="width" value="0.04288" units="cm"/>
      <inkml:brushProperty name="height" value="0.04288" units="cm"/>
      <inkml:brushProperty name="color" value="#F2385B"/>
    </inkml:brush>
  </inkml:definitions>
  <inkml:trace contextRef="#ctx0" brushRef="#br0">84600 12350 512,'53'0'-1,"6"0"-2,7 0-2,6 0-2,3 0 1,0 0 6,0 0 4,0 0 6,-4-2 4,-5-3 1,-7-3 1,-5-2 3,-6-3 1,-3 1 0,-3-1 0,-2 1 1,-5 1-1,-2 3 0,-3 3-1,-3 4-1,-1 2-1,4 4 1,3 3-1,3 3 1,3 1-1,3 1-4,3-1-3,4 1-4,4-3-3,6-2-6,7-3-5,6-3-5,7-7-4,10-9-1,10-10-1,9-8-2,7-6 0,7 1 3,6-1 1,7 1 1,4-1 3,3 1 2,3-1 2,4 1 2,-4 4 5,-9 9 7,-10 10 7,-8 10 8,-11 8 4,-8 10 0,-10 10 0,-9 9 1,-10 4 0,-9 1-1,-10-1 1,-8 1-1,-8-1 0,-2 1-3,-3-1-1,-3 1-2,-2-3-2,0-2-2,0-3-3,0-3-2,1-6-7,4-5-12,3-7-12,3-5-12,4-4-3,7 0 8,6 0 7,7 0 8,4 0 4,3 0-1,3 0 1,4 0-1,-4 0 3,-9 0 5,-10 0 6,-8 0 6,-4 1 3,3 4 0,3 3 1,4 3 0,-1 1-3,-3 1-5,-3-1-5,-2 1-6,-1-3-5,3-2-7,3-3-7,4-3-5,-1-2-1,-3 0 5,-3 0 5,-2 0 6,-3-2 3,1-3 3,-1-3 3,1-2 3,-3-3 1,-2 1 0,-3-1 0,-3 1-1,1-4 0,6-6-4,7-6-2,6-6-3,-1-1-1,-5 7 0,-7 6 0,-5 7 1,-4 0-3,0-2-3,0-3-4,0-3-3</inkml:trace>
</inkml:ink>
</file>

<file path=ppt/ink/ink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7"/>
    </inkml:context>
    <inkml:brush xml:id="br0">
      <inkml:brushProperty name="width" value="0.04363" units="cm"/>
      <inkml:brushProperty name="height" value="0.04363" units="cm"/>
      <inkml:brushProperty name="color" value="#F2395B"/>
    </inkml:brush>
  </inkml:definitions>
  <inkml:trace contextRef="#ctx0" brushRef="#br0">90061 16347 504,'14'-14'58,"-1"2"-10,-2 4-9,-2 3-10,-1 1-6,3 2 0,2 0 0,2 2-1,0 1-1,1 2 0,0 2-2,-1 2 0,0 1-2,-3 1 0,-1 2-2,-2 0-2,-1 1-1,0 1-1,0 1-2,-1 2-2,0 0 0,-2 1 1,-2 1 2,-2 1 0,-3 1-1,-2 1-4,-3 1-5,-3 1-3,-3 0-4,-2-1-2,-2-1-1,-1-1-3,-2-1 0,-1-1 1,-1 0 1,-1-2 0,0-1 1,3-1 2,1-1 0,3 0 2,3-3 3,8-1 4,7-2 6,6-2 4,6-2 2,7-2-3,5-2-1,7-2-2,0-1-2,-2 2-1,-3 0-1,-3 2-1,-2 0-2,-1 0-2,-1 0-3,-1 0-3,-1 0-3,-3 0-2,-1 0-3,-2 0-3</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8"/>
    </inkml:context>
    <inkml:brush xml:id="br0">
      <inkml:brushProperty name="width" value="0.04659" units="cm"/>
      <inkml:brushProperty name="height" value="0.04659" units="cm"/>
      <inkml:brushProperty name="color" value="#F2395B"/>
    </inkml:brush>
  </inkml:definitions>
  <inkml:trace contextRef="#ctx0" brushRef="#br0">93900 15850 472,'16'15'100,"-1"-1"-21,1-1-19,0 0-22,0-2-10,1 1-1,1 0-2,1 0-1,1-1-1,1-1-4,1-1-1,1 0-3,1-2-3,1 1-2,1 0-3,1 0-3,-1 0-2,-3 0 2,-3-1-1,-3 1 2,-2 0-2,-1 0-2,-1 0-1,0-1-3,-2 2-1,-1 0 1,-1 1 0,0 2 0,-4 0 1,-2 1 3,-6 1 2,-2 1 2,-5 1 2,-4 1-1,-3 2 0,-5 0-1,-1-1-2,1-1-1,1-3-2,1-1-1,-1 0-4,-5 3-2,-3 3-5,-4 3-3,-1 0-2,5-3-1,3-3-2,5-2 0,2-3-2,1 1-1,1 0-2,1 0-1</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19"/>
    </inkml:context>
    <inkml:brush xml:id="br0">
      <inkml:brushProperty name="width" value="0.04772" units="cm"/>
      <inkml:brushProperty name="height" value="0.04772" units="cm"/>
      <inkml:brushProperty name="color" value="#F2395B"/>
    </inkml:brush>
  </inkml:definitions>
  <inkml:trace contextRef="#ctx0" brushRef="#br0">96888 15450 460,'0'17'141,"0"1"-31,0 3-29,0 1-29,-1 2-18,-1 1-5,0 1-5,-1 1-6,-2 2-3,0 3-3,-2 2-3,0 4-3,-1 0-2,-2-2-1,0-1-1,-1-3-3,0-2 0,2-1-1,3-3 0,1-1-2,1-3 1,0-3-1,0-3 1,0-3 1,2-3-3,4-4-3,4-4-3,4-4-5,4-3 2,7-2 4,5-2 6,7-2 5,0 1 3,-4 1 0,-3 2 1,-5 2 0,-1 2 0,-1 0-2,1 2-2,-1 0-1,1 1-1,0-2 0,-1 0 1,1-1 0,-2-1-1,1 2-2,-2 0-1,-1 2-3,-4 0-11,-8 0-20,-8 0-20,-8 0-20,-3 0-4,3 0 12,1 0 11,2 0 12</inkml:trace>
</inkml:ink>
</file>

<file path=ppt/ink/ink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21"/>
    </inkml:context>
    <inkml:brush xml:id="br0">
      <inkml:brushProperty name="width" value="0.04805" units="cm"/>
      <inkml:brushProperty name="height" value="0.04805" units="cm"/>
      <inkml:brushProperty name="color" value="#F2395B"/>
    </inkml:brush>
  </inkml:definitions>
  <inkml:trace contextRef="#ctx0" brushRef="#br0">99113 15200 457,'15'0'16,"-1"2"9,-1 0 8,-1 2 9,-1 0 2,0 0-4,-2-1-5,-1 1-4,0 1-5,0 0-3,0 1-3,0 2-5,-2 1-2,-3 1-2,-2 3-1,-4 2-3,-2 0-2,-1-1-6,-3-1-3,-2 0-5,-1-3-3,-1 1 0,-2-2 0,0 0 0,1-2 1,1 1 2,2 0 2,3 0 2,3 0 3,5 1 4,7 2 4,6 0 4,4-1 2,3-3 1,3-2 0,3-4 1,1 0-1,-1 0-1,-1 2-3,-1 0-1,-2 2-2,-3 0 1,-3 1-2,-3 2 1,-3 0 0,-2 3 1,-4 2 1,-2 2 2,-2 0 1,0 1-1,0-1-1,0 1 0,-3 1 0,-6 1-2,-6 3 0,-5 1-1,-4 1-1,1-1-3,-1-1-2,1-1-2,-1-1-2,1-1-2,0-1-2,-1 0-1,2-3-4,1-1-9,2-3-7,3-1-7,1-1-11,2 0-12,3 0-11,1 0-13</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7"/>
    </inkml:context>
    <inkml:brush xml:id="br0">
      <inkml:brushProperty name="width" value="0.03461" units="cm"/>
      <inkml:brushProperty name="height" value="0.03461" units="cm"/>
      <inkml:brushProperty name="color" value="#F2395B"/>
    </inkml:brush>
  </inkml:definitions>
  <inkml:trace contextRef="#ctx0" brushRef="#br0">64246 18727 635,'0'-10'10,"0"10"19,0 12 19,0 10 20,-1 4 2,0 0-15,-2-1-15,0-1-15,-1 1-11,0 1-9,1 2-6,-1 3-8,0 0-6,0 0-2,0 0-3,1 1-3,-1-4-3,2-6-3,0-5-3,2-6-3</inkml:trace>
</inkml:ink>
</file>

<file path=ppt/ink/ink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8"/>
    </inkml:context>
    <inkml:brush xml:id="br0">
      <inkml:brushProperty name="width" value="0.03342" units="cm"/>
      <inkml:brushProperty name="height" value="0.03342" units="cm"/>
      <inkml:brushProperty name="color" value="#F2395B"/>
    </inkml:brush>
  </inkml:definitions>
  <inkml:trace contextRef="#ctx0" brushRef="#br0">64966 18939 658,'-7'-5'41,"2"6"-2,2 6-2,2 6-2,1 3-2,0 1-6,0 1-4,0 1-5,0 0-2,0-1-2,0-1 0,0-1-1,0 0-2,0 0-2,0-1-3,0 1-2,1-2-3,2-1 0,2-2-2,2-2-1,0-4-1,1-2-3,0-6-1,0-2-3,0-5 0,1-2-1,2-3 0,0-3 1,0-1-2,-1 1-1,0 1-3,-2 1-1,-1 1-1,-2 2 2,-3 3 2,0 1 1,-3 1 5,-1 0 9,0 0 9,-1 1 8,-2 0 2,-2 2-3,-2 2-5,-1 2-5,-2 1-1,0 0 0,0 0 1,1 0 1,-1 1-12,2 2-23,1 2-24,1 2-24</inkml:trace>
</inkml:ink>
</file>

<file path=ppt/ink/ink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8"/>
    </inkml:context>
    <inkml:brush xml:id="br0">
      <inkml:brushProperty name="width" value="0.04483" units="cm"/>
      <inkml:brushProperty name="height" value="0.04483" units="cm"/>
      <inkml:brushProperty name="color" value="#F2395B"/>
    </inkml:brush>
  </inkml:definitions>
  <inkml:trace contextRef="#ctx0" brushRef="#br0">65723 18475 490,'8'-15'4,"-2"-1"8,-1 0 7,0 1 9,-2 0 1,-1 2-4,0 2-4,-1 3-4,-3 1-2,0 2 3,-3 2 2,-2 2 2,-2 2 1,-2 2-3,-1 2-2,-3 2-2,0 2-2,1 3-1,1 3-2,1 3-2,1 1-1,2-2-2,2-3-2,2-1-1,5-2-5,6-2-11,7-3-10,7-1-10,2-1-2,-3-2 6,-3 0 6,-2-2 6,-4 1 8,-1 2 11,-2 2 11,-2 2 10,-2 2 7,-2 3-1,-2 4 0,-2 2 1,-1 4-2,0 5-4,0 4-2,0 6-4,-1 4-3,-2 6-3,-1 4-3,-3 6-2,-1 0-2,1-5 2,-1-3 0,0-4 1,0 2-14,1 6-32,-1 7-31,0 7-31,1-3-6,3-14 20,1-14 20,2-13 19</inkml:trace>
</inkml:ink>
</file>

<file path=ppt/ink/ink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39"/>
    </inkml:context>
    <inkml:brush xml:id="br0">
      <inkml:brushProperty name="width" value="0.05" units="cm"/>
      <inkml:brushProperty name="height" value="0.05" units="cm"/>
      <inkml:brushProperty name="color" value="#F2395B"/>
    </inkml:brush>
  </inkml:definitions>
  <inkml:trace contextRef="#ctx0" brushRef="#br0">66975 18225 333,'49'20'167,"16"14"-1,15 14 1,17 16 0</inkml:trace>
</inkml:ink>
</file>

<file path=ppt/ink/ink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0"/>
    </inkml:context>
    <inkml:brush xml:id="br0">
      <inkml:brushProperty name="width" value="0.03374" units="cm"/>
      <inkml:brushProperty name="height" value="0.03374" units="cm"/>
      <inkml:brushProperty name="color" value="#F2395B"/>
    </inkml:brush>
  </inkml:definitions>
  <inkml:trace contextRef="#ctx0" brushRef="#br0">67446 18500 652,'14'1'92,"-1"2"-20,-2 2-19,-2 2-21,-1 0-11,3 1-5,2 0-2,2 0-5,-1 0-1,-1 0 0,-3-1 0,0 1-1,-4 1-1,-1 2-5,-2 2-2,-2 1-5,-2 3-1,-4 3-1,-2 3 1,-3 3-2,-3 1 1,-2-1 1,-1-1 1,-3-1 0,0-2 0,3-3 1,1-3 1,3-2-1,1-4 2,2 1 2,2-2 1,2 0 2,4-3-2,6-3-6,6-2-6,6-4-6,3-2-1,2-3 2,3-4 3,1-2 3,1-2-5,-1-1-10,-1-1-11,-1-1-10,-3 1-2,-3 2 9,-4 4 9,-4 3 9</inkml:trace>
</inkml:ink>
</file>

<file path=ppt/ink/ink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0"/>
    </inkml:context>
    <inkml:brush xml:id="br0">
      <inkml:brushProperty name="width" value="0.03668" units="cm"/>
      <inkml:brushProperty name="height" value="0.03668" units="cm"/>
      <inkml:brushProperty name="color" value="#F2395B"/>
    </inkml:brush>
  </inkml:definitions>
  <inkml:trace contextRef="#ctx0" brushRef="#br0">68768 18359 599,'20'-35'13,"-5"8"2,-6 7 4,-6 9 4,-5 4 1,0 2-1,-3 2 1,-2 2 0,-2 1-1,-2 0-3,-1 0-3,-3 0-1,0 1-2,1 2 0,1 2 1,1 2 0,1 1-1,2 3-3,2 2-3,2 2-2,1 0-1,1 1 1,-2-1 0,2 1 0,0 0 1,4-1-3,2 1-1,4 0-1,1-1-1,1-1 2,1-1 1,2-1 2,-1-1-1,1 0-2,0-2-2,-1-1-2,0 1-1,-2 0-2,-2 1 0,-2 2-1,-2 0-1,1 3 2,0 1 2,0 3 0,-2 0 1,-4-1 0,-4-1 0,-3 0 0,-4-2 0,0-1 0,-1-1 1,-1-1-1,0-2 1,1-2-1,1-4-1,0-2 0,2-3 0,1 0 1,0-2-1,2 0 2,2-4-1,2-4 1,4-5 0,3-5 0,3-4-3,5-1-4,5-2-4,5-2-5,3-2-4,-1 1-2,0 0-4,1 0-2,-2 0-3,-1 1-4,-3 1-5,-1 1-3,-3 3 0,-1 5 6,-2 5 4,-2 5 6</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28"/>
    </inkml:context>
    <inkml:brush xml:id="br0">
      <inkml:brushProperty name="width" value="0.03387" units="cm"/>
      <inkml:brushProperty name="height" value="0.03387" units="cm"/>
      <inkml:brushProperty name="color" value="#FED406"/>
    </inkml:brush>
  </inkml:definitions>
  <inkml:trace contextRef="#ctx0" brushRef="#br0">37550 37450 649,'-19'-35'17,"13"32"13,12 31 13,13 32 13,4 16 1,-3 4-13,-3 3-11,-2 3-12,-3 6-8,1 9-1,-1 10-4,1 10-2,-3 8-2,-2 10-1,-3 10-1,-3 9-1,-2 1 0,0-6-2,0-6 0,0-6 0,0-9-2,0-8 0,0-10-1,0-9-1,1-4-1,4 4 1,3 3 0,3 3 0,1 1 0,1 1-1,-1-1-1,1 1-1,-1-1-1,1 1 0,-1-1 0,1 1-2,-3-3 1,-2-2 0,-3-3-1,-3-3 1,-2-6-1,0-5-1,0-7-1,0-5 0,0-9-2,0-9-1,0-10 0,0-8 0,0-8-3,0-2-1,0-3-3,0-3-2,-2-7 0,-3-9 0,-3-10 1,-2-8 1</inkml:trace>
</inkml:ink>
</file>

<file path=ppt/ink/ink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0"/>
    </inkml:context>
    <inkml:brush xml:id="br0">
      <inkml:brushProperty name="width" value="0.03503" units="cm"/>
      <inkml:brushProperty name="height" value="0.03503" units="cm"/>
      <inkml:brushProperty name="color" value="#F2395B"/>
    </inkml:brush>
  </inkml:definitions>
  <inkml:trace contextRef="#ctx0" brushRef="#br0">70132 17050 627,'0'51'168,"0"-5"-50,0-6-50,0-6-49,-1-4-26,0-3 2,-1-3 0,-1-3 0</inkml:trace>
</inkml:ink>
</file>

<file path=ppt/ink/ink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1"/>
    </inkml:context>
    <inkml:brush xml:id="br0">
      <inkml:brushProperty name="width" value="0.03309" units="cm"/>
      <inkml:brushProperty name="height" value="0.03309" units="cm"/>
      <inkml:brushProperty name="color" value="#F2395B"/>
    </inkml:brush>
  </inkml:definitions>
  <inkml:trace contextRef="#ctx0" brushRef="#br0">66665 17733 664,'-7'-6'54,"3"4"2,1 4 4,2 4 2,1 3-7,2 3-21,0 3-20,2 3-19,-1-1-19,1-2-21,0-3-18,0-2-19</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3"/>
    </inkml:context>
    <inkml:brush xml:id="br0">
      <inkml:brushProperty name="width" value="0.02929" units="cm"/>
      <inkml:brushProperty name="height" value="0.02929" units="cm"/>
      <inkml:brushProperty name="color" value="#F2395B"/>
    </inkml:brush>
  </inkml:definitions>
  <inkml:trace contextRef="#ctx0" brushRef="#br0">66377 17783 751,'-6'7'90,"2"1"-21,4 0-22,3 0-21,2-1-14,3-1-7,3-1-8,3 0-6,1-2-2,-2 0 1,-3-2 3,-1 0 3,-1-1-3,2 0-4,0 0-6,1 0-6,0-2 1,-3 0 3,-1-3 5,-2-2 5,-1-1 2,0 1 2,0-1 2,0 0 2,-1-1 0,0-1 0,-2-3 0,0-2-1,-1 0 1,0 1 2,0 1 3,0 1 2,-2 1 2,-2 3 2,-4 1 2,-2 2 1,-2 2-2,1 2-3,-1 2-5,1 2-4,-1 2-2,2 2 0,1 1 2,1 3 1,0 0-7,0-1-17,0 0-15,0-2-15</inkml:trace>
</inkml:ink>
</file>

<file path=ppt/ink/ink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6"/>
    </inkml:context>
    <inkml:brush xml:id="br0">
      <inkml:brushProperty name="width" value="0.022" units="cm"/>
      <inkml:brushProperty name="height" value="0.022" units="cm"/>
      <inkml:brushProperty name="color" value="#F2395B"/>
    </inkml:brush>
  </inkml:definitions>
  <inkml:trace contextRef="#ctx0" brushRef="#br0">47082 5850 999,'-1'21'-5,"0"-6"-13,-1-4-11,-1-4-13</inkml:trace>
</inkml:ink>
</file>

<file path=ppt/ink/ink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6"/>
    </inkml:context>
    <inkml:brush xml:id="br0">
      <inkml:brushProperty name="width" value="0.03123" units="cm"/>
      <inkml:brushProperty name="height" value="0.03123" units="cm"/>
      <inkml:brushProperty name="color" value="#F2395B"/>
    </inkml:brush>
  </inkml:definitions>
  <inkml:trace contextRef="#ctx0" brushRef="#br0">46600 5850 704,'14'6'86,"-1"-1"-19,-2-2-18,-2-2-19,-1-1-11,-1 0-2,1 0-3,0 0-3,0 0-9,1 0-13,2 0-14,0 0-15,0 0-5,1 2 0,0 0 1,0 2 1</inkml:trace>
</inkml:ink>
</file>

<file path=ppt/ink/ink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6"/>
    </inkml:context>
    <inkml:brush xml:id="br0">
      <inkml:brushProperty name="width" value="0.02378" units="cm"/>
      <inkml:brushProperty name="height" value="0.02378" units="cm"/>
      <inkml:brushProperty name="color" value="#F2395B"/>
    </inkml:brush>
  </inkml:definitions>
  <inkml:trace contextRef="#ctx0" brushRef="#br0">46570 6600 924,'-12'0'-1,"10"2"8,8 0 9,9 1 9,4 0-3,-1 0-15,-1-2-17,-1 0-15,-2-1-9,-1 0-1,-2 0-2,-2 0-2</inkml:trace>
</inkml:ink>
</file>

<file path=ppt/ink/ink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7"/>
    </inkml:context>
    <inkml:brush xml:id="br0">
      <inkml:brushProperty name="width" value="0.03064" units="cm"/>
      <inkml:brushProperty name="height" value="0.03064" units="cm"/>
      <inkml:brushProperty name="color" value="#F2395B"/>
    </inkml:brush>
  </inkml:definitions>
  <inkml:trace contextRef="#ctx0" brushRef="#br0">45983 5322 717,'-15'-28'3,"2"5"2,2 6 3,3 7 4,-1 1 1,0 0 0,-1-1-1,-1-1 1,-2-1-2,0 2-2,-1 1-3,-1 1-2,-2 1 0,-2 2 2,-1 2 1,-2 2 2,-3 2 0,0 4-3,-1 2-3,0 3-1,-2 3-3,-1 2-1,-1 1-1,-1 3-1,-1 1 0,0 3 2,-2 1 1,-1 3 2,2 0 2,2 1 1,3-1 1,3 0 2,3 1 0,3-1-1,3 0 0,2 1 0,4-1 1,3 0 1,2 1 2,4-1 2,3-1 1,4-1-2,4-3-2,3-1 0,6-2-2,7-1-1,7-1-2,7-1-1,3-2-3,0-4-2,0-4-4,0-4-4,1-4-3,4-4-5,2-4-5,4-4-4,-3-1-4,-7 1-1,-6 1-2,-7 1-2,-5 0 0,-3 0 2,-3 0 1,-3 1 3</inkml:trace>
</inkml:ink>
</file>

<file path=ppt/ink/ink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8"/>
    </inkml:context>
    <inkml:brush xml:id="br0">
      <inkml:brushProperty name="width" value="0.02338" units="cm"/>
      <inkml:brushProperty name="height" value="0.02338" units="cm"/>
      <inkml:brushProperty name="color" value="#F2395B"/>
    </inkml:brush>
  </inkml:definitions>
  <inkml:trace contextRef="#ctx0" brushRef="#br0">55500 5050 940,'14'7'30,"-1"-1"-11,-2 0-9,-2-2-10,-2 0-10,1 0-14,0 0-13,0 0-12</inkml:trace>
</inkml:ink>
</file>

<file path=ppt/ink/ink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48"/>
    </inkml:context>
    <inkml:brush xml:id="br0">
      <inkml:brushProperty name="width" value="0.02347" units="cm"/>
      <inkml:brushProperty name="height" value="0.02347" units="cm"/>
      <inkml:brushProperty name="color" value="#F2395B"/>
    </inkml:brush>
  </inkml:definitions>
  <inkml:trace contextRef="#ctx0" brushRef="#br0">55350 5450 937,'1'13'31,"4"-3"-10,2-4-10,3-4-12,1-2-7,0 0-7,-2 0-7,-1 0-6,0-1-4,0 0 1,0-2 0,0 0 1</inkml:trace>
</inkml:ink>
</file>

<file path=ppt/ink/ink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0"/>
    </inkml:context>
    <inkml:brush xml:id="br0">
      <inkml:brushProperty name="width" value="0.02953" units="cm"/>
      <inkml:brushProperty name="height" value="0.02953" units="cm"/>
      <inkml:brushProperty name="color" value="#F2395B"/>
    </inkml:brush>
  </inkml:definitions>
  <inkml:trace contextRef="#ctx0" brushRef="#br0">54877 4416 744,'-15'-8'5,"2"0"-2,2 1-2,3-1-1,-1-1-1,0 0 1,-2-1 0,1-1 0,-3-2 1,0 0 1,-1-1 1,-1-1 1,-1-1 1,0 2 0,1 1 0,-1 1 0,0 1 0,-2 0 1,0 2 2,0 1 0,-2 0 1,2 0-3,1 0-1,1 1-2,1 0-2,1 2 2,0 2 0,2 2 0,0 1 1,1 2-1,-1 0 0,0 2-1,1 0-1,1 2 0,0 0-1,2 1-1,0 2 0,-2 2 0,0 2 0,-1 1 1,-2 3 1,0 1 0,-1 3 0,-1 1 2,1 0 0,2-3 0,4-3 1,3-2 1,1-1 0,2 3 2,0 3 1,2 3 2,0 2 1,2 1 1,0 1 1,2 1 1,2-2-1,5-3-4,5-5-3,6-3-5,3-4 0,5-2 2,3-4 1,4-2 2,2-4-2,0-2-9,1-4-8,-1-2-8,-2-1-4,-4 1-3,-4 0-1,-3 2-2,-5 1-1,-3 2 2,-4 2 1,-4 2 1,-3 1 1,-1-2 2,-1 0 1,0-1 1</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29"/>
    </inkml:context>
    <inkml:brush xml:id="br0">
      <inkml:brushProperty name="width" value="0.04534" units="cm"/>
      <inkml:brushProperty name="height" value="0.04534" units="cm"/>
      <inkml:brushProperty name="color" value="#FED406"/>
    </inkml:brush>
  </inkml:definitions>
  <inkml:trace contextRef="#ctx0" brushRef="#br0">37750 37550 485,'-19'-24'9,"13"4"1,12 3 1,13 3 0,7 3 0,4 3-2,3 3-2,3 4-3,3 1-1,3 0-1,3 0-2,4 0-2,1 1 0,0 4 1,0 3 1,0 3 0,0 1 1,0 1 0,0-1 0,0 1 0,0-1 1,0 1-1,0-1 1,0 1 0,0 1 0,0 3 1,0 3 1,0 4 0,3-1 0,6-3 0,7-3-1,6-2 1,3-3 0,0 1 0,0-1 0,0 1 1,1-3-1,4-2-1,3-3 0,3-3-2,-2-2 0,-6 0 0,-6 0-1,-6 0-1,2 0 1,14 0 0,11 0 1,14 0 0,2 0 1,-6 0 0,-6 0 0,-6 0 0,-2-2-1,3-3 1,3-3-1,4-2 1,1-3-1,0 1 0,0-1 1,0 1 0,0 1 0,0 3-1,0 3 0,0 4 0,-2 1 0,-3 0-1,-3 0 1,-2 0 1,-1 0-1,3 0 0,3 0 0,4 0-1,1-2 0,0-3 0,0-3 0,0-2-1,1-3 1,4 1 0,3-1-1,3 1 0,3-1 1,3 1-1,3-1 2,4 1-1,2-1 1,4 1 0,3-1 1,3 1 0,-1-1-1,-2 1 1,-3-1-1,-3 1 0,1-1 0,6 1 0,7-1 0,6 1 0,4-1 0,4 1 1,3-1 0,3 1 0,1-1 0,1 1 1,-1-1-1,1 1 1,1 1-1,3 3 0,3 3 0,4 4-1,2-1 0,4-3 1,3-3-2,3-2 1,-1-3 0,-2 1-1,-3-1 1,-3 1-1,1-1 0,6 1 1,7-1 0,6 1 0,3 1 1,0 3 1,0 3 0,0 4 0,-4 1 1,-5 0-1,-7 0 0,-5 0-1,-4 1 0,0 4 0,0 3 1,0 3-1,4-1 1,10-2 1,10-3 0,9-3 0,6-4 1,3-3 0,3-3 1,4-2 1,-1-3-1,-3 1 0,-3-1-2,-2 1 0,-6 1-2,-6 3 1,-6 3 0,-6 4-1,-6 2 0,-2 4-1,-3 3-2,-3 3 1,-2 1-2,0 1 0,0-1-1,0 1-1,-2-1 1,-3 1 0,-3-1 1,-2 1 0,-1-1 1,3 1 1,3-1-1,4 1 1,-1-3-1,-3-2 1,-3-3 0,-2-3 0,-3-2 0,1 0 0,-1 0 0,1 0 0,-3 1 1,-2 4-1,-3 3 0,-3 3 0,-1-1 0,4-2 0,3-3 0,3-3 0,1-2 0,1 0 1,-1 0-1,1 0 0,-4 0 0,-6 0-1,-6 0 1,-6 0-1,-4 0 0,1 0 0,-1 0 1,1 0 0,1 0-1,3 0 1,3 0 0,4 0 1,2 0-1,4 0 0,3 0 0,3 0 0,1 0 0,1 0 1,-1 0 1,1 0 0,1-2 0,3-3 1,3-3 0,4-2 0,1-3-1,0 1 0,0-1 0,0 1-1,1-1-1,4 1 1,3-1-1,3 1-1,1-1 1,1 1 0,-1-1 1,1 1-1,-4-1 1,-6 1 0,-6-1 0,-6 1 0,-2 1 1,3 3 1,3 3 0,4 4 1,-1-1 1,-3-3-1,-3-3 0,-2-2 1,-5-1-2,-2 3 0,-3 3-2,-3 4 0,-2 1-1,0 0 0,0 0 0,0 0-1,-2 0 1,-3 0-1,-3 0 0,-2 0-1,-5 0 1,-2 0-1,-3 0 1,-3 0 0,-9 1 0,-11 4 0,-14 3 0,-11 3-1,-12 1 1,-9 1-1,-10-1 0,-8 1-1,-6-1 0,1 1-2,-1-1-2,1 1-1,-6 7 3,-8 16 7,-10 15 7,-9 17 8,-5 5 1,0-3-3,0-3-3,0-2-4,0-3-2,0 1-1,0-1-2,0 1-1,0 1-1,0 3 0,0 3 0,0 4 0,0 5 0,0 10 1,0 10 0,0 9 1,-2 6 1,-3 3-1,-3 3 1,-2 4 0,-5-1-1,-2-3 1,-3-3 0,-3-2 0,-1-6 0,4-6 2,3-6 1,3-6 1,3-2 0,3 3 0,3 3-2,4 4 1,1 1-2,0 0-1,0 0-2,0 0-1,0 3-2,0 6 1,0 7 0,0 6 0,0 1 0,0-3-1,0-3 1,0-2-1,0-6 0,0-6 1,0-6 0,0-6 0,0-6 0,0-2 0,0-3-1,0-3 0,0-6-1,0-5-2,0-7-2,0-5-2,0-6-6,0-3-10,0-3-9,0-2-9,-4-9-6,-5-12 2,-7-13-1,-5-12 1,-4-9 0,0-2 1,0-3 1,0-3 1</inkml:trace>
</inkml:ink>
</file>

<file path=ppt/ink/ink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0"/>
    </inkml:context>
    <inkml:brush xml:id="br0">
      <inkml:brushProperty name="width" value="0.02592" units="cm"/>
      <inkml:brushProperty name="height" value="0.02592" units="cm"/>
      <inkml:brushProperty name="color" value="#F2395B"/>
    </inkml:brush>
  </inkml:definitions>
  <inkml:trace contextRef="#ctx0" brushRef="#br0">55628 7050 848,'-28'16'26,"7"-1"3,7 1 1,7-1 4,3 0-9,2-1-17,0-1-19,2 0-17</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1"/>
    </inkml:context>
    <inkml:brush xml:id="br0">
      <inkml:brushProperty name="width" value="0.02304" units="cm"/>
      <inkml:brushProperty name="height" value="0.02304" units="cm"/>
      <inkml:brushProperty name="color" value="#F2395B"/>
    </inkml:brush>
  </inkml:definitions>
  <inkml:trace contextRef="#ctx0" brushRef="#br0">56048 7200 954,'-8'14'26,"2"-1"-10,1-3-13,1-1-10</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1"/>
    </inkml:context>
    <inkml:brush xml:id="br0">
      <inkml:brushProperty name="width" value="0.03335" units="cm"/>
      <inkml:brushProperty name="height" value="0.03335" units="cm"/>
      <inkml:brushProperty name="color" value="#F2395B"/>
    </inkml:brush>
  </inkml:definitions>
  <inkml:trace contextRef="#ctx0" brushRef="#br0">55190 6550 659,'-42'0'-15,"8"0"3,9 0 3,9 0 3,3 1 5,-3 2 7,-3 2 8,-3 2 7,-3 1 3,0 1 1,-1 1-1,0 2 1,-1-1-1,3 1-1,1 0-1,3 0 0,1 0-1,3 1-2,1 1-2,2 1-2,1 3 0,1 4 1,-1 3-1,0 4 1,1 3-3,3 1-7,1 1-5,2 0-8,2 1-1,2-2 0,2 0 2,2-1 1,3-2 1,4-1 0,3-3 1,5-1 0,2-3 1,3-3 1,1-3 0,3-3 1,1-3 0,2-4-2,3-4 0,1-4-2,1-5-2,1-6-3,-1-5-3,0-7-3,2-6-3,2-6-4,4-8-3,2-6-4,-1-1-1,-6 8 0,-5 6 1,-7 8 0,-4 4 1,-3 3 1,-3 3 0,-2 3 0</inkml:trace>
</inkml:ink>
</file>

<file path=ppt/ink/ink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6"/>
    </inkml:context>
    <inkml:brush xml:id="br0">
      <inkml:brushProperty name="width" value="0.02785" units="cm"/>
      <inkml:brushProperty name="height" value="0.02785" units="cm"/>
      <inkml:brushProperty name="color" value="#F2395B"/>
    </inkml:brush>
  </inkml:definitions>
  <inkml:trace contextRef="#ctx0" brushRef="#br0">49300 1950 790,'7'31'95,"-1"1"-28,-1-1-29,0 0-28,-2 2-19,0 2-7,-2 4-7,0 3-8,-1-2-3,0-6 1,0-5 0,0-7 1,-1-3 1,0-3 2,-2-1 1,0-2 2</inkml:trace>
</inkml:ink>
</file>

<file path=ppt/ink/ink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7"/>
    </inkml:context>
    <inkml:brush xml:id="br0">
      <inkml:brushProperty name="width" value="0.03204" units="cm"/>
      <inkml:brushProperty name="height" value="0.03204" units="cm"/>
      <inkml:brushProperty name="color" value="#F2395B"/>
    </inkml:brush>
  </inkml:definitions>
  <inkml:trace contextRef="#ctx0" brushRef="#br0">50112 2309 686,'-7'-15'-13,"1"4"15,0 3 14,2 3 14,1 2 5,0 3-5,2 4-4,0 2-6,0 4-3,-2 4 2,-2 3-1,-1 5 1,-1 1-1,2 1-2,2-1-3,2 1-2,1-2-2,0-3-2,0-3-3,0-3-1,0-2-2,2-1 2,0 0 0,2-2 1,0-1-1,3-2-5,2-3-4,2 0-3,1-5-3,1-4 0,1-6 1,2-3-1,-1-4 0,-1 1 0,-1-1 0,-1 0 0,-2 1 1,-2 1 1,-4 1 3,-2 1 1,-3 1 2,0 1 2,-2 1 2,0 0 2,-2 2 1,-2 3 1,-2 1 1,-1 2 1,-2 2 0,0 0-3,0 2-2,1 0-2,-1 1-1,0 0 1,1 0 1,-1 0 1,1 1-3,2 2-9,2 2-8,3 2-8</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7"/>
    </inkml:context>
    <inkml:brush xml:id="br0">
      <inkml:brushProperty name="width" value="0.03704" units="cm"/>
      <inkml:brushProperty name="height" value="0.03704" units="cm"/>
      <inkml:brushProperty name="color" value="#F2395B"/>
    </inkml:brush>
  </inkml:definitions>
  <inkml:trace contextRef="#ctx0" brushRef="#br0">50610 1650 593,'22'0'72,"0"0"-20,-1 0-21,0 0-20,-3 0-10,-1 2 0,-3 0-1,-1 2-1,-2 1 3,-2 3 4,-3 4 4,0 2 4,-4 3 3,-3 1 0,-2 3 1,-3 1 0,-4 4 0,-2 5-1,-3 4-2,-3 6-1,-2 5 0,-1 6 2,-1 5 1,-1 7 1,0 3-9,3 1-23,1 1-20,3 1-22,1-5-7,2-11 9,2-10 9,3-11 9,1-8 3,2-2-1,2-3-1,2-2-1</inkml:trace>
</inkml:ink>
</file>

<file path=ppt/ink/ink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8"/>
    </inkml:context>
    <inkml:brush xml:id="br0">
      <inkml:brushProperty name="width" value="0.0345" units="cm"/>
      <inkml:brushProperty name="height" value="0.0345" units="cm"/>
      <inkml:brushProperty name="color" value="#F2395B"/>
    </inkml:brush>
  </inkml:definitions>
  <inkml:trace contextRef="#ctx0" brushRef="#br0">61431 4550 637,'-7'10'120,"2"3"-26,2 5-28,2 4-27,1 0-17,-2-2-8,0-1-7,-1-2-7,-1 0-7,2 5-8,0 3-6,2 5-6,0-2-7,2-6-6,0-5-5,2-6-5</inkml:trace>
</inkml:ink>
</file>

<file path=ppt/ink/ink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9"/>
    </inkml:context>
    <inkml:brush xml:id="br0">
      <inkml:brushProperty name="width" value="0.03264" units="cm"/>
      <inkml:brushProperty name="height" value="0.03264" units="cm"/>
      <inkml:brushProperty name="color" value="#F2395B"/>
    </inkml:brush>
  </inkml:definitions>
  <inkml:trace contextRef="#ctx0" brushRef="#br0">62197 4800 674,'-15'0'4,"4"2"8,3 0 8,3 2 9,1 0 4,2 3 2,0 2 1,2 2 1,1 1-3,2 1-8,2 1-9,2 1-8,0 0-4,1-2 1,0-3 1,0-1 0,0-2-1,1-2-3,2-3-4,0 0-2,1-4-2,1 0 1,1-3-1,1-2 0,0-2-1,-3-1-2,-1-3-3,-2-2-1,-2 0-1,-2 1 1,-3 1 1,0 1 2,-4 1 0,-2 2 1,-4 2 0,-2 3 0,-2 0 3,-3 2 2,-2 0 4,-1 2 4,-1 1-1,1 4-4,1 2-4,1 3-5,1 1-8,2-2-14,3-2-13,1-3-13</inkml:trace>
</inkml:ink>
</file>

<file path=ppt/ink/ink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9"/>
    </inkml:context>
    <inkml:brush xml:id="br0">
      <inkml:brushProperty name="width" value="0.03714" units="cm"/>
      <inkml:brushProperty name="height" value="0.03714" units="cm"/>
      <inkml:brushProperty name="color" value="#F2395B"/>
    </inkml:brush>
  </inkml:definitions>
  <inkml:trace contextRef="#ctx0" brushRef="#br0">63428 3850 592,'-15'1'38,"3"2"-4,1 2-5,2 2-4,2 1-2,0 1 3,2 1 2,1 1 1,0 1 0,2 0-4,0-1-4,2 1-4,0 0-1,2 1-1,0 1 0,2 2 0,1-1-2,3 1-6,3-1-4,4 1-6,1-2-2,1-3 1,1-3 0,1-2 1,1-3-2,1 0-6,1-2-6,1 0-5,-2-2-5,-3 0-2,-5-2-3,-3 0-2,-2-2-4,0 0-5,0-1-6,0-1-6</inkml:trace>
</inkml:ink>
</file>

<file path=ppt/ink/ink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4:59"/>
    </inkml:context>
    <inkml:brush xml:id="br0">
      <inkml:brushProperty name="width" value="0.0385" units="cm"/>
      <inkml:brushProperty name="height" value="0.0385" units="cm"/>
      <inkml:brushProperty name="color" value="#F2395B"/>
    </inkml:brush>
  </inkml:definitions>
  <inkml:trace contextRef="#ctx0" brushRef="#br0">63784 3781 571,'-22'-13'20,"5"3"5,3 4 2,4 4 5,2 3 2,-1 4 2,-2 2 0,0 3 2,0 5-2,1 4-4,1 4-4,0 6-4,1 5-4,-1 3-4,-2 4-2,1 4-5,-1 0-7,2-1-15,2-2-12,2-1-14,1-4-11,-2-4-9,0-4-8,-1-3-8</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31"/>
    </inkml:context>
    <inkml:brush xml:id="br0">
      <inkml:brushProperty name="width" value="0.0417" units="cm"/>
      <inkml:brushProperty name="height" value="0.0417" units="cm"/>
      <inkml:brushProperty name="color" value="#FED406"/>
    </inkml:brush>
  </inkml:definitions>
  <inkml:trace contextRef="#ctx0" brushRef="#br0">37300 42250 527,'25'23'33,"0"-3"-5,0-3-5,0-2-6,0-5-3,0-2-1,0-3 1,0-3 0,1-2-1,4 0-3,3 0-1,3 0-3,12 0-1,22 0 1,22 0-1,23 0 1,10-2-1,0-3-1,0-3-1,0-2-1,1-1-1,4 3 0,3 3-1,3 4 0,3 1 0,3 0 1,3 0 1,4 0 1,-1-2 0,-3-3 0,-3-3 0,-2-2 0,3-1-1,14 3 1,11 3 0,14 4 0,2 1 0,-6 0 1,-6 0-1,-6 0 1,-6 0 0,-2 0 0,-3 0 0,-3 0 0,-1 1 1,4 4-1,3 3 0,3 3 0,3-2 0,3-6 0,3-6 1,4-6 0,4-4 0,6 1 0,7-1-1,6 1 1,4-3 0,4-2 1,3-3 1,3-3 1,1 1-1,1 6 0,-1 7-1,1 6-1,-6 3-1,-8 0-1,-10 0-2,-9 0-2,-4 0-1,4 0 1,3 0 1,3 0 0,3-2 0,3-3 0,3-3 0,4-2 0,-3-5 1,-5-2 0,-7-3 0,-5-3 1,-4 1 0,0 6 1,0 7-1,0 6 0,-4 3 0,-5 0 1,-7 0 0,-5 0 1,-3 0-1,4 0 1,3 0-1,3 0 1,-2 0-2,-6 0-1,-6 0-1,-6 0-2,-6 0-1,-2 0 0,-3 0 1,-3 0 0,-1 0-1,4 0 2,3 0-1,3 0 1,1 3 1,1 6-1,-1 7 1,1 6-1,-3 1 1,-2-3 0,-3-3 0,-3-2 1,-4 0 0,-3 7 0,-3 6 0,-2 7-1,-3 0 0,1-2 0,-1-3-1,1-3 1,1-2-1,3 0 0,3 0 0,4 0 0,5-2-1,10-3 1,10-3-1,9-2-1,2-3 1,-2 1 1,-3-1 0,-3 1 1,-2-1 1,0 1-1,0-1 0,0 1 0,3-1 0,6 1 0,7-1 0,6 1 0,6-1 0,6 1 1,7-1 0,6 1 0,3-3 0,0-2 1,0-3 0,0-3 1,3-4-1,6-3 0,7-3 0,6-2 0,4-3-1,4 1 1,3-1 0,3 1 1,1-1 0,1 1 0,-1-1 0,1 1 0,-3 1-1,-2 3 1,-3 3-2,-3 4 1,-2 1-1,0 0 0,0 0 1,0 0-1,-2 0 0,-3 0 0,-3 0-1,-2 0 0,-6 0 0,-6 0-1,-6 0 1,-6 0-1,-2 0 1,3 0 0,3 0 1,4 0 1,-1 0-1,-3 0 0,-3 0 0,-2 0 0,-3 1 0,1 4 0,-1 3-1,1 3 0,-1-1 0,1-2 0,-1-3 1,1-3 0,-1-2-2,1 0 0,-1 0-3,1 0-2,-4 0 0,-6 0 1,-6 0 1,-6 0 0,-9-2 2,-8-3-1,-10-3 2,-9-2 0,-10-1 1,-9 3 2,-10 3 1,-8 4 1,-11 1 0,-8 0-2,-10 0-3,-9 0-2,-7 0-2,-3 0 0,-3 0-1,-2 0-1,-1 1-1,3 4-2,3 3-3,4 3-1,-1-1-1,-3-2 2,-3-3 1,-2-3 2,-5-1 0,-2 4-3,-3 3-3,-3 3-3</inkml:trace>
</inkml:ink>
</file>

<file path=ppt/ink/ink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19"/>
    </inkml:context>
    <inkml:brush xml:id="br0">
      <inkml:brushProperty name="width" value="0.04116" units="cm"/>
      <inkml:brushProperty name="height" value="0.04116" units="cm"/>
      <inkml:brushProperty name="color" value="#F2395B"/>
    </inkml:brush>
  </inkml:definitions>
  <inkml:trace contextRef="#ctx0" brushRef="#br0">65550 55865 534,'8'-7'109,"2"3"-25,0 1-25,1 2-24,5 1-13,7 0 0,9 0 0,7 0 1,5 0-2,2 0-4,1 0-4,4 0-4,-5 0-2,-8 0-2,-10 0-1,-7 0-2,-3 0 0,5 0 0,5 0 1,4 0 1,5 0-5,3 2-14,2 0-13,4 1-12,-3 0-7,-6 0-2,-7-2 0,-7 0-2,-5-1 2,-3 0 4,-3 0 4,-2 0 4</inkml:trace>
</inkml:ink>
</file>

<file path=ppt/ink/ink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19"/>
    </inkml:context>
    <inkml:brush xml:id="br0">
      <inkml:brushProperty name="width" value="0.0351" units="cm"/>
      <inkml:brushProperty name="height" value="0.0351" units="cm"/>
      <inkml:brushProperty name="color" value="#F2395B"/>
    </inkml:brush>
  </inkml:definitions>
  <inkml:trace contextRef="#ctx0" brushRef="#br0">65361 56515 626,'-13'0'8,"8"-2"16,7 0 15,6-1 16,6-1 3,7 2-10,5 0-9,7 2-10,4 0-7,4 2-3,4 0-4,4 2-3,2-1-6,2 1-9,0 0-8,1 0-9,0-1-3,-2-1 3,-3 0 2,0-2 2,-7 1 2,-6 0 2,-9 2 2,-7 0 1,-6 0-6,-1 0-17,-2-2-15,-2 0-16</inkml:trace>
</inkml:ink>
</file>

<file path=ppt/ink/ink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0"/>
    </inkml:context>
    <inkml:brush xml:id="br0">
      <inkml:brushProperty name="width" value="0.04089" units="cm"/>
      <inkml:brushProperty name="height" value="0.04089" units="cm"/>
      <inkml:brushProperty name="color" value="#F2395B"/>
    </inkml:brush>
  </inkml:definitions>
  <inkml:trace contextRef="#ctx0" brushRef="#br0">66363 53528 537,'-9'-7'6,"-4"0"11,-2 2 12,-3 1 11,0 1 3,3 4-7,3 2-6,3 4-7,-1 2-3,-4 3-4,-4 3-2,-3 3-2,-4 2-2,-3 1 0,-3 1 0,-2 1 1,-1 0-1,3-1 0,3-1 0,3-1-2,3-1 2,3-3 0,3-1 1,3-2 1,3-2-1,4 1-3,4 0-4,4 0-3,5-2-2,6-1-1,5-2-1,7-2-2,3-2 0,0 0-2,2-2 0,1 0-2,0-1-1,-1 0 0,-2 0 1,0 0-1,-1 0 0,-3 0 2,-1 0 1,-3 0 1,-1-1 1,-3 0 3,-1-2 3,-2 0 2,-2-2 1,-1 0 2,0-1 2,-2-2 1,-1-1 2,-2-1 1,-3-3 1,0-1 1,-2-3 0,0 0-2,0-1-2,0-1-3,-2-1-1,0-1-1,-3-1 1,-2-1-1,-1 0-7,-2-1-17,0 1-17,-1-1-16,-1 2-4,0 3 5,1 3 6,-1 3 6,1 2 2,2 1-2,2 0-2,3 2-2</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1"/>
    </inkml:context>
    <inkml:brush xml:id="br0">
      <inkml:brushProperty name="width" value="0.04217" units="cm"/>
      <inkml:brushProperty name="height" value="0.04217" units="cm"/>
      <inkml:brushProperty name="color" value="#F2395B"/>
    </inkml:brush>
  </inkml:definitions>
  <inkml:trace contextRef="#ctx0" brushRef="#br0">72344 53928 521,'22'-27'60,"-3"7"-10,-3 8-10,-3 9-11,-1 3-6,0 0-2,-1 0-2,1 0-3,3-1 0,7-1-1,7 0 0,7-1 1,1-1-6,-2 2-7,-3 0-10,-3 2-8,-4 1-6,-5 2-3,-5 2-2,-5 2-3,-3 1 0,-2 3 0,-2 2 0,-2 2 2,-5 1-1,-6 3 0,-7 1 1,-7 3-1,-3-2 2,-1-3 5,1-5 3,0-3 5,0-3 2,3-2 4,1-2 1,3-2 2,0-2 3,1-2 1,-1-2 2,1-2 1,0 0 0,2 1-1,3 0-1,1 2-2,2 0 5,0 2 11,2 0 10,1 2 11,0 2 8,2 4 3,1 4 4,0 3 3,1 4-1,1 1-8,-1 3-7,0 2-7,0 1-6,0 2-3,0 3-3,0 1-3,0 1-4,0 1-2,0-1-3,0 0-2,0 1-1,1-1 0,-1 0 0,0 1 2,0-3-6,2-2-10,0-3-11,2-3-10,0-5-11,2-8-10,0-8-10,2-8-11,-1-5 2,-1 0 15,0-1 14,-1-1 13,-1 0 12,0 1 7,0 1 8,0 0 8,0 2 5,0 1 4,0 0 3,0 2 4,1 1 2,1 2-2,3 3-1,2 1-1,2 1 2,2 0 2,2 0 3,1 0 3,3-1-1,3-1-3,3 0-4,3-1-4,1-1-3,1 0-3,-1 0-3,1 0-2,-2 0-4,-2 0-2,-1 0-3,-2 0-4,-3 1-1,-1 1-1,-3 0-1,-1 2-1,-2-2-1,0 0-2,-2-3-3,-1-2-2,0-2-1,-2-2-2,-1-2 0,0-1-1,-2-2 1,-2-1 1,-2-2 2,-2 1 3,-2-1 2,0 0 5,-1 2 4,-2 1 5,0 2 4,-1 1 4,-2 2 5,0 2 5,-1 3 3,1 2 1,-1 4 2,0 2 1,0 4 0,1 4-1,-1 4-1,0 3-2,0 4 0,-1 3-3,-1 3-1,-1 3-2,-1 1 0,2-1-2,1-2-1,1 0 0,1-1-2,2-3-2,2-1-1,3-3-3,0-1-2,3-3-2,2-1-4,3-2-3,1-2-2,3-3-4,3-1-2,4-2-4,3-3-4,7-2-4,5-3-5,6-4-5,3-1-4,-2-1-3,0-2-5,-1 0-3,-4 0 1,-6 1 6,-5 0 6,-6 2 7</inkml:trace>
</inkml:ink>
</file>

<file path=ppt/ink/ink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2"/>
    </inkml:context>
    <inkml:brush xml:id="br0">
      <inkml:brushProperty name="width" value="0.04688" units="cm"/>
      <inkml:brushProperty name="height" value="0.04688" units="cm"/>
      <inkml:brushProperty name="color" value="#F2395B"/>
    </inkml:brush>
  </inkml:definitions>
  <inkml:trace contextRef="#ctx0" brushRef="#br0">74250 54783 469,'0'-21'0,"2"5"0,0 4 0,2 6 0,0 3 7,2 0 13,0 2 14,1 0 14,0 3 3,-2 2-9,-2 4-9,-2 2-8,-2 3-7,0 3-5,-2 3-4,0 3-6,-2 0-2,-2-1 1,-2-2 0,-1-3 0,4-2 0,12-6-2,11-5-3,13-4-2,4-5-3,0-4-2,-1-4-3,-1-3-3,-1-4-1,0-1 1,1-3-1,-1-1 0,-2 0 2,-5 5 2,-5 3 3,-5 5 2,-4 4 11,-2 6 16,-4 6 18,-3 6 17,-1 3 4,-2-1-11,0 1-10,-1 0-11,-2 2-7,0 5-1,-2 5-3,0 5-2,0 0-2,2-6-3,2-3-2,3-6-2,2-3-1,5-1 0,5 0 0,6-2 0,2-3-4,1-6-6,1-6-6,1-6-6,0-4-4,1-3 0,-1-3 1,1-3 0,-2-1 1,-2 0 2,-1-1 2,-2 1 2,-3-2 3,-3-1 4,-3-2 4,-2-2 4,-3-2 4,-2 1 3,-2 0 4,-2 0 3,-2 1 1,-2 5-2,-2 4-2,-1 3-2,-3 5-3,-2 3-2,-1 4-2,-3 5-3,-1 3-4,-1 5-8,-1 6-7,-1 4-7,0 4-6,3 3-3,1 3-5,3 3-4,2-1 2,4-3 8,4-5 7,4-3 7</inkml:trace>
</inkml:ink>
</file>

<file path=ppt/ink/ink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2"/>
    </inkml:context>
    <inkml:brush xml:id="br0">
      <inkml:brushProperty name="width" value="0.04056" units="cm"/>
      <inkml:brushProperty name="height" value="0.04056" units="cm"/>
      <inkml:brushProperty name="color" value="#F2395B"/>
    </inkml:brush>
  </inkml:definitions>
  <inkml:trace contextRef="#ctx0" brushRef="#br0">76309 54989 542,'28'-5'6,"-7"6"12,-7 6 13,-6 6 11,-5 4 2,-1 3-9,0 3-10,-2 3-10,-1 1-6,-2 1-4,-2-1-3,-1 0-3,-2-1-2,2-3 0,1-3 0,0-3 1,2-2 0,2-1 1,2 0 1,2-2 2,3-1 1,2-2 3,3-3 3,3-1 3,2-1 2,0 0 3,-1 0 2,1 0 3,0 1 0,-1 2-2,1 1-2,-1 3-1,-1 3-2,-2 2-3,-4 3-1,-3 3-3,-3 4-2,-6 5-2,-4 4-1,-5 6-3,-5 4-3,-3 4-9,-5 3-7,-3 5-8,-3 1-5,0-2-2,-2-2-3,0-3-2,1-5-4,5-10-5,5-9-5,5-10-6</inkml:trace>
</inkml:ink>
</file>

<file path=ppt/ink/ink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3"/>
    </inkml:context>
    <inkml:brush xml:id="br0">
      <inkml:brushProperty name="width" value="0.0378" units="cm"/>
      <inkml:brushProperty name="height" value="0.0378" units="cm"/>
      <inkml:brushProperty name="color" value="#F2395B"/>
    </inkml:brush>
  </inkml:definitions>
  <inkml:trace contextRef="#ctx0" brushRef="#br0">78531 55196 582,'-13'-8'6,"3"0"12,4 1 13,4-1 13,6 2 3,8 1-3,7 2-3,9 2-4,4 1-4,4 0-4,3 0-4,2 0-4,3 0-5,2 2-3,2 0-5,2 2-3,-1 0-10,-4 1-13,-4 1-14,-4 1-13,-4 0-8,-6-2-1,-3-3-3,-6 0 0</inkml:trace>
</inkml:ink>
</file>

<file path=ppt/ink/ink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3"/>
    </inkml:context>
    <inkml:brush xml:id="br0">
      <inkml:brushProperty name="width" value="0.03988" units="cm"/>
      <inkml:brushProperty name="height" value="0.03988" units="cm"/>
      <inkml:brushProperty name="color" value="#F2395B"/>
    </inkml:brush>
  </inkml:definitions>
  <inkml:trace contextRef="#ctx0" brushRef="#br0">79491 54039 551,'-16'-14'4,"2"1"8,1 2 7,1 2 7,1 6 9,0 8 7,2 9 7,1 10 8,0 5-2,2 4-9,1 4-11,0 4-11,1 4-6,1 2-5,-1 4-4,0 2-5,0 1-5,2-1-10,0 0-8,2-2-9,0-2-6,0-4-4,0-4-5,0-3-4,0-7-2,0-6-1,0-7-2,0-6 0</inkml:trace>
</inkml:ink>
</file>

<file path=ppt/ink/ink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4"/>
    </inkml:context>
    <inkml:brush xml:id="br0">
      <inkml:brushProperty name="width" value="0.04299" units="cm"/>
      <inkml:brushProperty name="height" value="0.04299" units="cm"/>
      <inkml:brushProperty name="color" value="#F2395B"/>
    </inkml:brush>
  </inkml:definitions>
  <inkml:trace contextRef="#ctx0" brushRef="#br0">83365 53597 511,'-9'-21'5,"0"7"9,-1 5 8,-1 6 10,-1 3 6,0 0 0,0 0 2,1 0 2,-2 1-3,0 4-6,-1 2-6,-1 3-6,0 3-4,1 2-1,1 1-2,1 3-2,0 0-1,2 1 0,1 0-1,1-1-1,1 1-1,2-1 0,2 1-1,2-1 0,2 1-1,4 0-5,2-1-2,3 1-4,3-1-1,0 1-1,1-1 1,1 1 0,1-2 1,1-1 0,1-2 1,1-3 1,-1-1 0,-3 0-1,-2-2 0,-4-1-2,-3 1 1,-1 0 2,-2 1 0,-2 2 1,-3 0 1,-3 1-2,-5 1 1,-4 1-1,-3 1-1,-3 1-2,-3 2-1,-3 0-2,0-1-2,0-1-3,1-3-3,1-1-4,2-3-4,3-2-2,3-4-4,3-2-4,3-4-3,6-2-3,4-4-3,6-2-4</inkml:trace>
</inkml:ink>
</file>

<file path=ppt/ink/ink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4"/>
    </inkml:context>
    <inkml:brush xml:id="br0">
      <inkml:brushProperty name="width" value="0.04765" units="cm"/>
      <inkml:brushProperty name="height" value="0.04765" units="cm"/>
      <inkml:brushProperty name="color" value="#F2395B"/>
    </inkml:brush>
  </inkml:definitions>
  <inkml:trace contextRef="#ctx0" brushRef="#br0">84531 54012 461,'7'-8'0,"0"2"0,-2 1 0,0 0 0,-2 1 3,2-2 5,-2 0 5,1-1 6,-1 2 7,-2 6 8,-2 6 9,-2 6 9,-1 4 0,-2 3-5,0 3-7,-1 3-7,-1 1-4,0 0-3,0 1-4,1-1-3,0 0-3,2-1-1,2-1-1,2-1-3,3-2-2,4-3-3,4-3-5,3-3-3,3-4-3,1-6-4,2-6-3,0-6-4,2-6-1,4-5 0,5-7 0,3-5-1,0-4 1,-2-2-1,-3-2 1,-3-2 0,-4 0 2,-3 2 1,-4 1 4,-4 4 1,-4 1 2,-3 3 1,-2 3-1,-3 3 2,-5 4-1,-4 5 0,-5 5 1,-5 5 0,-4 3-3,-3 3-6,-3 4-4,-2 2-5,-2 4-5,3 4-3,2 3-4,2 5-2,3-1-1,5-5 6,4-5 5,6-4 5</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41"/>
    </inkml:context>
    <inkml:brush xml:id="br0">
      <inkml:brushProperty name="width" value="0.03601" units="cm"/>
      <inkml:brushProperty name="height" value="0.03601" units="cm"/>
      <inkml:brushProperty name="color" value="#FED406"/>
    </inkml:brush>
  </inkml:definitions>
  <inkml:trace contextRef="#ctx0" brushRef="#br0">66550 38750 610,'-110'-25'-13,"32"0"10,31 0 8,32 0 9,18 4 7,6 10 5,7 10 5,6 9 4,6 6-1,6 3-5,7 3-5,6 4-6,6-1-3,6-3-1,7-3-2,6-2 0,3-3-1,0 1-3,0-1-1,0 1-1,3-3-2,6-2 1,7-3 0,6-3 0,1 1 0,-3 6-1,-3 7 1,-2 6 0,-5 1-1,-2-3 0,-3-3-2,-3-2 0,2-1 0,10 3 0,10 3 1,9 4 1,7-1 0,7-3 1,6-3-1,7-2 0,10-6-1,16-6-1,15-6-2,17-6-1,3-4-1,-5 1 1,-7-1 1,-5 1 0,-4-3 1,0-2-1,0-3 1,0-3-1,-2-1 1,-3 4-1,-3 3 1,-2 3-1,-5 3 0,-2 3-2,-3 3-1,-3 4-3,-6 1 0,-5 0 1,-7 0-1,-5 0 2,-6 0 0,-3 0 1,-3 0 0,-2 0 1,-6 1 1,-6 4 0,-6 3 0,-6 3 0,-4 3 0,1 3 0,-1 3-1,1 4 1,2-3-1,7-5 1,6-7 1,7-5 1,2-4 1,1 0-2,-1 0-1,1 0 0,1 0-2,3 0-1,3 0-2,4 0-2,2 0 0,4 0 2,3 0 1,3 0 1,1 0 1,1 0 0,-1 0 0,1 0-1,-1 1 1,1 4-2,-1 3 0,1 3-1,2-1 0,7-2 0,6-3 0,7-3 1,2-2-1,1 0 0,-1 0 0,1 0-1,-1 0 1,1 0 1,-1 0 2,1 0 0,1 0 2,3 0 1,3 0 0,4 0 1,1 1 0,0 4 0,0 3 1,0 3 0,0 1 0,0 1 0,0-1-1,0 1-1,3-3 0,6-2 0,7-3 0,6-3 1,3-2-1,0 0 0,0 0 0,0 0 0,1-2-1,4-3 2,3-3-1,3-2 1,-2-3 1,-6 1 3,-6-1 0,-6 1 3,-4 1 0,1 3-2,-1 3-1,1 4-1,-3 1-1,-2 0-1,-3 0 1,-3 0 0,-4 1 0,-3 4-1,-3 3 1,-2 3-1,0-1 0,7-2 1,6-3-1,7-3 0,4-2 2,3 0 1,3 0 2,4 0 3,1 0-1,0 0-1,0 0-1,0 0-3,1-2 1,4-3-1,3-3-1,3-2 1,6-3 0,9 1-2,10-1-1,10 1-1,0-1 0,-5 1-2,-7-1 1,-5 1-1,-4-1 0,0 1 0,0-1 1,0 1 0,0 1 1,0 3 0,0 3-1,0 4 1,-8-1 0,-16-3-1,-15-3 1,-15-2 0,-12-1-1,-6 3-1,-6 3-2,-6 4-1,-10 2 0,-12 4-2,-13 3 0,-12 3 0,-12 1 0,-8 1 0,-10-1 0,-9 1 1,-9-1-1,-5 1 0,-7-1 0,-5 1-2,-15-4-6,-22-6-17,-22-6-14,-21-6-15,-9-4-2,7 1 12,6-1 12,7 1 12</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5"/>
    </inkml:context>
    <inkml:brush xml:id="br0">
      <inkml:brushProperty name="width" value="0.03809" units="cm"/>
      <inkml:brushProperty name="height" value="0.03809" units="cm"/>
      <inkml:brushProperty name="color" value="#F2395B"/>
    </inkml:brush>
  </inkml:definitions>
  <inkml:trace contextRef="#ctx0" brushRef="#br0">85795 54300 577,'15'0'6,"-2"0"11,-3 0 12,-1 0 11,-1 0 7,0 2-1,0 0 0,0 2 0,-1 2-4,-1 5-10,0 5-9,-2 6-9,-2 2-6,-4 2-1,-4 3-1,-3 1-2,-4 1-2,0-1-3,-1-2-3,-1 1-4,-1-4-2,2-1-1,1-4-2,1-3 0,3-2 1,6 1 7,6 0 7,6-1 5,4 0 3,1-2-2,3-3 0,2-1-2,0-1-1,1 0-1,-1 0 1,1 0-2,-3 0 1,-3 1 0,-4 2 0,-4 0 0,-3 1-1,-2 1 0,-2 1 0,-2 2-2,-4 0 0,-6 3-4,-5 1-2,-7 3-3,-2 0-5,1 1-10,1-1-9,1 1-10,2-3-7,3-5-3,3-5-5,3-4-4</inkml:trace>
</inkml:ink>
</file>

<file path=ppt/ink/ink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5"/>
    </inkml:context>
    <inkml:brush xml:id="br0">
      <inkml:brushProperty name="width" value="0.04208" units="cm"/>
      <inkml:brushProperty name="height" value="0.04208" units="cm"/>
      <inkml:brushProperty name="color" value="#F2395B"/>
    </inkml:brush>
  </inkml:definitions>
  <inkml:trace contextRef="#ctx0" brushRef="#br0">88100 52978 522,'0'-10'33,"0"12"8,0 12 8,0 11 8,0 8-1,0 1-8,0 2-9,0 2-9,0 2-6,2 2-2,0 2-3,1 2-2,0 7-3,0 13-3,-2 13-2,0 13-3,-1 1-3,0-9-7,0-8-6,0-9-5,0-6-7,0-4-5,0-5-7,0-3-5,0-3-2,0-4 3,0-2 2,0-3 3,-1-6 0,0-6-5,-2-7-4,0-6-5</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5"/>
    </inkml:context>
    <inkml:brush xml:id="br0">
      <inkml:brushProperty name="width" value="0.0324" units="cm"/>
      <inkml:brushProperty name="height" value="0.0324" units="cm"/>
      <inkml:brushProperty name="color" value="#F2395B"/>
    </inkml:brush>
  </inkml:definitions>
  <inkml:trace contextRef="#ctx0" brushRef="#br0">87563 52730 678,'0'-14'0,"0"1"0,0 2 0,0 3 0,-1-1 0,-1 0 0,0-1 0,-1-1 0,-2 1 9,0 6 17,-1 4 18,-2 6 18,-2 4 0,-3 5-14,-5 5-15,-3 5-16,-4 3-8,-1 2-2,-3 2-3,-1 3-4,0-2-6,2-2-12,1-3-11,3-3-13</inkml:trace>
</inkml:ink>
</file>

<file path=ppt/ink/ink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5"/>
    </inkml:context>
    <inkml:brush xml:id="br0">
      <inkml:brushProperty name="width" value="0.03357" units="cm"/>
      <inkml:brushProperty name="height" value="0.03357" units="cm"/>
      <inkml:brushProperty name="color" value="#F2395B"/>
    </inkml:brush>
  </inkml:definitions>
  <inkml:trace contextRef="#ctx0" brushRef="#br0">88400 52863 655,'1'-21'6,"4"8"13,2 7 12,3 7 13,1 2 2,0 1-9,-2 0-9,-1 0-9,2 2-3,6 4 3,4 3 3,5 5 3,2 2-4,0 3-10,1 1-10,-1 3-11,-2-2-4,-5-4 2,-5-3 2,-5-4 3,-3-3-9,0-1-21,-2-1-20,0 0-21</inkml:trace>
</inkml:ink>
</file>

<file path=ppt/ink/ink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6"/>
    </inkml:context>
    <inkml:brush xml:id="br0">
      <inkml:brushProperty name="width" value="0.03498" units="cm"/>
      <inkml:brushProperty name="height" value="0.03498" units="cm"/>
      <inkml:brushProperty name="color" value="#F2395B"/>
    </inkml:brush>
  </inkml:definitions>
  <inkml:trace contextRef="#ctx0" brushRef="#br0">89240 54627 628,'-19'-8'5,"10"0"10,10 1 9,10-1 10,7 1 6,5 1 2,5 0 4,5 2 1,3 0-3,4 0-10,2 0-10,4 1-10,1-1-12,0 2-10,0 0-13,0 2-11,-3 0-8,-4 0-4,-6 0-4,-4 0-3,-5 0 0,-5 2 5,-5 0 4,-4 2 5</inkml:trace>
</inkml:ink>
</file>

<file path=ppt/ink/ink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6"/>
    </inkml:context>
    <inkml:brush xml:id="br0">
      <inkml:brushProperty name="width" value="0.03686" units="cm"/>
      <inkml:brushProperty name="height" value="0.03686" units="cm"/>
      <inkml:brushProperty name="color" value="#F2395B"/>
    </inkml:brush>
  </inkml:definitions>
  <inkml:trace contextRef="#ctx0" brushRef="#br0">90411 53770 596,'-15'-8'3,"2"1"3,3-1 5,1 0 5,1 3 8,2 6 13,1 6 13,1 6 13,0 4 0,2 3-13,0 3-13,2 3-14,0 4-9,0 4-8,0 6-6,0 4-8,0 4-8,0 0-7,0 2-8,0 0-7,0-3-1,0-8 6,0-7 6,0-9 6,-1-4-2,0-3-9,-2-1-9,0-2-9</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6"/>
    </inkml:context>
    <inkml:brush xml:id="br0">
      <inkml:brushProperty name="width" value="0.04333" units="cm"/>
      <inkml:brushProperty name="height" value="0.04333" units="cm"/>
      <inkml:brushProperty name="color" value="#F2395B"/>
    </inkml:brush>
  </inkml:definitions>
  <inkml:trace contextRef="#ctx0" brushRef="#br0">92288 53097 507,'-23'-21'7,"2"7"12,3 5 13,1 6 13,2 3 4,-1 2-6,0 0-6,1 2-6,-2 1-4,-2 5-3,-1 4-4,-3 4-3,1 1-2,1 1-1,3-1-1,1 1 0,2 0-1,3-1 0,1 1-1,2-1 0,2 1-1,2 0-1,3-1-1,1 1-2,2-1-2,5 1-1,4-1-3,4 1-1,2-1-2,1-1-1,1-1-2,1-1-2,0 0-1,-3-2-3,-1-1-1,-2-1-2,-3 1-1,-2 2 3,-4 1 1,-3 3 3,-4 1 1,-5 1 2,-7 1 1,-6 1 2,-5 1 1,-5-1 1,-4 1 1,-6-1 2,-1-1-4,0-1-8,1-3-8,2-1-7,2-3-4,5-2-2,5-4-1,6-3 0,4-2-2,6-4-4,6-2-2,6-3-4</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7"/>
    </inkml:context>
    <inkml:brush xml:id="br0">
      <inkml:brushProperty name="width" value="0.04606" units="cm"/>
      <inkml:brushProperty name="height" value="0.04606" units="cm"/>
      <inkml:brushProperty name="color" value="#F2395B"/>
    </inkml:brush>
  </inkml:definitions>
  <inkml:trace contextRef="#ctx0" brushRef="#br0">93772 53578 477,'-22'1'59,"3"4"-6,3 2-3,3 4-5,1 3-4,0 5-4,0 4-3,1 7-4,0 1-3,0 2-3,2 1-1,1 0-4,1 1-1,2-1-4,2-2-2,2 0-3,2-3-1,2-5-1,2-5-1,2-5-1,2-4-3,3-4-6,3-4-5,3-4-6,3-6-5,1-6-8,3-7-7,1-7-7,1-4-2,-1-4 3,-1-3 5,-1-2 3,-3 0 4,-5 4 6,-4 3 4,-6 5 7,-4 2 2,-4 2 0,-4 0-1,-4 1 1,-2 2 5,-3 5 10,-2 3 12,-1 4 9,-1 3 6,1 2-3,0 3-1,2 1-1,5 0-1,9-1 2,8 0 1,9-1 2,7-1-2,5 2-7,5 0-5,5 2-6,1 1-4,-2 2-3,-2 2-4,-1 2-3,-5 2-2,-4 3-1,-5 3 0,-4 3 0,-6 3 0,-3 1 1,-4 3 2,-4 1 2,-3 2 0,-3 3 2,-4 1 1,-2 2 1,-1 0 1,-1-2 0,0-1 0,1-3 1,0-2-1,4-3 1,3-3 0,2-3 1,5-3-5,6-3-9,6-2-9,6-4-9,4-4-7,3-8-3,3-6-3,3-7-4,3-5-1,4-3 0,4-3 1,4-2 0,-2 0 3,-10 7 7,-8 6 7,-8 5 6,-6 3 4,1 1 2,0-1 2,0 0 3</inkml:trace>
</inkml:ink>
</file>

<file path=ppt/ink/ink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7"/>
    </inkml:context>
    <inkml:brush xml:id="br0">
      <inkml:brushProperty name="width" value="0.04803" units="cm"/>
      <inkml:brushProperty name="height" value="0.04803" units="cm"/>
      <inkml:brushProperty name="color" value="#F2395B"/>
    </inkml:brush>
  </inkml:definitions>
  <inkml:trace contextRef="#ctx0" brushRef="#br0">97048 52551 458,'-9'-9'-1,"0"-2"-1,-1-2-1,-1-1-1,0-1 3,1 4 5,0 3 6,2 3 7,1 0 6,1 0 8,0-2 9,2 0 9,1 3 0,0 8-8,2 8-7,0 7-8,1 7-3,0 3-1,0 4 0,0 5 0,0 2-1,0 3-1,0 4-1,0 3-1,0 4-1,-2 7-4,0 7-1,-1 7-4,-2 2-1,2-2-4,-1-1-1,0-3-4,1-3-3,2-7-5,2-5-4,2-6-5,1-5-1,0-4 1,-1-4 2,2-3 0,-2-6-3,-1-4-11,0-5-9,-2-4-11</inkml:trace>
</inkml:ink>
</file>

<file path=ppt/ink/ink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7"/>
    </inkml:context>
    <inkml:brush xml:id="br0">
      <inkml:brushProperty name="width" value="0.03461" units="cm"/>
      <inkml:brushProperty name="height" value="0.03461" units="cm"/>
      <inkml:brushProperty name="color" value="#F2395B"/>
    </inkml:brush>
  </inkml:definitions>
  <inkml:trace contextRef="#ctx0" brushRef="#br0">96322 52149 635,'0'-15'3,"0"1"6,0 1 6,0 1 6,-2 2 8,-4 6 10,-4 4 9,-4 6 10,-2 5-3,-3 5-13,-1 7-15,-3 5-13,-2 4-10,-2 0-4,-4 2-7,-3 1-4,0-2-8,2-4-8,1-4-9,3-3-8,3-4-5,5-3-2,5-3-2,5-2-2</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2"/>
    </inkml:context>
    <inkml:brush xml:id="br0">
      <inkml:brushProperty name="width" value="0.03845" units="cm"/>
      <inkml:brushProperty name="height" value="0.03845" units="cm"/>
      <inkml:brushProperty name="color" value="#F2385B"/>
    </inkml:brush>
  </inkml:definitions>
  <inkml:trace contextRef="#ctx0" brushRef="#br0">91500 12950 572,'-44'3'32,"13"6"9,12 7 6,13 6 8,10 12 0,10 19-9,10 19-9,9 19-9,7 10-5,7 4-4,6 3-3,7 3-4,0 3-3,-2 3-4,-3 3-2,-3 4-4,1-3-5,6-5-6,7-7-6,6-5-6,-1-8-5,-5-5-2,-7-7-2,-5-5-2,-8-12 0,-5-16 0,-7-15 1,-5-15 1</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43"/>
    </inkml:context>
    <inkml:brush xml:id="br0">
      <inkml:brushProperty name="width" value="0.0398" units="cm"/>
      <inkml:brushProperty name="height" value="0.0398" units="cm"/>
      <inkml:brushProperty name="color" value="#FED406"/>
    </inkml:brush>
  </inkml:definitions>
  <inkml:trace contextRef="#ctx0" brushRef="#br0">67450 45500 552,'-310'23'23,"82"-3"-9,81-3-10,82-2-9,40-5-3,0-2 1,0-3 2,0-3 1,4 1 6,10 6 11,10 7 9,9 6 10,6 1 2,3-3-5,3-3-6,4-2-5,4-3-3,6 1-2,7-1 0,6 1-1,3-3-2,0-2 0,0-3 0,0-3-1,1-2-2,4 0 1,3 0-2,3 0 0,-1 0-1,-2 0 0,-3 0 0,-3 0 1,1 0-1,6 0-1,7 0-1,6 0 0,1 0-1,-3 0 1,-3 0 0,-2 0 0,-1 0 0,3 0 1,3 0-1,4 0 1,2 0-1,4 0 1,3 0 0,3 0 1,6 0-1,9 0 0,10 0-1,10 0 0,-6 0 0,-18 0 0,-19 0 1,-18 0 1,-9 0-1,4 0-1,3 0-3,3 0-1,10 0 0,20 0-1,18 0 1,20 0 0,2 0 0,-12 0 0,-13 0 1,-12 0-1,-4 0 1,7 0-1,6 0 1,7 0-1,2 1 0,1 4-1,-1 3 0,1 3-2,-1 1 1,1 1-1,-1-1 0,1 1 1,-3-1-1,-2 1 1,-3-1 1,-3 1-1,1-1 1,6 1 0,7-1 0,6 1 0,4-3 0,4-2 1,3-3 0,3-3 0,-10-2 1,-21 0 1,-22 0 0,-22 0 0,-7 0 1,10 0-1,10 0 0,9 0 0,-2 0 0,-12 0-1,-13 0 0,-12 0 1,12 0-1,38 0 0,37 0 0,38 0 1,16 0-1,-2 0 1,-3 0 0,-3 0 0,-7 1 1,-9 4-1,-10 3 0,-8 3-1,-8 1 0,-2 1 0,-3-1-2,-3 1-1,-1-1 1,4 1-1,3-1 2,3 1-1,3-3 2,3-2 2,3-3 2,4-3 1,-3-2 2,-5 0-1,-7 0 2,-5 0-1,-9 0 0,-9 0 0,-10 0-2,-8 0 0,0 0-2,14 0 0,11 0 0,14 0-1,0 0 0,-8 0-1,-10 0 0,-9 0-1,-5 0-1,0 0 1,0 0-1,0 0 1,-2 0-1,-3 0 1,-3 0 0,-2 0 0,-3 0 0,1 0 0,-1 0 1,1 0 0,-3 1-1,-2 4 2,-3 3-1,-3 3 0,-1-1 0,4-2 0,3-3 0,3-3-1,-1-1 0,-2 4 0,-3 3-1,-3 3 0,-6-1-1,-5-2 1,-7-3 0,-5-3 0,0-1 1,10 4-1,10 3 1,9 3-1,2 1 1,-2 1-1,-3-1 0,-3 1 0,-2-3 0,0-2 0,0-3-1,0-3 1,0-1 0,0 4 0,0 3-1,0 3 0,-4-1 0,-5-2 0,-7-3 1,-5-3 0,-4-2 1,0 0-1,0 0 1,0 0 0,-2 0 0,-3 0-1,-3 0 1,-2 0 0,-3 0-1,1 0 0,-1 0 0,1 0-1,-12 3-9,-21 6-21,-22 7-20,-22 6-20,-11 3-5,0 0 10,0 0 9,0 0 10</inkml:trace>
</inkml:ink>
</file>

<file path=ppt/ink/ink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5:28"/>
    </inkml:context>
    <inkml:brush xml:id="br0">
      <inkml:brushProperty name="width" value="0.0275" units="cm"/>
      <inkml:brushProperty name="height" value="0.0275" units="cm"/>
      <inkml:brushProperty name="color" value="#F2395B"/>
    </inkml:brush>
  </inkml:definitions>
  <inkml:trace contextRef="#ctx0" brushRef="#br0">97450 52216 800,'9'-7'5,"1"2"13,3 2 11,2 2 13,0 3-1,1 4-9,0 3-11,-1 5-11,1 3-8,1 3-10,1 3-9,1 3-8,0-1-4,-3-3-1,-1-5-1,-2-3 0,-3-3 0,-1-1 0,-2-1-1,-2 0 0</inkml:trace>
</inkml:ink>
</file>

<file path=ppt/ink/ink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3"/>
    </inkml:context>
    <inkml:brush xml:id="br0">
      <inkml:brushProperty name="width" value="0.046" units="cm"/>
      <inkml:brushProperty name="height" value="0.046" units="cm"/>
      <inkml:brushProperty name="color" value="#00BFF3"/>
    </inkml:brush>
  </inkml:definitions>
  <inkml:trace contextRef="#ctx0" brushRef="#br0">14881 54482 478,'-2'-19'-26,"-4"9"38,-4 8 36,-3 10 37,-3 7 9,-2 6-18,0 8-19,0 7-19,-1 4-11,0 2-3,2 2-3,1 2-4,1 2-3,-1 2-3,0 2-1,1 2-3,0 0-2,4-1-4,3-1-2,3 0-3,1-2-2,2 0-1,0-2-1,2 0-1,2-3-3,4 0-3,3-4-4,5 0-4,3-5-4,3-6-4,3-5-4,3-7-5,2-4-2,3-4 1,1-5-1,2-2 0,-2-4 3,-5-1 7,-7 0 8,-5-1 6,-4-2 3,1 0-1,0-1-1,0-2 0</inkml:trace>
</inkml:ink>
</file>

<file path=ppt/ink/ink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3"/>
    </inkml:context>
    <inkml:brush xml:id="br0">
      <inkml:brushProperty name="width" value="0.04049" units="cm"/>
      <inkml:brushProperty name="height" value="0.04049" units="cm"/>
      <inkml:brushProperty name="color" value="#00BFF3"/>
    </inkml:brush>
  </inkml:definitions>
  <inkml:trace contextRef="#ctx0" brushRef="#br0">17006 54007 543,'-9'-17'39,"0"14"9,-1 14 7,-1 13 7,-2 11 0,-2 6-12,-1 8-10,-3 6-11,-1 3-7,-1-2-5,-1-3-3,-1-1-4,1-2-3,1 0-5,3-2-5,1 0-3,2-4-7,1-4-9,1-6-8,1-4-10,2-7-8,4-9-8,4-8-9,4-9-8</inkml:trace>
</inkml:ink>
</file>

<file path=ppt/ink/ink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4"/>
    </inkml:context>
    <inkml:brush xml:id="br0">
      <inkml:brushProperty name="width" value="0.04357" units="cm"/>
      <inkml:brushProperty name="height" value="0.04357" units="cm"/>
      <inkml:brushProperty name="color" value="#00BFF3"/>
    </inkml:brush>
  </inkml:definitions>
  <inkml:trace contextRef="#ctx0" brushRef="#br0">17550 54083 504,'16'-6'90,"1"4"-13,1 4-11,1 4-12,2 4-9,1 5-7,3 5-5,1 5-6,2 3-6,1 3-6,1 1-5,1 2-6,0 1-2,1 1 1,-1-1 1,0 0 2,1-1-5,-1-3-11,0-3-10,1-3-11,-3-3-6,-4-2-4,-3-1-4,-4-2-2,-4-3-2,-3-1 3,-3-2 2,-2-2 3</inkml:trace>
</inkml:ink>
</file>

<file path=ppt/ink/ink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4"/>
    </inkml:context>
    <inkml:brush xml:id="br0">
      <inkml:brushProperty name="width" value="0.04052" units="cm"/>
      <inkml:brushProperty name="height" value="0.04052" units="cm"/>
      <inkml:brushProperty name="color" value="#00BFF3"/>
    </inkml:brush>
  </inkml:definitions>
  <inkml:trace contextRef="#ctx0" brushRef="#br0">17340 55490 542,'-9'-8'2,"-1"2"1,-3 0 3,-2 2 3,4 1 6,9 2 12,8 2 11,9 2 11,5 1 1,-1 2-10,1 0-10,-1 2-9,0-1-8,-1 1-6,0 0-4,-2 0-5,-4 2-7,-5 5-7,-6 5-8,-5 5-8,-6 1-2,0-3 3,-3-3 3,-1-3 3,-3-2 4,0-1 2,-1-1 4,-1 0 3,-1-2 6,1-1 8,-1 0 8,1-2 8,0 0 5,3 0 0,1 0 2,2-1 0,7 0 3,10-4 3,12-3 3,9-2 3,6-3-2,-3 0-8,-2-1-7,-1-1-7,-2-1-6,1 0-5,-1 0-4,1 0-4,-4 3-5,-5 4-2,-6 6-3,-6 4-4,-6 4 1,-4 1 5,-5 3 5,-5 2 4,-4 1 2,0 1 0,0 1 0,-2 1 0,-1 0 1,1 1 1,-1-1 1,1 1 1,0-1 2,1 1 3,1-1 2,1 0 2,2-1 2,2-4 2,4-5 2,3-3 1,3-3 1,6-1-2,4 0 1,6-1-2,3-3-1,5-3-4,3-2-3,5-3-2,1-3-6,1-2-5,-1-2-6,1-1-5,-1-1-6,0 2-4,1 3-4,-1 1-5,0 1-3,-1 2 0,-1 1-2,-1 0 0,-3 2 2,-3 0 5,-5 2 5,-3 1 5,-2-2 3,0-1 0,0-2-1,0-1 1</inkml:trace>
</inkml:ink>
</file>

<file path=ppt/ink/ink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5"/>
    </inkml:context>
    <inkml:brush xml:id="br0">
      <inkml:brushProperty name="width" value="0.04067" units="cm"/>
      <inkml:brushProperty name="height" value="0.04067" units="cm"/>
      <inkml:brushProperty name="color" value="#00BFF3"/>
    </inkml:brush>
  </inkml:definitions>
  <inkml:trace contextRef="#ctx0" brushRef="#br0">18921 56750 540,'-21'8'46,"5"2"1,4 0 2,6 1 2,3 2-1,2 1-6,2 3-4,2 2-7,2 1-4,4 1-4,2 1-4,3 1-5,1 0-8,-1 2-10,-1 1-12,0 1-12,-3-1-8,-1-5-6,-2-3-5,-2-4-7,-1-3-2,0-1-1,0-1 2,0 0-1</inkml:trace>
</inkml:ink>
</file>

<file path=ppt/ink/ink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5"/>
    </inkml:context>
    <inkml:brush xml:id="br0">
      <inkml:brushProperty name="width" value="0.0402" units="cm"/>
      <inkml:brushProperty name="height" value="0.0402" units="cm"/>
      <inkml:brushProperty name="color" value="#00BFF3"/>
    </inkml:brush>
  </inkml:definitions>
  <inkml:trace contextRef="#ctx0" brushRef="#br0">20610 53944 547,'-8'-8'4,"2"2"9,1 1 8,1 0 9,0 3 7,2 4 5,0 4 4,2 4 6,0 4-3,0 5-10,0 5-8,0 5-11,-1 3-4,0 4-1,-2 3 0,0 2-1,-1 3-6,-2 0-10,0 1-11,-1 2-11,0-3-11,1-6-11,0-6-12,2-5-10</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5"/>
    </inkml:context>
    <inkml:brush xml:id="br0">
      <inkml:brushProperty name="width" value="0.03841" units="cm"/>
      <inkml:brushProperty name="height" value="0.03841" units="cm"/>
      <inkml:brushProperty name="color" value="#00BFF3"/>
    </inkml:brush>
  </inkml:definitions>
  <inkml:trace contextRef="#ctx0" brushRef="#br0">21338 53478 572,'16'-21'4,"-1"3"7,1 4 8,-1 5 7,1 2 7,2 2 6,0 2 7,1 2 6,-1 1-1,1 0-8,-2 0-8,-1 0-9,-2 2-7,-1 4-5,-2 4-6,-2 3-7,-3 4-5,-4 3-6,-4 3-7,-4 3-5,-4 2-5,-4 3-2,-3 1-1,-5 2-1,-1 0-1,0-4 1,-1-2 1,1-3 2,0-2 3,1-1 5,1-1 7,1-1 5,2-2 5,2-3 4,4-2 5,3-4 3,5-3 7,8-4 8,8-4 8,7-4 9,5-3-1,1 0-7,1-1-7,1-1-8,-2 0-7,-1 0-5,-4 2-4,-3 1-6</inkml:trace>
</inkml:ink>
</file>

<file path=ppt/ink/ink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6"/>
    </inkml:context>
    <inkml:brush xml:id="br0">
      <inkml:brushProperty name="width" value="0.0487" units="cm"/>
      <inkml:brushProperty name="height" value="0.0487" units="cm"/>
      <inkml:brushProperty name="color" value="#00BFF3"/>
    </inkml:brush>
  </inkml:definitions>
  <inkml:trace contextRef="#ctx0" brushRef="#br0">21231 54147 451,'-7'-8'0,"0"0"-1,2 0 0,1 1 0,-1 0 2,0 2 7,-2 2 7,0 2 6,-1 3 5,-2 4 3,0 4 2,-1 3 3,0 5 1,1 5-3,0 5-1,2 5-3,1 3-1,0 0-4,2 2-2,1 1-4,0-1-1,2 0-2,0-2-1,2 0-2,0-2-1,2-3-2,0-3-2,2-3-2,1-3-1,3-3-2,3-3-2,4-3-2,1-2-2,3 0-2,1-2-3,3-1-2,0 0 0,-1-2 1,-2-1 3,1 0 1,-3-1 2,-1 0 1,-3 0 0,-1 0 1,-3 2 5,-2 7 7,-4 5 9,-2 7 8,-4 2 2,-2-1-4,-4-1-3,-2-1-4,-3 0-4,-1 3-4,-3 1-4,-1 3-3,-2-1-2,1 0 1,-1-1 1,1-1 0,-2-3-8,-1-3-16,-3-5-16,-1-3-16,-1-5-5,1-4 4,1-6 4,1-4 5,3-4 2,3-2-1,5-2-2,3-1 0</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6"/>
    </inkml:context>
    <inkml:brush xml:id="br0">
      <inkml:brushProperty name="width" value="0.0344" units="cm"/>
      <inkml:brushProperty name="height" value="0.0344" units="cm"/>
      <inkml:brushProperty name="color" value="#00BFF3"/>
    </inkml:brush>
  </inkml:definitions>
  <inkml:trace contextRef="#ctx0" brushRef="#br0">20094 56578 639,'-18'-1'68,"10"0"-5,11-2-4,12 0-5,8-2-8,6 0-11,8-1-12,7-1-11,3-1-11,2 2-14,0 1-12,2 0-14,-5 1-5,-8 1 2,-10-1 0,-7 0 2,-7 0 0,-1 2 1,-2 0 0,-2 2 1</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45"/>
    </inkml:context>
    <inkml:brush xml:id="br0">
      <inkml:brushProperty name="width" value="0.04474" units="cm"/>
      <inkml:brushProperty name="height" value="0.04474" units="cm"/>
      <inkml:brushProperty name="color" value="#FED406"/>
    </inkml:brush>
  </inkml:definitions>
  <inkml:trace contextRef="#ctx0" brushRef="#br0">67800 52000 491,'-68'-2'-24,"17"-3"7,15-3 6,16-2 7,10 0 9,7 7 11,6 6 12,7 7 12,2 5 2,1 7-6,-1 6-8,1 7-6,1 0-5,3-2-3,3-3-4,4-3-3,1-2-2,0 0 0,0 0-1,0 0 1,3 0-1,6 0-1,7 0-1,6 0 0,4-2 0,4-3 0,3-3 1,3-2 0,4-3 0,7 1 0,6-1 0,7 1 0,5-1 0,7 1 0,6-1 0,7 1 0,-1-3-1,-6-2 0,-6-3-1,-6-3 0,-2-1 0,3 4 1,3 3 1,4 3 1,2-4 0,4-8-1,3-10 0,3-9-1,-1-5-1,-2 0 1,-3 0-1,-3 0 1,-6 1 0,-5 4-1,-7 3 0,-5 3 0,-6 4 0,-3 7 0,-3 6 0,-2 7 0,-3 4 0,1 3 1,-1 3-1,1 4 1,-1-1 0,1-3 0,-1-3 1,1-2 0,1-3 0,3 1 0,3-1-2,4 1 1,1-3-2,0-2 1,0-3-1,0-3 0,3-2 0,6 0 0,7 0 1,6 0-1,3 1 1,0 4-1,0 3 0,0 3-1,0 1-1,0 1 1,0-1 0,0 1-1,0-1 1,0 1-1,0-1 0,0 1 0,3-3-1,6-2 1,7-3 0,6-3 1,3-4 0,0-3-1,0-3 0,0-2-1,-5-3 0,-9 1 1,-10-1-1,-8 1 1,-6 1 0,1 3 1,-1 3 0,1 4 0,-1 2 0,1 4 1,-1 3-1,1 3 1,-3 1-1,-2 1 1,-3-1-1,-3 1 0,-2-3 0,0-2 0,0-3 0,0-3-1,6-2 0,13 0 1,12 0 0,13 0 1,7 0-1,4 0 0,3 0 0,3 0-1,3-4 1,3-5-1,3-7 0,4-5 0,-3-3 1,-5 4 1,-7 3 1,-5 3 0,-6 3 2,-3 3 0,-3 3 0,-2 4 2,-3 1-1,1 0 0,-1 0 1,1 0-2,1 0 1,3 0 1,3 0 0,4 0 1,1 0-1,0 0 1,0 0-1,0 0 1,3 0-2,6 0 0,7 0-2,6 0 0,3-2-1,0-3 1,0-3 0,0-2 1,-4-1 0,-5 3-2,-7 3-1,-5 4-2,-6-1 1,-3-3 1,-3-3 1,-2-2 1,-8 0 2,-8 7 0,-10 6 1,-9 7 1,-7 4 0,-3 3 0,-3 3 0,-2 4-1,-5 1 0,-2 0-1,-3 0 1,-3 0-1,-1-2-1,4-3 1,3-3-2,3-2 0,3-3 0,3 1 0,3-1 1,4 1-1,8-4 0,17-6-1,15-6-1,16-6 0,10-6-1,7-2 0,6-3 0,7-3-1,4-4 0,3-3-1,3-3-1,4-2-2,-1-3 1,-3 1 0,-3-1 1,-2 1 0,-8 4 2,-8 9 0,-10 10 1,-9 10 0,-5 4 1,0 0 1,0 0 1,0 0 0,-2 0 1,-3 0 0,-3 0-2,-2 0 1,-6 0-1,-6 0 0,-6 0 0,-6 0-2,-4 1 1,1 4 0,-1 3 0,1 3 0,1 1 1,3 1-1,3-1 2,4 1-1,-1-1 1,-3 1-1,-3-1 1,-2 1-2,-1-1 1,3 1-1,3-1 0,4 1 0,2-1 0,4 1 0,3-1 0,3 1 0,4-3 0,7-2-1,6-3-1,7-3 0,4-2-1,3 0 0,3 0 0,4 0 0,2-5 0,4-9 2,3-10 0,3-8 2,-2-3 0,-6 7 1,-6 6 1,-6 7 0,-7 2 1,-6 1-1,-6-1 0,-6 1-1,-6 1 1,-2 3 3,-3 3 2,-3 4 3,-2 1 0,0 0-3,0 0-2,0 0-2,0 0-1,0 0 0,0 0 0,0 0 1,1 1-1,4 4-3,3 3-1,3 3-2,1 1-2,1 1 1,-1-1 1,1 1 0,-3-1 0,-2 1-1,-3-1 0,-3 1-1,-1-1 0,4 1 2,3-1 1,3 1 2,-1 1 0,-2 3 0,-3 3-1,-3 4 0,-4-1 0,-3-3-1,-3-3 0,-2-2-1,-5-1 1,-2 3 2,-3 3 1,-3 4 2,-7-3 0,-9-5-1,-10-7-1,-8-5-2,-8-8-10,-2-5-19,-3-7-20,-3-5-18,-7-4-5,-9 0 11,-10 0 11,-8 0 10,-8-2 6,-2-3 4,-3-3 3,-3-2 2</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6"/>
    </inkml:context>
    <inkml:brush xml:id="br0">
      <inkml:brushProperty name="width" value="0.03435" units="cm"/>
      <inkml:brushProperty name="height" value="0.03435" units="cm"/>
      <inkml:brushProperty name="color" value="#00BFF3"/>
    </inkml:brush>
  </inkml:definitions>
  <inkml:trace contextRef="#ctx0" brushRef="#br0">24350 53450 640,'9'8'64,"3"1"-4,4 2-3,2 0-5,2 1-6,0 1-11,2 1-9,1 2-11,-1-1-10,-3 1-12,-3-1-11,-2 1-12,-4-1-3,-1-1 3,-2-1 3,-2 0 3,-3-2-4,-4-1-8,-4-1-10,-4 0-10</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7"/>
    </inkml:context>
    <inkml:brush xml:id="br0">
      <inkml:brushProperty name="width" value="0.03846" units="cm"/>
      <inkml:brushProperty name="height" value="0.03846" units="cm"/>
      <inkml:brushProperty name="color" value="#00BFF3"/>
    </inkml:brush>
  </inkml:definitions>
  <inkml:trace contextRef="#ctx0" brushRef="#br0">23081 55025 572,'-9'7'0,"0"0"0,-1-2 0,-1 0 0,-1-2 4,2 2 10,1-2 10,0 1 9,4 0 3,3-2-3,4 0-5,3-2-2,8-1-3,8-2-2,8-2-1,10-1-2,5-4-1,2-2-1,2-3 0,2-3 0,-2-1-4,-4 0-7,-6 2-7,-4 1-7,-5 3-3,-5 3-2,-5 4 0,-5 4-1,-4 3 0,-4 4 2,-4 2 1,-4 3 1,-6 5 4,-6 6 6,-7 5 7,-7 6 6,-3 4 3,-2 3 1,-1 1 1,-1 2-1,-1 1 2,0 2-1,-2 0 1,0 2 0,-1 1-2,0 4-4,0 2-5,-1 3-4,3-1-7,4-6-7,4-6-8,3-6-8,5-6-6,5-5-7,5-7-5,5-5-7,3-6 2,3-6 8,4-6 8,2-6 9,2-3 3,2-2-2,0 0-2,1-1-2</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7"/>
    </inkml:context>
    <inkml:brush xml:id="br0">
      <inkml:brushProperty name="width" value="0.04585" units="cm"/>
      <inkml:brushProperty name="height" value="0.04585" units="cm"/>
      <inkml:brushProperty name="color" value="#00BFF3"/>
    </inkml:brush>
  </inkml:definitions>
  <inkml:trace contextRef="#ctx0" brushRef="#br0">24195 56172 479,'21'-19'48,"-6"7"-4,-7 8-2,-5 8-4,-1 5-1,2 3-1,4 4-1,2 2 0,1 0-3,-1-1-3,0-2-3,-2-3-5,0 3-3,2 4-2,0 4-4,1 7-3,-1 1-1,-4 2 0,-4 1 2,-4 1 0,-4 0-3,-4 2-11,-4 1-8,-3 0-10,-3-1-8,1-3-6,-1-5-7,1-3-6,-1-7-2,2-7 0,1-8 0,1-8 2,2-5 3,2-2 5,4-2 5,3-1 5</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7"/>
    </inkml:context>
    <inkml:brush xml:id="br0">
      <inkml:brushProperty name="width" value="0.04055" units="cm"/>
      <inkml:brushProperty name="height" value="0.04055" units="cm"/>
      <inkml:brushProperty name="color" value="#00BFF3"/>
    </inkml:brush>
  </inkml:definitions>
  <inkml:trace contextRef="#ctx0" brushRef="#br0">26270 53595 542,'23'-13'94,"-3"4"-13,-1 6-13,-2 5-13,-2 2-9,1 3-8,0 2-8,-1 2-7,0 1-8,-3 1-7,-1 1-9,-2 2-7,-2 0-2,-2 4 3,-3 4 3,0 2 4,-5 2-5,-4 2-12,-6 2-14,-3 3-12,-5-1-7,-2 0-1,-1-1-2,-2-1-1,-2-2 2,-1-2 7,-1-2 6,0-1 7,-2-2 6,1-1 6,0-1 6,-1-1 6,3-2 6,4-3 5,3-3 6,5-2 6,4-4 10,6-3 14,6-2 14,6-3 14,6-4 2,7-2-11,7-4-11,7-2-10,4-1-7,0-1-3,2 1-5,1-1-2,-2 1-5,0 0-6,-3 2-5,-2 1-5,-3 2-8,-5 2-9,-5 4-10,-5 3-9,-5 1-9,-4 2-8,-6 0-9,-4 2-8,-2-1 4,0 1 13,2 0 15,1 0 14</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7"/>
    </inkml:context>
    <inkml:brush xml:id="br0">
      <inkml:brushProperty name="width" value="0.04519" units="cm"/>
      <inkml:brushProperty name="height" value="0.04519" units="cm"/>
      <inkml:brushProperty name="color" value="#00BFF3"/>
    </inkml:brush>
  </inkml:definitions>
  <inkml:trace contextRef="#ctx0" brushRef="#br0">26989 54995 486,'-22'-21'11,"5"3"3,3 5 5,4 3 5,3 4 4,2 4 6,3 4 6,1 4 6,1 5 2,0 9-5,0 7-3,0 9-4,0 6-4,0 8-3,0 6-4,0 7-4,-2 9-5,0 9-9,-3 10-6,-2 10-9,-1 7-5,2 5-3,1 5-2,1 5-3,2 0 0,5-2 2,6-3 2,4-3 2,1-13-9,-1-23-19,-2-25-19,-2-22-19</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9"/>
    </inkml:context>
    <inkml:brush xml:id="br0">
      <inkml:brushProperty name="width" value="0.04486" units="cm"/>
      <inkml:brushProperty name="height" value="0.04486" units="cm"/>
      <inkml:brushProperty name="color" value="#00BFF3"/>
    </inkml:brush>
  </inkml:definitions>
  <inkml:trace contextRef="#ctx0" brushRef="#br0">26713 54780 490,'-3'-15'0,"-2"1"0,-5 1 0,-4 1 0,-1 2 4,1 6 8,1 4 7,0 6 9,1 4 4,-3 5 1,-2 5 2,-1 5 2,-3 4-3,0 3-8,-1 2-7,0 4-8,-3 1-6,0-2-2,-1 0-3,0-1-4,0-2-1,2-3 1,4-4-1,3-1 1,3-5 0,1-3 1,2-5 1,2-3 1,6-5-3,8-8-5,9-6-5,10-7-7,6-7-1,6-5 0,6-7 0,6-5 2,2-4-2,-2-2-3,-2-2-3,-2-1-3,-2-1 1,-3 3 4,-4 4 3,-2 2 5,-5 2 4,-7 0 3,-7 0 3,-6 0 3,-5 2 3,-1 3 2,0 5 3,-1 4 2,-2 2 6,-1 4 9,0 3 9,-1 3 10,-1 2 5,2 1 1,0 0 1,2 2 1,1 1-1,2 4-1,2 3-3,2 2-1,-1 6-6,-1 8-6,-2 7-8,-2 8-7,-2 6-4,-2 3-2,-2 2 0,-1 4-1,-1-2-8,2-6-13,2-6-13,2-5-14,1-9-10,0-11-3,0-10-6,0-11-5,2-9 4,4-5 10,4-7 12,3-5 10,3-2 8,0 2 7,-1 2 6,1 2 5,-1 2 3,-1 3-2,-1 3-2,0 3-1,-3 4 6,-1 5 15,-2 5 16,-2 5 14,-2 4 7,0 5 1,-2 6 0,0 4 0,-2 5-6,0 5-9,-2 5-12,0 5-9,-2 3-10,0 2-6,-1 2-7,-1 2-7,-1-2-6,2-9-7,1-8-6,0-7-7,2-7-1,0-5 2,2-4 3,0-5 2,2-6 4,2-8 4,2-6 4,2-6 5,1-3 2,2 5 3,0 3 3,1 5 2,0 3 4,-1 3 6,0 2 5,-2 4 5,0 5 6,0 6 5,0 8 5,0 6 5,-3 6-1,-5 5-8,-4 4-6,-5 6-8,-4 2-8,-2 1-8,-1-1-9,-3 0-9,-1-2-5,1-2 0,-1-3-1,1-3-1,0-4 1,1-3 3,0-5 4,2-3 3,2-3 4,1-2 3,2-3 4,2-1 3,3-2 3,2-2 4,4-2 2,2-2 5,6-2 2,6-3 2,7-4 3,7-2 2,2-1 2,-1 1-1,-3 1 0,-1 1 0,-3 1-1,-3 2-2,-3 2-1,-3 2-3,-2 3-1,-2 4 0,-2 4-2,-2 4 0,-4 3-2,-2 3-2,-5 3-2,-4 3-3,-3 1 0,0-1 0,-1-1 1,-1-1 0,-1-1-3,1-1-8,-1 0-7,0-2-8,1-2-3,1-3 3,1-3 1,0-2 3,3-4 1,5-4 0,3-4 0,4-4 0,4-2 3,5-1 7,5-1 7,6-1 7,1-1 4,1 2 2,-1 1 0,1 1 2,-2 1 1,-1 2 4,-3 2 3,-1 2 3,-3 4 3,-3 4 0,-2 5 3,-4 6 0,-4 3-2,-4 3-6,-5 3-8,-5 3-6,-4 2-5,-2 1 0,-1 1-1,-3 1 0,0-2-7,-1-2-12,1-3-11,-1-3-12,1-2-3,-1-3 4,1-1 6,-1-2 5,2-2 5,1-1 8,3 0 6,1-2 8,4-3 8,6-4 12,6-6 12,6-4 11,5-3 4,4-1-3,3-2-5,5 0-4,3 1-5,3 1-5,3 2-6,2 2-5,4 2-5,1 1-4,2 0-4,2 2-4,1 0-1,0 0 0,0 0 1,1 0 2,-1 0-9,2-2-16,0 0-17,2-1-17,-4-1-5,-6 2 5,-7 1 6,-7 0 5,-5 1 4,-1-2 5,-2 0 3,-2-1 5</inkml:trace>
</inkml:ink>
</file>

<file path=ppt/ink/ink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5:59"/>
    </inkml:context>
    <inkml:brush xml:id="br0">
      <inkml:brushProperty name="width" value="0.04804" units="cm"/>
      <inkml:brushProperty name="height" value="0.04804" units="cm"/>
      <inkml:brushProperty name="color" value="#00BFF3"/>
    </inkml:brush>
  </inkml:definitions>
  <inkml:trace contextRef="#ctx0" brushRef="#br0">30329 55002 457,'-9'-8'10,"12"2"20,13 1 20,14 1 19,7-1 4,6 2-11,4-1-13,6 0-12,3-1-8,1 0-4,3-1-4,2-2-3,1 1-3,-1 1 0,1 0-1,0 2 0,-5 1-5,-6 2-6,-10 2-9,-6 2-7,-8 3-9,-7 6-12,-7 3-12,-7 7-11,-5 0-4,-6-1 5,-4-3 5,-5-1 5,-2-3 2,0-1 4,2-2 2,1-2 2</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0"/>
    </inkml:context>
    <inkml:brush xml:id="br0">
      <inkml:brushProperty name="width" value="0.04382" units="cm"/>
      <inkml:brushProperty name="height" value="0.04382" units="cm"/>
      <inkml:brushProperty name="color" value="#00BFF3"/>
    </inkml:brush>
  </inkml:definitions>
  <inkml:trace contextRef="#ctx0" brushRef="#br0">30339 56240 502,'-15'0'0,"1"2"0,1 0 0,1 2 0,0-1 3,0 1 9,1 0 7,-1 0 7,4-1 5,6 0 3,7-2 3,8 0 1,5-2 1,5 0-3,4-2-3,6 0-2,2-2-2,-2 0-5,0-1-2,-1-1-4,-7 2-3,-9 8 0,-12 6-2,-10 7-1,-8 5-4,-6 5-5,-3 3-7,-6 5-6,-2 0-3,0 0-1,-1-1 0,1-2-1,0 0 1,2-1 2,0-1 2,1-1 3,2-3 3,1-2 3,3-3 4,1-2 3,9-8 1,14-11-6,16-10-3,14-11-5,7-7-6,0-2-8,0-4-8,0-3-8,-1 0-5,-1 0-1,0 1-1,-1 2-2,-5 2 1,-6 5 6,-7 5 4,-6 5 4</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0"/>
    </inkml:context>
    <inkml:brush xml:id="br0">
      <inkml:brushProperty name="width" value="0.05253" units="cm"/>
      <inkml:brushProperty name="height" value="0.05253" units="cm"/>
      <inkml:brushProperty name="color" value="#00BFF3"/>
    </inkml:brush>
  </inkml:definitions>
  <inkml:trace contextRef="#ctx0" brushRef="#br0">31661 53847 418,'-13'-31'42,"8"15"10,7 16 11,6 16 11,4 12 0,1 8-13,1 10-12,2 8-11,1 9-9,3 9-2,3 9-4,3 8-3,1 4-4,0-4-6,1-2-6,-1-3-7,0-1-6,1 4-8,-1 2-8,0 4-7,0-3-7,-3-8-1,-1-8-4,-3-7-2,-2-11 2,-5-12 4,-3-13 4,-4-13 6,-2-7 0,0 1-4,0 0-4,0 0-5</inkml:trace>
</inkml:ink>
</file>

<file path=ppt/ink/ink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0"/>
    </inkml:context>
    <inkml:brush xml:id="br0">
      <inkml:brushProperty name="width" value="0.03618" units="cm"/>
      <inkml:brushProperty name="height" value="0.03618" units="cm"/>
      <inkml:brushProperty name="color" value="#00BFF3"/>
    </inkml:brush>
  </inkml:definitions>
  <inkml:trace contextRef="#ctx0" brushRef="#br0">32661 53624 608,'-13'-11'106,"8"10"-20,7 10-21,6 9-21,4 5-14,1-1-4,1-1-6,1-1-5</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2:47"/>
    </inkml:context>
    <inkml:brush xml:id="br0">
      <inkml:brushProperty name="width" value="0.03672" units="cm"/>
      <inkml:brushProperty name="height" value="0.03672" units="cm"/>
      <inkml:brushProperty name="color" value="#FED406"/>
    </inkml:brush>
  </inkml:definitions>
  <inkml:trace contextRef="#ctx0" brushRef="#br0">64450 55150 599,'96'-52'-2,"45"-3"-2,43-3-3,45-2-3,-1 5 1,-44 16 1,-43 15 3,-44 17 2,-10 5 1,26-3 1,24-3 0,26-2 1,10-1 0,-3 3-1,-3 3 2,-2 4-1,0 1 0,7 0 0,6 0 0,7 0-1,2 3 0,1 6 0,-1 7 0,1 6-1,1 3 0,3 0 0,3 0 1,4 0 0,1 0 1,0 0 0,0 0 0,0 0 1,-2-2 2,-3-3 2,-3-3 3,-2-2 2,-3-5 2,1-2 1,-1-3 2,1-3 1,1-2 0,3 0 0,3 0-2,4 0 0,2-2-2,4-3-1,3-3-1,3-2-3,1-3 0,1 1 0,-1-1 0,1 1-1,1-1 0,3 1 0,3-1-1,4 1 0,-1 1 0,-3 3-1,-3 3 1,-2 4 0,-3 1 0,1 0 0,-1 0 1,1 0-1,1 3 0,3 6-1,3 7 0,4 6 0,-1 3-1,-3 0 0,-3 0-1,-2 0-1,-5-4 0,-2-5 1,-3-7 0,-3-5 1,2-4 1,10 0 0,10 0 0,9 0 1,1-2 1,-6-3-1,-6-3 1,-6-2 0,-6-3-1,-2 1 1,-3-1 0,-3 1 0,-2 1-1,0 3 0,0 3-2,0 4 0,0 1 0,0 0 0,0 0 0,0 0 1,-4 0-1,-5 0-1,-7 0 1,-5 0-2,-1 0 1,6 0-1,7 0 0,6 0 0,-1 0 1,-5 0-1,-7 0 1,-5 0-1,-3 1 1,4 4 0,3 3-1,3 3 1,3 3 1,3 3 0,3 3 0,4 4 2,4-1 0,6-3-3,7-3-1,6-2-1,1-5-1,-3-2 0,-3-3-1,-2-3 1,-5-1 0,-2 4 0,-3 3 2,-3 3 1,-2-1 0,0-2 1,0-3 0,0-3 0,-4 1 0,-5 6 0,-7 7-1,-5 6 0,-8 1-1,-5-3-2,-7-3-1,-5-2-2,-8-1 1,-5 3-1,-7 3 1,-5 4 0,-1-3 1,6-5 2,7-7 1,6-5 1,-1-3 0,-5 4-2,-7 3-3,-5 3-2,-9-2-3,-9-6-3,-10-6-3,-8-6-3,-14-4-4,-15 1-6,-15-1-6,-16 1-6</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1"/>
    </inkml:context>
    <inkml:brush xml:id="br0">
      <inkml:brushProperty name="width" value="0.05596" units="cm"/>
      <inkml:brushProperty name="height" value="0.05596" units="cm"/>
      <inkml:brushProperty name="color" value="#00BFF3"/>
    </inkml:brush>
  </inkml:definitions>
  <inkml:trace contextRef="#ctx0" brushRef="#br0">34450 53613 393,'37'-21'53,"-6"8"-6,-4 7-6,-5 7-5,-1 5-4,1 5-1,3 5-1,1 5 0,0 4-2,-1 3-3,-3 3-4,-1 3-2,-3 3-1,-1 6 0,-2 4 1,-2 6 1,-2 1 1,-1 1-2,-1 0-1,0 0-1,-3 0 0,-3-1-3,-2 1 0,-4 0-3,-2-2-4,-5-3-7,-4-2-8,-3-3-9,-6 0-8,-5 7-12,-7 6-10,-5 6-12,1-4-1,8-13 9,8-12 7,7-13 10,4-7 1,0-1-6,1-1-5,-1 0-5</inkml:trace>
</inkml:ink>
</file>

<file path=ppt/ink/ink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7"/>
    </inkml:context>
    <inkml:brush xml:id="br0">
      <inkml:brushProperty name="width" value="0.04098" units="cm"/>
      <inkml:brushProperty name="height" value="0.04098" units="cm"/>
      <inkml:brushProperty name="color" value="#00BFF3"/>
    </inkml:brush>
  </inkml:definitions>
  <inkml:trace contextRef="#ctx0" brushRef="#br0">54137 54600 536,'17'0'87,"2"2"-15,1 0-14,3 2-15,0 1-10,2 1-3,1 3-6,1 2-4,-1 2-3,-3 1-3,-3 3-3,-3 2-2,-3 0-1,-2 1 0,-4-1 1,-3 1 1,-2 0-2,-4 3-5,-2 1-6,-3 3-3,-5-1-4,-4 0-2,-5-1-1,-5-1-2,-2 0 1,0 1 2,-1 1 2,1 1 2,-1-1 1,-1-1 1,-1-3 1,-1-1 0,1-2 1,4-1 2,2-1 2,3-1 1,6-2 4,12-4 5,11-5 6,10-3 5,5-1 0,2 0-6,1 2-6,1 0-5,1 0-5,3 0-5,1-2-6,2 0-4,2-1-8,1 2-10,0 0-10,2 2-10,-2-1-1,-6-2 6,-4-2 8,-5-2 6,-3-1 5,-1 0 0,-1 0 2,0 0 2</inkml:trace>
</inkml:ink>
</file>

<file path=ppt/ink/ink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9"/>
    </inkml:context>
    <inkml:brush xml:id="br0">
      <inkml:brushProperty name="width" value="0.04942" units="cm"/>
      <inkml:brushProperty name="height" value="0.04942" units="cm"/>
      <inkml:brushProperty name="color" value="#00BFF3"/>
    </inkml:brush>
  </inkml:definitions>
  <inkml:trace contextRef="#ctx0" brushRef="#br0">56957 53697 445,'-7'-8'3,"2"0"6,2 0 7,2 1 6,4 0 4,8 2 0,6 2 2,7 2 1,4 1-2,1 2-4,0 0-3,3 2-5,-2 0-3,0 0-3,-1-1-4,-1 1-3,-3 0-4,-3 0-4,-4 0-5,-5 0-5,-5 2-5,-8 6-6,-8 4-6,-7 5-6,-7 1-1,-1-3 5,-4-3 5,-3-3 4,0-2 5,3 0 3,3-2 4,3 0 4,1-3 5,-1-1 3,-1-2 4,-1-2 4,1-1 3,2 0 0,4 0 1,3 0 0,2 0 3,1 0 6,0 0 4,2 0 5,1 1 3,0 2 0,2 2-1,1 2 0,0 3-1,2 3-1,0 5-2,2 4-1,0 3-1,0 4-3,0 5-2,0 3-1,0 3-3,0 4-1,0 3-2,0 2-2,-2 2-1,0 2-2,-3 0-1,-2 1-2,-1 2-2,0 0-4,1 1-4,-1 2-3,1-2-2,2-1 0,2-2-1,2-2-1,1-4-2,0-4-4,0-6-4,0-4-4,0-8-6,0-11-7,0-10-8,0-12-7,0-10 1,2-11 9,0-11 10,2-10 10,-1-6 7,-1 1 3,0-1 5,-1 0 4,-1 3 4,0 6 6,0 6 4,0 6 5,0 5 4,0 5 4,0 5 3,0 5 3,1 2 2,3 2 1,4 1 0,2 0 0,3 2-1,1-1-1,3 0-3,2 0-2,1 1-2,1 0-2,1 2-3,1 1-1,2 0-2,3 2-2,3 0-1,3 2-1,0-1-2,-2 0-1,-1-2-1,-3 0-1,-2 0-4,-3 0-3,-3 1-6,-3 2-3,-3-3-8,-4-8-7,-5-6-10,-2-7-7,-5-2-1,0 1 9,-3 3 7,-2 1 9,-1 3 10,0 1 11,0 2 13,1 3 10,-1 1 8,0 2 0,0 2 0,0 2 2,-1 4 0,-3 6 2,-4 6 0,-2 6 1,0 4-3,3 2-5,3 4-6,3 3-5,1 2-5,0-1-1,0 0-3,0 1-2,1-2-2,2 0-3,2-1-2,3-1-3,0-1-2,1-3-2,2-1-1,0-3-1,3-2-3,4-3-3,3-2-5,5-4-4,4-3-2,3-4-3,5-4-1,3-4-2,4-6 0,2-7 3,4-9 3,3-7 4,1-5 0,2-2-3,0-2-3,2-2-3,-2-2 0,-2-2 3,-4-2 4,-2-2 2,-5 2 4,-6 4 4,-5 6 4,-6 4 3,-5 5 6,-3 5 7,-3 5 6,-2 5 7,-4 6 11,-4 6 17,-4 8 16,-4 6 17,-2 6 0,1 4-14,-1 3-17,0 5-14,1 2-10,2 0-4,2 2-4,3 1-4,0-1-3,2-3-2,0-3-2,2-3-1,1-2-3,2-1 0,2-1-2,2-1 0,1 0-1,1 0 0,1-1 1,2 1 0,-2-1-1,-1-1-3,-2-1-3,-2 0-2,-2-1 0,-2 1 2,-2 1 2,-2 2 4,-3 0 1,-4 3 2,-3 2 2,-5 1 1,-2 2 0,-1 1 0,-1 1-1,-1 1-1,-1 0-3,1-1-7,-1-1-6,1-1-7,1-3-5,2-3-5,4-5-5,3-3-5,3-5-5,2-6-4,4-6-4,3-5-4,2-4 2,2 2 7,2 1 6,1 1 8</inkml:trace>
</inkml:ink>
</file>

<file path=ppt/ink/ink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9"/>
    </inkml:context>
    <inkml:brush xml:id="br0">
      <inkml:brushProperty name="width" value="0.05609" units="cm"/>
      <inkml:brushProperty name="height" value="0.05609" units="cm"/>
      <inkml:brushProperty name="color" value="#00BFF3"/>
    </inkml:brush>
  </inkml:definitions>
  <inkml:trace contextRef="#ctx0" brushRef="#br0">61072 54730 392,'0'-15'3,"2"1"9,0 1 6,2 1 8,-1 5 7,-1 10 8,0 9 7,-2 11 7,-1 5 0,-4 2-7,-2 3-7,-3 1-7,-1 2-5,0 0-3,2 2-2,1 1-2,0 0-3,0 0-2,0 0-2,1 0-2,-1-1-3,2-2-2,1-2-2,0-1-2,3-4-4,4-4-4,4-3-6,4-5-5,2-3-4,3-4-1,2-5-2,1-2-2,2-8 0,1-10 0,1-9 0,1-10-1,1-8 2,-1-2 0,1-6 2,-1-2 1,-1-3 2,-3 2 5,-3 1 4,-3 1 5,-3 1 4,-2 2 3,-4 2 3,-2 2 3,-3 4 2,0 6-1,-2 5 0,0 7-1,-4 6-3,-4 7-4,-5 6-5,-5 8-5,-1 6-6,1 9-9,3 7-10,1 9-8,2 0-1,3-4 5,1-5 8,2-5 5,2-4 4,0-1-3,2-3-1,1-1-2</inkml:trace>
</inkml:ink>
</file>

<file path=ppt/ink/ink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09"/>
    </inkml:context>
    <inkml:brush xml:id="br0">
      <inkml:brushProperty name="width" value="0.0489" units="cm"/>
      <inkml:brushProperty name="height" value="0.0489" units="cm"/>
      <inkml:brushProperty name="color" value="#00BFF3"/>
    </inkml:brush>
  </inkml:definitions>
  <inkml:trace contextRef="#ctx0" brushRef="#br0">62186 56250 449,'-14'43'144,"1"-6"-31,2-7-30,3-7-31,0-5-18,2 0-6,0 0-5,2-2-6,1-1-3,2 1-2,2 0-1,2-1-2,2 0-2,2-3-4,1-1-3,3-2-4,2-2-4,2-2-3,1-3-4,3 0-2,0-4-3,1 0 1,-1-3 0,1-2 1,-1 0 0,1 0 0,-1 2 0,1 1 0,-1-1 1,-3 0 0,-1-2 1,-2 0 1,-2 0-2,-1 1-3,-1 0-3,0 2-4,-3-1-5,-3 0-4,-2-1-6,-3-2-4</inkml:trace>
</inkml:ink>
</file>

<file path=ppt/ink/ink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10"/>
    </inkml:context>
    <inkml:brush xml:id="br0">
      <inkml:brushProperty name="width" value="0.04724" units="cm"/>
      <inkml:brushProperty name="height" value="0.04724" units="cm"/>
      <inkml:brushProperty name="color" value="#00BFF3"/>
    </inkml:brush>
  </inkml:definitions>
  <inkml:trace contextRef="#ctx0" brushRef="#br0">62575 56239 465,'-7'-5'13,"2"6"26,2 6 25,2 6 25,1 6 6,0 9-17,0 7-17,0 8-17,-2 9-14,-4 11-13,-4 11-13,-3 11-12,-2 4-16,2-2-17,3-2-18,1-2-16,1-7-6,1-15 8,-1-13 8,0-13 7</inkml:trace>
</inkml:ink>
</file>

<file path=ppt/ink/ink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25"/>
    </inkml:context>
    <inkml:brush xml:id="br0">
      <inkml:brushProperty name="width" value="0.06252" units="cm"/>
      <inkml:brushProperty name="height" value="0.06252" units="cm"/>
      <inkml:brushProperty name="color" value="#FED406"/>
    </inkml:brush>
  </inkml:definitions>
  <inkml:trace contextRef="#ctx0" brushRef="#br0">43950 31477 351,'0'-15'35,"2"2"-5,0 3-4,2 1-4,1 0-2,1 0-1,3-1 1,2-1-1,1-1 0,2 0-1,0 1 0,1-1-2,0 0 0,-1 1-2,-1-1 0,0 0-1,-1 2 0,-1 2-1,1 4-2,0 3 0,-1 2 0,-3 3-1,-1 4 0,-2 2 0,1 2 1,4 2 2,3 0 2,5 1 2,3-1-1,3-3-3,3-3-4,3-2-4,1-3-2,-1-2-2,-1-2-2,-1-2-2,0-3-1,1-2 0,0-3-1,2-3 0,-1-1 0,-1 1 1,-3 0 0,-1 2 2,-2 1 0,-1 3 3,-1 1 2,-1 2 2,-1 2 1,-1 2 3,0 2 2,-2 2 1,-1 3 3,-1 4 1,-1 3 3,0 5 2,2-1-2,7-3-4,7-4-4,7-4-4,1-3-4,-2-1-2,-3 0-1,-3-2-3,-1 0-1,1-2 0,0 0-2,2-1 0,0-1-1,-1 0 0,-1 0 0,-1 0 0,-2 1 0,-3 0 1,-3 2 1,-3 0 1,-2 2 1,-1 2 4,0 2 4,-2 2 4,1 0 3,1-1 1,3 0 3,2-2 3,0-1-1,-1 0-3,-1-2-3,-1 0-2,0-1-3,2 2 0,0 0-2,1 2-2,0 0-1,-1 0-1,-1-1-1,-1 1-1,0 0-5,0-2-10,-1 0-9,1-2-10,-4 1-14,-6 2-17,-8 2-19,-6 2-17</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26"/>
    </inkml:context>
    <inkml:brush xml:id="br0">
      <inkml:brushProperty name="width" value="0.07197" units="cm"/>
      <inkml:brushProperty name="height" value="0.07197" units="cm"/>
      <inkml:brushProperty name="color" value="#FED406"/>
    </inkml:brush>
  </inkml:definitions>
  <inkml:trace contextRef="#ctx0" brushRef="#br0">44094 31378 305,'-18'-2'27,"10"0"6,11-3 8,12-2 7,4 0-1,1 0-8,-1 2-8,1 1-9,0 0-5,-1 2 1,1 0-1,0 2 0,-1 0-1,1 2-2,-1 0-1,1 2-3,-1-1-1,1-1 0,-1 0-2,1-1 0,1-2-1,1-1-1,3 0 1,1-1 0,2-2-2,1 0-2,1-1-3,1-1-2,-1 0 0,-2 2 0,-1 2 0,-3 2 2,-1 1 0,-3 2 2,-1 0 1,-2 2 2,-3 0 0,-1 3 0,-2 2 0,-2 2 0,0 0 2,1-1 2,3-1 4,2 0 3,0-3 0,1-1-3,0-2-2,-1-2-3,2-2-3,3-4-1,4-2-2,2-3-3,2-1 0,2 0 0,2 2 0,3 1 0,-1 1 0,0 2 1,-1 2 0,-1 3 2,-2 0-1,-1 0 2,-3 0 0,-1 0 1,-2 0 0,-1 3 1,-1 2 0,-1 2 0,1 0 1,3-1 2,3 0 2,3-2 1,0 0 0,-3 0-1,-4 0 0,-1 0-1,-2 0-1,1 0-1,1-1 0,1 1 0,1 1-1,1 0 0,1 1-1,1 2 0,1-1-1,0-1-2,2-1-3,1 0-2,0-2-1,1 0 0,-1-2-2,0 0 1,0-2-1,-3 0 0,-2-2-1,-1 0 0,-2-2 1,-1 0 0,-1-1 0,-1-1 1,0-1-1,0 0-3,-1 0-2,1 1-3</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31"/>
    </inkml:context>
    <inkml:brush xml:id="br0">
      <inkml:brushProperty name="width" value="0.06249" units="cm"/>
      <inkml:brushProperty name="height" value="0.06249" units="cm"/>
      <inkml:brushProperty name="color" value="#FED406"/>
    </inkml:brush>
  </inkml:definitions>
  <inkml:trace contextRef="#ctx0" brushRef="#br0">13572 21109 352,'-19'0'60,"7"2"6,8 1 3,8 0 6,7 0-5,7-2-14,7-2-13,7-2-13,3-1-9,1 0-5,-1 0-3,0 0-5,0 1-2,-3 0-1,-2 2 0,-1 1-1,-2 0 0,1 0-1,-1 0 1,0 0-1,1-2 0,1 0 0,1-3 0,1-2 0,0-1 1,1 2-1,-1 1 1,0 1 0,2-1 0,1 0-1,2-2 0,2 0 0,1 0-1,-1 0 1,-2 2 0,0 1 0,-1 0 1,-1 2 0,-1 0 1,-1 2 1,-2 0-1,-2 0-1,-1 0-1,-3 0-2,-1 0 0,-1 0-1,-1 0 1,0 0 0,-2 0-1,1 0 0,-1 0 0,1 0-2,-1 0 1,-1 0 0,-1 0 0,-1 0 1,0 0 0,2 0 0,0 0 0,1 0 0,1 0 0,1 2-1,1 0-1,1 2 0,0-1-1,-1-1-1,-1 0 0,-1-1 0,0-1 0,1 1 0,1 2 0,2 0 2,-2 1-1,0-2 0,-1 0-1,0-2 1,-2 0-1,1 0 0,-1 0 1,1 0 0,-1 0 1,-1 0-1,-1 0 0,0 0 0</inkml:trace>
</inkml:ink>
</file>

<file path=ppt/ink/ink429.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3T01:24:54.021"/>
    </inkml:context>
    <inkml:brush xml:id="br0">
      <inkml:brushProperty name="width" value="0.05292" units="cm"/>
      <inkml:brushProperty name="height" value="0.05292" units="cm"/>
      <inkml:brushProperty name="color" value="#FF0000"/>
    </inkml:brush>
  </inkml:definitions>
  <inkml:trace contextRef="#ctx0" brushRef="#br0">6676 7400 0,'0'0'0,"0"0"15,0 0-15,0 0 0,0 0 0,0 0 16,0 0-16,22-3 0,-22 3 16,0 0-16,0 0 15,21 3-15,-21-3 0,0 0 0</inkml:trace>
  <inkml:trace contextRef="#ctx0" brushRef="#br0" timeOffset="5898.7993">7787 8306 0,'0'0'0,"0"0"0,0 0 0,0 0 16,24-7-16,-24 7 0,25-4 16,-9 2-16,1-1 0,2 2 15,2-1-15,1 1 0,1 0 16,9 0-16,1 0 0,-1 1 0,1-1 16,0 1-16,4-1 0,5 1 15,-3 0-15,2 1 0,1-1 16,-1 0-16,-3 1 0,10 0 15,-1 0-15,-4-1 0,-2 0 0,1 0 16,2 1-16,-3 1 16,-3-1-16,3 2 0,3-2 15,-3 1-15,-2-1 0,9 1 16,2 0-16,-5 1 0,-2 0 0,3 1 16,4-1-16,-4-2 0,-2 0 15,3 1-15,0-1 16,-3 1-16,-2-1 0,8 0 0,-1 0 15,-4-1-15,-3 0 0,1-1 16,2 2-16,-4-1 0,-2-1 16,1 2-16,1 0 0,-2 0 15,-3 1-15,2-1 0,0-2 16,-3-1-16,-3 0 0,2 0 16,2 1-16,-7-1 0,-2 2 0,2-2 15,1 0-15,-3 0 0,0 1 16,-2 0-16,-1-1 15,0 0-15,-2 0 0,1-1 0,2 2 16,-6-1-16,-1 0 0,-1 0 16,1 0-16,-3 0 0,0 1 15,-1 1-15,-1 0 0,-2-1 16,-1 1-16,-1-1 0,-1 0 16,-2 1-16,0-1 0,-3 1 0,0-1 15,0 1-15,-3 0 0,2 1 16,-2-1-16,0 0 0,0 0 15,-5 3-15,1-1 0,-2 1 16,0-2-16,-2 1 0,-2-1 16,-1 1-16,-2 0 0,-4 0 15,-1 0-15,-1 0 0,0-1 0,-8 2 16,-3-1-16,0 0 16,0 0-16,-3-1 0,-2 2 15,-7-2-15,1 0 0,-3 0 0,-1-1 16,1 1-16,2-1 0,-10 1 15,-1-1-15,5 1 0,3-1 16,-3 1-16,-1 0 0,2-1 16,3 0-16,-9 0 0,0 0 15,5 1-15,3 0 0,-3-1 16,0 0-16,2-1 0,5 0 0,-11 1 16,1 1-16,9-1 15,2 0-15,-6-1 0,-1 1 0,3 0 16,2-1-16,-1-1 0,-1 1 15,2 0-15,2 1 0,-1-1 16,2-1-16,0 3 0,3 0 16,-3-1-16,-1-1 0,4-1 15,0 0-15,-1 1 0,-4 1 16,11-1-16,0 0 0,-8 2 16,-2 0-16,9-1 0,2 0 0,-3 0 15,-2 0-15,2 0 0,2 1 16,-1-1-16,-1 2 0,1-1 15,3 0-15,-3 0 0,-1 0 16,3 0-16,2 0 0,-3 1 16,-1 1-16,3-1 0,2-1 15,0 0-15,-1 0 0,5 1 16,0-1-16,0 0 0,0 1 16,1-1-16,1 1 0,0-1 0,0-1 15,2 1-15,-1 1 0,1-2 16,2 0-16,3 0 0,0 0 15,1 0-15,1 0 0,1-2 16,3 2-16,-1-1 0,2-1 16,2 1-16,1 0 0,0 1 15,0-1-15,1 0 0,1 1 16,1 0-16,-3 0 0,3 0 16,0 0-16,0 0 0,0 0 15,3-2-15,0 0 0,0 2 0,4 0 16,0 0-16,2-1 0,-1 1 15,3 1-15,1-1 0,1 0 16,1-1-16,1 1 0,1-1 16,-1 1-16,4 0 0,2-1 15,4-1-15,0 2 0,0-1 16,1 1-16,1-1 0,-1 0 0,2 0 16,1 0-16,-2 0 15,0 0-15,9 0 0,-1 0 0,-1 0 16,-2 1-16,4 0 0,0-1 15,-2 1-15,-1-2 0,3 1 16,0 0-16,-1 0 0,-1 0 16,7-1-16,1-2 0,-2 2 15,-1 1-15,-1 0 0,2 0 16,-2 0-16,1 0 0,-1 1 16,2-1-16,-1 1 0,-1-1 0,6 0 15,0 0-15,-2 0 0,-1 0 16,0 0-16,0 0 15,-2 1-15,0 1 0,1-1 0,-1-1 16,0 0-16,0-1 0,0 2 16,2-1-16,-1 1 0,-2-1 0,2 0 15,1 0-15,-3 0 16,0 1-16,1-2 0,2 0 16,-2-2-16,-3 2 0,2 0 15,0 1-15,-2 0 0,-3 2 0,2-1 16,4 0-16,-5 0 0,-3 2 15,2-1-15,1 1 0,-3-1 16,-3-1-16,2 3 0,0-1 16,0 0-16,-2-1 0,1 1 15,1 0-15,-3 0 0,-1 0 0,2-1 16,4 0-16,-7 0 16,-2 0-16,1-1 0,1-1 15,1 1-15,-1 2 0,0-2 16,2 0-16,-3 0 0,-1-2 0,3 1 15,1 0-15,-1 0 0,-2 0 16,0 0-16,0-1 0,-1 2 16,1 2-16,-1-1 0,0 1 15,-3-1-15,-3-1 0,0 1 16,-1 1-16,-3-1 0,-2 0 0,-1-1 16,-2 1-16,0-1 0,-1-1 15,-2 2-15,0 0 0,-2 0 16,-1-1-16,0 0 15,-2 0-15,3 0 0,-3 0 0,0 0 16,0 0-16,1 2 0,-1-2 16,0 0-16,-3 0 0,1 1 15,-1-1-15,-3 0 0,0 0 16,-2-1-16,0 0 0,-3-1 16,-2 1-16,-1 0 0,-1 1 0,-1 0 15,-2 0-15,1 0 16,-2 0-16,-9 0 0,0-1 0,0 0 15,2 1-15,-4-2 0,-2 1 16,1 0-16,1-1 0,-7 1 16,-1-1-16,3 0 0,1 0 15,-3 0-15,0 0 0,2-1 16,1 1-16,-2 0 0,0-1 16,-6 1-16,3-2 0,0 1 0,-2 0 15,2 1-15,3 2 0,-3-2 16,0 0-16,1-2 0,2 2 15,-4 0-15,-2 1 0,3-1 16,1 1-16,-8 1 0,-2 0 16,4 0-16,2 1 0,-2-1 15,-2 0-15,3 0 0,1 0 0,-2 0 16,-1 0-16,3 0 0,1 0 16,-1 0-16,-2-1 15,2 1-15,2 0 0,-5 0 0,-2 1 16,9-1-16,2 0 0,-6 1 15,0 1-15,8 0 0,1 0 16,-8 1-16,0-3 0,6 1 16,1 0-16,-2 0 0,-3 1 15,3 1-15,1 1 0,-2-2 16,-2-1-16,4 2 0,2 0 0,-2-1 16,-2 0-16,4 1 15,2-2-15,1 0 0,-2 1 16,3-1-16,2 0 0,2 0 0,0 0 15,3 0-15,1 1 0,1-4 16,1 1-16,6 0 0,0-1 16,1 1-16,1 0 0,1 1 15,2-1-15,2 1 0,2-1 16,2 0-16,-2 1 0,2 0 16,2 0-16,-2 0 0,2 0 15,0 0-15,0 0 0,0 0 0,0 0 16,0 0-16,2 0 15,-2 0-15,2-3 0,2 3 0,-1-1 16,3 1-16,0 1 0,4-1 16,1 0-16,1 0 0,0 0 0,4 0 15,1 0-15,1 0 16,1 0-16,6-1 0,1-1 16,-1 2-16,0 1 0,3-1 0,2-1 15,-2 1-15,0 0 0,3-1 16,1 0-16,5 0 0,0 1 15,0 0-15,3 1 0,-2-1 16,0-1-16,0 2 0,3 0 16,4-1-16,-3 1 0,3 0 15,1 1-15,-3-1 0,-4-1 16,4 2-16,3 0 0,-5-1 16,-1-1-16,10 1 0,0 1 15,-4-1-15,-4-1 0,3 0 0,3-2 16,-4 2-16,-3-1 0,4 0 15,3 0-15,-4 0 0,-2-2 16,6 2-16,2 0 0,-9 1 16,-3-1-16,7 0 0,2 0 15,-5-1-15,-4 0 0,3 0 0,2 1 16,-4 0-16,-3 1 0,3 0 16,0 0-16,-2 1 0,-4-1 15,3 1-15,2 1 0,-8-2 16,-1 1-16,3 1 0,1 0 15,-2 0-15,-2-2 0,0 1 16,2 0-16,-2-1 0,-1 2 16,0-4-16,2 1 0,-4 0 15,-1 0-15,0 2 0,1 0 16,-5 0-16,-1-1 0,0 0 16,0 0-16,-2-1 0,-2 1 0,1 0 15,-1 0-15,0 0 0,-2 0 16,-3 0-16,0 1 0,-1-1 15,-1 0-15,-1 0 0,-2 0 16,-1 0-16,-1-1 0,-2 1 16,0 0-16,-2 0 0,3 0 15,-3 0-15,2 0 0,-2 0 16,0 0-16,0 0 0,0 0 16,0 0-16,0 0 0,0 0 15,0 0-15,0 0 0,0 0 16,0 0-16,0 0 0,-2 1 0,2-1 15,-3 2-15,3-2 16,-2 1-16,2-1 0,-2 1 0,2-1 16,-3 1-16,0-1 0,-2 0 15,-3 0-15,-1-1 0,1 1 0,-3-1 16,-3 1-16,1 0 16,-1 0-16,-3-1 0,-2-1 0,0 1 15,-1 0-15,-2-1 0,-3 1 16,-5-1-16,0 0 0,-1 2 15,0-2-15,0 0 0,0 1 16,-8-2-16,-1 1 0,1-1 16,2 2-16,-3-1 0,-1 1 15,2-2-15,-1 2 0,-8-1 0,0 0 16,3 0-16,1 1 0,-1 1 16,-2 0-16,2 0 0,2 0 15,-9 0-15,1 1 0,2-1 16,4 0-16,-3 0 0,0 0 15,3 0-15,2-1 0,-4-1 16,-1 4-16,3-2 0,3 0 16,-9 0-16,0 0 0,6 1 15,4 1-15,-3-2 0,-2 1 16,4 0-16,3 1 0,-2-1 16,-2-1-16,3 1 0,5 2 0,-5-2 15,0 1-15,5-1 0,2 1 16,-1 0-16,-3 0 0,8 0 15,0-1-15,0 2 0,-1-2 16,4 3-16,2 0 0,-2-1 16,0-2-16,3 1 0,2 0 15,1-1-15,1 0 0,5 0 16,2 1-16,-1 0 0,0-1 16,4 0-16,0-1 0,3 0 15,2-1-15,0 1 0,2 1 0,0-1 16,2 0-16,0 0 0,0 0 15,0 0-15,0 2 0,0-2 16,2-1-16,2 1 0,0-1 16,1 1-16,2-1 0,2 1 15,3 0-15,-1 0 0,2 0 0,3 0 16,1 0-16,1 0 0,0 0 16,7 0-16,1 0 0,1-1 15,0 1-15,2-1 0,1 1 16,0-1-16,1 1 0,7-2 15,1 1-15,-2 0 0,2 0 16,-2 0-16,4-1 0,-1 1 16,-2 1-16,10-2 0,-1 0 15,-2 1-15,-1 1 0,1 0 16,0 0-16,-1-1 0,-1 0 0,10 0 16,1-1-16,-6 1 0,-4 0 15,4 1-15,0 1 16,-1-1-16,-3-2 0,9 2 0,0-2 15,-10 2-15,-3 0 0,10 2 16,1-2-16,-5 0 0,-3 1 16,3 1-16,3 0 0,-6 0 0,-5 0 15,5 0-15,3-2 16,-6 0-16,-3-2 0,1 2 16,3 3-16,-6-2 0,-2-1 15,1 0-15,0 1 0,-3 0 0,-4-2 16,0 0-16,-3-1 0,-6-1 15,-3 0-15,-1 0 0,-1 1 16,-3-1-16,-2 2 0,-3 0 16,-3 0-16,0-1 0,0 1 15,-2 1-15,-4 3 0,-2-1 0,-1-1 16,0-1-16,1 1 0,2-1 16</inkml:trace>
  <inkml:trace contextRef="#ctx0" brushRef="#br0" timeOffset="11065.2225">13276 9899 0,'0'0'16,"0"0"-16,0 0 15,0 0-15,0 0 0,0 0 0,23 1 16,-23-1-16,0 0 0,23 3 16,-13-2-16,0 1 0,0-1 0,2 2 15,1-1-15,2 1 16,-1-1-16,1-1 0,3 2 16,0-1-16,0 0 0,2 1 0,1 2 15,4-1-15,1 1 0,0 0 16,2 0-16,-2 0 0,0 1 15,0-1-15,2 0 0,-2 0 16,1-1-16,7 0 0,1 0 16,-3 0-16,-2 1 0,2-1 15,1 0-15,-1-2 0,0 0 0,0 0 16,1 0-16,-2 0 0,-2-2 16,8 2-16,-1 0 15,0 0-15,-3 0 0,1 0 0,1 0 16,-2 0-16,-2-1 0,2 0 15,1-1-15,-2 2 16,-1-2-16,1 1 0,1-1 0,-2 0 16,-2 0-16,0 0 0,1-1 15,-1-1-15,0 1 0,-1 0 16,2 0-16,-2 0 0,-3 0 0,1-1 16,3 1-16,-3-1 0,0 0 15,0 1-15,1 0 0,-2 0 16,-1 0-16,1-1 0,0 1 15,-1 0-15,-1 0 0,-1-1 16,0 0-16,-4 1 0,0 0 0,0-3 16,2 0-16,-1 0 15,0 2-15,-2-1 0,1-2 16,0 0-16,-2-1 0,2 1 16,0 1-16,-2 0 0,0-2 0,-1-1 15,0-3-15,0 1 0,-2 0 16,1-2-16,2-1 0,-2-1 15,0 0-15,2-1 0,-1 0 16,0-1-16,-1 1 0,0-1 16,1-2-16,-2 0 0,-1 0 0,1-2 15,1-1-15,-1 1 0,-1 1 16,0-4-16,0 1 16,-2 0-16,-1 1 0,-3-1 0,0-1 15,-2 0-15,0 0 0,-2-2 16,-2-1-16,-1 1 0,0 1 15,-5-2-15,-2 0 0,1 1 16,-2 1-16,-1 0 0,-1-1 16,-1 0-16,0 2 0,-3 1 15,-1-1-15,-1 1 0,0 1 16,-5-4-16,-2-1 0,6 7 16,-1 0-16,-6-3 0,-2-2 15,2 4-15,0 1 0,0 1 0,-1 3 16,-1 0-16,1 1 0,-3 0 15,-1 1-15,2 1 0,-1 0 16,-3 2-16,-2 2 0,1 0 16,2 2-16,-4-1 0,-3 1 15,3 2-15,1-1 0,-4 2 0,-2 0 16,4 1-16,1 1 0,-8 1 16,0 1-16,4 0 0,5 0 15,-2 2-15,-2 1 16,3 0-16,1-1 0,-2 3 0,0 0 15,2 0-15,1 0 0,-1 2 16,-2 2-16,3-2 0,1 1 16,-2 0-16,-2 2 0,2-1 15,2-1-15,-3 3 0,0 2 16,2 0-16,2 0 0,-1 2 0,-2 1 16,3-1-16,3-2 0,-1 0 15,0 2-15,4-1 0,1-1 16,-2 4-16,0 1 0,4-1 15,2-2-15,0 1 0,0 1 16,5-2-16,0-1 0,0 3 16,0 1-16,1-2 0,1 0 0,1 0 15,1 1-15,1-1 0,1-1 16,2 2-16,-1 1 16,1-1-16,2-3 0,0 2 0,2-1 15,1-3-15,1 0 0,1 1 16,1 1-16,0 0 0,1 1 15,1-1-15,2 0 0,0 0 16,1-2-16,2 0 0,0 1 16,1 1-16,1 0 0,1-1 15,1 0-15,0 0 0,0-1 0,2 0 16,0 2-16,1-2 0,1 0 16,2 0-16,1 2 15,0-3-15,0-1 0,2 2 0,1 0 16,0-1-16,0-1 0,2-1 15,3 1-15,-2-1 0,0-2 16,4 0-16,2 0 0,-2-1 0,-1 0 16,3-1-16,1-1 15,0 1-15,-1-1 0,8 0 16,-1 0-16,-2-1 0,0-2 0,0 1 16,1-2-16,-2 2 0,-1-2 15,1 0-15,3-2 0,-3-1 16,-2-1-16,2 0 0,3-1 15,-3 0-15,-2-1 0,3-1 16,1-1-16,-2 0 0,-2 0 16,9-3-16,1 0 0,-4 0 15,-3 1-15,2 0 0,1 0 16,-1-2-16,-2 0 0,2 1 16,0 1-16,-4 1 0,-4 3 0,-4-1 15,-4 1-15,-6 0 0,-4 1 0,-2 1 16</inkml:trace>
  <inkml:trace contextRef="#ctx0" brushRef="#br0" timeOffset="227717.9874">18698 12619 0,'0'0'0,"0"0"16,0 0-16,0 0 0,0 0 0,-4-18 15,4 18-15,0 0 16,-2-18-16,2 18 0,0 0 16,-8-21-16,5 16 0,0-3 15,-2 1-15,1-1 0,-1 0 16,-1 0-16,-1 1 0,1 0 0,-1 1 16,-1 2-16,1 0 15,-2 1-15,0 2 0,-1 2 16,-1 2-16,0 1 0,0 3 0,-1 0 15,-1 1-15,0 2 0,0 3 16,1 1-16,1 2 0,-2 5 16,1 0-16,2 0 0,1 2 15,1-3-15,3 1 0,3-2 16,2 0-16,2-1 0,1-4 0,3-1 16,0-1-16,3-2 0,2-1 15,2-4-15,3-1 16,-1-2-16,2-2 0,-1-3 0,2-1 15,0-1-15,0-3 0,1-2 16,0 0-16,0-2 0,-2-2 16,5-2-16,0-2 0,-3-1 15,-2-1-15,-1-1 0,1 0 16,-3 2-16,-2 1 0,-2 2 16,-1 2-16,-4 2 0,0 2 0,-3 2 15,-2 0-15,-2 2 0,-1-1 16,-1 3-16,1 2 15,-3 1-15,0 0 0,-2 1 0,0 1 16,2-1-16,0 0 0,2 0 16</inkml:trace>
  <inkml:trace contextRef="#ctx0" brushRef="#br0" timeOffset="227927.5673">18888 12732 0,'0'0'0,"0"0"0,0 0 0,0 0 15,0 0-15,0 0 0,0 0 16,15 21-16,-15-21 0,0 0 16,0 0-16,16 16 0,-16-16 0,0 0 15,23 7-15,-23-7 0,17 3 16,-10-2-16</inkml:trace>
  <inkml:trace contextRef="#ctx0" brushRef="#br0" timeOffset="228363.8597">19353 12433 0,'0'0'0,"0"0"0,0 0 16,0 0-16,0 0 0,0 0 0,0 0 15,0 0-15,0 0 0,0 0 16,0 0-16,0 0 0,-17-17 16,17 17-16,0 0 0,0 0 15,-29 14-15,29-14 0,-21 19 16,21-19-16,-22 26 0,10-11 16,0 1-16,1 0 0,1 1 0,1 2 15,2 1-15,-2 3 0,1-2 16,3-2-16,1 1 0,2-3 15,2-2-15,1-2 0,2-1 16,2-2-16,2-2 0,1-3 16,3-3-16,0-1 0,2-1 15,0-3-15,2-2 0,1-2 0,0-2 16,1-3-16,-2-2 16,1 0-16,-2-1 0,-1 0 0,0-2 15,-1 2-15,-1 1 0,1-4 16,-4 0-16,-2 5 0,-2 2 15,-2-1-15,0 1 0,-2 1 16,-2 0-16,0 1 0,-1 2 16,1 1-16,0 1 0,-1 1 15</inkml:trace>
  <inkml:trace contextRef="#ctx0" brushRef="#br0" timeOffset="228896.3919">19576 12235 0,'0'0'0,"0"0"0,0 0 15,0 0-15,25 2 0,-25-2 0,22 0 16,-22 0-16,24 4 0,-12-2 16,0 1-16,-1 1 0,0 0 15,-2 2-15,-1 0 16,-2 3-16,0 0 0,-3 1 0,-3 3 15,-2 0-15,-2 2 0,-4 0 16,-2 3-16,-3 6 0,-2 1 16,0-1-16,-2 0 0,2 0 15,1-4-15,-2 3 0,3-4 16,3-2-16,2-4 0,4-1 16,3-1-16,2-4 0,1-2 0,4-2 15,0 0-15,3-2 0,0 1 16,2-1-16,2 0 15,0 0-15,1-1 0,0 0 0,1 1 16,0 2-16,-2 0 0,0 1 16,-1 1-16,-2 0 0,-1 1 15,-2 0-15,-3 1 0,-2 0 0,-2 2 16,-3 1-16,-3 2 16,-1 1-16,-2 0 0,-3 2 15,-4 0-15,0 1 0,-2-1 0,-2 1 16,-2 0-16,0-1 0,0 1 15,-4 2-15,-1-2 0,3 1 16,1-1-16,0 0 0,1-1 16,2-2-16,2-1 0,5-6 15,2-4-15,7 5 0,5 4 16,-1-1-16,0-3 0,0 0 0</inkml:trace>
  <inkml:trace contextRef="#ctx0" brushRef="#br0" timeOffset="229396.6091">20224 12437 0,'0'0'0,"0"0"15,0 0-15,0 0 0,0 0 16,0 0-16,0 0 0,0 0 0,0 0 16,24-12-16,-24 12 15,0 0-15,0 0 0,0 0 0,21-10 16,-21 10-16,0 0 0,0 0 15,0 0-15,0 0 0,14-15 16,-14 15-16,4-1 0,-1 1 16,-1 0-16,-2 0 0,0 0 15,0 0-15,0 0 0,2 5 16,-2-5-16,-3 8 0,-1-2 0,0 2 16,0 2-16,-2 0 15,0 1-15,-3 2 0,-1 1 0,-1 0 16,0 0-16,-1 0 15,-2 2-15,1 0 0,0-1 0,-5 5 16,1-2-16,0-1 0,1-1 16,-1-2-16,2 0 0,-1-3 15,1-5-15,0-1 0,2-2 16,2 0-16,2-2 0,2 1 16</inkml:trace>
  <inkml:trace contextRef="#ctx0" brushRef="#br0" timeOffset="229648.7892">20014 12509 0,'0'0'0,"0"0"16,0 0-16,0 0 0,21 7 0,-21-7 15,0 0-15,24 15 0,-15-9 16,1 1-16,1 2 0,1 0 15,0 2-15,0 1 0,2 0 16,-1 0-16,0 1 0,0 0 16,2 0-16,1 1 0,1 0 0,-1-2 15,0 0-15,-2-4 0,-2-2 16,-2-2-16,-1 0 16,-1 0-16</inkml:trace>
  <inkml:trace contextRef="#ctx0" brushRef="#br0" timeOffset="230147.6314">20576 12296 0,'0'0'0,"0"0"15,0 0-15,0 0 0,0 0 0,0 0 16,0 0-16,0 0 0,0 0 15,1 27-15,-1-27 0,-2 20 16,2-20-16,-5 22 0,1-9 16,1-1-16,1 2 0,0-1 15,-1-1-15,1 0 0,1-1 16,1-1-16,0 0 0,2-2 0,2 1 16,0-4-16,3 1 0,2-4 15,2-1-15,1-2 16,2-3-16,0-1 0,2-1 0,0-1 15,2 1-15,3-2 0,0 2 16,-1 0-16,-2 3 0,-1 0 16,-2 0-16,-1 3 0,-1 2 15,-2 2-15,-2 0 0,-2 3 16,-1 1-16,-3 2 0,-3 1 0,-3 3 16,-4 2-16,-2 2 0,-2 1 15,-3 1-15,-2 3 0,-2 0 16,-1 0-16,-6 6 0,-3 0 15,2-3-15,0-2 0,1-2 16,0-1-16,-1-4 0,2-3 0,-5-2 16,2-2-16,6-5 15,2-2-15,2-2 0,-1-3 16,1-3-16,2-5 0,3 3 0,2 1 16,2 2-16</inkml:trace>
  <inkml:trace contextRef="#ctx0" brushRef="#br0" timeOffset="230380.649">20432 12355 0,'0'0'0,"0"0"16,0 0-16,0 0 0,0 0 0,19-15 16,-19 15-16,0 0 0,29-13 15,-15 9-15,0 1 0,1-1 16,2 0-16,1 2 0,0-1 15,2 0-15,0 2 0,5-3 16,2 0-16,0 1 0,1-1 16,0 0-16,-1-1 0,-4 1 0,-3 1 15,-3 0-15</inkml:trace>
  <inkml:trace contextRef="#ctx0" brushRef="#br0" timeOffset="230848.6609">21216 12054 0,'0'0'0,"0"0"16,0 0-16,0 0 0,0 0 15,0 0-15,0 0 0,0 0 16,0 0-16,0 0 0,0 0 0,0 0 16,-12 28-16,12-28 15,-13 26-15,13-26 0,-18 32 0,7-12 16,-1 3-16,-2 2 0,0 2 15,-4 10-15,1 3 0,-1 1 16,2 0-16,-2 9 0,3 0 16,0-4-16,3 0 0,1 2 15,1-3-15,3-4 0,4-4 0,2-5 16,1-3-16,2-4 16,2-3-16,1-7 0,3-1 0,1-6 15,-1-2-15,1-4 0,1-3 16,1-4-16,1-2 0,3-4 15,0-3-15,1-3 0,-1-3 16,0-3-16,2-3 0,-3 1 16,0 0-16,-2 0 0,-1 0 15,-1 3-15,-2 1 0,-1-2 16,-3 3-16,-1 7 0,-2 1 16,-2 1-16,-3 1 0,-1 2 0,-2 3 15,-2 3-15,-2 2 16,0 1-16,0 1 0,-1-1 15,-1 2-15,1 0 0,1 1 0,0 0 16,1-3-16,1 1 0,1-1 16,2 0-16</inkml:trace>
  <inkml:trace contextRef="#ctx0" brushRef="#br0" timeOffset="231113.5425">21430 12539 0,'0'0'0,"0"0"16,0 0-16,0 0 0,0 0 0,23 2 16,-23-2-16,0 0 0,26-2 15,-26 2-15,0 0 0,29 1 16,-19-1-16,0 0 0,0 0 15,-2 0-15,0 0 0,-1 0 16,-2 0-16,0 0 0,-2 0 0,0 0 16,1 0-16,-2 0 15</inkml:trace>
  <inkml:trace contextRef="#ctx0" brushRef="#br0" timeOffset="231280.8854">21454 12693 0,'0'0'0,"0"0"15,0 0-15,0 0 0,0 0 16,0 0-16,23-2 0,-23 2 16,0 0-16,28-2 0,-28 2 15,26-2-15,-13 0 0,3 0 16,0-2-16,1 1 0,-1 0 0,-1 2 16,-2 0-16,-2-1 0</inkml:trace>
  <inkml:trace contextRef="#ctx0" brushRef="#br0" timeOffset="232367.3175">22469 12339 0,'0'0'0,"0"0"16,-2-3-16,0 3 0,0 0 0,-1 1 15,1-1-15,-1 2 0,0-1 0,-3 0 16,-1-1-16,1 2 15,-2 1-15,-1-2 0,-1 0 16,2 0-16,-1-1 0,0 5 0,1 6 16,1-1-16,0-2 0,1-1 15</inkml:trace>
  <inkml:trace contextRef="#ctx0" brushRef="#br0" timeOffset="232730.0089">22105 12285 0,'0'0'0,"0"0"0,0 0 16,0 0-16,0 0 0,-5-20 0,5 20 15,0 0-15,0 0 0,0 0 16,-6-22-16,6 22 16,0 0-16,0 0 0,0 0 0,-6-20 15,6 20-15,0 0 0,0 0 16,0 0-16,0 0 0,0 0 15,0 0-15,-11 21 0,11-21 16,-6 21-16,6-21 0,-6 27 16,6-27-16,-9 30 0,9-30 15,-11 34-15,5-17 0,1 2 0,-1 0 16,-1 5-16,-1-1 0,1 0 16,1-1-16,-1-1 0,0-1 15,2-2-15,-1 0 0,1-2 16,0 0-16,1-1 0,0-2 15,0-2-15,1-1 0,1 0 16,2-3-16,1 1 0,1 0 0,-1-2 16,0-2-16,0 0 0</inkml:trace>
  <inkml:trace contextRef="#ctx0" brushRef="#br0" timeOffset="233009.202">22162 12676 0,'0'0'0,"0"0"0,0 0 15,0 0-15,0 0 0,0 0 0,0 0 16,0 0-16,0 0 0,0 0 16,0 0-16,0 0 0,0 0 15,0 0-15,0 0 0,25-9 0,-25 9 16,0 0-16</inkml:trace>
  <inkml:trace contextRef="#ctx0" brushRef="#br0" timeOffset="233663.3146">22570 11917 0,'0'0'0,"0"0"0,0 0 16,0 0-16,0 0 0,0 0 0,0 0 15,0 0-15,-16 13 0,16-13 16,0 0-16,-13 18 0,13-18 0,0 0 16,-17 25-16,12-13 0,-1 1 15,0 2-15,-1 1 16,1 2-16,-1 1 0,-1 2 0,0 3 15,-1 6-15,-1 1 0,1 2 16,0 2-16,1-2 0,2 1 16,-2 5-16,1 0 0,1-3 15,0-3-15,3-1 0,1 0 16,2-4-16,1-2 0,1-2 16,1-4-16,1-1 0,0-3 0,2-2 15,1-3-15,1-4 0,1-3 16,1-5-16,1-3 0,-2-2 15,0 1-15,2-5 0,2-3 16,-1 0-16,1-1 0,3-7 16,1-1-16,-2-1 0,1 1 0,-3-2 15,-1-1-15,-1 2 16,-1 1-16,-2 0 0,-3 1 16,-1 2-16,-3 0 0,-2 5 0,-1 3 15,-3 1-15,-1 1 0,-2 2 16,-2 0-16,1 4 0,-1 1 15,-2 1-15,-1 0 0,-2 1 16,1 0-16,0 1 0,-1 1 16,1 0-16,1 0 0,0 1 15,-1-1-15,3 1 0,1 0 16,1 0-16,0 2 0,3-1 16,3-1-16,1 0 0,0 0 0,-1-2 15</inkml:trace>
  <inkml:trace contextRef="#ctx0" brushRef="#br0" timeOffset="234297.9825">23072 12058 0,'0'0'0,"0"0"16,0 0-16,0 0 0,0 0 0,0 0 15,0 0-15,-21-9 0,21 9 16,0 0-16,-23 8 0,23-8 16,-20 12-16,20-12 0,-25 19 15,13-7-15,1 0 0,1 2 0,0 1 16,1 1-16,1-1 0,3 0 15,2 3-15,-1 1 0,3-2 16,2 2-16,4-1 0,0-3 16,3-1-16,1 0 0,1 0 15,1-1-15,0-1 0,1 0 16,0-1-16,0-1 0,-1 1 0,0-1 16,0 0-16,-1 1 0,-1 0 15,-2-1-15,-2 0 16,-1 0-16,-1 0 0,-3 0 0,-3 0 15,-1 0-15,-1 2 0,-3-2 16,-2 2-16,-1-2 0,0-2 16,-2 2-16,-2 0 0,1-1 15,0-2-15,-1-1 0,1-1 16,1-2-16,1-2 0,1-1 16,1-3-16,2-2 0,2-1 15,4-3-15,3-2 0,2-2 0,0-1 16,3-4-16,4 0 0,1-1 15,3-2-15,0 0 0,3 0 16,-1 2-16,1 1 0,5-3 16,0 1-16,-1 2 0,-3 3 15,1 1-15,0 1 0,-1 2 16,-2 0-16,1 2 0,-1 0 16,-2 0-16,0 3 0,-3 2 0,-2 1 15,-4 2-15,1-1 0,-2 1 16</inkml:trace>
  <inkml:trace contextRef="#ctx0" brushRef="#br0" timeOffset="235363.5023">18659 13600 0,'0'0'0,"0"0"0,0 0 15,0 0-15,11-16 0,-11 16 0,0 0 16,23-19-16,-14 12 0,2-1 16,1-1-16,2 1 0,0 0 0,1-2 15,1 1-15,-1 1 16,1 0-16,2-1 0,0 0 0,-2 5 16,-1 1-16,-3 2 0,-1 2 15,-2 3-15,-1-1 0,-4 2 16,-1 2-16,-1 3 0,0 2 15,-2 2-15,-3 2 0,-2 5 16,-2 1-16,-1 2 0,0 1 16,-2 0-16,0-2 0,-1 1 15,0-1-15,-1 3 0,1-3 0,1-1 16,2-1-16,1-3 0,2-4 16,0 0-16,2-3 15,1-3-15,1 1 0,1-2 16,1-1-16,1-1 0,3-3 0,0-2 15,1-4-15,2-1 0,3-1 16,3-3-16,0-2 0,-2 2 16,-2 1-16,-1 2 0</inkml:trace>
  <inkml:trace contextRef="#ctx0" brushRef="#br0" timeOffset="235531.7896">19154 13751 0,'0'0'0,"0"0"0,0 0 16,0 0-16,0 0 0,0 0 0,0 0 16,0 0-16,5 20 0,-5-20 15,0 0-15,0 0 0,0 0 0,0 0 16,15 18-16,-15-18 0,0 0 16,0 0-16,23-11 15,-23 11-15</inkml:trace>
  <inkml:trace contextRef="#ctx0" brushRef="#br0" timeOffset="235880.2497">19485 13479 0,'0'0'16,"0"0"-16,0 0 0,0 0 0,0 0 15,-14 22-15,14-22 0,-15 20 16,7-8-16,0 3 0,-2 3 15,-1-1-15,0 1 0,0 2 16,1 0-16,1 0 16,0 0-16,0 1 0,2 0 0,1-3 15,2-2-15,3-1 0,1-3 16,3-1-16,2-2 0,3-4 16,2-2-16,2-1 0,1-2 0,4-3 15,2-1-15,-1-2 0,1-1 16,1-1-16,0-1 15,0-2-15,1-1 0,0-1 0,0-1 16,2-2-16,-2-1 0,-3 0 16,-1-1-16,-3 2 0,-1 1 15,-3 3-15,-1 2 0,-2 2 16</inkml:trace>
  <inkml:trace contextRef="#ctx0" brushRef="#br0" timeOffset="236148.8767">19734 13441 0,'0'0'0,"0"0"0,0 0 16,0 0-16,0 0 0,0 0 0,0 0 16,0 0-16,0 0 0,0 0 15,-15 18-15,15-18 0,0 0 16,-10 22-16,10-22 0,-9 25 16,9-25-16,-10 32 0,4-13 15,0 1-15,-1 1 0,-1 4 16,1 0-16,-4 7 0,0-3 15,0 2-15,0 0 0,0 0 0,-1 0 16,-3 2-16,1 0 0,3-3 16,2-3-16,0-3 15,0-3-15,3-3 0,1-3 0,3-1 16,1-1-16,0-3 0,0-2 16,1-2-16</inkml:trace>
  <inkml:trace contextRef="#ctx0" brushRef="#br0" timeOffset="237049.8384">19958 13624 0,'0'0'0,"0"0"0,0 0 15,0 0-15,0 0 0,0 0 0,0 0 16,0 0-16,0 0 0,0 0 15,0 0-15,0 0 0,4 23 16,-4-23-16,0 0 0,0 0 16,22 2-16,-22-2 0,0 0 15,29-2-15,-29 2 0,23-1 16,-23 1-16,27-3 0,-13 1 16,0 1-16,2-2 0,-3 2 0,-2-1 15,-1 1-15</inkml:trace>
  <inkml:trace contextRef="#ctx0" brushRef="#br0" timeOffset="237354.5412">20595 13329 0,'0'0'0,"0"0"16,0 0-16,0 0 0,0 0 0,0 0 15,0 0-15,0 0 0,0 0 16,0 0-16,0 0 0,-9 28 16,9-28-16,-9 20 0,9-20 15,-14 28-15,6-12 0,0 3 16,-2 2-16,0-1 0,0 0 0,-3 7 16,-1 1-16,2-1 15,0-3-15,0 3 0,1 1 16,1-3-16,0-2 0,0 3 15,1-5-15,2-2 0,1-2 0,2-4 16,0-1-16,2-3 0,1-2 16,0-1-16</inkml:trace>
  <inkml:trace contextRef="#ctx0" brushRef="#br0" timeOffset="237534.56">20585 13770 0,'0'0'15,"0"0"-15,0 0 0,0 0 16,0 0-16,0 0 0,0 0 16,0 0-16,0 0 0,0 0 0,0 0 15,0 0-15</inkml:trace>
  <inkml:trace contextRef="#ctx0" brushRef="#br0" timeOffset="238047.4474">20988 13226 0,'0'0'0,"0"0"15,0 0-15,0 0 0,0 0 16,0 0-16,0 0 0,0 0 16,0 0-16,-14 28 0,14-28 15,-11 27-15,11-27 0,-14 35 16,4-12-16,0 2 0,-1 1 16,-2 6-16,-1 3 0,-3 8 15,2-3-15,-3 9 0,0-1 0,3-3 16,1-4-16,0 4 0,4-5 15,5-7-15,2-5 0,0-6 16,3-5-16,3-3 0,1-4 16,0-5-16,2-3 0,2-2 15,2-2-15,-1-4 0,2-4 16,0-2-16,2-1 0,-1-3 16,1-1-16,-1-3 0,0 0 0,0-2 15,0-2-15,-1 1 0,-1 2 16,-1-2-16,0 0 0,-2 1 15,-3 1-15,-2 2 0,-1 1 16,-2 2-16,-1 1 0,-2 2 16,-3 2-16,-1 2 0,1 2 0,-2 1 15,-1 2-15,1 3 16,0 1-16,0 0 0,2 0 16,-1 1-16,0 0 0,3 1 15,-1-1-15,2 1 0</inkml:trace>
  <inkml:trace contextRef="#ctx0" brushRef="#br0" timeOffset="238647.4244">21315 13328 0,'0'0'15,"0"0"-15,0 0 0,0 0 0,0 0 16,0 0-16,0 0 0,-18 18 16,18-18-16,-13 16 0,13-16 15,-16 24-15,7-12 0,1 1 16,0-1-16,2-1 0,0 1 16,2-1-16,0 1 0,3-1 15,0 0-15,2-1 0,2 1 0,0-1 16,0-1-16,3 1 0,0 1 15,1-1-15,1 0 0,-1 1 16,1-2-16,0 1 0,0 0 16,-1 1-16,1-1 0,-1 0 15,-1-1-15,1 0 0,-2 2 16,0-1-16,-1 0 0,-1-1 16,0 1-16,-2 1 0,-1-1 0,-2 1 15,-2-1-15,0 1 0,-1-3 16,-1 2-16,-2-2 0,-1 0 15,0 0-15,0-2 0,-1 0 16,0-2-16,1-1 0,0-1 16,0 0-16,0-1 0,2-1 15,-1-2-15,0-1 0,2 0 16,0-1-16,2-3 0,0-1 16,2-1-16,0-1 0,2-1 15,1-1-15,1 0 0,3 0 0,0-1 16,3 0-16,3-4 0,0 0 15,2 1-15,2 0 0,-1 0 16,0-1-16,2 3 0,0 1 16,1 0-16,0 1 0,2 2 15,1 2-15,-4 0 0,-1 1 0,-3 2 16,-1-1 0,-2 2-16</inkml:trace>
  <inkml:trace contextRef="#ctx0" brushRef="#br0" timeOffset="238930.2527">21608 13566 0,'0'0'0,"0"0"0,0 0 0,0 0 16,0 0-16,0 0 0,0 0 16,23-3-16,-23 3 0,0 0 15,0 0-15,29-4 0,-29 4 16,0 0-16,26-4 0,-26 4 16,18-4-16,-10 3 0,0 1 15,-3 0-15,-2-2 0,1 1 0,-1 0 16,-1 1-16</inkml:trace>
  <inkml:trace contextRef="#ctx0" brushRef="#br0" timeOffset="239113.6243">21631 13721 0,'0'0'16,"0"0"-16,0 0 0,0 0 0,0 0 15,0 0-15,31-9 16,-31 9-16,22-8 0,-22 8 15,28-7-15,-14 2 0,1-1 0,-1 1 16,1 0 0,-1 1-16,-2 1 0,-1 0 0</inkml:trace>
  <inkml:trace contextRef="#ctx0" brushRef="#br0" timeOffset="239515.8915">22195 13494 0,'0'0'0,"0"0"0,0 0 15,0 0-15,0 0 0,0 0 16,-4-22-16,4 22 0,0 0 0,0 0 16,-8-21-1,8 21-15,0 0 0,0 0 0,-20-15 16,13 13-16,1 2 0,-2 1 15,-1 1-15,-1 3 0,0 0 16,0 2-16,0 1 0,0 2 16,2 1-16,0 0 0,1 1 0,2 0 15,-1 1-15,2 0 0,0 0 16,2 0-16,0 0 0,2-1 16,2-1-1,3-1-15,0-2 0,1-2 16,-1-2-16,3-1 0,2-1 15,0-4-15,1 0 0,0-1 0,1-2 16,2 0-16,0-3 0,-2 0 16,0-1-16,0 1 0,0 2 15,0-2-15,-1 2 0,-1 1 16,-1 0-16,-2 1 16</inkml:trace>
  <inkml:trace contextRef="#ctx0" brushRef="#br0" timeOffset="239699.7749">22256 13657 0,'0'0'0,"0"0"15,0 0-15,0 0 0,0 0 16,0 0-16,-8 22 0,8-22 16,0 0-16,0 0 0,1 10 15,1-9-15,1-1 0,2-1 16,-1-2-16,2-1 0,-1-3 15,0 1-15,-1 2 0,-1 0 16</inkml:trace>
  <inkml:trace contextRef="#ctx0" brushRef="#br0" timeOffset="240197.3452">22436 13244 0,'0'0'0,"0"0"0,0 0 15,0 0-15,0 0 0,0 0 0,26-8 16,-26 8-16,0 0 0,22-5 16,-22 5-16,16-3 0,-8 0 15,1 1-15,-1 1 0,1 0 16,0-1-16,-1 1 0,0 1 15,-2-2-15,1 2 0,-2-1 16,1 1-16,-1 1 0,0-1 0,-2 2 16,0-1-16,0 2 0,-1 0 15,-1 1-15,-1 1 0,-1 1 16,-1 2-16,-2 2 0,0 0 16,-1 1-16,0 3 0,-1 1 15,1 2-15,-2 2 0,1 1 0,-2 0 16,0 0-16,-2 6 15,1 2-15,1 0 0,-1 1 16,0-2-16,0-1 0,1 0 0,2-1 16,-3 4-16,1-3 0,1-3 15,-1-1-15,1-4 0,2-3 16,-1-2-16,2-2 0,2-4 16,-1 0-16,3-2 0,2-1 15,-2-4-15,2 1 0,-1-4 16,-1-3-16,0 2 0,0 0 0,0 1 15</inkml:trace>
  <inkml:trace contextRef="#ctx0" brushRef="#br0" timeOffset="240713.4991">22705 13311 0,'0'0'0,"0"0"0,0 0 0,0 0 15,0 0-15,0 0 0,22-10 16,-22 10-16,0 0 0,23-4 16,-14 2-16,0 2 0,0 1 0,0 1 15,-1 1-15,1 1 0,0 1 16,-1 1-16,0-1 0,-2 2 16,0-1-16,-2 3 0,-1-1 15,0 3-15,-2 1 0,-2 1 16,-3 1-16,-1 0 0,-2 1 0,-2 2 15,-1 1-15,-4 6 16,-1-2-16,-2 0 0,-1 2 16,1-2-16,-1 0 0,2 0 0,0-1 15,-1 2-15,1-3 0,3-4 16,2-3-16,2-2 0,4-1 16,1-4-16,3 0 0,2-3 15,1 0-15,3-4 0,1-2 16,3-1-16,2-1 0,3-1 15,1-2-15,2 0 0,0-2 0,2 0 16,1-1-16,0 1 16,-1 0-16,1 0 0,1 2 15,-2-2-15,-1 1 0,-2 0 16,1-1-16,-3 3 0,0 1 0,-2 1 16,0 0-16,-4 0 0,1 2 15,-1-2-15,0 1 0,-3 0 16,1 1-16,-2-2 0,0 1 15,0 2-15,-1-1 0,-1 1 0</inkml:trace>
  <inkml:trace contextRef="#ctx0" brushRef="#br0" timeOffset="242597.4197">19028 14520 0,'0'0'0,"0"0"0,0 0 0,0 0 16,0 0-16,0 0 0,0 0 15,0 0-15,0 0 0,0 0 16,0 0-16,0 0 0,0 0 0,0 0 16,0 0-16,0 0 0,0 0 15,0 0-15,0 0 0,0 0 16,0 0-16,0 0 0,-17-14 16,17 14-16,0 0 0,0 0 15,0 0-15,-6-22 0,6 22 16,0 0-16,0 0 0,-11-20 15,11 20-15,-7-10 0,2 6 0,0 0 16,-1 0-16,1 1 0,-2 2 16,0 0-16,1 0 0,-1 2 15,1 2-15,-2 0 0,0 2 16,-1 0-16,0 1 0,1 2 16,-1 1-16,1 2 0,1 2 15,1 1-15,-1 0 0,2 1 16,-1 0-16,2 0 0,1 2 0,-1 2 15,2 0 1,2-6-16,0 0 0,1 1 0,2-2 0,1-2 16,-1 0-16,3-2 0,1 0 15,0-4-15,-1 0 0,2-3 16,0-1-16,1-2 0,0 1 16,0-1-16,3-2 0,-3-1 15,1-2-15,1-2 16,0-1-16,2 0 0,-1-1 0,2-3 15,-1 0-15,-1-2 0,-1 1 16,-1 3-16,-2 1 0,-1 1 0</inkml:trace>
  <inkml:trace contextRef="#ctx0" brushRef="#br0" timeOffset="242826.8974">19184 14562 0,'0'0'16,"0"0"-16,0 0 0,0 0 0,0 0 15,-9 18-15,9-18 0,0 0 16,0 0-16,0 0 16,-2 21-16,2-21 0,0 0 0,0 0 15,0 0-15,0 0 0,0 0 16,22-1-16,-22 1 0,0 0 15,0 0-15,18-16 0</inkml:trace>
  <inkml:trace contextRef="#ctx0" brushRef="#br0" timeOffset="248601.7298">19306 14387 0,'0'0'0,"0"0"15,0 0-15,0 0 0,0 0 0,0 0 16,0 0 0,0 0-16,25-17 0,-25 17 0,0 0 15,25-12-15,-25 12 0,20-10 16,-9 5-16,1-1 0,0 1 0,0 0 15,1-1-15,1 0 0,-1 0 16,0 0-16,0-1 0,-1 1 16,1 0-16,-2 1 0,-2 0 15,0 1-15,-1 1 0,-1 0 16,-2 1-16,0 1 0,-1-1 16,-1 0-16,1 1 0,-2 0 15,-2 1-15,2 0 0,-2 2 16,-1 0-16,0 3 0,-1 1 0,-2 3 15,0 1-15,-1 2 0,0 2 16,-1 1-16,0 2 0,-1 0 16,1 2-16,-2 0 0,-1 7 15,1 0-15,1-1 0,-1 1 16,0-2-16,2-2 0,0 0 16,2 0-16,-1-2 0,2-2 0,1-3 15,0-1-15,-1-1 0,2-3 16,0-1-16,1-1 0,-1-2 15,-1-2-15,2-4 0,0 0 16,2 2-16,-2-2 0,2 0 16</inkml:trace>
  <inkml:trace contextRef="#ctx0" brushRef="#br0" timeOffset="249064.756">19754 14261 0,'0'0'0,"0"0"0,0 0 15,0 0-15,0 0 0,0 0 16,0 0-16,0 0 0,0 0 0,29 1 16,-29-1-16,0 0 0,0 0 15,17 14-15,-17-14 0,0 0 16,10 17-16,-10-17 0,3 19 15,-3-19-15,-1 21 0,-2-9 16,-3 2-16,1 0 0,-2 0 16,0 0-16,-3 2 0,-1 0 15,0 0-15,-1 1 0,-1-2 16,-2 4-16,0-1 0,0-2 16,2-2-16,1-1 0,1-2 0,2 0 15,1-1-15,3-2 0,0 0 16,3-1-16,2-1 15,3-2-15,3-1 16,0-2-16,-1 1 0,4-3 0,2-1 16,0 0-16,1-1 0,1-1 15,2 0-15,2-1 0,0 1 0,-1-2 16,1 0-16,-1 2 16,0 0-16,-2-1 0,-1 0 15,-3 1-15,-1 1 0,-4 1 16,-5 2-16,2 0 0,-2 0 0,2 0 15</inkml:trace>
  <inkml:trace contextRef="#ctx0" brushRef="#br0" timeOffset="249596.9934">18696 15065 0,'0'0'0,"0"0"15,0 0-15,22-7 0,-13 4 0,5 1 16,2-2-16,3-1 0,2 1 0,8-4 16,1-1-16,2 2 0,2 0 15,1-1-15,2 0 0,8-5 16,0 1-16,2 1 15,4 0-15,-4 1 0,-2 1 16,7-1-16,-2 0 0,-4 2 0,-1-1 16,5 1-16,-3-1 0,-5 2 15,-3-1-15,-5 0 16,-2 0-16,-2 2 0,-2 2 0,-1-1 16,-2 1-16,-6 0 0,-1 1 15,-4 0-15,-2 0 0,-2 2 16,-2 0-16,-4 1 0,-2 1 15,-2-1-15,-4 4 0,1-2 0,0-1 16,1 0-16</inkml:trace>
  <inkml:trace contextRef="#ctx0" brushRef="#br0" timeOffset="249882.3159">19264 15164 0,'0'0'0,"0"0"0,0 0 0,0 0 16,-8 21-16,3-12 0,1 2 15,-2 1-15,1 1 0,-1 4 16,0 2-16,-1 0 0,-1 0 0,-2 8 15,2 1-15,0-3 0,0-1 16,0 0-16,2-3 16,-1 0-16,2-2 0,0-3 0,1-2 15,0-2-15,2-2 0,1-2 16,0-1-16,0-1 0</inkml:trace>
  <inkml:trace contextRef="#ctx0" brushRef="#br0" timeOffset="250447.2438">19543 14958 0,'0'0'0,"0"0"0,0 0 15,0 0-15,0 0 0,0 0 0,0 0 16,0 0-16,-6 22 0,6-22 16,0 0-16,-8 24 0,8-24 0,-9 23 15,4-8-15,-1 1 16,1 2-16,-1 3 0,1 1 16,-1 2-16,1 0 0,-3 7 15,1-1-15,2-1 0,-1-3 16,2-2-16,2-2 0,-1-2 15,2-3-15,2-1 0,3-3 16,-1-1-16,1-4 0,2-1 16,1-3-16,0-1 0,2-3 0,0-2 15,1-2-15,1-2 0,0-1 16,0-1-16,1-1 0,-1-1 16,0 0-16,-1-1 0,0-1 15,-1-1-15,0 2 0,-2-2 16,0 1-16,-2 1 15,0 0-15,-2 1 0,-2 2 0,-1 0 16,0 1-16,-2 1 16,-2 1-16,-1 1 0,1-1 0,-2 1 15,0 0-15,-1 1 0,0 1 16,0 0-16,-1 0 0,0 1 16,1 1-16,-1 0 0,1 1 15,0-1-15,-1-2 0,1 0 16,2 0-16,-1 1 15</inkml:trace>
  <inkml:trace contextRef="#ctx0" brushRef="#br0" timeOffset="250963.7738">20236 14783 0,'0'0'0,"0"0"0,0 0 0,0 0 16,0 0-16,0 0 0,0 0 15,0 0-15,0 0 0,0 0 16,0 0-16,0 0 0,0 0 0,0 0 15,0 0-15,0 0 0,0 0 16,0 0-16,0 0 0,0 0 16,0 0-16,0 0 0,26 11 15,-26-11-15,0 0 0,24 3 16,-24-3-16,0 0 0,27 1 16,-18-1-16,-1 0 0,0 2 15,0 0-15,-1-1 0,-2 1 16,-1 0-16,1-1 0,-2 2 0,0 1 15,0-1-15,-1-1 0,0 0 16</inkml:trace>
  <inkml:trace contextRef="#ctx0" brushRef="#br0" timeOffset="251231.9834">20153 15055 0,'0'0'0,"0"0"0,0 0 15,0 0-15,0 0 0,0 0 16,0 0-16,25-4 0,-25 4 0,0 0 16,23-6-16,-23 6 15,0 0-15,30-8 0,-18 5 16,0 0-16,1 1 0,0-2 15,1-1-15,1 0 0,-2 1 0,2-1 16,1 1-16,-1 4 0,2 4 16,-3-1-16,-2 1 0,-1-2 15</inkml:trace>
  <inkml:trace contextRef="#ctx0" brushRef="#br0" timeOffset="252801.5274">20652 14913 0,'0'0'0,"0"0"16,0 0-16,0 0 0,0 0 0,21-14 16,-21 14-16,0 0 0,28-7 15,-15 4-15,3-3 0,0 1 16,2 0-16,0 0 0,2-1 16,1 1-16,1-1 0,8-1 15,1 1-15,-1-1 0,-1 0 16,2 1-16,2 0 0,-2 1 15,-1 0-15,6-2 0,0 2 16,-3 0-16,-1 0 0,-2 1 0,-3-1 16,-2 0-16,0 0 0,-2-1 15,-1 1-15,-2 1 0,-2 1 16,-2 1-16,-3 1 0,-2 0 16,-1 0-16,-3 1 0,-2 1 15,-3-1-15,-2 0 0,0 0 16,0 0-16,0 0 0</inkml:trace>
  <inkml:trace contextRef="#ctx0" brushRef="#br0" timeOffset="253330.6837">20963 15053 0,'0'0'0,"0"0"16,0 0-16,0 0 0,0 0 0,22-5 15,-22 5-15,0 0 0,27-8 0,-27 8 16,24-4-16,-11 1 16,2 0-16,-2 2 0,0-1 15,0 1-15,-1 0 0,1 1 0,-2 1 16,-2 0-16,0 1 0,-1 0 15,0 1-15,-2 0 0,0 1 16,-2 1-16,-2 1 0,0 0 16,-1 1-16,-2 1 0,-3 0 15,0 1-15,-2 2 0,0 0 16,-3 0-16,-1 2 0,0-1 16,-1 1-16,0 1 0,-2 2 15,1-1-15,1-2 0,1-1 16,2-2-16,1 0 0,2-2 15,2-1-15,0-1 0,2-1 0,1 0 16,1-1-16,2 0 0,-1 0 16,1-3-16,3 1 0,-1-2 15,2-2-15,2 1 0,0-1 16,2-2-16,2-1 0,1-1 16,1-1-16,1 0 15,0 0-15,4-3 0,0 0 0,-1-1 16,-2-1-16,0 8 0,0 5 15,-3 0-15,-2 0 0,-2-1 16</inkml:trace>
  <inkml:trace contextRef="#ctx0" brushRef="#br0" timeOffset="253631.3896">20921 14411 0,'0'0'0,"0"0"0,0 0 15,0 0-15,0 0 0,-26-4 0,26 4 16,0 0-16,-23-3 0,13 1 16,-1 0-1,0-1-15,1 0 0,1 1 0,1 0 16,2 1-16</inkml:trace>
  <inkml:trace contextRef="#ctx0" brushRef="#br0" timeOffset="254564.8449">20841 14370 0,'0'0'0,"0"0"15,0 0-15,0 0 0,0 0 0,0 0 16,0 0-16,0 0 0,0 0 16,0 0-16,0 0 15,0 0-15,0 0 0,0 0 16,0 0-16,0 0 0,0 0 15,0 0-15,-19-15 0,19 15 16,0 0-16,0 0 0,0 0 16,0 0-16,-26 4 15,26-4-15,0 0 0,0 0 16,-23 11-16,23-11 16,0 0-16,-21 15 0,14-9 0,0 1 15,2 1-15,-1 0 0,2-1 16,0 1-16,-1 1 0,1 0 15,0-1-15,1 1 0,1 0 16,1 0-16,1-2 0,1 1 16,2 1-16,1-1 0,-1 0 0,1-2 15,3 0-15,-1-1 0,1 0 16,2-2-16,1-2 16,-1-1-16,-1 0 0,2-1 0,1-1 15,0 0-15,0-1 0,-1 0 16,0 0-16,-1-1 0,-1-1 0,0 0 15,-1-1-15,0-1 16,-1 1-16,1-1 0,0-3 16,-2 2-16,0-1 0,-1 0 0,-1-1 15,1 0-15,-2 1 0,0-1 16,0 2-16,-1-1 0,0 2 16,-1 0-16,-1 1 0,1 0 15,0 2-15,0 0 16</inkml:trace>
  <inkml:trace contextRef="#ctx0" brushRef="#br0" timeOffset="254797.234">21068 14458 0,'0'0'16,"0"0"-16,0 0 0,0 0 0,0 0 16,0 0-16,0 0 0,0 0 15,0 0-15,0 0 0,0 0 16,0 0-16</inkml:trace>
  <inkml:trace contextRef="#ctx0" brushRef="#br0" timeOffset="256565.0976">21317 14267 0,'0'0'0,"0"0"0,0 0 16,0 0-16,0 0 0,0 0 16,0 0-16,0 0 0,0 0 0,0 0 15,0 0-15,0 0 0,-27-9 0,27 9 16,0 0-16,-22 4 15,22-4-15,0 0 16,-26 14-16,26-14 0,-20 15 0,10-4 16,2 1-16,0 0 0,0-1 15,0 1-15,2 0 16,0-2-16,2 0 0,1-1 16,2-1-16,1-1 0,1 0 0,0 0 15,1-1-15,1-2 0,2 0 16,0-1-16,1-2 0,0-1 15,2 0-15,0-3 0,1 1 16,-1-2-16,1 0 0,1-1 16,0 0-16,-1-1 0,-3-2 0,1 1 15,-1-2-15,-1 2 0,0 0 16,-1 0-16,-1 0 0,-1 1 16,1-1-16,-1 0 0,-1 1 15,0 0-15,-1 0 0,0 0 16,0 1-16,0 0 0</inkml:trace>
  <inkml:trace contextRef="#ctx0" brushRef="#br0" timeOffset="257381.2121">21610 14100 0,'0'0'0,"0"0"16,0 0-16,0 0 0,0 0 0,0 0 16,-13-23-16,13 23 0,0 0 15,0 0-15,-19-17 0,19 17 16,0 0-16,-17-10 15,17 10-15,-16-2 0,10 2 0,-2 2 16,-1 1-16,0 1 0,1-1 16,-1 2-16,0 3 0,0-1 15,1 1-15,1 1 0,0 1 16,0 0-16,2 0 0,2 0 16,0 0-16,2 1 0,1-2 0,3 0 15,0-1-15,1-1 0,2-1 16,0-3-16,3-1 0,0 0 15,1-1-15,1-1 0,0-3 16,1 1-16,0 0 0,0-2 16,2-1-16,-2 0 0,0 1 0,2-3 15,-1 0-15,0 0 0,-2 0 16,-1 1-16,-2 1 16,-2 0-16,-1 2 0,0 0 0,-2-1 15,0 0-15,1 1 0,-2 0 16,0 1-16,-1 0 0,0-1 15,-1 3-15,0-3 0,0 3 16,0 0-16,-2-1 0,0 4 16,-1 1-16,-1 0 0,0 3 15,-2 1-15,0 2 0,-1 1 16,1 3-16,-2 2 0,0 1 0,0 0 16,1 4-16,-2 4 15,-2 4-15,1-1 0,1-1 16,1-1-16,2-3 0,-1-1 0,-1 5 15,1-1-15,0-3 0,0-4 16,2-1-16,-1-3 0,3-3 16,0-1-16,-1 0 0,1 1 15,1-1-15,0 1 0,1-3 16,0 0-16,-1-2 0</inkml:trace>
  <inkml:trace contextRef="#ctx0" brushRef="#br0" timeOffset="258579.8406">19164 15826 0,'0'0'0,"0"0"15,0 0-15,-7 22 0,4-12 0,-1 3 16,-1 4-16,-1 8 0,-1 3 15,0 3-15,1 3 0,-1 3 16,2 2-16,-3 10 0,0 0 16,2-2-16,0-2 0,0 8 15,-1-2-15,1-4 0,2-3 0,-1-3 16,-1-3 0,2-5-16,0-6 0,3 5 0,2-2 15,0-5-15,2-4 0,-2-6 16,0-1-16,1-3 0,1-3 0,0-1 15,-1-2-15,-1-1 0</inkml:trace>
  <inkml:trace contextRef="#ctx0" brushRef="#br0" timeOffset="258946.4211">19163 15938 0,'0'0'0,"0"0"0,0 0 15,0 0-15,0 0 0,0 0 0,0 0 16,23-4-16,-23 4 0,0 0 15,25-10-15,-25 10 0,20-8 16,-20 8-16,23-8 0,-9 4 16,-1 1-16,1-1 0,1 1 15,-1-1-15,0 1 0,1-1 16,-1 1-16,0 0 16,-1 0-16,0 1 0,-2 2 0,-1 0 15,-2 0-15,-1 1 0,-3 1 16,1 1-16,-1 1 0,0 0 0,-1-2 15,-1 1-15</inkml:trace>
  <inkml:trace contextRef="#ctx0" brushRef="#br0" timeOffset="259196.4802">19133 16263 0,'0'0'0,"0"0"0,0 0 15,0 0-15,0 0 0,0 0 16,0 0-16,0 0 0,0 0 0,22 8 16,-22-8-16,0 0 0,22 4 15,-22-4-15,0 0 0,29 0 16,-29 0-16,22-4 0,-11 1 16,1-2-16,1 1 0,2 0 15,0 2-15,1 0 0,-2 1 0,-1-1 16,-2 0-16,-1 1 0</inkml:trace>
  <inkml:trace contextRef="#ctx0" brushRef="#br0" timeOffset="259699.7858">19560 16408 0,'0'0'0,"0"0"0,0 0 16,0 0-16,0 0 0,0 0 15,22-7-15,-22 7 0,0 0 0,20-13 16,-10 8-16,0-2 0,0 0 16,-1 0-16,1-1 0,-1-1 15,0 0-15,-1-2 0,-1-1 16,0 0-16,-1-1 0,-1 0 16,-1-2-16,0 2 0,-1 0 15,-2 1-15,-1 1 0,-1 1 16,-1 1-16,-3 1 0,0 1 15,-2 2-15,0 1 0,-2 2 0,-2 2 16,0 0-16,0 2 0,-1 2 16,-1 2-16,-3 4 0,1 1 15,-1 2-15,1 1 0,0 2 16,1 2-16,1 1 0,1 1 16,1 0-16,1-2 0,1 3 15,1 0-15,2-2 0,0 0 16,2 5-16,2 0 0,1-3 0,1-2 15,3-3-15,1-1 16,0-5-16,2 0 0,1-1 0,0 0 16,2 0-16,2-3 0,0-1 15,1-1-15,0 0 0,-1 0 16,2-1-16,0-1 0,1-1 16,0-1-16,2 0 0,0-1 15,0-1-15,-1-2 0,1 0 16,-1 0-16,-1-2 0,1 1 0,-3 0 15,-2 1-15,-1 0 0</inkml:trace>
  <inkml:trace contextRef="#ctx0" brushRef="#br0" timeOffset="260181.384">20088 16301 0,'0'0'0,"0"0"0,0 0 15,0 0-15,0 0 0,0 0 0,0 0 16,0 0-16,-11-20 0,11 20 15,0 0-15,0 0 0,0 0 16,-21-11-16,21 11 0,0 0 16,0 0-16,-27 3 0,27-3 15,0 0-15,-25 11 0,16-5 16,0 1-16,2 1 0,-1 0 0,1 1 16,3 0-16,0 1 0,-1 0 15,2 0-15,1-1 0,1 0 16,1-1-16,1-1 0,1 0 15,0 0-15,3-2 0,-1 0 16,1-1-16,1 0 0,1 0 0,-1-4 16,0-3-16,0 1 15,1-2-15,1-1 0,-1 0 16,1-1-16,0-1 0,0 0 16,0 0-16,1 0 0,0-1 0,-2 0 15,-2-2-15,1 1 0,-2 1 16,0 2-16</inkml:trace>
  <inkml:trace contextRef="#ctx0" brushRef="#br0" timeOffset="260389.3831">20156 16408 0,'0'0'0,"0"0"0,0 0 15,0 0-15,0 0 0,0 0 16,0 0-16,0 0 0,0 0 16,0 0-16,0 0 0,0 0 15,0 0-15,25 11 0,-25-11 0,0 0 16,0 0-16,0 0 0</inkml:trace>
  <inkml:trace contextRef="#ctx0" brushRef="#br0" timeOffset="260799.2316">20399 16289 0,'0'0'0,"0"0"16,0 0-16,0 0 0,0 0 0,0 0 16,0 0-16,0 0 0,0 0 15,0 0-15,0 0 0,0 0 16,0 0-16,0 0 0,0 0 15,-27-6-15,27 6 0,0 0 16,-17 10-16,17-10 0,0 0 0,-23 16 16,23-16-16,-15 17 15,9-6-15,0-1 0,2 1 16,-1-1-16,2-1 0,1 0 0,1-1 16,1-1-16,1 0 0,1-2 15,2 0-15,1-1 0,0-1 16,1-2-16,-1-1 0,2 0 15,0-1-15,-1-1 0,1 0 16,-1 0-16,1-1 0,-1-1 16,-1 0-16,-1-2 0,1 1 0,-1-2 15,1-1-15,-1 0 16,1 0-16,-1-2 0,-1 1 16,1-1-16,-1 1 0,0 0 0,-1 1 15,1 1-15,-1 1 0,0 1 16</inkml:trace>
  <inkml:trace contextRef="#ctx0" brushRef="#br0" timeOffset="261264.2457">20590 16038 0,'0'0'0,"0"0"16,0 0-16,0 0 0,0 0 0,0 0 15,0 0-15,0 0 0,0 0 0,0 0 16,0 0-16,0 27 16,0-27-16,-4 22 0,4-22 15,-6 28-15,2-12 0,0 5 16,-2 3-16,0 0 16,-2 0-16,-1 7 0,2 0 0,-1-1 15,0-2-15,1-2 0,1-1 16,0-1-16,3-1 0,1-2 0,1-2 15,2-3-15,2-4 0,3-2 16,0-3-16,0 0 16,-1-1-16,1-2 0,0 0 0,1-3 15,0-2-15,0-2 0,2-1 16,0-3-16,0-1 0,0-2 16,-1 0-16,0 2 0,-1-2 15,-3 0-15,0 0 0,-2-2 16,-1 1-16,-1 1 0,0 0 15,-1 0-15,-1 1 0,-2 3 16,0 0-16,-1 1 0,1 0 0,-2 1 16,1 0-16,-1 0 0,1-2 15,-1 3-15,1 1 0,-1 0 16,2 0-16,0 1 0</inkml:trace>
  <inkml:trace contextRef="#ctx0" brushRef="#br0" timeOffset="262080.4953">21298 15827 0,'0'0'0,"0"0"15,0 0-15,0 0 0,0 0 0,0 0 16,0 0-16,-18-14 0,18 14 16,0 0-16,0 0 15,-23-8-15,23 8 0,0 0 0,-24 2 16,14 2-16,1-1 0,-2 3 15,-2 1-15,0 2 0,0 0 16,-1 3-16,-1 1 0,1 3 16,0 0-16,-4 7 0,0 2 15,2 0-15,1 0 0,2 1 16,1 1-16,2-1 0,2-1 0,2 5 16,3 0-16,0-3 0,2 0 15,3-4-15,4 1 16,-1-2-16,2-3 0,2 1 0,2-2 15,0-3-15,1-2 0,1-2 16,1-1-16,0-5 0,1-2 0,1-4 16,1-2-16,-1-1 15,-2 1-15,2-5 0,-1-2 16,0-2-16,1-1 0,0-4 0,1-3 16,-3 0-16,0 1 0,-1-5 15,1-4-15,-2 2 16,-1 1-16,-1 0 0,-1-2 0,-1 1 15,-1-1-15,1-3 0,-2 0 16,-2 6-16,-1-1 0,0-2 16,-3 3-16,-2 6 0,0 1 15,-1 3-15,-1-1 0,-2 2 16,-1 2-16,0 2 0,-2 4 16,-1 1-16,0 0 0,-1-1 0,0 1 15,2 0-15,0 1 0,2 1 16,-1 0-16,2 2 0,2 0 15,1 0-15,-1 0 0,2 0 16</inkml:trace>
  <inkml:trace contextRef="#ctx0" brushRef="#br0" timeOffset="262886.2199">21566 16195 0,'0'0'16,"0"0"-16,0 0 0,0 0 0,0 0 15,0 0-15,0 0 16,0 0-16,0 0 0,0 0 0,0 0 16,-22-11-16,22 11 0,0 0 15,0 0-15,0 0 0,-27 6 16,27-6-16,0 0 0,-20 12 0,20-12 15,0 0-15,-18 21 0,14-12 16,1 0-16,-1 0 16,2-1-16,0-1 0,1 0 0,0 0 15,1 0-15,2-1 0,1 0 16,2-1-16,0 0 0,1-2 16,-1-2-16,1 1 0,0 0 15,1-2-15,-1 0 0,1 0 16,1-3-16,-1 0 0,1-1 0,0-1 15,0 0-15,-2-1 0,1 0 16,-2-1-16,1-1 0,-1 0 16,1 0-16,-1 0 0,0 0 15,-1 0-15,1 0 0,-2 2 16,0 0-16,1 1 0</inkml:trace>
  <inkml:trace contextRef="#ctx0" brushRef="#br0" timeOffset="263090.9965">21706 16259 0,'0'0'0,"0"0"0,0 0 15,0 0-15,0 0 0,0 0 0,0 0 16,0 0-16,0 0 0,0 0 15,0 0-15,0 0 0,27-1 16,-27 1-16,0 0 0,0 0 16</inkml:trace>
  <inkml:trace contextRef="#ctx0" brushRef="#br0" timeOffset="263513.6972">21921 16125 0,'0'0'0,"0"0"15,0 0-15,0 0 0,0 0 0,0 0 16,0 0-16,0 0 0,0 0 16,0 0-16,-23 2 0,23-2 15,0 0-15,0 0 16,-21 15-16,21-15 0,0 0 0,-19 27 15,14-17-15,-1 1 0,2-1 16,1-1-16,-1 1 0,2 0 16,1 0-16,1-2 0,0-1 15,1 0-15,1-2 0,1 1 16,0-1-16,1-1 0,1 0 0,0-1 16,1-3-16,0 0 0,1 0 15,0-3-15,-1 0 0,1 0 16,-1-1-16,1-2 0,0 1 15,-2 0-15,0 0 0,-1-1 16,0 1-16,1-1 0,-2 1 16,0-2-16,1 0 0,-2 0 15,-1-1-15,0 0 0,0 1 16,0 2-16</inkml:trace>
  <inkml:trace contextRef="#ctx0" brushRef="#br0" timeOffset="264082.0407">22132 16055 0,'0'0'0,"0"0"16,0 0-16,0 0 0,0 0 0,0 0 16,0 0-16,0 0 0,10-21 15,-10 21-15,0 0 0,0 0 16,0 0-16,0 0 0,-10-16 15,10 16-15,0 0 0,0 0 16,0 0-16,-28 3 0,28-3 0,0 0 16,-21 15-16,21-15 0,0 0 15,-16 20-15,16-20 0,0 0 16,-8 21-16,8-21 0,0 0 16,0 0-16,0 0 0,9 18 15,-9-18-15,0 0 0,20 7 16,-20-7-16,0 0 0,23 0 15,-23 0-15,0 0 0,23-3 16,-23 3-16,0 0 0,21-6 16,-21 6-16,0 0 0,0 0 15,24-13-15,-24 13 0,0 0 0,0 0 16,17-13-16,-17 13 0,0 0 16,0 0-16,0 0 0,0 0 15,0 0-15,0 0 0,0 0 16,0 0-16,0 0 0,0 0 15,0 21-15,0-21 0,-8 21 16,8-21-16,-10 28 0,6-9 16,-2 1-16,2 1 0,-2 2 15,0 2-15,-2 7 0,0 0 0,1-1 16,0-1-16,-1 1 0,2-3 16,-2 5-16,2-1 0,1-3 15,0-3-15,2-1 0,1-1 16,1-3-16,0-3 0,2 0 15,1-3-15,0-2 0,0-2 0,0-3 16</inkml:trace>
  <inkml:trace contextRef="#ctx0" brushRef="#br0" timeOffset="264563.822">22465 16265 0,'0'0'0,"0"0"0,0 0 0,0 0 15,0 0-15,0 0 0,0 0 16,0 0-16,0 0 0,0 0 15,0 0-15,0 0 0,0 0 16,0 0-16,0 0 0,0 0 16,0 0-16,0 0 0,26-12 15,-26 12-15,0 0 0,20-9 0,-20 9 16,0 0-16,21-7 0,-21 7 16,0 0-16,0 0 0,19-3 0,-19 3 15,1 5-15,-2-2 16,-1 0-16,-3-3 15,-1-2-15,0 6 0,2 6 0,-1 1 16,1 1 0,1-3-16,-1-2 0,2-1 15,0 0-15,1-1 0,2 1 16,0-2-16,1-1 0,1-2 0,3 0 16,1 0-16,-1-1 0,4 0 15,2 0-15,0-2 0,0 0 16,-2 0-16,-1 1 0,-1-1 15</inkml:trace>
  <inkml:trace contextRef="#ctx0" brushRef="#br0" timeOffset="265297.5683">23205 15504 0,'0'0'0,"0"0"16,0 0-16,0 0 15,0 0-15,0 0 0,0 0 0,0 0 16,0 0-16,0 0 0,0 0 16,0 0-16,-24 4 15,24-4-15,0 0 0,-9 29 16,4-8-16,0 3 0,-1 3 0,-1 5 15,1 6-15,-4 12 0,0 1 16,-1 17-16,1 2 0,0-1 16,1 0-16,0 11 0,3-4 15,-2 3-15,0-9 0,3 2 16,2-8-16,-2-12 0,1-5 0,3-12 16,1-5-16,0-7 0,1-6 15,-1-4-15,0-4 0,0-2 16</inkml:trace>
  <inkml:trace contextRef="#ctx0" brushRef="#br0" timeOffset="265713.607">23137 15715 0,'0'0'0,"0"0"0,0 0 0,0 0 16,0 0-16,0 0 0,0 0 15,0 0-15,0 0 0,0 0 16,23-3-16,-23 3 0,0 0 0,27-6 16,-27 6-16,24-8 0,-12 4 15,0-1-15,2 1 16,-1-2-16,0 0 0,1 1 0,2 0 16,-2 0-16,-1 1 0,0 0 15,-1 2-15,-2 1 0,-2 1 16,-1 3-16,-3 2 15,0-1-15,-1 0 0,0 0 0</inkml:trace>
  <inkml:trace contextRef="#ctx0" brushRef="#br0" timeOffset="265929.6641">23142 16100 0,'0'0'0,"0"0"0,0 0 0,0 0 16,0 0-16,0 0 0,27-2 16,-27 2-16,0 0 0,30-4 15,-30 4-15,22-4 0,-11 1 0,0 2 16,0 1-16,0 0 0,0 0 16,0 0-16,0-2 0,-1 2 15,0 0-15,-1 0 0,-1 0 16,-2 0-16</inkml:trace>
  <inkml:trace contextRef="#ctx0" brushRef="#br0" timeOffset="266380.363">23468 16219 0,'0'0'0,"0"0"16,0 0-16,0 0 0,0 0 0,23-12 16,-23 12-16,0 0 0,26-14 15,-26 14-15,19-10 0,-10 3 16,0 0-16,0 1 0,-1 0 15,-2 0-15,1 0 0,-2-2 16,0-1-16,-1 0 0,-1-1 16,0 0-16,-1 0 0,-1 1 0,-1-1 15,-1 2-15,-1 1 16,-3 1-16,0 0 0,-3 2 0,-1 1 16,-1 3-16,0 0 0,-1 2 15,0 0-15,-1 2 0,-1 2 16,0 2-16,1 2 0,1 1 15,0-1-15,-3 4 0,1 0 16,1 0-16,1 1 0,1 1 16,2 1-16,2-1 0,0 1 0,2 0 15,0-1-15,2 1 0,1-1 16,2 0-16,1 0 0,3 0 16,0-1-16,2-2 0,2-2 15,0-3-15,-1-1 0,2 0 16,1 0-16,0-1 0,0-3 15,-1-2-15,1-3 0,0 0 16,2-3-16,0 0 0,1-2 16,0 0-16,0 0 0,-3-1 15,-1 0-15,-3 1 0,0 1 0,-2 2 16</inkml:trace>
  <inkml:trace contextRef="#ctx0" brushRef="#br0" timeOffset="266746.9539">23749 16172 0,'0'0'0,"0"0"15,0 0-15,0 0 0,0 0 16,0 0-16,0 0 0,20-13 16,-20 13-16,0 0 0,0 0 15,0 0-15,22 5 0,-22-5 16,0 0 0,0 0-16,11 23 0,-11-23 0,2 18 0,-2-18 15,-3 20-15,0-9 16,-1 1-16,0 0 0,-2 1 15,1-1-15,-1 0 0,1-1 16,-1 0-16,1-1 0,1-1 0,0 1 16,3 0-16,0 0 0,1-2 15,1-1-15,0-2 16,1 0-16,2-1 0,0 0 0,2 1 16,-1-2-16,2 0 0,0-2 15,1-3-15,1 0 0,0-1 16,2-1-16,1-1 0,0-1 15,0 1-15,1-2 0,1 0 16,-1 0-16,0 0 0,5-3 16,-1-2-16,-1 1 0,-2 1 0,-2 1 15,-1 3-15,-2 0 16</inkml:trace>
  <inkml:trace contextRef="#ctx0" brushRef="#br0" timeOffset="267313.2138">24337 15819 0,'0'0'0,"0"0"15,0 0-15,0 0 0,0 0 0,0 0 16,-17-18-16,17 18 15,0 0-15,0 0 0,-16-21 16,16 21-16,0 0 0,-18-14 16,18 14-16,0 0 0,-23-7 0,14 9 15,-1 2-15,-1 1 0,0 1 16,-1 4-16,-1 2 0,0 2 16,0 0-16,-2 8 0,1 4 15,0-2-15,3 0 0,2 5 16,1 3-16,1-4 0,2-3 0,0 7 15,1-1-15,3-2 16,2-2-16,2-2 0,2-3 16,0-4-16,1-1 0,0-2 15,2 0-15,1-3 0,0-1 0,2-3 16,2-3-16,1-2 0,0-1 16,2-6-16,-1-3 0,-4 0 15,0 1-15,4-6 0,-1-2 16,0-2-16,0 0 0,-1-4 15,-1-3-15,-1 2 16,-2-2-16,0 2 0,-2-1 0,-1 3 16,-2 0-16,0 1 0,-3 0 15,0 2-15,-1 0 0,-1 1 16,-2-1-16,1 1 0,0 2 0,0 0 16,0-1-1,-3 1-15,0 1 0,0 1 16,1 2-16,1 2 0</inkml:trace>
  <inkml:trace contextRef="#ctx0" brushRef="#br0" timeOffset="267863.5995">24492 16031 0,'0'0'16,"0"0"-16,0 0 0,0 0 0,0 0 16,30 0-16,-30 0 15,0 0-15,29 2 0,-22-1 0,1 2 16,-1 0-16,-2 0 0,1 3 16,-2 1-16,-2 1 0,1 0 15,-5 3-15,-1 2 0,-2 2 0,-2 0 16,-2 3-16,-2 3 15,-2 2-15,0 0 0,0-3 16,-1-1-16,2-1 0,1-1 16,1-1-16,1-1 0,3-3 15,0 0-15,3-5 0,1-2 16,2-1-16,1 1 0,1-1 0,2 0 16,2-1-16,1-3 0,-1 1 15,3-1-15,0 1 0,2 0 16,0 0-16,1 0 0,0 2 15,-1 1-15,4 0 0,-1 2 16,-1 0-16,-1-2 0,-1 3 16,-2 1-16,-1 2 0,-3-2 0,-1 4 15,-4 1-15,-2 1 0,0 1 16,-2-1-16,-3 1 0,0 1 16,-1 0-16,-3 1 0,-2 0 15,-1-2-15,1 0 0,-1 0 16,-1 0-16,2-3 0,1-1 15,1-4-15,1-2 0,0 1 0,1-1 16,2-2-16,-1 0 16,2-2-16,2 1 0,1-1 0,1 1 15,-1-1-15</inkml:trace>
  <inkml:trace contextRef="#ctx0" brushRef="#br0" timeOffset="281880.2126">25952 15698 0,'0'0'0,"0"0"0,0 0 0,0 0 15,0 0-15,0 0 0,-9-21 16,9 21-16,0 0 0,-13-20 16,7 14-16,0 0 0,-1 1 0,-1-1 15,0 2-15,-1 0 0,-1 1 16,-3 2-16,-3 2 16,1 2-16,-2 0 0,-2 3 0,-1 3 15,-1 0-15,1 3 0,-8 5 16,1 2-16,-1 3 0,2 1 15,-4 6-15,2 0 0,3-2 0,2 0 16,2-1-16,2 1 16,3 0-16,1 0 0,1 8 0,2 2 15,2-4-15,2-1 0,5 0 16,3 0-16,2-3 0,1-1 16,3-1-16,2 0 0,1-4 15,2-4-15,6-1 0,3 0 16,0-3-16,0-2 0,3-3 15,2-2-15,-1-4 0,1-3 0,1-2 16,2-2-16,-2-2 16,-1-2-16,3-4 0,2-3 15,-3-1-15,-1-2 0,1-3 0,2-2 16,-4-1-16,-2 0 0,1-3 16,-4-3-16,-1 3 0,-2 4 15,-3-1-15,-1 1 0,-2 1 16,-2 0-16,-1-1 0,-3 1 15,0 0-15,-3 3 0,-2-3 16,-3 0-16,-2 3 0,0 1 16,-5-1-16,-2-2 0,3 7 0,2 2 15,2 3-15</inkml:trace>
  <inkml:trace contextRef="#ctx0" brushRef="#br0" timeOffset="282246.3487">25620 15955 0,'0'0'0,"0"0"0,0 0 0,0 0 16,0 0-16,0 0 0,20 20 15,-20-20-15,13 12 0,-4-4 16,2 2-16,0 0 0,1 0 15,1 2-15,2 1 0,-1 1 16,0 1-16,6 4 0,1 2 16,-1 0-16,0-2 0,0 1 15,1 0-15,-1-1 0,-2-1 0,5 2 16,1 1-16,-4-2 0,0 0 16,-1-3-16,0 0 0,-3-2 15,0-2-15,-2 0 0,-1 0 16,-2-3-16,-1 0 0,-1-2 15,0 0-15,-2-3 0,-2 0 0,-1-1 16,1 0-16,-3 0 16,-1 0-16,-3 0 0,-5-2 0,3 0 15,1-1-15,-1 1 0</inkml:trace>
  <inkml:trace contextRef="#ctx0" brushRef="#br0" timeOffset="283002.3838">26549 16225 0,'0'0'0,"0"0"16,0 0-16,0 0 0,0 0 0,0 0 15,0 0-15,0 0 16,0 0-16,0 0 0,0 0 16,0 0-16,0 0 0,0 0 15,-8 24-15,8-24 0,0 0 0,0 0 16</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0"/>
    </inkml:context>
    <inkml:brush xml:id="br0">
      <inkml:brushProperty name="width" value="0.022" units="cm"/>
      <inkml:brushProperty name="height" value="0.022" units="cm"/>
      <inkml:brushProperty name="color" value="#FED406"/>
    </inkml:brush>
  </inkml:definitions>
  <inkml:trace contextRef="#ctx0" brushRef="#br0">46364 25983 999,'-15'-1'-6,"4"0"-12,3-2-12,3 0-12</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4:25"/>
    </inkml:context>
    <inkml:brush xml:id="br0">
      <inkml:brushProperty name="width" value="0.06252" units="cm"/>
      <inkml:brushProperty name="height" value="0.06252" units="cm"/>
      <inkml:brushProperty name="color" value="#FED406"/>
    </inkml:brush>
  </inkml:definitions>
  <inkml:trace contextRef="#ctx0" brushRef="#br0">43950 31477 351,'0'-15'35,"2"2"-5,0 3-4,2 1-4,1 0-2,1 0-1,3-1 1,2-1-1,1-1 0,2 0-1,0 1 0,1-1-2,0 0 0,-1 1-2,-1-1 0,0 0-1,-1 2 0,-1 2-1,1 4-2,0 3 0,-1 2 0,-3 3-1,-1 4 0,-2 2 0,1 2 1,4 2 2,3 0 2,5 1 2,3-1-1,3-3-3,3-3-4,3-2-4,1-3-2,-1-2-2,-1-2-2,-1-2-2,0-3-1,1-2 0,0-3-1,2-3 0,-1-1 0,-1 1 1,-3 0 0,-1 2 2,-2 1 0,-1 3 3,-1 1 2,-1 2 2,-1 2 1,-1 2 3,0 2 2,-2 2 1,-1 3 3,-1 4 1,-1 3 3,0 5 2,2-1-2,7-3-4,7-4-4,7-4-4,1-3-4,-2-1-2,-3 0-1,-3-2-3,-1 0-1,1-2 0,0 0-2,2-1 0,0-1-1,-1 0 0,-1 0 0,-1 0 0,-2 1 0,-3 0 1,-3 2 1,-3 0 1,-2 2 1,-1 2 4,0 2 4,-2 2 4,1 0 3,1-1 1,3 0 3,2-2 3,0-1-1,-1 0-3,-1-2-3,-1 0-2,0-1-3,2 2 0,0 0-2,1 2-2,0 0-1,-1 0-1,-1-1-1,-1 1-1,0 0-5,0-2-10,-1 0-9,1-2-10,-4 1-14,-6 2-17,-8 2-19,-6 2-17</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4:26"/>
    </inkml:context>
    <inkml:brush xml:id="br0">
      <inkml:brushProperty name="width" value="0.07197" units="cm"/>
      <inkml:brushProperty name="height" value="0.07197" units="cm"/>
      <inkml:brushProperty name="color" value="#FED406"/>
    </inkml:brush>
  </inkml:definitions>
  <inkml:trace contextRef="#ctx0" brushRef="#br0">44094 31378 305,'-18'-2'27,"10"0"6,11-3 8,12-2 7,4 0-1,1 0-8,-1 2-8,1 1-9,0 0-5,-1 2 1,1 0-1,0 2 0,-1 0-1,1 2-2,-1 0-1,1 2-3,-1-1-1,1-1 0,-1 0-2,1-1 0,1-2-1,1-1-1,3 0 1,1-1 0,2-2-2,1 0-2,1-1-3,1-1-2,-1 0 0,-2 2 0,-1 2 0,-3 2 2,-1 1 0,-3 2 2,-1 0 1,-2 2 2,-3 0 0,-1 3 0,-2 2 0,-2 2 0,0 0 2,1-1 2,3-1 4,2 0 3,0-3 0,1-1-3,0-2-2,-1-2-3,2-2-3,3-4-1,4-2-2,2-3-3,2-1 0,2 0 0,2 2 0,3 1 0,-1 1 0,0 2 1,-1 2 0,-1 3 2,-2 0-1,-1 0 2,-3 0 0,-1 0 1,-2 0 0,-1 3 1,-1 2 0,-1 2 0,1 0 1,3-1 2,3 0 2,3-2 1,0 0 0,-3 0-1,-4 0 0,-1 0-1,-2 0-1,1 0-1,1-1 0,1 1 0,1 1-1,1 0 0,1 1-1,1 2 0,1-1-1,0-1-2,2-1-3,1 0-2,0-2-1,1 0 0,-1-2-2,0 0 1,0-2-1,-3 0 0,-2-2-1,-1 0 0,-2-2 1,-1 0 0,-1-1 0,-1-1 1,0-1-1,0 0-3,-1 0-2,1 1-3</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4:31"/>
    </inkml:context>
    <inkml:brush xml:id="br0">
      <inkml:brushProperty name="width" value="0.06249" units="cm"/>
      <inkml:brushProperty name="height" value="0.06249" units="cm"/>
      <inkml:brushProperty name="color" value="#FED406"/>
    </inkml:brush>
  </inkml:definitions>
  <inkml:trace contextRef="#ctx0" brushRef="#br0">13572 21109 352,'-19'0'60,"7"2"6,8 1 3,8 0 6,7 0-5,7-2-14,7-2-13,7-2-13,3-1-9,1 0-5,-1 0-3,0 0-5,0 1-2,-3 0-1,-2 2 0,-1 1-1,-2 0 0,1 0-1,-1 0 1,0 0-1,1-2 0,1 0 0,1-3 0,1-2 0,0-1 1,1 2-1,-1 1 1,0 1 0,2-1 0,1 0-1,2-2 0,2 0 0,1 0-1,-1 0 1,-2 2 0,0 1 0,-1 0 1,-1 2 0,-1 0 1,-1 2 1,-2 0-1,-2 0-1,-1 0-1,-3 0-2,-1 0 0,-1 0-1,-1 0 1,0 0 0,-2 0-1,1 0 0,-1 0 0,1 0-2,-1 0 1,-1 0 0,-1 0 0,-1 0 1,0 0 0,2 0 0,0 0 0,1 0 0,1 0 0,1 2-1,1 0-1,1 2 0,0-1-1,-1-1-1,-1 0 0,-1-1 0,0-1 0,1 1 0,1 2 0,2 0 2,-2 1-1,0-2 0,-1 0-1,0-2 1,-2 0-1,1 0 0,-1 0 1,1 0 0,-1 0 1,-1 0-1,-1 0 0,0 0 0</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6:56"/>
    </inkml:context>
    <inkml:brush xml:id="br0">
      <inkml:brushProperty name="width" value="0.02469" units="cm"/>
      <inkml:brushProperty name="height" value="0.02469" units="cm"/>
      <inkml:brushProperty name="color" value="#F2395B"/>
    </inkml:brush>
  </inkml:definitions>
  <inkml:trace contextRef="#ctx0" brushRef="#br0">73707 17243 891,'-55'-47'77,"15"16"-45,14 16-47,15 15-45</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0"/>
    </inkml:context>
    <inkml:brush xml:id="br0">
      <inkml:brushProperty name="width" value="0.03541" units="cm"/>
      <inkml:brushProperty name="height" value="0.03541" units="cm"/>
      <inkml:brushProperty name="color" value="#F2395B"/>
    </inkml:brush>
  </inkml:definitions>
  <inkml:trace contextRef="#ctx0" brushRef="#br0">23663 23646 621,'-21'-1'-19,"8"0"27,7-2 27,7 0 26,3 0 7,1 0-16,2 2-15,0 0-16,1 1-8,2 0-4,0 0-3,1 0-3,1 0-2,0 0-1,-1 0 1,1 0-1,1 0 1,1 0 0,3 0 1,2 0 1,-1 0 0,-1 0 1,-2 0 1,-3 0 0,0 0 0,0-2 1,0 0-2,-1-1 1,1 0-1,0 0 0,0 2-1,-1 0 0,1 1 0,0 0-1,-1 0 1,1 0-1,0 0 0,0 0 1,-1 0-1,1 0 1,1 0-1,0 0 0,1 0-2,1 0 0,1 0 0,-1 0 0,1 0-1,0 0 1,0 0-1,1 0 1,1 0-1,1 0 1,0 0-1,-1-2 1,-1 0 0,0-1 0,-2-1-1,-1 2 1,-1 0-2,0 2 0,-1 0-1,1 0 0,1 0-1,1 0 0,0 0-3,-1 0-4,0 0-4,-2 0-4,-3 0-10,-6 0-16,-6 0-14,-6 0-16</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0"/>
    </inkml:context>
    <inkml:brush xml:id="br0">
      <inkml:brushProperty name="width" value="0.03544" units="cm"/>
      <inkml:brushProperty name="height" value="0.03544" units="cm"/>
      <inkml:brushProperty name="color" value="#F2395B"/>
    </inkml:brush>
  </inkml:definitions>
  <inkml:trace contextRef="#ctx0" brushRef="#br0">23432 23415 620,'-19'-1'1,"9"0"21,8-2 21,10 0 22,5 0 4,5 1-13,3 0-13,5 2-13,0 0-10,0 0-5,-1 0-5,-1 0-5,0 0-4,1 0-4,1 0-2,1 0-3,1 0-3,1 0-3,0 0-1,2 0-3,-2 0-2,-3 0 0,-5 0-1,-3 0-1,-2 0-2,-1 0-5,1 0-6,0 0-4,-2 0 0,-1 2 6,-3 0 4,-1 1 6,-1 0 3,0 0 1,0-2 1,0 0 1</inkml:trace>
</inkml:ink>
</file>

<file path=ppt/ink/ink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3"/>
    </inkml:context>
    <inkml:brush xml:id="br0">
      <inkml:brushProperty name="width" value="0.03363" units="cm"/>
      <inkml:brushProperty name="height" value="0.03363" units="cm"/>
      <inkml:brushProperty name="color" value="#F2395B"/>
    </inkml:brush>
  </inkml:definitions>
  <inkml:trace contextRef="#ctx0" brushRef="#br0">26482 21845 654,'-19'-1'-7,"9"0"21,8-2 21,10 0 19,4-1 6,1 0-12,1 0-11,1 0-11,1 0-6,1 1-2,2-1-2,0 0-1,0 0-6,1 0-9,-1 0-8,1 0-10,-1 1-5,1 1-2,-1 0-3,1 2-3,-1-1-2,-3 0-5,-1-2-3,-2 0-4</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3"/>
    </inkml:context>
    <inkml:brush xml:id="br0">
      <inkml:brushProperty name="width" value="0.0338" units="cm"/>
      <inkml:brushProperty name="height" value="0.0338" units="cm"/>
      <inkml:brushProperty name="color" value="#F2395B"/>
    </inkml:brush>
  </inkml:definitions>
  <inkml:trace contextRef="#ctx0" brushRef="#br0">28148 20731 650,'1'-13'48,"2"3"-7,2 4-6,2 4-7,2 3-5,2 2-1,1 2-1,3 2-2,0 0-3,-1 1-4,-1 0-4,0 0-5,-3 0-3,-3 2 0,-2 0-2,-4 1 0,-2 2 0,-2 1 0,-2 3 1,-1 2 1,-3 0-1,0-1 0,-1-1-1,-1-1-1,-2 0-3,0 0-2,-1-1-5,-1 1-2,0-2-1,2-3 6,3-3 4,1-2 4,3-3 3,4 0 1,4-2 1,4 0 1,3-2 1,1 0 2,3-2 2,2 0 2,0 0 1,-1 0 0,-1 1 1,0 2 0,-2 0 0,1 0-1,0 0 0,0 0-1,-2 2-1,-1 4-3,-2 4-2,-2 3-3,-2 4-1,-2 2-1,-2 1 0,-2 3 0,-2 0-1,0-1-2,-1-1-2,-2-1-1,-1 0-2,-1 3-2,-3 1-1,-2 3-2,0-2-3,1-3-1,1-5-2,1-3-1,0-4-4,2-4-3,1-4-3,0-4-4,3-4 0,1-4 1,2-4 3,2-3 1,1-2 3,2 1 3,0 0 2,2 2 3</inkml:trace>
</inkml:ink>
</file>

<file path=ppt/ink/ink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3"/>
    </inkml:context>
    <inkml:brush xml:id="br0">
      <inkml:brushProperty name="width" value="0.03613" units="cm"/>
      <inkml:brushProperty name="height" value="0.03613" units="cm"/>
      <inkml:brushProperty name="color" value="#F2395B"/>
    </inkml:brush>
  </inkml:definitions>
  <inkml:trace contextRef="#ctx0" brushRef="#br0">29100 20755 608,'8'-13'13,"-1"6"11,1 6 11,0 6 13,-1 4 1,-1 1-8,-1 3-7,0 2-7,-2 1-6,0 1 0,-2 1-3,0 1 0,-1 1-3,0 1-3,0 1-3,0 1-4,0-1-3,0-2-8,0-1-5,0-2-7,0-2-5,0-1-4,0-1-5,0-1-4,-1-3-6,0-4-5,-2-6-6,0-4-6</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4"/>
    </inkml:context>
    <inkml:brush xml:id="br0">
      <inkml:brushProperty name="width" value="0.02726" units="cm"/>
      <inkml:brushProperty name="height" value="0.02726" units="cm"/>
      <inkml:brushProperty name="color" value="#F2395B"/>
    </inkml:brush>
  </inkml:definitions>
  <inkml:trace contextRef="#ctx0" brushRef="#br0">29200 21324 807,'1'-15'0,"2"4"0,2 3 1,2 3 0,1 0 3,1-2 5,1-1 5,2-3 6,-2 0 2,1 3 0,-2 1 0,0 2 0,-1 1-2,1 0-4,1 0-4,2 1-5,-2-1-6,1 2-10,-2 0-8,0 2-8,-2 0-7,1 0-2,0 0-4,0 0-2</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1"/>
    </inkml:context>
    <inkml:brush xml:id="br0">
      <inkml:brushProperty name="width" value="0.04536" units="cm"/>
      <inkml:brushProperty name="height" value="0.04536" units="cm"/>
      <inkml:brushProperty name="color" value="#FED406"/>
    </inkml:brush>
  </inkml:definitions>
  <inkml:trace contextRef="#ctx0" brushRef="#br0">45892 25966 484,'-12'-1'24,"6"-1"7,8 0 7,6-1 7,6-1 0,4 2-6,3 0-5,5 2-7,0 0-4,-2 2-3,-1 0-4,-2 2-3,-3 0-2,-1 2-2,-3 0-1,-1 1 0,-3 1-3,-2 2-1,-4 0-1,-2 1-2,-3 2-2,-1 2 0,0 1-1,-1 3-1,-4 1-1,-4-1-1,-5 1-1,-5-1-1,-2 0-1,1-3 0,1-1 0,1-2-1,1-2 0,1-3 1,0-1 1,2-2 1,5 0 4,10 0 6,10 1 6,10 2 6,3-1 2,-1-1-2,-3 0-2,-1-2-4,-2 1-1,0 0-1,-2 1-2,-1 2 0,-1 0-2,0 1 1,-2 2-1,-1 0 1,-1 1-1,-2 1 0,-2 1-1,-2 2 0,-2-1 1,-2 1 0,-2 0 0,-2-1 2,-1 1-1,-1 0 0,-2-1 0,0 1 0,-2 0-1,-1-1 0,-3 1-1,-1 0 0,-3-2-1,0-1-1,-1-2 0,-1-2 0,1-1-2,1-1-1,3 1-1,1 0-1,4-3-7,4-4-12,6-6-14,5-4-13,2-3-4,3 1 4,2-1 4,2 0 3,0 0 2,-1 1-1,0-1-2,-2 0-1</inkml:trace>
</inkml:ink>
</file>

<file path=ppt/ink/ink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4"/>
    </inkml:context>
    <inkml:brush xml:id="br0">
      <inkml:brushProperty name="width" value="0.04228" units="cm"/>
      <inkml:brushProperty name="height" value="0.04228" units="cm"/>
      <inkml:brushProperty name="color" value="#F2395B"/>
    </inkml:brush>
  </inkml:definitions>
  <inkml:trace contextRef="#ctx0" brushRef="#br0">29950 20355 520,'0'-13'10,"0"6"22,0 6 21,0 6 20,0 4 5,2 3-15,0 4-12,1 2-15,0 3-9,0 2-5,-2 4-6,0 3-5,-1 2-5,0-1-5,0 0-4,0 0-5,0 1-3,0-1 0,0 0-1,0 0-1,0 0-4,0-1-8,0-1-8,0-1-7,0-2-3,0-2 1,0-1 1,0-3 2,-1-3 1,-2-6-1,-2-6 1,-1-6 0</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4"/>
    </inkml:context>
    <inkml:brush xml:id="br0">
      <inkml:brushProperty name="width" value="0.04161" units="cm"/>
      <inkml:brushProperty name="height" value="0.04161" units="cm"/>
      <inkml:brushProperty name="color" value="#F2395B"/>
    </inkml:brush>
  </inkml:definitions>
  <inkml:trace contextRef="#ctx0" brushRef="#br0">30000 20906 528,'21'-42'18,"-3"10"-3,-4 10-2,-4 9-1,-3 6 0,1 0 7,0 2 4,0 1 6,-1 2 1,-1 5-2,0 6-3,-2 4-2,-1 3-3,0-1-3,-1 1-3,-2 0-4,0-1-2,0-1-3,0-1-3,0-1-3,2-3-4,6-4-8,4-6-8,5-4-7,3-5-1,1-3 4,1-5 5,1-3 4,1-4 2,1 0-3,1-1-1,1 0-1,-2 1 0,-5 5 5,-5 5 4,-5 5 5,-3 4 12,-2 4 22,-2 4 21,-2 4 21,-1 3 4,0 3-14,0 3-16,0 3-13,0 1-11,2-1-5,0-1-6,2 0-4,0-2-7,2-1-5,0-1-7,1-1-6,1-2-2,2-4 0,0-4 1,1-4 1,3-5 1,2-4 0,3-5 1,3-5 0,0-3 3,-1-1 2,-3-1 3,-1 0 3,-2-1 3,-3 3 3,-1 1 3,-2 3 4,-2 1 2,-2 1 0,-3 0 2,0 3-1,-4 0 2,0 2 1,-3 2 1,-2 3 1,-4 1-2,-5 2-5,-7 2-6,-5 2-5,-5 4-7,-3 7-10,-3 8-8,-2 6-9,2 1-3,8-3 5,7-5 4,9-3 5,3-3 0,0-1-5,0 0-5,1-2-4</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8"/>
    </inkml:context>
    <inkml:brush xml:id="br0">
      <inkml:brushProperty name="width" value="0.05" units="cm"/>
      <inkml:brushProperty name="height" value="0.05" units="cm"/>
      <inkml:brushProperty name="color" value="#F2395B"/>
    </inkml:brush>
  </inkml:definitions>
  <inkml:trace contextRef="#ctx0" brushRef="#br0">28675 24725 333,'49'20'167,"16"14"-1,15 14 1,17 16 0</inkml:trace>
</inkml:ink>
</file>

<file path=ppt/ink/ink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09"/>
    </inkml:context>
    <inkml:brush xml:id="br0">
      <inkml:brushProperty name="width" value="0.03707" units="cm"/>
      <inkml:brushProperty name="height" value="0.03707" units="cm"/>
      <inkml:brushProperty name="color" value="#F2395B"/>
    </inkml:brush>
  </inkml:definitions>
  <inkml:trace contextRef="#ctx0" brushRef="#br0">28390 24711 593,'-19'-8'55,"10"0"1,10 0 0,10 1 2,5 0-6,-1 2-10,1 2-11,0 2-10,0 1-8,1 2-2,1 0-4,1 2-4,0-1-1,1-1-3,0 0-1,-1-1-2,1-1 0,1 0-2,1 0 1,2 0-1,-3 0-1,-1 0 2,-4 0-1,-3 0 1,-1 0 1,0 0-1,-1 0 1,1 0 0,0 0-2,1 0-4,2 0-5,0 0-5,-1-2-1,-3-1-1,-3-2-1,-2-1 0,-2-2-5,0-2-8,0 0-10,0-1-9</inkml:trace>
</inkml:ink>
</file>

<file path=ppt/ink/ink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0"/>
    </inkml:context>
    <inkml:brush xml:id="br0">
      <inkml:brushProperty name="width" value="0.03491" units="cm"/>
      <inkml:brushProperty name="height" value="0.03491" units="cm"/>
      <inkml:brushProperty name="color" value="#F2395B"/>
    </inkml:brush>
  </inkml:definitions>
  <inkml:trace contextRef="#ctx0" brushRef="#br0">31150 23316 630,'22'-7'79,"-1"2"-16,-3 2-17,-1 2-16,-3 1-10,-1 0-2,-2 0-3,-2 0-3,-1 1-2,1 4-2,2 2-3,0 3-2,-1 3-2,-2 0 1,-4 1-1,-3 1 0,-1 1 0,-2 0-2,0-1-2,-1 1-2,-2-1 0,-2 1-3,-2 0 0,-2-1-2,0 0 0,-1-2-1,0-3 1,1-1-1,-1-2 1,2 0 1,1-2 2,0 0 2,4-2 2,5-1 5,4 0 4,5-1 4,3-1 1,2 0 0,0 0-2,1 0-1,0 0-1,-1 1 0,-1 2 0,0 0 0,-3 2 0,-1 0 0,-2 1-1,-2 2 0,-2 1 1,0 1 0,-2 3 0,0 2 0,-1 1 1,0 1-2,0 1 0,0 1-1,-2 2-1,-2 1-2,-4 2-2,-2 3-1,-3 1-4,-3 1-4,-3 0-4,-3 2-4,0-2-5,3-3-2,3-5-5,3-3-3,2-7-4,4-8-7,2-10-6,4-8-6,2-3 2,2 1 12,2 2 10,2 3 11</inkml:trace>
</inkml:ink>
</file>

<file path=ppt/ink/ink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0"/>
    </inkml:context>
    <inkml:brush xml:id="br0">
      <inkml:brushProperty name="width" value="0.03848" units="cm"/>
      <inkml:brushProperty name="height" value="0.03848" units="cm"/>
      <inkml:brushProperty name="color" value="#F2395B"/>
    </inkml:brush>
  </inkml:definitions>
  <inkml:trace contextRef="#ctx0" brushRef="#br0">32450 23445 571,'14'-13'43,"-1"4"-2,-2 6-1,-2 5-1,-2 3-4,-1 3-3,-1 3-4,0 4-5,-2 2-2,0 3-2,-2 3-2,0 3-1,-3 1-1,0 1-4,-3-1-1,-2 0-4,0 0 1,0-1 0,2-1 2,1-1 0,-1 0-9,0 1-18,-1 1-21,-1 1-18</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0"/>
    </inkml:context>
    <inkml:brush xml:id="br0">
      <inkml:brushProperty name="width" value="0.02964" units="cm"/>
      <inkml:brushProperty name="height" value="0.02964" units="cm"/>
      <inkml:brushProperty name="color" value="#F2395B"/>
    </inkml:brush>
  </inkml:definitions>
  <inkml:trace contextRef="#ctx0" brushRef="#br0">32600 23912 742,'7'-8'0,"-1"2"0,0 1 0,-2 1 0,1 0 6,0 0 11,1 0 12,2 0 12,0 0 2,1 0-7,1 0-6,2 1-7,0-1-7,1 2-5,1 0-5,1 2-7,-1 0-9,-1 0-12,-2 0-12,-2 0-13</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1"/>
    </inkml:context>
    <inkml:brush xml:id="br0">
      <inkml:brushProperty name="width" value="0.04634" units="cm"/>
      <inkml:brushProperty name="height" value="0.04634" units="cm"/>
      <inkml:brushProperty name="color" value="#F2395B"/>
    </inkml:brush>
  </inkml:definitions>
  <inkml:trace contextRef="#ctx0" brushRef="#br0">33150 22689 474,'0'-15'0,"0"3"0,0 1 0,0 2 0,0 1 1,0-2 0,0 0 2,0-1 1,0 3 9,2 6 21,0 7 19,1 8 19,1 3 3,0 1-13,-1 1-14,1 1-13,-1 2-9,0 5-3,-2 3-3,0 5-4,-1 1-3,0 0-2,0 0-3,0 1-3,0-1-3,0 0-4,0 0-4,0 0-4,0 1-4,0 2-1,0 2-2,0 3-3,0-2 0,0-2-1,0-4 0,0-2-1,0-4-2,0-3-8,0-5-6,0-3-6,0-6-4,0-6 1,0-8 0,0-6 0,-1-3 6,0 0 8,-2 2 9,0 1 9</inkml:trace>
</inkml:ink>
</file>

<file path=ppt/ink/ink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1"/>
    </inkml:context>
    <inkml:brush xml:id="br0">
      <inkml:brushProperty name="width" value="0.04653" units="cm"/>
      <inkml:brushProperty name="height" value="0.04653" units="cm"/>
      <inkml:brushProperty name="color" value="#F2395B"/>
    </inkml:brush>
  </inkml:definitions>
  <inkml:trace contextRef="#ctx0" brushRef="#br0">33300 23597 472,'15'-36'3,"-1"7"6,-1 7 6,0 7 6,-2 4 2,1 2 0,0 3-1,0 1 0,-1 2 1,-1 4 1,0 2 4,-2 4 1,-1 3 0,-2 5-5,-3 5-4,0 5-4,-3 1-3,-1-3-3,0-3-2,-1-3-3,0-2-2,2-1-2,2-1-3,2 0-3,2-5-2,1-6-5,3-8-4,2-6-5,4-7-2,5-5-4,7-6-2,5-6-3,1-2 1,-3 3 2,-5 3 2,-3 4 4,-4 2 3,-3 5 3,-3 3 4,-2 4 4,-4 5 14,-1 6 23,-2 6 23,-2 6 24,-1 4 3,0 0-15,0 1-15,0 1-16,0 2-8,-2 3-4,0 3-2,-2 3-2,1 0-3,1-3-3,0-3-2,2-3-2,1-2-3,1-1-1,3 0-3,2-2-2,1-2-2,2-2-3,0-4-3,1-2-4,1-3 1,0-1 2,0 0 3,-1-1 3,2-5-2,2-6-7,1-7-7,3-7-8,-1-3-1,-3 2 6,-2 0 4,-4 1 6,-2 1 5,-1 1 4,0 1 3,-2 1 5,-1 2 3,-4 1 1,-2 2 2,-3 3 1,-3 1 2,-2 2 0,-2 3 1,-1 1 2,-5 3-5,-4 6-7,-5 4-7,-4 6-9,-1 2-6,5 1-7,5 1-5,5 2-7,3-1-3,1-1-2,0-1-2,2-1-1</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8"/>
    </inkml:context>
    <inkml:brush xml:id="br0">
      <inkml:brushProperty name="width" value="0.03294" units="cm"/>
      <inkml:brushProperty name="height" value="0.03294" units="cm"/>
      <inkml:brushProperty name="color" value="#F2395B"/>
    </inkml:brush>
  </inkml:definitions>
  <inkml:trace contextRef="#ctx0" brushRef="#br0">35133 25928 667,'-6'-8'66,"4"0"-13,4 0-12,4 0-12,3 1-7,1-1-1,3 0-1,2 0-2,1 1-2,1 1-2,1 0-2,1 2-2,0-1-3,1-2-3,0-2-5,-1-1-3,1-2-3,1 2-5,1 1-5,1 1-4,0-1-3,-1 0-3,-1-1-2,-1-1-2,-1-1-1,-3 2 0,-1 1 1,-2 1 1,-2-1 1,1 0 0,0-1 2,0-1 1,-2 0 3,-1 2 5,-2 2 4,-2 2 5,-1 1 2,0-2 2,0 0 2,0-1 1</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4"/>
    </inkml:context>
    <inkml:brush xml:id="br0">
      <inkml:brushProperty name="width" value="0.02393" units="cm"/>
      <inkml:brushProperty name="height" value="0.02393" units="cm"/>
      <inkml:brushProperty name="color" value="#00BFF3"/>
    </inkml:brush>
  </inkml:definitions>
  <inkml:trace contextRef="#ctx0" brushRef="#br0">45905 26200 919,'-13'0'60,"6"0"-40,6 0-37,6 0-40</inkml:trace>
</inkml:ink>
</file>

<file path=ppt/ink/ink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9"/>
    </inkml:context>
    <inkml:brush xml:id="br0">
      <inkml:brushProperty name="width" value="0.03927" units="cm"/>
      <inkml:brushProperty name="height" value="0.03927" units="cm"/>
      <inkml:brushProperty name="color" value="#F2395B"/>
    </inkml:brush>
  </inkml:definitions>
  <inkml:trace contextRef="#ctx0" brushRef="#br0">37015 24720 560,'-7'-11'26,"3"8"16,1 9 17,2 10 16,1 2 0,0 0-16,0 0-18,0-2-16,0 1-11,2 3-3,0 3-3,1 3-4,1 0-4,0 0-7,-1-1-6,1-1-6,-1 0-6,0-1-5,-2 1-6,0-1-4,-1-2-5,0-3-4,0-4-4,0-4-3</inkml:trace>
</inkml:ink>
</file>

<file path=ppt/ink/ink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19"/>
    </inkml:context>
    <inkml:brush xml:id="br0">
      <inkml:brushProperty name="width" value="0.02799" units="cm"/>
      <inkml:brushProperty name="height" value="0.02799" units="cm"/>
      <inkml:brushProperty name="color" value="#F2395B"/>
    </inkml:brush>
  </inkml:definitions>
  <inkml:trace contextRef="#ctx0" brushRef="#br0">37250 24956 785,'0'-22'0,"0"5"-1,0 3-2,0 4 0,1 3 7,2 1 14,2 0 14,2 2 15,0 0 1,1 0-12,0 0-13,0 0-12,-1 0-8,1 1-6,0-1-5,0 0-6,0 0-4,1 0-6,2 0-5,0 0-6,0 0-2,-1-2-1,-1 0-1,0-1-1</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20"/>
    </inkml:context>
    <inkml:brush xml:id="br0">
      <inkml:brushProperty name="width" value="0.04559" units="cm"/>
      <inkml:brushProperty name="height" value="0.04559" units="cm"/>
      <inkml:brushProperty name="color" value="#F2395B"/>
    </inkml:brush>
  </inkml:definitions>
  <inkml:trace contextRef="#ctx0" brushRef="#br0">37831 23845 482,'-7'-7'1,"1"-1"1,0 0 2,2 0 2,0 3 9,2 8 17,0 6 17,2 8 17,0 3 2,0 0-12,0 2-14,0 1-13,0 2-8,0 3-4,0 3-5,0 3-5,0 1-4,0 2-7,0 0-5,0 2-7,0-1-3,0-2-1,0-2-2,0-1-1,0-4-2,0-3-6,0-5-5,0-3-4,1-8-3,2-11-1,2-10 1,2-11 0,0-5 5,1 1 8,0 1 8,0 2 10,0 0 8,0 2 9,-1 3 9,1 1 9,0 2 6,2-1 2,0 1 3,1-1 2,1 2 0,0 2-3,-1 4-4,1 3-2,-1 3-3,0 4-4,-2 4-2,0 4-3,-3 3-3,-1 3-2,-2 3-2,-2 3-2,-1 0-1,2-3-1,1-3 0,0-3-1,3-6-5,6-8-12,3-9-11,7-9-11,2-6-3,1-3 5,1-3 5,1-2 6,-2-1 3,-2 5 1,-3 3 1,-2 5 1,-4 3 5,-3 3 10,-3 2 8,-2 4 9,-3 5 10,-1 8 12,0 8 11,-1 8 11,-1 3 0,0 1-10,0-1-11,0 0-10,0 0-6,1-1-2,2-1-3,0-1-1,1-1-3,0-1-3,0-1-2,0 0-4,2-3-3,4-3-3,3-3-4,5-2-3,1-7-2,1-8-2,0-9 1,-1-9-1,0-4 0,-3 0 2,-1-1 1,-2 1 2,-2 0 1,-1 0 1,0-1 1,-2 1 1,-1 0 3,-2 1 4,-3 2 3,0 0 4,-4 3 2,0 5-1,-3 4 0,-2 6-1,-3 3-1,-3 1 1,-5 0-1,-4 2 0,-3 4-6,-4 8-12,-5 7-11,-3 9-11,-1 4-9,4 2-4,2 3-4,3 1-5,4-2-2,5-4 2,5-5 1,5-4 1</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4"/>
    </inkml:context>
    <inkml:brush xml:id="br0">
      <inkml:brushProperty name="width" value="0.03348" units="cm"/>
      <inkml:brushProperty name="height" value="0.03348" units="cm"/>
      <inkml:brushProperty name="color" value="#F2395B"/>
    </inkml:brush>
  </inkml:definitions>
  <inkml:trace contextRef="#ctx0" brushRef="#br0">44027 31350 657,'-32'0'-42,"13"2"32,14 0 32,14 2 32,6-1 10,-3-1-13,-1 0-12,-2-1-12,-1-1-7,2 1-2,0 2-2,1 0-2,0 1-2,0 0-2,-2 0-3,-1 0-2,1 0-3,2 0-1,2-1-2,1 1-2,3-1 0,2 0 0,1-1 1,3-2 1,0 0-1,-1 0 2,-1 0-1,-1 0 2,-1 0-1,1 2 1,0 1 0,-1 0 0,0 0 1,-1 0-1,-1-2-1,0 0 1,-1-1-1,1 0 0,1 0 0,1 0-1,0 0 1,-1 0 0,0 0 0,-2 0 0,-1-1-1,1 0 1,0-2 0,-1 0-1,1 0 1,0 0-1,-1 1 1,1 2-1,-1 0 1,-1-2 0,-1-1 0,0 0 1,-1 0-1,-1 0 1,1 2 0,0 1 0,0 0 1,-1 0-1,1 0 0,0 0 1,1 0 0,1 0 0,3 0 1,2 0 0,-1 0 1,1 0-1,-2 0 0,-1 0 0,0-1-1,-1-1 0,1 0 0,0-1-1,0-1 0,1 0 0,1 0 0,1 0 0,0 0 0,-3 1-1,-1-1 0,-2 0 0,-1 0 0,0 2 0,-1 0 0,1 2-1,0 0 1,0 0-1,-1 0 1,1 0-1,0 0 1,0 2-1,-1 0 1,1 2 0,0 0 0,0 0 0,-1-1-1,1 1 1,1-2-5,1-2-11,3-3-10,2-3-10</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6"/>
    </inkml:context>
    <inkml:brush xml:id="br0">
      <inkml:brushProperty name="width" value="0.022" units="cm"/>
      <inkml:brushProperty name="height" value="0.022" units="cm"/>
      <inkml:brushProperty name="color" value="#F2395B"/>
    </inkml:brush>
  </inkml:definitions>
  <inkml:trace contextRef="#ctx0" brushRef="#br0">70700 28957 999,'14'-8'-86,"-3"0"22,-3 0 22,-2 1 21,-2-2 12,2 0 3,0-1 1,1-1 2,1 0 1,0 1 1,0 0 0,-1 2 0,1 1 1,-2 1 0,-1 0-1,0 2 1</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7"/>
    </inkml:context>
    <inkml:brush xml:id="br0">
      <inkml:brushProperty name="width" value="0.04634" units="cm"/>
      <inkml:brushProperty name="height" value="0.04634" units="cm"/>
      <inkml:brushProperty name="color" value="#F2395B"/>
    </inkml:brush>
  </inkml:definitions>
  <inkml:trace contextRef="#ctx0" brushRef="#br0">70478 28494 474,'-2'-13'7,"-1"6"18,-2 6 17,-1 6 17,-3 5 4,-2 6-12,-2 4-12,-1 5-11,-2 3-8,-2 2-4,0 2-4,-1 3-3,0 1-4,1 0 0,1 2 0,1 1-2,0 2-1,0 4-5,1 4-3,-1 3-4,1 1-4,1-4-5,1-4-5,0-4-4,2-5-3,3-5 2,1-7 0,2-5 1,5-11-2,8-16-2,7-16-3,9-15-3,2-10 2,-3-3 6,-3-5 6,-3-4 7,-1 0 4,0 5 3,-1 3 3,1 4 3,-2 5 1,-3 8 1,-3 6 1,-2 7 0,-2 4 2,2 1 3,0 0 3,2 2 4,-1 1 3,1 1 4,0 1 5,0 1 5,1 1 1,1 2-2,3 2-1,2 2-1,0 1-2,-1 1 0,-1-1-1,0 0-1,-2 1 0,-1 2 0,-1 2 1,0 2 0,-1 2 1,0 3-2,-1 3 1,1 4-2,0 1-1,0 3-4,0 2-3,0 1-3,-2 3-2,-1 1 1,-2 2 0,-2 3 1,-1 1-2,-2 2-2,-1 2-1,0 3-3,0-2-2,0 0 0,2-3-2,1-2 0,0-1-2,0-3 1,0-2-1,0-1 1,0-3-1,1-3 1,2-3 1,0-3 0,4-3 2,4-6 4,5-4 3,5-6 4,1-3 0,-3-3 0,-3-4-1,-2-1-1,-1-8 0,5-7 1,3-10 1,5-8 1,1-5-3,1 2-8,-1 1-6,1 0-8,-3 4-4,-1 4-2,-4 6-1,-3 4-2,-2 4 0,-1 1 1,-1 3-1,0 2 2,-3 1-2,-1 4-1,-2 3-2,-2 3-2,-1 2-5,0 1-6,0 0-8,0 2-8</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8"/>
    </inkml:context>
    <inkml:brush xml:id="br0">
      <inkml:brushProperty name="width" value="0.03599" units="cm"/>
      <inkml:brushProperty name="height" value="0.03599" units="cm"/>
      <inkml:brushProperty name="color" value="#F2395B"/>
    </inkml:brush>
  </inkml:definitions>
  <inkml:trace contextRef="#ctx0" brushRef="#br0">73900 30050 611,'21'1'133,"-3"4"-30,-5 2-31,-3 3-30,-2 1-20,0-1-9,-1 0-10,1-2-8,-1 1-5,-2 3 1,-3 3 1,0 3 1,-4 3 0,0 1-1,-3 2-2,-2 3-2</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8"/>
    </inkml:context>
    <inkml:brush xml:id="br0">
      <inkml:brushProperty name="width" value="0.03288" units="cm"/>
      <inkml:brushProperty name="height" value="0.03288" units="cm"/>
      <inkml:brushProperty name="color" value="#F2395B"/>
    </inkml:brush>
  </inkml:definitions>
  <inkml:trace contextRef="#ctx0" brushRef="#br0">73489 31261 669,'-18'-13'43,"9"8"3,10 7 4,10 6 3,4 3-5,-1-1-11,-1-1-11,-1 0-12,-1-2-7,-3 1-2,-1 0-4,-2 0-1,-1-1-8,0 1-13,0 0-12,0 0-14</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8"/>
    </inkml:context>
    <inkml:brush xml:id="br0">
      <inkml:brushProperty name="width" value="0.03842" units="cm"/>
      <inkml:brushProperty name="height" value="0.03842" units="cm"/>
      <inkml:brushProperty name="color" value="#F2395B"/>
    </inkml:brush>
  </inkml:definitions>
  <inkml:trace contextRef="#ctx0" brushRef="#br0">77645 28412 572,'-13'-21'9,"4"5"16,6 5 17,5 5 17,4 2 4,5 2-10,5 0-10,5 2-9,3 0-8,-1 0-5,1 0-4,-1 0-6,1 0-3,1 0-1,1 0-2,1 0-2,-2 0-2,-2 0 0,-3 0-3,-3 0-1,-3 2-9,-4 6-19,-5 4-17,-2 5-19,-5 0-4,-2-2 8,-4-3 8,-2-2 8,-1-2 7,1-1 7,0 1 7,2 0 6</inkml:trace>
</inkml:ink>
</file>

<file path=ppt/ink/ink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39"/>
    </inkml:context>
    <inkml:brush xml:id="br0">
      <inkml:brushProperty name="width" value="0.04773" units="cm"/>
      <inkml:brushProperty name="height" value="0.04773" units="cm"/>
      <inkml:brushProperty name="color" value="#F2395B"/>
    </inkml:brush>
  </inkml:definitions>
  <inkml:trace contextRef="#ctx0" brushRef="#br0">77279 28783 460,'-17'8'3,"-4"0"6,-2-1 6,-2 1 6,0-1 1,4 0-1,6-2-2,5 0-2,3-1 0,0 3 4,2 2 4,1 2 2,0 1 2,2 1 0,0 1-2,2 2 0,0 0-1,0 3-4,0 2-3,0 1-3,0 3-1,0 5-1,0 3 0,0 4-1,-1 3-3,0 0-6,-2 2-5,0 1-6,-2-1-7,-2-2-8,-2-2-7,-1-2-8,-1-3-3,2-7 0,2-6 1,2-5 1,3-9-2,4-12-2,4-12-4,4-11-2,0-5 4,-3 3 10,-2 4 12,-4 2 10,-1 3 5,0 2 1,0 5 1,0 1 0,1 3 3,2 3 9,2 1 7,2 2 7,1 1 6,0 0 2,0 0 3,-1 0 2,2 0 1,2 1-3,2-1-2,1 0-3,3 0-2,2 0-5,1 0-2,3 0-5,0-1-3,1-2-1,-1-2-3,1-1-3,0-2-3,1 0-5,1 0-6,1 1-5,-2-2-3,-1 0-2,-4-1-2,-3-1-1,-3-1 0,-1 1 1,-2-1 1,-2 0 0,-3 0 3,-1-1 2,-2-1 4,-1-1 3,-2 0 3,0 3 3,0 1 5,0 2 2,-2 2 8,-2 3 11,-4 1 12,-2 2 11,-2 3 2,-2 4-7,0 4-6,-1 4-6,-1 2-4,-1 1-3,-2 1-1,1 1-3,-1 2-1,0 2-2,2 1-1,1 3-1,0 0-2,1 1 1,-1-1-1,0 1 0,2-1-1,1 1-3,2-1-3,2 1-3,2-1-2,1 1-1,0-1-2,2 1-2,1-3 0,2-1 1,2-4 3,2-3 1,2-2-2,3-1-4,4 0-4,2-2-6,3-2-1,3-4 0,3-4 0,3-4 0,3-5-1,3-7-3,3-7-3,3-7-3,1-6-1,2-4 4,0-6 2,2-4 3,1-2 3,0 4 0,2 3 3,0 2 1,-2 4 2,-6 2 4,-5 3 5,-7 4 3,-4 2 4,-4 5 3,-5 3 4,-3 5 3,-5 4 10,-4 6 13,-6 6 15,-4 6 14,-3 4 1,-1 3-12,-2 4-12,0 2-11,0 1-9,1-1-4,1-1-5,1-1-4,1 0-3,2 1 0,2 2-2,2 0-1,2 0-1,2 1-3,2-1-1,2 1-1,2-2-4,2-1-2,2-2-4,2-2-2,1-2-2,1 1 0,1 0 0,1 0 0,0-1 1,-2-1 1,-3-1 2,-1 0 1,-3 0 2,-4 5 3,-4 4 1,-4 3 3,-5 4 2,-7 1-1,-7 3 1,-7 1 0,-5 2-3,-2 0-4,-4 2-4,-2 1-5,-1-2-3,3-3-1,4-5-1,2-3-1,5-5-2,7-3-4,7-4-2,7-5-4,4-2-1,4-4 1,3-2 0,2-3 1</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5"/>
    </inkml:context>
    <inkml:brush xml:id="br0">
      <inkml:brushProperty name="width" value="0.04216" units="cm"/>
      <inkml:brushProperty name="height" value="0.04216" units="cm"/>
      <inkml:brushProperty name="color" value="#00BFF3"/>
    </inkml:brush>
  </inkml:definitions>
  <inkml:trace contextRef="#ctx0" brushRef="#br0">45575 26016 521,'-5'-7'6,"4"2"12,6 2 12,4 2 12,3 1 2,2 0-7,0 0-6,1 0-9,0 1-3,-1 2-4,-1 2-2,0 2-3,-2 0-2,1-1-1,0-1-2,0 0-1,-1 0-2,-1 2-1,0 2-3,-2 1-1,-1 2-1,-2 0 1,-3 0 0,0-1 0,-3 1 1,0 0 0,-2 0 1,0-1-1,-2 1 1,-2 0-1,-2 0 0,-1-1 0,-2 1-1,0 0-1,0 0-1,1-1-2,-2 0 0,0 0 1,-1-2 0,-1 0 2,-1-1 0,0 1 1,1 2 0,-1 0 1,1-1 0,1-1 2,0-2 0,2-2 0,3-2 3,4-2 4,6-2 3,4-2 4,4-1 1,4 0 0,2 0-1,3 0-1,2 1-1,-1 1-1,1 0-2,0 2-1,-2 0 0,-1 2-1,-3 0 1,-1 1 0,0 2-1,2 0 1,1 1-1,3 2 0,-2 1-1,-3 1-1,-4 3-1,-4 2 0,-3 1-2,-2-1 1,-2 1 0,-2 0 0,-2-1 1,-2 1-1,-2 0 1,-1-1 1,-3 1-1,-2 0-1,-2-1 0,-1 1-1,-1 0-1,1-1 0,0 1-1,2 0 0,-1-1 0,-1 1 0,-3 0 1,-1-1-1,0 0 0,3-2 1,3-3-2,3-1 1,1-1 0,0-2-2,0-1 1,1 0-1,0-3-9,4-4-18,2-4-17,4-4-19,2-2-6,2-2 2,2 0 4,2-1 3</inkml:trace>
</inkml:ink>
</file>

<file path=ppt/ink/ink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0"/>
    </inkml:context>
    <inkml:brush xml:id="br0">
      <inkml:brushProperty name="width" value="0.04656" units="cm"/>
      <inkml:brushProperty name="height" value="0.04656" units="cm"/>
      <inkml:brushProperty name="color" value="#F2395B"/>
    </inkml:brush>
  </inkml:definitions>
  <inkml:trace contextRef="#ctx0" brushRef="#br0">80353 29166 472,'-1'-12'9,"-2"8"17,-2 8 17,-2 8 18,0 4 3,-1 3-11,0 1-12,0 3-11,-1 2-7,-3 6 0,-4 5-2,-2 5-1,0 2-1,1 0-2,3 0 0,1 0-2,2-2-2,2-2-1,2-4-3,3-2-3,0-4-2,2-5-2,0-5-4,2-5-3,2-4-3,6-2-6,4-4-5,5-2-5,4-7-4,3-10-2,3-9-3,3-10-2,0-7 1,0-3 5,-1-2 4,-1-3 5,-3-1 3,-4 2 4,-3 2 3,-4 2 4,-4 3 3,-1 6 4,-2 4 4,-2 5 3,-2 5 3,-2 3 2,-2 4 2,-2 5 2,-3 2 0,-2 2 1,-3 2-1,-3 2 0,-2 1-3,-2 2-4,0 0-4,0 2-5,-1 0-4,2 2-5,3 0-5,1 1-5,2 1-4,3 0-3,1 0-4,2 0-2,3-1-3,6-1-1,4-1-3,5 0-3,2-2 3,-2-2 7,-3-2 6,-1-2 6</inkml:trace>
</inkml:ink>
</file>

<file path=ppt/ink/ink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0"/>
    </inkml:context>
    <inkml:brush xml:id="br0">
      <inkml:brushProperty name="width" value="0.04968" units="cm"/>
      <inkml:brushProperty name="height" value="0.04968" units="cm"/>
      <inkml:brushProperty name="color" value="#F2395B"/>
    </inkml:brush>
  </inkml:definitions>
  <inkml:trace contextRef="#ctx0" brushRef="#br0">81152 29350 442,'29'7'-25,"-5"-1"11,-5 0 13,-5-2 12,-3 1 6,-2 0 1,-2 1 0,-2 2 0,-2 1 3,-1 1 4,0 3 4,-2 2 4,-2 2 2,-3 3-2,-5 3-1,-4 3-2,-2 2-1,-1 3-3,-2 1-1,1 2-3,-1 1-1,0-1-2,2-1 0,1-1 0,2-2-2,3-2-2,2-2-2,4-1-2,2-3-1,2-3-1,2-3 0,2-2-1,3-4-2,6-1-7,4-2-5,5-2-6,4-2-4,5-2 1,3-2-2,4-2 0,1-2 0,-2 0 1,-2-1 1,-1-2 2,-4 1-5,-3-1-8,-5 0-8,-3 0-9,-5 0-4,-5 0 1,-4 1 1,-6-1 1,-2 0 2,-2 0 5,0 0 5,-1 0 4</inkml:trace>
</inkml:ink>
</file>

<file path=ppt/ink/ink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0"/>
    </inkml:context>
    <inkml:brush xml:id="br0">
      <inkml:brushProperty name="width" value="0.04848" units="cm"/>
      <inkml:brushProperty name="height" value="0.04848" units="cm"/>
      <inkml:brushProperty name="color" value="#F2395B"/>
    </inkml:brush>
  </inkml:definitions>
  <inkml:trace contextRef="#ctx0" brushRef="#br0">81505 30174 453,'-15'-21'14,"2"5"7,3 5 6,1 5 6,2 3 6,2 3 3,2 4 2,2 2 4,1 5-3,0 7-6,0 8-8,0 5-7,-1 6-3,-2 5 0,-2 3 1,-1 4 0,-3 3-2,0 3-6,-2 3-6,1 4-5,-2-3-3,2-7 2,1-6 1,0-8 0,2-3-15,1-3-35,0-2-35,2-1-34</inkml:trace>
</inkml:ink>
</file>

<file path=ppt/ink/ink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1"/>
    </inkml:context>
    <inkml:brush xml:id="br0">
      <inkml:brushProperty name="width" value="0.04343" units="cm"/>
      <inkml:brushProperty name="height" value="0.04343" units="cm"/>
      <inkml:brushProperty name="color" value="#F2395B"/>
    </inkml:brush>
  </inkml:definitions>
  <inkml:trace contextRef="#ctx0" brushRef="#br0">83233 30287 506,'-6'-6'110,"4"6"-18,4 4-20,4 6-18,2 2-13,1 1-7,1 1-5,2 1-7,-2 0-6,1-1-4,-2-1-4,-1-1-4,0 0-10,-2 2-12,-1-1-13,0 3-13</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2"/>
    </inkml:context>
    <inkml:brush xml:id="br0">
      <inkml:brushProperty name="width" value="0.0484" units="cm"/>
      <inkml:brushProperty name="height" value="0.0484" units="cm"/>
      <inkml:brushProperty name="color" value="#F2395B"/>
    </inkml:brush>
  </inkml:definitions>
  <inkml:trace contextRef="#ctx0" brushRef="#br0">85096 29539 454,'-7'-5'92,"2"6"-12,2 6-11,2 6-11,1 4-10,-2 5-7,0 3-7,-1 5-7,-2 1-6,-2 2-1,-2 1-3,-2 1-3,-1 0-2,1 0-4,-1 0-4,0 1-3,0-2-6,1-2-8,-1-2-6,0-1-8,1-3-6,3-3-8,1-3-6,2-3-7,2-7-4,2-12 0,2-12-2,2-11 0,1-6 6,2 3 12,0 1 11,2 3 13,-1 1 9,-1 1 6,-1 1 6,0 1 6,-1 1 3,2 3 3,0 1 1,2 2 1,0 2 3,1 1 3,1 0 2,2 2 3,0 0 0,1 1-2,1-1-2,1 0-1,1 0-4,2 2-3,0 1-3,1 0-3,0 1-4,-1 1-1,-1-2-2,-1 2-3,-1 0-6,-1 2-9,0 2-10,-2 2-10,-2-1-5,-4-4 0,-4-4-1,-4-4 0,-2-2 5,2 1 7,0-1 9,2 0 7</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7:43"/>
    </inkml:context>
    <inkml:brush xml:id="br0">
      <inkml:brushProperty name="width" value="0.05888" units="cm"/>
      <inkml:brushProperty name="height" value="0.05888" units="cm"/>
      <inkml:brushProperty name="color" value="#F2395B"/>
    </inkml:brush>
  </inkml:definitions>
  <inkml:trace contextRef="#ctx0" brushRef="#br0">86113 29096 373,'14'-42'21,"-3"10"0,-3 9-1,-2 11-1,-3 6 10,-1 6 18,0 4 18,-1 6 19,-1 2 1,0 3-16,0 2-17,0 1-17,-2 4-11,0 3-4,-3 4-7,-2 5-4,-1 2-4,0 2-1,0 2-1,1 2-2,-1 2-2,0 0-4,0 2-4,0 0-5,1 0 0,1-4 1,0-2 1,2-3 1,0-4-2,2-4-5,0-3-8,2-5-5,3-9-6,7-14-6,8-15-6,6-15-6,2-7 3,0 0 11,-1 0 11,0 0 11,-3 2 8,-1 5 5,-3 5 5,-1 5 6,-3 4 4,-1 5 4,-2 3 4,-2 4 5,-3 8 4,0 12 4,-4 11 4,0 12 4,-4 4 0,-2-3-5,-4-5-4,-2-4-5,0-3-4,2-3-3,4-3-5,3-3-3,7-7-8,13-10-13,13-11-12,12-11-14,5-6-3,-4 1 5,-4 0 3,-3-1 6,-3-1 1,2-4 0,1-4 0,0-4 0,-2 1 3,-9 9 6,-7 8 6,-9 7 6,-5 7 12,-4 4 15,-4 6 16,-4 4 17,-1 3 3,1 2-9,0 0-8,2 1-9,0 2-6,0 2-4,0 1-4,0 3-4,0 1-2,0 3-2,0 1 0,1 3-1,-1 0-1,2 1-2,0-1 0,2 0-2,1 1-3,2-1-8,2 0-6,1 1-7,3-3-3,0-3 3,1-5 1,2-3 3,0-3 1,3-3 0,1-1 1,3-2 1,1-4 0,1-8 1,1-6 0,1-7-1,0-4 0,-1-3-2,-1-1-2,0-2-2,-4-1 2,-3 1 3,-4 1 5,-4 1 4,-4 1 3,-3 1 0,-2 1 2,-3 2 0,-5 1 1,-6 6 3,-5 5 1,-7 5 3,-1 3-1,1 2 0,3 2 0,2 2-2,1 1-10,2 2-20,3 0-20,1 1-20</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04"/>
    </inkml:context>
    <inkml:brush xml:id="br0">
      <inkml:brushProperty name="width" value="0.04064" units="cm"/>
      <inkml:brushProperty name="height" value="0.04064" units="cm"/>
      <inkml:brushProperty name="color" value="#F2395B"/>
    </inkml:brush>
  </inkml:definitions>
  <inkml:trace contextRef="#ctx0" brushRef="#br0">51000 28400 541,'16'0'139,"1"0"-32,1 0-31,1 0-32,0 0-17,1 0-4,-1 0-4,1 0-4,-1 0-7,-1 2-9,-1 0-10,-1 2-10,-4 0-14,-6 1-17,-8 1-17,-6 2-18,-3-1 0,2-1 18,3-1 18,1 0 18</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05"/>
    </inkml:context>
    <inkml:brush xml:id="br0">
      <inkml:brushProperty name="width" value="0.04297" units="cm"/>
      <inkml:brushProperty name="height" value="0.04297" units="cm"/>
      <inkml:brushProperty name="color" value="#F2395B"/>
    </inkml:brush>
  </inkml:definitions>
  <inkml:trace contextRef="#ctx0" brushRef="#br0">50947 28700 511,'-14'2'20,"4"6"15,5 4 13,3 5 15,2 3 1,0 1-13,0 1-11,0 1-13,-1 1-8,-1-1-3,0 1-4,-1-1-3,-1 1-3,2 1 0,0 1 0,2 1-1,0 0-2,0 0-3,0 1-3,0-1-3,0-1-4,0-1-3,0-3-5,0-1-3,0-3-5,0-1-4,0-2-4,0-2-5,0-5-3,0-7-3,0-6-3,0-7-3,0-5 3,0 0 11,0-1 9,0-1 11,0 1 6,0 1 2,0 2 3,0 3 2,1 1 12,2 2 21,2 2 21,2 3 20,1 0 5,3 2-13,2 0-13,2 2-13,1-1-9,3-1-3,1 0-3,3-1-4,-1-1-4,-1 0-3,-3 0-5,-1 0-4,-2 1-1,-1 0 0,-1 2 1,0 0 0,-2 1-1,1-2-3,0 0-2,0-1-4,-2-3-7,-1-2-11,-2-3-11,-2-4-12,-2 0 0,0-1 7,-2 1 9,0-1 8,-1 1 6,0 1 4,0 0 5,0 2 3,-2 1 9,-2 2 10,-4 3 11,-2 1 11,-1 1 4,1 2-3,0 0-3,2 2-4,0 0-2,1 2-2,-1 0-1,0 2-1,0 1-2,0 1-1,0 3-2,1 2 0,-1 1-3,0 2-1,0 0-1,0 1-3,1 1 0,-1 3 0,0 2 0,0 1-1,1 2 1,2-1-2,2 1-1,2-1 0,1 0-2,0-1-1,0-1-1,0-1-1,1-2-1,2-1-4,2-2-2,2-2-3,2-2-3,1-1-4,3-1-5,2 0-3,1-3-3,1-3-4,1-2-3,1-4-3,1-2-2,1-3-1,1-4 0,1-2-1,-2 0 2,-5 1 8,-4 2 7,-6 2 7,-1 2 4,0-1-1,1 0 1,2 0 0</inkml:trace>
</inkml:ink>
</file>

<file path=ppt/ink/ink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05"/>
    </inkml:context>
    <inkml:brush xml:id="br0">
      <inkml:brushProperty name="width" value="0.04707" units="cm"/>
      <inkml:brushProperty name="height" value="0.04707" units="cm"/>
      <inkml:brushProperty name="color" value="#F2395B"/>
    </inkml:brush>
  </inkml:definitions>
  <inkml:trace contextRef="#ctx0" brushRef="#br0">52250 29309 467,'22'0'72,"-3"0"-15,-3 0-18,-3 0-15,-2 1-11,0 0-3,-2 2-4,0 0-4,-2 3-2,-1 4-1,-1 3-1,0 5 0,-2 2-1,-2 1 0,-2 1 2,-2 1-1,-2-1 1,0-1 1,-1-2 1,-1-3 0,-1-1 1,2-2 0,0-3 1,2-1 1,3-4-1,4-8-4,5-6-3,6-7-3,3-6-2,5-5 1,3-5-1,4-4 1,2-3-2,-1 3-4,-1 2-3,-1 2-2,-3 2-1,-1 3 3,-4 3 4,-3 3 2,-3 3 3,-1 5-1,-2 3 1,-2 4 0,-4 5 12,-4 4 25,-6 5 23,-4 6 25,-2 2 4,0 1-17,2 1-15,1 1-16,0 1-10,0 3-4,0 1-4,1 3-4,-1-1-1,2-1 0,1-3 0,0-1 0,2-2-2,2 1-5,2-1-4,2 1-6,2-3-2,2-5-3,1-4-1,3-6-2,2-3-1,2-2 1,1-2 0,3-2 1,1-3-1,1-5 1,1-5 1,1-5 0,-1-3 0,-3-1 2,-3-1 1,-2 0 1,-4-1 2,-1 3 0,-2 2 2,-2 1 1,-1 2 2,0 1 2,-1 1 3,1 1 2,-1 2 0,-4 1 1,-2 2-2,-3 3 0,-3 0 0,-2 2 3,-2 1 2,-1 1 3,-2 0-2,0 2-6,1 1-6,-1 0-5,0 3-8,-1 4-6,-2 4-8,1 4-8,0 1-5,2 1-4,4 0-5,3 0-5</inkml:trace>
</inkml:ink>
</file>

<file path=ppt/ink/ink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06"/>
    </inkml:context>
    <inkml:brush xml:id="br0">
      <inkml:brushProperty name="width" value="0.04939" units="cm"/>
      <inkml:brushProperty name="height" value="0.04939" units="cm"/>
      <inkml:brushProperty name="color" value="#F2395B"/>
    </inkml:brush>
  </inkml:definitions>
  <inkml:trace contextRef="#ctx0" brushRef="#br0">54464 29900 445,'14'0'38,"-1"2"-1,-2 0-1,-2 2-1,-1 0-3,0 2-6,-1 0-6,1 1-5,-1 3-4,-2 6-1,-2 4-2,-2 5-2,-2 2-1,-2 0-1,-2 1-1,-2-1-1,-1 0-1,-2-3-2,0-1-1,-1-3-2,0-1 2,2-3 5,3-1 4,1-2 4,4-2 4,8-1 1,6-1 2,7 0 2,2-3 0,-3-1-4,-3-2-1,-3-1-4,0-2-1,0 3-1,1 2 0,1 2-1,0 1 0,-3 2 0,-1 0 1,-2 1-1,-2 2 1,-1 2 0,0 1 0,-1 3 1,-3 0-2,-3 1-3,-2-1-2,-3 1-3,-5 2-1,-4 5 1,-5 5 0,-5 5 2,-3 3-8,-1 2-12,0 2-14,-2 2-14,2-3-11,5-6-10,5-7-9,5-7-11</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6"/>
    </inkml:context>
    <inkml:brush xml:id="br0">
      <inkml:brushProperty name="width" value="0.04584" units="cm"/>
      <inkml:brushProperty name="height" value="0.04584" units="cm"/>
      <inkml:brushProperty name="color" value="#00BFF3"/>
    </inkml:brush>
  </inkml:definitions>
  <inkml:trace contextRef="#ctx0" brushRef="#br0">47519 25681 479,'-5'-7'46,"6"1"-8,6 0-9,6 2-7,3 0-3,1 2 2,2 0 2,0 2 4,-1 0-2,1 0-2,-2 0-3,-1 0-4,-1 0-2,-1 0-4,0 0-3,-2 0-4,-1 2-7,-2 4-13,-3 4-12,-1 3-13,-4 2-5,-6-1 3,-5 0 3,-7-2 2,-3-1 4,1-1 3,-1 0 2,1-2 4,-1-1 4,1-2 5,-1-2 5,0-2 5,1-1 3,-1 2 3,0 0 2,1 2 3,0 0 2,3 2 1,1 0 2,2 1 0,2 1 4,1-2 6,0-1 4,2 0 5,1-1 3,0 2 2,2 0 1,1 1 1,0 1 0,2 2-1,0 0-2,2 1-2,0 3-1,0 2-3,0 3-3,0 3-2,0 3-1,0 3 0,0 3-1,0 2 0,-1 3-1,0 1-3,-2 0-3,0 2-3,-1 1-2,0 1-3,0 0-2,0 2-4,1-3-1,0-4-1,2-5-1,0-5-1,1-4-3,0-3-6,0-3-6,0-3-5,0-5-10,-2-10-17,0-8-15,-1-9-15,-1-4 0,2 1 16,0 1 18,2 1 16,-1 1 12,-1 2 9,0 3 8,-1 1 8,-1 2 5,2 1 1,0 0 0,2 2 1,1 0 2,4-2 4,2 0 2,4-1 4,1 0 1,1 0 0,1 2 0,1 1-1,1 0-1,2 2-1,0 1-1,1 0-2,1 1-1,1 0-2,1 0-1,1 0-1,1 0-2,-1-2 0,1 0-1,-1-1-1,1-1-2,-1-2-4,1 0-3,-1-1-4,0 0-1,-3 0-1,-1 2 1,-2 1-1,-2 0-1,-1 0-5,-1 0-2,-1 0-5,-1 0-1,-4-2-1,-3 0 0,-2-1-1,-4 0 3,-2 1 6,-3 0 5,-4 2 7,0 0 2,-1 0 0,0 0 0,0 1-1,0-1 2,-1 2 1,-1 1 2,-1 0 1,-1 1 2,2 0 3,1 0 1,1 0 4,0 1 1,2 2 1,1 2 1,1 2 2,0 2 0,0 0 2,0 1 0,0 2 1,0 1-1,1 1-3,-1 3-3,0 2-4,1 1-1,2 1-2,2 1-1,2 1-1,1 2 0,0 0 0,0 0 1,0 3 1,0-1-1,2 1-4,1-1-3,0 1-5,2-2-2,2-1-3,1-3-2,3-1-3,2-2-3,2-1-2,1-1-3,3 0-3,1-3-1,1-1-1,1-2 0,1-2 0,0-2-1,-3 0-1,-1-2 0,-2 0 0,-3-1-3,-1 2-5,-2 0-5,-2 2-5</inkml:trace>
</inkml:ink>
</file>

<file path=ppt/ink/ink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37"/>
    </inkml:context>
    <inkml:brush xml:id="br0">
      <inkml:brushProperty name="width" value="0.022" units="cm"/>
      <inkml:brushProperty name="height" value="0.022" units="cm"/>
      <inkml:brushProperty name="color" value="#F2395B"/>
    </inkml:brush>
  </inkml:definitions>
  <inkml:trace contextRef="#ctx0" brushRef="#br0">69700 15150 999,'7'14'-77,"-1"-1"17,-1-3 19,0-1 18</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38"/>
    </inkml:context>
    <inkml:brush xml:id="br0">
      <inkml:brushProperty name="width" value="0.03555" units="cm"/>
      <inkml:brushProperty name="height" value="0.03555" units="cm"/>
      <inkml:brushProperty name="color" value="#F2395B"/>
    </inkml:brush>
  </inkml:definitions>
  <inkml:trace contextRef="#ctx0" brushRef="#br0">69606 14816 618,'-1'-12'27,"0"8"7,-2 8 6,0 8 7,-3 6 0,-4 7-9,-4 5-9,-3 6-7,-2 3-5,1 0 0,1 1 0,1-1 0,-1 1-3,0 2-5,-1 2-3,-1 2-6,0 2-1,-1 3-3,0 4 0,1 2-2,1-2-3,3-8-3,2-8-3,4-8-4,3-9-7,2-11-9,4-10-10,3-11-9,2-11-3,3-9 7,3-10 6,4-10 5,-1-1 7,-1 10 7,-3 8 7,0 9 6</inkml:trace>
</inkml:ink>
</file>

<file path=ppt/ink/ink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38"/>
    </inkml:context>
    <inkml:brush xml:id="br0">
      <inkml:brushProperty name="width" value="0.04511" units="cm"/>
      <inkml:brushProperty name="height" value="0.04511" units="cm"/>
      <inkml:brushProperty name="color" value="#F2395B"/>
    </inkml:brush>
  </inkml:definitions>
  <inkml:trace contextRef="#ctx0" brushRef="#br0">70050 15094 487,'8'-11'6,"0"8"12,-1 9 11,1 10 12,0 4 2,0 3-7,0 1-8,0 3-7,-1 1-4,1 2-3,0 2-1,0 3-3,0-1-1,0-2-3,-1-2-3,1-1-1,0-4-3,2-1 0,0-4-3,1-3-1,1-4 0,0-5-2,-1-4 0,1-6 0,2-7-1,5-11-2,5-11-2,5-10-1,3-8 0,1 0-2,1-3 1,0-2 0,0 3 1,-3 6 4,-3 8 4,-3 6 3,-3 5 2,-3 5-2,-3 3-1,-3 5-2,-4 5 8,-4 8 19,-6 8 17,-4 7 19,-2 6 4,0 1-12,2 3-11,1 1-11,-1 2-6,0 3-2,-2 1-2,0 2-3,0 2-4,2 1-7,2 0-6,2 2-8,1 0-4,-2 2-3,0 1-1,-1 0-3,-1 0-4,2-2-10,0-2-7,2-1-9,0-6-1,0-6 6,0-7 6,0-6 6</inkml:trace>
</inkml:ink>
</file>

<file path=ppt/ink/ink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39"/>
    </inkml:context>
    <inkml:brush xml:id="br0">
      <inkml:brushProperty name="width" value="0.0311" units="cm"/>
      <inkml:brushProperty name="height" value="0.0311" units="cm"/>
      <inkml:brushProperty name="color" value="#F2395B"/>
    </inkml:brush>
  </inkml:definitions>
  <inkml:trace contextRef="#ctx0" brushRef="#br0">73700 16000 707,'8'9'94,"1"3"-19,2 3-18,0 4-19,1 0-16,1 1-15,1-1-16,1 1-14,0-2-7,-1 0 3,-1-1 1,0 0 2</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39"/>
    </inkml:context>
    <inkml:brush xml:id="br0">
      <inkml:brushProperty name="width" value="0.02808" units="cm"/>
      <inkml:brushProperty name="height" value="0.02808" units="cm"/>
      <inkml:brushProperty name="color" value="#F2395B"/>
    </inkml:brush>
  </inkml:definitions>
  <inkml:trace contextRef="#ctx0" brushRef="#br0">73622 17200 783,'-20'1'81,"9"4"-19,7 2-20,8 3-18,5 3-17,3 1-13,3 3-14,3 1-14,0 0-8,-5-3-3,-3-3-4,-4-2-2</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2"/>
    </inkml:context>
    <inkml:brush xml:id="br0">
      <inkml:brushProperty name="width" value="0.03381" units="cm"/>
      <inkml:brushProperty name="height" value="0.03381" units="cm"/>
      <inkml:brushProperty name="color" value="#F2395B"/>
    </inkml:brush>
  </inkml:definitions>
  <inkml:trace contextRef="#ctx0" brushRef="#br0">78600 13800 650,'23'7'93,"-1"-1"-19,-1 0-20,-1-2-18,0 0-12,1 0-4,1 0-2,1 0-4,-1-1-4,-3 0-5,-3-2-4,-2 0-4,-3-1-2,1 2 1,0 0 1,0 2 1,-1-1-2,1 1-5,0 0-3,0 0-6,-1-1-8,-1 0-12,0-2-13,-2 0-12,-3-1-1,-6 2 11,-6 0 11,-6 2 10</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3"/>
    </inkml:context>
    <inkml:brush xml:id="br0">
      <inkml:brushProperty name="width" value="0.03901" units="cm"/>
      <inkml:brushProperty name="height" value="0.03901" units="cm"/>
      <inkml:brushProperty name="color" value="#F2395B"/>
    </inkml:brush>
  </inkml:definitions>
  <inkml:trace contextRef="#ctx0" brushRef="#br0">78385 14200 563,'-29'0'-13,"7"0"2,5 0 3,7 0 3,3 1 7,2 4 12,2 2 12,2 3 13,0 4 2,0 4-5,-2 3-7,0 5-5,-1 2-4,0 0-2,0 2-1,0 1-1,0 0-2,-2 1 0,0-1-1,-1 0 0,-2 3-3,0 4-4,-1 6-5,-1 4-4,0 1-3,0-2-1,2-3-2,1-4-1,1-3-1,2-6 0,2-4-1,2-4 1,2-7-5,2-3-7,2-6-8,2-4-7,0-8-3,1-8 4,0-9 3,0-9 4,0-3 3,0 0 4,-1 1 4,1 1 4,-1 3 4,0 4 2,-2 3 2,0 4 3,0 4 9,3 1 13,3 2 15,4 3 13,1 1 5,1 2-8,1 2-6,1 2-8,1 1-4,1 0-5,1 0-4,1 0-3,1-1-3,1 0 0,1-2 0,1 0-1,-1 0 0,-5 0-1,-3 2-1,-5 0-2,0 1-4,2 0-8,1 0-7,3 0-7,-1-1-4,-3-2 0,-3-2 1,-2-1 1,-4-3 1,-1 0 2,-2-2 3,-2 1 2,-1-3 2,0 0 1,0-1 2,0-1 1,-1-1 3,-3 2 5,-4 1 5,-2 1 5,-2 1 3,1 2 2,-1 2 2,0 3 1,0 0 1,1 2 1,-1 0 0,0 2 0,0 2-1,1 4 0,-1 3-1,0 5-1,0 2 0,-2 1 0,0 2 1,-1 0 0,0 1-1,1 1 0,1 0-1,1 3-1,0-1-2,2 1 0,1-1-2,0 0-1,3 0-2,1-1 1,2-1-2,2 0 0,2-3 0,3-1-3,4-3-1,2-1-1,3-1-4,1 0-5,3-1-5,2 1-5,1-1-2,3-3 2,1-1 2,3-2 2,0-3-3,1-2-7,-1-3-8,0-4-8,2-3-2,1-5 1,2-5 1,3-5 1,-4 0 3,-6 5 4,-7 5 4,-6 5 3</inkml:trace>
</inkml:ink>
</file>

<file path=ppt/ink/ink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3"/>
    </inkml:context>
    <inkml:brush xml:id="br0">
      <inkml:brushProperty name="width" value="0.03598" units="cm"/>
      <inkml:brushProperty name="height" value="0.03598" units="cm"/>
      <inkml:brushProperty name="color" value="#F2395B"/>
    </inkml:brush>
  </inkml:definitions>
  <inkml:trace contextRef="#ctx0" brushRef="#br0">81684 14331 611,'-2'-13'4,"-2"3"9,-4 4 8,-2 4 8,-2 3 6,-3 4 1,-2 2 2,-1 3 1,-1 3-2,3 2-6,1 1-6,3 3-7,1 0-4,2 1-2,2 0-4,3-1-2,0 0-4,2-1-2,0-1-3,2 0-3,1-3 0,1-1 2,3-3 3,2 0 2,1-3 0,0-1-3,0-1-3,-1 0-2,1 0-1,0 2 3,0 1 3,0 3 3,-1 0 2,1 0 1,0-2 1,0-1 1,-2 1 1,-3 4 0,-2 2 0,-3 3 0,-4 1 0,-2-1-2,-3-1-1,-3-1-1,-2 0-2,0-2-1,1-1 0,-1-1-1,1-2-1,1-2 1,1-4 0,1-2 1,4-5-12,8-4-28,8-6-27,7-3-26,3-3-3,-3 4 22,-2 3 21,-4 3 21</inkml:trace>
</inkml:ink>
</file>

<file path=ppt/ink/ink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3"/>
    </inkml:context>
    <inkml:brush xml:id="br0">
      <inkml:brushProperty name="width" value="0.04273" units="cm"/>
      <inkml:brushProperty name="height" value="0.04273" units="cm"/>
      <inkml:brushProperty name="color" value="#F2395B"/>
    </inkml:brush>
  </inkml:definitions>
  <inkml:trace contextRef="#ctx0" brushRef="#br0">82800 14541 514,'14'-16'3,"-1"2"7,-2 1 5,-2 1 7,-3 4 6,-1 6 8,-2 7 8,-2 8 8,-1 3-1,-2 1-9,0 1-8,-1 1-10,-2 1-4,0 3-2,-2 1-1,0 3-2,0-1-2,0 0-2,2-1-2,1-1-1,0-1-3,2-3-1,0-1-1,2-2-2,1-2-1,2-1-4,2-1-3,2-1-3,1-2-2,1-2-3,1-4-2,2-2-1,0-4-2,1-4 1,1-4 1,1-4 0,1-3 2,1-5 2,1-3 3,1-4 3,0-3 2,-1-1 1,-1-1 0,0 0 1,-4 0 2,-3 3 3,-4 3 4,-4 4 3,-3 1 2,0 3 0,-2 1 1,0 3 1,-2 1-1,0 2 0,-1 2-1,-1 3-1,-3 1 0,0 2-1,-3 2 1,-1 2 0,-2 2-4,1 2-10,-1 2-9,0 2-8,2 1-8,3 3-3,3 2-5,2 2-4,3-1-1,2-1-1,2-3 2,2-1 0,2-1 3,0-2 7,1-1 7,2 0 5</inkml:trace>
</inkml:ink>
</file>

<file path=ppt/ink/ink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4"/>
    </inkml:context>
    <inkml:brush xml:id="br0">
      <inkml:brushProperty name="width" value="0.04239" units="cm"/>
      <inkml:brushProperty name="height" value="0.04239" units="cm"/>
      <inkml:brushProperty name="color" value="#F2395B"/>
    </inkml:brush>
  </inkml:definitions>
  <inkml:trace contextRef="#ctx0" brushRef="#br0">84025 14950 518,'6'9'39,"-4"3"4,-4 4 4,-4 2 6,-2 0-1,-2 1-6,0-2-6,-1-1-5,-1 0-5,0 1-6,1 1-5,-1 1-6,1 0-3,2-3-1,2-1-1,3-2-2,0-2-2,2 1-1,0 0-2,2 0-3,1-2-1,4-1-3,2-2 0,3-2-3,3-2-2,2 0-1,1-2-1,3 0-2,-1-1-1,-1 0 3,-2 0 2,-3 0 1,2 0-2,4 0-9,3 0-7,5 0-9,-1 0-2,-4 0 1,-3 0 3,-4 0 1,-4-2 2,-1 0 1,-2-3 1,-2-2 1,-2-1 2,0 0 5,-2 1 4,0-1 4</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7"/>
    </inkml:context>
    <inkml:brush xml:id="br0">
      <inkml:brushProperty name="width" value="0.03721" units="cm"/>
      <inkml:brushProperty name="height" value="0.03721" units="cm"/>
      <inkml:brushProperty name="color" value="#00BFF3"/>
    </inkml:brush>
  </inkml:definitions>
  <inkml:trace contextRef="#ctx0" brushRef="#br0">49800 26981 591,'24'0'116,"-1"0"-25,1 0-24,-1 0-24,1 0-15,1 0-6,1 0-4,1 0-6,0 0-4,1 0-4,-1 0-5,1 0-4,-3 0-4,-1 0-6,-4 0-6,-3 0-5,-2-1-2,1 0 2,0-2 3,0 0 3,-2-2-5,-3 0-13,-3-1-11,-2-1-13</inkml:trace>
</inkml:ink>
</file>

<file path=ppt/ink/ink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4"/>
    </inkml:context>
    <inkml:brush xml:id="br0">
      <inkml:brushProperty name="width" value="0.03964" units="cm"/>
      <inkml:brushProperty name="height" value="0.03964" units="cm"/>
      <inkml:brushProperty name="color" value="#F2395B"/>
    </inkml:brush>
  </inkml:definitions>
  <inkml:trace contextRef="#ctx0" brushRef="#br0">84319 15155 554,'-15'-13'48,"2"6"2,3 6 2,1 6 2,1 5-3,2 3-6,1 5-7,0 4-6,1 2-6,-2 4-6,0 3-5,-1 3-5,-1 4-6,0 4-6,1 5-6,-1 6-7,-1 3-7,0 1-9,-1 3-9,-1 2-9,-1-5-2,2-11 4,1-10 5,1-11 5,1-7 3,2-3 0,2-3 0,2-2 0</inkml:trace>
</inkml:ink>
</file>

<file path=ppt/ink/ink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4"/>
    </inkml:context>
    <inkml:brush xml:id="br0">
      <inkml:brushProperty name="width" value="0.04389" units="cm"/>
      <inkml:brushProperty name="height" value="0.04389" units="cm"/>
      <inkml:brushProperty name="color" value="#F2395B"/>
    </inkml:brush>
  </inkml:definitions>
  <inkml:trace contextRef="#ctx0" brushRef="#br0">85983 15381 501,'-6'-14'11,"4"5"24,4 3 23,4 4 24,2 4 2,-1 4-17,1 3-17,0 5-17,0 1-10,0-1-3,0-1-3,-1 0-2,1-2-12,0 1-19,0 0-20,0 0-21,-2-1-10,-3-1-3,-2-1-2,-4 0-3</inkml:trace>
</inkml:ink>
</file>

<file path=ppt/ink/ink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5"/>
    </inkml:context>
    <inkml:brush xml:id="br0">
      <inkml:brushProperty name="width" value="0.03949" units="cm"/>
      <inkml:brushProperty name="height" value="0.03949" units="cm"/>
      <inkml:brushProperty name="color" value="#F2395B"/>
    </inkml:brush>
  </inkml:definitions>
  <inkml:trace contextRef="#ctx0" brushRef="#br0">88134 14239 557,'-2'-18'57,"-4"9"-1,-4 10-2,-4 10-1,0 3-5,3-1-9,3-2-10,2-2-8,0 0-6,-5 5-2,-5 4-2,-5 3-2,-5 5-1,-3 5-1,-5 4-1,-3 6-1,1-2-1,6-6-1,5-7-1,7-7 0,7-5-1,10-3-2,10-3-2,10-2 0,5-3-2,2 0 2,3-2 0,1 0 1,1-1 0,-2 0-1,0 0-2,-1 0 0,0 0-3,-1 0-2,0 0-4,1 0-2,-1 0-3,1 0-2,-1 0-4,0 0-2,-1 0-3,-5 0-2,-3 0-2,-4 0-2</inkml:trace>
</inkml:ink>
</file>

<file path=ppt/ink/ink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5"/>
    </inkml:context>
    <inkml:brush xml:id="br0">
      <inkml:brushProperty name="width" value="0.04226" units="cm"/>
      <inkml:brushProperty name="height" value="0.04226" units="cm"/>
      <inkml:brushProperty name="color" value="#F2395B"/>
    </inkml:brush>
  </inkml:definitions>
  <inkml:trace contextRef="#ctx0" brushRef="#br0">88956 14235 520,'-15'-40'34,"4"15"12,3 15 9,3 15 12,0 9-1,0 7-12,-1 5-12,-2 7-11,1 1-8,1 0-3,0-1-2,2-2-3,-2 6-6,-2 10-11,-3 12-10,-3 10-10,0 0-8,5-8-4,3-8-6,4-10-5,2-5-4,0-3 0,0-4-2,0-2-2,0-4 4,2-7 7,0-5 8,2-6 8,0-4 5,1-2 6,2-2 3,0-2 5</inkml:trace>
</inkml:ink>
</file>

<file path=ppt/ink/ink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6"/>
    </inkml:context>
    <inkml:brush xml:id="br0">
      <inkml:brushProperty name="width" value="0.04532" units="cm"/>
      <inkml:brushProperty name="height" value="0.04532" units="cm"/>
      <inkml:brushProperty name="color" value="#F2395B"/>
    </inkml:brush>
  </inkml:definitions>
  <inkml:trace contextRef="#ctx0" brushRef="#br0">90241 14301 485,'0'-31'66,"0"17"1,0 16 0,0 18 0,-1 8-6,-1 4-12,0 3-12,-1 2-12,-2 3-6,0-1-2,-1 0-1,-2 0-1,0 0-6,-1 0-11,-2 0-9,0 0-10,-1-2-10,1-3-10,-1-5-10,0-4-10,2-7-4,3-10 3,2-12 4,4-10 2,1-6 7,2-1 10,0-1 10,2-1 11,0 1 7,3 1 1,2 3 4,2 1 2,0 1 4,-1-1 7,0-2 5,-2 1 7,0-1 1,2 2 0,0 3-2,1 1-1,1 2 3,0 2 8,-1 2 7,1 3 8,0 0 0,1 0-7,2 0-6,0 0-8,0 1-5,1 0-7,0 2-6,-1 0-6,0 2-5,-2 0-4,-3 2-3,-1 0-3,-2-1-8,0-4-11,-2-4-11,0-3-11</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6"/>
    </inkml:context>
    <inkml:brush xml:id="br0">
      <inkml:brushProperty name="width" value="0.04927" units="cm"/>
      <inkml:brushProperty name="height" value="0.04927" units="cm"/>
      <inkml:brushProperty name="color" value="#F2395B"/>
    </inkml:brush>
  </inkml:definitions>
  <inkml:trace contextRef="#ctx0" brushRef="#br0">91208 13584 446,'0'-15'0,"0"1"0,0 0 0,0 2 0,0 0 4,0 1 6,0-1 8,0 0 7,0 1 3,0 1 0,0 0 0,0 2-1,0 5 4,0 10 7,0 9 8,0 11 8,-2 6-2,0 2-9,-3 4-9,-2 3-10,-1 2-6,-2 2-3,0 2-3,-1 2-4,0 0-2,2-3-2,3 0-4,1-3-1,1-2-4,0 0-2,0-2-3,0 0-3,1-2-3,0-2-2,2-2-2,0-1-3,1-3-1,-2-1-1,0-3 0,-1-1-2,-1-2 0,2 1-1,0-1 0,2 1-1,-1-5-3,0-7-7,-2-8-7,0-8-6</inkml:trace>
</inkml:ink>
</file>

<file path=ppt/ink/ink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1:49:46"/>
    </inkml:context>
    <inkml:brush xml:id="br0">
      <inkml:brushProperty name="width" value="0.04927" units="cm"/>
      <inkml:brushProperty name="height" value="0.04927" units="cm"/>
      <inkml:brushProperty name="color" value="#F2395B"/>
    </inkml:brush>
  </inkml:definitions>
  <inkml:trace contextRef="#ctx0" brushRef="#br0">91400 15277 446,'9'-9'2,"1"-3"5,3-3 5,2-3 4,1-1 4,-1 2 4,1 3 2,0 1 2,-1 3 3,-1 2-2,-1 4-1,-1 3 0,-1 2-2,0 2-4,-2 2-4,-1 1-4,-1 3-2,-2 4-1,-2 2 0,-2 3-1,-2 2 0,-2-1-3,-2 1-2,-2-1-2,0 0-3,1-1-2,0-1-3,2 0-3,5-8-5,10-11-11,9-11-8,11-13-9,2-4-3,-2 3 7,-3 4 7,-3 2 5,-1 0 5,1 0 4,1 0 3,1-2 3,-3 1 5,-5 5 6,-7 3 5,-5 4 6,-4 5 11,0 4 17,-2 6 17,0 4 18,-2 4 0,0 1-16,-2 3-16,0 2-15,-1 1-11,0 1-2,0 0-4,1 3-2,-1-2-4,2 0-2,0-1-4,2 0-2,1-3-2,2 0-3,2 0-3,1-2-1,3-1-1,2-1 1,2-1 1,1 0 1,1-3-1,-1-1-2,0-2-2,-2-2-3,0-2-2,1-2 1,2-2 1,0-2-1,1-3 2,-1-4 2,1-3 3,0-5 2,-1-2 3,1-1 2,-1-1 1,1-1 3,-2 0 1,-1 1 1,-2 1 0,-2 1 1,-2 1 2,-2 3 1,-3 1 3,0 2 3,-2 1 2,0-1 3,0-1 3,0-1 4,-2-1 0,-2 0 0,-4 1-1,-2-1-1,-2 2-4,1 1-6,-1 2-6,0 2-6,-1 3-3,-3 2 0,-3 4 1,-3 3 0,-5 4-10,-5 7-22,-6 7-20,-6 7-21,1 1-6,8-6 11,7-4 9,9-4 11</inkml:trace>
</inkml:ink>
</file>

<file path=ppt/ink/ink48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3T01:30:15.370"/>
    </inkml:context>
    <inkml:brush xml:id="br0">
      <inkml:brushProperty name="width" value="0.05292" units="cm"/>
      <inkml:brushProperty name="height" value="0.05292" units="cm"/>
      <inkml:brushProperty name="color" value="#0085CD"/>
    </inkml:brush>
  </inkml:definitions>
  <inkml:trace contextRef="#ctx0" brushRef="#br0">6748 5432 0,'0'0'0,"0"0"0,0 0 15,-13-16-15,7 8 0,-2-2 16,-3 1-16,-2-1 0,0 0 15,-8-2-15,-2 0 0,-1 1 0,1 2 16,-7 0-16,-3 2 16,-1-1-16,-2 2 0,-11 3 0,-4 0 15,2 5-15,0 0 0,-12 5 16,0 5-16,5-1 0,4 2 16,-8 5-16,2 2 0,8 1 15,4 0-15,-3 5 0,2 2 16,13-4-16,3-1 0,-2 9 15,1 1-15,4-1 0,3 0 0,1 1 16,1 3-16,2-2 16,3-1-16,2 3 0,2 4 15,3-2-15,5-3 0,1 4 0,4 1 16,3-1-16,3-3 0,3 1 16,5 1-16,0-3 0,2-3 15,5 1-15,4-1 0,-1-3 0,2-3 16,1-2-16,6 0 15,0-4-15,1-2 0,4-3 16,2-1-16,-7-5 0,2-1 0,12 1 16,3-4-16,-1-2 15,-6 0-15,5-2 0,4-2 0,-5-2 16,-2 0-16,1-2 0,6-4 16,-7 0-16,-4-1 0,3-4 15,3-1-15,-4-1 0,-3 1 16,0-4-16,0-2 0,-4 1 0,-4 1 15,0-4-15,0-2 16,-5 1-16,-2-2 0,0-2 16,-2-2-16,-4 2 0,-1 2 0,-2-3 15,1-2-15,-6 0 0,-1-2 16,-3 0-16,-1-1 0,-2 6 16,-1-1-16,-2-4 0,-2-3 15,-1 1-15,-1 0 0,0-3 16,1-2-16,-3 2 0,3 2 0,-4-4 15,0 1-15,0 7 16,-1 3-16,-5-6 0,-3 1 0,0 7 16,-2 2-16,-4 0 0,-3 0 15,-3 3-15,0 4 0,-9 1 16,-7 2-16,-3 5 0,-1 2 16,-15 6-16,-5 6 0,4 3 15,3 4-15,-4 11 0,-3 7 16,6 0-16,6 3 0,-27 28 15,10 6-15,10-7 0,12-5 0,7 3 16,6 3-16,13-19 0,9-13 0,2-8 16</inkml:trace>
  <inkml:trace contextRef="#ctx0" brushRef="#br0" timeOffset="1365.6516">16128 8692 0,'0'0'0,"0"0"16,0 0-16,-20-13 0,20 13 0,0 0 15,-32-9-15,18 7 0,-2 1 16,-2 2-16,-3 1 16,-1 3-16,0-1 0,-9 6 0,-2 4 15,1 0-15,0 1 0,-8 8 16,0 2-16,3 1 0,1-1 16,1 5-16,-1 2 0,-3 7 15,4-2-15,0 4 0,-1 2 16,6-3-16,2-2 0,-1 7 15,4 1-15,4-4 0,3-2 0,3 2 16,2 0-16,3-3 0,2-2 16,3 7-16,1-1 0,3-7 15,2-2-15,1 5 0,2 1 16,-1-9-16,1-1 0,3 5 16,2 0-16,0-9 0,0-1 15,2-1-15,2 1 0,0-4 16,0-2-16,2-3 0,1 1 15,1-3-15,-2-3 0,4-3 0,1-1 16,-3-1-16,2-2 0,3-4 16,3-4-16,2 0 0,0-4 15,7-1-15,3-2 0,2-4 16,-1-1-16,5-2 0,5-1 16,6-3-16,-3 2 0,3-2 15,2-2-15,-8 4 0,-4 2 0,0-7 16,-4-1-16,-9-1 0,-8-1 15,-6 9-15,-5 5 0,-4 3 16</inkml:trace>
  <inkml:trace contextRef="#ctx0" brushRef="#br0" timeOffset="1631.6823">16751 9235 0,'0'0'0,"0"0"16,11-16-16,-6 4 0,0-1 0,0-4 15,2-3-15,1-6 16,-2-2-16,0-1 0,-2-1 15,-1 1-15,-1 2 0,-5-7 0,-1 1 16,-3 2-16,0 2 0,-6 1 16,-1-1-16,-1 1 0,-3 1 15,-3 1-15,-2 1 0,-2 1 16,-1 1-16,-7 0 0,-1 2 16,-1 3-16,-1 2 0,-1 3 15,-4 0-15,0 4 0,1 3 0,-5 6 16,-2 3-16,-8 6 0,0 4 15,-6 10-15,-3 8 16,-3 7-16,-4 5 0,12-6 0,16-11 16,12-7-16</inkml:trace>
  <inkml:trace contextRef="#ctx0" brushRef="#br0" timeOffset="23981.688">18036 7121 0,'0'0'0,"0"0"15,0 0-15,-24-12 0,13 8 0,-3-1 16,-4 0-16,-1 0 0,-1 0 15,-8-2-15,-3 1 0,0 1 16,0 1-16,-2-1 0,-1 2 16,-7 1-16,1 1 0,0-1 15,-2 0-15,1 2 0,1 1 16,-7 2-16,-1-1 0,3 2 16,2-2-16,-2 3 0,-1 1 15,2 0-15,2 0 0,-10 4 16,-1 1-16,4-1 0,5-2 0,-4 3 15,-3 2-15,4-2 0,2-1 16,-9 2-16,-2 3 0,6 0 16,2 0-16,-1 1 0,-2 0 15,4-1-15,1 1 0,-3 1 16,-3 1-16,3 0 0,4 0 16,-4 3-16,-3 3 0,3-2 15,4 0-15,-25 13 0,2 0 0,11-4 16,5-1-16,-2 3 15,-2 1-15,4-1 0,4-1 0,-4 4 16,-3 2-16,6-2 0,5-4 16,-6 5-16,-1 3 0,2 0 15,3 1-15,-3 2 0,0 3 16,3-4-16,6-2 0,-4 5 16,-3 3-16,3-2 0,2-4 0,-4 11 15,-3 8-15,5-6 16,4-5-16,-1 2 0,2 2 0,5-3 15,4 0-15,-1 4 0,-1 3 16,4-5-16,0-5 0,0 7 16,-2 7-16,4-6 0,3-3 15,0 2-15,0 2 0,3-3 16,1-1-16,1 6 0,-1 4 16,2-4-16,3-3 0,0 6 15,0 3-15,3-4 0,3-4 0,-1 5 16,1 5-16,3-5 0,1-5 15,4 6-15,2 3 0,1-7 16,0-4-16,2 4 0,3 0 16,1-4-16,0-4 0,2 5 15,1 4-15,-1-5 0,1-4 0,2 5 16,4 3-16,0-5 16,0-4-16,3 4 0,1 2 15,1-4-15,-3-3 0,6 6 16,1 2-16,0-8 0,-2-2 0,6 1 15,4 3-15,0-4 0,-2-4 16,4 1-16,5 1 0,-2-5 16,-3-1-16,5-1 0,2 1 15,-2-3-15,0-1 0,5 1 16,6 3-16,-4-3 0,-3-4 16,6 1-16,3-1 0,-3-3 15,-3-4-15,9 2 0,5 1 16,-6-3-16,-3-1 0,5-3 0,5 1 15,-4-4-15,-4-2 0,6 0 16,4 0-16,-3 1 0,-4-1 16,4-2-16,2 0 0,-4-3 15,-4-4-15,6 2 0,3 0 16,-4-4-16,-1-1 0,3-6 16,3-6-16,-7 0 0,-2 1 15,6-4-15,3-2 0,-6-3 0,-5-1 16,7-6-16,5-5 0,-6 2 15,-5-2-15,3-5 16,0-3-16,-3 2 0,-5 4 0,2-6 16,4-2-16,-7 2 0,-4 1 15,3-8-15,1-4 0,-3 2 16,-3 1-16,2-8 0,2-4 16,-4-1-16,-2 0 0,4-8 15,5-5-15,-5 2 0,-4 1 0,4-4 16,5-3-16,-5 3 0,-3 2 15,7-8-15,3-6 0,-3 5 16,-3 3-16,3-4 0,2-5 16,-3 8-16,-3 5 0,1-5 15,2-3-15,-5 3 0,-4 4 16,1-4-16,1-2 0,-6 5 16,-1 1-16,-2-5 0,0-5 15,-3 8-15,-2 4 0,-1-8 16,1-6-16,-4 7 0,1 4 0,-1-6 15,-1-4-15,-2 6 0,-2 2 16,-1-4-16,-3-5 0,-2 11 16,-3 7-16,0-8 0,0-3 15,-2 7-15,-4 3 0,-1-5 16,0-3-16,-3 7 0,-1 6 0,-2-5 16,-3-5-16,-1 9 15,-1 4-15,-3-7 0,-3-4 16,0 7-16,-1 5 0,-3-2 15,-4-1-15,1 4 0,0 4 0,-4-4 16,-3-3-16,2 8 0,0 6 16,-6-4-16,-3-4 0,1 8 15,1 4-15,-6-2 0,-5-2 16,1 2-16,1 3 0,-6 0 16,-7-1-16,3 6 0,2 3 0,-5-2 15,-4 0-15,1 3 16,0 4-16,-8-3 0,-5-1 0,4 6 15,3 5-15,-10 0 0,-6 2 16,4 0-16,3 2 0,-9 2 16,-7 0-16,2 5 0,2 2 15,-10 2-15,-7 1 0,7 3 16,5 3-16,-15 5 0,-8 2 16,7 1-16,7-2 0,-10 8 15,-8 3-15,8 3 0,7 0 0,-16 11 16,-10 7-16,11-5 0,8-3 15,33-10-15,23-6 0,17-6 16</inkml:trace>
  <inkml:trace contextRef="#ctx0" brushRef="#br0" timeOffset="41231.2744">19046 11001 0,'0'0'0,"-3"15"0,-1 3 0,2-1 15,-1 3-15,-1 13 0,-2 8 16,-1 10-16,2-1 0,-3 16 16,0 4-16,1-3 0,-1-3 0,-1 12 15,0-1-15,2-7 0,0-7 16,-1 9-16,2-2 15,-1-10-15,2-7 0,0 12 0,3-12 16,0-14-16,1-10 0,2-10 16,0-8-16,-1-7 0,0-2 0,0-5 15,0-4-15,2-2 0,0-5 16,3-7-16,0-6 16,2-5-16,1 0 0,1-8 15,4-7-15,-1 2 0,0 3 0,4-14 16,2-2-16,0 3 0,-1 2 15,5-10-15,2 0 0,-4 9 16,-1 7-16,11-20 0,-1 11 16,-4 8-16,-2 8 0,1 6 15,1 4-15,-5 10 0,-3 4 16,0 5-16,-2 4 0,-5 6 16,1 0-16,1 6 0,1 5 15,-2 2-15,-1 1 0,-1 6 16,-1 6-16,-4 3 0,0 2 0,-4 9 15,-4 6-15,0-6 0,-2 2 16,-2 15-16,-2 5 0,0-3 16,0-4-16,0 10 0,2 2 15,4-9-15,2-5 0,3-5 16,4-4-16,3-9 0,2-6 0,7-5 16,7-6-16,-1-7 15,2-7-15,9-12 0,7-11 0,-5-1 16,1-4-16,-6 4 0,-9 6 15,-7 5-15</inkml:trace>
  <inkml:trace contextRef="#ctx0" brushRef="#br0" timeOffset="41530.849">20232 10803 0,'0'0'0,"0"0"16,0 0-16,0 0 0,0 0 0,-27 5 15,27-5-15,-21 21 0,21-21 16,-24 38-16,8-11 16,1 5-16,-1 2 0,-4 18 0,1 7 15,-3 13-15,2-1 0,1 15 16,4 1-16,1 4 0,5-11 0,7 0 16,6-9-16,2-16 0,4-11 15,13 1-15,4-18 16,-11-13-16,2-3 0,7-10 0,6-6 15,2-5-15,1-3 0,9-11 16,7-8-16,-6-3 0,-3 0 0,-1-3 16,-2-3-16,-7-3 0,-6-3 15,4-6-15,-9 17 16,-7 10-16</inkml:trace>
  <inkml:trace contextRef="#ctx0" brushRef="#br0" timeOffset="42364.4743">20625 10757 0,'0'0'0,"0"0"0,0 0 0,0 0 16,0 0-16,0 0 0,0 0 15,0 0-15,26-10 0,-26 10 16,30 2-16,-30-2 0,34 5 0,-15-1 16,0 2-16,-2-2 15,0 3-15,-3 1 0,-2 3 16,-2 0-16,-1 0 0,-2 5 15,-4 1-15,-2-1 0,-3 2 0,-5 1 16,-4 0-16,-2-1 0,-1-3 16,-4 2-16,-1-1 0,-1 0 15,1-2-15,-7 3 0,1-2 16,1-1-16,2-1 0,1 1 16,1 1-16,2 0 0,4 0 0,0 4 15,0 2-15,3 2 0,2 0 16,2 7-16,0 5 15,1 2-15,-1 1 0,0 13 0,1 5 16,0-2-16,2-4 0,-1 11 16,1 0-16,1-7 0,0-5 15,2-5-15,2-6 0,2-7 0,0-6 16,0-3-16,2-6 16,-2-4-16,0-4 0,1-3 15,0-2-15,0-3 0,1-3 0,3-5 16,1-4-16,0-1 0,0-1 15,1 0-15,2-2 0,0 2 16,0 0-16,3 0 0,0 0 16,1 2-16,-1-1 0,4-1 15,2 1-15,1-2 0,0-1 16,3-2-16,3-1 0,-2 0 0,1 2 16,6-6-16,0-2 15,-5 0-15,-2 1 0,-4-1 16,-1 0-16,-5 1 0,-2 3 0,-6-1 15,-2 0-15,-4 3 0,-2 1 16,-2 0-16,-4 1 0,0 2 16,-3 1-16,-1 7 0,-3 1 15,-2 2-15,1 2 0,-4 3 16,0 4-16,-1 3 0,1 0 16,-1 5-16,-2 4 0,1 2 15,0 0-15,1 5 0,0 3 0,4-2 16,1 2-16,0 5 0,4 0 15,4-4-15,1-4 0,7 1 16,2 1-16,4-2 0,2 0 16,5 0-16,6-2 0,1-1 15,1-5-15,6 0 0,4-3 16,0-3-16,0-3 0,5-6 0,2-5 16,1-5-16,0-5 0,1-8 15,2-7-15,0-5 0,-5 1 16,-4-5-16,-3-3 0,-5-3 15,-3-3-15,-5 8 0,-4 10 16,-5 9-16</inkml:trace>
  <inkml:trace contextRef="#ctx0" brushRef="#br0" timeOffset="42648.2966">21596 10705 0,'0'0'16,"0"0"-16,0 0 0,0 0 0,0 0 15,0 0-15,0 0 0,23 21 16,-23-21-16,23 22 0,-7-8 16,-1 4-16,1 2 0,-1 2 15,2 5-15,3 6 0,-2 0 0,-1 3 16,-3 3-16,2 6 16,-3-1-16,-4 0 0,-3 1 15,-1 4-15,-3-4 0,-7 3 16,-3-1-16,-5-1 0,-2-2 0,-14 10 15,-7 3-15,-4-4 0,-2-3 16,-19 15-16,-11 3 0,0-3 16,0-3-16,-11 7 0,26-20 15,18-17-15</inkml:trace>
  <inkml:trace contextRef="#ctx0" brushRef="#br0" timeOffset="43499.2335">18051 12394 0,'0'0'0,"0"0"16,0 0-16,-28-1 0,17-2 16,2 2-16,1 0 0,2-1 15,-1 1-15,2 0 0,0 0 0,5 1 16,0-3-16,2 2 0,3 1 15,3-1-15,4 1 0,1-2 16,1-1-16,6 1 0,4 0 16,3-1-16,0-1 0,15-1 15,6-1-15,8 1 0,-1-1 0,17 2 16,3 3-16,-6-1 0,-3 2 16,16 2-16,3 0 15,-8 1-15,-4 1 0,13 3 16,1 2-16,22-1 0,-16-1 0,-1-4 15,2 1-15,-15-1 0,-9 1 16,6-2-16,5 1 0,-9-4 16,-7-2-16,10 2 0,7 0 15,-9 1-15,-4 0 0,9-1 16,7 0-16,-10 0 0,-6-1 0,12-1 16,8 1-16,-9-1 0,-8 0 15,12-1-15,7 1 16,-11 2-16,-6 1 0,11-2 15,7-1-15,-8-1 0,-7 0 0,12 1 16,5 1-16,-11-4 0,-9 1 0,9 0 16,6 1-16,-12 1 15,-7 1-15,6 0 0,4-1 16,-12 2-16,-6 1 0,4 0 16,5 1-16,-12 1 0,-7 0 0,3-1 15,4 1-15,-11 0 0,-5-1 16,2 1-16,2-1 15,-8 1-15,-4 0 0,0 3 0,0 1 16,-6-1-16,-4-1 0,1 0 16,-1 0-16,-5 0 0,-3 1 15,-2 2-15,-4 2 0,-2-4 16,-1 0-16,-2-1 0,-3 0 16,-2-2-16,0 1 0,-2 0 15,-1 1-15,-2-3 0,-3 0 0,-6 0 16,-6 1-16,-1-1 0,-1-2 15,-8-3-15,-8-4 0,9 3 16,5-1-16,6 3 0</inkml:trace>
  <inkml:trace contextRef="#ctx0" brushRef="#br0" timeOffset="44349.3183">19063 13000 0,'0'0'0,"0"0"16,0 0-16,0 0 0,0 0 0,0 0 16,-18 12-16,18-12 0,0 0 15,-7 27-15,7-27 0,-4 36 16,2-14-16,0 5 15,-1 5-15,2 12 0,0 2 0,0 4 16,-1 3-16,1 14 0,1 1 16,0 11-16,1-2 0,1 3 15,1-10-15,2-8 0,0-5 16,2-5-16,-2-11 0,1-11 16,-1-7-16,1-12 0,-2-8 15,1-9-15,-1-6 0,1-3 0,0-4 16,2-7-16,0-6 0,2-4 15,1-3-15,2-4 0,3-5 16,2-8-16,2 1 0,3-1 16,2 1-16,1 3 0,0 2 15,6-5-15,0 3 0,0 9 16,-1 8-16,0 6 0,0 3 16,-1 5-16,-2 3 0,0 9 0,-1 6 15,-2 4-15,-2 4 0,-2 9 16,-2 4-16,-5 3 0,-2 4 15,-2 7-15,-2 7 0,-3 3 16,-2 2-16,-1 8 0,0 4 16,0 0-16,2 0 0,1 8 15,2-1-15,1-6 0,3-4 16,12 17-16,4-14 0,1-15 16,2-11-16,6-11 0,5-7 15,-13-15-15,5-7 0,8-8 0,5-8 16,-1-6-16,0-4 0,-13 9 15,-8 9-15,-6 5 0</inkml:trace>
  <inkml:trace contextRef="#ctx0" brushRef="#br0" timeOffset="44600.3522">20615 12978 0,'0'0'0,"0"0"0,0 0 16,0 0-16,-20 11 0,20-11 0,-20 23 15,8-5-15,0 4 0,-1 6 16,-2 7-16,-1 14 0,-1 3 16,1 19-16,3 3 0,2 14 15,5-1-15,8 10 0,8-4 16,7-16-16,4-11 0,9-8 16,7-13-16,18-8 0,-4-18 0,-2-21 15,-1-15-15,-18 0 0,0-6 16,0-14-16,1-11 15,-12 19-15,-6 9 0,-3 4 0</inkml:trace>
  <inkml:trace contextRef="#ctx0" brushRef="#br0" timeOffset="44998.102">21121 13250 0,'0'0'0,"0"0"0,0 0 0,0 0 15,0 0-15,0 0 0,0 0 0,-25 11 16,25-11-16,-10 21 0,10-21 15,-11 34-15,5-13 0,1 6 16,0 4-16,2 3 0,1 1 16,2 12-16,2 1 0,5 5 15,1-5-15,4-5 0,3-4 16,1-2-16,1-9 0,0-7 16,2-5-16,0-7 0,-1-5 15,1-6-15,1-4 0,-3-5 0,-1-5 16,2-5-16,1-3 0,3-10 15,-1-1-15,0-4 0,-1-1 16,-3 2-16,0 2 0,-3-2 16,-2 0-16,-2-3 0,-3 3 15,-6 2-15,-3 2 0,-5 7 16,-2 3-16,-5 6 0,-5 3 16,0 4-16,-2 3 0,-5 3 15,-5 4-15,-1 3 0,-2 2 0,-1 3 16,-2 3-16,3 2 0,1 1 15,0 1-15,3 0 0,6-4 16,3-3-16,8-4 0,2 0 16,2-1-16</inkml:trace>
  <inkml:trace contextRef="#ctx0" brushRef="#br0" timeOffset="45331.6833">22059 12736 0,'0'0'0,"0"0"0,0 0 16,0 0-16,31 7 0,-31-7 0,36 12 15,-14-3-15,0 2 0,4 3 16,1 2-16,8 7 0,-2 0 15,0 5-15,-1 2 16,3 8-16,-3-2 0,-2 2 0,-3 2 16,-1 6-16,-5-2 0,-8 2 15,-4 3-15,-6-4 0,-5 0 16,-13 12-16,-9 2 0,-7 0 16,-5 1-16,-16 12 0,-12 11 15,-6 7-15,3-3 0,-10 9 0,24-30 16,17-20-16</inkml:trace>
  <inkml:trace contextRef="#ctx0" brushRef="#br0" timeOffset="45588.3028">22610 13321 0,'0'0'0,"0"0"16,0 0-16,3 25 0,-3-25 0,0 0 15</inkml:trace>
  <inkml:trace contextRef="#ctx0" brushRef="#br0" timeOffset="49597.7164">6443 9510 0,'0'0'0,"-7"-3"15,-3-1-15,-1 0 0,-1-1 16,-3 1-16,-2-2 0,-5-2 16,-1 1-16,-1 1 0,-2 1 15,-1 0-15,-1 0 0,-2 1 16,-1 2-16,-6-2 0,0 2 0,-2 3 15,0 1-15,1-1 0,0-1 16,-3 2-16,2 0 0,-7 0 16,1-1-16,1 2 0,0 0 15,1-2-15,1 1 0,0-1 16,2 0-16,-1 1 0,0-2 0,2-2 16,-1 2-16,-7 0 0,5 3 15,1-3-15,0 0 0,-2 2 16,1 0-16,-4 1 15,-3 1-15,6-1 0,5 0 0,-1 1 16,-1 2-16,1-1 0,-1 1 16,0 0-16,0 1 15,2 0-15,-3 2 0,3-1 0,-3 2 16,3 1-16,3-2 0,-3 1 16,3 0-16,1-3 0,2 0 15,0 1-15,0 2 0,2-2 16,2-1-16,-1 3 0,3 1 15,-2 1-15,3 1 0,-1 3 16,1 3-16,0 1 0,-1 2 0,4-2 16,-2 2-16,7-4 0,2 1 15,3 0-15,1-2 16,2 1-16,2-1 0,2 1 0,2 1 16,1 0-16,4-1 0,3 0 15,-1 1-15,3 1 0,1 2 16,2-2-16,0 2 0,2 1 15,0 2-15,4 4 0,3 1 16,1-1-16,1-2 0,4-1 0,1 0 16,2-3-16,0 0 0,4-2 15,3-3-15,-1-1 0,2-2 16,4 0-16,2-1 0,8 0 16,1-2-16,-1-1 0,4 0 15,0-3-15,3-1 0,-1-2 16,2 1-16,7-3 0,-3-1 15,1 1-15,1 0 0,-1 0 0,-2-2 16,9-3-16,0-1 16,17-4-16,-7-2 0,-4-3 0,0-3 15,-7-1-15,-1-1 0,3-3 16,2-1-16,0-3 0,-4 1 16,1-5-16,-4-3 0,-5 0 15,-2-1-15,-5 1 0,0-1 16,-4 4-16,-5 2 0,-1-7 15,-2-3-15,-5-1 0,-1 2 0,-3 0 16,-1 1-16,-7-1 16,-3 2-16,-3 0 0,-5 1 15,-2 1-15,-3 1 0,-8-2 0,-3-1 16,-3 3-16,-5 0 0,-2-3 16,-7 1-16,3 11 0,0-1 15,-6 1-15,-6-2 0,-3 0 16,-2-1-16,-10-1 0,-3 1 15,-5 4-15,-2 2 0,-5 1 16,-4 1-16,-9 4 0,0 5 0,-24 7 16,1 6-16,11 7 0,4 4 15,7 8-15,3 6 0,9 7 16,6 4-16,0 9 0,3 3 16,3 3-16,4 2 0,7 7 15,8 4-15,2-6 0,4-4 0,7-19 16,6-13-16,1-8 15</inkml:trace>
</inkml:ink>
</file>

<file path=ppt/ink/ink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8:59"/>
    </inkml:context>
    <inkml:brush xml:id="br0">
      <inkml:brushProperty name="width" value="0.04491" units="cm"/>
      <inkml:brushProperty name="height" value="0.04491" units="cm"/>
      <inkml:brushProperty name="color" value="#F2395B"/>
    </inkml:brush>
  </inkml:definitions>
  <inkml:trace contextRef="#ctx0" brushRef="#br0">4187 9194 489,'-56'-8'0,"14"2"0,13 1 0,15 0 0,6 1 8,2 0 13,1 0 15,0 1 14,4-1 4,6 0-9,6 0-9,6 0-7,3-1-6,3 0-3,1-1-2,3-1-3,1-2-1,4 0-3,3-2 0,3 1-3,1-1 0,0 2-2,0 2 0,1 2-2,-2 1 1,0 0-1,-2 0-1,0 1 1,-1 0-1,-1 2 0,-1 2-2,-1 2 0,-1 0 1,0 1 0,1 0 1,-1 0 2,0-1-1,1 0 1,-1-2 1,0 0-1,1-1 0,1 0 1,1 0 0,1 0 0,0-1-1,2-2-2,1-2-2,0-2-3,2 0 1,-1 1 0,0 0 1,0 2 1,1-1 1,0 0-2,2-1 0,1-1 0,-1-1-1,0 0 1,-2 0-1,0 0 0,0 0 1,0-1-1,2-2 0,1 0 0,-1 0 0,0 1-1,-1 0 0,-2 2-1,1 1 0,-1 0 0,0 2 1,0 1 0,1 0 0,0 2-1,2 0-1,1 2 0,0 0-1,0 0 0,0 0 1,0 0 1,0 0-1,0 0 0,0 0-1,0 0-1,0 0 0,-2 2 1,0 0 1,-1 2 1,-2-1-1,-2-1 0,-2 0-1,-1-1-1,-3-1-1,-1 1 1,-3 2-1,-1 0 1,-2 1-1,1-2-2,-1 0-1,1-2-2,-2 0-7,-3 0-13,-3 0-13,-3 0-13,-4 0-3,-4 0 8,-6 0 7,-4 0 8</inkml:trace>
</inkml:ink>
</file>

<file path=ppt/ink/ink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0"/>
    </inkml:context>
    <inkml:brush xml:id="br0">
      <inkml:brushProperty name="width" value="0.0354" units="cm"/>
      <inkml:brushProperty name="height" value="0.0354" units="cm"/>
      <inkml:brushProperty name="color" value="#F2395B"/>
    </inkml:brush>
  </inkml:definitions>
  <inkml:trace contextRef="#ctx0" brushRef="#br0">6520 11194 621,'-6'-15'-14,"2"2"18,4 3 17,2 1 18,3 1 7,2 0-5,2 0-6,2 1-4,1 0-4,1 2-2,1 2-2,1 2-2,0 1-2,-1 0-2,-1 0-3,0 0-3,-2 1-2,-1 2-2,0 2-5,-2 2-2,-1 2-2,-1 3-2,0 3-1,-2 3-2,-2 4-1,-4 3-2,-4 4-3,-3 5-1,-4 0-1,0 0 0,-1-1 1,-1-2-1,-2 0 1,-1-1 1,-3-1 1,-1-1 0,-1-3 3,1-2 1,1-3 2,1-2 1,1-3 4,1-1 1,1-1 3,1-1 2,3-2 5,8-2 7,7-4 6,6-2 6,4-2 1,3 0-5,2 0-4,1 0-5,2-2-4,0 0-5,-1-3-5,1-2-4,-1-1-6,1 0-5,-1 1-7,1-1-5,-2 0-5,1 0-4,-2 0-3,-1 1-4,-1-1 0,-1 2 2,-1 1 3,0 0 1,-2 0 4,-1 0 3,-1-1 3,0-1 3</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4:47"/>
    </inkml:context>
    <inkml:brush xml:id="br0">
      <inkml:brushProperty name="width" value="0.04099" units="cm"/>
      <inkml:brushProperty name="height" value="0.04099" units="cm"/>
      <inkml:brushProperty name="color" value="#00BFF3"/>
    </inkml:brush>
  </inkml:definitions>
  <inkml:trace contextRef="#ctx0" brushRef="#br0">50497 26102 536,'-15'-21'3,"4"3"5,3 4 6,3 5 5,2 4 9,2 8 11,2 6 12,2 7 11,0 5 1,-1 3-12,0 3-11,-1 3-11,-1 3-7,0 6-6,0 5-4,0 4-6,-1 5-6,-1 2-8,0 3-10,-1 3-8,-1 1-6,2-4-1,0-3-2,2-2-2,0-7-5,0-8-6,0-10-7,0-7-7</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0"/>
    </inkml:context>
    <inkml:brush xml:id="br0">
      <inkml:brushProperty name="width" value="0.04101" units="cm"/>
      <inkml:brushProperty name="height" value="0.04101" units="cm"/>
      <inkml:brushProperty name="color" value="#F2395B"/>
    </inkml:brush>
  </inkml:definitions>
  <inkml:trace contextRef="#ctx0" brushRef="#br0">7672 10950 536,'-19'0'12,"7"0"12,8 0 13,8 0 13,6 0 1,4 0-7,3 0-9,5 0-8,1 0-8,1 0-7,-1 0-6,1 0-8,-2 0-3,-2 0 0,-1 0 0,-2 0-1,-3 1 1,-1 4 0,-2 2 0,-2 3 1,-3 3 2,-3 0 3,-2 1 5,-4 1 3,-1 1 3,-2 1 1,0 2 2,-1 0 0,-1 2 1,0 3 0,1 2-1,-1 5 0,0 1-1,0 4-2,0 3-1,0 2-2,0 4-2,-1 2-3,-2 4-3,0 2-4,-1 6-2,1 9-4,-1 9-3,0 9-3,1 2-8,3-2-10,1-3-12,2-4-11,2-7-1,0-14 6,2-14 9,0-14 6,1-9 5,0-3 0,0-4 1,0-4 1</inkml:trace>
</inkml:ink>
</file>

<file path=ppt/ink/ink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1"/>
    </inkml:context>
    <inkml:brush xml:id="br0">
      <inkml:brushProperty name="width" value="0.03922" units="cm"/>
      <inkml:brushProperty name="height" value="0.03922" units="cm"/>
      <inkml:brushProperty name="color" value="#F2395B"/>
    </inkml:brush>
  </inkml:definitions>
  <inkml:trace contextRef="#ctx0" brushRef="#br0">9446 10982 560,'-7'-51'10,"1"11"5,0 10 5,2 10 5,-1 4 2,0 0-1,-1 1-1,-1-1-1,-2 2-1,0 3-2,-1 2-1,-1 4-3,-2 2-1,-2 0-2,-1 2-3,-3 0-1,0 3-2,1 4 0,1 4 0,1 4 1,1 2-1,1 1 1,1 1-1,0 1 0,3 0-1,3 1 0,2-1-2,4 1 0,2 0-2,4-1 2,2 1-1,3-1 0,4 1 0,1-1 0,4 1-1,4 0 0,-1-3-1,-2-1 1,-1-4 0,-2-3 0,-2 0 0,1 4-2,-1 2-1,1 3-1,-2 1-1,-3 1 0,-3-1-1,-2 1 0,-3-1-1,-2-1 1,-2-1 1,-2 0-1,-3-2 1,-2 1 1,-3-1 0,-3 1 0,-2-1 1,1-3 0,-1-1 1,1-2 0,-1-2 1,2-2-1,1-3 0,1 0-1,1-5 0,2-6-2,3-6-3,1-5-1,3-8-1,4-7 0,3-8 1,5-8 0,5-6-4,5-3-9,7-5-10,5-3-10,1 2-3,-4 11 2,-3 9 1,-5 10 3,-2 6 0,-3 5 0,-1 4-1,-2 3-1</inkml:trace>
</inkml:ink>
</file>

<file path=ppt/ink/ink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1"/>
    </inkml:context>
    <inkml:brush xml:id="br0">
      <inkml:brushProperty name="width" value="0.03604" units="cm"/>
      <inkml:brushProperty name="height" value="0.03604" units="cm"/>
      <inkml:brushProperty name="color" value="#F2395B"/>
    </inkml:brush>
  </inkml:definitions>
  <inkml:trace contextRef="#ctx0" brushRef="#br0">12627 4996 610,'-10'0'51,"10"-2"3,12 0 3,10-1 2,4-1-4,-1 0-11,-3 0-11,-1 0-11,-1 0-10,3 0-9,1 0-10,3 1-8,-2-1-4,-2 2 2,-2 0 3,-4 2 1,-3 1-1,-3 2-8,-3 2-6,-2 1-7,-3 2-2,-1 0 1,0 0 2,-1-1 2,-3 1 0,0-2 1,-3-1 0,-2 0 1</inkml:trace>
</inkml:ink>
</file>

<file path=ppt/ink/ink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1"/>
    </inkml:context>
    <inkml:brush xml:id="br0">
      <inkml:brushProperty name="width" value="0.03375" units="cm"/>
      <inkml:brushProperty name="height" value="0.03375" units="cm"/>
      <inkml:brushProperty name="color" value="#F2395B"/>
    </inkml:brush>
  </inkml:definitions>
  <inkml:trace contextRef="#ctx0" brushRef="#br0">12698 5933 651,'-15'15'0,"-1"-1"-1,1-1-1,-1-1-1,1-1 2,2-3 8,3-1 5,1-2 8,4-2 5,6-2 8,6-2 6,6-2 7,4-2 0,3-2-7,3-1-6,3-3-6,1 0-9,2 1-8,1 0-10,1 2-8,-1 1-9,-2 2-9,-1 3-9,-3 1-9,-2 1-1,-3 0 3,-3 0 4,-2 0 3,-3-1 3,-1 0 1,-1-2 0,0 0 0</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2"/>
    </inkml:context>
    <inkml:brush xml:id="br0">
      <inkml:brushProperty name="width" value="0.0404" units="cm"/>
      <inkml:brushProperty name="height" value="0.0404" units="cm"/>
      <inkml:brushProperty name="color" value="#F2395B"/>
    </inkml:brush>
  </inkml:definitions>
  <inkml:trace contextRef="#ctx0" brushRef="#br0">14809 4906 544,'-15'-7'6,"1"2"13,1 2 13,1 2 12,1 2 6,2 2-4,2 2-3,2 2-2,1 2-5,1 3-5,-1 3-7,0 3-5,0 2-4,2 1-1,0 1-3,2 1-1,0-1-3,0-1-2,0-2-3,0-3-2,1 0-3,2-2-2,2-1-2,2-1-3,1-2-2,1-2 1,1-4-2,2-2 0,0-5 0,3-6 1,2-6 2,1-5 0,0-5-1,-3-1-2,-2-3-4,-4-1-2,-2 0-1,-1 3 3,0 4 2,-2 2 3,-1 2 2,-4 0 3,-2 2 3,-3 1 3,-3 2 0,0 1 0,-1 2-1,-1 2-1,-2 3-3,0 2-3,-1 4-3,-1 3-4,0 1-4,4 1-4,3 1-3,3 2-5,1 0 1,0 0 3,0-1 2,0 1 4</inkml:trace>
</inkml:ink>
</file>

<file path=ppt/ink/ink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2"/>
    </inkml:context>
    <inkml:brush xml:id="br0">
      <inkml:brushProperty name="width" value="0.03358" units="cm"/>
      <inkml:brushProperty name="height" value="0.03358" units="cm"/>
      <inkml:brushProperty name="color" value="#F2395B"/>
    </inkml:brush>
  </inkml:definitions>
  <inkml:trace contextRef="#ctx0" brushRef="#br0">15400 5050 655,'7'7'5,"-1"-1"12,0 0 11,-2-2 11,1 1 6,2 0-1,2 1 1,1 1-1,2 1-5,0 0-14,-1 0-12,1-1-13,0 2-10,-1 1-8,1 3-8,0 2-8</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2"/>
    </inkml:context>
    <inkml:brush xml:id="br0">
      <inkml:brushProperty name="width" value="0.0409" units="cm"/>
      <inkml:brushProperty name="height" value="0.0409" units="cm"/>
      <inkml:brushProperty name="color" value="#F2395B"/>
    </inkml:brush>
  </inkml:definitions>
  <inkml:trace contextRef="#ctx0" brushRef="#br0">16631 4559 537,'-14'-6'39,"5"4"8,3 4 10,4 4 10,2 3-2,0 2-12,0 1-12,0 3-13,0 1-7,0-1-4,0 1-4,0 0-3,2-2-5,6 1-7,4-2-5,5-1-6,2-3-3,-1-6-3,-1-6-1,-1-6-2,-1-3-2,-1-1-2,-1-2-2,-1 1-2,-1-3 1,-2-2 2,-2-1 4,-2-3 2,-3 1 3,-3 1 6,-2 3 3,-3 1 5,-3 3 3,-2 1 0,-2 2 2,-1 3 2,-1 1-1,1 2-1,1 2-1,1 2-1,0 1-3,2 2-6,1 0-5,1 2-6</inkml:trace>
</inkml:ink>
</file>

<file path=ppt/ink/ink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3"/>
    </inkml:context>
    <inkml:brush xml:id="br0">
      <inkml:brushProperty name="width" value="0.03917" units="cm"/>
      <inkml:brushProperty name="height" value="0.03917" units="cm"/>
      <inkml:brushProperty name="color" value="#F2395B"/>
    </inkml:brush>
  </inkml:definitions>
  <inkml:trace contextRef="#ctx0" brushRef="#br0">17928 3006 561,'1'-28'5,"2"7"11,2 7 9,2 7 11,2 3 6,3 0 1,3 0 3,4 0 0,-2 2-2,-1 4-7,-4 4-7,-3 4-7,-2 4-6,0 7-4,-2 5-4,0 7-4,-4 2-4,-4 2-4,-6 1-5,-4 0-5,-1-1-2,1-3 0,2-5 0,2-3 0,2-4 0,1-3 2,0-3 0,2-3 3,2-2 0,6-1 4,4 0 2,5-2 2,4-1 4,1-2 6,3-2 6,2-2 5,-1-1 1,-2 0-2,-1 0-2,-2 0-3,-3 1-3,-1 2-1,-2 2-3,-2 1-3,-3 4 0,-3 4 0,-2 3 1,-3 5 0,-4 3 0,-4 5-3,-4 3-2,-3 4-2,-5 4-2,-1 4-3,-4 4-1,-3 4-3,-1 2-5,1 0-9,1-1-9,2 1-8,2-5-3,5-8 3,4-9 3,6-9 2,2-6 2,1-3 0,-1-3 1,0-2 0</inkml:trace>
</inkml:ink>
</file>

<file path=ppt/ink/ink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4"/>
    </inkml:context>
    <inkml:brush xml:id="br0">
      <inkml:brushProperty name="width" value="0.04056" units="cm"/>
      <inkml:brushProperty name="height" value="0.04056" units="cm"/>
      <inkml:brushProperty name="color" value="#F2395B"/>
    </inkml:brush>
  </inkml:definitions>
  <inkml:trace contextRef="#ctx0" brushRef="#br0">19592 4164 542,'0'-20'43,"-2"9"2,0 7 1,-1 8 1,-3 6-2,-4 5-7,-4 5-8,-3 5-7,-2 1-7,4-2-9,3-1-9,3-3-8,3-2-9,4-5-9,4-3-10,4-4-9,3-4-2,3-4 8,3-4 6,4-4 7,1-1 7,1 1 5,1 0 6,1 2 5,-2 1 3,-3 1-1,-5 0-1,-3 2-1,-4 2 9,-6 4 19,-4 4 20,-5 4 19,-2 0 5,2 1-8,2-2-10,2-1-8,4-2-10,4-4-9,5-4-10,6-4-9,2-3-13,3-1-13,1-3-16,3-1-13,-1-1-3,-3 4 10,-3 3 11,-3 3 10,-3 3 7,-2 4 4,-4 4 4,-2 3 5,-3 2 9,-2 0 18,-2-2 16,-2-1 16,2 0 6,4-2-7,6-1-6,4 0-6,4-3-9,1-2-12,3-4-13,2-2-11,0-2-9,1 0-5,-1 1-5,1-1-5,-2-1-4,-5 0-3,-3-1-2,-4-1-2,-3 0 2,-2 0 9,-2 2 8,-2 1 8,-2 0 5,0 0 1,-1 1 2,-2-1 2,1 0 3,-1 0 5,0 1 4,0-1 6,-1 2 3,-2 4 2,-1 4 1,-3 4 2,0 2-2,3-1-3,1 1-4,2 0-3,3 0-10,4-1-15,4 1-15,4 0-14,3-2-5,2-2 5,1-4 7,3-2 6,0-3 1,-3 0-3,-1-1-2,-2-2-3</inkml:trace>
</inkml:ink>
</file>

<file path=ppt/ink/ink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04"/>
    </inkml:context>
    <inkml:brush xml:id="br0">
      <inkml:brushProperty name="width" value="0.04798" units="cm"/>
      <inkml:brushProperty name="height" value="0.04798" units="cm"/>
      <inkml:brushProperty name="color" value="#F2395B"/>
    </inkml:brush>
  </inkml:definitions>
  <inkml:trace contextRef="#ctx0" brushRef="#br0">21650 2796 458,'0'-29'4,"2"5"6,0 5 8,2 5 7,0 7 10,0 10 10,-1 10 12,1 9 12,-1 10-1,0 7-13,-1 8-12,-2 7-13,0 7-8,2 6-2,0 3-2,2 6-3,-1-2-7,0-9-14,-2-9-12,0-8-14,-1-7-14,0-2-17,0-3-16,0-3-17</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2"/>
    </inkml:context>
    <inkml:brush xml:id="br0">
      <inkml:brushProperty name="width" value="0.03167" units="cm"/>
      <inkml:brushProperty name="height" value="0.03167" units="cm"/>
      <inkml:brushProperty name="color" value="#F2385B"/>
    </inkml:brush>
  </inkml:definitions>
  <inkml:trace contextRef="#ctx0" brushRef="#br0">92850 13400 694,'32'-25'24,"17"0"5,15 0 6,16 0 5,12 1 1,9 4-5,10 3-5,10 3-5,5 1-6,4 1-6,3-1-6,3 1-7,-4-1-4,-8 1-4,-10-1-4,-9 1-3,-9 1-5,-5 3-5,-7 3-6,-5 4-4,-11 1 0,-11 0 3,-14 0 5,-11 0 4</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4"/>
    </inkml:context>
    <inkml:brush xml:id="br0">
      <inkml:brushProperty name="width" value="0.0437" units="cm"/>
      <inkml:brushProperty name="height" value="0.0437" units="cm"/>
      <inkml:brushProperty name="color" value="#00BFF3"/>
    </inkml:brush>
  </inkml:definitions>
  <inkml:trace contextRef="#ctx0" brushRef="#br0">52250 25828 503,'-7'-16'101,"2"2"-23,3 1-23,1 1-25,-1-2-12,-2-2-2,-4-3-1,-2-3-3,-2 1-2,-2 3 0,0 4-2,-1 5 0,-2 1-2,-1 2-1,-3 0-1,-1 2-2,0 1 0,3 2-2,3 2 1,3 2-2,1 2 1,2 2 1,0 1 1,2 3 2,1 3 0,2 4 1,3 3 1,1 5 1,1 2 1,0 0-1,0 2 1,0 1-1,1-1 0,3-1-1,4-3-1,2-1 0,2-3-1,2-1-2,0-3 0,1-1-2,0-1 0,-1 1 1,-1 2-1,0 0 1,-2 0 0,-1 1 1,0-1-1,-2 1 0,-1-1 1,-2 1 0,-3 0 0,0-1 0,-4 1 0,0 1 1,-3 1-1,-2 1 0,-2 0 0,-4-1-1,-2-1-2,-3 0-1,-2-4-1,1-1-2,-1-4 0,1-3-1,-1-1-1,1-2 0,-1-1 1,1 0 1,0-2 0,2-1 2,2 0 1,3-1 2,1-4 1,2-4-1,2-6 1,3-3 0,1-6-1,3-3 1,4-5 0,2-3 1,4-3-1,4-3 1,3-1-1,5-2 0,2 2 1,-1 4-1,1 5-1,-1 5 1,1 4-1,-1 1-2,1 2-1,-1 3-3,0 0-3,-1 2-6,-1 1-7,-1 1-5,-1 1-5,-1 0-3,-1 2-2,0 1-3,-2 0 1,-1 2 5,-1 1 5,0 0 6,-3 1 0,1 1-4,-2-2-3,0 2-5</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19"/>
    </inkml:context>
    <inkml:brush xml:id="br0">
      <inkml:brushProperty name="width" value="0.03828" units="cm"/>
      <inkml:brushProperty name="height" value="0.03828" units="cm"/>
      <inkml:brushProperty name="color" value="#F2395B"/>
    </inkml:brush>
  </inkml:definitions>
  <inkml:trace contextRef="#ctx0" brushRef="#br0">72059 6163 574,'-7'-9'0,"-1"0"0,0-2 0,0 0 0,2 1 6,4 3 13,4 2 12,4 4 12,4 1 5,4 2-5,3 0-4,5 2-5,2-1-3,4-1-6,3 0-3,3-1-5,0-1-3,-2 0-3,-1 0-3,-3 0-3,-3 0-1,-3 0 2,-5 0 1,-3 0 3,-5 3-13,-6 9-25,-6 8-25,-6 7-25,-4 3-6,-3-3 11,-3-3 11,-3-3 13,-1-4 10,1-5 8,1-4 9,1-6 9,-1-2 5,1 2 3,-2 1 2,-1 0 3,0 0 2,3 0 1,1-2 2,3 0 2,0 0 3,2 2 8,1 2 7,1 1 7,1 2 5,0-2 0,2-1 2,1 0 0,0 0 0,2 3-3,1 4-2,0 2-4,2 2-2,1 1-2,0 1-4,2 1-3,0 3-3,0 5-1,0 5-3,0 5-2,0 3-3,0 2-2,0 2-5,0 2-2,-1 0-5,-1-2-6,0-2-6,-1-2-6,-1-3-4,2-3 1,0-5-1,2-4 0,1-3-1,2-4-3,2-5-2,2-3-2,0-5 0,1-6 4,0-6 5,0-6 3,-1-1 3,-1 1 2,0 2 1,-2 2 2</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19"/>
    </inkml:context>
    <inkml:brush xml:id="br0">
      <inkml:brushProperty name="width" value="0.04409" units="cm"/>
      <inkml:brushProperty name="height" value="0.04409" units="cm"/>
      <inkml:brushProperty name="color" value="#F2395B"/>
    </inkml:brush>
  </inkml:definitions>
  <inkml:trace contextRef="#ctx0" brushRef="#br0">72148 7579 498,'-7'-29'4,"1"8"7,0 7 8,2 7 7,4 4 4,8 0 1,7 2 1,9 0 0,6 1-3,4 0-4,6 0-4,5 0-6,0 0-5,-2 0-5,-4 0-6,-2 0-4,-4 0-6,-3-2-4,-5 0-5,-3-1-4,-4-2-2,-1 2 0,-3-1-1,-1 0 1,-2-2 0,-2-2 1,-3-3 1,-1-3 2,-2-3 1,-2-2 5,-2-1 4,-2-2 4,-1-1 4,-2 4 4,0 3 5,-1 3 4,-2 2 3,0 2 4,-1 3 3,-1 1 3,0 1 3,0 2 2,2 0 3,1 2 3,-1 1 0,-2 4-2,-2 2-1,-1 3-1,-2 3-3,0 2-2,1 1-1,-1 3-3,1 1-1,1 1-1,1 1-2,0 1-1,2 2-2,3 1-3,1 2-2,2 3-2,2 0-1,0 0 1,2 1 2,0-1 0,3-1-4,6-4-9,4-2-10,5-3-9,4-3-5,3-4 3,3-5 2,3-3 2,3-4-3,5-6-7,3-4-6,4-5-8,-2-3 2,-4-2 7,-7 0 8,-6 0 8,-3-1 2,-3 2-5,-1 2-3,-2 3-5</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19"/>
    </inkml:context>
    <inkml:brush xml:id="br0">
      <inkml:brushProperty name="width" value="0.03933" units="cm"/>
      <inkml:brushProperty name="height" value="0.03933" units="cm"/>
      <inkml:brushProperty name="color" value="#F2395B"/>
    </inkml:brush>
  </inkml:definitions>
  <inkml:trace contextRef="#ctx0" brushRef="#br0">74971 6658 559,'-8'-34'71,"0"13"-6,0 11-6,0 12-5,1 8-8,-1 6-10,0 4-10,0 5-9,1 2-5,1 0-1,0 0 1,2 1-2,0-2 0,2-1-4,0-3-2,2-1-3,1-3-1,2-1-3,2-2-2,2-3-1,0-1-1,1 0-1,0-2 1,0-1-1,0 0 0,-1 0-1,1 0 0,0 0-1,-1 0-1,-2 1 2,-3 2 0,0 0 1,-6 2 0,-6 5 3,-7 3 2,-7 5 1,-3 0 1,-1-1 0,1-3 0,0-1 0,0-3-1,3-3-3,1-3-1,3-2-3,4-7-8,7-9-12,6-8-13,8-9-14,2-2-1,1 4 7,0 3 8,0 4 9</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0"/>
    </inkml:context>
    <inkml:brush xml:id="br0">
      <inkml:brushProperty name="width" value="0.04559" units="cm"/>
      <inkml:brushProperty name="height" value="0.04559" units="cm"/>
      <inkml:brushProperty name="color" value="#F2395B"/>
    </inkml:brush>
  </inkml:definitions>
  <inkml:trace contextRef="#ctx0" brushRef="#br0">76000 6764 482,'7'-7'0,"-1"1"0,0 0 0,-2 2 0,0 2 12,-2 4 24,0 4 24,-2 4 24,0 4 4,0 7-19,0 5-19,0 7-17,0 1-11,-2-2-4,0-2-3,-2-1-4,1-3-2,1 0-3,0-1-3,2-1-1,1-2-3,3-4 1,4-5 0,2-3 0,3-5-4,3-6-8,3-6-8,4-6-9,0-6-3,2-7-2,1-7 0,1-6-1,-1-4 2,-3 0 4,-3 0 4,-3 0 5,-3 1 3,-2 3 5,-4 4 5,-3 2 4,-2 2 4,-4 0 4,-2-1 3,-3 1 4,-3 3 3,-2 5 4,-2 6 4,-1 7 3,-3 4 1,0 4-1,-1 4-3,-1 4 0,0 3-8,1 1-11,1 3-11,1 2-12,1 1-5,4 1 1,3 1 2,3 1 2,2 0-7,2-1-13,2-1-13,2 0-15</inkml:trace>
</inkml:ink>
</file>

<file path=ppt/ink/ink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0"/>
    </inkml:context>
    <inkml:brush xml:id="br0">
      <inkml:brushProperty name="width" value="0.04764" units="cm"/>
      <inkml:brushProperty name="height" value="0.04764" units="cm"/>
      <inkml:brushProperty name="color" value="#F2395B"/>
    </inkml:brush>
  </inkml:definitions>
  <inkml:trace contextRef="#ctx0" brushRef="#br0">77652 7200 461,'-21'37'138,"3"-6"-30,4-4-29,5-5-30,1-1-17,2 1-3,0 3-4,2 1-4,1 1-4,2-1-2,2-1-4,2-1-2,2-2-4,4-3-5,2-3-3,3-3-5,3-3-5,1-2-4,3-4-4,1-2-6,2-4-5,-1 0-8,1-3-7,-1-2-7,1-2 0,-1-4 7,1-2 7,-1-3 8,-2 0 3,-3 3-1,-4 3 0,-4 3-1</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0"/>
    </inkml:context>
    <inkml:brush xml:id="br0">
      <inkml:brushProperty name="width" value="0.04615" units="cm"/>
      <inkml:brushProperty name="height" value="0.04615" units="cm"/>
      <inkml:brushProperty name="color" value="#F2395B"/>
    </inkml:brush>
  </inkml:definitions>
  <inkml:trace contextRef="#ctx0" brushRef="#br0">78218 7283 476,'-23'-6'19,"2"4"5,3 4 6,1 4 7,3 3 2,3 1 1,3 3 1,2 2 0,2 5 1,-2 9 1,0 8 1,-1 10 2,-2 8-7,0 7-13,-1 9-13,-1 7-15,-1 0-5,2-7 0,1-9 1,0-7 1,2-8-14,1-6-29,0-7-29,2-7-30</inkml:trace>
</inkml:ink>
</file>

<file path=ppt/ink/ink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1"/>
    </inkml:context>
    <inkml:brush xml:id="br0">
      <inkml:brushProperty name="width" value="0.03574" units="cm"/>
      <inkml:brushProperty name="height" value="0.03574" units="cm"/>
      <inkml:brushProperty name="color" value="#F2395B"/>
    </inkml:brush>
  </inkml:definitions>
  <inkml:trace contextRef="#ctx0" brushRef="#br0">81024 7337 615,'-11'-6'86,"10"6"-6,10 4-6,9 5-6,4 2-16,-1-1-28,-3-1-25,-1 0-27</inkml:trace>
</inkml:ink>
</file>

<file path=ppt/ink/ink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1"/>
    </inkml:context>
    <inkml:brush xml:id="br0">
      <inkml:brushProperty name="width" value="0.04724" units="cm"/>
      <inkml:brushProperty name="height" value="0.04724" units="cm"/>
      <inkml:brushProperty name="color" value="#F2395B"/>
    </inkml:brush>
  </inkml:definitions>
  <inkml:trace contextRef="#ctx0" brushRef="#br0">83233 5990 465,'-6'-8'9,"4"2"18,4 0 19,4 2 17,3 1 3,3 2-14,3 2-12,3 2-14,2 2-8,1 2-6,1 1-5,1 3-5,-1 1-3,-1 0-4,-3-1-2,-1 1-2,-2 0-2,-3 2-1,-1 0 1,-2 1 0,-2 1 1,-2-1 4,-3 1 4,0 0 3,-4-1 1,-2-1 0,-4-1-3,-2-1 0,-3 2 4,-1 4 8,-3 3 9,-1 5 9,-1 1 4,1 0-2,1 1-2,1-1-2,0 1-3,0 1-5,1 0-6,-1 2-5,2-1-6,3-1-6,3-3-6,2-1-5,3-3-10,0-3-12,2-3-14,0-3-12,2-4-6,0-4 2,2-6 3,0-4 3</inkml:trace>
</inkml:ink>
</file>

<file path=ppt/ink/ink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1"/>
    </inkml:context>
    <inkml:brush xml:id="br0">
      <inkml:brushProperty name="width" value="0.0473" units="cm"/>
      <inkml:brushProperty name="height" value="0.0473" units="cm"/>
      <inkml:brushProperty name="color" value="#F2395B"/>
    </inkml:brush>
  </inkml:definitions>
  <inkml:trace contextRef="#ctx0" brushRef="#br0">84729 6374 465,'7'-8'6,"0"0"12,-2 0 12,-1 0 12,0 5 8,0 8 6,0 9 4,0 9 5,-1 5-3,-2 1-13,-2 1-12,-2 1-12,-2 1-9,0 4-5,-1 2-5,-1 4-4,-2-1-9,0-4-12,-1-4-10,-1-3-12,0-5-8,2-4-4,3-3-6,1-4-5</inkml:trace>
</inkml:ink>
</file>

<file path=ppt/ink/ink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1"/>
    </inkml:context>
    <inkml:brush xml:id="br0">
      <inkml:brushProperty name="width" value="0.03814" units="cm"/>
      <inkml:brushProperty name="height" value="0.03814" units="cm"/>
      <inkml:brushProperty name="color" value="#F2395B"/>
    </inkml:brush>
  </inkml:definitions>
  <inkml:trace contextRef="#ctx0" brushRef="#br0">84750 7025 576,'16'-22'32,"-1"5"4,1 3 5,0 4 5,-1 3-1,-1 1-3,-1 0-4,-1 2-5,1 0-3,0 0-4,1 0-3,1 0-4,1 1-7,-1 0-11,1 2-13,0 1-10,-1 0-11,-1 0-8,-1 0-9,0 0-8,-2-2-2,-1 0 5,-1-3 3,0-2 5</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4"/>
    </inkml:context>
    <inkml:brush xml:id="br0">
      <inkml:brushProperty name="width" value="0.04759" units="cm"/>
      <inkml:brushProperty name="height" value="0.04759" units="cm"/>
      <inkml:brushProperty name="color" value="#00BFF3"/>
    </inkml:brush>
  </inkml:definitions>
  <inkml:trace contextRef="#ctx0" brushRef="#br0">53878 25939 462,'-7'-5'91,"2"6"-11,2 6-9,2 6-10,1 3-10,0 3-8,0 1-9,0 3-9,0 1-5,0 3-2,0 1-2,0 3-1,-1 2-5,-4 4-8,-2 4-6,-3 4-7,-1 1-8,2-4-8,2-2-7,3-3-8,0-5-5,2-4-2,0-5-2,2-5-2,0-5 0,2-6 4,0-6 3,2-6 4</inkml:trace>
</inkml:ink>
</file>

<file path=ppt/ink/ink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2"/>
    </inkml:context>
    <inkml:brush xml:id="br0">
      <inkml:brushProperty name="width" value="0.05288" units="cm"/>
      <inkml:brushProperty name="height" value="0.05288" units="cm"/>
      <inkml:brushProperty name="color" value="#F2395B"/>
    </inkml:brush>
  </inkml:definitions>
  <inkml:trace contextRef="#ctx0" brushRef="#br0">85715 5728 416,'-7'-10'17,"2"12"28,2 12 28,2 11 28,1 7 2,0 3-21,0 1-23,0 2-22,0 1-14,-2 0-4,0 0-6,-2 0-4,-1 1-6,-2 0-7,-1 2-5,-3 0-6,-1 0-5,-2-2-4,0-1-4,-1-3-4,1-3-2,3-4-1,2-3 0,4-5-1,2-5-1,2-8 0,2-8 0,2-8-1,3-6 3,6-3 7,4-5 7,5-3 6,1-1 7,-1 5 4,-3 3 4,-1 5 6,-2 2 1,-1 2-1,-1 2-2,0 2-2,-2 1 4,-1 0 7,0 0 8,-2 1 7,-1 0 4,0 3 0,-2 4-1,0 2 0,-2 3-5,-1 0-6,0 1-7,-2 2-8,5-5-13,8-7-21,9-7-21,9-9-21,2-4-3,-1-1 15,-5-1 14,-2-1 14,-3 0 11,-3 1 3,-3 1 6,-2 1 4,-3 2 6,-1 5 8,0 3 9,-2 4 7,-2 4 14,-2 6 19,-4 4 18,-2 5 19,-2 3 1,0 0-19,0-1-19,0 1-18,1 1-11,0 1-5,2 3-4,0 1-5,4 0-4,4-1-7,5-3-6,6-1-6,2-4-5,2-6-3,3-6-3,2-6-3,0-4-1,0-4-1,1-2 0,-1-3 1,-1-1 1,-5-1 4,-3 0 5,-5 1 5,-2-1 2,-2 1 3,-2-1 3,-2 1 1,-3 0 3,-4 3 2,-4 1 1,-4 2 2,-5 3-3,-5 3-6,-7 2-6,-5 4-7,-5 3-8,-4 6-7,-4 4-9,-4 5-7,3 1-2,10-5 5,9-3 5,11-4 5</inkml:trace>
</inkml:ink>
</file>

<file path=ppt/ink/ink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3"/>
    </inkml:context>
    <inkml:brush xml:id="br0">
      <inkml:brushProperty name="width" value="0.03445" units="cm"/>
      <inkml:brushProperty name="height" value="0.03445" units="cm"/>
      <inkml:brushProperty name="color" value="#F2395B"/>
    </inkml:brush>
  </inkml:definitions>
  <inkml:trace contextRef="#ctx0" brushRef="#br0">90038 6636 638,'-8'-8'4,"-2"0"10,0 1 8,-1-1 9,2 1 4,6 2 0,6 2-1,6 2 0,5 1-2,7 0-3,5 0-4,7 0-3,7 0-4,10-2-4,10 0-6,9-1-4,4-1-4,-5 0-6,-3 0-5,-4 0-5,-7 1-2,-7 2 1,-7 2 1,-9 2 2,-7 2-6,-7 2-13,-7 1-13,-6 3-13,-5 0-2,-1-3 11,0-1 9,-1-2 10,-2-1 8,0 0 5,-1 0 5,-2 0 6</inkml:trace>
</inkml:ink>
</file>

<file path=ppt/ink/ink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3"/>
    </inkml:context>
    <inkml:brush xml:id="br0">
      <inkml:brushProperty name="width" value="0.03783" units="cm"/>
      <inkml:brushProperty name="height" value="0.03783" units="cm"/>
      <inkml:brushProperty name="color" value="#F2395B"/>
    </inkml:brush>
  </inkml:definitions>
  <inkml:trace contextRef="#ctx0" brushRef="#br0">89721 7350 581,'-14'0'0,"1"0"0,2 0 0,2 0 0,0 0 0,-1 0 0,-3 0 0,-2 0 0,5 0 11,10 0 20,12 0 22,10 0 21,9 0 3,10 2-14,9 0-16,8 1-14,5 0-13,3 0-10,1-2-12,3 0-10,-3-1-8,-5 0-6,-6 0-6,-6 0-5,-6-1-4,-6 0 0,-6-2-1,-5 0 0</inkml:trace>
</inkml:ink>
</file>

<file path=ppt/ink/ink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3"/>
    </inkml:context>
    <inkml:brush xml:id="br0">
      <inkml:brushProperty name="width" value="0.03881" units="cm"/>
      <inkml:brushProperty name="height" value="0.03881" units="cm"/>
      <inkml:brushProperty name="color" value="#F2395B"/>
    </inkml:brush>
  </inkml:definitions>
  <inkml:trace contextRef="#ctx0" brushRef="#br0">91182 4577 566,'-8'-8'0,"2"2"0,1 1 0,0 0 0,0 0 3,0-2 5,-1-1 6,-1-3 5,-1 1 7,0 2 7,0 4 7,0 2 8,0 4 1,-1 4-7,-2 4-7,0 4-6,-1 3-5,-1 3-6,-1 3-6,-1 3-4,-1 0-3,2-2 0,1-1 0,1-3-1,1-1 0,2-1-2,2 0-2,3-2 0,3-1-3,7 1-2,7 0-4,8-1-1,3-1-4,4-2 0,3-4-3,3-3-1,0-3 0,0-6 3,-1-4 4,-1-5 2,-3-2 3,-3 2 3,-5 3 3,-3 1 3,-4 0 1,-3-3-1,-3-4 0,-2-2 0,-4-1 1,-4-1 2,-4 1 1,-4-1 3,-3 0-2,-1-1-6,-3-1-7,-1-1-7,-1 1-6,0 1-7,2 3-6,1 1-7,2 3-4,1 2-4,2 4-2,2 3-2</inkml:trace>
</inkml:ink>
</file>

<file path=ppt/ink/ink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4"/>
    </inkml:context>
    <inkml:brush xml:id="br0">
      <inkml:brushProperty name="width" value="0.04989" units="cm"/>
      <inkml:brushProperty name="height" value="0.04989" units="cm"/>
      <inkml:brushProperty name="color" value="#F2395B"/>
    </inkml:brush>
  </inkml:definitions>
  <inkml:trace contextRef="#ctx0" brushRef="#br0">94407 4863 440,'-7'-15'6,"2"2"12,2 2 11,2 3 12,3 1 4,6 2-4,4 2-4,5 2-4,4 1-6,5 2-6,3 0-6,5 2-8,-1 1-7,-4 1-9,-3 3-8,-5 2-9,-3 1-4,-2 1-3,-4 1-2,-3 2-1,-4-1 0,-8 1 5,-6 0 2,-7-1 5,-5 0 3,0-2 1,-1-3 2,0-1 2,-2-2 2,1-2 4,-1-2 2,1-2 4,-1-1 3,1 0 5,-1 0 4,1 0 5,0 1 7,2 2 7,3 2 8,1 2 8,3 1 4,1 3-1,2 2-2,2 1 0,2 3-2,2 1-3,3 3-3,1 2-3,0 2-3,-1 4-3,0 5-3,-1 3-4,-1 1-3,2 0-4,0-2-4,2 0-4,0-1-5,0-2-4,0 0-5,0-1-4,0-3-6,0-3-6,0-5-6,0-3-6,0-8-8,2-12-11,0-12-10,2-11-10,0-6 5,0 3 19,-1 2 20,1 1 19,1 3 11,0 1-1,1 3 0,2 1 0,1 3 7,1 2 13,3 4 15,2 3 14,2 1 5,3 0-5,3 0-5,3 0-5,2 1-4,1 0-3,1 2-3,1 1-3,-1-1-2,-2-1-2,-2 0-3,-1-1-2,-2-1-4,-1 0-9,-1 0-8,-1 0-7,-1-1-7,-3-2-3,-1-2-3,-2-1-5,-3-3-1,-2-2-1,-4-1-1,-3-3-1,-2 0 2,-3 1 5,-4 1 5,-2 1 4,-2 1 7,0 1 9,1 0 10,-1 2 9,-1 2 8,-2 5 5,-1 2 6,-3 6 5,0 3 2,-1 5-2,0 5-1,1 5-2,-1 3-3,1 1-4,-1 1-3,1 1-4,1-1-3,2-1-2,4-3-2,3-1-1,2-1-3,2 1-3,2 1-2,2 1-2,3-1-5,2-3-6,3-3-5,4-3-7,2-3-4,5-2-4,3-4-5,5-2-3,4-4-5,6-2-3,6-4-3,7-2-5,1-5 0,-1-5 4,0-7 3,-2-5 3,-2-5 5,-3-2 7,-5-4 7,-4-2 7,-4-1 5,-5 2 2,-5 2 3,-5 2 1,-4 3 4,-2 6 4,-4 4 5,-2 5 4,-3 4 7,0 2 12,-2 4 10,0 3 12,-2 3 6,-2 4 4,-2 4 1,-1 4 3,-1 5-4,2 5-14,2 7-12,2 5-13,2 4-9,0 1-2,2 0-4,0 2-3,2 0-3,2 1-4,2-1-2,2 0-3,1-2-2,0-4 1,0-3-1,-1-5 2,1-1-4,-2-1-5,-1 1-5,0 0-5,-3-2-3,-4 0 1,-4 0 0,-4-2 0,-5 0 0,-5-1 2,-7 1 0,-5-1 0,-5 0 1,-2-2-1,-4-3-1,-2-1 0,0-2 1,6-4 0,4-3 1,5-2 0,5-3 2,5-2-1,5-1 1,5-3 0,3-1 2,2 0 2,2 1 4,2-1 2</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5"/>
    </inkml:context>
    <inkml:brush xml:id="br0">
      <inkml:brushProperty name="width" value="0.0543" units="cm"/>
      <inkml:brushProperty name="height" value="0.0543" units="cm"/>
      <inkml:brushProperty name="color" value="#F2395B"/>
    </inkml:brush>
  </inkml:definitions>
  <inkml:trace contextRef="#ctx0" brushRef="#br0">97600 5434 405,'9'-8'1,"1"2"4,3 1 3,2 0 3,-2 3 7,-3 4 10,-4 4 12,-4 4 10,-3 4 4,0 5-3,-2 5-3,0 5-2,-2 3-5,-2 2-5,-1 3-6,-3 1-5,0-1-6,2-2-2,2-3-4,3-3-3,0-3-1,2-2-1,0-1 1,2-2 0,2-5-3,6-3-3,4-6-5,5-4-5,3-6-4,3-4-7,1-6-7,3-3-7,0-7-3,2-4-1,1-4-2,1-6 0,-2-3 0,-4-4 3,-3-3 3,-5-2 3,-3 0 4,-4 5 6,-5 2 6,-2 5 6,-6 4 6,-4 6 3,-5 3 4,-5 7 4,-4 2 2,-1 4-2,-3 3-1,-1 3 0,-1 2 1,3 3 5,2 4 4,1 2 4,3 2-3,3 2-7,3 0-10,3 1-7,2 2-9,4 0-6,2 1-7,4 1-7,2 0-2,5-3 3,4-1 3,4-2 4,-1-2 0,-1 0-1,-4-2-2,-3 0-1</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5"/>
    </inkml:context>
    <inkml:brush xml:id="br0">
      <inkml:brushProperty name="width" value="0.04648" units="cm"/>
      <inkml:brushProperty name="height" value="0.04648" units="cm"/>
      <inkml:brushProperty name="color" value="#F2395B"/>
    </inkml:brush>
  </inkml:definitions>
  <inkml:trace contextRef="#ctx0" brushRef="#br0">98733 6150 473,'-10'23'4,"-3"-1"10,-5-1 8,-3-1 9,-1-1 6,3-1 4,3-1 3,3-1 4,2 0-1,2 1-5,2 2-5,3 0-5,1-1-5,3 0-4,4 0-6,2-2-4,4-1-3,6-1 1,4-1 0,5 0 1,2-3-9,2-1-16,1-2-17,0-2-17,0-2-9,-5 0 0,-4-2 0,-3 0 0,-3-2 2,-1 0 3,-1-2 3,0 0 3</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5"/>
    </inkml:context>
    <inkml:brush xml:id="br0">
      <inkml:brushProperty name="width" value="0.04052" units="cm"/>
      <inkml:brushProperty name="height" value="0.04052" units="cm"/>
      <inkml:brushProperty name="color" value="#F2395B"/>
    </inkml:brush>
  </inkml:definitions>
  <inkml:trace contextRef="#ctx0" brushRef="#br0">99281 6466 542,'-9'-7'2,"-2"2"4,-2 2 4,-1 2 4,-2 2 5,-1 4 6,-2 2 6,1 3 5,-1 5 2,1 4-3,0 4-3,3 6-3,0 3-2,4 1-2,3 1-1,3 0-1,0 3-2,0 2-2,-2 4-1,0 3-3,0-4-6,2-8-15,3-9-14,1-9-13,-1-4-13,0 1-13,-3 1-12,-2 2-13</inkml:trace>
</inkml:ink>
</file>

<file path=ppt/ink/ink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5"/>
    </inkml:context>
    <inkml:brush xml:id="br0">
      <inkml:brushProperty name="width" value="0.03407" units="cm"/>
      <inkml:brushProperty name="height" value="0.03407" units="cm"/>
      <inkml:brushProperty name="color" value="#F2395B"/>
    </inkml:brush>
  </inkml:definitions>
  <inkml:trace contextRef="#ctx0" brushRef="#br0">100100 6362 645,'52'-27'65,"-6"7"-13,-6 9-10,-6 7-12,-2 4-6,2 2-1,2 0 0,3 2-1,-2-1-1,-4 1-1,-4 0-3,-3 0-1</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6"/>
    </inkml:context>
    <inkml:brush xml:id="br0">
      <inkml:brushProperty name="width" value="0.03847" units="cm"/>
      <inkml:brushProperty name="height" value="0.03847" units="cm"/>
      <inkml:brushProperty name="color" value="#F2395B"/>
    </inkml:brush>
  </inkml:definitions>
  <inkml:trace contextRef="#ctx0" brushRef="#br0">100831 5640 571,'-14'-5'46,"5"8"7,3 6 8,4 7 9,2 4-3,0 3-14,0 1-14,0 3-13,0 1-13,2 2-12,0 3-13,2 1-12,-1-1-15,-1-6-15,0-3-16,-2-6-16</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4"/>
    </inkml:context>
    <inkml:brush xml:id="br0">
      <inkml:brushProperty name="width" value="0.03704" units="cm"/>
      <inkml:brushProperty name="height" value="0.03704" units="cm"/>
      <inkml:brushProperty name="color" value="#00BFF3"/>
    </inkml:brush>
  </inkml:definitions>
  <inkml:trace contextRef="#ctx0" brushRef="#br0">53900 27007 593,'1'-36'35,"2"9"1,2 7 0,2 9 2,1 3 0,1 0 0,1 0 0,2 0-1,0 1-2,1 1-8,1 0-5,1 2-7,1 0-6,0 2-7,-1 0-5,1 2-8,-1 0-10,-1 2-17,-1 0-17,0 2-16</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6"/>
    </inkml:context>
    <inkml:brush xml:id="br0">
      <inkml:brushProperty name="width" value="0.04477" units="cm"/>
      <inkml:brushProperty name="height" value="0.04477" units="cm"/>
      <inkml:brushProperty name="color" value="#F2395B"/>
    </inkml:brush>
  </inkml:definitions>
  <inkml:trace contextRef="#ctx0" brushRef="#br0">102300 4966 491,'29'-7'74,"-6"2"-16,-4 2-15,-4 2-15,-2 1-8,5 2-1,3 0 0,5 2-1,0 1-1,-2 1-1,-1 3-1,-3 2-1,-2 1-1,-2 0-1,-4-1-3,-3 1-1,-2 0 0,-2 1 0,-3 1 2,0 2 1,-3 1 0,0 5 2,-2 3-1,0 5 2,-1-1-2,0-4-1,0-3-3,0-5-3,-1-1-2,-2 2-5,-1 0-3,-3 1-3,-2 2-2,-3 5 3,-3 3 2,-3 4 2,-1 1-5,1-1-13,1-3-11,1-2-14,2-2-6,3-5-1,2-3-1,4-4-2</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6"/>
    </inkml:context>
    <inkml:brush xml:id="br0">
      <inkml:brushProperty name="width" value="0.04548" units="cm"/>
      <inkml:brushProperty name="height" value="0.04548" units="cm"/>
      <inkml:brushProperty name="color" value="#F2395B"/>
    </inkml:brush>
  </inkml:definitions>
  <inkml:trace contextRef="#ctx0" brushRef="#br0">103645 5200 483,'14'8'58,"-3"0"-5,-3-1-5,-2 1-6,-3 2-3,0 6-1,-2 3-1,0 6-1,-3 4-3,0 3-4,-3 2-6,-2 4-5,-2 1-3,-1-2-1,-3 0 0,-2-2-1,0-1-6,1-5-13,1-4-11,1-3-11</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27"/>
    </inkml:context>
    <inkml:brush xml:id="br0">
      <inkml:brushProperty name="width" value="0.04823" units="cm"/>
      <inkml:brushProperty name="height" value="0.04823" units="cm"/>
      <inkml:brushProperty name="color" value="#F2395B"/>
    </inkml:brush>
  </inkml:definitions>
  <inkml:trace contextRef="#ctx0" brushRef="#br0">103850 5434 456,'9'-9'0,"1"-1"0,3-3 0,2-2 0,1 0 0,-1 1 0,1 1 0,0 1 0,-1 1 4,-1 2 10,-1 2 9,0 2 9,-2 2 3,-1 0-3,-1 2-4,0 0-2,0 1-11,1-2-17,3 0-18,2-1-17,-1-3-7,-1-4 2,-2-4 4,-2-3 3,-1-2 4,0 2 8,-1 3 6,1 1 8,0 2 6,0 0 5,0 2 6,0 1 5,-2 2 7,-1 6 10,-2 4 8,-2 6 10,-3 4 4,-6 5 1,-4 5 2,-5 5 1,-2 1-4,3 0-6,1-1-7,2-1-7,3-2-5,2-3-4,4-3-5,3-3-3,1-2-6,2-1-11,0-1-10,2 0-10,1-3-8,5-3-7,4-2-7,4-4-7,2-2-4,1-2 0,1-2 0,1-1 0,0-1 3,-1 2 8,-1 2 7,-1 2 9,-2 1 6,-5 2 7,-3 1 7,-4 0 8,-3 2 4,-2 2 6,-2 1 4,-2 3 5,-2 1 5,0 0 4,-1-1 5,-1 1 5,1-1-1,4-2-8,4-3-6,4-1-8,4-2-9,5-4-12,5-2-12,5-3-12,2-3-5,1-2 2,-1-2 4,1-1 2,-2-1 4,-1 4 5,-3 3 4,-1 3 5,-3 1 7,-5 0 9,-3 0 10,-4 0 8,-2 2 7,0 4 4,0 4 3,0 4 4,-1 1 0,-1 1-2,0 0-4,-1 0-1,2-1-5,9-1-3,8-1-5,7 0-3,3-3-5,-3-3-6,-3-2-6,-3-4-5,-3-2-7,-3-1-7,-2-3-7,-4-2-7,-4-1-5,-6-1 1,-6-2 1,-6 0-1,-4 1 3,-1 3 3,-3 3 5,-1 2 4,-1 2 0,3 1-7,1-2-6,3 2-5</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2"/>
    </inkml:context>
    <inkml:brush xml:id="br0">
      <inkml:brushProperty name="width" value="0.03988" units="cm"/>
      <inkml:brushProperty name="height" value="0.03988" units="cm"/>
      <inkml:brushProperty name="color" value="#F2395B"/>
    </inkml:brush>
  </inkml:definitions>
  <inkml:trace contextRef="#ctx0" brushRef="#br0">70119 13202 551,'-16'-1'1,"-1"-2"2,-1-2 2,-1-1 1,5-2 9,12 0 14,12 0 14,11 1 15,9-3 2,5 0-11,4-3-10,6-1-10,0-1-9,-6 4-10,-4 3-8,-5 3-9,-5 2-10,-3 3-12,-5 4-11,-3 2-12,-6 3-3,-8 2 8,-8 2 8,-7 1 7,-6 1 4,0-1 1,-1 0 1,-1-2 0,0-1 3,1-3 4,1-1 7,1-2 4,1-2 3,-1 0 2,0-1 0,1-2 2,-1 0 1,1 0 3,-1 0 3,1 0 2,0 0 6,2 0 8,3 0 8,1 0 8,2 1 5,0 2 0,2 2 1,1 2 0,1 2-3,2 5-6,2 4-8,2 3-6,1 5-4,0 3-3,0 4-1,0 5-3,-1 2-1,-2 2 0,-2 2 0,-1 2 0,-2 0-3,0-1-7,0 0-5,0-1-6,1-3-4,1-2-4,0-4-2,2-2-4,0-4-2,2-3-3,0-5-2,2-3-2,1-7-2,2-10-2,2-10-2,2-10-1,-1-5 3,-1-1 9,-2-1 9,-2 0 8,-1-2 7,0 1 7,0-1 5,0 1 6,1 2 6,0 3 5,2 4 6,0 5 4,2 2 4,0 0-1,1 2 0,2 1-1,1 0-1,5 2-3,4 1-4,3 0-2,4 1-4,3 1-3,3-1-4,3 0-3,1 0-3,2 0-3,1 0-3,0 0-3,0 0-2,-3 0-4,-4 0-4,-1 0-3,-5 0-4,-2 1-5,-3-1-5,-2 0-4,-4-1-2,-3-2 3,-3-2 2,-2-1 3,-3-3 3,-1-2 4,0-2 2,-1-1 5,-3-2 2,0-1 1,-3-1 3,-2-1 1,-1 1 4,0 3 7,1 3 5,-1 2 7,-1 4 2,0 3-2,-1 2-3,-1 4-2,-2 2 3,-2 4 8,-2 2 7,-1 3 9,-2 4 1,-1 2-5,-1 3-4,-1 3-6,0 2-3,3 3-3,1 1-3,2 2-3,3 0-3,1-1-1,2-3-3,3-1-1,1-2-3,2 1-3,2-1-5,2 1-3,2-2-3,4-3-1,2-3-2,3-3 0,4-2-3,4-2-6,3-2-4,5-2-6,3-3-4,4-1-4,4-2-4,5-1-3,-3-3 0,-8 0 5,-7-2 6,-9 0 5</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2"/>
    </inkml:context>
    <inkml:brush xml:id="br0">
      <inkml:brushProperty name="width" value="0.03974" units="cm"/>
      <inkml:brushProperty name="height" value="0.03974" units="cm"/>
      <inkml:brushProperty name="color" value="#F2395B"/>
    </inkml:brush>
  </inkml:definitions>
  <inkml:trace contextRef="#ctx0" brushRef="#br0">73252 13297 553,'-2'-21'19,"-4"7"13,-4 5 12,-3 6 12,-3 5 2,2 4-8,1 4-9,1 3-8,0 3-7,1 1-3,-1 2-5,0 0-3,1 1-4,3 3-2,1 1-3,2 3-2,2-1-3,2-2-1,2-1-4,2-2-1,2-2-3,0 1-1,1-1-2,2 1-2,0-2 0,1-1 1,1-2 1,1-3 1,0 0 1,0 0 0,-2-1 2,-1 1 1,-1 1 1,-4 0 2,-3 1 2,-2 1 2,-4 1 1,-3 1 1,-5 2 0,-4 0 0,-2-1 1,-1 1-2,0-2 0,-2-1-1,1-2-2,3-1-3,3-2-4,3-2-4,3-4-9,6-6-19,4-6-16,6-6-19</inkml:trace>
</inkml:ink>
</file>

<file path=ppt/ink/ink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2"/>
    </inkml:context>
    <inkml:brush xml:id="br0">
      <inkml:brushProperty name="width" value="0.04246" units="cm"/>
      <inkml:brushProperty name="height" value="0.04246" units="cm"/>
      <inkml:brushProperty name="color" value="#F2395B"/>
    </inkml:brush>
  </inkml:definitions>
  <inkml:trace contextRef="#ctx0" brushRef="#br0">74310 13572 518,'5'-7'47,"-3"2"-3,-4 2-1,-3 2-2,-3 2-2,2 2-1,0 2-3,2 2 0,-1 3-4,-2 3-4,-2 5-5,-1 4-5,-1 2-2,0 4-2,2 3-1,1 3-2,1 0-2,2 0-4,2-1-3,2-1-5,1-3-2,0-3-1,0-5-1,0-3-1,2-4-2,6-3 0,4-3 0,5-2 0,3-5-2,3-6-1,1-6-3,3-6-2,1-5 0,1-5-1,0-4 1,2-6-1,-1-3 2,-5-2 4,-3-2 2,-5-2 4,-3 0 1,-2 4 0,-4 3 0,-2 2 0,-4 4 3,-3 5 8,-2 5 8,-3 5 8,-4 5 4,-2 3 1,-3 4 1,-3 4 1,-3 3-3,-1 4-5,-3 2-6,-1 3-7,-1 4-6,3 4-10,1 3-9,3 5-9,2 1-5,5 0-3,3 1-3,4-1-2,3-2 1,0-5 6,2-5 5,0-4 6</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3"/>
    </inkml:context>
    <inkml:brush xml:id="br0">
      <inkml:brushProperty name="width" value="0.04243" units="cm"/>
      <inkml:brushProperty name="height" value="0.04243" units="cm"/>
      <inkml:brushProperty name="color" value="#F2395B"/>
    </inkml:brush>
  </inkml:definitions>
  <inkml:trace contextRef="#ctx0" brushRef="#br0">75681 14300 518,'6'23'126,"-4"-1"-26,-4-1-27,-4-1-25,-1 0-17,1 3-5,0 1-7,2 3-5,0-1-4,2-1 0,0-3 0,2-1 0,2-3-5,6-1-10,4-3-8,5-1-9,3-3-3,3-2 1,1-4 2,3-2 1,-1-3-4,-1-1-10,-3 0-10,-1-1-11,-3-2-2,-3 0 6,-3-1 5,-2-2 5</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3"/>
    </inkml:context>
    <inkml:brush xml:id="br0">
      <inkml:brushProperty name="width" value="0.04163" units="cm"/>
      <inkml:brushProperty name="height" value="0.04163" units="cm"/>
      <inkml:brushProperty name="color" value="#F2395B"/>
    </inkml:brush>
  </inkml:definitions>
  <inkml:trace contextRef="#ctx0" brushRef="#br0">76018 14266 528,'-29'-7'6,"5"2"12,5 2 11,5 2 13,2 2 5,0 4 1,0 2 0,1 3 0,-2 5-3,0 5-4,-1 7-7,-1 5-5,-2 6-7,-3 4-10,-3 5-9,-3 6-11,-2 4-6,-3 5-5,-1 5-3,-2 5-5,1-3-9,7-9-16,5-11-15,7-8-16</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4"/>
    </inkml:context>
    <inkml:brush xml:id="br0">
      <inkml:brushProperty name="width" value="0.0406" units="cm"/>
      <inkml:brushProperty name="height" value="0.0406" units="cm"/>
      <inkml:brushProperty name="color" value="#F2395B"/>
    </inkml:brush>
  </inkml:definitions>
  <inkml:trace contextRef="#ctx0" brushRef="#br0">69842 19560 541,'-7'-8'6,"1"2"9,0 0 11,2 2 10,-1 3 6,0 6 0,-1 5 1,-2 7 1,1 3-3,-1 1-6,0 1-6,0 1-7,0 0-4,0-1 0,1-1-2,-1 0 0,2-3-6,4-1-11,4-3-10,4-1-10,4-4-4,3-6 1,5-6 2,3-6 2,3-5 1,1-3 1,1-5 2,1-3 1,-2-3 2,-3 1 2,-5 0 2,-3-1 3,-4 2 2,-2 1 2,-4 3 2,-2 1 3,-4 3 1,0 3 0,-3 3 2,-2 3 0,-2 2-1,-2 2-2,-1 2-2,-3 2-2,-1 2-3,1 2-3,-1 2-3,1 2-4,-1 2-4,2 3-6,1 3-6,1 3-5,2 0-3,2-2 1,4-4 2,2-3 2</inkml:trace>
</inkml:ink>
</file>

<file path=ppt/ink/ink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4"/>
    </inkml:context>
    <inkml:brush xml:id="br0">
      <inkml:brushProperty name="width" value="0.0324" units="cm"/>
      <inkml:brushProperty name="height" value="0.0324" units="cm"/>
      <inkml:brushProperty name="color" value="#F2395B"/>
    </inkml:brush>
  </inkml:definitions>
  <inkml:trace contextRef="#ctx0" brushRef="#br0">70850 20000 679,'22'8'125,"-3"1"-30,-3 2-33,-3 0-31,-1 1-24,-1 3-15,1 2-16,0 1-16,-1 0-10,-1-3-3,-1-3-5,0-2-4</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4"/>
    </inkml:context>
    <inkml:brush xml:id="br0">
      <inkml:brushProperty name="width" value="0.05221" units="cm"/>
      <inkml:brushProperty name="height" value="0.05221" units="cm"/>
      <inkml:brushProperty name="color" value="#00BFF3"/>
    </inkml:brush>
  </inkml:definitions>
  <inkml:trace contextRef="#ctx0" brushRef="#br0">54766 25652 421,'0'-30'3,"0"5"6,0 3 7,0 5 6,0 1 2,0 2 0,0 1-2,0 1-1,0 4 5,1 6 11,2 7 12,0 8 10,1 5 2,0 7-11,0 5-8,0 6-11,-1 5-6,0 2-4,-2 4-5,0 3-4,-3 1-5,0 3-6,-3 2-5,-2 2-5,0 4-10,0 7-13,2 6-12,1 8-14,0-4-1,2-15 8,0-14 9,2-16 8,0-8 2,0-5-6,0-3-7,0-4-6</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5"/>
    </inkml:context>
    <inkml:brush xml:id="br0">
      <inkml:brushProperty name="width" value="0.04103" units="cm"/>
      <inkml:brushProperty name="height" value="0.04103" units="cm"/>
      <inkml:brushProperty name="color" value="#F2395B"/>
    </inkml:brush>
  </inkml:definitions>
  <inkml:trace contextRef="#ctx0" brushRef="#br0">72147 19713 536,'-8'8'122,"2"1"-28,1 1-27,0 2-27,1 1-16,1 3-2,-1 3-2,0 3-3,0 0-2,2-3-1,0-3-4,2-2-1,1-3-2,2-1-5,2-1-2,2 0-4,1-3-2,1-3-3,1-2-1,2-4-2,-1-2-1,1-1 0,0-3 0,0-2 0,-2-2 0,-1-1 1,-2-3 0,-2-1 0,-2-1 1,-1 0 0,0 2 2,-1 1 0,-2 1 1,-1-1 0,0 0 1,-1 1 0,-2 0-1,0 2-6,-1 2-4,-2 3-5,1 1-4,-1 2-4,0 2-4,0 2-4</inkml:trace>
</inkml:ink>
</file>

<file path=ppt/ink/ink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5"/>
    </inkml:context>
    <inkml:brush xml:id="br0">
      <inkml:brushProperty name="width" value="0.03804" units="cm"/>
      <inkml:brushProperty name="height" value="0.03804" units="cm"/>
      <inkml:brushProperty name="color" value="#F2395B"/>
    </inkml:brush>
  </inkml:definitions>
  <inkml:trace contextRef="#ctx0" brushRef="#br0">72928 18995 578,'22'-7'49,"-3"0"-3,-3 2-1,-3 1-2,-2 2-4,-1 5-5,0 6-6,-2 4-4,-3 4-7,-4 1-6,-6 3-6,-4 1-8,-2 2-3,1-1-2,0 1-2,2-1-1,1-2-1,1-3 0,0-4 1,2-4 0,1-3 2,2 1 5,2 0 3,2 0 5,2 0 3,1 0 1,3-1 0,2 1 1,1 0 1,-1 0-2,1 0 0,0-1-2,-2 2 1,-1 0-1,-2 1 1,-2 2 0,-2 0 0,-2 1 2,-2 1 0,-2 1 2,-3 2 0,-2 3 0,-3 3-2,-3 3 0,-2 1-3,1-1-4,-1-1-6,1-1-3,-2-1-4,0-1-3,-1-1-2,0-1-3,-1-2-5,4-3-7,3-3-8,3-2-6</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5"/>
    </inkml:context>
    <inkml:brush xml:id="br0">
      <inkml:brushProperty name="width" value="0.04346" units="cm"/>
      <inkml:brushProperty name="height" value="0.04346" units="cm"/>
      <inkml:brushProperty name="color" value="#F2395B"/>
    </inkml:brush>
  </inkml:definitions>
  <inkml:trace contextRef="#ctx0" brushRef="#br0">74502 19220 506,'-2'-12'97,"-2"10"-11,-4 8-11,-2 10-10,-3 5-11,-1 4-11,-3 5-12,-1 3-12,-3 3-7,-1 0-4,-3 2-4,-1 0-5,-2 0-4,-1-1-4,-1-3-5,0-2-3,-1-2-4,3-3-3,2-3-2,1-3-4,3-4-3,3-3-4,3-4-6,3-4-4</inkml:trace>
</inkml:ink>
</file>

<file path=ppt/ink/ink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5"/>
    </inkml:context>
    <inkml:brush xml:id="br0">
      <inkml:brushProperty name="width" value="0.04128" units="cm"/>
      <inkml:brushProperty name="height" value="0.04128" units="cm"/>
      <inkml:brushProperty name="color" value="#F2395B"/>
    </inkml:brush>
  </inkml:definitions>
  <inkml:trace contextRef="#ctx0" brushRef="#br0">74239 19890 532,'-5'-5'81,"6"7"-9,6 8-8,6 6-8,3 4-6,1 3-7,1 1-6,1 3-6,0 0-9,1 2-11,-1 1-10,1 1-12,-2-1-7,-1 0-4,-2-1-4,-3-1-4,-1-3-8,-2-4-14,-2-3-13,-2-4-14</inkml:trace>
</inkml:ink>
</file>

<file path=ppt/ink/ink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6"/>
    </inkml:context>
    <inkml:brush xml:id="br0">
      <inkml:brushProperty name="width" value="0.0396" units="cm"/>
      <inkml:brushProperty name="height" value="0.0396" units="cm"/>
      <inkml:brushProperty name="color" value="#F2395B"/>
    </inkml:brush>
  </inkml:definitions>
  <inkml:trace contextRef="#ctx0" brushRef="#br0">76414 19163 555,'0'-21'11,"2"8"21,0 7 23,1 7 21,1 6 3,0 7-14,0 7-15,0 7-14,-1 4-13,0 2-9,-2 2-11,0 2-9,-3 2-9,-2 0-10,-4 2-10,-2 0-8,0-3-3,1-7 6,2-9 5,2-7 6,1-5-1,1-1-5,-1-1-7,0 0-5</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6"/>
    </inkml:context>
    <inkml:brush xml:id="br0">
      <inkml:brushProperty name="width" value="0.05371" units="cm"/>
      <inkml:brushProperty name="height" value="0.05371" units="cm"/>
      <inkml:brushProperty name="color" value="#F2395B"/>
    </inkml:brush>
  </inkml:definitions>
  <inkml:trace contextRef="#ctx0" brushRef="#br0">77296 18740 409,'-7'-5'12,"2"8"25,2 6 23,2 7 25,1 6 4,0 5-17,0 5-17,0 5-16,-1 2-11,-2 0-3,-2 0-5,-2 0-4,1-2-3,1-6-1,2-4-1,2-5 0,1-1-6,2-1-6,0 2-8,2 2-8,0-2-5,1-2-4,2-1-2,0-2-4,-2-2 0,-4-1 4,-6-1 4,-4 0 3,-5-2 3,-3 1 1,-5 0 2,-3 0 2,-3-2-1,1-1-2,0-2-2,-1-2-2,3-2-1,4-1-2,3 0-1,4-1-1,3-3-1,3 0-3,1-3-3,2-2-1</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6"/>
    </inkml:context>
    <inkml:brush xml:id="br0">
      <inkml:brushProperty name="width" value="0.03517" units="cm"/>
      <inkml:brushProperty name="height" value="0.03517" units="cm"/>
      <inkml:brushProperty name="color" value="#F2395B"/>
    </inkml:brush>
  </inkml:definitions>
  <inkml:trace contextRef="#ctx0" brushRef="#br0">77950 19165 625,'23'-7'80,"-1"3"-4,-2 1-6,1 2-5,-2 1-14,1 2-23,-1 0-24,0 2-22,0-1-12,-3 1-1,-1 0-2,-2 0 0</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7"/>
    </inkml:context>
    <inkml:brush xml:id="br0">
      <inkml:brushProperty name="width" value="0.04666" units="cm"/>
      <inkml:brushProperty name="height" value="0.04666" units="cm"/>
      <inkml:brushProperty name="color" value="#F2395B"/>
    </inkml:brush>
  </inkml:definitions>
  <inkml:trace contextRef="#ctx0" brushRef="#br0">79079 18400 471,'15'0'44,"-1"0"-5,-1 0-5,-1 0-5,2 1-1,2 4 3,3 2 3,3 3 3,0 3-1,-3 0-5,-3 1-4,-3 1-5,-2 2-2,-3 3-3,-1 3-1,-2 3-1,-3 3-2,-4 5-2,-4 3-2,-3 4-2,-6 3-1,-6 0 1,-5 1-1,-6 2 0,-2-3-3,3-6-5,3-6-6,4-5-6,2-5-2,3-3 3,3-3 3,2-3 2,7-3-1,9-2-4,8-4-5,9-2-5,7-3-2,4-1 0,6 0 1,5-1 0,1-1-1,-2 0-3,-2 0-3,-2 0-4,-4 1-2,-6 2-2,-5 2-2,-6 2-2</inkml:trace>
</inkml:ink>
</file>

<file path=ppt/ink/ink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7"/>
    </inkml:context>
    <inkml:brush xml:id="br0">
      <inkml:brushProperty name="width" value="0.04347" units="cm"/>
      <inkml:brushProperty name="height" value="0.04347" units="cm"/>
      <inkml:brushProperty name="color" value="#F2395B"/>
    </inkml:brush>
  </inkml:definitions>
  <inkml:trace contextRef="#ctx0" brushRef="#br0">81150 18993 506,'29'-28'136,"-3"7"-30,-5 7-31,-3 7-29,-2 3-18,1 0-4,1 0-4,1 1-3,0-1-4,-1 2-2,-1 0-3,0 2-1,0 0-5,3 0-3,3 0-6,3 0-4,-2 1-6,-4 4-9,-4 2-9,-6 3-8,-3 2-5,-2-1-2,-3 1-1,0 0-1,-4-1 3,0-1 7,-3-1 7,-2-1 8,-1 0 5,0-2 1,1-1 3,-1 0 2</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7"/>
    </inkml:context>
    <inkml:brush xml:id="br0">
      <inkml:brushProperty name="width" value="0.03762" units="cm"/>
      <inkml:brushProperty name="height" value="0.03762" units="cm"/>
      <inkml:brushProperty name="color" value="#F2395B"/>
    </inkml:brush>
  </inkml:definitions>
  <inkml:trace contextRef="#ctx0" brushRef="#br0">81131 19700 584,'-16'7'0,"2"-1"-1,1-1 0,1 0 0,1-2 2,0-1 8,2 0 6,1-2 8,2 1 6,6 0 7,4 2 5,6 0 6,4 0 2,5 0-6,5-2-4,5 0-5,1-1-7,0 0-9,-1 0-10,-1 0-10,-2 0-10,0 0-12,-1 0-11,-1 0-11,-3 0-8,-3 0-3,-4 0-5,-4 0-3</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5"/>
    </inkml:context>
    <inkml:brush xml:id="br0">
      <inkml:brushProperty name="width" value="0.03106" units="cm"/>
      <inkml:brushProperty name="height" value="0.03106" units="cm"/>
      <inkml:brushProperty name="color" value="#00BFF3"/>
    </inkml:brush>
  </inkml:definitions>
  <inkml:trace contextRef="#ctx0" brushRef="#br0">55516 25444 708,'-12'-8'-42,"8"0"35,8 0 36,8 0 36,4 1 10,3 1-15,1 0-15,3 2-15,1-1-10,1 0-8,1-1-8,1-1-6,-1 0-8,-2 2-11,-1 2-9,-3 2-9,-2 1-3,-2 0 4,-4 0 4,-3 0 5,-2 0 1,0 2 1,-2 0-1,0 2-1</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8"/>
    </inkml:context>
    <inkml:brush xml:id="br0">
      <inkml:brushProperty name="width" value="0.04881" units="cm"/>
      <inkml:brushProperty name="height" value="0.04881" units="cm"/>
      <inkml:brushProperty name="color" value="#F2395B"/>
    </inkml:brush>
  </inkml:definitions>
  <inkml:trace contextRef="#ctx0" brushRef="#br0">83450 18431 450,'-1'-14'11,"-2"5"21,-2 3 21,-2 4 22,-2 4 3,-3 4-15,-3 3-14,-3 5-16,-2 3-9,1 1-3,-1 3-3,1 1-4,0 1-2,0-1-1,2-1 0,1-1 0,3-1-2,3-1-1,4-1-1,4-1-2,2 0-1,2 0-4,0-1-1,2 1-4,2-2-3,7-3-3,6-3-4,5-2-4,4-3-4,3 0-7,1-2-6,2 0-7,0-2-2,-1 0 0,-3-2 0,-2 0 1,-2-2 1,-3 0 3,-3-1 4,-3-2 2,-3 0 4,-4-1 5,-4-2 4,-4 0 5,-2 0 3,0 1 3,0 1 3,0 0 2</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8"/>
    </inkml:context>
    <inkml:brush xml:id="br0">
      <inkml:brushProperty name="width" value="0.04621" units="cm"/>
      <inkml:brushProperty name="height" value="0.04621" units="cm"/>
      <inkml:brushProperty name="color" value="#F2395B"/>
    </inkml:brush>
  </inkml:definitions>
  <inkml:trace contextRef="#ctx0" brushRef="#br0">83625 18600 476,'-15'0'33,"2"0"5,3 0 2,1 0 5,1 0-1,0 2-5,0 0-4,1 2-5,-2 1-1,0 5 0,-1 4 1,-1 4 1,-2 3-3,0 5-3,-1 3-5,-1 4-5,-2 4-5,-1 2-7,-3 4-9,-1 2-6,-1 1-6,3-2-4,1-2-2,3-2-4,1-4-4,2-5-3,3-7-4,1-5-3</inkml:trace>
</inkml:ink>
</file>

<file path=ppt/ink/ink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8"/>
    </inkml:context>
    <inkml:brush xml:id="br0">
      <inkml:brushProperty name="width" value="0.03768" units="cm"/>
      <inkml:brushProperty name="height" value="0.03768" units="cm"/>
      <inkml:brushProperty name="color" value="#F2395B"/>
    </inkml:brush>
  </inkml:definitions>
  <inkml:trace contextRef="#ctx0" brushRef="#br0">84150 19989 583,'8'-5'38,"0"6"9,-1 6 10,1 6 9,0 2-2,0 3-14,-1 0-14,1 1-14,0 0-8,0 1-4,-1-1-2,1 0-4,-1 0-11,-2-3-22,-3-1-21,0-2-21</inkml:trace>
</inkml:ink>
</file>

<file path=ppt/ink/ink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9"/>
    </inkml:context>
    <inkml:brush xml:id="br0">
      <inkml:brushProperty name="width" value="0.04875" units="cm"/>
      <inkml:brushProperty name="height" value="0.04875" units="cm"/>
      <inkml:brushProperty name="color" value="#F2395B"/>
    </inkml:brush>
  </inkml:definitions>
  <inkml:trace contextRef="#ctx0" brushRef="#br0">85045 18700 451,'7'45'177,"-2"-4"-43,-2-4-41,-2-4-43,-1-2-24,0 1-5,0-1-4,0 0-6,0-1-3,2-3-2,0-4-2,2-1-2,-1-4-5,0 1-6,-2-2-6,0-1-7,-3-2-2,-2-3 1,-4-3 3,-2-2 3,-3-2-1,-1 0 1,-3 0-2,-1 0 0,-3 0-1,-1 1 2,-3 2 1,-1 0 0,-1 0-2,3-2-7,1-3-7,3 0-6,2-2-2,3 0 3,3 0 3,2 0 3,3-2 4,1-2 4,0-4 6,2-2 4</inkml:trace>
</inkml:ink>
</file>

<file path=ppt/ink/ink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9"/>
    </inkml:context>
    <inkml:brush xml:id="br0">
      <inkml:brushProperty name="width" value="0.0377" units="cm"/>
      <inkml:brushProperty name="height" value="0.0377" units="cm"/>
      <inkml:brushProperty name="color" value="#F2395B"/>
    </inkml:brush>
  </inkml:definitions>
  <inkml:trace contextRef="#ctx0" brushRef="#br0">86000 18831 583,'23'-14'9,"-1"5"18,-1 3 18,-1 4 18,-1 2 3,1 0-12,0 0-12,-1 0-13,0 1-6,-1 2-2,-1 2-1,0 1-2</inkml:trace>
</inkml:ink>
</file>

<file path=ppt/ink/ink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39"/>
    </inkml:context>
    <inkml:brush xml:id="br0">
      <inkml:brushProperty name="width" value="0.05358" units="cm"/>
      <inkml:brushProperty name="height" value="0.05358" units="cm"/>
      <inkml:brushProperty name="color" value="#F2395B"/>
    </inkml:brush>
  </inkml:definitions>
  <inkml:trace contextRef="#ctx0" brushRef="#br0">87523 16995 410,'0'-14'0,"0"1"0,0 2 0,0 2 0,-2 2 8,0 1 14,-3 0 16,-2 2 15,-2 4 3,-4 10-7,-2 8-7,-3 9-7,-2 5-6,-1 2-4,-1 2-5,-1 3-3,0 0-2,-1 0 2,1 0 1,-1 0 2,1-1-1,1 0-1,1-1-1,1-1-3,3-2 0,3-2-1,4-2-1,4-1-1,4-3-4,2 0-8,4-1-9,2-1-8,3-2-4,4-4-2,2-5 0,3-3-2,2-3-1,1-2-4,1-3-3,1 0-3,1-4 0,-1-2 4,0-4 5,1-2 4,-2-2 4,-3-1 2,-3-2 2,-3 0 2,-2 0 4,-2-1 6,-2 1 6,-2-1 5,-4 1 3,-2 0 1,-5 2 1,-4 1 1,-4 1 0,-3 2 0,-5 3-1,-3 1-1,-7 4-3,-7 6-7,-8 5-7,-7 7-6,-5 3-5,2 1-2,1 1-3,1 1-3,5-2-2,10-5-3,9-5-4,11-4-2</inkml:trace>
</inkml:ink>
</file>

<file path=ppt/ink/ink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29:54"/>
    </inkml:context>
    <inkml:brush xml:id="br0">
      <inkml:brushProperty name="width" value="0.04098" units="cm"/>
      <inkml:brushProperty name="height" value="0.04098" units="cm"/>
      <inkml:brushProperty name="color" value="#F2395B"/>
    </inkml:brush>
  </inkml:definitions>
  <inkml:trace contextRef="#ctx0" brushRef="#br0">13119 23264 536,'-14'-21'0,"3"5"0,3 5 0,2 5 0,1-1 4,0-4 8,-1-5 7,-1-5 8,0-1 4,2 5 0,2 3 0,2 4-1,2 3 1,4 0 0,2 2-1,4 1 1,0 0-3,1 2-6,0 0-6,0 2-6,1 0-4,3 2 0,3 0-2,3 2-1,1 0 0,-1 1 0,-1 2 1,-1 0-1,0 1 0,-1 2 0,1 0-1,0 1 0,-1 0-2,1 0 1,-1-2-1,1-1 0,0 0 0,1 0 0,1 0 0,1 0 1,1 0 0,1-1 0,1 1 0,1 0 1,1-1 0,1-2 0,0-3 2,2 0 0,1-2 0,-1 0 0,0 0-1,1 0 0,-1 0 0,0 2-2,1 0-1,-1 2 0,1-1-1,-1 1 0,0 0 1,1 0 0,-1 0 0,0 0-1,1 0 1,-1 0-2,0-1 1,-2-1 0,0 0 0,-1-1 0,0-1 0,-1 0-2,0 0-1,1 0-2,-1-1 0,-1-1 1,-1 0-1,-1-1 1,0-3 1,1-2 0,1-3 1,1-3 1,1-3 0,2-2 1,3-1-1,1-3 0,1-1 0,1-1 0,-1-1 0,0 0-1,0-1-1,-2 1 1,0 1-1,-1 1 0,-2 1 0,-3 1-2,-3 1-1,-3 1-1,-3 1 0,-3 2 1,-2 3 2,-4 1 2,-2 1 1,-2-1 1,-3-1 1,0-2 1,-4 0 1,-2-1 1,-4-1 0,-2-1 0,-3-1 1,-3 1 0,-3-1-1,-3 1 1,-2 0-1,3 1-1,0 0 1,0 2-2,2 0 1,-1-1-2,1-1 1,-1-1-2,0-1 1,1 1 0,-1-1-1,1 1 1,-2-1-1,-1 1 0,-3-1-2,-1 0 0,-3 2 0,-1 1 0,-2 2 1,-3 3 0,-1 1 1,0 0 0,-2 2 1,0 1-1,-4 1 1,-3 2-1,-4 2 0,-3 2 1,-3 2-1,2 4 0,0 2 0,2 3 1,0 3-1,0 0 1,0 1 0,0 1-1,0 2 2,0 1-1,0 3 1,1 2 1,-1 0-1,0 0 1,0 1-1,0-1 1,1 1-1,2-1 0,2 1 1,2-1-1,2 0 0,1-1 0,3-1 2,2-1-1,2 0 1,1 0-1,3-1 0,2 1 0,2-1 0,3 1 1,3-1 0,3 1 1,2 1-1,2 3-1,2 3-1,3 3-1,1 2-1,2 2 0,2 2-2,2 3 0,4-2-3,6 0-2,5-3-3,7-2-3,6 0 0,9-1 0,7 0 3,8 1 1,8-3-4,9-4-7,9-3-9,9-4-8,-4-4-5,-14-3 0,-14-3-1,-16-2-1</inkml:trace>
</inkml:ink>
</file>

<file path=ppt/ink/ink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02"/>
    </inkml:context>
    <inkml:brush xml:id="br0">
      <inkml:brushProperty name="width" value="0.03322" units="cm"/>
      <inkml:brushProperty name="height" value="0.03322" units="cm"/>
      <inkml:brushProperty name="color" value="#F2395B"/>
    </inkml:brush>
  </inkml:definitions>
  <inkml:trace contextRef="#ctx0" brushRef="#br0">13393 28020 662,'-8'-9'-4,"1"-3"-8,-1-3-8,0-3-9,0 0 2,0 6 8,0 5 9,1 5 10,0 0 10,2-1 14,2-2 14,2-1 14,2-1 1,2 2-13,2 2-11,2 2-13,1 1-5,3 0-2,2 0-1,2 0-1,0 0-1,1 0 0,0 0 0,-1 0 0,1 0 0,0 0-1,-1 0 0,1 0 1,0 0-1,1 0 0,1 0-1,1 0 1,1 1 0,0 0-1,-1 2 0,1 0 0,-1 1-1,-1 0 1,-1 0 0,-1 0 0,0-1 0,2-1 0,0 0 0,1-1 0,1-1 0,1 0 0,1 0-1,1 0 0,1 0 0,-1 0-1,1 0 0,-1 0-1,1 0 0,-1 0 0,1 0 1,-1 0-1,0 0 0,-1 0 0,-1 0-1,-1 0 0,1 0 0,1 0 0,3 0 1,1 0-1,1-2 1,-1-1 0,-1-2-1,-1-1 0,1-2 0,1 0 1,2 0-1,3 1 0,0-1 1,-2 0-1,0 0 0,-1 0 0,0 0 0,-1 1-1,0-1 1,1 0-1,-1 0 0,-1 2 0,-1 1 1,-1 1-1,-1-1 0,-1 2 0,-1-1 0,-1 0 0,0-1 1,-1 0-1,1-1 0,-1-2 1,0 1-1,-2 1-1,-3 0-1,-1 2-1,-1 0 0,2 0 0,0 0 1,1 0-1,0 0 1,-1-2 1,-1 0-1,0-1 0,-2-1 1,-1 2-1,0 1 1,-2 0 0,-1 0 0,-1-2 0,0-1 1,-1-3 0,-1 0 1,1 0-1,1 2 1,2 1 0,-1-2 0,-2-2 1,-3-3-1,0-3 1,-2-2 0,0 1 0,0-1 0,0 1-1,-1-1 1,-1 1-1,0-1 1,-1 1-1,-2-2 1,0 0-1,-1-1 1,-2-1 0,1 0 0,-1-1 0,0 1 0,0 0 0,-1 0 0,-2 2 1,-2 3 0,-1 1 0,-2 3-1,-2 1 1,0 2-1,-1 2 0,-1 2-1,-3 1 1,-1 0-1,-3 2 0,-1 0 0,-1 2 1,0 0-1,-2 2 1,-2 0 0,-1 2 0,-2 0 1,-2 2 0,-1 0 0,0 2 0,-1 0 0,1 1-1,0 1 1,2-2 0,0-1 1,1 0-1,1-1 1,0 1-1,-1 2 0,1 0 0,-1 0-1,0 0 0,-2-2 1,-1 0-1,0-1 0,0 1 0,0 2-1,0 0 0,0 1 0,-1 2 0,1 0 0,0 1 0,0 2 0,2 2 1,0 1 0,1 3 0,2 0 1,1 1-1,3 0 0,2-1 1,1 1-1,1 1-1,1 1 1,1 1-2,0 1 1,1 1 0,-1 1 0,1 1-1,0 0 1,3 1 0,1-1 0,3 1 0,1-2-1,2 0 0,2-1-1,3-1-1,0 0-1,2-1 0,0 1-1,2-1-1,1 1 1,2-1 0,2 1 1,2-1 0,5 1-3,9 1-9,9 1-7,9 1-9,4-2-4,-2-5-1,0-5 0,-1-5-1,-2-2 2,-3 0 1,-3 0 2,-3 0 1</inkml:trace>
</inkml:ink>
</file>

<file path=ppt/ink/ink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1"/>
    </inkml:context>
    <inkml:brush xml:id="br0">
      <inkml:brushProperty name="width" value="0.05305" units="cm"/>
      <inkml:brushProperty name="height" value="0.05305" units="cm"/>
      <inkml:brushProperty name="color" value="#F2395B"/>
    </inkml:brush>
  </inkml:definitions>
  <inkml:trace contextRef="#ctx0" brushRef="#br0">22877 23474 414,'-16'0'1,"2"0"1,1 0 2,1 0 1,1-1 2,0 0 2,2-2 2,1 0 2,2-1 8,4 0 13,4 0 15,4 1 14,2-1-1,1 3-14,2 2-14,0 3-14,1-1-8,1-1 0,1 0-1,2-2-1,1 0 1,3-2-1,3 0 1,3-1 1,0-2-1,-3 2-1,-3-1-1,-3 0-1,-1 0-2,-1 0-1,1 0-1,0 1-2,0-1 0,1 0-2,1 0-1,1 0 0,1 1-1,1 2 3,1 2 0,1 2 2,0 1 1,-3 0-2,-1 0-1,-2 0 0,-2-1-1,1 1 0,0 0 2,-1 0-1,1-1 1,2 0-1,0-2 0,1 0 0,0-1 0,1 0-1,0 0 1,-1 0 0,1 0-1,-1 0 1,1 0-1,0 0 0,0 0 1,1 0-1,1 0 0,1 0 0,0 0 0,-1 0 0,-1 0 0,-1 0 0,-1 0 0,-1 0 1,-1 0 1,-1 0 1,0-1 1,0 0-1,-1-2 0,1 0 1,0 0-2,-1 0 1,1 2-1,0 0-1,-1 1 0,1-2 1,0 0-1,-1-1 1,1-1-2,2 0 0,0 0-2,1 0-2,0 0-1,-1 0 2,-1 0-1,-1 1 2,0-1 0,0 2 0,-1 0 2,1 2 0,-4-2-16,-6-4-33,-8-4-34,-6-3-33</inkml:trace>
</inkml:ink>
</file>

<file path=ppt/ink/ink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2"/>
    </inkml:context>
    <inkml:brush xml:id="br0">
      <inkml:brushProperty name="width" value="0.04886" units="cm"/>
      <inkml:brushProperty name="height" value="0.04886" units="cm"/>
      <inkml:brushProperty name="color" value="#F2395B"/>
    </inkml:brush>
  </inkml:definitions>
  <inkml:trace contextRef="#ctx0" brushRef="#br0">22782 23430 450,'-16'0'1,"-1"0"2,-2 0 3,1 0 3,-1 0 1,2 0 2,2 0 3,3 0 2,3 0 6,6 0 12,6 0 11,6 0 11,4 0 1,3 0-12,3 0-11,3 0-12,2 0-6,-1 0-3,1 0-1,-1 0-2,1 0-1,1 0-1,1 0-1,1 0 0,-1 0-2,-3 0-2,-3 0-3,-3 0-2,-1 0-1,0 0-1,-1 0 0,1 0-1,0 0 1,-1 0 1,1 0 0,0 0 1,-1 0 1,1 0 0,0 0 2,0 0 1,-1 0 0,3 0 1,0 0 0,1 0 0,0 0 0,-1 0 0,-1 0 0,0 0-1,-1 1 1,1 0-1,1 2 0,1 0-1,0 0 0,1 0 0,0-2 0,-1 0 0,1-1-1,1 0 1,1 0-2,2 0 0,-2-1 0,0 0 0,-1-2 0,0 0-1,-2-1 1,1 0 0,-1 1 0,1-1 0,0 0 1,-1 0-1,1 0 0,-1 1 1,1-1-1,0 2 2,-1 0 0,1 2 1,-1 0-1,1 0 1,-1 0-2,1 0 0,-1 0-1,-1 0 0,-1 0 0,0 0 0,-1 0-1,3 0 0,1 0 0,3 0-1,-1 0 1,-1 0 1,-3 0-1,-1 0 1,-1 0-1,0 0 2,-1 0-1,1 0 0,0 0-2,-1 0-4,1 0-6,0 0-5</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5"/>
    </inkml:context>
    <inkml:brush xml:id="br0">
      <inkml:brushProperty name="width" value="0.03712" units="cm"/>
      <inkml:brushProperty name="height" value="0.03712" units="cm"/>
      <inkml:brushProperty name="color" value="#00BFF3"/>
    </inkml:brush>
  </inkml:definitions>
  <inkml:trace contextRef="#ctx0" brushRef="#br0">55978 24546 592,'-22'-22'-9,"5"4"13,3 5 12,5 3 14,2 4 7,2 4 4,2 4 4,2 4 3,2 5-2,2 7-7,2 7-7,2 7-7,-1 5-6,-1 2-3,-2 4-5,-2 3-4,-1 0-7,0-1-8,0 0-10,0-1-9,-1-4-6,0-6-2,-2-6-3,0-5-2,-1-4-2,1-3-4,-1-1-3,0-2-4</inkml:trace>
</inkml:ink>
</file>

<file path=ppt/ink/ink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7"/>
    </inkml:context>
    <inkml:brush xml:id="br0">
      <inkml:brushProperty name="width" value="0.03599" units="cm"/>
      <inkml:brushProperty name="height" value="0.03599" units="cm"/>
      <inkml:brushProperty name="color" value="#F2395B"/>
    </inkml:brush>
  </inkml:definitions>
  <inkml:trace contextRef="#ctx0" brushRef="#br0">27883 21181 611,'-6'-14'83,"4"5"-16,4 3-15,4 4-17,3 2-9,3 0-3,4 0-1,2 0-3,1 0-2,1 0-2,-1 0-3,1 0-2,-1 0-4,-1 0-4,-1 0-6,0 0-4,-2 0-4,-1 0-4,-1 0-4,-1 0-3,-1 0-2,0 0 3,-2 0 2,0 0 3,-3 1-5,-3 2-13,-2 2-14,-4 1-12</inkml:trace>
</inkml:ink>
</file>

<file path=ppt/ink/ink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8"/>
    </inkml:context>
    <inkml:brush xml:id="br0">
      <inkml:brushProperty name="width" value="0.04179" units="cm"/>
      <inkml:brushProperty name="height" value="0.04179" units="cm"/>
      <inkml:brushProperty name="color" value="#F2395B"/>
    </inkml:brush>
  </inkml:definitions>
  <inkml:trace contextRef="#ctx0" brushRef="#br0">27878 21450 526,'-21'8'6,"3"0"11,4-1 12,5 1 11,2 0 4,2 2-5,2 0-6,2 1-5,1 2-3,0 0-2,0 1-3,0 1-1,0 1-2,0 2-2,0 0-2,0 1-3,0 2 0,0 3-2,0 3-1,0 3-2,0 1-1,0 0-4,0 1-3,0-1-4,0-1-1,0-1-2,0-3 0,0-1-2,0-3-1,0-3-4,0-3-4,0-3-3,0-6-8,2-10-10,0-10-12,2-9-11,-1-4 2,-1 5 16,0 3 16,-1 4 15,-1 3 11,0-1 8,0 0 8,0 0 7,0 1 6,2 1 5,0 0 4,1 2 3,2 0 1,2 1-6,2-1-5,2 0-6,1 0-3,3 0-3,2 0-3,1 1-2,2-1-2,0 2 1,-1 1 1,1 0 0,-1 2-1,1 0-4,-1 2-3,1 0-4,-2 1-3,-1-2-4,-2 0-4,-2-2-4,-3 0-2,-1-2 2,-2 0 0,-2-1 1,-1-1 2,0 0 1,0 0 1,0 1 1,-1-2 2,-1-2 1,0-2 2,-2-1 1,-1-2 2,-2 0 3,-2 1 1,-1-1 2,-2 1 3,0 2 1,0 3 2,0 1 2,1 2 2,-1 2 1,0 2 0,0 2 1,0 2 2,-2 0 1,0 2 3,-1 0 3,-1 3 0,0 4 0,1 3-1,-1 5 0,0 3 0,1 3-3,-1 3-2,0 3-1,1 1-2,2-2-1,2 0-2,3-1-1,0-1-2,2-3-2,0-1-2,2-3-1,0-1-4,2-2-1,0-3-3,2-1-3,0-2-2,3-1-5,2 0-3,2-2-4,3-1-2,3 0-1,5-2-1,3 0-1,4-3-2,1-4-4,2-4-5,3-4-3,-4-1-2,-6 2 1,-7 2 2,-6 3 1</inkml:trace>
</inkml:ink>
</file>

<file path=ppt/ink/ink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8"/>
    </inkml:context>
    <inkml:brush xml:id="br0">
      <inkml:brushProperty name="width" value="0.03819" units="cm"/>
      <inkml:brushProperty name="height" value="0.03819" units="cm"/>
      <inkml:brushProperty name="color" value="#F2395B"/>
    </inkml:brush>
  </inkml:definitions>
  <inkml:trace contextRef="#ctx0" brushRef="#br0">29472 21266 576,'-2'-12'8,"0"8"17,-3 8 18,-2 8 16,-1 4 4,0 1-11,1 1-11,-1 1-10,0 0-7,2-1-4,1-1-2,0-1-3,2 0-4,0 0-3,2-1-3,1 1-4,1-1-3,1-1 1,3-1-2,2 0 0,1-2-1,0-1-3,0-1-3,-1 0-2,1-1-2,0 0 1,0-1 1,0 1-1,-1 0 2,-1 2 1,-1 0 2,0 1 2,-2 2 1,-2 1 1,-2 3 0,-2 2 2,-3 0 0,-2 1 2,-3-1 1,-3 1 1,-2-1-1,1 1-3,-1 0-4,1-1-4,-1-1-2,2-3-2,1-2-2,1-4-3,1-2-6,0-2-10,2-3-10,1 0-11</inkml:trace>
</inkml:ink>
</file>

<file path=ppt/ink/ink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9"/>
    </inkml:context>
    <inkml:brush xml:id="br0">
      <inkml:brushProperty name="width" value="0.04047" units="cm"/>
      <inkml:brushProperty name="height" value="0.04047" units="cm"/>
      <inkml:brushProperty name="color" value="#F2395B"/>
    </inkml:brush>
  </inkml:definitions>
  <inkml:trace contextRef="#ctx0" brushRef="#br0">30275 21268 543,'-8'-6'9,"0"6"18,0 4 17,1 6 19,-1 3 2,2 5-12,1 3-11,0 5-13,1 2-7,-2 0-2,0 2-3,-1 1-2,-1 0-2,2 1-2,1-1-2,0 0-1,2-2-2,0-3-3,2-5-2,1-3-4,2-5-3,7-5-7,6-4-5,5-6-7,3-4-1,-3-5 3,-1-5 2,-3-5 3,0-5 1,0-5-2,-1-5-1,1-4-1,-2-2 0,-3 2 1,-3 1 2,-2 3 2,-3 3 4,0 4 7,-2 3 7,0 5 7,-3 2 2,-2 3 0,-4 1-1,-2 2-1,-2 2 2,1 3 5,-1 1 4,0 2 5,0 2 0,-1 2-4,-1 2-4,-1 2-5,-1 2-4,1 2-3,-1 1-5,0 3-3,2 2-5,1 3-6,2 4-7,3 2-6,1 0-6,2-1-5,2-3-5,2-1-6,2-3 1,2-3 5,2-3 6,2-2 6</inkml:trace>
</inkml:ink>
</file>

<file path=ppt/ink/ink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9"/>
    </inkml:context>
    <inkml:brush xml:id="br0">
      <inkml:brushProperty name="width" value="0.03982" units="cm"/>
      <inkml:brushProperty name="height" value="0.03982" units="cm"/>
      <inkml:brushProperty name="color" value="#F2395B"/>
    </inkml:brush>
  </inkml:definitions>
  <inkml:trace contextRef="#ctx0" brushRef="#br0">31244 21550 552,'-8'14'29,"0"-1"3,0-2 3,1-2 3,-1-1 0,0 1-1,0 2-1,0 0-2,1 2-3,1 1-4,0 3-3,2 2-5,0 0-2,2 1-3,0-1-3,2 1-2,0-1-2,2-1-2,0-1-2,2-1-2,1-1-3,3-3-5,4-1-5,2-2-5,2-2-2,1-2 2,1-3 1,1 0 2,1-3-4,0-1-11,-1 0-9,1-1-10,-2-2-3,-1 0 5,-2-1 4,-3-2 3,-1 1 6,-2-1 3,-2 0 5,-2 0 4</inkml:trace>
</inkml:ink>
</file>

<file path=ppt/ink/ink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9"/>
    </inkml:context>
    <inkml:brush xml:id="br0">
      <inkml:brushProperty name="width" value="0.04114" units="cm"/>
      <inkml:brushProperty name="height" value="0.04114" units="cm"/>
      <inkml:brushProperty name="color" value="#F2395B"/>
    </inkml:brush>
  </inkml:definitions>
  <inkml:trace contextRef="#ctx0" brushRef="#br0">31639 21850 534,'-16'0'0,"2"2"0,1 0 0,1 2 0,1 1 8,2 1 14,3 3 16,1 2 14,1 2 5,0 3-7,0 3-7,0 3-5,0 3-7,-2 3-4,0 3-6,-1 3-4,-1 1-3,2 0-1,1 0 1,1 0 0,0-2-8,2-5-14,0-5-16,2-5-15,-1-3-12,0-1-11,-2-1-9,0 0-10</inkml:trace>
</inkml:ink>
</file>

<file path=ppt/ink/ink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29"/>
    </inkml:context>
    <inkml:brush xml:id="br0">
      <inkml:brushProperty name="width" value="0.03792" units="cm"/>
      <inkml:brushProperty name="height" value="0.03792" units="cm"/>
      <inkml:brushProperty name="color" value="#F2395B"/>
    </inkml:brush>
  </inkml:definitions>
  <inkml:trace contextRef="#ctx0" brushRef="#br0">32650 22000 580,'1'14'177,"2"-1"-48,2-2-49,2-2-48,0-1-30,1 1-14,0 1-12,0 2-13</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0"/>
    </inkml:context>
    <inkml:brush xml:id="br0">
      <inkml:brushProperty name="width" value="0.04094" units="cm"/>
      <inkml:brushProperty name="height" value="0.04094" units="cm"/>
      <inkml:brushProperty name="color" value="#F2395B"/>
    </inkml:brush>
  </inkml:definitions>
  <inkml:trace contextRef="#ctx0" brushRef="#br0">33529 21200 537,'-8'9'151,"-2"1"-36,0 3-36,-1 2-36,-2 2-21,0 1-4,-1 3-4,-1 1-5,0 0-3,1-1-2,0-3-3,2-1-1,1-1-1,1 0-1,0-1-2,2 1-1,4-2-1,8-1-1,8-2-3,7-2-2,6-4-1,1-2 0,3-6 0,1-2-1,0-2 0,-1 2-2,-3 2-1,-1 2-1,-3 1-2,-2 0-1,-1 0-3,-2 0-1,-2 0-3,-1 0-5,-1 0-4,0 0-4</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0"/>
    </inkml:context>
    <inkml:brush xml:id="br0">
      <inkml:brushProperty name="width" value="0.03874" units="cm"/>
      <inkml:brushProperty name="height" value="0.03874" units="cm"/>
      <inkml:brushProperty name="color" value="#F2395B"/>
    </inkml:brush>
  </inkml:definitions>
  <inkml:trace contextRef="#ctx0" brushRef="#br0">34112 21250 567,'-15'0'7,"3"0"12,1 0 12,2 0 13,3 2 6,1 4-1,2 4-2,2 3 0,1 4-6,0 1-7,0 3-8,0 1-7,0 3-8,0 3-4,0 3-6,0 3-6,0 1-4,0 0-1,0 0-2,0 0-1,0-1-8,0-3-13,0-3-12,0-3-14</inkml:trace>
</inkml:ink>
</file>

<file path=ppt/ink/ink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0"/>
    </inkml:context>
    <inkml:brush xml:id="br0">
      <inkml:brushProperty name="width" value="0.0447" units="cm"/>
      <inkml:brushProperty name="height" value="0.0447" units="cm"/>
      <inkml:brushProperty name="color" value="#F2395B"/>
    </inkml:brush>
  </inkml:definitions>
  <inkml:trace contextRef="#ctx0" brushRef="#br0">34880 21205 492,'0'-13'36,"0"6"11,0 6 10,0 6 11,1 4-1,0 1-11,2 3-11,0 2-12,0 2-7,0 3-4,-2 3-4,0 3-4,-3 2-4,0 0-4,-3 2-4,-2 1-3,0-1-7,1-2-7,1-1-9,1-3-9,0-2-6,2-3-5,0-3-6,2-2-4</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6"/>
    </inkml:context>
    <inkml:brush xml:id="br0">
      <inkml:brushProperty name="width" value="0.04235" units="cm"/>
      <inkml:brushProperty name="height" value="0.04235" units="cm"/>
      <inkml:brushProperty name="color" value="#00BFF3"/>
    </inkml:brush>
  </inkml:definitions>
  <inkml:trace contextRef="#ctx0" brushRef="#br0">56540 27147 519,'-19'-8'56,"10"2"0,10 1 1,10 0 0,6 1-2,5 1-7,3-1-5,5 0-5,1 0-8,0 2-8,1 0-9,-1 2-7,0 0-7,1 0-2,-1 0-3,0 0-3,-1 0 0,-3 0-1,-3 0 0,-3 0 1,-2 0-12,-3 2-25,-1 0-24,-2 2-24</inkml:trace>
</inkml:ink>
</file>

<file path=ppt/ink/ink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1"/>
    </inkml:context>
    <inkml:brush xml:id="br0">
      <inkml:brushProperty name="width" value="0.03587" units="cm"/>
      <inkml:brushProperty name="height" value="0.03587" units="cm"/>
      <inkml:brushProperty name="color" value="#F2395B"/>
    </inkml:brush>
  </inkml:definitions>
  <inkml:trace contextRef="#ctx0" brushRef="#br0">35000 21706 613,'14'-35'44,"-1"7"1,-2 9-2,-2 7 1,-1 4-3,1-1-3,1-2-3,1 0-4,1 1-5,0 3-7,-1 2-5,1 4-8,0 1-11,-1 0-17,1 0-18,0 0-18</inkml:trace>
</inkml:ink>
</file>

<file path=ppt/ink/ink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1"/>
    </inkml:context>
    <inkml:brush xml:id="br0">
      <inkml:brushProperty name="width" value="0.0572" units="cm"/>
      <inkml:brushProperty name="height" value="0.0572" units="cm"/>
      <inkml:brushProperty name="color" value="#F2395B"/>
    </inkml:brush>
  </inkml:definitions>
  <inkml:trace contextRef="#ctx0" brushRef="#br0">35550 20469 384,'0'-14'2,"0"1"4,0 2 4,0 2 3,0 2 6,0-1 4,0 0 6,0 0 6,0 4 4,2 8 5,0 8 5,2 7 4,-1 4 0,-1-1-9,0-1-6,-2-1-9,0 0-4,0 1-3,0 1-4,0 2-2,0 0-3,0 2-2,0 3-2,0 1-2,0 3-3,0 2-1,0 4-2,0 3-1,1 1-4,0 0-5,2 0-4,0 0-6,1-1-5,0-2-5,0-2-7,0-2-5,-1-2-2,1-5 2,0-4 2,0-3 2,0-4 0,0-3-1,0-3-2,0-2-1</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32"/>
    </inkml:context>
    <inkml:brush xml:id="br0">
      <inkml:brushProperty name="width" value="0.05592" units="cm"/>
      <inkml:brushProperty name="height" value="0.05592" units="cm"/>
      <inkml:brushProperty name="color" value="#F2395B"/>
    </inkml:brush>
  </inkml:definitions>
  <inkml:trace contextRef="#ctx0" brushRef="#br0">36000 21428 393,'7'-8'0,"-2"0"0,-3 0 0,0 1 0,-1-2 0,3-2 0,4-2 0,2-1 0,2-2 5,0 1 9,-1-1 10,1 0 9,-1 2 4,-1 3-2,0 3-1,-2 2-2,0 6-2,0 8-4,0 8-3,0 7-4,-3 3-2,-3-1-2,-4-3-2,-3-1-3,-2-3-2,2-1-5,2-3-4,2-1-4,3-4-4,4-4 0,3-6-2,5-4-2,3-4-1,1-4-1,3-2-3,1-3-2,1-1-1,-1-1-1,-1 1 0,0-1-2,-3 1 1,0 1 2,0 1 2,-2 1 2,-2 1 3,-1 3 6,-2 1 6,-2 2 6,-2 3 13,-1 4 23,0 4 20,-2 4 23,0 3 2,-2 2-17,0 1-17,-2 3-16,0 2-11,0 1-4,0 3-3,0 1-5,1 1-3,2-1-2,2-1-4,2-1-1,2-3-6,1-3-8,3-4-7,2-4-8,1-4-3,-1-4 2,1-4 3,-1-4 1,0-3 2,0-3 3,-2-3 1,-1-3 2,-1-1 2,0-1 2,-2 1 2,-1-1 2,0 1 3,-2-1 4,-1 1 3,0 0 4,-2 0 2,0 4 1,-2 4 1,0 1 2,-3 4 1,-2 3-1,-4 2 2,-2 4 0,-4 2-3,-5 4-7,-5 2-7,-5 3-7,-4 6-9,-4 7-12,-5 9-14,-2 7-12,0 0-4,7-6 4,7-7 4,8-7 5</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49"/>
    </inkml:context>
    <inkml:brush xml:id="br0">
      <inkml:brushProperty name="width" value="0.0416" units="cm"/>
      <inkml:brushProperty name="height" value="0.0416" units="cm"/>
      <inkml:brushProperty name="color" value="#00BFF3"/>
    </inkml:brush>
  </inkml:definitions>
  <inkml:trace contextRef="#ctx0" brushRef="#br0">65869 26389 528,'-9'-5'11,"-2"6"20,-2 6 20,-1 6 21,-2 5 3,2 5-14,1 5-15,1 4-14,-2 6-9,-3 5-3,-5 4-4,-3 5-3,-2 3-4,1-2-2,1-1-3,1 0-3,2-3-4,3-2-4,3-4-4,2-2-4,3-5-3,1-4-2,0-5-1,2-5-3,2-6-4,2-8-8,4-8-6,3-8-9,2-8-1,5-9 4,4-9 4,3-9 4,1 0 6,-2 8 5,-4 8 7,-3 7 6</inkml:trace>
</inkml:ink>
</file>

<file path=ppt/ink/ink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50"/>
    </inkml:context>
    <inkml:brush xml:id="br0">
      <inkml:brushProperty name="width" value="0.05509" units="cm"/>
      <inkml:brushProperty name="height" value="0.05509" units="cm"/>
      <inkml:brushProperty name="color" value="#00BFF3"/>
    </inkml:brush>
  </inkml:definitions>
  <inkml:trace contextRef="#ctx0" brushRef="#br0">66350 26631 399,'1'-17'5,"4"14"15,2 13 17,3 15 16,1 7 3,0-1-10,-2 0-9,0 0-10,-2 0-6,-1-1-3,-1-1-2,0-1-2,-1-2-3,0-3 1,0-3-1,0-3 0,1-4-3,5-5-7,4-4-5,4-6-7,2-5-3,1-9-2,1-8-1,1-7-2,0-5 0,1-2-1,-1-2 0,1-2 1,-1 0 0,-1 5 4,-1 4 2,-1 4 4,-2 3 2,-3 3 2,-3 3 2,-2 3 3,-3 2-1,-1 2 0,-1 2-2,0 3-1,-1 3 6,0 8 16,0 6 13,0 7 16,-1 3 1,-1-3-9,0-1-9,-1-2-10,-2 2-3,-1 9 2,0 7 3,-1 8 3,-1 5-1,0 0-4,0 2-3,0 0-5,0 0-2,0-2 0,0-2 0,1-1 0,-1-4-5,2-2-12,0-4-12,2-1-10,0-5-8,0-2-4,0-3-5,0-2-4</inkml:trace>
</inkml:ink>
</file>

<file path=ppt/ink/ink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51"/>
    </inkml:context>
    <inkml:brush xml:id="br0">
      <inkml:brushProperty name="width" value="0.04021" units="cm"/>
      <inkml:brushProperty name="height" value="0.04021" units="cm"/>
      <inkml:brushProperty name="color" value="#00BFF3"/>
    </inkml:brush>
  </inkml:definitions>
  <inkml:trace contextRef="#ctx0" brushRef="#br0">69827 27750 547,'-6'8'115,"2"-1"-21,4 1-22,2 0-21,3 0-15,2-1-6,2 1-7,1 0-7,1 1-6,0 1-5,-2 3-4,-1 1-6,-1 1-13,-2-1-18,-3-1-19,0 0-20</inkml:trace>
</inkml:ink>
</file>

<file path=ppt/ink/ink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0:51"/>
    </inkml:context>
    <inkml:brush xml:id="br0">
      <inkml:brushProperty name="width" value="0.03655" units="cm"/>
      <inkml:brushProperty name="height" value="0.03655" units="cm"/>
      <inkml:brushProperty name="color" value="#00BFF3"/>
    </inkml:brush>
  </inkml:definitions>
  <inkml:trace contextRef="#ctx0" brushRef="#br0">69508 28650 601,'-14'0'8,"3"2"15,3 0 16,2 2 15,4 0 5,2 1-8,4 2-7,2 0-7,2 1-7,0 0-7,-1-1-6,1 1-6,0 1-8,-1 1-11,1 3-8,0 2-11</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0"/>
    </inkml:context>
    <inkml:brush xml:id="br0">
      <inkml:brushProperty name="width" value="0.04004" units="cm"/>
      <inkml:brushProperty name="height" value="0.04004" units="cm"/>
      <inkml:brushProperty name="color" value="#00BFF3"/>
    </inkml:brush>
  </inkml:definitions>
  <inkml:trace contextRef="#ctx0" brushRef="#br0">79187 25515 549,'-6'-6'82,"6"1"-16,4 2-18,6 2-15,2 1-10,3 0-1,2 0-2,1 0 0,2 0-2,-1 0-1,1 0-1,0 0-1,-1 0-1,1 0 0,-1 0 1,1 0-1,-2 0-4,-1 0-6,-3 0-9,-1 0-6,-1 1-10,0 2-11,-1 2-12,1 1-11,-3 3-6,-4 0 3,-6 1 1,-4 1 1,-4 0 7,-4-3 9,-2-1 10,-3-2 10,0-1 7,3 0 2,3 0 3,3 0 4</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1"/>
    </inkml:context>
    <inkml:brush xml:id="br0">
      <inkml:brushProperty name="width" value="0.04321" units="cm"/>
      <inkml:brushProperty name="height" value="0.04321" units="cm"/>
      <inkml:brushProperty name="color" value="#00BFF3"/>
    </inkml:brush>
  </inkml:definitions>
  <inkml:trace contextRef="#ctx0" brushRef="#br0">79088 25625 509,'-29'7'-25,"7"-2"7,5-2 7,7-2 8,2-1 3,2 2 2,1 0 1,0 2 2,1-1 4,0 2 5,0-2 7,0 1 5,0 1 2,1 0-2,-1 1-1,0 2-2,0 0-1,2 1 0,0 2 0,2 0 0,-1 0 0,0-1-1,-2 0 0,0-2 0,0 1-1,0 1-1,2 3-1,0 2-1,1 1-2,0 1-2,0 1-3,0 1-1,0 1-3,0 0-1,0-1 0,0 1-2,0-1-3,0 1-3,0-1-5,0 1-3,0-1-1,0-1 0,0-1 2,0-1 0,0 0-2,-2 0-9,0-1-7,-2 1-8,1-2-3,1-1 2,0-2 0,2-2 3,-1-5-1,-1-8 0,0-8-1,-1-7 0,-1-4 3,2 2 7,0 3 8,2 1 7,0 2 5,0 1 3,0 1 2,0 1 4,1 0 2,2 2 2,2 1 4,2 0 2,0 2 1,1-1 0,0 0 0,0 0-2,1 1 2,1 0 1,3 2 2,2 1 2,1 0 1,1 2 3,1 0 3,1 2 2,1 0 0,0 0-3,-1 0-4,1 0-3,-1 0-2,1 0-3,-1 0-3,1 0-2,-1 0-2,-3 0-1,-1 0-1,-2 0-1,-1-2-6,1-2-12,1-4-13,1-2-11,-1-2-2,-4-3 5,-4-2 7,-4-1 6,-2-1 5,0 2 4,0 3 4,0 1 4,-1 2 3,-2 1-1,-2 0 1,-2 2 0,-1 1 5,0 2 8,1 2 9,-1 2 9,-1 1 3,0 0-1,-1 0-2,-1 0-2,-1 2-1,2 2-2,1 4-2,1 2-2,-1 2-2,0 1 0,-2 1-1,0 2 0,-1-1-1,1 1-2,-1 0 0,0-1-1,1 1-2,3 0 0,1-1-2,2 1 0,2 0-2,0-1 0,2 1-2,0-1 0,2 0-2,0 0-3,2-2-1,0-1-3,2-1-1,4 0 1,2-2 1,3-1 1,3-1-2,3-2-6,3-2-4,3-2-5,3-3-6,1-6-6,2-4-8,3-5-7,0-4-2,0-3 3,0-3 2,1-3 2,-3-1 5,-2 0 4,-3-1 4,-3 1 6,-3-1 5,-1-1 4,-3-1 5,-1 0 4,-2 0 5,-1 1 4,0 3 4,-2 2 5,-1 2 3,-2 3 6,-3 3 5,-1 3 5,-3 5 8,-6 8 9,-4 8 10,-5 8 10,-2 4-2,2 1-14,3 1-13,1 1-13,1 1-8,2 1-3,1 1-3,0 1-3,2-1-3,1-3-2,0-3-4,2-2-2,1-3-2,1-1-3,3-1-2,2 0-1,1-1-2,0-1-1,0 1-1,0 0-1,-1 0 1,1 0 1,0-1 1,0 1 1,-2 0 1,-2 2 2,-4 0 1,-2 1 0,-4 2 1,-2 2 1,-3 1-1,-3 3 0,-4 1-1,-2 1 0,-3 1 0,-2 1-2,-1-1-1,2-3-3,4-3-2,3-2-3,3-4-1,1-3 1,2-3 2,2-2 2,3-3-2,0-2-4,4-2-5,1-2-4,2 0-2,1-1 0,4 0-1,0 0-1</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2"/>
    </inkml:context>
    <inkml:brush xml:id="br0">
      <inkml:brushProperty name="width" value="0.04663" units="cm"/>
      <inkml:brushProperty name="height" value="0.04663" units="cm"/>
      <inkml:brushProperty name="color" value="#00BFF3"/>
    </inkml:brush>
  </inkml:definitions>
  <inkml:trace contextRef="#ctx0" brushRef="#br0">82359 25659 471,'-7'-5'87,"1"4"-15,0 6-12,2 4-14,-1 5-9,-2 3-5,-2 5-4,-1 3-5,-2 2-4,2-3-2,1-2-2,1-1-2,1-2-1,2 1-1,2-1 1,2 1 0,1-1-1,0-1-3,0-1-1,0-1-2,3-2-3,6-4-6,5-4-3,7-4-6,2-6-5,1-6-6,-1-7-6,1-7-6,-2-4-2,-2-1 5,-1-1 2,-2 0 5,-2-1 4,-1-1 5,-1 1 4,-1 0 5,-2 1 5,-2 1 3,-4 3 5,-2 1 4,-4 4 2,0 5 0,-3 5-1,-2 5 0,-1 2-1,-2 2-1,0 0-1,-1 2-2,-2 2 0,-1 4-3,-3 3-1,-1 5-1,-1 1-7,4-1-14,3-1-12,3 0-13,2-2-5,2-1 3,2 0 3,2-2 3</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6"/>
    </inkml:context>
    <inkml:brush xml:id="br0">
      <inkml:brushProperty name="width" value="0.04193" units="cm"/>
      <inkml:brushProperty name="height" value="0.04193" units="cm"/>
      <inkml:brushProperty name="color" value="#00BFF3"/>
    </inkml:brush>
  </inkml:definitions>
  <inkml:trace contextRef="#ctx0" brushRef="#br0">57227 26528 524,'-22'-1'6,"5"0"11,3-2 12,4 0 12,3 1 6,2 4 1,2 4 2,2 4 1,1 3-4,0 5-7,0 3-8,0 5-8,0 4-6,0 5-5,0 4-4,0 6-6,0 3-5,-2 2-6,0 2-8,-1 2-6,-1-4-2,2-6 4,0-9 3,2-8 4,-1-5-8,0-3-20,-2-3-20,0-2-21</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2"/>
    </inkml:context>
    <inkml:brush xml:id="br0">
      <inkml:brushProperty name="width" value="0.04406" units="cm"/>
      <inkml:brushProperty name="height" value="0.04406" units="cm"/>
      <inkml:brushProperty name="color" value="#00BFF3"/>
    </inkml:brush>
  </inkml:definitions>
  <inkml:trace contextRef="#ctx0" brushRef="#br0">83494 26150 499,'-16'22'125,"2"-1"-28,1-3-26,1-1-27,1-1-16,2 1-3,3 1-4,1 1-3,1 0-3,2-1-2,0-1-2,2-1-2,1-1-2,2-1 0,2 0-3,2-2 0,1-1-2,3-1-4,2 0-3,2-2-3,1-1-7,3 0-11,1-2-12,3 0-10,0-3-6,2-3 1,1-2 2,1-3 0,-1-2 5,-5 2 6,-3 1 7,-5 0 6,-2 1 5,-2-2 1,-2 0 3,-2-1 1</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2"/>
    </inkml:context>
    <inkml:brush xml:id="br0">
      <inkml:brushProperty name="width" value="0.0415" units="cm"/>
      <inkml:brushProperty name="height" value="0.0415" units="cm"/>
      <inkml:brushProperty name="color" value="#00BFF3"/>
    </inkml:brush>
  </inkml:definitions>
  <inkml:trace contextRef="#ctx0" brushRef="#br0">83741 26281 530,'-29'-13'17,"5"3"-5,5 4-4,5 4-3,2 2 4,0 2 17,0 0 15,1 2 16,-1 1 3,0 5-7,1 4-8,-1 4-9,0 3-5,1 2-7,-1 4-4,0 3-6,-1 4-6,-1 4-5,-3 6-5,-1 4-6,-1 1-4,2-4 0,3-4-1,1-4-1,2-4-11,1-3-22,0-5-22,2-3-22</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6"/>
    </inkml:context>
    <inkml:brush xml:id="br0">
      <inkml:brushProperty name="width" value="0.02996" units="cm"/>
      <inkml:brushProperty name="height" value="0.02996" units="cm"/>
      <inkml:brushProperty name="color" value="#00BFF3"/>
    </inkml:brush>
  </inkml:definitions>
  <inkml:trace contextRef="#ctx0" brushRef="#br0">86877 26833 734,'-6'-6'46,"2"4"-1,4 4 0,2 4-2,3 1-6,0-1-10,1-1-10,2 0-11,-1-2-17,1-2-22,0-2-23,0-2-21</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8"/>
    </inkml:context>
    <inkml:brush xml:id="br0">
      <inkml:brushProperty name="width" value="0.04652" units="cm"/>
      <inkml:brushProperty name="height" value="0.04652" units="cm"/>
      <inkml:brushProperty name="color" value="#00BFF3"/>
    </inkml:brush>
  </inkml:definitions>
  <inkml:trace contextRef="#ctx0" brushRef="#br0">90850 25472 472,'1'-15'22,"4"2"3,2 3 4,3 1 3,2 1 0,0 2-5,0 1-4,-1 1-4,1-1-4,0 2 0,-1-1-2,1 0-1,1 0-2,2 2-3,1 0-4,3 2-2,-1 0-2,-1 0-1,-2 0 0,-2 0 0,-3 1 0,-3 4 1,-3 2 1,-2 4 1,-3-1 1,0 1 0,-2-2 1,0 0 1,-1-1 0,0 3 1,0 2-1,1 1 1,-2 1-1,0-1 0,-2 0-1,0-2 0,-1 0 0,0 1-2,1 1 1,-1 2-2,0-2 0,0-1 0,0-2-1,0-2-1,0-2 0,-1 1-1,-2 0 0,0 0-1,3-3-3,6-6-6,8-6-7,6-6-5,6-5-2,3-3 3,5-4 4,3-4 2,1-1 4,-1 3 3,-3 3 3,-1 3 3,-2 2 3,1 1 1,-1 1 3,1 1 2,-3 0 2,-1 2 2,-5 1 2,-1 1 3,-2 1 1,-1 2 2,1 2 2,0 3 2,-1 0 1,1 2 1,0 0 0,0 2 1,-2 2-2,-3 4-2,-2 3-4,-4 5-3,-1 3-1,-2 1 0,0 3 0,-2 1 1,-1 1 0,-1-1 0,-3-1-1,-2-1 1,0 0 0,2-1-2,3 1-1,1-1-1,1 0-2,2-3-1,0-1-2,2-2-1,3-2-8,6-1-13,5-1-12,7 0-13,3-3-5,1-4-1,1-4 1,1-4 1,0-3 1,1-2 4,-1-2 3,0-1 4,-2-1 3,-5 1 3,-5 1 4,-4 0 2</inkml:trace>
</inkml:ink>
</file>

<file path=ppt/ink/ink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09"/>
    </inkml:context>
    <inkml:brush xml:id="br0">
      <inkml:brushProperty name="width" value="0.0559" units="cm"/>
      <inkml:brushProperty name="height" value="0.0559" units="cm"/>
      <inkml:brushProperty name="color" value="#00BFF3"/>
    </inkml:brush>
  </inkml:definitions>
  <inkml:trace contextRef="#ctx0" brushRef="#br0">94088 24447 393,'6'-8'0,"-1"-1"0,-2-2 0,-2 0 0,0 0 3,0 3 5,2 1 5,0 2 5,0 3 7,-2 4 6,-2 4 8,-2 4 6,-2 3 0,0 5-6,-1 3-7,-1 5-6,-1 2-5,0 1-3,0 0-2,0 2-3,0-1-4,1-1-2,-1-3-4,0-1-2,0-1-4,0 1-5,1 1-3,-1 0-5,0 0-1,2-3 1,1-3 2,0-3 0,3-7-7,4-12-15,4-11-17,4-13-16,1-4 1,-1 3 16,0 3 16,-2 4 16,0 1 11,0 2 4,-1 2 6,1 3 4,0 1 5,0 2 5,0 2 4,0 3 4,0 0 2,3 0 1,2 0 0,2 0 0,0 1-1,-1 0-5,-1 2-3,-1 0-4,1 1-6,0 0-9,1 0-8,1 0-10,-1-1-4,-2-2-2,-4-2-2,-3-1-1,-1-5 0,0-4 3,0-5 2,0-5 3,-1-2 4,0 1 3,-2 1 4,0 1 4,-1 1 4,0 1 2,0 1 4,0 1 2,0 2 3,0 1 3,0 2 2,0 3 2,0 3 10,0 6 17,0 6 17,0 6 17,-1 3 1,0 3-15,-2 2-15,0 1-14,-2 3-9,0 1-1,-1 3-1,-1 1-2,-1 2-2,0 1-1,0 1-3,0 1-1,1 0-2,0 0-2,2 0-2,1 1-3,-1-2-1,0-2-2,-2-1 0,0-3-1,0-2-3,1-1-2,0-2-3,2-3-3,0 0-4,0 2-2,0 0-5,0 1-3,0 0-3,0-1-3,0-1-2,0-1-2,1-5-7,2-8-11,2-10-10,2-8-11,3-5 2,2-1 14,3-1 16,4-1 14,0 0 10,1 1 4,0 1 3,-1 1 4,1 2 5,1 1 6,2 2 5,0 3 6,0 0 5,-1 0 4,-1 0 3,-1 1 4,-1 1 2,-3 2 1,-1 4 1,-2 2 1,-2 6 0,-2 6-4,-2 7-3,-2 7-3,-3 2-3,-2-1-4,-4-3-2,-2-1-4,1-4-6,6-5-9,6-4-10,6-6-10,5-4-4,2-6-3,3-4-1,3-5-2,4-4-1,6-1 3,7-3 1,5-1 1,-1 1 5,-8 5 8,-8 5 7,-7 5 8,-7 4 10,-5 4 14,-4 4 13,-5 4 14,-4 2 2,0 1-6,-2 2-8,0 0-7,0 1-4,2 3-3,2 2-2,2 1-2,1 2-4,0 0-2,0-1-3,0 1-4,1-2-2,2-1-3,2-3-1,2-1-2,2-2-3,3-2-3,4-3-3,2-1-2,1-1-5,1-2-3,0 0-5,-1-2-4,1-2-1,1-6 0,1-4 0,1-5 1,0-3 3,-1-1 3,-1-1 4,0-1 4,-5 0 2,-3-1 0,-6 1 1,-4-1 0,-5 2 2,0 1 5,-3 3 5,-2 1 5,-4 3 1,-7 5-1,-7 3 0,-7 4-3,-3 3-3,1 2-7,1 2-7,2 1-8,0 3-6,3 0-8,2 1-8,1 2-8</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1"/>
    </inkml:context>
    <inkml:brush xml:id="br0">
      <inkml:brushProperty name="width" value="0.04011" units="cm"/>
      <inkml:brushProperty name="height" value="0.04011" units="cm"/>
      <inkml:brushProperty name="color" value="#00BFF3"/>
    </inkml:brush>
  </inkml:definitions>
  <inkml:trace contextRef="#ctx0" brushRef="#br0">80520 30700 548,'-22'1'37,"5"2"-2,3 2-1,4 2-2,3 1-3,-1 1-3,0 1-3,0 2-3,0 0-2,-2 3 0,0 1-1,-1 3 1,-1 1-2,-1 1 0,-1 1 0,-1 1-2,-1 0 0,2-1-3,1-1-1,1-1-2,1-1 0,0-1-1,2-1 0,1-1 0,3-2-2,6-2-1,6-4-3,6-3-1,3-3-1,3-6-1,1-4 0,3-5-1,-1-3 0,-2-1-3,-1-2-1,-2 1-1,-2-2-2,-1 1 0,-1-1 1,-1 1-1,-1-1 0,-3 1 2,-1-1 1,-2 0 1,-2 2 0,0 1 1,-2 2 0,0 3 1,-2 1-1,0 0 0,-2 2 1,0 1-1,-2 1-3,-2 2-6,-1 2-6,-3 2-7,-1 3-4,1 6-1,-1 4-3,0 5-3,1 1 1,1-3 1,0-2 1,2-4 2</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1"/>
    </inkml:context>
    <inkml:brush xml:id="br0">
      <inkml:brushProperty name="width" value="0.03592" units="cm"/>
      <inkml:brushProperty name="height" value="0.03592" units="cm"/>
      <inkml:brushProperty name="color" value="#00BFF3"/>
    </inkml:brush>
  </inkml:definitions>
  <inkml:trace contextRef="#ctx0" brushRef="#br0">81200 31700 612,'8'14'81,"0"-1"-13,-1-2-12,1-2-13,0-1-9,0 1-4,0 2-6,-1 0-4,1 0-5,0 1-5,0 0-4,0 0-5,-1-1-10,1-1-13,0-1-15,0 0-12</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1"/>
    </inkml:context>
    <inkml:brush xml:id="br0">
      <inkml:brushProperty name="width" value="0.04626" units="cm"/>
      <inkml:brushProperty name="height" value="0.04626" units="cm"/>
      <inkml:brushProperty name="color" value="#00BFF3"/>
    </inkml:brush>
  </inkml:definitions>
  <inkml:trace contextRef="#ctx0" brushRef="#br0">82247 31052 475,'-8'-13'47,"2"6"-6,1 6-6,0 6-6,1 4-2,1 4 1,-1 2 2,0 3 1,0 2-1,2 1-3,0 1-2,2 1-3,0-1-2,0-2-1,0-1-2,0-2-2,1-3 0,4-3 1,2-3 1,3-2 1,3-5-5,3-6-11,3-6-10,4-5-10,-2-5-7,-2 0 0,-3 0 0,-2-2-1,-4-1 1,-1 1 4,-2-1 2,-2 1 4,-2 1 3,-2 1 1,-2 3 2,-2 1 3,-3 3 0,-2 2 0,-3 4-2,-3 3-1,-2 2-3,1 2-6,-1 2-6,1 2-7,0 1-4,2 2-2,3 0-2,1 1-2</inkml:trace>
</inkml:ink>
</file>

<file path=ppt/ink/ink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2"/>
    </inkml:context>
    <inkml:brush xml:id="br0">
      <inkml:brushProperty name="width" value="0.04809" units="cm"/>
      <inkml:brushProperty name="height" value="0.04809" units="cm"/>
      <inkml:brushProperty name="color" value="#00BFF3"/>
    </inkml:brush>
  </inkml:definitions>
  <inkml:trace contextRef="#ctx0" brushRef="#br0">83185 29881 457,'7'-13'7,"1"3"14,0 4 13,0 4 14,0 2 5,0 2-4,-1 0-4,1 2-5,0 2-4,0 5-3,0 5-5,-1 6-4,0 2-5,-4 4-5,-2 3-8,-4 3-5,-2 1-5,-3 0-2,-4 1-3,-2-1-3,0-2-2,1-3-1,2-5-1,2-3-1,4-4 1,6-1 3,6-3 4,6-1 3,3-3 4,1-2 4,1-4 3,1-2 4,0-1 3,-1 1 1,-1 3 1,0 2 1,-3 2 1,-3 4 1,-3 2 0,-2 3 1,-4 4 0,-4 5-1,-4 5-1,-4 5-1,-5 4-2,-5 4-7,-6 3-5,-7 5-7,-2 2-5,0 2-6,0 0-5,0 1-6,0-2-4,3-4-6,2-6-4,1-4-4,4-6-1,5-6 6,5-5 5,5-6 6</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3"/>
    </inkml:context>
    <inkml:brush xml:id="br0">
      <inkml:brushProperty name="width" value="0.04688" units="cm"/>
      <inkml:brushProperty name="height" value="0.04688" units="cm"/>
      <inkml:brushProperty name="color" value="#00BFF3"/>
    </inkml:brush>
  </inkml:definitions>
  <inkml:trace contextRef="#ctx0" brushRef="#br0">92716 29933 469,'-8'-6'71,"2"4"-13,1 4-13,0 4-13,1 2-8,-2 1-1,0 2-1,-1 0-3,-2 2 0,0 3 0,-1 3-1,-1 3 0,-2 3 0,0 1-1,-1 2-1,-1 3 0,-1 0-2,1 0-1,-1 1-1,1-1-2,0-1 0,2-2-1,2-1-1,3-3-1,1-1-1,2-1-2,2-1-2,2 0-1,3-4-4,4-3-4,4-5-5,3-3-4,3-4-3,1-6 1,2-4 0,0-5-1,-1-3 1,0 1-1,0-1 2,-2 0 0,-2 1 0,-3-1 2,-3 0 0,-2 1 2,-4 0 1,-4 4 1,-4 3 0,-4 3 2,-3 1-2,-3 0-2,-3 0-3,-3 0-2,0 2-2,1 4-3,2 4-2,3 4-2,1 1-2,2-1 0,3-1 0,1 0 0</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7"/>
    </inkml:context>
    <inkml:brush xml:id="br0">
      <inkml:brushProperty name="width" value="0.05707" units="cm"/>
      <inkml:brushProperty name="height" value="0.05707" units="cm"/>
      <inkml:brushProperty name="color" value="#00BFF3"/>
    </inkml:brush>
  </inkml:definitions>
  <inkml:trace contextRef="#ctx0" brushRef="#br0">59066 26200 385,'23'1'89,"-1"2"-18,-1 2-17,0 2-18,-3 0-10,1 1-5,-2 0-3,-1 0-4,-1 1-4,-3 1-1,-1 3-3,-2 2-2,-3 2-2,-2 3-3,-4 3-2,-2 3-3,-4 1-2,-4 1-3,-3-1-3,-5 1-3,-1-2-1,1-2 1,0-1 0,2-2 2,-1-1 0,-3 1 0,-3 1-1,-3 1 0,1-2 2,3-3 5,4-5 4,5-2 5,1-4 3,0 1-1,1 0 2,-1 0 0,3-1 2,6-1 7,6 0 6,6-2 5,4-1-1,5-4-7,4-2-9,3-3-8,4-4-8,3 0-8,3-3-7,2-1-7,1-3-3,-1 0 2,-3-1 1,-2-1 3,0-1 1,-1-1 2,1-1 3,-1-1 2,-1 0 4,-3 1 3,-4 1 6,-1 1 4,-4 1 2,-1 0 2,-2 2 1,-3 1 2,-1 1 3,-2 1 5,-2 1 6,-2 0 6,-2 2 4,2 1 4,-2 0 3,1 2 4,-1 2 2,-2 4 3,-2 4 1,-2 4 3,-2 4-3,-3 6-8,-4 4-7,-2 5-7,-3 4-6,-1 4-4,-3 4-4,-1 5-4,-1 0-4,1-2-4,1-2-3,1-2-4,1-3-3,4-7-3,3-5-3,3-7-3,4-8-7,8-14-8,6-12-9,7-12-9,5-8 0,1 1 10,3 0 9,1 0 10,1 2 6,-3 3 3,-1 5 1,-3 4 3,-1 3 4,-3 4 8,-1 5 7,-2 3 8,-2 3 7,-1 2 7,0 2 7,-2 2 7,-1 3 4,-2 6-3,-2 4-1,-2 5-2,-1 4-2,0 3-4,0 3-4,0 3-3,-1 2-4,0-1-4,-2 0-3,0 1-5,0-2-3,0 0-3,2-1-4,0-1-4,3-4-6,4-9-10,4-7-9,4-8-11,3-8-4,5-10 1,3-8 0,5-8 1,0-5 2,-2 1 3,-1 2 4,-3 0 4,-1 3 5,-3 5 6,-1 5 7,-2 5 7,-4 8 13,-5 10 22,-5 12 22,-4 10 22,-4 6 3,0 2-13,-1 3-13,-1 1-13,0 1-9,2 1-5,2-1-5,2 0-4,1-2-3,0-3-2,0-5-2,0-3-3,2-6-4,4-7-9,3-6-7,5-8-8,2-8-3,2-9 3,0-11 3,1-8 2,0-7 1,-1-1-5,-1 0-3,-1-1-4,-2 1 2,-4 8 6,-5 4 6,-2 7 7,-6 5 2,-2 5-1,-5 5 0,-4 5-2,-1 5-3,1 7-6,1 8-6,0 6-5,3 3-4,3-3 1,2-1-1,4-2 0,2-3 2,2-1 3,2-2 4,2-2 3,1-2 3,3 0 5,2-2 4,2 0 4,0 0 4,-1 2 5,-1 2 5,-1 2 4,-1 2 5,-4 3 3,-3 3 4,-2 3 3,-2 3 0,0 1-3,0 3-4,0 1-4,-1 0-3,0-3-3,-2-3-2,0-2-3,0-3-2,0-1-1,2-1 0,0-1-1,3 0 0,2 0 1,3-1 2,4 1 2,0 0 1,1 0 0,0-1 1,0 1 1,-1 1 1,-1 0-2,0 1 1,-2 1-1,-1 2-1,-2 3-3,-3 3-1,0 3-2,-5 2-4,-2 1-5,-5 1-6,-4 1-4,-3-1-7,-1 0-7,-3-1-7,-1-1-7,0-3-4,5-5-3,3-5-2,4-4-3</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3"/>
    </inkml:context>
    <inkml:brush xml:id="br0">
      <inkml:brushProperty name="width" value="0.03471" units="cm"/>
      <inkml:brushProperty name="height" value="0.03471" units="cm"/>
      <inkml:brushProperty name="color" value="#00BFF3"/>
    </inkml:brush>
  </inkml:definitions>
  <inkml:trace contextRef="#ctx0" brushRef="#br0">93600 31250 633,'15'1'100,"-1"4"-16,-1 2-17,-1 3-16,-1 1-15,-1-1-15,-1-1-13,0 0-15,-1-1-17,-1-1-21,1 1-21,0 0-21</inkml:trace>
</inkml:ink>
</file>

<file path=ppt/ink/ink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4"/>
    </inkml:context>
    <inkml:brush xml:id="br0">
      <inkml:brushProperty name="width" value="0.05088" units="cm"/>
      <inkml:brushProperty name="height" value="0.05088" units="cm"/>
      <inkml:brushProperty name="color" value="#00BFF3"/>
    </inkml:brush>
  </inkml:definitions>
  <inkml:trace contextRef="#ctx0" brushRef="#br0">94292 29877 432,'-3'-6'52,"8"2"-1,9 4-1,9 3 0,4 0-5,-1 1-10,-1 0-9,-1 0-10,-1 1-6,-2 0-5,0 1-4,0 2-4,-4 0-2,-1 1 0,-4 1 1,-3 2-1,-2-1 1,-2 1 3,-3 0 0,0 0 3,-3-1 0,0 1 0,-2 0 1,0 0-1,-2 0 3,0 1 5,-1 1 5,-1 1 6,-1 1 2,0 0 0,0-1 0,0 1 0,0 0-2,-1 3-4,-2 2-3,0 1-3,-1 3-2,1 3 0,-1 3 0,1 2-1,-1 2-6,0-1-12,0-2-12,1 0-14,0 0-9,0-1-10,2 0-10,1 0-8,0-2-1,2-7 9,1-5 10,0-6 9</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4"/>
    </inkml:context>
    <inkml:brush xml:id="br0">
      <inkml:brushProperty name="width" value="0.04786" units="cm"/>
      <inkml:brushProperty name="height" value="0.04786" units="cm"/>
      <inkml:brushProperty name="color" value="#00BFF3"/>
    </inkml:brush>
  </inkml:definitions>
  <inkml:trace contextRef="#ctx0" brushRef="#br0">95756 29945 459,'16'-13'89,"2"4"-18,0 6-19,1 5-17,-1 2-12,-3 3-2,-3 2-4,-2 2-3,-3 2 1,1 5 7,0 3 5,0 5 6,-3 2 1,-6 0-6,-6 2-4,-6 1-4,-5-1-8,-3 0-8,-5-1-10,-3-1-8,-1-2-4,2-1 1,1-3 1,3-1 0,1-4 0,3-1-1,1-4 0,3-3-1,4-2 4,8-2 11,8-2 11,8-2 9,4-1 5,1 0-5,1 0-2,1 0-5,2 0-4,3 0-9,3 0-7,3 0-7,-1 0-7,-2 0-6,-3 0-4,-3 0-6,-2 0-1,-1 0 5,0 0 4,-2 0 3,-2 0 1,-1 2-6,-2 0-4,-2 2-5</inkml:trace>
</inkml:ink>
</file>

<file path=ppt/ink/ink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5"/>
    </inkml:context>
    <inkml:brush xml:id="br0">
      <inkml:brushProperty name="width" value="0.04476" units="cm"/>
      <inkml:brushProperty name="height" value="0.04476" units="cm"/>
      <inkml:brushProperty name="color" value="#00BFF3"/>
    </inkml:brush>
  </inkml:definitions>
  <inkml:trace contextRef="#ctx0" brushRef="#br0">97500 30700 491,'44'0'161,"-6"0"-38,-6 0-36,-5 0-38,-4 0-20,-1 0-7,-1 0-5,-1 0-5,0 0-6,1 0-4,1 0-4,1 0-4,-1 0-4,-3 0-4,-3 0-3,-2 0-4</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6"/>
    </inkml:context>
    <inkml:brush xml:id="br0">
      <inkml:brushProperty name="width" value="0.0459" units="cm"/>
      <inkml:brushProperty name="height" value="0.0459" units="cm"/>
      <inkml:brushProperty name="color" value="#00BFF3"/>
    </inkml:brush>
  </inkml:definitions>
  <inkml:trace contextRef="#ctx0" brushRef="#br0">99406 29550 479,'-16'9'128,"0"3"-27,1 4-28,-1 2-27,1 2-16,-1 1-5,0 0-4,1 3-5,-1-2-3,2 0-1,1-1-2,1 0-1,1-3-1,0-1-1,2-3 0,1-1-1,2-2-1,6-1-2,4 0-3,6-2-1,4-1-2,5-2-2,5-3-1,5 0-3,1-2-2,0 0-4,-1 0-5,-1 0-4,-2-1-1,-3 0 0,-3-2 1,-3 0 0,-3-1-6,-1 0-14,-2 0-15,-2 0-13</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16"/>
    </inkml:context>
    <inkml:brush xml:id="br0">
      <inkml:brushProperty name="width" value="0.05033" units="cm"/>
      <inkml:brushProperty name="height" value="0.05033" units="cm"/>
      <inkml:brushProperty name="color" value="#00BFF3"/>
    </inkml:brush>
  </inkml:definitions>
  <inkml:trace contextRef="#ctx0" brushRef="#br0">99615 29661 437,'-9'-13'11,"0"8"30,-2 7 28,1 6 28,-2 5 4,0 3-20,0 3-20,1 3-20,-1 3-14,2 3-8,1 3-8,0 3-7,1 2-7,-1 2-2,-2 2-3,0 2-4,-1 2-6,-1 0-9,-2 2-11,0 0-9,1-2-1,1-6 7,2-5 6,2-7 7,2-4-1,1-3-10,0-3-9,2-2-9</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20"/>
    </inkml:context>
    <inkml:brush xml:id="br0">
      <inkml:brushProperty name="width" value="0.03133" units="cm"/>
      <inkml:brushProperty name="height" value="0.03133" units="cm"/>
      <inkml:brushProperty name="color" value="#00BFF3"/>
    </inkml:brush>
  </inkml:definitions>
  <inkml:trace contextRef="#ctx0" brushRef="#br0">100650 31350 702,'21'14'91,"-5"-1"-16,-5-3-15,-5-1-16,-1-1-19,0-2-22,1-1-24,2 0-23</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20"/>
    </inkml:context>
    <inkml:brush xml:id="br0">
      <inkml:brushProperty name="width" value="0.04676" units="cm"/>
      <inkml:brushProperty name="height" value="0.04676" units="cm"/>
      <inkml:brushProperty name="color" value="#00BFF3"/>
    </inkml:brush>
  </inkml:definitions>
  <inkml:trace contextRef="#ctx0" brushRef="#br0">101353 29850 470,'6'58'174,"-1"-9"-43,-2-8-42,-2-9-42,0-5-24,0-2-5,2 1-5,0-2-4,0-1-3,0 1 0,-2-1-1,0 0 1,-1-1-4,2-3-3,0-3-4,2-2-4,-1-2-2,0 1-1,-2 1 1,0 2-1,-3-2 0,0-1-2,-3-2-1,-2-2-1,-2-1-2,-2 1 0,-1 1-2,-3 2-1,-2-1-1,-1 1-2,-3 0-1,-1 0-2,0-2-1,3-1 1,3-2 1,3-2 1,2-2-1,0-2-5,2-2-2,1-2-4</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21"/>
    </inkml:context>
    <inkml:brush xml:id="br0">
      <inkml:brushProperty name="width" value="0.03439" units="cm"/>
      <inkml:brushProperty name="height" value="0.03439" units="cm"/>
      <inkml:brushProperty name="color" value="#00BFF3"/>
    </inkml:brush>
  </inkml:definitions>
  <inkml:trace contextRef="#ctx0" brushRef="#br0">101800 30646 639,'8'-8'0,"1"0"1,2 1 0,0-1 1,0 2 6,-1 1 14,0 2 13,-2 2 13,1 1 5,1 0-6,3 0-6,2 0-4,1 0-8,1 0-8,1 0-9,1 0-8,0 0-10,-3 0-11,-1 0-9,-2 0-12,-2 0-1,-1 2 5,-1 0 5,0 2 6</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21"/>
    </inkml:context>
    <inkml:brush xml:id="br0">
      <inkml:brushProperty name="width" value="0.04919" units="cm"/>
      <inkml:brushProperty name="height" value="0.04919" units="cm"/>
      <inkml:brushProperty name="color" value="#00BFF3"/>
    </inkml:brush>
  </inkml:definitions>
  <inkml:trace contextRef="#ctx0" brushRef="#br0">102784 29400 447,'3'20'155,"-11"9"-38,-12 8-39,-9 10-37,-6 3-19,3-2-1,1-2 1,3-2 0,2-3-1,5-2-4,3-3-4,5-3-4,2-3-2,0-2-2,2-2-3,1-1-1,0-3-3,2-1-2,1-2-1,0-3-3,4-1-4,4 0-7,5-2-7,6-1-8,2-2 0,3-2 3,1-4 4,3-2 4,1-4 4,-1 0 1,1-3 2,-1-2 2,0-1 2,-1-2 1,-1 0 2,-1-1 1,-3-2 4,-6 0 7,-6-1 7,-6-1 6,-5 1 1,-4 2-2,-4 4-3,-3 3-3,-5 2-4,-2 2-3,-2 2-5,-4 2-4,-4 2-4,-3 3-6,-4 4-5,-4 2-5,1 1-3,7-3 3,8-1 1,6-2 2,4-1-1,2 0-2,3 0-4,1-1-2</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8"/>
    </inkml:context>
    <inkml:brush xml:id="br0">
      <inkml:brushProperty name="width" value="0.04013" units="cm"/>
      <inkml:brushProperty name="height" value="0.04013" units="cm"/>
      <inkml:brushProperty name="color" value="#00BFF3"/>
    </inkml:brush>
  </inkml:definitions>
  <inkml:trace contextRef="#ctx0" brushRef="#br0">63991 25747 548,'-4'-8'122,"8"2"-21,8 1-22,7 0-20,5 1-18,1 1-12,1-1-13,1 0-11,-1 0-13,-5 2-9,-3 0-11,-4 2-10,-4 0-10,1 2-9,-2 0-11,0 2-8</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3"/>
    </inkml:context>
    <inkml:brush xml:id="br0">
      <inkml:brushProperty name="width" value="0.04484" units="cm"/>
      <inkml:brushProperty name="height" value="0.04484" units="cm"/>
      <inkml:brushProperty name="color" value="#00BFF3"/>
    </inkml:brush>
  </inkml:definitions>
  <inkml:trace contextRef="#ctx0" brushRef="#br0">91362 33600 490,'-22'0'0,"1"0"0,2 0 0,3 0 0,-1 0 4,0 0 7,-1 0 8,-1 0 7,3 0 8,7 0 9,6 0 8,8 0 9,5 0-1,5 0-9,5 0-10,5 0-8,3 0-7,3 0-6,1 0-4,3 0-5,2 0-4,6 0-2,4 0-3,6 0-1,4 0-3,5 0 0,5 0-1,5 0-1,2 0-1,-3 0-1,-1 0-1,-2 0-1,-3 0-1,-3 2 1,-3 0 0,-2 2 1,-3-1 0,-1 1 1,-1 0 0,0 0 0,0-1 1,0 0 0,1-2 0,2 0 1,1-2-1,3 0-1,4-2-3,2 0-1,1 0 4,-1 0 6,-1 2 9,-1 0 8,-1 2 2,-2 0-3,-3 2-3,-1 0-3,-1 2-2,-2 0-3,-1 1-3,0 1-2,-2 0-2,0 0-2,-2-2-1,0 0-2,-2-2-2,-2-1-1,-2 0-2,-2-2-1,-1 0 0,-1 0 0,-2 0 1,0 0 1,0 0 0,1 0-1,0 0 1,2 0-1,-2 0 0,-3 0 1,-5 0 0,-3 0 1,-4 0-1,-3 0-2,-3 0-2,-3 0-2,-3 1-5,-4 2-6,-4 2-6,-4 2-6</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3"/>
    </inkml:context>
    <inkml:brush xml:id="br0">
      <inkml:brushProperty name="width" value="0.0396" units="cm"/>
      <inkml:brushProperty name="height" value="0.0396" units="cm"/>
      <inkml:brushProperty name="color" value="#00BFF3"/>
    </inkml:brush>
  </inkml:definitions>
  <inkml:trace contextRef="#ctx0" brushRef="#br0">95606 34850 555,'-15'17'125,"2"1"-26,3 3-28,1 1-27,1 3-16,0 1-4,1 2-3,-1 3-5,0-1-4,0 0-8,0-1-5,1-1-8,-1 0-7,0 0-10,0 2-10,1 1-9,0-2-6,2-3 0,2-5 0,2-3 0</inkml:trace>
</inkml:ink>
</file>

<file path=ppt/ink/ink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4"/>
    </inkml:context>
    <inkml:brush xml:id="br0">
      <inkml:brushProperty name="width" value="0.04301" units="cm"/>
      <inkml:brushProperty name="height" value="0.04301" units="cm"/>
      <inkml:brushProperty name="color" value="#00BFF3"/>
    </inkml:brush>
  </inkml:definitions>
  <inkml:trace contextRef="#ctx0" brushRef="#br0">96974 34938 511,'14'-30'3,"-3"5"7,-3 3 5,-2 5 8,-3 2 1,0 0 0,-2 2-2,0 1-1,-3 1-2,-2 2 0,-4 3-3,-2 1 0,-2 1-2,-1 2-1,-1 0 0,-1 2-1,-1 1-1,1 2 0,-1 2-2,0 2 0,1 0 0,1 1-1,1 0 0,1 0 1,0 0-1,2 1 0,1 2 0,1 0 1,1 2-1,2 3 1,2 3 1,2 3 1,2 2 0,2-1-1,2 1 1,2-1 0,1 1-1,3 1-2,2 1-1,1 1-2,1-1-2,-2-1-1,-3-3 0,-1-1-3,-2-2 0,0-1 1,-2-1-1,0-1 0,-2-1-1,-3-1 0,0-1-1,-3 0 0,-3-2 0,-2-1-1,-3 0 0,-3-2-1,-3-1 0,0-2-4,-1-3-2,-1 0-4,0-2 0,1 0 1,1 0 0,1 0 1,1-2 2,3 0 0,1-3 2,2-2 0,3-3 2,2-3-1,4-5 0,2-4 0,5-2-1,4-3 0,5-1-2,5-2-2,4-1 1,5-1-1,3 1 2,4 0 0,1 1-4,-2 3-8,-2 3-7,-1 3-7,-5 3-3,-6 3 4,-5 2 3,-6 4 3</inkml:trace>
</inkml:ink>
</file>

<file path=ppt/ink/ink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7"/>
    </inkml:context>
    <inkml:brush xml:id="br0">
      <inkml:brushProperty name="width" value="0.04093" units="cm"/>
      <inkml:brushProperty name="height" value="0.04093" units="cm"/>
      <inkml:brushProperty name="color" value="#00BFF3"/>
    </inkml:brush>
  </inkml:definitions>
  <inkml:trace contextRef="#ctx0" brushRef="#br0">83721 40400 537,'0'44'123,"0"-6"-28,0-6-28,0-5-28,-1-3-16,0 1-1,-2 0-2,0 2-2,-1 1-2,0 1-3,0 1-3,1 1-1,-2 0-4,0 2-3,-2 1-2,0 1-3,0-2-3,-1-2-3,0-3-4,0-3-3,1-3-10,1-3-16,0-3-16,2-3-16,2-4-3,4-4 13,4-6 12,4-4 12,0-3 9,1 0 7,-2 1 5,-1-1 7</inkml:trace>
</inkml:ink>
</file>

<file path=ppt/ink/ink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7"/>
    </inkml:context>
    <inkml:brush xml:id="br0">
      <inkml:brushProperty name="width" value="0.03819" units="cm"/>
      <inkml:brushProperty name="height" value="0.03819" units="cm"/>
      <inkml:brushProperty name="color" value="#00BFF3"/>
    </inkml:brush>
  </inkml:definitions>
  <inkml:trace contextRef="#ctx0" brushRef="#br0">86500 40600 576,'8'14'-6,"0"-1"24,-1-2 25,1-2 23,0-2 6,2 1-11,0 0-11,1 0-11,0-1-10,-1 1-6,-1 0-6,0 0-7,-1-1-9,1 1-7,1 0-10,2 0-9</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7"/>
    </inkml:context>
    <inkml:brush xml:id="br0">
      <inkml:brushProperty name="width" value="0.03756" units="cm"/>
      <inkml:brushProperty name="height" value="0.03756" units="cm"/>
      <inkml:brushProperty name="color" value="#00BFF3"/>
    </inkml:brush>
  </inkml:definitions>
  <inkml:trace contextRef="#ctx0" brushRef="#br0">86295 41950 585,'-13'1'10,"4"2"21,6 2 21,5 1 20,2 2 4,3-2-16,2-1-13,2 0-16,0-1-11,1 1-8,0 1-8,-1 2-9,1-1-9,0 1-10,-1 0-11,1 0-11,0-1-2,-1-1 3,1-1 5,0 0 3</inkml:trace>
</inkml:ink>
</file>

<file path=ppt/ink/ink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9"/>
    </inkml:context>
    <inkml:brush xml:id="br0">
      <inkml:brushProperty name="width" value="0.04151" units="cm"/>
      <inkml:brushProperty name="height" value="0.04151" units="cm"/>
      <inkml:brushProperty name="color" value="#00BFF3"/>
    </inkml:brush>
  </inkml:definitions>
  <inkml:trace contextRef="#ctx0" brushRef="#br0">91209 39887 529,'-9'-6'27,"0"6"14,-1 4 12,-1 6 14,-2 2 0,0 3-12,-1 1-13,-1 3-13,-2 1-7,-1 1-3,-3 1-4,-1 1-2,-1 0-3,1-1-5,1-1-4,1-1-4,0-1-1,1-1 0,-1-1 1,0-1 0,2 0 1,1 0 1,2-1-1,3 1 1,5-2 1,10-3 1,10-3 0,9-2 2,4-3 1,-1-1-1,-3 0-1,-1-1 0,0-1 0,5 0 0,3 0 0,5 0 0,0 0 0,0 0-1,-1 0-1,-1 0 1,-2 0-4,0 0-3,-1 0-5,-1 0-3,-3 0-4,-3 0-3,-4 0-3,-5 0-3,-1 0-4,0 0-5,-1 0-4,1 0-5,-3-2-3,-4 0 1,-6-3 1,-4-2 0</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49"/>
    </inkml:context>
    <inkml:brush xml:id="br0">
      <inkml:brushProperty name="width" value="0.04082" units="cm"/>
      <inkml:brushProperty name="height" value="0.04082" units="cm"/>
      <inkml:brushProperty name="color" value="#00BFF3"/>
    </inkml:brush>
  </inkml:definitions>
  <inkml:trace contextRef="#ctx0" brushRef="#br0">92158 39861 538,'-1'-13'63,"0"8"-4,-2 7-5,0 6-3,-1 5-6,2 3-5,0 3-6,2 3-7,-1 4-4,0 5-3,-2 5-4,0 5-4,-1 4-3,-2 7-3,0 6-3,-1 6-4,-2 3-4,0 1-8,-1 1-8,-1 1-8,0-5-1,2-7 3,2-10 5,3-8 3,0-7-5,0-3-16,0-5-15,0-3-16</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6"/>
    </inkml:context>
    <inkml:brush xml:id="br0">
      <inkml:brushProperty name="width" value="0.04485" units="cm"/>
      <inkml:brushProperty name="height" value="0.04485" units="cm"/>
    </inkml:brush>
  </inkml:definitions>
  <inkml:trace contextRef="#ctx0" brushRef="#br0">63938 33250 490,'-15'0'6,"2"0"12,3 0 11,1 0 12,4 0 5,8 2-4,6 0-3,7 2-4,6 0-3,3 0-2,5-1-4,3 1-2,0 0-4,-6 0-6,-3 0-7,-6 0-5,-3 0-4,-1 0 0,-1 0-2,0 0-2,-3 0-6,-3 3-15,-2 2-14,-4 2-15,-2 1-3,-4 0 6,-2-1 6,-3 1 6,-2-1 5,0-1 4,0 0 5,1-2 4,-2-1 5,-2 0 3,-1-2 5,-3 0 4,-1-2 2,1 1 1,-1 0 1,1 0 1,-1 1 0,1 0 2,-1 1 1,0 2 1,1-1 0,1-1 0,1 0-1,1-2 0,1 1 4,2 0 12,3 1 9,1 2 12,1 0 3,0-1-4,0 1-3,1 0-3,0 0-3,2 2-2,2 0-2,2 1-3,1 1-1,0 2-1,0 0 0,0 1-1,0 2-1,2 5-2,0 3 0,2 5-2,-1 2-1,-1 4-2,0 3-2,-1 3-2,-1 0-3,0-1-3,0 0-5,0-1-4,0-3-2,2-4-1,0-4-2,1-3-2,1-10-9,-2-14-20,0-15-18,-2-15-20,0-9 0,0-1 18,0-2 18,0-2 19,0 2 11,-2 6 6,0 5 5,-2 7 6,1 4 4,1 2 5,0 4 5,2 3 4,1 1 4,1 0 2,3 1 3,2-1 3,2 1 0,4 2-2,2 2-1,3 2-2,2 1-3,1 0-2,1 0-3,1 0-4,1 0-1,1 0-2,1 0-1,1 0-2,-1 0-2,-1-2-2,-3-1-2,-1 0-3,-3 0-1,-1 0-3,-2 2-2,-2 1-2,-2-1-4,-1-1-3,-1 0-4,0-1-5,-3-2 0,-1 0 3,-2-2 2,-2 0 4,-1-1 2,-2 1 3,0-1 5,-1 0 2,-2 0 4,0 0 1,-2 0 3,0 1 2,-1-1 2,0 2 2,1 1 2,-1 0 3,0 1 1,0 0 2,0 0 2,0 0 2,-1 4 3,-1 8 4,-3 8 5,-1 7 5,-2 8-1,0 5-5,1 6-4,-1 6-6,1-1-4,4-8-7,3-8-6,3-7-5,1-5-5,2-1-2,0-1-1,2-1-2,1-1-2,2-1-2,2 0-2,2-2-2,2-2 0,5-4 2,4-4 1,3-4 2,4-4-4,3-4-9,3-4-10,3-3-9,1-4-3,0 0 4,0 0 4,1-2 3,-4 0 3,-6 4 3,-5 3 4,-6 3 3,-4 2 2,-1 1 4,-1 0 3,0 2 3</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7"/>
    </inkml:context>
    <inkml:brush xml:id="br0">
      <inkml:brushProperty name="width" value="0.04371" units="cm"/>
      <inkml:brushProperty name="height" value="0.04371" units="cm"/>
    </inkml:brush>
  </inkml:definitions>
  <inkml:trace contextRef="#ctx0" brushRef="#br0">66010 33788 503,'-1'-15'5,"0"2"9,-2 3 11,0 1 9,-2 5 7,-2 8 2,-2 8 2,-1 7 3,-2 5-2,2-1-8,1 1-8,1-1-7,0 1-4,2-1-3,1 1-1,0-1-2,1-1-2,0-1-2,0-3-1,1-1-2,0-1-2,3 0-1,4-1-2,2 1-2,2-2-1,2-1 2,0-2 0,1-2 1,1-1-1,0 1-4,-1 2-3,1 0-3,-2 2-4,-2 3-3,-4 3-5,-2 3-3,-5 2 1,-6-1 4,-6 1 6,-5-1 5,-4 0 3,1-3 0,0-1 1,-1-2 0,2-3-3,3-3-4,3-3-5,3-2-4,4-8-6,6-8-4,6-11-4,6-9-5,2-2-1,-1 5 3,-1 7 3,0 5 3</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3"/>
    </inkml:context>
    <inkml:brush xml:id="br0">
      <inkml:brushProperty name="width" value="0.03774" units="cm"/>
      <inkml:brushProperty name="height" value="0.03774" units="cm"/>
      <inkml:brushProperty name="color" value="#F2385B"/>
    </inkml:brush>
  </inkml:definitions>
  <inkml:trace contextRef="#ctx0" brushRef="#br0">94300 13800 582,'-24'-24'-5,"4"4"14,3 3 16,3 3 15,-5 1 4,-12 1-7,-13-1-9,-12 1-7,-7 8-6,1 20-4,-1 18-4,1 20-5,-1 8 0,1 1 1,-1-1 1,1 1 1,2-3 1,7-2 0,6-3 1,7-3 0,5-1 0,7 4 1,6 3 0,7 3 1,8-1 0,14-2 0,11-3 0,14-3 1,11-2-1,14 0-1,11 0-1,14 0-2,3-2 0,-2-3 0,-3-3 0,-3-2 0,-7-1 0,-9 3 1,-10 3-1,-8 4 1,-9 1-2,-6 0-7,-6 0-5,-6 0-5,-12 3-4,-15 6-2,-15 7-1,-16 6-2,-13 1 1,-9-3 2,-10-3 3,-8-2 2,-4-8 3,3-8 1,3-10 1,4-9 2,4-10 2,6-9 5,7-10 4,6-8 5,6-11 2,6-8 2,7-10 1,6-9 2,13-16-1,23-22-4,22-22-4,22-21-3,15-15-4,9-6-4,10-6-5,10-6-3,0-4-2,-5 1 1,-7-1 1,-5 1 1,-4-3-6,0-2-12,0-3-13,0-3-11,-7 13-3,-11 32 11,-14 31 8,-11 32 10</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8"/>
    </inkml:context>
    <inkml:brush xml:id="br0">
      <inkml:brushProperty name="width" value="0.04415" units="cm"/>
      <inkml:brushProperty name="height" value="0.04415" units="cm"/>
      <inkml:brushProperty name="color" value="#00BFF3"/>
    </inkml:brush>
  </inkml:definitions>
  <inkml:trace contextRef="#ctx0" brushRef="#br0">65700 26700 498,'39'6'169,"-2"-1"-41,0-2-41,-1-2-40,0-1-23,4 0-4,3 0-5,2 0-4,-2 1-12,-10 2-23,-8 2-22,-8 2-22</inkml:trace>
</inkml:ink>
</file>

<file path=ppt/ink/ink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7"/>
    </inkml:context>
    <inkml:brush xml:id="br0">
      <inkml:brushProperty name="width" value="0.04877" units="cm"/>
      <inkml:brushProperty name="height" value="0.04877" units="cm"/>
    </inkml:brush>
  </inkml:definitions>
  <inkml:trace contextRef="#ctx0" brushRef="#br0">66981 34106 451,'7'-8'0,"0"-1"0,-2-2 0,0 0 0,-2 3 9,-1 6 21,0 8 19,-2 6 20,-1 6 3,-2 3-12,-2 5-13,-1 3-12,-2 3-8,0 0-3,0 2-4,1 1-3,0-1-2,2-2-1,2-1-1,2-3-1,1-2-1,0-3-2,0-3 0,0-3-3,3-5-6,7-6-10,8-8-12,6-6-10,2-6-6,-2-5 1,-1-5 2,-3-5 1,-1-4 2,-1-1 4,-1-2 5,-1-2 4,-1-1 4,-3 2 3,-1 0 2,-2 2 3,-2 1 4,-2 3 3,-3 3 4,0 3 3,-4 4 3,-2 3 0,-4 4 1,-2 5 0,-2 2 1,-1 2-1,-1 2 0,-1 2-1,-1 3-3,-2 4-8,0 4-7,0 3-7,-1 3-7,4 1-5,3 2-5,3 0-6,1-1-2,2-3 1,1-3 1,1-3 2</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8"/>
    </inkml:context>
    <inkml:brush xml:id="br0">
      <inkml:brushProperty name="width" value="0.04293" units="cm"/>
      <inkml:brushProperty name="height" value="0.04293" units="cm"/>
    </inkml:brush>
  </inkml:definitions>
  <inkml:trace contextRef="#ctx0" brushRef="#br0">68191 34750 512,'-15'16'137,"2"1"-30,2 1-32,3 1-31,-1 2-18,0 1-4,-1 2-4,-1 3-4,-1-1-3,2-1-2,1-3-1,1-1 0,1-3-3,2 0-2,2 0-2,2-2-3,2-2-3,4-3-4,2-3-3,3-2-4,4-3-3,1 0 1,5-2 0,2 0 0,2-3 0,2 0-3,3-3-2,1-2-2,0 0-2,-3 2-1,-4 2-2,-1 2-2,-6 0-3,-5-3-2,-6-4-4,-6-2-2</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8"/>
    </inkml:context>
    <inkml:brush xml:id="br0">
      <inkml:brushProperty name="width" value="0.0389" units="cm"/>
      <inkml:brushProperty name="height" value="0.0389" units="cm"/>
    </inkml:brush>
  </inkml:definitions>
  <inkml:trace contextRef="#ctx0" brushRef="#br0">68542 34937 565,'-14'-6'27,"4"6"14,4 4 13,5 6 14,1 3 0,0 5-13,0 3-13,0 5-12,-1 2-10,-1 0-5,0 2-5,-1 1-5,-2 1-9,0 0-8,-1 2-10,-2 1-10,1 0-5,1 0 0,0 0-2,2 1 0,0-5 3,0-6 5,0-7 7,1-7 6,-1-3-1,0 0-6,0 0-7,0 0-7</inkml:trace>
</inkml:ink>
</file>

<file path=ppt/ink/ink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8"/>
    </inkml:context>
    <inkml:brush xml:id="br0">
      <inkml:brushProperty name="width" value="0.04214" units="cm"/>
      <inkml:brushProperty name="height" value="0.04214" units="cm"/>
    </inkml:brush>
  </inkml:definitions>
  <inkml:trace contextRef="#ctx0" brushRef="#br0">69800 34950 522,'8'23'174,"-1"-2"-39,1 0-39,0 0-39,-1-3-42,-1-2-41,-1-1-43,0-2-42</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9"/>
    </inkml:context>
    <inkml:brush xml:id="br0">
      <inkml:brushProperty name="width" value="0.04651" units="cm"/>
      <inkml:brushProperty name="height" value="0.04651" units="cm"/>
    </inkml:brush>
  </inkml:definitions>
  <inkml:trace contextRef="#ctx0" brushRef="#br0">70950 33930 472,'7'-22'7,"-1"6"13,0 5 14,-2 5 13,-1 6 8,-2 10-1,-2 8 2,-2 9 0,-2 3-4,-3-2-12,-4-2-10,-2-1-11,-2-2-5,-1-2-2,-1 0 0,-1 0-1,0-3-3,3 0-7,1-1-7,2 0-6,2-2-3,3-1 1,1-1 1,2-1 1,3-2 1,4-2 3,4-4 1,4-2 2,3-2 0,5 0 0,3 0-1,5 0-1,1 0-1,1 0-2,-1 0-2,0 0-2,0-1-2,-3 0-2,-2-2-1,-1 0-3,-3 0-2,-3 2-5,-3 2-5,-2 2-5</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9"/>
    </inkml:context>
    <inkml:brush xml:id="br0">
      <inkml:brushProperty name="width" value="0.04579" units="cm"/>
      <inkml:brushProperty name="height" value="0.04579" units="cm"/>
    </inkml:brush>
  </inkml:definitions>
  <inkml:trace contextRef="#ctx0" brushRef="#br0">71579 34268 480,'-14'-8'6,"3"1"12,3-1 13,2 0 12,3 2 3,1 6-5,0 4-5,2 6-7,0 3 0,2 3 2,0 3 4,1 3 2,0 2 0,0 1-6,-2 1-4,0 1-5,-1 1-7,0 2-9,0 2-11,0 3-9,-1-1-9,0 0-9,-2-1-10,0-1-9,-1-4-7,1-4-3,-1-5-5,0-4-4</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1:59"/>
    </inkml:context>
    <inkml:brush xml:id="br0">
      <inkml:brushProperty name="width" value="0.04391" units="cm"/>
      <inkml:brushProperty name="height" value="0.04391" units="cm"/>
    </inkml:brush>
  </inkml:definitions>
  <inkml:trace contextRef="#ctx0" brushRef="#br0">72465 34109 500,'8'-14'7,"-2"3"13,-1 3 13,0 2 13,-2 4 6,1 4-3,0 4-1,0 4-3,-1 2-4,0 3-4,-2 2-5,0 1-5,-1 2-5,0 1-4,0 1-6,0 1-5,-2 2-4,-2 3-4,-4 3-4,-1 2-4,-3 0-2,2-3 0,1-5 0,1-3 0</inkml:trace>
</inkml:ink>
</file>

<file path=ppt/ink/ink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00"/>
    </inkml:context>
    <inkml:brush xml:id="br0">
      <inkml:brushProperty name="width" value="0.03615" units="cm"/>
      <inkml:brushProperty name="height" value="0.03615" units="cm"/>
    </inkml:brush>
  </inkml:definitions>
  <inkml:trace contextRef="#ctx0" brushRef="#br0">72500 34626 608,'8'-8'26,"1"0"11,2 0 11,0 1 11,2-1 1,1 2-13,3 1-12,2 0-12,-1 1-7,0 1-1,0-1-2,-2 0-1,-1 0-14,-1 0-30,-1 0-28,-1 0-29,-1 0-5,-2 1 19,-2-1 17,-2 0 19</inkml:trace>
</inkml:ink>
</file>

<file path=ppt/ink/ink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00"/>
    </inkml:context>
    <inkml:brush xml:id="br0">
      <inkml:brushProperty name="width" value="0.05363" units="cm"/>
      <inkml:brushProperty name="height" value="0.05363" units="cm"/>
    </inkml:brush>
  </inkml:definitions>
  <inkml:trace contextRef="#ctx0" brushRef="#br0">73263 33486 410,'-7'-15'4,"2"2"8,3 3 8,1 1 9,1 4 9,0 6 9,0 6 11,0 6 11,0 4-2,0 3-13,0 3-12,0 3-13,0 2-6,0 2-3,0 2 0,0 3-3,0 0-1,0 0-5,0 0-2,0 1-4,0 0-6,0 2-5,0 2-7,0 2-7,0 0-5,0 0-4,0-1-4,0-2-4,-1-1-2,0-3 2,-2-4 2,0-2 1,-1-3 1,1-5-2,-1-3-2,0-4-1</inkml:trace>
</inkml:ink>
</file>

<file path=ppt/ink/ink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00"/>
    </inkml:context>
    <inkml:brush xml:id="br0">
      <inkml:brushProperty name="width" value="0.05798" units="cm"/>
      <inkml:brushProperty name="height" value="0.05798" units="cm"/>
    </inkml:brush>
  </inkml:definitions>
  <inkml:trace contextRef="#ctx0" brushRef="#br0">73350 34675 379,'37'-50'27,"-6"10"3,-4 10 3,-5 9 4,-2 7 1,0 1-3,-1 2-3,1 2-3,-1 3-3,-1 2-1,-1 4-3,-1 3-2,-2 3-1,-2 5-2,-4 5-2,-3 5-1,-2 4-3,-4 1-4,-2 2-4,-3 3-4,-2-2-1,0-2 0,0-3 1,0-3 1,5-6-4,10-10-9,10-10-9,9-10-9,3-4-1,-3 1 7,-5 1 5,-3 1 7,-3 1 3,-3 2-1,-1 3-1,-2 1 1,1-1-2,6-3 0,4-5-1,5-3-1,-1-1 2,-4 4 6,-4 5 7,-6 3 5,-4 5 12,-2 6 18,-4 6 19,-2 6 17,-1 2 3,0 1-15,1 0-13,2-1-15,0 1-8,0 1-4,0 1-4,0 2-4,2-3-5,4-1-9,4-4-9,3-3-7,3-3-5,2-6 1,0-5 0,1-4 0,1-4 0,1-3 2,1-3 1,1-3 1,-1-1 3,-1-1 2,-3 1 4,-1-1 4,-3 1 1,-4 1 2,-5 1 2,-2 1 2,-4 2 0,-1 1 2,0 2 0,-1 3 1,-5 2-2,-6 4-4,-7 4-5,-7 4-4,-5 5-5,-6 7-6,-5 7-5,-4 8-5,2-1-6,10-4-5,9-5-4,11-5-6</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9"/>
    </inkml:context>
    <inkml:brush xml:id="br0">
      <inkml:brushProperty name="width" value="0.03938" units="cm"/>
      <inkml:brushProperty name="height" value="0.03938" units="cm"/>
      <inkml:brushProperty name="color" value="#00BFF3"/>
    </inkml:brush>
  </inkml:definitions>
  <inkml:trace contextRef="#ctx0" brushRef="#br0">65308 27650 558,'-34'8'54,"13"0"1,11-1 3,12 1 2,9-1-3,7-2-8,7-3-9,7 0-7,4-2-10,3 0-12,1 0-10,2 0-10,0 0-8,0 2-3,-1 0-2,-2 2-3,-4-1-3,-7 1-3,-9 0-2,-7 0-4,-4 0-3,0 0-5,0 0-4,0 0-4</inkml:trace>
</inkml:ink>
</file>

<file path=ppt/ink/ink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5"/>
    </inkml:context>
    <inkml:brush xml:id="br0">
      <inkml:brushProperty name="width" value="0.03392" units="cm"/>
      <inkml:brushProperty name="height" value="0.03392" units="cm"/>
    </inkml:brush>
  </inkml:definitions>
  <inkml:trace contextRef="#ctx0" brushRef="#br0">64209 48098 648,'8'-9'-34,"-2"0"6,-1-2 8,0 1 6,-3 2 17,-4 10 27,-4 8 27,-4 9 27,-2 5 4,1 1-22,-1 1-19,0 1-22,0 1-11,-1 2-2,-1 2-4,-1 3-2,-1 0-2,1 2-1,-1 0-2,0 2-2,1-1 0,1-2-1,1-2 0,1-1 0,3-6-7,6-9-14,6-9-13,6-8-14,4-9-6,3-8 4,3-7 5,3-8 2,1-6 6,-1-3 5,-1-2 6,-1-4 5,-3 4 6,-3 8 3,-4 9 4,-4 9 4</inkml:trace>
</inkml:ink>
</file>

<file path=ppt/ink/ink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6"/>
    </inkml:context>
    <inkml:brush xml:id="br0">
      <inkml:brushProperty name="width" value="0.04317" units="cm"/>
      <inkml:brushProperty name="height" value="0.04317" units="cm"/>
    </inkml:brush>
  </inkml:definitions>
  <inkml:trace contextRef="#ctx0" brushRef="#br0">64800 48088 509,'0'-23'0,"0"4"0,0 3 0,0 3 0,0 2 2,0 1 4,0 0 4,0 2 5,1 4 6,4 8 9,2 8 10,3 7 9,1 5 2,0-1-8,-2 1-7,0-1-8,-2 1-4,-1 1-3,-1 1-2,0 1-4,-1-1-1,0 0-1,0-1 0,0-1-2,0 0-2,1-1-1,2 1-2,0-1-3,0-1-1,0-3-1,-2-3-1,0-3-1,-1-2-1,3-2-1,2-2-2,2-2-1,1-4-1,-1-6 0,1-6-1,0-6 0,-1-3 0,1-1 2,0-1 1,0 0 1,0-3 2,3-3 0,2-3 0,1-3 1,1-2-1,-1 0 0,0-2-1,-2 0-1,-1 0 0,-1 3-2,-1 4 0,0 2-1,-2 3-2,-1 3-5,-1 3-3,0 3-6</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6"/>
    </inkml:context>
    <inkml:brush xml:id="br0">
      <inkml:brushProperty name="width" value="0.027" units="cm"/>
      <inkml:brushProperty name="height" value="0.027" units="cm"/>
    </inkml:brush>
  </inkml:definitions>
  <inkml:trace contextRef="#ctx0" brushRef="#br0">67800 48350 814,'14'21'97,"-1"-6"-36,-3-3-33,-1-6-36,-2-1-20,-2 2-7,-3 1-7,0 3-6,-2 0-1,0-1 8,0-1 7,0 0 7</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6"/>
    </inkml:context>
    <inkml:brush xml:id="br0">
      <inkml:brushProperty name="width" value="0.03356" units="cm"/>
      <inkml:brushProperty name="height" value="0.03356" units="cm"/>
    </inkml:brush>
  </inkml:definitions>
  <inkml:trace contextRef="#ctx0" brushRef="#br0">67481 49350 655,'-14'1'12,"5"2"13,3 2 13,4 1 13,4 2 3,4-2-7,3-1-5,5 0-8,0-1-8,-1 1-12,-2 2-12,-2 0-13,-2 1-7,1 1-3,0 2-4,0 0-4</inkml:trace>
</inkml:ink>
</file>

<file path=ppt/ink/ink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8"/>
    </inkml:context>
    <inkml:brush xml:id="br0">
      <inkml:brushProperty name="width" value="0.03599" units="cm"/>
      <inkml:brushProperty name="height" value="0.03599" units="cm"/>
    </inkml:brush>
  </inkml:definitions>
  <inkml:trace contextRef="#ctx0" brushRef="#br0">76255 47781 611,'-13'-7'7,"6"0"16,6 2 14,6 1 16,6 0 3,5 2-7,7 0-8,5 2-8,3 0-7,-2 0-5,0 0-6,-1 0-6,-2 0-3,-1 2-1,-3 0-1,-1 2 0,-4 0-10,-1 3-16,-4 2-16,-3 2-17,-4 0-6,-8 1 4,-6 0 4,-7 0 5,-4-1 4,1-1 8,-1-1 5,1 0 7,1-2 5,2 1 5,4 0 3,3 0 5</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8"/>
    </inkml:context>
    <inkml:brush xml:id="br0">
      <inkml:brushProperty name="width" value="0.04061" units="cm"/>
      <inkml:brushProperty name="height" value="0.04061" units="cm"/>
    </inkml:brush>
  </inkml:definitions>
  <inkml:trace contextRef="#ctx0" brushRef="#br0">76091 48297 541,'-15'0'0,"2"2"0,3 0 0,1 2 0,1-1 2,0-1 4,0 0 4,1-1 3,-1 0 7,2 3 8,1 4 8,0 2 9,2 2 1,0 1-7,2 1-5,0 2-8,1 0-4,0 3-3,0 1-4,0 3-3,0 1-3,0 3-1,0 1-2,0 2-1,-1 1-4,-2-1-5,-2-2-5,-1 1-4,-1-4-3,2-3 2,2-5 1,2-3 1,1-6-8,0-8-17,0-8-17,0-8-16,0-4-2,0 1 17,0-1 15,0 1 16,0 0 9,2 3 1,0 1 2,2 2 2,0 2 7,2 1 14,0 0 14,1 2 13,2 1 7,4 1-3,2 0-3,3 2-1,2 0-5,1 0-3,1 0-6,1 0-4,0 1-3,-1 0 0,-1 2-2,-1 0-1,-1 0-3,-1-2-7,-1-2-8,0-1-6,-2-2-5,-1 0-4,-1 0-3,-1 1-4,-2-1-1,-2 0 3,-4 0 4,-2 0 2,-2 0 0,0 1 0,0-1-1,0 0-1,0 0 2,0 0 6,0 1 5,0-1 6,-1 0 5,-2 2 7,-2 1 6,-2 0 6,-2 2 4,-1 0 3,-3 2 2,-2 0 3,0 3 0,1 4-5,1 4-3,1 4-3,0 2-4,0 1-1,0 1-3,1 1-3,0 0 0,2 1-1,2 0 0,2-1-1,2 0 0,0-1-4,2-1-1,0 0-3,2-3-3,2-1 0,2-3-3,2 0-1,3-3-3,4-1-4,3-1-5,5 0-5,2-3-4,2-4-5,3-4-4,1-4-5,1-3-2,-1-3 3,-2-3 2,1-3 1,-2-3 3,0-1 3,1-2 4,-1-2 2,-1-1 3,-1 1 1,-3 1 2,-1 1 1,-3 2 5,-3 3 5,-3 3 5,-2 3 7,-5 4 12,-2 3 18,-6 4 19,-2 4 19,-4 5 3,0 7-14,-1 8-12,-1 6-14,0 3-8,4 0-5,3 1-4,2-1-4,2-1-4,0-5-3,0-3-3,0-5-4,1-2-1,2 0-1,2-2-1,2-1-1,0 1-2,-1 0-2,0 1-1,-2 2-4,-1 0-1,-2 1-1,-2 1-3,-2 1-1,-3 1 0,-3 1-1,-5 2 2,-4 0-1,-2-1 1,-1 1 0,-1-2 1,-1-1 0,1-2-1,1-1 0,3-2-3,1-2 0,3-4-4,2-2-4,4-6-5,3-2-4,2-3-1,4 0 5,2 0 5,4 1 5</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9"/>
    </inkml:context>
    <inkml:brush xml:id="br0">
      <inkml:brushProperty name="width" value="0.04319" units="cm"/>
      <inkml:brushProperty name="height" value="0.04319" units="cm"/>
    </inkml:brush>
  </inkml:definitions>
  <inkml:trace contextRef="#ctx0" brushRef="#br0">78881 48352 509,'8'-8'-1,"2"-1"0,0-2-1,1 0-1,-1 0 8,-4 3 18,-4 1 17,-4 2 17,-3 3 3,0 6-10,-1 4-10,-1 5-11,-1 4-6,0 3-2,0 3 0,0 3-3,1 2 0,1-1-2,0 0 0,2 1-2,0-2-2,2 0-1,0-1-3,2-1-1,1-2-2,2-5-2,2-3-2,2-4-3,2-4-2,3-4-1,3-4 0,3-4-2,2-4 0,1-4 1,1-3 1,1-5 2,0-2-5,-1-3-8,-1-1-10,-1-2-8,-2-1-2,-3-1 6,-2 1 5,-4 0 7,-2 2 4,-2 3 4,-3 5 4,0 3 4,-4 4 3,-4 1 3,-4 2 3,-4 2 2,-1 3 2,-1 2-2,1 4-1,-1 3-2,1 1 0,1 3-1,0 2 0,2 2 0,1 1-6,2 1-8,3 1-10,1 1-10,3 0-5,4-2-4,4-3-3,4-1-4</inkml:trace>
</inkml:ink>
</file>

<file path=ppt/ink/ink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9"/>
    </inkml:context>
    <inkml:brush xml:id="br0">
      <inkml:brushProperty name="width" value="0.04134" units="cm"/>
      <inkml:brushProperty name="height" value="0.04134" units="cm"/>
    </inkml:brush>
  </inkml:definitions>
  <inkml:trace contextRef="#ctx0" brushRef="#br0">79921 48600 532,'-15'16'81,"4"-1"-12,3 1-12,3-1-13,1 1-7,0 1-4,0 1-3,0 1-4,1 1-3,2-1-3,2 1-4,2-1-3,2 0-3,2-3-4,1-1-3,3-2-5,2-3-4,3-1-7,4-2-6,2-2-7,2-2-5,2 0-5,3-2-5,1 0-4,0-2-3,-3 0 1,-3-2 2,-3 0 0,-4-2 3,-3 0 7,-4-1 5,-4-1 6</inkml:trace>
</inkml:ink>
</file>

<file path=ppt/ink/ink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19"/>
    </inkml:context>
    <inkml:brush xml:id="br0">
      <inkml:brushProperty name="width" value="0.03548" units="cm"/>
      <inkml:brushProperty name="height" value="0.03548" units="cm"/>
    </inkml:brush>
  </inkml:definitions>
  <inkml:trace contextRef="#ctx0" brushRef="#br0">80497 48709 620,'-10'-8'4,"-4"0"10,-4 0 9,-3 0 10,-1 2 4,3 2-2,3 4-1,3 3 0,1 2-3,1 3-3,-1 3-2,0 4-3,1 2-4,1 5-4,0 3-5,2 4-5,0 3-3,-2 2 1,0 3-1,-1 1 0,0-1-6,2-2-10,2-4-10,3-2-10,0-4-10,2-5-9,0-5-8,2-4-10</inkml:trace>
</inkml:ink>
</file>

<file path=ppt/ink/ink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0"/>
    </inkml:context>
    <inkml:brush xml:id="br0">
      <inkml:brushProperty name="width" value="0.03992" units="cm"/>
      <inkml:brushProperty name="height" value="0.03992" units="cm"/>
    </inkml:brush>
  </inkml:definitions>
  <inkml:trace contextRef="#ctx0" brushRef="#br0">83550 48693 551,'1'-14'0,"2"1"0,2 2 0,2 3 0,4 0 6,7 0 15,7 0 13,7 1 13,0 0 3,-4 2-9,-5 2-8,-4 2-9,-3 1-5,1 2-1,1 0-2,1 2 0,0 0-2,-1 3 0,-1 2 0,-1 2-1,-1 0 1,-2 1-2,-3 0 0,-1 0-1,-1-1-1,0-1-4,0-1-3,0 0-2,0-2-6,1-1-7,2-1-6,0 0-8,3-2-1,5 0 2,5-2 3,5 0 3,4-2-2,6 0-7,5-2-7,4 0-7,1-2-1,-6 0 6,-4-1 6,-5-1 6,-5-1 2,-3 2 0,-5 1-1,-3 0 0</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5:59"/>
    </inkml:context>
    <inkml:brush xml:id="br0">
      <inkml:brushProperty name="width" value="0.04645" units="cm"/>
      <inkml:brushProperty name="height" value="0.04645" units="cm"/>
      <inkml:brushProperty name="color" value="#00BFF3"/>
    </inkml:brush>
  </inkml:definitions>
  <inkml:trace contextRef="#ctx0" brushRef="#br0">68528 26071 473,'15'-21'0,"0"5"0,-2 4 0,-1 6 0,1 3 7,2 2 15,1 2 14,3 2 14,-1 2 4,-3 4-10,-2 2-8,-4 3-8,-3 3-8,-4 3-7,-4 3-6,-4 3-6,-4 2-4,-6 1 2,-4 1 0,-5 1 1,-1-2-2,1-2-5,3-3-6,1-3-5,3-2-1,3-3 2,2-1 4,4-2 2,4-3 6,6-3 9,6-2 7,6-4 9,3-1 4,1 0-3,1 0-1,2 0-2,0 2-1,1 2 2,1 4 1,1 2 0,-2 2 1,-3 1-3,-4 1-3,-4 2-2,-4 0-1,-3 1-1,-2 1-2,-4 1 1,-2 1-3,-5 1-2,-4 1-2,-4 1-3,-2-1-3,-3-1-8,-1-3-5,-3-1-8,1-3-5,3-4-6,3-5-7,3-2-5,2-6-6,2-2-3,3-5-5,1-4-3</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1"/>
    </inkml:context>
    <inkml:brush xml:id="br0">
      <inkml:brushProperty name="width" value="0.05274" units="cm"/>
      <inkml:brushProperty name="height" value="0.05274" units="cm"/>
    </inkml:brush>
  </inkml:definitions>
  <inkml:trace contextRef="#ctx0" brushRef="#br0">88915 47452 417,'8'-6'68,"-2"4"-10,-1 4-10,0 4-9,-2 3-7,-1 2-5,0 1-3,-1 3-5,-3 1-3,-2 1 0,-4 1-2,-2 1-1,-2 2-1,1 1-2,-1 3-3,0 1-3,1 0-1,0-3-3,2-3-2,1-3-3,2-6-6,6-10-12,4-10-10,6-9-10,1-5-3,1 2 7,0 3 8,0 1 7,-1 3 4,-1 1 3,0 2 2,-2 2 3,0 2 2,0 1 4,-1 0 2,1 2 4,1-1 6,2-2 6,2-2 8,1-1 8,1-1 1,-2 2-4,-3 2-5,-1 3-3,-2 1 0,-2 6 6,-2 2 6,-2 5 5,0 2 0,2 1-6,2 2-7,2 0-5,1 0-5,-1 1-5,1 0-5,0-1-4,0 0-4,0-1-2,0 0-1,-1-2-2,2-3-3,4-5-2,2-4-2,3-5-4,3-5 0,3-2 1,3-3 0,3-3 2,1-2-4,1-1-6,-1-1-7,0-1-7,-1-1 0,-5-1 6,-3-1 5,-5 0 7,-2 0 5,0 3 5,-2 3 4,-1 3 5,-2 1 3,-2 2 1,-4 1 1,-2 1 0,-2 1 1,0 0 1,0 2-1,0 1 1,0 0 9,2 2 19,0 1 19,2 1 18,-1 3 6,-1 7-9,0 7-8,-2 8-8,0 1-7,-2 0-7,0-1-6,-1 0-6,-2-2-5,-2 1-4,-2-1-4,-2 1-3,0-1-4,1 1-3,0-1-2,2 1-3,3-6-10,6-9-20,6-10-20,6-9-18,1-4-2,-1 2 17,-2 4 17,-2 3 17,-1 1 12,1 0 10,2 1 9,0-1 9,1 1 7,-1 2 5,1 2 4,0 2 5,-1 1-1,-1-2-4,0 0-6,-2-2-5,0 1-5,2 0-4,0 2-5,1 1-4,0-3-10,0-2-16,-2-5-15,-1-4-15,-1-1-3,-2-1 12,-2 0 11,-2 1 12,-1-1 7,2 1 4,1-1 4,0 0 4,1 1 2,0 1 1,0 1 1,0 1 2,-1 0 2,2 0 4,-2 0 5,1 1 3,-1 0 4,0 0 4,-1 2 3,-2 1 4,1 3 6,2 8 7,2 6 7,2 7 8,-1 4-1,-2 1-7,-4 1-8,-2 1-7,-3 1-6,0 3-3,-2 1-2,0 2-4,-1 1-2,1-1-3,-1-1-1,0-1-3,0-1-3,0 2-3,0 1-3,0 1-4,1-1-5,1-2-9,0-1-9,2-3-8,2-6-12,6-12-16,4-12-15,5-12-16,3-6 2,0-1 18,0-1 19,-1 0 18,0-1 12,-1 3 5,-1 1 5,0 3 5,-1 1 6,1 3 7,2 1 7,0 2 6,1 2 7,-1 1 5,1 0 6,0 2 6,-2 1 2,-1 2-4,-3 3-2,0 1-3,-4 3-3,-1 4-3,-2 3-4,-2 5-3,-1 2-2,0 1-4,0 1-1,0 1-3,0 0-1,-2-1 0,0-1-1,-2 0 1,3-3-8,6-3-13,6-3-13,6-2-14,4-5-5,5-6 3,3-6 3,4-6 2,1-2 4,-3 1 5,-3 1 4,-3 1 4,-2 1 5,-1 3 7,-1 1 6,-1 2 6,-2 2 8,-3 0 8,-2 2 8,-4 1 8,-2 2 2,-2 4-4,-3 3-4,0 5-3,-2 2-4,0 0-1,0-1-1,0 1-2,0 1-1,2 1-1,0 3-2,1 2-2,3-1-4,2-1-6,3-3-8,4-1-6,0-3-6,1-4-2,0-4-4,-1-4-3,1-4-2,0-2 0,-1-3-1,1-3 0,-2-2 2,-1-2 4,-2 0 3,-2 0 5,-2-2 2,-2 0 2,-3 1 2,0-1 0,-5 2 0,-2 1-4,-5 2-3,-4 3-5,-4 1-3,-5 2-3,-5 2-3,-5 3-3,1 1 1,4 2 4,5 2 6,5 2 5,1 0 0,0 1-2,-1 0-4,-1 0-3</inkml:trace>
</inkml:ink>
</file>

<file path=ppt/ink/ink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2"/>
    </inkml:context>
    <inkml:brush xml:id="br0">
      <inkml:brushProperty name="width" value="0.03811" units="cm"/>
      <inkml:brushProperty name="height" value="0.03811" units="cm"/>
    </inkml:brush>
  </inkml:definitions>
  <inkml:trace contextRef="#ctx0" brushRef="#br0">75709 52766 577,'-15'-3'7,"1"11"16,1 11 16,1 11 14,1 2 4,2-5-11,2-7-11,2-5-9,1-3-6,1 1-3,-1 1-2,0 2-2,0-1-1,2-1 0,0-1 1,2-1 1,1-2-3,4-4-4,2-4-4,3-4-6,4-4-1,4-4 0,3-4 1,4-3 0,1-3-2,-1 1-1,-3-1-2,-1 1-3,-4-1-1,-5 1 0,-5-1-2,-4 1 0,-5 0 0,0 3 4,-3 1 2,-2 2 4,-2 3 1,-2 3 1,-1 2 0,-3 4 0,-1 1 0,-1 0-2,-1 0-1,-1 0-1,1 1-4,3 4-4,3 2-6,3 3-4,2 1-5,4 0-4,2-2-3,4-1-3,1 0 1,2-2 4,0-1 4,1 0 4</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3"/>
    </inkml:context>
    <inkml:brush xml:id="br0">
      <inkml:brushProperty name="width" value="0.02961" units="cm"/>
      <inkml:brushProperty name="height" value="0.02961" units="cm"/>
    </inkml:brush>
  </inkml:definitions>
  <inkml:trace contextRef="#ctx0" brushRef="#br0">76900 53133 742,'8'-6'75,"0"4"-14,-1 4-11,1 4-13,0 3-13,2 1-14,0 3-13,1 2-14,0-1-8,0-1 0,-2-3-1,-1-1-1,0-2-3,0 0-7,0-2-5,0 0-7</inkml:trace>
</inkml:ink>
</file>

<file path=ppt/ink/ink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3"/>
    </inkml:context>
    <inkml:brush xml:id="br0">
      <inkml:brushProperty name="width" value="0.04159" units="cm"/>
      <inkml:brushProperty name="height" value="0.04159" units="cm"/>
    </inkml:brush>
  </inkml:definitions>
  <inkml:trace contextRef="#ctx0" brushRef="#br0">77966 52905 529,'-7'-11'35,"2"11"11,2 8 13,2 11 10,1 3 1,0-1-13,0-3-12,0-1-13,2-2-9,4-3-5,4-1-7,3-2-6,3-4-5,1-4-5,2-6-6,0-4-6,-1-4-1,-1-1 0,-3-3 0,-1-1 2,-2-1-2,-2 1-1,-3 0-2,0 2-2,-4 1 0,-3 1 1,-2 1 1,-3 1 2,-3 1 0,0 2-1,-1 2-1,-1 3-1,-1 1-3,2 3-5,1 4-3,0 2-6</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3"/>
    </inkml:context>
    <inkml:brush xml:id="br0">
      <inkml:brushProperty name="width" value="0.04526" units="cm"/>
      <inkml:brushProperty name="height" value="0.04526" units="cm"/>
    </inkml:brush>
  </inkml:definitions>
  <inkml:trace contextRef="#ctx0" brushRef="#br0">78878 52178 486,'15'-21'3,"-1"3"8,-1 4 8,0 5 6,-1 2 5,-1 2 1,1 2 1,0 2 1,-1 3-3,-1 4-4,0 4-6,-2 3-4,-2 5-5,-2 3-1,-4 5-3,-2 3-3,-4 1-1,-4-1 0,-4-3-1,-3-1 1,-2-3-2,3-1 1,1-3-1,2-1 1,3-1 0,3 1 4,2 1 2,4 1 3,3-1 0,4-2 0,3-4-2,5-3 0,2-1-1,1 0 0,2 0 1,0-1-1,-1 1 1,-1 0 0,-3 0 0,-1 0 1,-2 1 0,-2 3-1,-3 3 1,0 3 0,-4 3-3,-3 3-2,-2 3-4,-3 3-4,-5 4-3,-4 4-1,-5 6-3,-5 5-1,-2 1-6,1-1-8,1 0-9,2-2-8,0-3-1,4-8 5,3-6 6,3-7 5,2-4-1,1-3-9,0-1-8,2-2-9</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4"/>
    </inkml:context>
    <inkml:brush xml:id="br0">
      <inkml:brushProperty name="width" value="0.04197" units="cm"/>
      <inkml:brushProperty name="height" value="0.04197" units="cm"/>
    </inkml:brush>
  </inkml:definitions>
  <inkml:trace contextRef="#ctx0" brushRef="#br0">88814 51933 524,'-7'-6'6,"0"4"13,2 4 12,1 4 12,0 3 4,2 1-7,0 3-6,2 2-7,0 1-5,0 1-1,0 1-2,0 1-2,0 1-1,0 3-1,0 1 0,0 3 0,0 0-2,0 0 0,0 1 0,0-1-1,1-1-1,2-1-2,2-3-2,1-1-2,2-3-1,-2-1-3,-1-2-1,0-3-3,-2 0-2,-2 0-1,-2-1-3,-2 1-1,-3-1-1,-2-2 1,-3-2 0,-3-2 0,-2-2-1,1-1 1,-1 0-2,0-2 0,0 1 0,-1 0-2,-1 2 1,-1 0-1,0 1-3,3 0-4,1 0-5,3 0-4,0-1-2,2-1-2,1 0 0,0-1-1,2-2 1,1-1 2,0 0 2,2-1 3</inkml:trace>
</inkml:ink>
</file>

<file path=ppt/ink/ink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5"/>
    </inkml:context>
    <inkml:brush xml:id="br0">
      <inkml:brushProperty name="width" value="0.02946" units="cm"/>
      <inkml:brushProperty name="height" value="0.02946" units="cm"/>
    </inkml:brush>
  </inkml:definitions>
  <inkml:trace contextRef="#ctx0" brushRef="#br0">89450 52365 746,'36'0'41,"-6"0"-6,-5 0-7,-7 0-5,-2-1-4,0 0 2,-1-2 2,1 0 1,-1 0-3,-1 1-8,-1 0-7,0 2-9,-2 1-8,-1 2-10,-1 1-11,0 3-10</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5"/>
    </inkml:context>
    <inkml:brush xml:id="br0">
      <inkml:brushProperty name="width" value="0.0297" units="cm"/>
      <inkml:brushProperty name="height" value="0.0297" units="cm"/>
    </inkml:brush>
  </inkml:definitions>
  <inkml:trace contextRef="#ctx0" brushRef="#br0">90250 53100 740,'15'0'18,"-1"0"1,-1 0 1,0 0 2,-1 1 2,1 2 1,1 2 1,1 1 1,0 1-2,-2 0-4,-3-2-4,-1-1-6,-1 1-6,0 0-12,0 1-11,-1 1-10,1 0-9,0-2-8,0-3-8,0 0-7</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5"/>
    </inkml:context>
    <inkml:brush xml:id="br0">
      <inkml:brushProperty name="width" value="0.04705" units="cm"/>
      <inkml:brushProperty name="height" value="0.04705" units="cm"/>
    </inkml:brush>
  </inkml:definitions>
  <inkml:trace contextRef="#ctx0" brushRef="#br0">91586 51851 467,'0'-21'4,"0"3"6,0 5 7,0 3 8,-1 5 7,0 6 10,-2 6 9,0 6 10,-2 3-1,0 4-8,-1 4-10,-1 2-10,-1 1-6,0 2-5,0 1-4,1 1-4,-1-1-4,0-2-1,0-2-2,1-1-2,-1-2-7,2-1-14,1-1-13,0-1-14,3-2-9,2-3-2,4-3-3,2-2-3</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6"/>
    </inkml:context>
    <inkml:brush xml:id="br0">
      <inkml:brushProperty name="width" value="0.04773" units="cm"/>
      <inkml:brushProperty name="height" value="0.04773" units="cm"/>
    </inkml:brush>
  </inkml:definitions>
  <inkml:trace contextRef="#ctx0" brushRef="#br0">92466 52309 460,'-1'-11'10,"-1"9"19,0 8 19,-1 9 20,-1 5 4,2-1-12,0 1-11,2-1-10,0 0-9,0-1-4,0 0-5,0-2-4,1-2-4,4-3-2,2-3-2,4-2-2,1-3-1,1-1 1,1 0 0,1-1 0,2-3-4,1 0-9,3-3-10,2-2-10,-1-2-3,-1-4 3,-3-2 3,-1-3 3,-3-1 3,-3-1 2,-3 1 3,-2-1 1,-2 0 2,0 1 3,0-1 2,0 1 3,-2 0-1,-4 3-2,-4 1-4,-4 2-3,-3 3-3,-1 3-4,-3 2-3,-2 4-3,1 2-1,1 2 4,2 2 2,3 2 4,1 0-2,0 1-9,2 0-6,1 0-8</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0"/>
    </inkml:context>
    <inkml:brush xml:id="br0">
      <inkml:brushProperty name="width" value="0.05425" units="cm"/>
      <inkml:brushProperty name="height" value="0.05425" units="cm"/>
      <inkml:brushProperty name="color" value="#00BFF3"/>
    </inkml:brush>
  </inkml:definitions>
  <inkml:trace contextRef="#ctx0" brushRef="#br0">70349 25531 405,'30'-13'97,"-1"3"-17,-3 4-15,-1 4-16,-2 2-12,1 0-7,-1 0-6,1 0-7,-3 0-6,-1 0-5,-4 0-5,-3 0-6,-5 3-11,-6 6-19,-8 5-17,-6 7-19,-3 0-3,-1-3 12,0-4 13,1-4 11,-3-3 9,-2 1 6,-3 0 5,-3 0 5,0 0 5,1 0 3,3-1 4,2 1 4,1-1 5,2 0 8,2-2 7,3 0 8,1-1 2,0 1-2,2 2-4,1 0-3,1 1 4,2 2 8,2 0 10,2 1 9,1 3 1,0 2-7,0 3-7,0 3-6,0 2-6,0 1-4,0 1-5,0 1-3,0 5-5,0 10-3,0 10-3,0 10-3,-1 4-2,-2 1-1,-2-1-1,-1 1 0,-2-5-4,2-9-10,0-8-8,2-9-8,1-8-8,2-4-2,2-5-5,2-4-3</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6"/>
    </inkml:context>
    <inkml:brush xml:id="br0">
      <inkml:brushProperty name="width" value="0.03828" units="cm"/>
      <inkml:brushProperty name="height" value="0.03828" units="cm"/>
    </inkml:brush>
  </inkml:definitions>
  <inkml:trace contextRef="#ctx0" brushRef="#br0">94166 51896 574,'-12'-14'8,"8"3"16,8 3 15,8 3 16,5 1 4,5 2-8,3 0-7,5 2-8,2 0-6,2 0-5,2 0-4,2 0-4,-1 0-6,-3 0-6,-5 0-5,-3 0-6,-4 0-10,-2 0-14,-1 0-12,-2 0-14,-3 0-7,-1 2 3,-2 0 0,-2 2 2</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6"/>
    </inkml:context>
    <inkml:brush xml:id="br0">
      <inkml:brushProperty name="width" value="0.05018" units="cm"/>
      <inkml:brushProperty name="height" value="0.05018" units="cm"/>
    </inkml:brush>
  </inkml:definitions>
  <inkml:trace contextRef="#ctx0" brushRef="#br0">96325 50905 438,'-7'-14'0,"0"3"0,2 2 0,1 4 0,0 2 9,0 2 20,0 2 19,0 2 19,-1 3 3,0 4-11,-1 3-13,-1 5-11,-2 2-9,0 3-2,-2 1-5,0 3-3,1-1-2,3-1 0,2-3 0,4-1-1,1-2 0,2 1-1,0-1-1,2 1-1,2-2-2,7-1-4,6-2-3,5-2-5,4-3-5,-1-1-4,0-2-7,1-2-5,-1-2-3,1-1-2,-1 0 0,1-1-2,-3-1-3,-2 0-7,-3 0-6,-2 0-5,-5-2 0,-3 0 8,-4-3 9,-4-2 8,-2-1 5,2-2 2,0 0 1,2-1 1</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6"/>
    </inkml:context>
    <inkml:brush xml:id="br0">
      <inkml:brushProperty name="width" value="0.04605" units="cm"/>
      <inkml:brushProperty name="height" value="0.04605" units="cm"/>
    </inkml:brush>
  </inkml:definitions>
  <inkml:trace contextRef="#ctx0" brushRef="#br0">96556 51297 477,'-23'-21'46,"4"7"4,3 5 6,3 6 4,1 5-2,-1 6-10,-2 4-9,0 5-10,0 3-5,1-1-1,1 1-1,1-1 0,-1 2-3,-2 3-5,-2 3-5,-1 3-6,-2 1-5,1 1-6,-1-1-6,1 0-7,0 1-7,0 1-8,2 1-9,1 0-9,2-2 1,5-7 9,3-7 9,4-7 9,1-3 1,0 0-5,-2 0-7,0 0-6</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7"/>
    </inkml:context>
    <inkml:brush xml:id="br0">
      <inkml:brushProperty name="width" value="0.03603" units="cm"/>
      <inkml:brushProperty name="height" value="0.03603" units="cm"/>
    </inkml:brush>
  </inkml:definitions>
  <inkml:trace contextRef="#ctx0" brushRef="#br0">96900 52787 610,'16'-6'127,"-1"6"-27,1 4-27,-1 6-28,0 1-18,-1 1-13,-1-1-10,0 1-13,-3 0-12,-1 1-11,-2 1-12,-2 2-11</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8"/>
    </inkml:context>
    <inkml:brush xml:id="br0">
      <inkml:brushProperty name="width" value="0.04671" units="cm"/>
      <inkml:brushProperty name="height" value="0.04671" units="cm"/>
    </inkml:brush>
  </inkml:definitions>
  <inkml:trace contextRef="#ctx0" brushRef="#br0">97913 51016 470,'-1'-12'3,"-4"8"20,-2 8 19,-3 8 21,-1 4 6,2 3-8,2 1-8,3 3-8,0 0-7,2 1-6,0-1-4,2 1-6,0-1-5,2 1-3,0-1-5,2 1-2,0-2-4,3-1-2,2-3-3,2-1-1,0-1-4,-1-1-2,0 1-4,-2 0-3,-3-1-1,-4-1 2,-6-1 2,-4-1 2,-4-1 1,-1-2 0,-3-2 0,-1-2 1,-3-1-1,0 1-1,-1 2-1,-1 0-2,0 0-1,-1-2-2,1-3-4,-1 0-1,2-2-4,1 0-2,3 0-3,1 0-3</inkml:trace>
</inkml:ink>
</file>

<file path=ppt/ink/ink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8"/>
    </inkml:context>
    <inkml:brush xml:id="br0">
      <inkml:brushProperty name="width" value="0.03627" units="cm"/>
      <inkml:brushProperty name="height" value="0.03627" units="cm"/>
    </inkml:brush>
  </inkml:definitions>
  <inkml:trace contextRef="#ctx0" brushRef="#br0">98400 51346 606,'16'-8'5,"1"0"10,1 1 10,1-1 9,1 2 6,1 1 1,1 2 0,1 2 1,0 1-2,-1 0-7,-1 0-5,-1 0-6,-1 0-7,-1 0-6,-1 0-6,0 0-6</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9"/>
    </inkml:context>
    <inkml:brush xml:id="br0">
      <inkml:brushProperty name="width" value="0.05291" units="cm"/>
      <inkml:brushProperty name="height" value="0.05291" units="cm"/>
    </inkml:brush>
  </inkml:definitions>
  <inkml:trace contextRef="#ctx0" brushRef="#br0">99321 49990 415,'0'-15'6,"0"3"13,0 1 11,0 2 13,-3 6 5,-4 10-2,-6 9-3,-3 11-2,-4 4-3,0 1-3,1-1-5,-1 0-4,0 1-2,1 1-2,-1 1-2,1 0-1,0 1-2,1 1-1,0-1 0,2 0-2,2 0-1,3-2-4,3 0-3,2-1-3,3-2-2,2-1-3,2-3-2,2-1-2,3-3-4,2-3-5,3-3-8,3-3-5,2-3-2,2-2 0,0-4 2,1-2 1,-1-3 1,-1 0 2,-2-2 2,-2 0 2,-3-4 2,1-4 1,-2-5 3,0-5 1,-3-2 2,-1-1 2,-2 1 3,-2-1 3,-3 2 0,-3 1-1,-6 3-1,-2 1 0,-5 3-1,-5 4-2,-5 5 0,-5 3-1,-5 4-2,-6 3-1,-6 5-1,-6 4-1,0 2 0,4-1 2,6 1 1,4 0 3,5-2-3,4-1-4,3-3-6,5-1-4</inkml:trace>
</inkml:ink>
</file>

<file path=ppt/ink/ink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9"/>
    </inkml:context>
    <inkml:brush xml:id="br0">
      <inkml:brushProperty name="width" value="0.04633" units="cm"/>
      <inkml:brushProperty name="height" value="0.04633" units="cm"/>
    </inkml:brush>
  </inkml:definitions>
  <inkml:trace contextRef="#ctx0" brushRef="#br0">87040 53926 474,'-37'0'0,"5"0"0,5 0 0,5 0 0,4-2 5,5 0 7,3-3 10,4-2 8,6-1 3,8 1 1,8-1-2,7 0 0,8 0-2,6 1-1,8-1-2,7 0-2,5 0-1,5-2-2,5 0 0,5-1-2,5 0-1,7 1-1,5 0-1,6 2-1,4 1-3,4-1-1,2 0-2,3 0-3,1 1-1,0 1-2,-2 0-1,-1 2-1,0 1-3,0 2-2,0 2-2,0 2-3,-2 1-3,-3 2-2,-2 0-2,-4 1-2,0 0-1,0 0 2,2-2 0,0 0 0,-2-2 1,-6 1-1,-5 0-2,-7 0-1,-4 0 1,-5 0 3,-3 0 1,-4 0 3,-4-1 1,-3-1-1,-2 0 1,-4-2 0,-3-1-1,-4-2 0,-4-2-2,-3-1-2,-4-2 0,-3 0 0,-3 1-1,-3-1-1,-3 0 0,-3 2-2,-3 1 0,-2 1-1</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29"/>
    </inkml:context>
    <inkml:brush xml:id="br0">
      <inkml:brushProperty name="width" value="0.0436" units="cm"/>
      <inkml:brushProperty name="height" value="0.0436" units="cm"/>
    </inkml:brush>
  </inkml:definitions>
  <inkml:trace contextRef="#ctx0" brushRef="#br0">93894 54441 504,'-14'-4'10,"4"8"21,4 8 20,4 7 21,2 6 2,-2 3-15,0 3-16,-1 3-14,-2 1-10,-2 2 0,-2 1-3,-2 0 0,1 0-2,3-3 0,2-4-1,4-2 0,1-3-10,0-5-21,0-3-20,0-4-19</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0"/>
    </inkml:context>
    <inkml:brush xml:id="br0">
      <inkml:brushProperty name="width" value="0.04554" units="cm"/>
      <inkml:brushProperty name="height" value="0.04554" units="cm"/>
    </inkml:brush>
  </inkml:definitions>
  <inkml:trace contextRef="#ctx0" brushRef="#br0">95366 54653 483,'6'-42'0,"-3"8"0,-2 9 0,-3 9 0,-3 4 5,-2 1 10,-2-1 11,-2 0 9,-1 1 5,-1 2-3,-1 3-2,-1 1-2,-1 1-4,0 2-4,1 0-3,-1 2-5,0 2-2,1 4-1,-1 4 0,1 3 0,0 3-1,2 0 1,2-1 0,3 1 0,1 0 0,2 3-1,2 2-3,2 1-1,3 1-1,4 1 0,4-1-1,3 1 0,3-1-1,0-1-3,-1-1-2,1-1-3,-1-1-2,-1 1-2,-1-1-2,-1 1-2,-2-2-2,-2-1-1,-4-2-2,-2-2-1,-4-3 0,-2-1 2,-4-2 1,-2-2 1,-2-2 2,-3 0 2,-2-2 2,-1 0 1,-1-3 2,3-2 1,1-4 2,2-2 2,3-3 1,3-1 3,2-3 1,4-1 3,3-3 0,4 0-2,4-1-2,3 0-2,6-2-4,5 1-5,6-1-6,7 1-5,4-1-8,4-1-9,3-1-9,5-1-9,-3 2-4,-8 5 4,-9 5 2,-9 5 3</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0"/>
    </inkml:context>
    <inkml:brush xml:id="br0">
      <inkml:brushProperty name="width" value="0.05028" units="cm"/>
      <inkml:brushProperty name="height" value="0.05028" units="cm"/>
      <inkml:brushProperty name="color" value="#00BFF3"/>
    </inkml:brush>
  </inkml:definitions>
  <inkml:trace contextRef="#ctx0" brushRef="#br0">70300 27013 437,'4'-22'56,"8"1"1,7 3-1,9 1 1,3 2-5,2 1-10,1 0-11,1 2-9,-1 1-6,0 1-3,-1 0-4,-1 2-1,-2 0-5,-1 0-3,-3 1-4,-1-1-4,-4-1-10,-3 0-16,-5-2-15,-3 0-17,-4 0-2,-6 1 12,-5 0 12,-4 2 12,-3 1 9,-1 1 7,-1 0 7,-1 2 7,-2 0 6,0 2 7,-1 0 5,-1 2 7,0 1 6,1 4 6,1 2 6,1 4 7,0 2 1,0 3-5,1 3-5,-1 3-4,2 2-4,2 3-2,4 1-2,3 3-3,1 0-3,2 0-2,0 1-3,2-1-4,2-1-2,4-3-5,4-3-4,3-3-3,4-3-4,1-3-3,3-3-4,2-2-4,0-4-4,2-3-8,1-2-7,1-4-8,2-2-4,1-1-2,2-3-2,3-2-2,-3 0 2,-6 1 5,-5 0 4,-6 2 5</inkml:trace>
</inkml:ink>
</file>

<file path=ppt/ink/ink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1"/>
    </inkml:context>
    <inkml:brush xml:id="br0">
      <inkml:brushProperty name="width" value="0.04249" units="cm"/>
      <inkml:brushProperty name="height" value="0.04249" units="cm"/>
    </inkml:brush>
  </inkml:definitions>
  <inkml:trace contextRef="#ctx0" brushRef="#br0">100366 53530 517,'-12'-7'10,"8"2"19,8 3 20,8 1 18,5 0 5,3 0-11,3-2-12,3 0-12,2 0-8,4 1-5,3 0-6,3 2-6,-2 0-3,-2 0-2,-5 0-1,-3 0-2,-4 0-6,-3 0-6,-3 0-9,-3 0-8,-5 2-8,-6 3-10,-8 5-10,-6 3-10</inkml:trace>
</inkml:ink>
</file>

<file path=ppt/ink/ink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1"/>
    </inkml:context>
    <inkml:brush xml:id="br0">
      <inkml:brushProperty name="width" value="0.03326" units="cm"/>
      <inkml:brushProperty name="height" value="0.03326" units="cm"/>
    </inkml:brush>
  </inkml:definitions>
  <inkml:trace contextRef="#ctx0" brushRef="#br0">100622 54033 661,'-19'6'8,"7"-1"15,8-2 15,8-2 16,7-1 3,5 0-9,7 0-11,5 0-8,3-1-9,-2 0-6,0-2-6,-1 0-5,0 0-10,-1 0-11,0 2-11,1 1-11,-3 0-5,-2 0 0,-3 0 1,-2 0 1,-4-1 3,-3-1 2,-3 0 4,-2-1 4</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1"/>
    </inkml:context>
    <inkml:brush xml:id="br0">
      <inkml:brushProperty name="width" value="0.05117" units="cm"/>
      <inkml:brushProperty name="height" value="0.05117" units="cm"/>
    </inkml:brush>
  </inkml:definitions>
  <inkml:trace contextRef="#ctx0" brushRef="#br0">102483 53013 429,'7'-15'5,"-2"1"8,-3 1 10,0 1 8,-5 4 11,-2 10 10,-5 8 11,-4 9 12,-1 5-2,-1 1-13,0 1-13,1 1-14,-1 0-9,1 0-7,-1 1-7,0-1-7,1 1-7,1 1-7,1 0-6,1 2-8,0-1-5,2-3-5,1-3-6,0-3-5,2-2-6,1-3-6,0-1-6,2-2-6</inkml:trace>
</inkml:ink>
</file>

<file path=ppt/ink/ink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2"/>
    </inkml:context>
    <inkml:brush xml:id="br0">
      <inkml:brushProperty name="width" value="0.04483" units="cm"/>
      <inkml:brushProperty name="height" value="0.04483" units="cm"/>
    </inkml:brush>
  </inkml:definitions>
  <inkml:trace contextRef="#ctx0" brushRef="#br0">103500 53320 490,'9'-14'9,"1"3"17,3 3 16,2 3 18,1 0 7,1 2-5,1-1-5,1 0-4,1 1-7,-1 2-9,1 2-10,-1 2-9,-1 2-12,-3 3-15,-2 4-15,-4 2-14,-4 1-10,-4-1-4,-6-1-6,-4-1-4,-2-1 0,3-1 5,1-1 7,2 0 6</inkml:trace>
</inkml:ink>
</file>

<file path=ppt/ink/ink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2"/>
    </inkml:context>
    <inkml:brush xml:id="br0">
      <inkml:brushProperty name="width" value="0.04457" units="cm"/>
      <inkml:brushProperty name="height" value="0.04457" units="cm"/>
    </inkml:brush>
  </inkml:definitions>
  <inkml:trace contextRef="#ctx0" brushRef="#br0">103655 53900 493,'-13'0'44,"6"0"12,6 0 10,6 0 11,4 0-3,1 2-16,3 0-17,2 2-16,0 0-9,1 1-1,0 2 0,-1 0-1,0 0-8,-1-1-16,-1 0-14,0-2-16,-2 1-8,1 0-2,0 1 0,0 2-2,-2-1 0,-1 1 1,-2 0 0,-2 0 1</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2"/>
    </inkml:context>
    <inkml:brush xml:id="br0">
      <inkml:brushProperty name="width" value="0.05149" units="cm"/>
      <inkml:brushProperty name="height" value="0.05149" units="cm"/>
    </inkml:brush>
  </inkml:definitions>
  <inkml:trace contextRef="#ctx0" brushRef="#br0">104860 52845 427,'0'-21'5,"2"3"10,0 5 10,2 3 10,-1 4 6,0 4 1,-2 4 2,0 4 1,-3 3 0,0 3-4,-3 3-4,-2 4-3,-1 2-4,0 5-2,1 3-3,-1 4-2,-2 5-4,-2 4-4,-3 6-3,-3 4-4,-2 6-5,1 5-6,-1 7-7,1 5-7,-2 2-7,0-1-7,-1-3-8,0-1-7,-1-6-3,4-9 0,3-9 1,3-8 1,2-6 0,1-3 2,0-3 0,2-3 1</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37"/>
    </inkml:context>
    <inkml:brush xml:id="br0">
      <inkml:brushProperty name="width" value="0.02215" units="cm"/>
      <inkml:brushProperty name="height" value="0.02215" units="cm"/>
      <inkml:brushProperty name="color" value="#00BFF3"/>
    </inkml:brush>
  </inkml:definitions>
  <inkml:trace contextRef="#ctx0" brushRef="#br0">52024 29479 993,'-49'-21'6,"13"5"-16,10 5-18,13 5-18</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0"/>
    </inkml:context>
    <inkml:brush xml:id="br0">
      <inkml:brushProperty name="width" value="0.04675" units="cm"/>
      <inkml:brushProperty name="height" value="0.04675" units="cm"/>
      <inkml:brushProperty name="color" value="#00BFF3"/>
    </inkml:brush>
  </inkml:definitions>
  <inkml:trace contextRef="#ctx0" brushRef="#br0">31227 26433 470,'-22'0'0,"5"1"0,3 2 0,4 0 0,2 0 4,0 0 10,1-2 8,-1 0 8,2-1 6,4 0 1,4 0 1,4 0 1,3 0 0,1 2-5,3 0-3,2 2-3,1 0-5,1 1-4,1 1-4,1 1-4,0 0-4,-3-2-4,-1-3-3,-2 0-4,-1-2-1,3 0 1,2 0 1,2 0 2,-1 0 1,-1 0 0,-3 0 2,-1 0 0,-1 0 0,0 0 1,-1 0-1,1 0 0,0 0 1,0 0-1,-1 0 0,1 0 0,1-2 0,3 0 1,3-3 0,4-2 1,0 1 1,-2 1 1,0 2 1,0 2 0,-2 1 1,-1 0-2,-1 0 0,-1 0-1,0 0-1,0 0-2,-1 0-1,1 0-2,-1 0-1,-1 0 1,-1 0 1,0 0 0,-1 0 1,1 0 1,1 0 1,2 0 0,-1 0 0,-1 0 0,-1 0 0,-1 0-1,0 0 0,0-2-1,0 0 0,-1-1 0,2-1-1,0 2 1,1 0 0,1 2 1,0-1-1,-1 0-2,0-2 0,-2 0-2,0 0-1,1 0 1,2 2 0,0 1 0,0 0-1,-1 0 0,-1 0-1,0 0-1,-2-1 0,1-1 0,0 0 0,0-1 1</inkml:trace>
</inkml:ink>
</file>

<file path=ppt/ink/ink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1"/>
    </inkml:context>
    <inkml:brush xml:id="br0">
      <inkml:brushProperty name="width" value="0.03559" units="cm"/>
      <inkml:brushProperty name="height" value="0.03559" units="cm"/>
      <inkml:brushProperty name="color" value="#00BFF3"/>
    </inkml:brush>
  </inkml:definitions>
  <inkml:trace contextRef="#ctx0" brushRef="#br0">34587 24165 618,'-6'7'8,"6"-2"15,4-2 17,6-2 16,2-1 2,1 0-8,1 0-10,1 0-10,1-1-6,2 0-5,0-2-4,1 0-5,-1-1-4,-1 0-4,-3 0-3,-1 1-3,-1-1-5,0 2-4,-1 0-6,1 2-3,-2 2-9,-4 4-10,-4 3-11,-4 5-11,-2 0 1,0-3 12,0-3 11,0-3 12,0-1 7,0 0 2,0 0 3,1 0 3</inkml:trace>
</inkml:ink>
</file>

<file path=ppt/ink/ink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1"/>
    </inkml:context>
    <inkml:brush xml:id="br0">
      <inkml:brushProperty name="width" value="0.03943" units="cm"/>
      <inkml:brushProperty name="height" value="0.03943" units="cm"/>
      <inkml:brushProperty name="color" value="#00BFF3"/>
    </inkml:brush>
  </inkml:definitions>
  <inkml:trace contextRef="#ctx0" brushRef="#br0">34646 24550 557,'-14'0'7,"3"2"14,3 0 13,3 2 14,1 0 3,2 2-7,0 0-8,2 1-6,0 2-6,2 2-2,0 1-4,2 3-1,-1 2-3,1 1 0,0 3 0,0 1-1,0 3-1,-1 1-2,1 2-3,0 3-2,-1-1-3,0 0-7,-2-1-5,0-1-6,-1-3-6,0-1-4,0-4-4,0-3-6</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0"/>
    </inkml:context>
    <inkml:brush xml:id="br0">
      <inkml:brushProperty name="width" value="0.03842" units="cm"/>
      <inkml:brushProperty name="height" value="0.03842" units="cm"/>
      <inkml:brushProperty name="color" value="#00BFF3"/>
    </inkml:brush>
  </inkml:definitions>
  <inkml:trace contextRef="#ctx0" brushRef="#br0">72344 24947 572,'1'-14'23,"2"2"-6,2 4-7,2 3-7,2 1 5,5 2 17,4 0 15,3 2 17,2 2 3,-3 4-8,-1 4-10,-2 3-8,-3 3-9,-3 2-7,-3 0-8,-2 1-7,-5 1-4,-6 3-3,-6 1-3,-5 3-1,-5-1-5,-2 0-6,-1-1-7,-2 0-5,-1-3-3,2-2 1,3-1 2,1-2 1,3-2 4,1-1 4,2-1 4,3 0 5,4-3 11,8-1 17,8-2 17,8-2 18,4-2 2,4-2-9,3-2-12,3-2-10,0-2-11,-1-2-13,-3-2-13,-1-1-13,-3-1-6,-3 2 1,-3 2-1,-2 2 1,-4 1-2,1 0-4,-2 0-3,0 1-5</inkml:trace>
</inkml:ink>
</file>

<file path=ppt/ink/ink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2"/>
    </inkml:context>
    <inkml:brush xml:id="br0">
      <inkml:brushProperty name="width" value="0.04232" units="cm"/>
      <inkml:brushProperty name="height" value="0.04232" units="cm"/>
      <inkml:brushProperty name="color" value="#00BFF3"/>
    </inkml:brush>
  </inkml:definitions>
  <inkml:trace contextRef="#ctx0" brushRef="#br0">34700 24831 519,'0'-22'3,"2"3"5,0 3 5,2 3 5,0 2 3,2 2 0,0 2 1,1 2 0,2 1-1,2-2-3,2 0-1,1-1-2,2-1-2,1 2 0,2 1 0,0 1-1,0-1-1,-1 2-2,-1-1-2,-1 0-2,-1 0-3,-1 2-4,-1 0-5,0 2-4,-1-1-6,-1-2-7,1-2-6,0-2-8,-1-2-2,-3-3 5,-1-4 3,-2-1 4,-1-4 5,0-2 4,0-1 4,0-2 5,-1 0 4,0 3 6,-2 3 5,0 3 5,-2 2 5,0 4 4,-2 3 5,0 3 4,-1 2 4,0 3 1,0 4 4,0 2 1,0 3 0,-2 4-5,0 2-3,-1 3-4,-1 2-3,2-1-4,1 1-2,0-1-4,1 2-1,-2 1 1,0 3 1,-1 1 0,0 0-1,2-3-2,2-3-3,2-3-2,1-2-4,0-1-2,0 0-3,0-2-3,1 0-1,4 0-1,2-1 0,4 1 0,1-1-2,1-3-2,1-1-2,1-2-2,1-1-1,0-2-1,-1 0 2,1-2-1,-2 1 0,-1 0-3,-2 2-2,-2 0-3,-2 2 3,-2 2 7,-3 1 7,0 3 7,-5 2 4,-2 0 0,-5 1 0,-4 1 1,-1 0-1,-1-1-2,0-1-2,1 0-1,0-2-3,2-1-2,3 0-3,1-2-2,1-1-3,0-2-4,0-3-3,0 0-4</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2"/>
    </inkml:context>
    <inkml:brush xml:id="br0">
      <inkml:brushProperty name="width" value="0.04875" units="cm"/>
      <inkml:brushProperty name="height" value="0.04875" units="cm"/>
      <inkml:brushProperty name="color" value="#00BFF3"/>
    </inkml:brush>
  </inkml:definitions>
  <inkml:trace contextRef="#ctx0" brushRef="#br0">36816 24240 451,'0'-14'0,"1"3"0,2 3 0,0 2 0,1 6 9,-2 6 20,0 7 18,-2 7 20,0 5 4,-2 3-12,0 3-11,-2 3-11,0-1-8,1-2-3,-1-3-3,0-3-3,0-2-3,2-2-1,0 0-1,2 0-2,0-3-1,2-1-5,0-3-3,2-1-5,2-3-6,7-4-12,6-4-12,5-4-11,2-5-3,-3-6 6,-3-5 7,-3-7 6,-2-3 5,-3-2 2,-1-3 3,-2-1 3,-2 0 1,-2 0 0,-3 1 1,0 2-1,-4 1 4,-2 3 5,-4 3 5,-2 3 6,-2 3 3,1 5 0,-1 3 0,0 4 1,0 4-2,-1 4-4,-1 4-5,-1 4-3,0 1-5,4 1-7,3 0-6,3 0-6,2-1-5,3-1-5,4-1-4,2 0-5</inkml:trace>
</inkml:ink>
</file>

<file path=ppt/ink/ink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2"/>
    </inkml:context>
    <inkml:brush xml:id="br0">
      <inkml:brushProperty name="width" value="0.022" units="cm"/>
      <inkml:brushProperty name="height" value="0.022" units="cm"/>
      <inkml:brushProperty name="color" value="#00BFF3"/>
    </inkml:brush>
  </inkml:definitions>
  <inkml:trace contextRef="#ctx0" brushRef="#br0">37700 24200 999,'7'7'-6,"-1"-1"-12,-1-1-12,0 0-12</inkml:trace>
</inkml:ink>
</file>

<file path=ppt/ink/ink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3"/>
    </inkml:context>
    <inkml:brush xml:id="br0">
      <inkml:brushProperty name="width" value="0.04455" units="cm"/>
      <inkml:brushProperty name="height" value="0.04455" units="cm"/>
      <inkml:brushProperty name="color" value="#00BFF3"/>
    </inkml:brush>
  </inkml:definitions>
  <inkml:trace contextRef="#ctx0" brushRef="#br0">35531 24518 493,'-13'1'26,"5"3"4,4 4 5,6 2 6,2 0 0,3-2-4,2-4-3,2-2-4,1-2-4,-1 0-2,1 0-4,0 0-2,1-4-2,5-6-2,3-7-1,5-7-1,0-3 0,-1 1 0,-3 1 0,-1 1 0,-3 3-3,-3 3-5,-3 5-7,-3 3-6,-1 1-5,-2 0-4,-1-1-4,0-1-4,-2-2 1,-2 0 5,-2-1 6,-2-1 4,-2 0 4,0 3 3,-1 1 1,-2 2 2,0 2 1,-1 0 1,-2 2-1,0 1 1,0 0 0,-1 0-1,0 0 1,1 0-1,-2 1 1,0 2 1,-1 2 2,-1 2 2,0 1 0,2 2 1,3 0 0,1 2 0,1-1 0,-2 1-1,0 0 1,-1 0-1,0 1 0,0 1 0,2 3 0,1 2-1,0 1 0,2 1 1,1 1-1,0 1 0,1 1 0,1 3 0,-1 1 0,0 3 0,0-1 0,2 0 0,0-1-1,2-1-1,0-1 1,0-3-2,0-1 0,0-2-1,0-2-1,2 1-2,0 0 0,2-1-1,1-1-5,5-3-5,4-2-7,4-4-5,4-1-3,4 0 2,6 0 2,5 0 2,-1-1 2,-8-1 5,-6 0 2,-7-1 5,-3-1-8,0 0-19,-1 0-18,1 0-19</inkml:trace>
</inkml:ink>
</file>

<file path=ppt/ink/ink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4"/>
    </inkml:context>
    <inkml:brush xml:id="br0">
      <inkml:brushProperty name="width" value="0.04645" units="cm"/>
      <inkml:brushProperty name="height" value="0.04645" units="cm"/>
      <inkml:brushProperty name="color" value="#00BFF3"/>
    </inkml:brush>
  </inkml:definitions>
  <inkml:trace contextRef="#ctx0" brushRef="#br0">36938 23766 473,'-8'-7'10,"0"2"11,0 2 10,0 2 11,1 3 3,-1 4-4,0 4-4,0 3-4,1 3-4,1 1-3,0 2-5,2 0-3,-1 1-3,0 3 0,-1 1-2,-2 3-1,1 0 0,-1 2 0,0 1 0,0 1 0,1 0-1,0-2-1,2 0-2,1-1-2,0-2-1,2-5-1,0-3 0,2-4-1,0-3 0,2 1 0,0 0 1,2-1 0,0 0-1,3 0-1,2-2-3,2 0-1,2-2-1,3-1 0,3-1-1,3 0 0,-1 0-2,-5 4-1,-5 2-3,-4 3-1,-6 2 0,-4 1 4,-5 2 2,-6 0 3,-3 0 1,-3 1-2,-3-1-3,-2 1-1,-2-2-2,1-1-2,1-2-2,1-3-3,2-1-3,3-2-4,3-2-5,3-2-3,4-4-5,6-6-1,6-6-4,6-6-2,2-1 1,-1 3 3,-1 3 3,0 3 3</inkml:trace>
</inkml:ink>
</file>

<file path=ppt/ink/ink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5"/>
    </inkml:context>
    <inkml:brush xml:id="br0">
      <inkml:brushProperty name="width" value="0.04619" units="cm"/>
      <inkml:brushProperty name="height" value="0.04619" units="cm"/>
      <inkml:brushProperty name="color" value="#00BFF3"/>
    </inkml:brush>
  </inkml:definitions>
  <inkml:trace contextRef="#ctx0" brushRef="#br0">37994 24025 476,'-22'-6'16,"7"4"17,3 4 17,6 4 17,2 4 4,0 4-12,0 3-10,0 5-12,1 2-7,0 1-4,2 1-4,1 0-4,-1 2-3,-1-1-3,0 0-3,-1 1-4,-1-2-2,2-1-2,0-3-2,2-1-2,1-3-5,4-3-7,2-3-8,3-2-7,4-7-2,4-9 2,3-8 4,4-9 2,2-8 3,-3-6-1,-1-8 2,-3-6-1,-2-1 2,-5 6 1,-3 6 2,-4 6 1,-3 4 3,-2 3 3,-2 3 2,-2 3 4,-2 3 1,-2 3-1,-2 3-1,-1 3-1,-3 2 2,0 2 7,-1 2 6,-1 2 6,-1 3 0,1 4-6,-1 4-6,1 3-6,0 3-4,4 0-3,3-1-4,3 1-2,1-2-5,2-1-8,0-2-7,2-2-7</inkml:trace>
</inkml:ink>
</file>

<file path=ppt/ink/ink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5"/>
    </inkml:context>
    <inkml:brush xml:id="br0">
      <inkml:brushProperty name="width" value="0.03936" units="cm"/>
      <inkml:brushProperty name="height" value="0.03936" units="cm"/>
      <inkml:brushProperty name="color" value="#00BFF3"/>
    </inkml:brush>
  </inkml:definitions>
  <inkml:trace contextRef="#ctx0" brushRef="#br0">38931 24150 558,'0'44'64,"-2"-6"-8,-1-6-6,0-5-7,-1-5-6,1-2-2,-1-1-4,0-2-4,0-2-3,2 1-5,0 0-5,2-1-4,1 0-3,4-3 1,2-1-1,3-2 0,3-2-5,1 0-8,3-2-8,2 0-10,1-3-7,1-3-7,0-2-5,2-3-8,-1-3 1,-3 0 7,-3-1 7,-2-1 7,-4-1 3,-1 2-2,-2 1-1,-2 1-3</inkml:trace>
</inkml:ink>
</file>

<file path=ppt/ink/ink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5"/>
    </inkml:context>
    <inkml:brush xml:id="br0">
      <inkml:brushProperty name="width" value="0.03711" units="cm"/>
      <inkml:brushProperty name="height" value="0.03711" units="cm"/>
      <inkml:brushProperty name="color" value="#00BFF3"/>
    </inkml:brush>
  </inkml:definitions>
  <inkml:trace contextRef="#ctx0" brushRef="#br0">39218 24200 592,'-29'1'18,"7"2"3,5 2 4,6 2 3,4 1 2,1 1 2,0 1 0,2 2 2,-1 1-1,0 3-3,-1 3-3,-2 3-4,1 3-2,-1 3-3,0 3-2,0 2-3,-1 4-6,-2 2-11,-1 4-9,-3 3-10,1-3-13,2-6-15,4-7-17,3-7-15</inkml:trace>
</inkml:ink>
</file>

<file path=ppt/ink/ink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5"/>
    </inkml:context>
    <inkml:brush xml:id="br0">
      <inkml:brushProperty name="width" value="0.04305" units="cm"/>
      <inkml:brushProperty name="height" value="0.04305" units="cm"/>
      <inkml:brushProperty name="color" value="#00BFF3"/>
    </inkml:brush>
  </inkml:definitions>
  <inkml:trace contextRef="#ctx0" brushRef="#br0">40466 24150 511,'-12'0'17,"8"2"34,8 0 35,8 2 34,3 0-5,1 3-43,-1 2-45,1 2-43</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6"/>
    </inkml:context>
    <inkml:brush xml:id="br0">
      <inkml:brushProperty name="width" value="0.04559" units="cm"/>
      <inkml:brushProperty name="height" value="0.04559" units="cm"/>
      <inkml:brushProperty name="color" value="#00BFF3"/>
    </inkml:brush>
  </inkml:definitions>
  <inkml:trace contextRef="#ctx0" brushRef="#br0">42076 23255 482,'-6'-13'13,"3"6"24,3 6 25,2 6 25,1 3 3,-1 1-17,-1 2-18,0 0-18,-1 1-12,0 3-6,0 2-6,0 1-7,0 2-6,0 1-5,0 1-7,0 1-5,0-1-4,0-1-2,0-3-2,0-1-2,-1-1-5,0-1-11,-1 1-10,-1 0-10</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0"/>
    </inkml:context>
    <inkml:brush xml:id="br0">
      <inkml:brushProperty name="width" value="0.03581" units="cm"/>
      <inkml:brushProperty name="height" value="0.03581" units="cm"/>
      <inkml:brushProperty name="color" value="#00BFF3"/>
    </inkml:brush>
  </inkml:definitions>
  <inkml:trace contextRef="#ctx0" brushRef="#br0">73300 25494 614,'3'-22'9,"6"7"19,5 3 19,7 6 18,3 1 3,1 0-12,1-1-12,1-1-13,0 0-10,1 2-8,-1 2-9,1 2-10,-3 1-6,-2 0-6,-3 0-6,-2 0-6</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7"/>
    </inkml:context>
    <inkml:brush xml:id="br0">
      <inkml:brushProperty name="width" value="0.03385" units="cm"/>
      <inkml:brushProperty name="height" value="0.03385" units="cm"/>
      <inkml:brushProperty name="color" value="#00BFF3"/>
    </inkml:brush>
  </inkml:definitions>
  <inkml:trace contextRef="#ctx0" brushRef="#br0">42100 23626 649,'8'-15'93,"1"2"-19,2 3-17,0 1-19,1 2-11,1 1-6,1 0-4,2 2-5,-1 1-5,-1 0-3,-1 2-4,-1 0-3,-1 1-7,0-2-9,-2 0-9,-1-2-10,0 0-7,0 1-6,0-1-6,0 0-5</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7"/>
    </inkml:context>
    <inkml:brush xml:id="br0">
      <inkml:brushProperty name="width" value="0.05711" units="cm"/>
      <inkml:brushProperty name="height" value="0.05711" units="cm"/>
      <inkml:brushProperty name="color" value="#00BFF3"/>
    </inkml:brush>
  </inkml:definitions>
  <inkml:trace contextRef="#ctx0" brushRef="#br0">42815 22568 385,'-7'-8'1,"3"1"2,1-1 2,2 0 3,1 2 9,0 6 17,0 4 17,0 6 17,0 1 4,0 1-8,0 0-9,0 0-9,0 0-8,0 3-5,0 1-6,0 3-6,0 1-4,0 1-2,0 1-3,0 1-2,0 1-3,0 1-1,0 1-3,0 1-2,0 1-4,0 0-10,0 2-8,0 1-9,0 0-5,2 1 1,0-1 0,1 0 0,0-1-1,0-3-2,-2-3-3,0-3-2,0-5-2,1-7-3,3-6-2,2-8-3</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47"/>
    </inkml:context>
    <inkml:brush xml:id="br0">
      <inkml:brushProperty name="width" value="0.05518" units="cm"/>
      <inkml:brushProperty name="height" value="0.05518" units="cm"/>
      <inkml:brushProperty name="color" value="#00BFF3"/>
    </inkml:brush>
  </inkml:definitions>
  <inkml:trace contextRef="#ctx0" brushRef="#br0">43050 23291 398,'8'-16'0,"0"0"0,-1 1 0,1-1 0,0 1 4,2 1 6,0 1 6,1 0 7,1 2 5,0 1 1,0 1 2,-1 0 2,1 4 0,0 6 1,0 6 0,-1 6 0,-1 3-4,-2-1-5,-4 1-8,-2 0-6,-2-1-5,2-1-3,0-1-3,2-1-4,1-3-5,5-6-7,4-6-8,4-6-6,2-4-4,1-3 1,1-3 0,1-3 2,-1-1 2,-1 3 4,-3 1 5,-1 3 4,-2 1 4,-3 2 5,-1 3 4,-2 1 4,-1 4 14,0 6 23,0 6 24,0 6 22,-1 2 4,1 1-18,0-1-16,0 1-17,0 0-12,0-1-4,-1 1-6,1 0-5,1-1-5,3-1-4,4-1-3,2-1-5,1-3-3,-1-4-3,-1-6-2,-1-4-3,-1-5-3,0-3-1,-2-5-2,-1-3-2,-1-3 0,0 3 5,-2 0 4,-1 1 4,0-1 3,-2 0 2,-1-1 2,0 0 2,-2-1 2,-2 3 0,-2 1 0,-2 3 0,-2 1 2,-2 2 1,-2 2 2,-1 3 2,-3 1 1,0 2-1,-1 2 1,-1 2-1,-2 3-5,-3 6-11,-4 4-10,-1 5-11,0 1-3,5-3 2,4-3 3,6-2 2,2-2 0,1-1-5,-1 1-4,0 0-4</inkml:trace>
</inkml:ink>
</file>

<file path=ppt/ink/ink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56"/>
    </inkml:context>
    <inkml:brush xml:id="br0">
      <inkml:brushProperty name="width" value="0.04291" units="cm"/>
      <inkml:brushProperty name="height" value="0.04291" units="cm"/>
      <inkml:brushProperty name="color" value="#00BFF3"/>
    </inkml:brush>
  </inkml:definitions>
  <inkml:trace contextRef="#ctx0" brushRef="#br0">44128 26166 512,'-10'-7'107,"10"2"-22,11 2-21,12 2-23,4 1-12,0 2-4,1 0-5,-1 2-3,-1-1-5,-3-1-2,-3 0-3,-3-1-3,-2 0-11,-2 1-19,-3 3-21,-1 2-18,-3 1-5,-4 2 11,-4 0 10,-4 1 12,-3 1 6,-3 0 2,-4-1 3,-2 1 3,-1-1 2,1-2 5,1-2 4,1-2 3,0-2 4,1 1 1,-1 0 0,0 0 3,1-1 2,1 0 4,1-2 6,1 0 3,0-1 5,2 2 3,1 0 3,1 2 3,0 2 5,2 4 4,0 3 5,2 5 6,1 2-2,0 1-7,2 1-6,0 1-8,1 2-4,-2 2-2,0 4-1,-2 3-2,1 2-2,1 1-2,0 0-2,2 2-2,-1-2-3,-1-2-7,0-3-4,-1-3-7,-1-4-4,2-3-6,0-5-4,2-3-6,0-7-5,2-10-8,0-10-8,2-9-7,-1-6 4,-1 1 13,0 0 13,-1-1 15,-1 3 7,2 5 0,0 5 2,1 5 1,3 2 11,4 0 22,4 0 21,3 1 22,4-2 3,1 0-16,3-2-15,1 0-16,1 0-9,-3 1-4,-1 1-2,-3 0-4,0 2-4,-1-1-3,1 0-5,-1 0-3,-1 1-3,-2 0-3,-4 2-4,-3 1-2,-2-1-2,-2 0-1,-2-2-2,-2 0-1,-2-1 1,0-2 4,-2 0 5,0-1 4,-2-1 4,0 1 1,-1-1 3,-1 0 2,-1 1 3,0 2 5,0 2 3,0 3 4,0 0 1,-2 2-2,0 0-2,-1 2-1,-1 1 2,1 4 5,-1 2 6,0 3 6,0 4 2,-1 2-1,-2 3 0,0 3-2,1 2-1,1 1-3,2 1-2,2 1-3,3-1-1,1 0-3,2-1-1,2-1-3,1-2-1,2-3-4,0-3-3,2-2-4,1-3-3,3-1-2,3-1-3,4 0-3,0-3-3,1-1-4,0-2-2,-1-2-5,2-2 0,1-2 1,3-2 2,2-1 1,0-3-2,1 0-6,-1-1-6,0-1-6,-2-1-1,-5 2 7,-4 1 6,-6 1 6,-1 0 4,0 2 2,1 0 2,2 2 1</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56"/>
    </inkml:context>
    <inkml:brush xml:id="br0">
      <inkml:brushProperty name="width" value="0.0407" units="cm"/>
      <inkml:brushProperty name="height" value="0.0407" units="cm"/>
      <inkml:brushProperty name="color" value="#00BFF3"/>
    </inkml:brush>
  </inkml:definitions>
  <inkml:trace contextRef="#ctx0" brushRef="#br0">46049 26320 540,'-1'-12'19,"-1"10"18,0 8 18,-1 10 17,-1 2 1,2 0-14,0 0-15,2-2-15,0-1-9,2-1-4,0-1-3,2 0-3,0-2-4,2 1-2,0 0-2,1 0-2,1-2-1,0 1-2,0-2 0,-1 0-2,1-1 0,-2 1 1,-1 1 0,0 2 1,-2-1 0,0 1-1,-2 0-1,0 0 0,-4 1-1,-4 3 0,-5 3-1,-5 3-1,-3 1 0,1 1-2,-1-1-2,1 1-1,0-2-1,2-3 2,3-3 1,1-3 2,2-4-7,3-6-15,1-6-13,2-6-15,2-3-2,2 1 9,2-1 9,2 0 9</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56"/>
    </inkml:context>
    <inkml:brush xml:id="br0">
      <inkml:brushProperty name="width" value="0.04581" units="cm"/>
      <inkml:brushProperty name="height" value="0.04581" units="cm"/>
      <inkml:brushProperty name="color" value="#00BFF3"/>
    </inkml:brush>
  </inkml:definitions>
  <inkml:trace contextRef="#ctx0" brushRef="#br0">46750 26050 480,'7'-6'84,"-2"6"-15,-3 4-15,0 6-16,-3 3-8,-1 3-1,0 3-1,-1 3-1,-1 2-2,2 3-1,0 1-1,2 2-2,0 0-2,0-1-3,0-3-2,0-1-2,2-5-5,6-5-11,4-6-8,5-6-11,3-8-2,3-10 1,1-9 3,3-10 1,-1-6-1,0-1-6,-1 0-6,-1-1-5,-3-1 1,-5 3 6,-5 2 6,-4 2 6,-4 3 6,0 4 5,-2 3 3,0 5 6,-3 2 4,-2 3 5,-4 1 6,-2 2 5,-2 3 2,-1 3 0,-1 2-1,-1 4-1,-1 2-3,0 4-4,1 2-5,-1 3-5,1 3-5,3 0-8,1 1-8,2 1-6,2 1-7,1-1-5,0 1-5,2 0-6,1-2 1,2-1 4,2-3 5,2-1 6</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57"/>
    </inkml:context>
    <inkml:brush xml:id="br0">
      <inkml:brushProperty name="width" value="0.04306" units="cm"/>
      <inkml:brushProperty name="height" value="0.04306" units="cm"/>
      <inkml:brushProperty name="color" value="#00BFF3"/>
    </inkml:brush>
  </inkml:definitions>
  <inkml:trace contextRef="#ctx0" brushRef="#br0">48013 26300 510,'-15'7'3,"4"-1"6,3 0 7,2-2 5,2 2 7,1 2 9,-1 3 9,0 3 9,0 2 0,2 1-7,0 1-7,2 1-7,0 0-6,2-1-5,0-1-5,2-1-3,1-1-6,5-2-6,4-3-4,4-1-6,2-2-3,3-2-3,1-3-3,3 0-2,0-4-6,0-2-10,1-4-10,-1-2-11,-2-1-1,-5 3 7,-5 1 8,-5 2 6,-2 1 5,0 0 0,0 0 0,0 1 0</inkml:trace>
</inkml:ink>
</file>

<file path=ppt/ink/ink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2:57"/>
    </inkml:context>
    <inkml:brush xml:id="br0">
      <inkml:brushProperty name="width" value="0.0411" units="cm"/>
      <inkml:brushProperty name="height" value="0.0411" units="cm"/>
      <inkml:brushProperty name="color" value="#00BFF3"/>
    </inkml:brush>
  </inkml:definitions>
  <inkml:trace contextRef="#ctx0" brushRef="#br0">48730 26194 535,'-15'-7'3,"2"2"6,3 2 6,1 2 6,1 0 5,0 0 4,0-2 5,1 0 4,-1 1 1,0 4-1,0 4 0,0 4-2,0 4-2,-1 5-5,-2 5-4,0 5-5,-2 7-7,-1 10-9,-3 9-7,-1 11-9,0 2-3,2-5 4,4-5 4,3-5 3,1-4-11,-2-6-28,0-4-27,-1-5-26</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11"/>
    </inkml:context>
    <inkml:brush xml:id="br0">
      <inkml:brushProperty name="width" value="0.022" units="cm"/>
      <inkml:brushProperty name="height" value="0.022" units="cm"/>
      <inkml:brushProperty name="color" value="#F2395B"/>
    </inkml:brush>
  </inkml:definitions>
  <inkml:trace contextRef="#ctx0" brushRef="#br0">63153 20556 999,'-89'-74'-42,"26"23"3,24 24 3,27 23 3</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19"/>
    </inkml:context>
    <inkml:brush xml:id="br0">
      <inkml:brushProperty name="width" value="0.04428" units="cm"/>
      <inkml:brushProperty name="height" value="0.04428" units="cm"/>
      <inkml:brushProperty name="color" value="#F2395B"/>
    </inkml:brush>
  </inkml:definitions>
  <inkml:trace contextRef="#ctx0" brushRef="#br0">44809 31415 496,'-14'0'4,"3"-2"8,3 0 9,2-1 7,4-1 6,4 2 6,4 0 4,4 2 6,1 0-3,1 2-8,0 0-10,0 2-9,-1-1-5,1 1-1,0 0-1,0 0-1,-1 0-2,1 0-2,0-1-1,0 1-3,-1 0-1,1 0 0,0 0 0,0 0-1,0-1 0,3-1 0,2 0 0,2-2 0,-1 0-1,1-2 0,-2 0 0,-1-1-1,0-1 0,1 2 0,1 0 2,2 2 0,-2 0-1,1 0 1,-2 0-2,-1 0 0,0 0 0,-1 0 0,1 0 1,0 0 0,-1 0 0,1 0 1,0 0 0,-1 0 1,0 0 0,0 0-1,-2 0 1,-1 0 0,1-1-1,0 0-2,1-2 0,1 0-2,1 0 0,1 1 1,2 0 0,0 2 0,-1 0 1,1 0 0,-2 0 0,-1 0 0,-1 0 0,-1 0 0,-1 0 1,0 0-1,-1 0 0,1 0 1,1 0-1,2 0 1,0 0-1,-1 0-1,1 0-1,0 0 0,-1 0-1,1 0 1,0 0 0,-1 0 1,1 0 0,1 0 0,2 0-1,0 0-1,-1 0 1,-1 2 0,-2 0 1,-3 1 0,1 0 0,0 0 1,1-2-1,1 0 2,0-1-1,-1 0 0,0 0 1,-2 0-1,0 0 1,0 0-1,-1 0 1,1 0-1,0 0 0,0 0 0,-1 0 0,1 0 0,0 0 0,0 0 0,-1 0 0,1 0 0,0 0 0,0 0 0,-1 0 0,1 0 0,0 0-1,0 0 1,-1 0 0,1 0 0,0 0 0,0 0-1,-1 0-1,1 0 0,-3 2-15,-6 4-28,-6 3-29,-6 5-28</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1"/>
    </inkml:context>
    <inkml:brush xml:id="br0">
      <inkml:brushProperty name="width" value="0.04428" units="cm"/>
      <inkml:brushProperty name="height" value="0.04428" units="cm"/>
      <inkml:brushProperty name="color" value="#00BFF3"/>
    </inkml:brush>
  </inkml:definitions>
  <inkml:trace contextRef="#ctx0" brushRef="#br0">73796 24527 496,'-22'-6'13,"6"2"24,5 4 24,5 3 25,2 4 4,2 9-16,0 7-17,2 9-16,0 5-14,0 4-12,0 4-12,0 4-12,0 0-7,0-2-1,0-4-1,0-2-2,-1-5-10,0-8-21,-2-6-19,0-6-21</inkml:trace>
</inkml:ink>
</file>

<file path=ppt/ink/ink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28"/>
    </inkml:context>
    <inkml:brush xml:id="br0">
      <inkml:brushProperty name="width" value="0.04187" units="cm"/>
      <inkml:brushProperty name="height" value="0.04187" units="cm"/>
      <inkml:brushProperty name="color" value="#F2395B"/>
    </inkml:brush>
  </inkml:definitions>
  <inkml:trace contextRef="#ctx0" brushRef="#br0">19518 43350 525,'-1'23'113,"0"1"-25,-2-1-27,0 1-25,0 1-15,0 2-3,1 4-3,2 3-4,-1 2-1,-2 1-2,-2 0-2,-1 2-1,-2-1-1,0 0 0,0-1-1,0-1 0,1-2-1,0-2-3,2-2-3,1-1-2,0-4-2,0-3 2,0-5 0,0-3 1,1-7 0,2-8-2,2-10-2,2-7-2,3-8-2,4-3 0,3-5-1,5-3-1,2-2 0,3 0 0,1 0 0,3 0 0,0 0 1,-1 2 2,-1 0 2,-1 1 3,-2 4 2,-1 5 3,-3 7 2,-1 5 3,-3 5 5,-1 5 6,-2 2 9,-2 6 6,-2 1 2,-1 3-2,0 2-4,-2 2-3,0 1-3,-2 1-2,0 1-1,-2 2-3,0 0-2,0 3-1,0 1-2,0 3-1,0 0-2,-2 1-2,0-1 0,-2 1-2,0-1-1,-2 1 1,0-1 0,-1 1-1,0-1-2,2-1-5,2-2-7,2 1-6,1-2-4,0-1-4,0-1-3,0-1-3,2-1-2,2-3 0,3-1 1,4-2 0,0-2-1,1 0-3,0-2-3,0 0-3</inkml:trace>
</inkml:ink>
</file>

<file path=ppt/ink/ink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28"/>
    </inkml:context>
    <inkml:brush xml:id="br0">
      <inkml:brushProperty name="width" value="0.04669" units="cm"/>
      <inkml:brushProperty name="height" value="0.04669" units="cm"/>
      <inkml:brushProperty name="color" value="#F2395B"/>
    </inkml:brush>
  </inkml:definitions>
  <inkml:trace contextRef="#ctx0" brushRef="#br0">21853 43639 471,'-9'-5'38,"-2"6"5,-1 6 6,-3 6 5,0 3-1,1 3-9,1 1-7,1 3-8,0 1-5,0 1-1,0 1-2,1 0 0,-1 2-2,2 1-3,1 1-1,1 1-3,1-1-2,2-2-2,2-2-1,2-1-3,2-2-2,2 1-6,2-1-4,2 1-5,1-1-2,3-1 2,2-2 0,1 1 2,2-3-3,0-3-9,-1-3-9,1-3-8,0-1-5,3-2 0,2-1-1,1 0 1,-1-2 1,-3-2 6,-5-2 5,-3-2 5,-2-1 4,0 0 2,0 0 2,0 0 2</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29"/>
    </inkml:context>
    <inkml:brush xml:id="br0">
      <inkml:brushProperty name="width" value="0.04591" units="cm"/>
      <inkml:brushProperty name="height" value="0.04591" units="cm"/>
      <inkml:brushProperty name="color" value="#F2395B"/>
    </inkml:brush>
  </inkml:definitions>
  <inkml:trace contextRef="#ctx0" brushRef="#br0">23177 43031 479,'-21'-7'0,"5"1"0,5 0 0,4 2 0,6 0 7,6 2 13,6 0 14,6 2 13,3 0 3,0 0-8,2 0-9,2 0-8,-1 0-7,0 0-5,1 0-5,-1 0-5,-1 0-7,-3 2-10,-3 0-8,-2 2-9,-4 1-6,-3 1-2,-2 3-4,-4 2-2,-3 0 2,-4-1 9,-4 0 7,-3-2 9,-3-1 4,1-2 4,-1-2 3,0-2 3,1-1 1,1 2 0,1 0 0,1 2-1,0-1 4,2 1 10,1 0 8,1 0 9,0 2 8,0 2 8,0 3 7,0 3 8,1 2 0,0 1-8,2 2-7,1 0-8,0 2-6,0 2-4,0 4-5,0 3-4,0 2-3,0 1-1,0 0-2,1 2-2,-2 0-2,2-2-5,-1 0-3,0-1-3,0-2-3,2-1-1,0-3 0,2-1-1,0-4-2,0-2-5,0-3-3,0-2-5,0-6-7,0-8-9,0-8-10,0-8-10,0-3 0,0 1 12,0 1 9,0 1 12,0 1 10,0 2 11,0 3 11,0 1 12,1 1 9,2 0 8,2 1 9,2-1 9,1 0 0,3 2-9,2 1-8,2 0-9,1 1-6,1 0-3,1 0-3,1 1-4,0-1-1,-1 0 1,-1 0-1,-1 0 1,0 0-5,0 0-11,-1 0-11,1 0-11,-1-2-5,-1-3 1,-1-5 2,0-4 0,-3-1 4,-1 1 5,-2 1 5,-2 1 5,-2 1 5,0 3 5,-2 1 6,0 2 4,-2 1 6,-2 1 6,-2-1 7,-2 0 5,-1 1 2,-2 2-4,0 2-4,-1 2-4,0 2-3,0 2-4,2 2-4,1 2-3,-1 2-2,-2 1-1,-2 3-2,-1 2-1,-2 1 1,1 3 2,-1 1 1,0 3 3,1-1 0,1-3 1,1-3 0,1-3-1,1-1 1,4 0-2,3-1-1,2 1-1,3 0-1,2 0 0,2-1-1,2 1 1,2-1-1,1-1 0,3 0 1,2-2 0,1-1-5,3 0-7,1-2-9,3 0-8,0-2-5,-1-1-3,-1 0-3,-1-1-3,-1-1 1,1 0 3,0 0 2,-1 0 4,0-2 0,-1-1-3,-1-2-2,0-1-3,-3-2 0,-3 0 4,-3 0 3,-2 1 3</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0"/>
    </inkml:context>
    <inkml:brush xml:id="br0">
      <inkml:brushProperty name="width" value="0.03969" units="cm"/>
      <inkml:brushProperty name="height" value="0.03969" units="cm"/>
      <inkml:brushProperty name="color" value="#F2395B"/>
    </inkml:brush>
  </inkml:definitions>
  <inkml:trace contextRef="#ctx0" brushRef="#br0">24975 42800 554,'17'0'6,"3"2"12,3 0 13,3 2 13,0 0 3,-3 2-4,-3 0-4,-3 1-4,-1 1-5,0 2-4,-1 0-4,1 1-5,-1 2-2,-1 0 0,-1 1-1,0 1 1,-3 2-3,-1 1-3,-2 3-3,-2 1-4,-2 2-5,-2 1-3,-2 1-4,-2 1-5,-3 1-3,-2 1-3,-3 0-2,-3 2-4,-5 2-1,-7 1 0,-7 2-1,-7 2 1,-3 0 0,0-3 4,0-4 1,0-2 4,4-4-3,6-5-6,7-5-5,7-4-7</inkml:trace>
</inkml:ink>
</file>

<file path=ppt/ink/ink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0"/>
    </inkml:context>
    <inkml:brush xml:id="br0">
      <inkml:brushProperty name="width" value="0.04259" units="cm"/>
      <inkml:brushProperty name="height" value="0.04259" units="cm"/>
      <inkml:brushProperty name="color" value="#F2395B"/>
    </inkml:brush>
  </inkml:definitions>
  <inkml:trace contextRef="#ctx0" brushRef="#br0">17077 45878 516,'-21'-15'0,"5"4"0,5 3 0,4 3 0,6 0 8,6 0 15,6-2 15,6 0 16,4 0 3,5 1-8,3 0-8,4 2-8,4 0-6,2 0-3,4 0-5,3 0-3,1 0-4,2-2-1,0 0-1,2-1-3,1-1-1,3 0 1,4 0-2,2 1 1,3 0-1,1 2 0,3 2-1,1 2-1,4 0 0,3 0 0,5-2 0,3 0 0,2-2-2,2-2-4,1-1-5,0-3-5,2-1-4,1-2-3,0 0-3,2-1-3,-2 1-1,-2 1 0,-4 2 0,-2 3 0,-3 1 1,-3 2 3,-3 2 4,-3 2 1,-4 1 3,-5 0 1,-5 0 0,-4 0 2,-6 0 0,-4 2-2,-5 0 0,-6 2-1,-4-1-1,-5-1-1,-5 0-1,-4-1-1</inkml:trace>
</inkml:ink>
</file>

<file path=ppt/ink/ink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1"/>
    </inkml:context>
    <inkml:brush xml:id="br0">
      <inkml:brushProperty name="width" value="0.04654" units="cm"/>
      <inkml:brushProperty name="height" value="0.04654" units="cm"/>
      <inkml:brushProperty name="color" value="#F2395B"/>
    </inkml:brush>
  </inkml:definitions>
  <inkml:trace contextRef="#ctx0" brushRef="#br0">19662 47500 472,'-14'0'7,"3"2"14,2 0 13,4 2 15,2 2 3,0 7-7,2 6-6,0 5-6,1 4-6,0 1-2,0 1-4,0 1-2,-1 1-3,-2 2-3,-2 2-2,-1 3-3,-2 0 0,0 0 0,0 0 2,0 0 0,0-1-1,1-3-4,-1-4-6,0-2-3,2-9-8,6-14-8,4-16-8,6-14-10,2-8-1,1 0 4,1-2 4,2-1 5,2 0 4,7 0 5,5 0 4,6 0 6,1 2 3,-3 5 4,-5 5 4,-3 5 4,-4 4 1,-3 4 0,-3 4-2,-3 4 0,-2 5 4,-1 6 11,0 6 10,-2 5 10,-1 3 2,-2-1-7,-2-1-7,-2 0-6,-1-2-6,0 1-2,0-1-4,0 1-3,0 1-3,0 5-2,0 3-1,0 4-2,0 0-5,2-5-5,0-5-6,2-5-6,1-4-6,1-1-4,3-2-4,2-2-5,2-2-2,3-2 0,3-3 2,4 0 0,-2-3 4,-3-1 6,-5 0 7,-3-1 6,-2-2 2,0 0-6,0-1-4,0-2-6</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1"/>
    </inkml:context>
    <inkml:brush xml:id="br0">
      <inkml:brushProperty name="width" value="0.04241" units="cm"/>
      <inkml:brushProperty name="height" value="0.04241" units="cm"/>
      <inkml:brushProperty name="color" value="#F2395B"/>
    </inkml:brush>
  </inkml:definitions>
  <inkml:trace contextRef="#ctx0" brushRef="#br0">22753 47483 518,'-23'-6'0,"1"4"0,1 4 0,1 4 0,2 2 9,3 1 16,2 2 17,4 0 16,2 1 5,1 3-8,0 2-8,2 1-9,0 2-5,0 1-5,0 1-5,0 1-4,0 1-4,1 1-4,-1 1-4,0 1-3,0 0-3,2 0 0,0 0 0,2 1 1,1-2-6,2-1-9,2-3-10,2-1-9,2-4-6,3-5-5,3-5-3,3-4-4,1-4-2,-3 0 0,-1-2 1,-2 0 0</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2"/>
    </inkml:context>
    <inkml:brush xml:id="br0">
      <inkml:brushProperty name="width" value="0.05189" units="cm"/>
      <inkml:brushProperty name="height" value="0.05189" units="cm"/>
      <inkml:brushProperty name="color" value="#F2395B"/>
    </inkml:brush>
  </inkml:definitions>
  <inkml:trace contextRef="#ctx0" brushRef="#br0">24056 47839 423,'-7'-7'0,"0"1"0,2 0 0,1 2 0,-1 1 8,0 2 13,-2 2 15,0 2 14,0 2 3,-1 2-8,0 1-9,0 3-7,1 1-5,0 2 0,2 0-1,1 1 0,-1 0-2,0 1-2,-2 0-3,0-1-1,0 2-2,0 1 1,2 3 1,1 1 1,0 1-1,2-1-1,0-1-2,2-1-1,1-2-2,2-1-2,2-2-2,2-3-3,1-2-2,3-2-6,2-4-4,1-2-6,3-4-3,1-4-5,3-4-4,2-3-4,-1-4-1,-2 0 3,-1-1 2,-2-1 2,-2 0 3,-1-1 2,-1 1 3,-1-1 2,-2 1 1,-2-1 1,-4 1 0,-2-1 1,-4 1 1,-2 1 5,-4 1 2,-2 1 4,-3 2 2,-1 3-1,-3 3 0,-1 2-2,-1 3-1,1 2-5,0 2-3,3 2-5,0 1-1,2 0 1,2 0 0,3 0 2</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2"/>
    </inkml:context>
    <inkml:brush xml:id="br0">
      <inkml:brushProperty name="width" value="0.04689" units="cm"/>
      <inkml:brushProperty name="height" value="0.04689" units="cm"/>
      <inkml:brushProperty name="color" value="#F2395B"/>
    </inkml:brush>
  </inkml:definitions>
  <inkml:trace contextRef="#ctx0" brushRef="#br0">25750 47039 469,'12'-5'8,"9"6"16,9 6 16,9 6 17,0 3 4,-6 1-7,-7 1-8,-7 1-7,-4 1-6,-1 1-5,-1 1-5,-1 1-4,-2 1-4,-2 3-2,-4 1-1,-2 2-2,-4 1 0,0-1 0,-3-1 1,-2-1 0,-2 0-4,-3 2-12,-4 2-9,-2 3-11,-3 1-10,-3 2-11,-2 2-10,-4 2-10,2-3-3,5-7 5,6-9 5,7-7 6</inkml:trace>
</inkml:ink>
</file>

<file path=ppt/ink/ink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3"/>
    </inkml:context>
    <inkml:brush xml:id="br0">
      <inkml:brushProperty name="width" value="0.04459" units="cm"/>
      <inkml:brushProperty name="height" value="0.04459" units="cm"/>
      <inkml:brushProperty name="color" value="#F2395B"/>
    </inkml:brush>
  </inkml:definitions>
  <inkml:trace contextRef="#ctx0" brushRef="#br0">27850 44912 493,'1'-14'10,"2"2"20,2 4 20,2 3 20,1 2 4,1 0-13,1 2-14,2 0-13,1 1-8,5-2-3,3 0-4,5-1-3,0-1-3,0 2-1,-1 0-2,-1 2-2,-1 0-4,-3 0-9,-1 0-7,-2 0-7,-2 1-13,-1 2-14,-1 2-15,-1 1-15,-2 2-3,-2 0 11,-4 0 11,-2-1 10</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1"/>
    </inkml:context>
    <inkml:brush xml:id="br0">
      <inkml:brushProperty name="width" value="0.04278" units="cm"/>
      <inkml:brushProperty name="height" value="0.04278" units="cm"/>
      <inkml:brushProperty name="color" value="#00BFF3"/>
    </inkml:brush>
  </inkml:definitions>
  <inkml:trace contextRef="#ctx0" brushRef="#br0">74337 27013 514,'-32'-2'68,"15"0"-5,14-3-4,16-2-4,8-1-6,6 2-5,5 1-6,5 1-6,1 0-5,-2 2-6,-2 0-6,-1 2-5,0-1-5,4-1-6,4 0-5,4-1-4,-2-1-8,-10 2-9,-8 0-10,-8 2-10</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3"/>
    </inkml:context>
    <inkml:brush xml:id="br0">
      <inkml:brushProperty name="width" value="0.04633" units="cm"/>
      <inkml:brushProperty name="height" value="0.04633" units="cm"/>
      <inkml:brushProperty name="color" value="#F2395B"/>
    </inkml:brush>
  </inkml:definitions>
  <inkml:trace contextRef="#ctx0" brushRef="#br0">27716 45912 474,'-12'-1'10,"8"0"20,8-2 20,8 0 19,5-2 4,3 0-13,3-1-12,3-1-14,0 0-7,0 2-4,-1 2-2,-1 2-4,-2 1-2,-1-2-1,-3 0-2,-1-1-1,-2-1-3,-1 2-5,-1 0-3,0 2-4,-1 0-9,-1 0-13,1 0-14,0 0-12,-1 0-9,1 2-5,0 0-4,0 2-5</inkml:trace>
</inkml:ink>
</file>

<file path=ppt/ink/ink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5"/>
    </inkml:context>
    <inkml:brush xml:id="br0">
      <inkml:brushProperty name="width" value="0.04774" units="cm"/>
      <inkml:brushProperty name="height" value="0.04774" units="cm"/>
      <inkml:brushProperty name="color" value="#F2395B"/>
    </inkml:brush>
  </inkml:definitions>
  <inkml:trace contextRef="#ctx0" brushRef="#br0">32295 45006 460,'-13'-8'10,"4"2"19,6 1 20,5 0 18,2 1 5,3 1-12,2-1-11,2 0-12,0 0-8,1 0-4,0 0-4,0 0-3,0 0-3,-1 0-2,1 0 0,0 1-3,1-1-1,3 2-2,3 0-3,3 2-2,1 0-2,-3 0-2,-1 0-2,-2 0-1,-2 0-2,-1 0 2,-1 0 0,0 0 1,-1 0 1,1 0-1,1 0 0,1 0-2,1 0 2,2 0 0,0 0 1,1 0 0,0 0 2,1 0 0,0 0 0,-1 0 1,1 0 0,-1 0-1,1 0 1,0 0-1,0 0 0,1 0 1,1 0-1,1 0 1,1 0 0,1 0 1,1 0-1,1 0 1,1-1 0,0 0 0,2-2 0,1 0 0,1 0 0,1 0 0,1 2 0,0 0 1,2 0-1,3-2 0,1-2 0,2-1 0,1-1 0,0 2-1,0 2 1,0 2 0,0 1-1,1-2-2,-1-1-3,0 0-1,-1-1-2,-2 1 2,-2-1-1,-2 0 2,-1 0-1,-3 2 0,-2 0 1,-1 2-1,-3 0 0,-1 0 1,-3 0 0,-1 0-1,-2 0 1,1 0-1,-1 0 0,1 0 0,-1 0-1,-1 0 0,-1 0 0,0 0 0,-2 0-1,-1 0-1,-1 0-1,0 0 0,-1 0-2,1 2-1,1 0 0,1 2-2,0 0 0,-2 0-3,-3-1-1,-1 1-2,-1-1-5,0 0-6,0-1-9,0-2-6</inkml:trace>
</inkml:ink>
</file>

<file path=ppt/ink/ink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6"/>
    </inkml:context>
    <inkml:brush xml:id="br0">
      <inkml:brushProperty name="width" value="0.03732" units="cm"/>
      <inkml:brushProperty name="height" value="0.03732" units="cm"/>
      <inkml:brushProperty name="color" value="#F2395B"/>
    </inkml:brush>
  </inkml:definitions>
  <inkml:trace contextRef="#ctx0" brushRef="#br0">34394 42266 589,'-16'9'99,"2"3"-21,1 3-21,1 3-20,1 2-12,2 1-3,2 1-2,3 1-3,0-1-2,2-3-3,0-3-1,2-3-2,2-2-2,4-2-5,3-2-5,5-2-3,2-3-3,1-3 0,1-2 0,1-3-1,0-4 0,-3-2-3,-1-3-2,-2-3-2,-2-2 0,-1 1 2,-1-1 1,0 1 0,-3 0 4,-4 3 1,-4 1 4,-4 3 2,-3 0 2,0 2-3,-1 1 0,-1 1-2,-2 1 0,0 2 1,-1 2 1,-1 2 1,0 1-3,1 2-5,1 0-7,1 2-5,1 0-6,2 1-4,2 2-5,2 0-4</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6"/>
    </inkml:context>
    <inkml:brush xml:id="br0">
      <inkml:brushProperty name="width" value="0.03441" units="cm"/>
      <inkml:brushProperty name="height" value="0.03441" units="cm"/>
      <inkml:brushProperty name="color" value="#F2395B"/>
    </inkml:brush>
  </inkml:definitions>
  <inkml:trace contextRef="#ctx0" brushRef="#br0">35350 42600 639,'16'8'57,"-1"1"-1,1 2-3,0 0-2,-2 0-5,-1-1-7,-3-1-9,-1 0-8,-1-1-16,0 1-23,0 1-24,0 2-23</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7"/>
    </inkml:context>
    <inkml:brush xml:id="br0">
      <inkml:brushProperty name="width" value="0.0426" units="cm"/>
      <inkml:brushProperty name="height" value="0.0426" units="cm"/>
      <inkml:brushProperty name="color" value="#F2395B"/>
    </inkml:brush>
  </inkml:definitions>
  <inkml:trace contextRef="#ctx0" brushRef="#br0">36378 42086 516,'-8'-7'3,"0"0"7,1 2 7,-1 1 7,0 2 6,0 4 7,0 3 8,1 5 6,0 3 0,2 0-8,2 1-7,2 1-9,1 0-4,0 1-4,0 0-3,0-1-3,0 0-3,2-1-1,0-1-2,2 0-1,0-3-1,3-1-4,2-2-1,2-2-2,1-2-3,1 0-5,1-2-4,2 0-5,-1-3-2,1-4-3,0-4 0,-1-3-3,0-4 1,-3 0 5,-1-1 4,-2-1 4,-2 0 2,-2-1 0,-3 1 0,0 0-1,-4 0 3,0 2 4,-3 3 5,-2 1 5,-2 2 2,-3 3-1,-4 1 0,-2 2-1,-1 2-6,1 2-12,1 2-11,1 2-13,2 1-5,2 2 1,4 0 1,3 1 0</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7"/>
    </inkml:context>
    <inkml:brush xml:id="br0">
      <inkml:brushProperty name="width" value="0.04323" units="cm"/>
      <inkml:brushProperty name="height" value="0.04323" units="cm"/>
      <inkml:brushProperty name="color" value="#F2395B"/>
    </inkml:brush>
  </inkml:definitions>
  <inkml:trace contextRef="#ctx0" brushRef="#br0">37256 40800 508,'16'1'9,"-1"4"17,1 2 18,0 3 16,-2 4 5,-3 2-12,-3 3-10,-2 3-11,-4 2-9,-1 1-7,-2 1-8,-1 1-8,-3-1-3,-2 0 0,-2-1-1,-2-1 1,0-2-1,3-3-1,1-3 0,2-2 0,3-2-1,2 1 0,3 1 1,4 2-1,2-2 2,3-1 3,3-3 2,4 0 3,-1-3 2,-1 1 1,-3 0 0,-1 0 1,-2 0 1,-1-1 1,0 1 2,-2 0 2,-1 1 0,-2 2 0,-3 1-1,0 3 0,-4 2-1,0 1-2,-3 3-2,-2 1-1,-4 4-3,-5 5-6,-7 5-4,-5 4-6,-4 5-7,-2 2-10,-3 4-9,0 2-11,1-3 0,7-10 9,7-10 9,7-9 10,4-6 0,0-1-11,2-1-10,1 0-10</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8"/>
    </inkml:context>
    <inkml:brush xml:id="br0">
      <inkml:brushProperty name="width" value="0.04405" units="cm"/>
      <inkml:brushProperty name="height" value="0.04405" units="cm"/>
      <inkml:brushProperty name="color" value="#F2395B"/>
    </inkml:brush>
  </inkml:definitions>
  <inkml:trace contextRef="#ctx0" brushRef="#br0">39300 44786 499,'23'0'143,"1"0"-34,-1 0-32,1 0-33,-1 0-18,-1 0-5,-1 0-4,-1 0-4,0 0-3,-1 0 0,1 0 0,-1 0 0,3 1-3,5 1-3,5 3-6,5 2-3,4 0-2,6-2 1,4-3 2,6 0 0,4-4 1,5-2-1,5-4-2,5-2 0,1-1-2,0-1-1,-1 0-1,-1 1-1,-4 0-2,-9 2-3,-7 3-3,-8 1-4,-7 2-4,-6 2-4,-5 2-6,-7 2-5,-5 1-2,-6 2-2,-6 0-1,-6 1 0</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9"/>
    </inkml:context>
    <inkml:brush xml:id="br0">
      <inkml:brushProperty name="width" value="0.042" units="cm"/>
      <inkml:brushProperty name="height" value="0.042" units="cm"/>
      <inkml:brushProperty name="color" value="#F2395B"/>
    </inkml:brush>
  </inkml:definitions>
  <inkml:trace contextRef="#ctx0" brushRef="#br0">33445 47462 523,'1'-14'0,"2"1"0,2 2 0,2 3 0,4 1 10,9 2 19,7 2 19,9 2 20,0 1 4,-6 2-11,-6 0-12,-5 2-10,-5 0-10,-1 1-7,-2 2-7,-2 0-7,-3 2-4,-1 3 0,-2 4-1,-1 2-1,-5 2-1,-2 1-1,-5 1-2,-4 1 0,-3 0-2,-1 1 0,-3-1-2,-1 1-1,-1-2-1,1-2-1,1-1 0,1-2 0,1-3-1,1-1 3,1-3 2,1-1 2,3-1 3,8-2 5,7-1 4,6 0 6,5-2 1,1 0-1,3-2-2,2 0 0,1-1-5,0 0-5,2 0-4,1 0-7,0-1-5,-1 0-5,-1-2-7,-1 0-4,-1-2-7,-1 0-6,0-1-6,-2-2-6,-2 0-1,-1-1 4,-2-2 3,-2 0 3</inkml:trace>
</inkml:ink>
</file>

<file path=ppt/ink/ink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9"/>
    </inkml:context>
    <inkml:brush xml:id="br0">
      <inkml:brushProperty name="width" value="0.0351" units="cm"/>
      <inkml:brushProperty name="height" value="0.0351" units="cm"/>
      <inkml:brushProperty name="color" value="#F2395B"/>
    </inkml:brush>
  </inkml:definitions>
  <inkml:trace contextRef="#ctx0" brushRef="#br0">34931 47950 626,'-14'8'9,"5"0"17,3-1 16,4 1 18,3 0 4,4 1-10,2 2-9,3 0-10,1 1-11,-3 1-11,-1 1-12,-2 1-10,-1-1-10,0-1-6,0-2-5,0-2-7</inkml:trace>
</inkml:ink>
</file>

<file path=ppt/ink/ink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9"/>
    </inkml:context>
    <inkml:brush xml:id="br0">
      <inkml:brushProperty name="width" value="0.04904" units="cm"/>
      <inkml:brushProperty name="height" value="0.04904" units="cm"/>
      <inkml:brushProperty name="color" value="#F2395B"/>
    </inkml:brush>
  </inkml:definitions>
  <inkml:trace contextRef="#ctx0" brushRef="#br0">35810 47120 448,'-2'-11'10,"-2"8"21,-4 9 21,-2 10 20,-1 4 4,1 1-15,0 1-13,2 1-15,0 0-7,0-2-3,0 0-3,1 0-1,0-2-3,2-1-1,2-1-1,2-1-1,2 0-2,4 1-4,2 1-3,3 2-4,4-4-3,2-3-6,3-6-6,3-4-5,1-3-4,-1 0-5,-1 0-4,-1 0-3,-1-1-2,-1-1 2,-1 0 1,0-1 2,-2-2 0,-1 0-4,-1-1-2,-1-2-4,-1 1 2,-2-1 5,-2 0 6,-2 0 6</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2"/>
    </inkml:context>
    <inkml:brush xml:id="br0">
      <inkml:brushProperty name="width" value="0.04209" units="cm"/>
      <inkml:brushProperty name="height" value="0.04209" units="cm"/>
      <inkml:brushProperty name="color" value="#00BFF3"/>
    </inkml:brush>
  </inkml:definitions>
  <inkml:trace contextRef="#ctx0" brushRef="#br0">75228 26255 522,'-34'-13'111,"11"6"-19,11 6-20,11 6-19,5 5-14,0 5-7,-1 5-7,1 5-8,0 3-5,0 1-2,0 1-2,0 1-3,-1 3-4,-2 6-4,-2 6-5,-2 6-6,-2 3-8,0 0-12,-1 0-11,-1-1-13,0-5-5,2-11 1,2-13 2,2-11 1</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39"/>
    </inkml:context>
    <inkml:brush xml:id="br0">
      <inkml:brushProperty name="width" value="0.04603" units="cm"/>
      <inkml:brushProperty name="height" value="0.04603" units="cm"/>
      <inkml:brushProperty name="color" value="#F2395B"/>
    </inkml:brush>
  </inkml:definitions>
  <inkml:trace contextRef="#ctx0" brushRef="#br0">36066 47297 477,'-15'-14'4,"4"2"7,3 4 8,3 3 7,0 1 6,0 2 4,-2 0 5,0 2 4,0 2 0,0 4-3,2 4-4,1 3-4,-1 3-3,0 1-5,-2 2-3,0 0-3,-1 2-5,1 2-1,-1 4-4,0 3-2,0 3-6,-2 3-6,0 2-8,-1 4-6,-1 2-8,1 4-8,-1 2-6,0 4-7,1-4-1,2-9 6,2-8 7,3-9 7,0-5-1,2-3-6,0-1-6,2-2-6</inkml:trace>
</inkml:ink>
</file>

<file path=ppt/ink/ink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0"/>
    </inkml:context>
    <inkml:brush xml:id="br0">
      <inkml:brushProperty name="width" value="0.04665" units="cm"/>
      <inkml:brushProperty name="height" value="0.04665" units="cm"/>
      <inkml:brushProperty name="color" value="#F2395B"/>
    </inkml:brush>
  </inkml:definitions>
  <inkml:trace contextRef="#ctx0" brushRef="#br0">37344 47761 471,'-15'1'40,"4"2"0,3 2 0,3 2 0,0 2-2,0 1-2,-2 3-2,0 2-2,0 1-2,1 3-3,0 1-1,2 3-4,0 0-1,2 1-2,0-1-3,2 1-1,0-2-3,0-2-1,0-1-2,0-2-1,3-3-2,7-3-2,8-3-2,6-2-1,2-5-4,-2-6-5,-1-6-3,-2-5-5,-3-5-5,0 0-4,0-1-5,-2 0-5,-2-2 1,-3 1 5,-3-1 6,-2 1 6,-3 0 4,-2 1 3,-2 1 2,-2 1 4,-2 1 1,-2 3 0,-2 1 1,-1 2 0,-3 3-2,0 1-2,-1 2-3,-1 2-3,-1 4-5,-1 6-6,-2 6-8,1 5-6,-1 2-2,4-2 4,3-4 4,3-3 4</inkml:trace>
</inkml:ink>
</file>

<file path=ppt/ink/ink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1"/>
    </inkml:context>
    <inkml:brush xml:id="br0">
      <inkml:brushProperty name="width" value="0.04669" units="cm"/>
      <inkml:brushProperty name="height" value="0.04669" units="cm"/>
      <inkml:brushProperty name="color" value="#F2395B"/>
    </inkml:brush>
  </inkml:definitions>
  <inkml:trace contextRef="#ctx0" brushRef="#br0">38900 48015 471,'23'0'153,"-1"0"-35,-1 0-34,-1 0-36,0 0-19,1 0-4,1 0-4,1 0-4,-1-1-4,0 0-3,-1-2-3,-1 0-4,-1 0-3,-3 1-2,-1 0-3,-2 2-4,-2 0-9,1 0-20,0 0-17,0 0-19</inkml:trace>
</inkml:ink>
</file>

<file path=ppt/ink/ink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1"/>
    </inkml:context>
    <inkml:brush xml:id="br0">
      <inkml:brushProperty name="width" value="0.04687" units="cm"/>
      <inkml:brushProperty name="height" value="0.04687" units="cm"/>
      <inkml:brushProperty name="color" value="#F2395B"/>
    </inkml:brush>
  </inkml:definitions>
  <inkml:trace contextRef="#ctx0" brushRef="#br0">40628 47208 469,'-7'-6'9,"0"4"18,2 4 19,1 4 17,0 3 4,0 1-12,0 3-12,0 2-12,0 1-7,0 3-1,0 1-2,0 3-2,0-1-2,1-2-2,-1-1-2,0-2-3,0-2 0,2-1 0,0-1 0,2-1 1,2-2-5,6-4-8,4-4-10,5-4-9,2-5-5,-1-4 0,-1-5-1,-1-5 0,0-3 1,0-1 2,-1-1 2,1 0 3,-2-1 2,-3 1 3,-3 1 4,-2 2 3,-3 0 2,-2 4 0,-2 4 2,-2 1 0,-2 4 1,-2 1 0,-2 2-1,-1 2 1,-4 4-1,-4 6-1,-3 6-2,-4 5-2,0 2 0,6-3 1,7-2 2,5-4 1,3-1-6,0 0-14,0-1-13,0 1-14</inkml:trace>
</inkml:ink>
</file>

<file path=ppt/ink/ink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1"/>
    </inkml:context>
    <inkml:brush xml:id="br0">
      <inkml:brushProperty name="width" value="0.03986" units="cm"/>
      <inkml:brushProperty name="height" value="0.03986" units="cm"/>
      <inkml:brushProperty name="color" value="#F2395B"/>
    </inkml:brush>
  </inkml:definitions>
  <inkml:trace contextRef="#ctx0" brushRef="#br0">41250 47827 551,'8'-6'10,"1"2"19,2 4 19,0 2 19,0 3 4,1 0-13,0 1-12,0 2-13,-2-1-8,1 1-2,-2 0-2,-1-1-3,0 1-19,-2 1-35,-1 2-35,0 0-34</inkml:trace>
</inkml:ink>
</file>

<file path=ppt/ink/ink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2"/>
    </inkml:context>
    <inkml:brush xml:id="br0">
      <inkml:brushProperty name="width" value="0.04366" units="cm"/>
      <inkml:brushProperty name="height" value="0.04366" units="cm"/>
      <inkml:brushProperty name="color" value="#F2395B"/>
    </inkml:brush>
  </inkml:definitions>
  <inkml:trace contextRef="#ctx0" brushRef="#br0">42397 47158 503,'-8'-14'7,"2"3"14,1 3 14,0 2 13,2 4 5,0 4-6,2 4-6,1 4-5,-1 3-5,-1 1-2,0 3-4,-1 1-2,-1 2-3,2-1-2,0 1-1,2-1-2,1 0-2,2-1-4,2-1-3,2-1-3,2-3-7,5-6-6,3-6-9,5-6-7,0-4-3,-3-2 0,-3-1 3,-3-3 0,-2-1 4,-1-1 4,0-1 5,-2-1 4,-1 0 5,-2 1 3,-3 1 5,0 1 4,-4 1 0,-2 3-4,-4 1-3,-2 2-3,-2 3-5,-1 2-7,-1 4-5,-1 2-6,0 2-2,2 0 1,3 0 1,1 0 2</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2"/>
    </inkml:context>
    <inkml:brush xml:id="br0">
      <inkml:brushProperty name="width" value="0.04159" units="cm"/>
      <inkml:brushProperty name="height" value="0.04159" units="cm"/>
      <inkml:brushProperty name="color" value="#F2395B"/>
    </inkml:brush>
  </inkml:definitions>
  <inkml:trace contextRef="#ctx0" brushRef="#br0">43266 46194 528,'9'-8'12,"3"2"21,3 1 23,3 0 23,0 3 3,-3 4-16,-3 4-16,-2 4-15,-3 3-11,-1 3-7,-1 3-5,0 3-7,-3 3-4,-4 1-3,-4 2-1,-3 3-3,-3-1-1,2-2-1,1-2 0,1-1 0,1-3-1,2-1-2,2-2 0,2-3-3,2 0 3,4 0 4,2-1 4,3 1 4,2-2 3,0-3 1,-1-3 2,1-2 0,-1-2 1,-1 2 0,0 0-1,-2 2-1,-1 0 0,-2 3 0,-3 2 0,0 1 1,-4 2-1,0 2 0,-3 0 0,-2 1-1,-2 1-3,-3 1-8,-4 1-7,-1 1-7,-3 0-8,1-1-7,-1-1-6,1-1-8,0-2-4,4-3-2,3-3-2,3-2-1</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3"/>
    </inkml:context>
    <inkml:brush xml:id="br0">
      <inkml:brushProperty name="width" value="0.04731" units="cm"/>
      <inkml:brushProperty name="height" value="0.04731" units="cm"/>
      <inkml:brushProperty name="color" value="#F2395B"/>
    </inkml:brush>
  </inkml:definitions>
  <inkml:trace contextRef="#ctx0" brushRef="#br0">44760 46516 465,'-8'-12'117,"2"8"-24,1 8-23,0 8-25,0 5-13,-2 3-4,-1 3-4,-3 3-2,-2 1-4,-2 2 0,-1 1-3,-3 1 0,-1 0-3,-1 2-2,-1 1-1,-1 1-3,1-2-5,1-2-9,3-3-7,1-3-9,2-3-8,3-3-9,1-3-7,2-3-9,1-2-4,1-2 0,-1-2 0,0-2 1</inkml:trace>
</inkml:ink>
</file>

<file path=ppt/ink/ink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3"/>
    </inkml:context>
    <inkml:brush xml:id="br0">
      <inkml:brushProperty name="width" value="0.04767" units="cm"/>
      <inkml:brushProperty name="height" value="0.04767" units="cm"/>
      <inkml:brushProperty name="color" value="#F2395B"/>
    </inkml:brush>
  </inkml:definitions>
  <inkml:trace contextRef="#ctx0" brushRef="#br0">44300 47159 461,'0'-14'10,"2"3"20,0 3 19,2 2 21,1 4 3,5 4-10,4 4-12,4 4-10,1 3-8,-1 3-4,-1 3-3,-1 3-4,0 2-4,1-1-5,1 0-5,2 1-5,-2 0-9,0 1-12,0 1-11,-2 0-12,-2 0-2,-3-5 4,-3-3 7,-2-4 6,-2-3-4,0-1-13,0-1-12,0 0-12</inkml:trace>
</inkml:ink>
</file>

<file path=ppt/ink/ink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3"/>
    </inkml:context>
    <inkml:brush xml:id="br0">
      <inkml:brushProperty name="width" value="0.04697" units="cm"/>
      <inkml:brushProperty name="height" value="0.04697" units="cm"/>
      <inkml:brushProperty name="color" value="#F2395B"/>
    </inkml:brush>
  </inkml:definitions>
  <inkml:trace contextRef="#ctx0" brushRef="#br0">46034 46200 468,'0'18'104,"0"3"-16,0 4-15,0 5-15,0 1-12,0-2-8,0 0-9,0-1-8,-1 0-5,0 1-3,-2 1-2,0 0-2,-1 1-1,2-3-2,0-2-1,2-1-1,0-2-2,0 1-2,0-1-2,0 1-2,-1-2-6,-4-3-7,-2-3-8,-3-3-8,-3-3-3,-2-2 2,-1-4 1,-3-2 2,0-2 1,-1 0 1,1 0 1,0 0 1,0-2-3,4 0-6,3-3-5,3-2-7</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3"/>
    </inkml:context>
    <inkml:brush xml:id="br0">
      <inkml:brushProperty name="width" value="0.03103" units="cm"/>
      <inkml:brushProperty name="height" value="0.03103" units="cm"/>
      <inkml:brushProperty name="color" value="#F2385B"/>
    </inkml:brush>
  </inkml:definitions>
  <inkml:trace contextRef="#ctx0" brushRef="#br0">94550 10550 708,'1'-58'7,"4"34"13,3 35 14,3 35 13,-1 33 3,-2 35-7,-3 35-7,-3 34-8,-2 20-9,0 6-12,0 7-10,0 6-11,-2-8-3,-3-22 4,-3-22 6,-2-21 4,-3-23-8,1-21-20,-1-22-19,1-22-21</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2"/>
    </inkml:context>
    <inkml:brush xml:id="br0">
      <inkml:brushProperty name="width" value="0.04311" units="cm"/>
      <inkml:brushProperty name="height" value="0.04311" units="cm"/>
      <inkml:brushProperty name="color" value="#00BFF3"/>
    </inkml:brush>
  </inkml:definitions>
  <inkml:trace contextRef="#ctx0" brushRef="#br0">76742 26405 510,'23'-13'32,"-1"6"13,-1 6 14,-1 6 12,-2 4 0,-2 3-15,-4 4-15,-3 2-14,-3 3-12,-6 5-6,-4 3-7,-6 4-7,-4 3-5,-5 3-4,-5 1-4,-5 2-4,-2-1-1,1-2 0,2-3 1,0-3 0,1-4 2,3-2 0,1-3 2,3-3 1,4-4 10,10-6 21,9-6 21,8-6 20,6-4 6,3 0-11,3-2-11,3 0-9,2-1-14,1-2-13,1 0-16,1-1-14,1-1-12,4-2-8,3 0-8,2-1-9,2-2-2,1-3 7,-1-3 7,0-3 5,-4 1 8,-8 5 7,-7 5 8,-8 5 9,-5 1 4,1 0 3,0-1 3,0-1 1</inkml:trace>
</inkml:ink>
</file>

<file path=ppt/ink/ink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4"/>
    </inkml:context>
    <inkml:brush xml:id="br0">
      <inkml:brushProperty name="width" value="0.03155" units="cm"/>
      <inkml:brushProperty name="height" value="0.03155" units="cm"/>
      <inkml:brushProperty name="color" value="#F2395B"/>
    </inkml:brush>
  </inkml:definitions>
  <inkml:trace contextRef="#ctx0" brushRef="#br0">46350 46843 697,'21'-21'0,"-5"5"0,-5 5 0,-4 5 0,-1 1 5,7 0 12,5-1 12,7-2 11,1 2 3,-1 1-5,-3 2-5,-1 2-4,-3 1-5,0 0-5,0 0-4,-2 0-5,-2 0-15,-1 2-26,-2 0-27,-2 2-27</inkml:trace>
</inkml:ink>
</file>

<file path=ppt/ink/ink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4"/>
    </inkml:context>
    <inkml:brush xml:id="br0">
      <inkml:brushProperty name="width" value="0.05132" units="cm"/>
      <inkml:brushProperty name="height" value="0.05132" units="cm"/>
      <inkml:brushProperty name="color" value="#F2395B"/>
    </inkml:brush>
  </inkml:definitions>
  <inkml:trace contextRef="#ctx0" brushRef="#br0">47639 45200 428,'-29'38'147,"5"-2"-33,5-2-33,5-1-31,2-1-20,0 2-3,1 2-5,-1 3-5,0 0-2,1 2-3,-1 0-1,0 2-2,1-1-2,2-2 1,3-2-1,1-2 0,1-2-1,0-5-5,0-4-2,0-3-4,2-3-5,4-1-6,4-1-6,4-1-6,1-2-2,1-4 3,0-5 2,0-2 3,0-5 0,1-2 0,1-4-2,1-2-1,0-2 1,-2-1 2,-3-2 4,-1 0 1,-2 0 4,0 1 2,-2 1 3,0 1 3,-2 0 1,-1 0 2,0 0 1,-2 1 2,-1 0 2,-2 2 3,-2 2 5,-1 2 4,-5 2-1,-6 0-5,-5 2-4,-6 1-5,-4 2-5,-1 5-6,-1 6-7,0 4-5,1 1-2,6-3 4,3-3 3,7-2 5,1-3-1,2 1-6,1 0-7,1 0-5</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5"/>
    </inkml:context>
    <inkml:brush xml:id="br0">
      <inkml:brushProperty name="width" value="0.04725" units="cm"/>
      <inkml:brushProperty name="height" value="0.04725" units="cm"/>
      <inkml:brushProperty name="color" value="#F2395B"/>
    </inkml:brush>
  </inkml:definitions>
  <inkml:trace contextRef="#ctx0" brushRef="#br0">32074 49344 465,'-23'0'5,"4"0"10,3 0 9,3 0 10,5 0 5,6 0 0,7 0 1,8 0 0,4-2-2,3 0-6,3-3-5,3-2-4,3-1-5,3-2 0,2 0-2,4-1-2,4-1 0,4-2 1,6 0 0,4-1 1,5 0-1,6 1-2,3 1-3,7 1-3,0 1-2,-2 4-3,-1 2-2,-3 4-2,0 2-1,0 0 1,-1 2 0,1 0 1,-1 2-2,3 2-4,0 1-3,1 3-4,-2 0-2,-1-2 1,-4-2 1,-3-2 1,-1-2 2,1-1 1,1 0 3,2-2 3,-1 1 1,1 0 0,-1 2 0,1 0 1,-1 0 0,-1 0 0,-1-2 0,0 0-1,-2-2 1,1 0-2,0-2 0,-1 0-1,2-2 1,2 0 0,1-1 1,3-1 2,0-1 0,-1 2 0,-1 1 0,-1 0 0,-1 2 0,-3 0-1,-1 2 0,-2 0-1,-1 1 0,0-2-1,-1 0 0,1-1 0,-2-1-1,-4 2 0,-4 0-1,-4 2 0,-3-1 0,0 0 1,-1-2 1,-1 0 2,-2-2 0,0 0 0,-2-1 1,1-1-1,-3-1 0,-2 0 0,-2 0 0,-1 0 0,-3 1 0,-1-1 0,-3 0-1,-1 0 1,-2 0-1,1 0-1,0 1 0,-1-1-1,0 0-1,-3 2 0,-1 1-2,-2 0 0,-1 1-2,0 1-2,-1-1-2,1 0-1,-3 0-5,-6 2-7,-6 0-5,-6 2-8,-2 0 1,0 0 7,2 0 6,1 0 7</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5"/>
    </inkml:context>
    <inkml:brush xml:id="br0">
      <inkml:brushProperty name="width" value="0.04213" units="cm"/>
      <inkml:brushProperty name="height" value="0.04213" units="cm"/>
      <inkml:brushProperty name="color" value="#F2395B"/>
    </inkml:brush>
  </inkml:definitions>
  <inkml:trace contextRef="#ctx0" brushRef="#br0">40025 50600 522,'-7'16'134,"2"1"-28,2 1-27,2 1-29,0 2-17,0 3-7,-2 3-6,0 3-7,-2 3-4,-2 5-4,-1 3-2,-3 4-4,-1 2-1,1 0 0,-1-1 1,0 1-1,2-3-7,3-7-17,2-8-14,4-6-17,2-6-7,4-6-2,2-6 0,3-6-1</inkml:trace>
</inkml:ink>
</file>

<file path=ppt/ink/ink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6"/>
    </inkml:context>
    <inkml:brush xml:id="br0">
      <inkml:brushProperty name="width" value="0.04624" units="cm"/>
      <inkml:brushProperty name="height" value="0.04624" units="cm"/>
      <inkml:brushProperty name="color" value="#F2395B"/>
    </inkml:brush>
  </inkml:definitions>
  <inkml:trace contextRef="#ctx0" brushRef="#br0">41600 50789 475,'-22'-5'8,"1"6"16,3 6 15,1 6 17,2 3 3,2 3-9,3 1-7,1 3-9,1 1-6,0 1-1,1 0-1,-1 2-3,0 2-2,0 3-1,0 2-3,1 4-2,0 0-2,2-4-3,2-2-3,2-3-2,5-5-6,8-7-4,7-7-6,8-6-6,4-8-4,-1-6-3,-1-7-2,-1-7-3,-2-3-1,-2 1 4,-1 1 3,-2 1 2,-4 2 4,-3 1 4,-4 3 6,-4 1 4,-4 2 4,-3 1 2,-2 1 2,-3 1 1,-4 1 1,-4 2 0,-4 2-1,-3 2 0,-4 3-1,-1 2 0,-2 4 0,-2 2-1,-1 2-4,1 0-11,1 0-11,1-1-10,3 1-8,5-2-5,5-1-4,5 0-6</inkml:trace>
</inkml:ink>
</file>

<file path=ppt/ink/ink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7"/>
    </inkml:context>
    <inkml:brush xml:id="br0">
      <inkml:brushProperty name="width" value="0.04725" units="cm"/>
      <inkml:brushProperty name="height" value="0.04725" units="cm"/>
      <inkml:brushProperty name="color" value="#F2395B"/>
    </inkml:brush>
  </inkml:definitions>
  <inkml:trace contextRef="#ctx0" brushRef="#br0">43581 44606 465,'-7'-8'0,"1"0"0,0 0 0,2 1 0,0-1 5,2 0 8,0 0 9,2 0 9,0 1 5,2-1 1,0 0 1,2 0 1,1 1-2,3 2-5,4 3-6,2 1-4,2 0-2,-1 0-1,1-2 1,0 0 1,1 0-2,3 0 0,3 1-3,3 2-1,2 0-2,1 0-2,0 0-3,2 0-1,2 0-3,1 0-1,2 0-2,2 0-1,1 0-4,-1 0-5,-2 0-6,0 0-4,-1 0-3,-1 0 1,-1 0 2,-2 0 0,2 0 2,1 2 0,2 1 2,3 0 0,0 0 2,2 0 2,0-2 1,2 0 2,-1-1 1,0 0 0,-1 0-1,-1 0 1,-3 0-1,0 0 1,-3 0 0,-1 0 0,-3 0 1,-2 0-1,-1 0 0,-3 0 0,-1 0-2,-3 0 0,-1 0-3,-2 0 0,-1-1-2,1 0 0,1-2-1,1 0-1,0 0 2,-3 0 4,-1 1 3,-2 2 4,-1 0 1,1-2 1,1-1-1,2 0 1,-1-1-2,-1 1 0,-1-1 0,0 0-2,-3 0 1,1 2-1,-2 0 1,0 2-1</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7"/>
    </inkml:context>
    <inkml:brush xml:id="br0">
      <inkml:brushProperty name="width" value="0.04535" units="cm"/>
      <inkml:brushProperty name="height" value="0.04535" units="cm"/>
      <inkml:brushProperty name="color" value="#F2395B"/>
    </inkml:brush>
  </inkml:definitions>
  <inkml:trace contextRef="#ctx0" brushRef="#br0">49959 44246 485,'-14'-7'0,"3"1"0,3 0 0,2 2 0,4 1 10,4 0 22,4 2 20,4 0 22,1 1 2,1-2-13,0 0-14,0-1-15,2-1-8,7 2-3,5 0-1,7 2-2,1 0-4,-2 0-5,-2 0-5,-1 0-6,-3 0-3,0 0-6,-1 0-4,-1 0-4,-2 1-11,-5 2-15,-3 2-17,-4 1-16,-5 2-2,-2 2 9,-6 0 11,-2 1 10</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7"/>
    </inkml:context>
    <inkml:brush xml:id="br0">
      <inkml:brushProperty name="width" value="0.03783" units="cm"/>
      <inkml:brushProperty name="height" value="0.03783" units="cm"/>
      <inkml:brushProperty name="color" value="#F2395B"/>
    </inkml:brush>
  </inkml:definitions>
  <inkml:trace contextRef="#ctx0" brushRef="#br0">49707 45131 581,'-17'-1'11,"14"0"21,14-2 21,13 0 22,9-1 3,3 0-15,3 0-16,2 1-15,2-1-13,-2 2-11,0 0-9,-1 2-12,-3 0-7,-4 0-5,-4 0-6,-3 0-4,-5 0-5,-3 0 0,-4 0-1,-4 0-2</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8"/>
    </inkml:context>
    <inkml:brush xml:id="br0">
      <inkml:brushProperty name="width" value="0.04597" units="cm"/>
      <inkml:brushProperty name="height" value="0.04597" units="cm"/>
      <inkml:brushProperty name="color" value="#F2395B"/>
    </inkml:brush>
  </inkml:definitions>
  <inkml:trace contextRef="#ctx0" brushRef="#br0">52895 42931 478,'14'-7'0,"-2"0"0,-4 2 0,-3 1 0,0 0 0,0 2 0,1 0 0,2 2 0,0 0 5,-1 0 8,1 0 9,0 0 9,0 0 5,2 0 4,0 0 2,1 0 4,-1 3-3,-4 7-8,-4 8-7,-4 6-8,-5 3-6,-6 2-4,-5 1-4,-7 1-3,-1-2-4,1-2-1,3-3-2,1-3-2,3-3 0,3-1-2,3-2 1,3-3-1,3 0 4,4 0 11,4-1 9,4 1 10,4-2 4,5-2-5,5-4-3,5-2-5,2-4-3,1-2-4,-1-4-5,0-2-4,0-1-3,-3 3-6,-1 1-4,-3 2-5,-1 2-4,-3 0-6,-1 2-4,-2 0-6</inkml:trace>
</inkml:ink>
</file>

<file path=ppt/ink/ink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8"/>
    </inkml:context>
    <inkml:brush xml:id="br0">
      <inkml:brushProperty name="width" value="0.04627" units="cm"/>
      <inkml:brushProperty name="height" value="0.04627" units="cm"/>
      <inkml:brushProperty name="color" value="#F2395B"/>
    </inkml:brush>
  </inkml:definitions>
  <inkml:trace contextRef="#ctx0" brushRef="#br0">52072 45211 475,'-19'0'7,"7"0"13,8 0 14,8 0 13,7 0 6,7 0-2,7 0-2,7 0-2,5-2-4,5 0-7,2-3-6,5-2-6,1-1-5,-4 1-4,-2-1-3,-3 0-3,-3 1-2,-2 2 0,-2 2-1,-1 2 0,-3 1-4,-2-2-4,-2 0-6,-1-1-5,-3-1-8,-3 0-8,-3 0-9,-2 0-8</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3"/>
    </inkml:context>
    <inkml:brush xml:id="br0">
      <inkml:brushProperty name="width" value="0.05872" units="cm"/>
      <inkml:brushProperty name="height" value="0.05872" units="cm"/>
      <inkml:brushProperty name="color" value="#00BFF3"/>
    </inkml:brush>
  </inkml:definitions>
  <inkml:trace contextRef="#ctx0" brushRef="#br0">78639 26731 374,'6'-13'3,"-4"3"6,-4 4 6,-4 4 6,-3 2 2,-2 0-1,-2 0-1,-1 0-2,-1 1 3,2 4 5,3 2 4,1 3 5,1 3 0,0 2-6,0 1-5,1 3-5,-3 2-5,0 3-3,-3 3-3,-2 3-4,0 1-2,-1 2-1,0 1-2,1 1-2,-1-3-2,2-4-5,1-5-5,1-5-4,3-8-8,6-10-9,6-11-10,6-11-9,5-9-1,5-5 8,5-6 9,5-6 7,1 0 8,-1 6 7,-3 6 6,-1 6 6,-4 5 7,-3 5 5,-4 5 7,-4 5 4,-3 4 10,-1 6 11,-1 4 12,0 5 11,-2 5 1,0 4-10,-2 3-10,0 5-11,-1 1-6,0 0-4,0 1-5,0-1-3,0-1-5,0-3-5,0-3-6,0-3-5,4-4-9,8-6-11,7-6-11,9-6-11,3-6-3,0-8 5,1-6 3,-1-6 6,0-3 4,-1 3 5,-2 3 6,1 3 5,-4 4 5,-3 3 6,-5 5 6,-3 3 6,-5 5 12,-5 8 21,-4 6 18,-5 7 20,-3 5 3,2 3-15,1 3-15,0 3-14,1 2-10,1 2-3,-2 3-5,2 1-4,-1-1-2,2-4-1,0-4-1,2-3 0,2-5-6,4-5-6,3-5-9,5-4-7,3-7-5,1-8-2,3-8-3,2-7-3,-1-7 2,0-3 3,-1-4 5,0-4 3,-3-1 4,-3 4 2,-3 2 3,-2 3 2,-4 4 2,-3 4 1,-2 3 1,-4 5 0,-3 2 1,-5 4-1,-5 3 0,-5 2 0,-3 4-3,1 2-5,-1 4-5,1 2-6,1 2-4,4 0-4,5 0-3,3 0-5</inkml:trace>
</inkml:ink>
</file>

<file path=ppt/ink/ink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49"/>
    </inkml:context>
    <inkml:brush xml:id="br0">
      <inkml:brushProperty name="width" value="0.05406" units="cm"/>
      <inkml:brushProperty name="height" value="0.05406" units="cm"/>
      <inkml:brushProperty name="color" value="#F2395B"/>
    </inkml:brush>
  </inkml:definitions>
  <inkml:trace contextRef="#ctx0" brushRef="#br0">52818 46050 406,'35'1'110,"-8"2"-26,-7 2-25,-8 2-25,-6 1-15,-1 1-4,-2 1-4,-2 2-5,-1 1-2,-2 3-3,0 3-2,-2 3-2,-1 1 0,-1-1-1,-3-1 0,-2-1 0,0-1 1,0-1 0,2-1 2,1 0 0,2-2 2,6 1 2,4-1 3,6 1 2,2-1 1,1-3 0,1-1-1,2-2-1,0-1 1,1 0 1,1 0 2,1-1 2,0 1 0,-1 2 0,-1 0 1,-1 1 1,-1 2 0,-2 0 1,-3 1 0,-1 1 0,-1 1 0,-2-1-2,-1 1-1,0 0-2,-2 0-3,-2 1-3,-2 1-5,-2 1-3,-4 0-4,-4-1-6,-5-1-4,-5 0-5,-5-1-1,-3 4 1,-4 4 1,-4 2 2,-5 3-3,-6 4-8,-6 4-6,-6 4-8,3-1-5,10-7-5,12-7-3,10-7-5</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52"/>
    </inkml:context>
    <inkml:brush xml:id="br0">
      <inkml:brushProperty name="width" value="0.04257" units="cm"/>
      <inkml:brushProperty name="height" value="0.04257" units="cm"/>
      <inkml:brushProperty name="color" value="#F2395B"/>
    </inkml:brush>
  </inkml:definitions>
  <inkml:trace contextRef="#ctx0" brushRef="#br0">50960 30100 516,'23'0'123,"2"0"-28,1 0-28,1 0-27,0 0-19,-3 2-8,-2 0-8,-1 2-8,-2-1-8,-3-1-6,-1 0-8,-2-1-7,-3 0-4,-3 1-1,-2 3-2,-4 2-1,-1 1 1,-2 0 3,-1 0 4,0 0 3,-2-1 4,-2 1 4,-1 0 4,-3 0 3,-1-1 3,-2-1 3,0 0 2,-1-2 2,0 0 2,-1 0 1,0 0 0,1 0 1,-1 0 2,2 0 4,1 0 3,1 0 5,1 0 2,0 1 2,2 2 2,1 0 2,0 1 2,0 2 3,0 0 3,1 1 1,-1 1 2,0 2-2,0 0-2,0 1-2,1 1 0,2 1-3,3 1-1,1 1-2,0 1-1,-1 1-2,0 1-2,-1 2-3,-1-1 0,0 0-3,0 1-3,0-1-1,1 0-2,0-3-5,2-1-2,0-2-5,1-2-1,0 1-1,0 0 0,0-1-2,-1-4-7,-2-8-17,-2-10-14,-1-8-17,-1-4 0,2 1 15,2 1 14,2 1 15,1 1 9,0 2 4,0 3 4,0 1 4,1 2 6,4 0 9,2 2 9,3 1 9,2 0 2,0 2-2,0 0-4,-1 2-3,3-1-2,4 0-2,3-2-1,5 0-1,0-2-2,0 0-3,-1-1-4,-1-2-3,0 1-4,-1 1-4,1 0-4,-1 2-5,-1 0-2,-3 0-2,-3 0-1,-2 0-2,-4 0 0,-1-2-2,-2 0 0,-2-1-1,-2-2 1,0-2 5,-2-2 3,0-1 5,-2-1 3,0 0 4,-2 2 3,0 1 4,-2 2 2,0 2 1,-1 4 2,-2 3 1,0 1 2,-1 2 1,-2 0 2,0 1 3,-1 3 0,1 2 0,-1 3 1,0 4 0,1 0-1,-1 1-1,0 0-1,0-1-2,2 1 0,1 0-1,2-1-1,2 1-1,2-1 0,0-1 0,2-1-1,0 0 0,3-1-6,4 1-14,4 1-13,4 1-12,2-1-8,1-4-4,1-5-3,1-2-2,1-3-1,1 0 3,1 0 2,1 0 4,-2-1 3,-3-1 5,-4 0 5,-4-1 4</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53"/>
    </inkml:context>
    <inkml:brush xml:id="br0">
      <inkml:brushProperty name="width" value="0.04501" units="cm"/>
      <inkml:brushProperty name="height" value="0.04501" units="cm"/>
      <inkml:brushProperty name="color" value="#F2395B"/>
    </inkml:brush>
  </inkml:definitions>
  <inkml:trace contextRef="#ctx0" brushRef="#br0">52720 31130 488,'-11'0'6,"8"0"10,9 0 10,10 0 11,1 0 2,-1 2-9,-4 0-8,-3 2-9,-1 1-5,-2 5-4,-1 4-4,0 4-4,-3 0-1,-2 1 1,-4-2 1,-2-1 1,1-4-1,8-7-5,6-6-3,7-7-5,4-5-2,1 0-1,1-1 1,2-1 0,-3 0 1,-2 1 5,-3 1 3,-2 0 4,-3 3 4,-1 1 4,0 2 4,-2 2 5,-2 3 9,-2 2 15,-4 3 17,-2 4 14,-2 2 2,0 3-12,0 4-13,0 2-12,1 1-8,0 1-4,2-1-4,0 1-3,2-2-5,0-1-7,2-3-6,0-1-6,3-3-5,2-2-1,3-4-1,3-2-1,2-4-1,1-4 1,2-4 1,0-4 0,-1-2 0,1-1 0,-2-1 0,-1-1 0,-1-1 2,-3-1 5,-1-1 5,-2-1 6,-2 0 3,-2 1 1,-3 1 1,0 1 1,-3 1 1,0 1-1,-2 1-2,0 1 0,-2 2 0,-2 2 1,-2 4 2,-1 3 0,-3 2-2,-2 2-4,-2 2-6,-1 2-4,-2 2-7,1 3-7,-1 4-7,1 2-8,1 0-2,2-1 7,4-2 5,3-2 5,2-1 2,0 0-2,2-1-3,1 1-2</inkml:trace>
</inkml:ink>
</file>

<file path=ppt/ink/ink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53"/>
    </inkml:context>
    <inkml:brush xml:id="br0">
      <inkml:brushProperty name="width" value="0.03889" units="cm"/>
      <inkml:brushProperty name="height" value="0.03889" units="cm"/>
      <inkml:brushProperty name="color" value="#F2395B"/>
    </inkml:brush>
  </inkml:definitions>
  <inkml:trace contextRef="#ctx0" brushRef="#br0">54405 31616 565,'8'-7'8,"1"2"14,2 2 15,0 2 16,0 2 2,-1 2-8,0 2-9,-2 2-9,-1 2-6,-1 3-4,0 3-4,-2 3-5,-1 2-2,-4 0-2,-2-1-1,-3 1-3,-2-1 0,0 1 0,0-1 0,0 1 0,1-2-1,1-1 0,0-2-1,2-2 0,3-1 0,8 1 0,6 1 0,7 1 0,3 0 0,-1-2-1,-1-3 1,-1-1-2,-1 0 2,-1 2 2,-1 2 2,-1 1 3,-2 4 1,-4 3-1,-5 5 1,-2 3-1,-8 6-2,-10 6-2,-9 8-5,-11 6-2,-7 7-9,-6 7-13,-5 7-14,-7 7-14,3-5-8,10-14 1,12-14-1,10-15 0</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58"/>
    </inkml:context>
    <inkml:brush xml:id="br0">
      <inkml:brushProperty name="width" value="0.03742" units="cm"/>
      <inkml:brushProperty name="height" value="0.03742" units="cm"/>
      <inkml:brushProperty name="color" value="#F2395B"/>
    </inkml:brush>
  </inkml:definitions>
  <inkml:trace contextRef="#ctx0" brushRef="#br0">14608 55800 587,'50'15'95,"-7"-1"-20,-8-1-18,-7 0-20,-7-2-13,-5 1-4,-5 0-6,-4 0-5,-5 1-4,-1 3-3,-2 3-2,-1 3-4,-4 2-2,-2 1-2,-3 1-1,-3 1-2,-3-1-1,0 0 1,-1-1 1,-1 0 1,0-3 1,-1 0 0,1-1 2,-1 0 1,1-3 1,1 0 1,1 0 2,1-2 2,3-3 4,8-5 9,7-4 8,6-6 8,5-2 2,5-2-6,4 0-5,3-1-7,2-1-3,1 2-4,-1 1-2,1 0-3,-1 2-4,0 1-3,0 0-4,1 2-3,-3 0-4,-3 2-5,-5 0-4,-3 1-4,-2 1-4,1 0-3,1 0-2,2 0-3,-1-1-1,-1-2 3,-1-2 3,-1-2 2,-1-2 4,-2 0 4,-2-1 5,-2-1 4</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3:58"/>
    </inkml:context>
    <inkml:brush xml:id="br0">
      <inkml:brushProperty name="width" value="0.03894" units="cm"/>
      <inkml:brushProperty name="height" value="0.03894" units="cm"/>
      <inkml:brushProperty name="color" value="#F2395B"/>
    </inkml:brush>
  </inkml:definitions>
  <inkml:trace contextRef="#ctx0" brushRef="#br0">16550 54836 564,'0'-15'6,"2"2"11,0 3 11,2 1 12,1 2 2,1 2-5,3 3-5,2 1-5,1 0-3,1 0 1,2-2 0,0 0-1,1 0 0,1 2-3,1 2-3,1 2-3,0 1-2,-1 2-4,-1 0-3,0 1-4,-2 1-1,-1 2-3,-1 0 0,-1 1-2,0 0-6,0-1-14,-1-1-12,1 0-12,-2-2-6,-2 1 2,-4 0 1,-2 0 3</inkml:trace>
</inkml:ink>
</file>

<file path=ppt/ink/ink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1"/>
    </inkml:context>
    <inkml:brush xml:id="br0">
      <inkml:brushProperty name="width" value="0.04649" units="cm"/>
      <inkml:brushProperty name="height" value="0.04649" units="cm"/>
    </inkml:brush>
  </inkml:definitions>
  <inkml:trace contextRef="#ctx0" brushRef="#br0">14398 55377 473,'10'-48'37,"5"15"6,5 15 4,5 15 6,2 9 0,1 4-8,-1 3-6,1 5-7,-3 0-7,-1-1-7,-4-2-8,-3-2-6,-3-2-6,-1 1-2,-2 0-3,-2 0-3,-3 0 0,-1 1 1,-2 1 0,-2 1 0,0 1 2,0 2 0,2 0 2,0 1 0,-1 0 1,-2-1 1,-3-1 0,-4-1 0,-2 0 1,-3 1-1,-4 2 0,-1 0 0,-4-1-1,0 1 1,-1-2 1,0-1-1,-2 0 0,1 1 1,-1 2-1,1 0 0,-1-1 0,1 1 0,-1-2 0,1-1 0,-1 0 1,3 1 3,0 1 3,1 2 4,1-2 2,2-1 0,2-3 1,3-1 1,3-3 4,6-4 5,6-4 8,6-4 5,4-3 0,3 0-7,3-1-7,3-2-8,3 1-5,1 1-1,3 0-3,1 2-3,1 0-2,-2 0-3,0 0-5,-1 0-3,-1 1-1,-1 0 1,-1 2 1,-1 0 2,0 1-5,-1 0-12,1 0-11,-1 0-12,-2 0-7,-3-2-2,-4 0-1,-4-1-4</inkml:trace>
</inkml:ink>
</file>

<file path=ppt/ink/ink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3"/>
    </inkml:context>
    <inkml:brush xml:id="br0">
      <inkml:brushProperty name="width" value="0.04381" units="cm"/>
      <inkml:brushProperty name="height" value="0.04381" units="cm"/>
    </inkml:brush>
  </inkml:definitions>
  <inkml:trace contextRef="#ctx0" brushRef="#br0">17048 54766 502,'-5'-7'11,"3"2"21,4 2 22,3 2 22,5 1 4,4 0-15,3 0-16,5 0-14,1 0-10,1 0-3,-1 0-5,1 0-4,-1 0-4,-2 0-3,0 0-3,0 0-3,-3 0-4,-1 0-7,-3 0-6,-1 0-6,-3 2-9,-4 4-12,-4 4-14,-4 3-12,-3 2-2,-2-2 9,-2-3 10,-1-1 9,-3-2 8,0 0 8,-1-2 7,-1 0 7,-1-2 6,1-1 1,-1 0 2,0-1 2,2-1 1,1 0 2,2 0 0,2 0 2,1 0 1,-1 0 5,-2 0 4,0 0 4,0 0 1,1 0 1,0 0-1,2 0 0,1 4 8,1 9 15,0 9 17,2 9 15,0 1 1,2-6-15,0-5-15,2-6-14,0-1-9,0 7-2,0 5-2,0 7-2,0 3-3,0 2-2,0 2-2,0 2-2,-1 2-3,0 2-3,-2 2-4,0 2-2,0-1-5,0-4-5,2-4-5,0-4-4,1-3-4,0-3 1,0-4 0,0-2-1,0-6-4,0-10-8,0-10-9,0-10-9,0-4 1,-2 1 12,0 1 12,-1 0 11,-1 1 8,0 1 4,0-1 3,0 0 4</inkml:trace>
</inkml:ink>
</file>

<file path=ppt/ink/ink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3"/>
    </inkml:context>
    <inkml:brush xml:id="br0">
      <inkml:brushProperty name="width" value="0.04653" units="cm"/>
      <inkml:brushProperty name="height" value="0.04653" units="cm"/>
    </inkml:brush>
  </inkml:definitions>
  <inkml:trace contextRef="#ctx0" brushRef="#br0">16950 55891 472,'0'-21'-7,"2"3"6,0 4 7,2 5 5,1 0 6,3 0 5,4-1 5,2-1 4,3-1 1,3 2-4,3 1-3,3 0-5,1 2-3,1 1-2,-1 0-2,1 2-2,-2 0-3,0 0-2,-1 0-2,0 0-2,-3 0-2,-3 1-2,-3-2 0,-3 2-3,-1-2-3,0 0-5,-1-2-6,1 0-5,-2-1-3,-2 1 2,-4-1 0,-2 0 3,-2-1 0,0-2 2,0-2 0,0-1 2,-2-1 3,-1 0 4,-2 2 3,-1 1 6,-2 1 3,2 2 4,1 3 4,0 1 4,0 1 3,-2 2 3,-1 0 3,-3 2 2,0 1 2,0 4-1,2 2 0,1 3 0,-1 3-1,0 2-1,-1 1-2,-1 3-1,-1 1-1,2 1 0,1 1-1,1 1 0,1 0 0,2-1-1,2-1-1,2-1-1,1 0-1,0-1-1,0 1-1,0 0-2,1-2-1,4-1 1,2-3-1,3-1 1,3-2-7,2-2-10,1-3-11,3-1-11,1-2-7,1-4-4,1-2-3,1-3-3,1-3-2,1-2 1,1-2 0,1-1 1,-2-2 3,-3 2 7,-4 1 6,-5 1 7,-2 1 4,-2 0 1,-2 2 3,-2 1 2</inkml:trace>
</inkml:ink>
</file>

<file path=ppt/ink/ink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3"/>
    </inkml:context>
    <inkml:brush xml:id="br0">
      <inkml:brushProperty name="width" value="0.04607" units="cm"/>
      <inkml:brushProperty name="height" value="0.04607" units="cm"/>
    </inkml:brush>
  </inkml:definitions>
  <inkml:trace contextRef="#ctx0" brushRef="#br0">19161 55045 477,'6'-21'0,"-3"3"0,-2 5 0,-3 3 0,-3 4 8,-2 4 17,-2 4 17,-2 4 16,0 4 4,1 3-9,1 5-10,0 3-9,2 2-7,1-1-2,0-1-3,2-1-3,1-1-2,0-1-2,2 0-1,0-2-2,1-1-1,0-1-1,0-1-2,0 0-1,2-2-2,2 1-1,3 0-2,4 0-3,0-1-1,-1 1-1,-1 0 0,0-1-2,-2 1 0,-1 0-1,-1 0-1,0-1 0,-2 2 0,0 0 1,-2 1 0,0 1 0,-3 1 1,-2-1 0,-4 1 1,-2 0 0,-3 1-1,-3 3-1,-3 3-2,-3 3-3,0-1-2,3-3-6,3-5-6,3-3-4,2-6-8,3-6-9,1-8-9,2-6-9,2-3 2,2 1 11,2 1 13,2 0 11</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3"/>
    </inkml:context>
    <inkml:brush xml:id="br0">
      <inkml:brushProperty name="width" value="0.05828" units="cm"/>
      <inkml:brushProperty name="height" value="0.05828" units="cm"/>
      <inkml:brushProperty name="color" value="#00BFF3"/>
    </inkml:brush>
  </inkml:definitions>
  <inkml:trace contextRef="#ctx0" brushRef="#br0">82596 25165 377,'-14'-28'7,"4"5"15,4 7 14,4 5 14,3 5 7,2 6-2,2 4-1,2 6-3,0 4-3,-2 7-7,-3 5-7,0 7-7,-2 4-3,0 4-4,0 4-1,0 4-2,-1 4-2,-1 4-2,0 3 0,-1 5-2,-2 2-3,0 3-8,-1 1-6,-2 3-7,1-3-7,0-7-8,2-7-7,1-6-7,0-7-4,0-4 1,0-5-1,0-5 0</inkml:trace>
</inkml:ink>
</file>

<file path=ppt/ink/ink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4"/>
    </inkml:context>
    <inkml:brush xml:id="br0">
      <inkml:brushProperty name="width" value="0.04765" units="cm"/>
      <inkml:brushProperty name="height" value="0.04765" units="cm"/>
    </inkml:brush>
  </inkml:definitions>
  <inkml:trace contextRef="#ctx0" brushRef="#br0">20066 55146 461,'0'-18'80,"0"10"-12,0 12-13,0 10-13,0 6-9,0 1-4,0 1-4,0 1-4,0 1-3,0 1 1,0 1 1,0 1-1,-1 0 0,-1 1-1,0-1-2,-1 1-1,-1-2-2,2 0-2,0 0-3,2-2-1,1-3-5,4-5-4,2-5-6,3-5-5,3-4-3,2-6-2,1-4-3,3-5-1,0-6-1,1-5 2,0-7 0,-1-5 3,0-3-1,-1 0-1,-1 0-2,0 0 0,-3-1 0,-3-1 2,-3 0 2,-2-2 2,-3 1 3,-1 0 3,0 1 3,-1 2 4,-3 2 2,0 7 1,-3 6 2,-2 5 1,-1 5 2,-2 2 6,0 4 5,-1 3 5,-2 5 1,0 8-5,-1 7-4,-1 9-4,0 4-6,3 1-8,1 0-9,2 2-8,2-1-4,2-3-2,2-3 0,3-3-2,0-3 2,3-3 3,2-2 4,2-4 4,1-2 1,0 0-3,0-2-2,-1 0-2</inkml:trace>
</inkml:ink>
</file>

<file path=ppt/ink/ink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4"/>
    </inkml:context>
    <inkml:brush xml:id="br0">
      <inkml:brushProperty name="width" value="0.04683" units="cm"/>
      <inkml:brushProperty name="height" value="0.04683" units="cm"/>
    </inkml:brush>
  </inkml:definitions>
  <inkml:trace contextRef="#ctx0" brushRef="#br0">21366 56000 469,'-7'22'122,"2"-1"-26,2-3-26,2-1-26,1-1-16,0 0-3,0-1-5,0 1-4,0 0-3,2 3 1,0 2-1,2 1-1,1 0 1,1-3-1,3-3 0,2-2 0,1-4-3,2-1-10,0-2-7,1-2-9,2-2-2,1-2 3,3-2 4,1-2 3,0-2-6,-1-2-15,-2-2-16,-2-1-15,-3-2-2,-3 2 10,-3 1 12,-2 0 10</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4"/>
    </inkml:context>
    <inkml:brush xml:id="br0">
      <inkml:brushProperty name="width" value="0.04416" units="cm"/>
      <inkml:brushProperty name="height" value="0.04416" units="cm"/>
    </inkml:brush>
  </inkml:definitions>
  <inkml:trace contextRef="#ctx0" brushRef="#br0">21583 55881 498,'-15'-13'6,"2"3"15,3 4 12,1 4 15,1 3 4,0 4-2,0 2-2,1 3-4,0 3-3,2 2-6,2 1-4,2 3-7,0 1-3,0 3-4,-2 1-4,0 3-2,-2 4-5,-4 10-6,-2 8-4,-3 10-6,-1 4-7,1 2-9,1 3-10,0 1-9,2-3-3,1-11 5,1-9 5,0-9 4,2-9 0,1-4-5,0-5-5,2-4-5</inkml:trace>
</inkml:ink>
</file>

<file path=ppt/ink/ink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5"/>
    </inkml:context>
    <inkml:brush xml:id="br0">
      <inkml:brushProperty name="width" value="0.04649" units="cm"/>
      <inkml:brushProperty name="height" value="0.04649" units="cm"/>
    </inkml:brush>
  </inkml:definitions>
  <inkml:trace contextRef="#ctx0" brushRef="#br0">24037 56479 473,'-15'-1'5,"2"0"12,2-2 12,3 0 10,3-1 7,8 0-1,6 0 0,7 1 0,5-1-4,1 2-5,3 0-5,1 2-6,3-1-4,3 0-1,2-2-1,4 0-1,2 0-2,1 1-5,0 0-2,2 2-5,0 0-2,0 0 0,0 0-1,0 0-2,-1 0-2,-2 0-5,-2 0-4,-1 0-5,-3 0-4,-2 0-3,-1 0-2,-3 0-3,-1 0-1,-1 0 0,-1 0-1,-1 0 1,-2 0 1,-3 0 2,-3 0 4,-3 0 2,-2 0-2,0 0-7,-2 0-7,0 0-6,-3-1 0,-3 0 10,-2-2 9,-4 0 9</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5"/>
    </inkml:context>
    <inkml:brush xml:id="br0">
      <inkml:brushProperty name="width" value="0.03458" units="cm"/>
      <inkml:brushProperty name="height" value="0.03458" units="cm"/>
    </inkml:brush>
  </inkml:definitions>
  <inkml:trace contextRef="#ctx0" brushRef="#br0">23961 57028 636,'-15'-8'0,"4"2"0,3 1 0,3 0 0,3 1 6,5 1 14,6-1 14,4 0 13,6 0 3,5 0-6,6 0-5,7 0-7,4 1-5,6 0-4,4 2-5,6 1-3,3-1-7,3-1-8,3 0-7,3-1-9,-1-1-7,-5 2-10,-5 0-9,-4 2-8,-9 0-2,-10 0 7,-11 0 5,-11 0 6,-5 0 5,0 2 1,0 0 2,0 2 2</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7"/>
    </inkml:context>
    <inkml:brush xml:id="br0">
      <inkml:brushProperty name="width" value="0.03361" units="cm"/>
      <inkml:brushProperty name="height" value="0.03361" units="cm"/>
    </inkml:brush>
  </inkml:definitions>
  <inkml:trace contextRef="#ctx0" brushRef="#br0">24872 53411 654,'13'-13'7,"11"8"13,11 7 13,11 6 13,-1 3 2,-10-1-9,-11 0-11,-11-2-9,-6 0-12,0 2-16,-2 0-14,0 1-15,-3 1-5,-4 2 5,-4 0 4,-4 1 5,-3-1 3,0-1-1,-1-2 0,-1-2 0,0-2 2,-1-1 5,0 0 6,1-2 6,-1 0 3,2-2 1,1 0 1,1-2 1,0 0 1,2 0 0,1 0 0,1 0 1,1 0 4,4-2 9,2 0 8,4-2 8,2 0 4,3 1-1,4-2-2,2 2-1,3-1-3,1 2-5,3 0-4,1 2-4,0 0-3,-3 2-2,-3 0-2,-2 2 0,-4 0-4,-3 3-2,-2 2-4,-4 2-3,-3 1-3,-4 1-2,-4 1-3,-3 2-1,-4 0-1,-2 1 1,-1 1 1,-2 1 1,-2 0 0,1-3 1,-1-1 2,1-2-1,0-3 2,2-1 1,3-2 0,1-2 1,2-2 4,1 0 6,1-2 7,0 0 6,2 0 3,1 2-1,0 2 0,2 1 0,1 3 1,2 0 3,3 1 4,1 2 3,0 0 1,-1 1-1,0 1 0,-1 1-2,-1 1-2,2 1-4,0 2-3,2 0-5,0-1-1,0 1-1,0-2 1,0-1 0,0-1-5,0-1-14,0-1-12,0 0-13,2-5-6,6-8 4,4-8 1,5-8 4,4-5 0,5-5 2,3-3 1,5-4 1,1-2 2,0 3 3,0 2 2,1 2 3,-3 3 4,-2 5 6,-3 4 5,-3 6 6,-4 4 6,-3 4 5,-4 4 6,-4 4 5,-4 3 3,-1 3-2,-2 4-1,-2 2-1,-2 2-2,-3 1-1,-4 1-2,-2 1-1,-3 0-1,0-1 0,-1-1 0,-1-1-1,0-2-5,-1-3-11,0-3-10,1-2-11,0-3-5,2-1-2,2 0-1,3-2-2,1-2 0,2-2 3,2-3 3,2-4 2,1-2 1,0-1 0,0-3-2,0-2 0,1 1 2,2 1 7,2 2 7,2 3 7,0 2 6,1 4 4,0 4 6,0 4 4,0 0 1,0-1-3,-1-2-2,1-2-3,1-4-7,2-6-11,1-5-10,3-7-11,1-4-6,1-3 1,2-3 1,0-2 0,-1-3 4,1-1 5,-2 0 6,-1-2 5,-1 1 4,-1 4 1,-1 2 1,0 3 2,-2 4 4,-1 5 8,0 5 8,-2 5 9,-2 5 6,-2 6 5,-4 6 5,-2 6 4,-3 3-2,0 3-10,-1 1-9,-2 3-10,1 0-4,1-1 0,0-1-1,2-1 0,1-2-5,0-3-14,1-3-12,2-2-13,1-4-5,4-1 0,2-2 0,4-2 1,1-1 3,3-2 4,1 0 4,3-2 4,0 1 4,-3 0 5,-1 2 4,-2 1 5,-2 1 2,-3 1 1,-1 3 0,-2 2 2,-2 2 1,-2 4 2,-2 2 2,-2 3 3,-2 1 2,-4-1 0,-2-1 1,-3-1 1,-1 0 0,1 0 0,0-1 0,2 1 1,1-2-1,1-1-1,0-2-1,2-2-1,1-1 0,2 0-1,2-1 1,2 1-1,1 0-1,0 0-1,0 0-3,0-1-1,1 1-2,2-2-4,2-1-2,2 0-3,2-4-2,2-6-3,1-6-3,3-5-3,1-5 1,1-2 1,1-1 2,2-2 2,-2 0 2,1 3 1,-2 3 1,-1 3 2,-2 2 1,-3 4-1,-2 3 0,-4 3 0,-1 2-1,0 3-2,0 4-2,0 2-1,-1 2-2,-1 0 1,0 0 0,-1 0 0</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9"/>
    </inkml:context>
    <inkml:brush xml:id="br0">
      <inkml:brushProperty name="width" value="0.04297" units="cm"/>
      <inkml:brushProperty name="height" value="0.04297" units="cm"/>
    </inkml:brush>
  </inkml:definitions>
  <inkml:trace contextRef="#ctx0" brushRef="#br0">29399 55744 512,'-1'-16'11,"15"1"24,15-1 22,15 0 24,3 3 2,-8 3-17,-8 4-18,-7 4-17,-5 2-13,1 2-9,-1 0-9,1 2-8,-3 1-10,-5 3-9,-4 4-9,-6 2-10,-4 1-4,-6-1 3,-4-1 3,-5 0 3,-3-2 3,1-1 6,-1-1 6,1 0 5,0-2 6,0-1 4,2 0 5,1-2 4,0 0 5,-1-2 1,-1 0 3,-1-2 2,1 1 2,2 0 2,4 2 3,3 0 2,1 2 7,2 4 12,1 2 11,0 3 13,2 2 0,2 0-11,2-1-11,2 1-10,1 1-8,-2 3-3,0 3-4,-2 3-4,0 2-5,0 1-5,0 0-4,0 2-6,0-1-4,-2-1-4,0-3-3,-2-1-4,1-6-8,2-9-15,2-8-13,2-10-15,1-4 2,-2-1 14,0-1 16,-2-1 15,0-1 11,-2 2 4,0 1 6,-2 1 5,1 0 12,2 0 18,2 0 18,2 1 19,3 0 3,4 2-9,4 2-10,3 3-10,3-1-8,0 0-5,-1-2-6,1 0-4,0-1-5,1 0-2,1 1-3,1-1-3,-1 0-3,-1 2-5,-3 1-4,-1 0-5,-2 1-2,-1-2-2,-1 0-1,0-1-2,-2-1-1,-1 0 1,0 0 1,-2 1 0,-1-2 1,-2 0-1,-3-2 0,0 0 0,-2 0 2,0 1 3,0 0 4,0 2 4,-2 1 4,-2 0 3,-4 2 5,-2 1 4,-2 1 2,-1 2-1,-2 2-1,0 2-1,0 2 6,-1 3 10,0 3 10,1 4 11,-1 1 3,2 1-6,1 1-4,1 1-5,1 0-5,2-1-5,2 0-5,3-2-4,0-1-2,2 1-2,0 0 0,2-1 0,0 1-3,2 0-1,0-1-2,2 1-2,0-1-5,3-1-4,2-1-6,2 0-6,2-3-4,3-3-6,3-2-5,3-4-5,2-1-2,-1-2 1,1 0 2,-1-1 1</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09"/>
    </inkml:context>
    <inkml:brush xml:id="br0">
      <inkml:brushProperty name="width" value="0.04706" units="cm"/>
      <inkml:brushProperty name="height" value="0.04706" units="cm"/>
    </inkml:brush>
  </inkml:definitions>
  <inkml:trace contextRef="#ctx0" brushRef="#br0">30950 56163 467,'2'-14'6,"4"2"12,4 4 12,3 3 13,2 3 2,-1 4-5,0 4-7,-2 4-6,-1 2-5,-2 3-7,-3 1-4,0 3-7,-4 0-2,-1-3-1,-2-1-1,-1-2-1,-3-1 0,-1 1 0,0 1-2,-1 2 0,5-6-2,12-11-2,11-10-3,13-11-2,3-4-1,-4 1-1,-4 3 0,-3 1-1,-4 2-1,-3 3-1,-3 1-2,-2 3-1,-4 0 1,-1 2 2,-2 1 2,-2 0 2,-3 3 12,-2 2 21,-4 4 21,-2 3 20,-2 2 6,2 5-12,1 4-10,1 4-12,-1 2-6,2 1-4,-1 1-4,0 1-3,1 0-2,2 1-2,2-1-1,2 1-2,1-2-1,2-3-3,0-3-1,1-3-3,4-6-3,7-10-9,8-10-6,6-9-8,1-7-2,-4-1 1,-3-2 2,-5-2 2,-3-2 1,-3 1 4,-2 0 1,-4 0 3,-2 0 1,-2 3 0,-3 2-1,0 1 0,-4 3 3,-2 3 4,-4 3 5,-2 3 4,-3 4 4,-1 3 1,-3 4 2,-1 4 1,-2 4-2,0 6-4,1 4-5,-1 5-4,1 3-6,3 3-7,1 1-7,3 3-7,1-2 0,4-3 4,2-4 6,4-5 5</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0"/>
    </inkml:context>
    <inkml:brush xml:id="br0">
      <inkml:brushProperty name="width" value="0.04125" units="cm"/>
      <inkml:brushProperty name="height" value="0.04125" units="cm"/>
    </inkml:brush>
  </inkml:definitions>
  <inkml:trace contextRef="#ctx0" brushRef="#br0">33283 56359 533,'8'-15'0,"1"4"0,2 3 0,0 3 0,1 2 9,3 3 17,2 4 17,1 2 18,-1 3 3,-5 4-11,-4 2-9,-6 3-12,-4 3-7,-4 3-7,-4 3-6,-3 3-6,-2 0-4,1-2-1,1-1-3,0-3-1,3-2 0,3-3 0,2-3 0,4-2 2,3-3 0,4 1 3,4 0 2,3 0 2,3-2 1,-1-1 0,1-2 1,0-2-1,-1-1-1,-1 2 0,-1 0-1,-1 1-1,-1 2-1,-2 4 1,-2 2 0,-2 3-1,-3 3 0,-3 3 0,-2 3-2,-3 3-1,-4 1 0,-2 0 1,-3 1 0,-3-1 1,-2 0-5,1 1-7,-1-1-9,1 0-9,-1-1-7,1-1-8,-1-3-7,1-1-7</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1"/>
    </inkml:context>
    <inkml:brush xml:id="br0">
      <inkml:brushProperty name="width" value="0.03852" units="cm"/>
      <inkml:brushProperty name="height" value="0.03852" units="cm"/>
    </inkml:brush>
  </inkml:definitions>
  <inkml:trace contextRef="#ctx0" brushRef="#br0">34831 56578 571,'-8'-2'9,"14"-2"18,15-4 19,15-2 18,7-1 4,0 1-11,0 1-10,1 1-11,-1 1-9,0 2-5,0 2-7,0 2-7,-3 1-6,-4 2-4,-5 0-7,-5 2-4,-5 0-6,-3 1-5,-4 2-6,-4 0-5</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3"/>
    </inkml:context>
    <inkml:brush xml:id="br0">
      <inkml:brushProperty name="width" value="0.04158" units="cm"/>
      <inkml:brushProperty name="height" value="0.04158" units="cm"/>
      <inkml:brushProperty name="color" value="#00BFF3"/>
    </inkml:brush>
  </inkml:definitions>
  <inkml:trace contextRef="#ctx0" brushRef="#br0">82048 25144 529,'-1'-47'56,"-1"16"6,0 15 4,-1 16 6,-4 11-5,-4 7-13,-5 7-15,-5 7-14,-3 2-9,-1-2-6,-1-1-7,-1-3-4,1-2-10,3-5-10,3-3-10,3-5-11,2-2-3,2-2 4,3-2 5,1-2 5</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1"/>
    </inkml:context>
    <inkml:brush xml:id="br0">
      <inkml:brushProperty name="width" value="0.04284" units="cm"/>
      <inkml:brushProperty name="height" value="0.04284" units="cm"/>
    </inkml:brush>
  </inkml:definitions>
  <inkml:trace contextRef="#ctx0" brushRef="#br0">35777 55863 513,'-15'-15'0,"3"1"0,1 1 0,3 1 0,1 4 12,2 10 24,2 8 24,2 9 24,1 5 3,0 3-15,0 1-18,0 2-16,0 4-13,-2 3-11,0 4-10,-1 4-9,-1 2-11,2 1-10,0 2-10,2 0-10,0-3-3,0-8 2,0-7 3,0-9 3,0-5 1,2-3-1,0-3-1,2-2-2</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1"/>
    </inkml:context>
    <inkml:brush xml:id="br0">
      <inkml:brushProperty name="width" value="0.04416" units="cm"/>
      <inkml:brushProperty name="height" value="0.04416" units="cm"/>
    </inkml:brush>
  </inkml:definitions>
  <inkml:trace contextRef="#ctx0" brushRef="#br0">38229 55457 498,'-6'-17'10,"-10"14"20,-10 14 20,-12 13 21,0 5 2,8-3-13,9-5-15,9-3-14,4-2-8,0-1-2,0 1-2,1 0-2,0-1-3,4-1-2,2-1-2,4-1-3,2-1-2,5 0-2,4-2-3,4-1-1,1 0-2,1 0-1,-1 0-2,1 0-1,-2 0-2,0-1 0,0 1-1,-2 0-1,-2 0 0,-3 2 3,-3 0 2,-2 1 2,-4 2 2,-4 1 2,-4 3 0,-4 2 2,-3 0 1,-1 1-1,-3-1-1,-1 1 0,-2-1-1,-1-1-1,-1-1 0,-1-1-1,1-1-3,1-3-6,3-1-5,1-2-5,4-4-10,4-4-17,6-6-15,5-4-17</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2"/>
    </inkml:context>
    <inkml:brush xml:id="br0">
      <inkml:brushProperty name="width" value="0.04633" units="cm"/>
      <inkml:brushProperty name="height" value="0.04633" units="cm"/>
    </inkml:brush>
  </inkml:definitions>
  <inkml:trace contextRef="#ctx0" brushRef="#br0">39425 55975 474,'-1'-14'27,"-2"6"0,-2 5 2,-1 4 1,-3 5 2,0 4 2,-2 3 2,0 5 3,0 2-1,1-1-3,0 1-4,2-1-3,1 1-3,1 3-2,0 1-3,2 3-1,0-2-4,2-2-1,0-3-3,2-2-3,4-5-4,8-5-6,7-5-7,9-4-7,1-6-3,-2-4 0,-3-5 1,-3-5 1,-2-2-3,-3 1-5,-1 2-6,-2 0-6,-3 0 0,-3 1 4,-2-1 5,-4 1 5,-2 0 2,-4 2 2,-2 3 0,-3 1 2,-2 2 1,0 3 1,1 1 1,-1 2 1,1 2 5,0 0 11,2 2 11,1 0 10,4 0 8,10-2 3,8-2 3,9-1 4,4-2-2,-1 2-7,-1 1-8,-1 0-6,-2 3-7,-3 4-3,-3 4-3,-3 4-5,-2 3-1,-1 3 1,0 3 0,-2 3 1,-1 1 0,-4 1 2,-3-1 1,-2 1 2,-3-1 1,0 2-1,-1 1 0,-1 1-2,-1-1 1,2-1 0,1-3-1,0-1 0,3-4-5,4-3-9,4-4-10,4-5-9,2-3-3,3-6 3,2-4 4,1-5 4,2-3 1,1-1-5,1-1-4,1-1-3,0 0-1,-3 1 3,-1 1 2,-2 1 4,-3 1 0,-1 2-2,-2 3-2,-2 1-3</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2"/>
    </inkml:context>
    <inkml:brush xml:id="br0">
      <inkml:brushProperty name="width" value="0.04848" units="cm"/>
      <inkml:brushProperty name="height" value="0.04848" units="cm"/>
    </inkml:brush>
  </inkml:definitions>
  <inkml:trace contextRef="#ctx0" brushRef="#br0">42112 54914 453,'-1'-29'2,"0"5"3,-2 5 3,0 5 4,-1 3 4,0 1 6,0 0 4,1 2 7,-1 3 2,2 6 0,0 6 1,2 6 1,0 4-3,0 5-3,0 3-5,0 5-4,0 2-3,0 2 0,0 2 0,0 2-1,0 2-1,0 2-1,0 3-1,0 1-2,0 2-1,0 3-3,0 4-3,0 2-3,0 2-3,0 3-6,0 2-6,0 1-5,0-1-6,0-5-7,0-4-5,0-6-7,-1-5-3,0-6 0,-2-6 1,0-5 1,-1-6-1,-2-3 0,0-4 0,-1-4-1</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2"/>
    </inkml:context>
    <inkml:brush xml:id="br0">
      <inkml:brushProperty name="width" value="0.03447" units="cm"/>
      <inkml:brushProperty name="height" value="0.03447" units="cm"/>
    </inkml:brush>
  </inkml:definitions>
  <inkml:trace contextRef="#ctx0" brushRef="#br0">41730 54397 638,'-2'-21'0,"0"7"0,-3 5 0,-2 6 0,-2 5 9,-4 4 18,-2 3 18,-3 5 18,-2 3 3,-1 3-13,-1 3-11,-1 3-13,0 1-11,1 0-9,2 0-9,0 1-10,1-3-10,2-3-12,3-5-12,1-3-12</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2"/>
    </inkml:context>
    <inkml:brush xml:id="br0">
      <inkml:brushProperty name="width" value="0.03652" units="cm"/>
      <inkml:brushProperty name="height" value="0.03652" units="cm"/>
    </inkml:brush>
  </inkml:definitions>
  <inkml:trace contextRef="#ctx0" brushRef="#br0">42000 54550 602,'23'0'6,"-1"0"12,-2 0 13,1 0 12,-3 2 6,1 4 1,-2 3 0,-1 5 1,0 2-6,-1 1-14,1 1-13,-1 1-12,0 2-13,-3 3-9,-1 3-10,-2 3-10,-2-1-9,-2-6-9,-3-4-9,0-4-8</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3"/>
    </inkml:context>
    <inkml:brush xml:id="br0">
      <inkml:brushProperty name="width" value="0.03418" units="cm"/>
      <inkml:brushProperty name="height" value="0.03418" units="cm"/>
    </inkml:brush>
  </inkml:definitions>
  <inkml:trace contextRef="#ctx0" brushRef="#br0">43400 56315 643,'1'-7'10,"17"3"20,19 1 20,16 2 20,6 1 1,-8 0-16,-8 0-16,-8 0-17,-4 0-12,1 0-11,-1 0-10,0 0-10,-1 0-8,-3 0-6,-4 0-7,-1 0-6</inkml:trace>
</inkml:ink>
</file>

<file path=ppt/ink/ink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3"/>
    </inkml:context>
    <inkml:brush xml:id="br0">
      <inkml:brushProperty name="width" value="0.036" units="cm"/>
      <inkml:brushProperty name="height" value="0.036" units="cm"/>
    </inkml:brush>
  </inkml:definitions>
  <inkml:trace contextRef="#ctx0" brushRef="#br0">44328 55502 611,'-8'-15'1,"2"4"3,1 3 3,0 2 2,1 2 1,1-2-3,-1 0-2,0-1-1,0 2 5,2 6 16,0 6 15,2 6 16,0 5 2,0 7-10,0 5-9,0 6-9,0 2-9,0-2-9,0-1-9,0-3-7,-1 1-10,0 5-8,-2 3-10,0 4-9,-1-1-3,1-4 4,-1-6 4,0-4 3,0-4 1,2-5-2,0-3-4,2-4-3</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4"/>
    </inkml:context>
    <inkml:brush xml:id="br0">
      <inkml:brushProperty name="width" value="0.039" units="cm"/>
      <inkml:brushProperty name="height" value="0.039" units="cm"/>
    </inkml:brush>
  </inkml:definitions>
  <inkml:trace contextRef="#ctx0" brushRef="#br0">47149 55224 564,'-1'-21'10,"-1"5"22,0 5 21,-1 5 21,-2 3 2,-2 3-17,-2 4-15,-1 2-18,-3 3-9,-2 4-5,-2 2-3,-1 3-4,-1 1-2,1 1 0,1-1 0,1 1 0,1-1 0,2-1-2,2-1 1,3-1-2,1 0 0,4 0 0,2-1-1,4 1 0,2-2-1,3-1 2,4-2 2,2-2 0,2-1-2,1 0-5,1-1-5,1 1-6,1 0-1,-1 0 2,1 0 2,0-1 2,-3 2 3,-3 0 2,-4 1 3,-5 1 2,-2 2 2,-4 0 1,-2 1 0,-3 1 0,-4 1 1,-4-1-1,-4 1 0,-3 0 0,-4 0-2,-1 1-1,-2 1-3,-2 1-2,0-1-3,3-3-5,3-3-4,3-2-5</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4"/>
    </inkml:context>
    <inkml:brush xml:id="br0">
      <inkml:brushProperty name="width" value="0.04565" units="cm"/>
      <inkml:brushProperty name="height" value="0.04565" units="cm"/>
    </inkml:brush>
  </inkml:definitions>
  <inkml:trace contextRef="#ctx0" brushRef="#br0">48494 55622 481,'-8'-14'6,"0"4"12,0 4 11,1 4 12,-1 5 4,0 4-1,0 5-3,0 5-2,1 3-3,1 1-4,0 1-2,2 1-4,0 1-3,2 1-3,0 1-3,2 1-3,0-1-1,0 0-2,0-1 0,0-1-1,1-3-2,4-3-4,2-4-3,3-4-4,3-4-3,2-3-2,1-2-3,3-4-2,1-2-2,1-5-3,1-4-3,1-3-2,-1-5-1,-1-1 1,-3-4 1,-1-3 1,-3-1 1,-2 0 3,-4 0 3,-2-1 2,-4 2 1,-3 2 0,-2 1 0,-3 3 0,-4 2 0,-2 3 1,-3 3 0,-3 3 1,-2 3 2,1 4 3,-1 4 4,1 4 3,-1 3 0,1 4-3,-1 2-5,0 3-3,3 1-4,3-3-6,4-1-5,4-2-5,2-1-2,1 0 2,-1-1 2,0 1 1</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3"/>
    </inkml:context>
    <inkml:brush xml:id="br0">
      <inkml:brushProperty name="width" value="0.04132" units="cm"/>
      <inkml:brushProperty name="height" value="0.04132" units="cm"/>
      <inkml:brushProperty name="color" value="#00BFF3"/>
    </inkml:brush>
  </inkml:definitions>
  <inkml:trace contextRef="#ctx0" brushRef="#br0">82600 25200 532,'14'2'68,"-1"6"-6,-2 4-6,-2 5-6,-1 3-5,1-1-6,2 1-5,0-1-5,1 0-4,1-3-2,1-1-4,2-2-2,-2-1-19,-3 1-35,-3 1-35,-2 2-36</inkml:trace>
</inkml:ink>
</file>

<file path=ppt/ink/ink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5"/>
    </inkml:context>
    <inkml:brush xml:id="br0">
      <inkml:brushProperty name="width" value="0.04245" units="cm"/>
      <inkml:brushProperty name="height" value="0.04245" units="cm"/>
    </inkml:brush>
  </inkml:definitions>
  <inkml:trace contextRef="#ctx0" brushRef="#br0">49548 55997 518,'16'-8'0,"1"0"0,2 0 0,0 1 0,-1 0 5,-2 2 13,-1 2 10,-2 2 13,-2 2 4,-3 2-3,-1 2-3,-2 2-2,-3 2-4,-2 3-5,-3 3-7,-4 3-5,-2 2-3,-3 1-2,-4 1 0,-1 1-1,-2 0 0,2-1 1,3-1 1,1-1 0,3-1-1,3-1-2,2 0-3,4-2-2,4-1-2,6-1 0,5-1 0,7 0 0,1-2-1,-2-1-4,-1-1-2,-2 0-3,-2 0-2,-1 3 2,-1 3 0,-1 4 1,-1 1 1,-2 2 3,-3 3 2,-1 1 3,-3 2 1,-6-1 1,-4 0 0,-5 1 1,-3-1-1,1-2-2,-1 1-2,1-2-3,-2-1 0,-3 2 0,-3 1 2,-3 1 0,0-2-7,5-5-14,3-5-15,5-4-15</inkml:trace>
</inkml:ink>
</file>

<file path=ppt/ink/ink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5"/>
    </inkml:context>
    <inkml:brush xml:id="br0">
      <inkml:brushProperty name="width" value="0.04517" units="cm"/>
      <inkml:brushProperty name="height" value="0.04517" units="cm"/>
    </inkml:brush>
  </inkml:definitions>
  <inkml:trace contextRef="#ctx0" brushRef="#br0">51798 54892 487,'-7'-3'7,"2"8"17,2 9 15,3 10 16,0 4 4,1 4-7,2 3-6,0 3-7,0 2-6,0 4-3,-2 2-4,0 4-4,-1 2-3,0 5-2,0 4-1,0 3-2,0 3-4,0 1-5,0 1-6,0 1-5,0-2-7,0-7-9,0-5-8,0-6-10,-1-5-5,0-4 0,-2-4-1,0-3 0,-1-6 2,1-4 6,-1-5 5,0-4 5</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5"/>
    </inkml:context>
    <inkml:brush xml:id="br0">
      <inkml:brushProperty name="width" value="0.03855" units="cm"/>
      <inkml:brushProperty name="height" value="0.03855" units="cm"/>
    </inkml:brush>
  </inkml:definitions>
  <inkml:trace contextRef="#ctx0" brushRef="#br0">51246 54268 570,'0'-29'0,"0"7"0,0 5 0,0 7 0,-2 2 7,0 2 12,-3 0 14,-2 2 12,-1 1 6,-2 2-3,0 2-3,-1 2-2,-2 4-4,-2 7-6,-1 7-7,-3 7-6,0 4-6,-1-1-8,1 0-5,-1 1-8,0-1-8,1 0-10,-1 0-11,1 1-9,1-4-3,5-4 5,3-5 5,4-4 6</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4:15"/>
    </inkml:context>
    <inkml:brush xml:id="br0">
      <inkml:brushProperty name="width" value="0.03595" units="cm"/>
      <inkml:brushProperty name="height" value="0.03595" units="cm"/>
    </inkml:brush>
  </inkml:definitions>
  <inkml:trace contextRef="#ctx0" brushRef="#br0">52100 54331 611,'15'-13'4,"-1"3"6,-1 4 8,0 4 6,-1 3 6,1 2 4,1 2 4,2 2 4,0 2 1,3 5-4,1 4-2,3 3-3,-1 4-9,-3 1-15,-3 2-13,-3 3-15,-2-3-16,-2-4-17,-2-5-16,-2-4-18</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8T03:09:06"/>
    </inkml:context>
    <inkml:brush xml:id="br0">
      <inkml:brushProperty name="width" value="0.09701" units="cm"/>
      <inkml:brushProperty name="height" value="0.09701" units="cm"/>
      <inkml:brushProperty name="color" value="#FF0000"/>
    </inkml:brush>
  </inkml:definitions>
  <inkml:trace contextRef="#ctx0" brushRef="#br0">1531 910,'0'-18,"0"18,0 0,0 0,0 0,0 0,0 0,0-18,0 18,0 0,0 0,0-18,0 18,0 0,0 0,0-18,0 18,0 0,18-19,-18 19,0 0,0-18,-18 18,18 0,0 0,0-18,0 18,0 0,0 0,-18-18,18 18,0 0,-18 0,18 0,-18 0,18-18,-18 18,0 0,18 0,-18 0,0-18,0 18,-18 0,18 0,0-18,0 18,0-18,0 18,0 0,0 0,18 0,-18-18,0 18,0 0,18 0,-18 0,0 0,18 0,-18 18,0-18,0 0,18 0,-18 18,0-18,0 18,0-18,18 18,-17-18,-1 18,0 0,0-18,0 18,0 0,0-18,0 19,0-1,0-18,0 18,0-18,18 18,-18-18,0 0,18 18,0-18,-18 18,18-18,0 0,0 18,0-18,0 18,-18-18,18 18,0-18,0 18,0-18,0 18,0 0,0 0,18 0,-18 0,0 0,0 0,0 1,0-19,0 18,18-18,-18 18,0-18,18 18,-18-18,18 18,0-18,-18 0,18 18,-18-18,18 18,-18-18,18 0,-18 18,0-18,18 0,-18 18,0-18,18 0,-18 0,0 0,18 0,-18 18,18-18,0 0,0 18,-18-18,18 0,-1 0,-17 18,18-18,0 0,0 18,0-18,-18 0,18 0,0 0,-18 0,18 18,-18-18,18 0,-18 18,0-18,18 0,-18 0,0 0,18 0,-18 0,18 0,-18 0,18 0,0 0,0 0,-18 0,18 0,0-18,0 18,0-18,18 0,-18 0,0 0,0 0,0 0,18 18,-18-18,0 0,0 18,-18-18,18 18,0 0,-18-18,0 18,17 0,-17 0,0 0,0 0,18-18,-18 18,18-18,-18 18,18-18,-18 18,0 0,0-19,0 19,18-18,-18 0,0 18,0-18,18 18,-18-18,0 0,0 18,0-18,0 18,0 0,0-18,0 18,0 0,0-18,0 0,0 18,0-18,0 0,0 0,0 18,-18-18,18 0,0 0,0 18,-18-18,18 18,0-19,-18 19,0-18,18 18,-18-18,1 18,-1-18,0 18,18 0,-18 0,18-18,-18 18,18 0,-18 0,18-18,0 18</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8T03:09:06"/>
    </inkml:context>
    <inkml:brush xml:id="br0">
      <inkml:brushProperty name="width" value="0.09701" units="cm"/>
      <inkml:brushProperty name="height" value="0.09701" units="cm"/>
      <inkml:brushProperty name="color" value="#FF0000"/>
    </inkml:brush>
  </inkml:definitions>
  <inkml:trace contextRef="#ctx0" brushRef="#br0">1025 1335,'0'0,"0"0,0 0,0 0,0 0,18 0,-18 18,17-18,-17 0,0 17,17-17,-17 18,18-18,-18 0,17 0,-17 18,17-18,1 0,-18 0,17 0,-17 17,18-17,-1 0,-17 18,17-18,1 0,-18 0,17 0,0 17,-17-17,18 0,-1 0,-17 0,17 0,-17 0,18 0,-1 18,-17-18,0 0,17 0,-17 0,0 0,18 0,-18 18,17-18,-17 0,0 0,18 0,-18 0,17 0,0-18,1 18,-18 0,17 0,0 0,1 0,-1 0,0 0,-17 0,18 0,-1 0,-17 0,18-18,-18 18,17 0,-17 0,0 0,17 18,-17-18,0 0,0 0,18 0,-18 0,0 0,17 0,-17 0,0-18,0 18,17 0,-17 0,0 0,18-17,-18 17,0 0,17 0,-17 0,17-18,-17 18,18 0,-18 0,17 0,1 0,-18-17,17 17,-17 0,17 0,-17 0,0-18,0 18,0 0,18 0,-18-18,0 18,0 0,0 0,0-17,17 17,-17 0,0 0,17-18,-17 18,18-18,-18 18,0-17,17-1,-17 1,17-1,-17 0,18 18,-18-17,0-1,17 18,-17-18,0 18,18-17,-18-1,0 18,0-17,17-1,-17-17,0 17,0 0,0-17,-17 18,17-19,-18 19,18-19,-17 19,-1-1,1-17,0 17,-18 1,18-19,-1 19,1-1,0 18,-1-17,1-1,-18 0,18 1,-1-1,-16 18,16-18,1 1,17 17,-17-18,-1 18,1-17,-1-1,18 18,-17 0,0-18,17 18,-18 0,18-17,-17 17,17 0,-17-18,17 18,-18 0,18-18,-17 18,17 0,0 0,-17-17,17 17,0 0,-18 0,18-18,0 18,-17 0,17 0,0 0,-18 0,18-17,0 17,-17 0,17 0,-17 0,17 0,0 0,0 0,-18 0,18 0,0 0,-17 0,17-18,0 18,-17 0,17 0,-18 0,18 0,-17 0,0 0,-1 0,18 18,-17-18,0 0,-1 0,1 17,-1-17,1 18,0-18,-1 17,1-17,0 18,-1 0,18-18,-17 17,0-17,17 18,-18-18,18 18,0-18,-17 0,17 17,-18 1,18-1,-17 1,17 0,-17-1,17 1,0 0,0-1,-18 1,18-1,0 1,0 0,0-1,0 19,-17-19,17 1,0-1,0 1,0 0,0-1,0 1,0-18,0 18,0-18,0 17,0 1,0-18,0 17,0-17,0 18,0-18,0 18,0-18,0 17,0-17,0 18,0 0,0-18,0 17,0-17,0 18,0-1,0 1,0-18,0 18,0-18,0 17,0 1,0-18,0 18,0-18,0 0,0 17,0-17,0 0,0 0,0 0,0 18,0-18,0 0,0 17,0-17,0 0,17 0,-17 0,0 0,0 0,0 0,18 0,-18 0,0 0,0 0,0 0,0 0,0 0,0 0,0 0,0 0,0 0,0 0,0 0,17 0,-17 0,0 0,0 0,0 0,0 0,0 0,0 0,0 0,0 18,0-18,0 0,0 0,0 0,0 0,0 0,0 0,0 0,0 0,0 0,17 0,-17 0,0 0,0 0,0 0,0 0,18 0,-18 0,0 0,0 0,17 0,-17 0,18 0,-18 0,17 0,-17 0,0 0,17 0,-17 0,18 0,-18 0,17 18,-17-18,0 0,17 0</inkml:trace>
</inkml:ink>
</file>

<file path=ppt/ink/ink74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8T03:09:06"/>
    </inkml:context>
    <inkml:brush xml:id="br0">
      <inkml:brushProperty name="width" value="0.09701" units="cm"/>
      <inkml:brushProperty name="height" value="0.09701" units="cm"/>
      <inkml:brushProperty name="color" value="#FF0000"/>
    </inkml:brush>
  </inkml:definitions>
  <inkml:trace contextRef="#ctx0" brushRef="#br0">895 531,'0'-18,"0"18,0 0,0 0,0 0,0 0,0 0,0 0,0 0,0 0,0 0,0 0,0 0,0 0,0 0,0 0,0 0,0 0,0 0,18 0,-18 0,0 0,0 0,0 0,0 0,0 0,0-17,0 17,0 0,0 0,0 0,0 0,0 0,0 0,17 0,-17 0,0 0,0 0,0 0,0 0,0 0,0 0,0 0,0 0,0 0,0 0,0 0,0 0,18 0,-18-18,0 18,0 0,17 0,-17 0,0 0,18 0,-18 0,18 0,-18 0,0 0,17 0,-17 18,0-18,18 0,-18 0,0 0,0 0,17 0,-17 0,0 0,0 0,18 0,-18 0,0 0,0 0,17 0,-17 0,0 0,0 0,0 0,18 17,-18-17,0 0,18 18,-18-18,0 0,17 17,-17-17,0 0,18 18,-18-18,0 0,0 18,17-18,-17 0,0 0,0 17,0-17,0 18,0-18,0 17,0-17,0 18,0-18,0 18,0-1,-17-17,17 18,0-1,-18 1,18-18,0 18,-17-1,-1 1,0-1,1 1,-1-18,1 18,-1-18,1 17,17-17,-18 18,18-18,-18 17,18-17,-17 0,17 0,0 18,-18-18</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8T03:09:06"/>
    </inkml:context>
    <inkml:brush xml:id="br0">
      <inkml:brushProperty name="width" value="0.09701" units="cm"/>
      <inkml:brushProperty name="height" value="0.09701" units="cm"/>
      <inkml:brushProperty name="color" value="#FF0000"/>
    </inkml:brush>
  </inkml:definitions>
  <inkml:trace contextRef="#ctx0" brushRef="#br0">899 513,'0'0,"0"0,0 0,0 0,0 0,0 0,0 0,0 0,0 0,17 0,-17 0,0 0,0 0,0 0,0 0,0 0,18 0,-18 0,0 0,0 0,0 17,0-17,0 0,0 17,17-17,-17 0,0 0,0 0,0 17,0-17,0 0,0 0,0 0,0 0,0 0,0 0,0 0,0 0,18 0,-18 0,0 0,0 0,0 0,0 0,0 0,0 0,0 0,0 0,0 0,0 0</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17"/>
    </inkml:context>
    <inkml:brush xml:id="br0">
      <inkml:brushProperty name="width" value="0.06287" units="cm"/>
      <inkml:brushProperty name="height" value="0.06287" units="cm"/>
      <inkml:brushProperty name="color" value="#FED406"/>
    </inkml:brush>
  </inkml:definitions>
  <inkml:trace contextRef="#ctx0" brushRef="#br0">57456 6018 349,'-35'-7'0,"9"1"0,9 0 0,9 2 0,5 2 8,3 4 16,4 4 16,2 4 15,2 0 4,0 1-11,0-2-10,0 0-11,0-2-5,1-1-2,2-1-2,0 0-1,1-2-1,1 0-1,1-2-2,2 0 0,1-3-1,5 0-3,3-3 0,5-2-3,1-1 1,-2 1-1,0-1 2,-1 0 0,0 0-1,-1 0-1,1 1-3,-1-1-2,0-1-2,1 0 0,-1-1-2,1-1-1,-1-1 0,-1 0 0,-1 1 1,-1-1 0,0 1 1,1 2 1,1 2 1,1 3 0,-1 1 1,-1 2 1,-3 2 2,-1 2 0,-2 2 1,1 3 1,-1 3 2,1 4 0,-1 0 1,-1 1 0,-1 0-2,0-1 0,-1 0-1,1-1-1,1-1-1,1 0 0,1-3-2,1-1 1,1-2-1,2-2 0,0-2-1,2 0-1,3-2-2,1 0-2,3-3 0,1 0 0,2-3-1,2-2 0,2-1 1,-1 1-1,0-1 1,0 0 0,0 0 1,-2 2 0,0 1 2,-1 1 1,-1 0 0,-2 3 0,0 2 0,-1 3 0,-2-1 0,-1 1 2,-3 0 0,-1 0 2,-1 0 0,-1 0 0,1 0-2,-1 0 1,1-1-1,1-1 1,1 0 1,1-1 0,1-1 1,1 0 1,1 0 0,1 0 0,0 0 0,0 0 0,1 0-1,-1 0 0,0 0 0,1 1-2,-1 2-1,1 0-1,0 0 0,2 0 0,2-2-1,3 0 1,1-2-1,4-4-3,2-2-1,4-3-4,0-3 1,0 0 0,-2-1 2,0-1 1,-1 1 1,0 3 1,0 2 1,0 4 0,-2 2 2,-4 2 1,-4 2 1,-3 2 2,-3 2 0,-2 2 0,0 1 1,-1 3 0,0 0 0,-1 0-2,1-2 0,-1-1-2,2-1 0,5-2-1,3-2 1,4-2 0,4-3-1,2-4-2,4-4-1,2-3-2,1-3-1,-2 2 1,-2 1 2,-2 1 0,-2 2-1,-4 2-1,-2 4-1,-3 3-2,-2 2 0,2 2 4,1 1 2,1 3 2,0 1 3,2 0 2,1 0 2,0 0 2,2-2 0,2-1-3,2-2-1,2-2-3,2-2-2,0-4-3,1-2-2,2-3-3,0-3-1,2 0 1,0-1 1,1-1 0,-1 1 0,-2 3-2,-4 2 0,-2 4-1,-4 3 0,-4 4 2,-4 4 2,-3 4 1,-3 2 2,0 3 2,1 1 3,-1 3 1,0 0 2,-1-3-2,-1-1 0,-1-2 0,1-3-2,5-1-1,2-2-2,6-2-1,3-4-2,6-6-3,4-6-4,6-5-2,1-4-2,-1 1 1,-1-1 2,0 1 0,-4 1 2,-3 4 1,-4 4 2,-4 5 2,-4 1 2,-3 2 3,-5 0 4,-4 2 2,-2 1 3,-1 2 2,-1 2 1,-1 2 1,1 0 2,3 1 0,3 0 0,3 0 1,3-2-2,2-1-3,4-2-3,3-2-3,2-2-3,5-4-2,4-2-2,4-3-3,2-1-3,-1 0-6,1 2-5,0 1-7,-2 2-7,-3 6-11,-2 4-11,-4 6-10,-6 1-4,-10-1 4,-9-1 3,-10 0 3</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19"/>
    </inkml:context>
    <inkml:brush xml:id="br0">
      <inkml:brushProperty name="width" value="0.0503" units="cm"/>
      <inkml:brushProperty name="height" value="0.0503" units="cm"/>
      <inkml:brushProperty name="color" value="#FED406"/>
    </inkml:brush>
  </inkml:definitions>
  <inkml:trace contextRef="#ctx0" brushRef="#br0">84447 1628 437,'-17'-14'75,"-2"1"-13,-1 2-13,-3 2-11,1 2-10,3 1-4,3 0-4,3 2-6,-1 0-2,-2 2 0,-3 0-1,-3 2 0,0 0-1,1 0 1,3 0 0,1 0 0,1 1-1,-2 2-1,0 2-2,-1 2-2,-1 1-2,-3 3 0,-1 2-1,-3 2-2,-1 1 1,-3 3 0,-1 1 0,-2 3 0,-1 0 1,0 1 0,-1-1 1,1 1 0,0 0 1,1 3 0,1 1 0,2 3 0,0-1 0,1 0-1,1-1 1,1-1-1,2-1 0,1 1 1,3-1-1,1 1 0,1-1 1,1 0-1,-1 1 1,1-1-1,0 1 1,2-1 0,3 0-1,1 1 0,2-1 0,1 1-1,0-1-1,2 1-1,0-1-1,2 0 1,1 1 1,1-1 1,1 0 0,3 1 0,4-1 0,2 1 0,3-1 1,2 1-1,2-1 1,1 0 0,3 0 0,1-1 0,3-1 0,2-1-1,1 0 0,4-1-3,3 1-3,3-1-1,2 1-3,3 1-2,1 1-4,2 1-2,2-1-5,2-1-5,2-3-6,2-1-5,0-2-4,0-1-4,-2-1-2,0 0-4,-5-3 1,-8-3 2,-7-3 2,-9-2 3</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4"/>
    </inkml:context>
    <inkml:brush xml:id="br0">
      <inkml:brushProperty name="width" value="0.04158" units="cm"/>
      <inkml:brushProperty name="height" value="0.04158" units="cm"/>
      <inkml:brushProperty name="color" value="#00BFF3"/>
    </inkml:brush>
  </inkml:definitions>
  <inkml:trace contextRef="#ctx0" brushRef="#br0">83505 27000 529,'-13'0'8,"6"0"16,6 0 16,6 0 17,6 0 4,5 0-9,7 0-7,5 0-7,5 0-8,5 2-4,3 0-4,4 2-6,0-1-2,-4-1 0,-4 0-2,-4-1-1,-2-1-11,-3 0-23,-2 0-23,-1 0-24,-4 0-8,-3 0 5,-4 0 6,-4 0 4</inkml:trace>
</inkml:ink>
</file>

<file path=ppt/ink/ink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1"/>
    </inkml:context>
    <inkml:brush xml:id="br0">
      <inkml:brushProperty name="width" value="0.03968" units="cm"/>
      <inkml:brushProperty name="height" value="0.03968" units="cm"/>
      <inkml:brushProperty name="color" value="#FED406"/>
    </inkml:brush>
  </inkml:definitions>
  <inkml:trace contextRef="#ctx0" brushRef="#br0">7284 9933 554,'-8'-8'2,"-2"2"5,0 1 4,-1 0 5,1 3 3,6 2 3,4 4 2,6 2 3,2 1-1,0 0-4,-1-2-4,1 0-5,3-1-2,7 1 1,8 2 0,6 0 0,5 1 0,6 0 1,4-1 0,6 1 1,5-1-1,9-2 1,7-3-1,9 0 1,4-2-2,4 0-2,3 0-1,2 0-3,4-2 0,4 0-1,4-3 0,4-2 0,3-2-1,2-1 0,4-3 0,4-2-1,0 0-1,2-1 1,1 1 0,1-1 0,-2 1-1,-3 3-5,-5 1-4,-3 2-3,-4 2-3,-3 1-3,-2 0-3,-4 2-2,-4 1 0,-8 2 2,-6 2 1,-7 2 2,-6 2-2,-5 3-2,-5 4-4,-5 2-4,-6 0 1,-8-3 3,-7-3 3,-9-2 4,-5-2-2,-3 0-6,-3-1-7,-2 1-6</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1"/>
    </inkml:context>
    <inkml:brush xml:id="br0">
      <inkml:brushProperty name="width" value="0.0454" units="cm"/>
      <inkml:brushProperty name="height" value="0.0454" units="cm"/>
      <inkml:brushProperty name="color" value="#FED406"/>
    </inkml:brush>
  </inkml:definitions>
  <inkml:trace contextRef="#ctx0" brushRef="#br0">20443 7047 484,'-8'-8'2,"2"2"2,1 1 3,1 0 3,1 1 4,3 1 3,4-1 4,2 0 5,2 0 0,2 2-2,0 0-2,1 2-2,2 0-3,0 2-1,1 0-1,1 2-2,1 0-2,0 0-1,-1-1 0,1 1-2,0 0 0,-1 0 0,1 0 1,0 0 1,0 0 0,1 0 0,1 0 1,1 0 0,0 0-1,1 2 0,0 0-1,-1 1-2,3 3 1,3 4 1,4 3 1,5 5 1,-1 4 0,-3 5-1,-5 4-2,-3 6 0,-6 4-1,-3 4 1,-6 4-1,-4 4 1,-7 4-3,-8 5-7,-8 5-5,-7 5-7,-11 6-6,-12 8-7,-13 8-6,-13 7-7,1-4-3,13-18 2,14-17 2,14-18 2,7-10-2,1 0-3,1-1-4,1-1-3</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5"/>
    </inkml:context>
    <inkml:brush xml:id="br0">
      <inkml:brushProperty name="width" value="0.04461" units="cm"/>
      <inkml:brushProperty name="height" value="0.04461" units="cm"/>
      <inkml:brushProperty name="color" value="#FED406"/>
    </inkml:brush>
  </inkml:definitions>
  <inkml:trace contextRef="#ctx0" brushRef="#br0">40482 17769 493,'-1'-14'-7,"-2"2"7,-2 4 7,-2 3 7,-1 1 5,-2 0 1,0 0 4,-1 0 2,-1 1-1,1 2-4,-1 2-4,0 2-3,0 3-3,1 2 0,-1 3 0,0 3 0,0 2-1,1 2 0,-1 0-1,0 1-2,1 0 1,1 1-1,0-1 0,2 1 0,0 0-1,0 1 2,0 1 0,1 1 1,0 0-1,2-1-2,2-1-1,2-1-2,1-1-2,2-3 0,0-1-1,2-2-1,1-2-1,3-1-3,4 0-1,2-2-2,3-1-1,1-2 0,3-3 0,1 0-1,2-5 0,1-4 0,1-6 1,1-3-1,0-5 0,-1 0-2,-1-1-2,-1-1-1,-1-1-1,1-3 0,-1-1 0,1-2 1,-2-1 0,-1-1 1,-3 1 0,-1 0 2,-3 0 2,-1 1 3,-2 1 5,-2 1 3,-2 2 3,-2 1 3,-3 3 4,0 1 2,-2 3 3,0 1 1,0 2 1,0 3 3,-2 4 3,-2 8 7,-4 8 6,-2 7 7,-1 6 0,1 1-7,0 3-7,2 1-7,1 1-4,0-1-4,2-1-3,1-1-4,0 0-1,2-1-3,0 1 0,2-1-3,0 1-2,0 1-5,0 1-4,0 1-6,0-1-3,0 0-4,0-1-5,0-1-3,0-2-1,0-3 1,0-3 2,0-2 2</inkml:trace>
</inkml:ink>
</file>

<file path=ppt/ink/ink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5"/>
    </inkml:context>
    <inkml:brush xml:id="br0">
      <inkml:brushProperty name="width" value="0.03784" units="cm"/>
      <inkml:brushProperty name="height" value="0.03784" units="cm"/>
      <inkml:brushProperty name="color" value="#FED406"/>
    </inkml:brush>
  </inkml:definitions>
  <inkml:trace contextRef="#ctx0" brushRef="#br0">41950 18512 581,'15'-14'0,"-1"1"6,-1 2 5,0 3 5,-2 1 4,1 2 5,0 2 3,0 2 3,0 1 2,1 2-1,1 0-1,1 2-1,0 1-2,-2 3-3,-3 3-3,-1 4-3,-2 2-3,-2 3-2,-2 3-4,-2 3-3,-3 2-1,-2 2-2,-4 2-1,-2 3-2,-1-2-1,1-2-1,0-3-2,2-3-3,1-3 0,1-3-3,0-3-1,2-3-2,3-4-3,6-6-6,5-6-5,7-6-6,3-4-2,1-3-3,1-3-1,1-3-2,-2 0 0,-3 5 0,-4 3 1,-4 4 1</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5"/>
    </inkml:context>
    <inkml:brush xml:id="br0">
      <inkml:brushProperty name="width" value="0.0441" units="cm"/>
      <inkml:brushProperty name="height" value="0.0441" units="cm"/>
      <inkml:brushProperty name="color" value="#FED406"/>
    </inkml:brush>
  </inkml:definitions>
  <inkml:trace contextRef="#ctx0" brushRef="#br0">43606 17966 498,'-8'-7'9,"0"2"16,1 2 16,-1 2 17,0 3 4,0 6-10,0 4-9,1 5-10,-1 3-6,0 1-3,0 1-3,0 1-3,1 1-3,-1-1 1,0 1-2,0-1 0,1 1-1,0-1-4,2 0-4,1 1-2,0-1-5,2 1-4,0-1-3,2 1-5,1-2-6,4-3-7,2-3-7,3-3-8,4-4-4,1-4 1,4-6 0,4-4 1,-2-3 2,-1-2 4,-5 0 6,-1-1 3,-3-1 4,1 0 2,0 1 1,0-1 2</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6"/>
    </inkml:context>
    <inkml:brush xml:id="br0">
      <inkml:brushProperty name="width" value="0.05163" units="cm"/>
      <inkml:brushProperty name="height" value="0.05163" units="cm"/>
      <inkml:brushProperty name="color" value="#FED406"/>
    </inkml:brush>
  </inkml:definitions>
  <inkml:trace contextRef="#ctx0" brushRef="#br0">44609 17809 426,'-8'-7'2,"2"1"7,1 0 5,0 2 5,2 2 6,2 6 4,2 4 6,2 5 5,0 4-1,0 1-5,-2 3-5,0 2-6,-1-1-5,0 0-4,0-1-5,0 0-4,0-1-3,0 1-1,0 1-1,0 1-1,-1-1-2,0-1-6,-2-3-3,0-1-6,-1-7-7,0-9-11,0-9-10,1-11-11,0-3 1,3 1 14,4 3 12,2 1 13,2 2 10,2 1 7,0 1 6,1 0 7,2 2 6,0 1 4,1 0 4,1 2 4,-1 1 1,-1 2-4,-2 3-4,-2 1-3,-1 0-6,2-1-6,0 0-7,1-1-7,1-1-9,0 2-9,-1 0-10,1 2-11,-1-2-1,-3-2 5,-1-4 7,-2-2 5,-1-2 5,0-1 6,0-1 4,0-1 5,0-2 4,0 0 0,-1-1 1,2-1 2,-2 1 4,1 1 8,0 2 9,0 3 8,0 4 10,0 8 10,0 8 10,0 7 10,-1 6 1,-2 1-12,-2 3-9,-2 1-11,-2 2-8,0 1-4,-1 1-4,-2 1-4,1 0-3,-1 0 0,0 0-2,0 1 0,1-2-1,2 0 0,2-1 0,2-1 0,4-4-15,6-7-30,6-7-31,5-6-31,2-6-7,-3-2 15,-3-4 14,-2-2 15</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7"/>
    </inkml:context>
    <inkml:brush xml:id="br0">
      <inkml:brushProperty name="width" value="0.05381" units="cm"/>
      <inkml:brushProperty name="height" value="0.05381" units="cm"/>
      <inkml:brushProperty name="color" value="#FED406"/>
    </inkml:brush>
  </inkml:definitions>
  <inkml:trace contextRef="#ctx0" brushRef="#br0">46260 18048 408,'5'-14'9,"-5"4"10,-4 4 10,-5 4 10,-2 3 4,0 0 0,2 2 0,1 0-1,0 2-2,2 2-5,1 1-5,0 3-4,1 2-4,0 0-3,0 1-2,1 1-4,-2 2 0,2 3 0,-1 3 0,0 3 1,0 1-3,2-3-4,0-1-6,2-3-4,0-1-4,2-1-2,0-1-3,2 0-3,1-3-3,3-3-2,4-3-5,2-2-2,3-5-3,3-4-1,3-6-1,3-4-2,1-5 1,1-5 5,-1-5 2,1-4 5,-2-4 0,-3 1-2,-3 0-2,-3 0-3,-3 0 2,-1 3 4,-2 2 5,-2 1 4,-2 4 4,-1 4 6,0 3 5,-1 4 5,-2 3 5,-1 1 7,0 0 7,-2 2 5,0 4 9,0 8 11,0 8 11,0 7 11,0 5-1,0 1-14,0 1-15,0 1-13,0 0-8,0 1-3,0-1-3,0 1-1,0 0-6,0 0-8,0 2-6,0 1-9,1 0-8,0-2-9,2 0-9,0-1-10,2-2-8,0-5-7,1-3-8,2-4-7</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5:27"/>
    </inkml:context>
    <inkml:brush xml:id="br0">
      <inkml:brushProperty name="width" value="0.0501" units="cm"/>
      <inkml:brushProperty name="height" value="0.0501" units="cm"/>
      <inkml:brushProperty name="color" value="#FED406"/>
    </inkml:brush>
  </inkml:definitions>
  <inkml:trace contextRef="#ctx0" brushRef="#br0">48300 17122 439,'37'-19'30,"-6"7"3,-4 8 1,-4 8 2,-2 6 1,2 4 0,4 3-2,3 5 0,2 2-1,-1 2-1,0 3 0,1 1 0,-2 2-2,0-1-5,-1 0-3,-1 0-3,-3 3-5,-5 3-4,-5 4-4,-4 4-4,-9 5-2,-12 7 1,-12 8 2,-11 6 1,-6 0-3,0-6-4,0-5-7,-1-6-4,2-6-17,2-6-26,2-6-26,1-5-27</inkml:trace>
</inkml:ink>
</file>

<file path=ppt/ink/ink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2"/>
    </inkml:context>
    <inkml:brush xml:id="br0">
      <inkml:brushProperty name="width" value="0.03571" units="cm"/>
      <inkml:brushProperty name="height" value="0.03571" units="cm"/>
      <inkml:brushProperty name="color" value="#00BFF3"/>
    </inkml:brush>
  </inkml:definitions>
  <inkml:trace contextRef="#ctx0" brushRef="#br0">41300 45400 616,'16'0'62,"-1"0"-7,1 0-7,0 0-9,0 0-5,1 0-4,1 0-4,1 0-4,1 0-3,-1 2-2,1 0-2,-1 2-1,0 0-12,-2 0-18,-3-1-20,-1 1-20,-3 1-8,-4 0 5,-4 1 5,-4 2 4,-3-1 5,-2-1 7,-2-1 8,-2 0 6,0-1 6,1 0 4,0 0 4,2 0 3</inkml:trace>
</inkml:ink>
</file>

<file path=ppt/ink/ink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4"/>
    </inkml:context>
    <inkml:brush xml:id="br0">
      <inkml:brushProperty name="width" value="0.0436" units="cm"/>
      <inkml:brushProperty name="height" value="0.0436" units="cm"/>
      <inkml:brushProperty name="color" value="#00BFF3"/>
    </inkml:brush>
  </inkml:definitions>
  <inkml:trace contextRef="#ctx0" brushRef="#br0">40230 46000 504,'-15'1'13,"4"2"14,3 2 14,3 2 13,1 1 3,0 3-12,0 2-10,0 2-11,0 1-7,0 3-3,0 1-4,0 3-2,0 1-3,-2 1-2,0 0-2,-1 2-3,-1 0-2,0-3-3,0-1-3,1-3-3,-1-2-1,2-3 1,0-2 2,2-4 0,3-5-3,4-8-10,5-8-9,6-7-9,2-6-1,1-1 10,1-3 8,1-1 10,0 0 8,1 3 5,0 4 7,-1 2 5,0 2 6,-3 4 2,-1 3 4,-2 3 2,-2 2 3,-1 4 2,0 3 1,-2 2 2,-1 3-3,-2 3-6,-3 4-8,0 2-7,-5 3-3,-2 1-2,-5 3 0,-4 1 0,-1 1-4,1-1-4,1-1-5,1-1-5,-1-2-2,0-3 1,-1-2 2,-1-4 0,-1-2 2,2-1 3,1 0 3,1-2 2,4-2 6,6-4 8,7-3 8,8-5 9,2-1 2,1 0-6,0 2-6,-1 1-5,1 0-4,0 2-2,-1 1-2,1 0-2,-3 4-5,-7 4-9,-5 5-8,-5 6-8,-6 1-3,-2 1 5,-3 0 5,-3-1 4,-3 1 2,-3 1 0,-3 2 1,-3 0 0,-1-2 2,1-1 4,2-4 4,0-3 5,1 0 4,1 0 5,1 1 5,1 1 5,1 0 1,3 0-3,1-2-2,3 0-2,5-2 2,8 1 8,9 0 6,10 0 9,4-2-1,2-2-8,3-4-7,2-2-7,3-3-5,8-2-3,6-2-2,8-2-2,0 0-2,-2 3-1,-6 1-2,-2 2-1,-5 1-3,-2 0-5,-3 0-6,-3 0-5,-3 1-4,-2 1-3,-1 0-2,-2 2-3,-3-1-3,-1-1-3,-3 0-5,-1-1-3,-3-2 1,-2 0 5,-4-1 6,-2-2 5,-3-1 4,-1-1 3,0-3 3,-1-2 4,-1 0 3,0-1 2,0 1 4,0-1 3,0 0 1,-2-2 1,0 0 0,-1 0 2,-1-1 1,2 2 6,1 3 4,0 1 4,2 2 5,0 0 2,2 2 4,0 1 3,0 1 5,-2 2 8,-2 2 8,-1 2 7,-3 3 0,0 2-12,-1 3-10,-1 4-10,-3 4-7,-2 7-1,-3 6-2,-3 8-2,-3 3-2,-1 1-3,-2-1-3,-2 0-2,-1 0-5,1 0-5,1 0-5,1 0-5,1-1-6,1-2-4,1-2-5,2-1-5,1-4-1,4-3 1,5-5 2,3-3 2</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4"/>
    </inkml:context>
    <inkml:brush xml:id="br0">
      <inkml:brushProperty name="width" value="0.04219" units="cm"/>
      <inkml:brushProperty name="height" value="0.04219" units="cm"/>
      <inkml:brushProperty name="color" value="#00BFF3"/>
    </inkml:brush>
  </inkml:definitions>
  <inkml:trace contextRef="#ctx0" brushRef="#br0">84378 26161 521,'-8'-7'0,"0"1"0,0 0 0,1 2 0,-1 0 5,2 0 9,1 0 11,0 0 9,2 3 8,2 6 6,2 6 7,2 6 6,1 3-4,0 2-12,0 3-14,0 1-13,-1 3-8,-1 3 1,0 3-1,-1 2 0,-3 4-8,-2 2-13,-4 4-15,-2 2-14,0 0-9,3-6-2,2-4-2,4-5-2</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4"/>
    </inkml:context>
    <inkml:brush xml:id="br0">
      <inkml:brushProperty name="width" value="0.03338" units="cm"/>
      <inkml:brushProperty name="height" value="0.03338" units="cm"/>
      <inkml:brushProperty name="color" value="#00BFF3"/>
    </inkml:brush>
  </inkml:definitions>
  <inkml:trace contextRef="#ctx0" brushRef="#br0">41800 48100 659,'2'23'136,"6"-1"-34,4-1-36,5-1-36,2-1-24,1 1-12,0-1-14,-1 1-12,0-1-9,-3-3-1,-1-1-3,-2-2-2</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5"/>
    </inkml:context>
    <inkml:brush xml:id="br0">
      <inkml:brushProperty name="width" value="0.04831" units="cm"/>
      <inkml:brushProperty name="height" value="0.04831" units="cm"/>
      <inkml:brushProperty name="color" value="#00BFF3"/>
    </inkml:brush>
  </inkml:definitions>
  <inkml:trace contextRef="#ctx0" brushRef="#br0">43185 45650 455,'21'9'86,"-3"1"-23,-4 3-23,-4 2-24,-3 2-10,-1 3 2,-1 3 2,0 3 2,-2 2 1,0 1 0,-2 0 0,0 2 0,-2 1-2,0-1-5,-2 0-4,0 1-5,-2-3-4,0-2-3,-1-3-3,-1-3-3,-1-3-4,0-4-5,0-5-4,0-3-4,0-4-2,1-4 2,-1-4 0,0-3 2,0-6 3,2-6 3,1-5 4,0-6 5,2-2 3,0 3 3,2 3 4,1 3 3,0 3 2,0 3 0,0 3-1,0 3 0,0 5 11,0 10 22,0 8 22,0 9 23,-2 6 3,0 3-15,-3 3-15,-2 3-16,-2 0-10,0-2-6,-1-1-5,-1-3-5,-2 0-4,0 1 1,-1 0 0,-1 2-1,0-2-2,1-5-6,0-5-4,2-5-6,2-5-5,4-6-6,4-6-5,4-6-5,4-2 0,2 1 8,3 0 7,4 2 7,-1 1 7,-1 1 6,-2 0 5,-2 2 6,-1 1 4,3 2 3,2 2 3,2 2 3,-1 2 0,-3 1-2,-3 3-2,-2 2-2,-2 1-3,0 2-1,-1 0-3,1 1-2,-1 1-3,-2 1-3,-2 1-3,-2 1-4,-2 1-2,-1 0-4,-3-1-3,-2 1-3,-1-2-1,1 1 2,-1-2 2,0-1 2,0-2 1,-2-1 0,0-2 0,-1-2 0,0-2 3,1-2 4,1-3 6,0 0 4,3-5 3,3-6 3,2-6 1,4-5 3,4-5-3,6-1-5,5-3-6,7-1-6,2-2-4,1-3-3,-1-1-2,1-2-4,0-1-1,1-2 0,1-1 0,1 0 0,0-1 0,1 0 2,-1 0 0,0 0 2,0 1 2,-1 3 2,-1 4 3,-1 2 3,-2 2 2,-1 1 3,-2 2 1,-2 0 3,-3 2 2,-1 5 3,-3 3 4,-1 4 2,-2 7 8,-2 9 12,-2 8 12,-2 9 12,-2 6-1,-4 3-12,-2 3-14,-3 2-13,-3 2-7,0-1-4,-1-2-3,-1 0-3,0-3-4,4-3-6,3-5-6,3-3-5,3-6-7,7-8-10,6-8-9,6-8-10,2-5 1,1-3 11,0-3 11,-1-3 11,0 1 6,-3 5 0,-1 5 1,-2 5 1,-4 6 8,-5 8 18,-4 7 18,-5 9 17,-4 4 2,-2 1-12,-2 1-13,-1 1-13,-1-2-8,2-1-4,3-4-5,1-3-3,1-3-2,2-1 0,1-2 0,0-2 0,3-2 1,4-1 3,4 0 2,4-2 2,2-1 2,1 0 3,1-1 2,2-2 2,-1 0 1,-1 0-2,-1 0-1,0 0-1,-3 1-2,-1 2-1,-2 2-1,-2 2-2,-2 1-1,-2 1-1,-2 2-2,-2 0 0,-2 0-1,-2-1-1,-2 0-1,-1-2 0,-3 0-1,0 2 0,-1 0 1,-1 1-1,-1 0 2,0-1 1,1 0 2,-1-2 1,-1 0 3,-1 2 1,-3 0 2,-1 1 1,-1 1 2,1 0 1,1-1 2,1 1 1,1-1 1,2 0-1,3-2 0,1 0 0,6-3 5,10-3 12,10-2 11,9-4 11,6 0 2,1 0-9,1 2-9,1 1-9,0 0-7,-2 0-6,0 0-6,-1 0-7,1 0-4,1 1-7,2 2-4,3 0-6,0 1-3,0 0 0,0 0 0,1 0 0,-3 0-1,-2 2-4,-3 0-4,-3 1-3,-4 1-3,-3-2-5,-4-1-4,-4 0-4</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6"/>
    </inkml:context>
    <inkml:brush xml:id="br0">
      <inkml:brushProperty name="width" value="0.04635" units="cm"/>
      <inkml:brushProperty name="height" value="0.04635" units="cm"/>
      <inkml:brushProperty name="color" value="#00BFF3"/>
    </inkml:brush>
  </inkml:definitions>
  <inkml:trace contextRef="#ctx0" brushRef="#br0">46456 45416 474,'0'-12'63,"2"8"-8,0 8-6,2 8-7,-2 5-7,-3 3-7,-2 3-8,-3 3-7,-3 2-4,-2 2-3,-2 2-1,-1 3-3,-2-1-3,1-2-6,-1-1-5,1-3-6,0-3-2,4-3 0,3-4 1,3-5 0,2-2 2,2 0-1,2-2 1,2 0 0,1-2 4,1-1 7,2-1 6,0 0 7,1-1 6,0 0 5,0 0 4,-1 0 5,0 0 3,0 3 0,-2 2 1,0 2 1,-2 2-1,-1 3-2,0 3-2,-2 3 0,0 2-4,-2 1-4,0 1-4,-1 1-4,-2 0-4,0-1-3,-2-1-5,0-1-3,0-1-3,-1-1-3,0-1-4,0-1-2,1-2-2,0-1-2,2-2-1,1-3-2,0-4-5,2-10-10,0-8-10,2-9-10,0-3-1,0 5 9,0 3 9,0 4 8,0 1 6,2-1 2,0-3 2,2-2 3</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7"/>
    </inkml:context>
    <inkml:brush xml:id="br0">
      <inkml:brushProperty name="width" value="0.04225" units="cm"/>
      <inkml:brushProperty name="height" value="0.04225" units="cm"/>
      <inkml:brushProperty name="color" value="#00BFF3"/>
    </inkml:brush>
  </inkml:definitions>
  <inkml:trace contextRef="#ctx0" brushRef="#br0">46650 45605 520,'21'-28'38,"-3"5"-3,-4 7-4,-4 5-3,-1 3-2,3 0-1,3 0 1,4 1-1,1-1 0,2 2-3,3 1-1,2 0-1,-1 1-4,-2 0-4,-1 0-5,-2 0-3,-3 1-4,0 1-1,0 0-1,-2 2-1,-3-3-11,-7-6-21,-5-6-21,-5-5-21,-4-4-2,0 3 15,0 0 16,0 1 15,1 1 11,-1 2 7,0 2 6,0 3 7,0 1 5,2 2 7,1 2 6,1 3 7,0 2 9,3 5 16,2 6 15,3 4 15,-1 4 1,-1 1-14,0 3-15,-2 1-14,0 2-10,-2 1-5,0 1-7,-1 1-6,-3 1-4,-2 1-4,-4 1-4,-2 1-3,0-2-3,1-4-1,2-3-2,2-4-1,2-3-2,-1-1-2,0-1-1,0-1-2,0-1 0,-2 0 1,0-2 2,-1 0 1,3-4 5,10-5 7,8-4 7,9-5 7,5-4 4,1-2 0,1-1 2,1-3-1,-1 1 1,-3 3-2,-3 2-1,-3 4-1,-3 5-12,-2 6-22,-4 7-23,-2 8-21,-5 3-6,-5 1 12,-4 1 12,-5 1 11,-3 0 9,1-1 4,-1-1 4,0-1 4,1-2 4,1-3 2,1-3 4,1-2 3,0-3 3,2-1 4,0 0 4,2-2 5,1 0 5,1 0 9,0 0 7,2 0 9,0 1 4,2 2 2,0 1 2,2 3 1,0 1-3,0 2-8,0 0-8,0 1-9,-1 2-5,0 1-3,-2 3-3,0 1-4,-2 1-1,0-3-4,-1-1-1,-1-2-3,3-6-7,8-9-12,7-8-12,9-9-13,4-5-1,-1 1 9,1-1 8,-1 1 9,-1 0 8,-1 4 7,-3 3 8,-1 3 7,-2 1 6,-2 2 3,-3 1 3,-1 0 4,-1 4 3,-2 6 1,-1 6 2,0 6 2,-3 4-3,-4 2-7,-4 4-8,-4 3-8,-2 0-4,1-1-3,-1-3-2,0-1-2,1-3-1,1-1 0,0-3 0,2-1 1,0-2 1,2-1 5,1 0 3,1-2 4,2-3-4,5-6-10,6-6-12,4-6-12,3-5-9,-1-3-8,1-5-8,0-3-8,-2-1-2,-1 5 5,-2 3 5,-2 4 5</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7"/>
    </inkml:context>
    <inkml:brush xml:id="br0">
      <inkml:brushProperty name="width" value="0.0369" units="cm"/>
      <inkml:brushProperty name="height" value="0.0369" units="cm"/>
      <inkml:brushProperty name="color" value="#00BFF3"/>
    </inkml:brush>
  </inkml:definitions>
  <inkml:trace contextRef="#ctx0" brushRef="#br0">49300 45550 596,'22'0'7,"-3"0"15,-3 0 14,-2 0 14,0 0 6,5 0-5,5 0-4,5 0-3,2 0-8,0 0-9,1 0-9,-1 0-9,-2 0-9,-5 0-7,-5 0-8,-5 0-8,-5 1-11,-4 2-14,-6 2-14,-4 1-13,-3 2 0,0-2 14,1-1 15,-1 0 15</inkml:trace>
</inkml:ink>
</file>

<file path=ppt/ink/ink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8"/>
    </inkml:context>
    <inkml:brush xml:id="br0">
      <inkml:brushProperty name="width" value="0.04011" units="cm"/>
      <inkml:brushProperty name="height" value="0.04011" units="cm"/>
      <inkml:brushProperty name="color" value="#00BFF3"/>
    </inkml:brush>
  </inkml:definitions>
  <inkml:trace contextRef="#ctx0" brushRef="#br0">49115 45950 548,'-29'14'47,"7"-3"-2,5-3-2,6-2-2,4-1-2,2 3-1,3 4-2,1 2 0,1 3-4,2 1-4,0 3-6,2 1-4,-1 2-5,1 1-4,0 1-5,0 1-4,-1-1-6,0-2-4,-2-1-7,0-3-4,-2-1-8,0-1-7,-2-1-9,0 0-7,-1-4-1,-2-3 3,0-4 6,-1-4 3,-1-4 5,2-2 5,1-4 3,0-2 5,2-3 5,0-3 3,2-3 5,0-3 4,4-1 3,4-1 4,5 1 4,6-1 4,3 1-1,5 0-2,3-1-2,4 1-4,1 1 6,-1 5 15,-3 3 15,-2 4 15,0 3 6,1 1-3,1 0-3,1 2-2,-2 1-6,-6 2-6,-4 2-9,-4 2-6,-5 2-6,-3 1-3,-2 3-3,-4 2-4,-2 2-3,-2 1-3,-2 3-4,-1 2-3,-5 2-4,-6 2-5,-5 4-4,-7 3-5,-2 0-3,-2-1-1,-1-3-2,-1-2-2,0-2 2,0-5 3,0-3 5,-1-4 3,3-3 6,2-1 6,3 0 7,3-2 7,3 0 6,5 0 5,3 0 5,4 0 6,7-1 4,8-2 5,9-2 5,10-2 4,4-2-3,4-2-9,3-2-9,3-1-10,2-3-8,2 0-6,2-1-6,2-1-6,-2 0-6,-6 1-5,-6 1-6,-5 0-4,-5 2-4,-3 1 2,-3 0 1,-3 2 1,-3 0 0,-2-1 0,-4-2 0,-2 0 0,-2 0 3,0 1 4,0 0 5,0 2 5,-1 0 2,-1 1-2,0-1-1,-1 0-2</inkml:trace>
</inkml:ink>
</file>

<file path=ppt/ink/ink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8"/>
    </inkml:context>
    <inkml:brush xml:id="br0">
      <inkml:brushProperty name="width" value="0.03468" units="cm"/>
      <inkml:brushProperty name="height" value="0.03468" units="cm"/>
      <inkml:brushProperty name="color" value="#00BFF3"/>
    </inkml:brush>
  </inkml:definitions>
  <inkml:trace contextRef="#ctx0" brushRef="#br0">49410 47220 634,'-2'-12'40,"-4"10"7,-4 8 6,-4 10 7,-3 5-3,-3 4-13,-3 4-11,-3 5-13,-1 1-11,0 0-6,-1 0-9,1 0-8,1-2-9,3-6-10,3-3-11,3-6-11,2-4-3,2-3 4,3-3 3,1-2 4</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38"/>
    </inkml:context>
    <inkml:brush xml:id="br0">
      <inkml:brushProperty name="width" value="0.03303" units="cm"/>
      <inkml:brushProperty name="height" value="0.03303" units="cm"/>
      <inkml:brushProperty name="color" value="#00BFF3"/>
    </inkml:brush>
  </inkml:definitions>
  <inkml:trace contextRef="#ctx0" brushRef="#br0">50050 47900 666,'16'0'0,"-1"0"0,1 0 0,-1 0 0,0 1 8,0 2 16,-2 2 18,-1 2 15,1 1 4,1 1-10,3 1-10,2 1-10,-1 2-13,0 0-17,0 1-18,-2 1-16,-2-1-12,-1-3-9,-2-3-6,-2-2-9</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6:49"/>
    </inkml:context>
    <inkml:brush xml:id="br0">
      <inkml:brushProperty name="width" value="0.03486" units="cm"/>
      <inkml:brushProperty name="height" value="0.03486" units="cm"/>
      <inkml:brushProperty name="color" value="#00BFF3"/>
    </inkml:brush>
  </inkml:definitions>
  <inkml:trace contextRef="#ctx0" brushRef="#br0">66650 45739 631,'22'-5'76,"-2"6"-5,-1 6-4,-3 6-5,-2 3-11,-3 1-21,-3 1-18,-2 1-21,-3 2-14,0 3-10,-2 2-10,0 4-10,-2-2 0,0-5 9,-2-6 9,0-7 9,-2-2 4,0 0-4,-1 0-2,-1 0-3</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7:04"/>
    </inkml:context>
    <inkml:brush xml:id="br0">
      <inkml:brushProperty name="width" value="0.04504" units="cm"/>
      <inkml:brushProperty name="height" value="0.04504" units="cm"/>
      <inkml:brushProperty name="color" value="#00BFF3"/>
    </inkml:brush>
  </inkml:definitions>
  <inkml:trace contextRef="#ctx0" brushRef="#br0">72916 45311 488,'-3'-13'8,"-2"8"17,-5 7 15,-4 6 18,-3 5 0,-1 5-13,-3 4-14,-1 3-14,-1 2-9,-1 1-3,1-1-4,-1 1-4,2-3-4,1-1-4,2-4-4,3-3-5,1-4-1,2-3 2,3-4 1,1-4 2,3-2 2,6 2 2,4 0 2,6 2 2,1 1 4,1 1 3,0 3 4,0 2 4,-2 2 4,-3 1 1,-2 3 2,-4 2 1,-1 1 3,-2 3-1,-1 1 2,0 3 1,-2-2-1,-2-2-1,-1-3-1,-3-2-1,4-7-6,8-7-12,9-8-12,10-7-12,2-5-5,0 2 4,-1 1 4,0 1 2,-4 3 7,-1 4 7,-4 5 9,-3 6 9,-2 3 4,-2 1 1,-2 3 2,-2 2 2,-2 1 0,0-1-1,-2 1-1,0 0 0,1-4-5,2-5-8,3-6-10,4-6-7,3-6-7,4-5-5,3-7-4,5-5-5,0-2-1,-1 1 2,-3 3 1,-1 2 3,-3 2 3,-1 6 7,-2 5 5,-2 5 7,-1 2 8,0 2 11,-1 0 11,1 2 12,1-2 3,3-2-4,4-4-5,2-2-4,3-1-4,3-1-6,3 0-5,3 1-6,0 0-1,-2 4 0,-2 2 0,-1 4 2,-3 4 1,-3 6 4,-3 5 4,-2 7 3,-4 4 2,-1 5 0,-2 3-1,-2 4 1,-2 1-2,-2-2-3,-2-2-3,-2-1-2,-2-3-3,0-3-2,-1-4-3,-2-1-2,0-4-3,-1-1-4,-2-3-5,0-1-5,-1-2-1,1-2-1,-1-3 1,0-1 0,0-2-1,1-4 0,-1-2-2,0-3-1,1-4 1,3-4 0,1-4 0,2-3 1,2-3 1,2-1 2,2-1 1,2-1 3,2 1-1,4 1-1,2 3-1,3 2-3,2 0 0,1 2 0,2 1 0,0 1 0,-1 1 0,-3 3-1,-3 1-1,-3 2-1</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5"/>
    </inkml:context>
    <inkml:brush xml:id="br0">
      <inkml:brushProperty name="width" value="0.04295" units="cm"/>
      <inkml:brushProperty name="height" value="0.04295" units="cm"/>
      <inkml:brushProperty name="color" value="#00BFF3"/>
    </inkml:brush>
  </inkml:definitions>
  <inkml:trace contextRef="#ctx0" brushRef="#br0">85798 25950 512,'-11'18'190,"-7"5"-49,-7 5-50,-7 5-50,-4 1-27,-1 0-6,0-1-6,-2-1-5,2-3-4,6-2 0,4-3 0,5-3-1,4-2 1,2-3 3,4-1 3,3-2 2,5-2 2,8-1-2,8 0 1,7-2-2,6-1 0,3-2 0,3-3-1,3 0-1,1-2 0,0 0-2,0 0-2,1 0-1,-3 0-4,-2 0-5,-3 0-7,-3 0-5,-3 0-3,-3 0 1,-3 0 0,-2 0 1,-4-2-3,-1-2-8,-2-4-7,-2-2-7,-2-1 2,-2 3 11,-2 1 11,-2 2 11,-1 0 7,0 0 3,0-1 2,0-2 3</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7:05"/>
    </inkml:context>
    <inkml:brush xml:id="br0">
      <inkml:brushProperty name="width" value="0.04839" units="cm"/>
      <inkml:brushProperty name="height" value="0.04839" units="cm"/>
      <inkml:brushProperty name="color" value="#00BFF3"/>
    </inkml:brush>
  </inkml:definitions>
  <inkml:trace contextRef="#ctx0" brushRef="#br0">76044 44214 454,'-7'-25'20,"2"15"11,2 13 12,2 14 11,2 6 0,0 2-9,2 1-9,0 1-11,0 0-5,0-1-4,-2-1-4,0-1-3,-3 0-1,-2 1 0,-3 1 0,-3 1 1,-2-2-4,2-1-7,1-4-5,0-3-8,2-6-9,2-9-12,3-8-12,1-9-13,3-8-1,5-9 9,6-7 9,4-8 9,3-2 6,1 2 5,1 4 4,1 2 5,-1 4 4,-3 6 2,-3 4 3,-3 5 2,-1 4 6,0 2 7,-1 4 7,1 3 8,-1 4 6,-2 6 6,-2 6 6,-2 6 5,-3 5 0,-1 7-4,-2 5-6,-1 6-4,-3 3-5,-2-2-1,-2 0-2,-2-1-1,-1-2-3,1-2-3,-1-1-1,0-3-3,4-7-14,6-11-26,8-12-26,6-11-27,4-6-5,1 1 15,2 0 16,0 2 16,-2 2 11,-3 3 6,-4 3 6,-4 2 6,-6 7 4,-8 8 4,-8 9 3,-7 9 3,-5 4 2,-1 1 0,-1-1 2,-1 0 0,0 0 0,2-1-1,0-2-1,1 1-1,2-3-2,3-2 0,3-1 0,3-2-2,1-4 2,2-1 4,1-4 4,1-3 5,4-3 1,8-4-2,8-4 0,8-4-3,5-4-3,2-3-8,4-5-8,3-3-6,0-1-4,-3 6 2,-3 5 1,-3 5 2,-2 2 2,-3 2 5,-1 0 3,-2 2 5,-3 2 1,-3 4 0,-2 4-1,-4 3 0,-1 4 5,0 1 10,0 3 9,0 2 11,0 0 2,-2 1-4,0-1-3,-2 1-5,1-1-4,0 1-4,2-1-6,1 0-5,0-1-2,0-3 0,0-3 1,0-2 1,1-3-10,5-1-17,4 0-19,4-2-17,2-4-5,1-8 7,1-8 8,1-7 7,1-5 6,-1 1 5,1-1 4,0 1 4,-2 1 2,-1 3 1,-3 3 0,-1 2 1,-5 4 11,-8 5 20,-8 3 22,-7 4 21,-6 3 3,-2 3-14,-1 3-13,-2 4-14,-3 1-10,-3-1-5,-3 1-6,-2-1-5,-3 1-4,1 0-3,0-1-3,0 1-4,0-1 1,2-1 2,0-1 3,1 0 3,2-2 3,2 1 3,1 0 2,3 0 4,2-1 0,5-1 1,3 0-1,5-2-1,3 0 3,6 0 6,4-1 4,6 1 6,5 0 1,7 0-2,7 0-3,7 0-3,5 0-1,4 1-1,4 1-1,4 2-1,3-1-3,2 1-1,2 0-3,1 0-3,2 0-6,0 3-14,-1 1-12,1 3-13,-2-1-7,-2-3-1,-4-2-1,-2-4 0,-6-2-1,-6-2 1,-7-3 1,-7 0 1</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7:07"/>
    </inkml:context>
    <inkml:brush xml:id="br0">
      <inkml:brushProperty name="width" value="0.04862" units="cm"/>
      <inkml:brushProperty name="height" value="0.04862" units="cm"/>
      <inkml:brushProperty name="color" value="#00BFF3"/>
    </inkml:brush>
  </inkml:definitions>
  <inkml:trace contextRef="#ctx0" brushRef="#br0">80978 48259 452,'-34'-2'5,"9"0"12,11-3 10,9-2 11,10-1 4,11 1-1,11-1-2,11 0-2,7 1-2,2 0-2,4 2-1,2 1-2,2 0-2,2 2-3,0 0-4,1 2-3,0 0-2,-2 2-1,-2 0-2,-2 2-1,-1 0-2,0 0-2,0-1-4,0 1-3,-1 0 0,2 0-2,-2 0 1,1 0 0,3-1-1,4-1-1,5 0-1,5-1 0,3-1-2,1 0 1,1 0-1,1 0 0,2-2 0,3 0 0,3-3 0,3-2 0,1-1 0,2 1 1,1-1 0,0 0 1,-1 1-1,-3 0 1,-5 2-2,-3 1-1,-4 0 1,0 2-1,-1 0 1,0 2 1,-4 0 0,-1 0 4,-4 0 2,-3 0 3,-2 0 1,0 2-1,-2 0-1,-1 2-2,1-1 0,0-1-1,1 0 0,2-1-1,0-1-1,3 0 0,2 0-2,2 0 0,-1 0-1,1 0 0,-2 0-1,-1 0 0,0 0 0,0 0-1,-1 0 0,1 0 0,-1 0 1,-1 1 0,-1 2 1,0 0 1,-2 1 1,-3 0 0,-1 0 2,-2 0 0,-1 0 0,0 0 1,0-1 1,0 1-1,0 0 0,0 0-1,0 0-2,0 0-2,1 0-1,2 0 1,1-1 1,3 1 0,0 0 0,0 0-1,-2 0-1,0 0-1,-3 0-1,-1 0-3,-2-1-1,-2 1-1,-2 0-4,-4 0-2,-2 0-3,-3 0-3,-4-1-2,-3 0 0,-5-2 1,-3 0-1</inkml:trace>
</inkml:ink>
</file>

<file path=ppt/ink/ink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7:52"/>
    </inkml:context>
    <inkml:brush xml:id="br0">
      <inkml:brushProperty name="width" value="0.022" units="cm"/>
      <inkml:brushProperty name="height" value="0.022" units="cm"/>
    </inkml:brush>
  </inkml:definitions>
  <inkml:trace contextRef="#ctx0" brushRef="#br0">10194 27013 999,'-13'-14'-46,"5"3"5,5 3 5,4 3 4</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7:54"/>
    </inkml:context>
    <inkml:brush xml:id="br0">
      <inkml:brushProperty name="width" value="0.022" units="cm"/>
      <inkml:brushProperty name="height" value="0.022" units="cm"/>
    </inkml:brush>
  </inkml:definitions>
  <inkml:trace contextRef="#ctx0" brushRef="#br0">8692 21873 999,'-14'-15'-76,"4"2"18,4 3 17,5 1 18,0 2 10,-1 0 2,0 2 4,-1 1 3,-1 0 1,0 0 1,0 0 1,0 0 0,1 0 0,0-2 1,2 0 0,0-1-1,1-1 1,-2 2 0,0 1 0,-1 1 0,-2 0 0,0 2 0,-2 0 0,0 2 0,0-1 0,1 0 0,0-2 0,2 0 0</inkml:trace>
</inkml:ink>
</file>

<file path=ppt/ink/ink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5"/>
    </inkml:context>
    <inkml:brush xml:id="br0">
      <inkml:brushProperty name="width" value="0.04115" units="cm"/>
      <inkml:brushProperty name="height" value="0.04115" units="cm"/>
    </inkml:brush>
  </inkml:definitions>
  <inkml:trace contextRef="#ctx0" brushRef="#br0">7529 18850 534,'0'-26'31,"0"10"6,0 12 6,0 11 7,0 5 0,0 3-7,0 1-6,0 3-8,-3 4-4,-2 7-2,-5 6-4,-4 8-2,-1 3-2,1-2-3,1 0-2,1-2-2,-3 4-2,-4 6-1,-5 7-2,-4 8 0,-2-1-4,5-4-3,3-4-4,5-6-4,2-4-2,2-4 2,2-4 0,3-3 2,1-6-4,2-6-6,2-5-6,2-7-7,2-6-4,2-10-1,2-8-3,2-9-1,1-5 0,1-1 4,2-1 4,0-1 3,-1 1 5,-1 3 3,-2 3 3,-2 3 4</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5"/>
    </inkml:context>
    <inkml:brush xml:id="br0">
      <inkml:brushProperty name="width" value="0.04521" units="cm"/>
      <inkml:brushProperty name="height" value="0.04521" units="cm"/>
    </inkml:brush>
  </inkml:definitions>
  <inkml:trace contextRef="#ctx0" brushRef="#br0">7719 19105 486,'8'-30'1,"0"1"2,0 3 2,-1 1 1,1 4 5,-2 3 6,-1 5 7,0 3 6,-1 4 3,2 4-1,0 4 0,1 4 0,1 4-3,0 3-3,0 5-4,0 3-4,-1 4-1,-1 3 2,0 3 2,-2 3 2,0 1-1,0 0-3,0 0-4,0 1-2,0 0-4,0 0-2,0 2-4,0 1-2,0 1-1,1 4 3,2 2 1,0 4 3,0 0-1,-2-1-3,-3 0-2,0-2-4,-2-2-2,2-3-4,0-6-4,2-2-2,-1-5-4,1-3-1,0-5-2,0-3-2,-3-9-8,-6-14-13,-6-14-14,-5-13-13,-4-6-1,1 3 14,-1 4 12,1 2 13,-2 3 10,0 5 5,-1 3 5,-1 5 6,0 2 4,0 2 1,-1 2 2,1 2 2,0 1 2,2 0 3,3 0 2,1 1 4,2-1 3,1 0 4,1 0 3,0 0 5,3-1 1,3 0-1,2-1 0,4-2-1,2 1 1,2-1 0,2 0 0,2 0 1,2 0-1,5 0-3,4 1-2,3-1-2,4-1-5,1 0-7,3-1-7,1-1-7,1 0-5,0 2-3,1 2-3,-1 2-3,-1 2-4,-3 0-6,-3 2-4,-3 1-7,-3-1 0,-3-1 1,-3 0 2,-2-1 3</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5"/>
    </inkml:context>
    <inkml:brush xml:id="br0">
      <inkml:brushProperty name="width" value="0.03879" units="cm"/>
      <inkml:brushProperty name="height" value="0.03879" units="cm"/>
    </inkml:brush>
  </inkml:definitions>
  <inkml:trace contextRef="#ctx0" brushRef="#br0">9726 19013 567,'0'-15'5,"0"1"9,0 1 11,0 1 10,0 4 6,2 10 4,1 8 3,0 9 4,0 7-4,-2 5-10,-2 4-10,-2 6-10,-2 2-6,-2 2-2,-2 0-2,-1 2-2,-1-3-8,0-5-11,2-4-13,1-5-12,0-4-5,2-1 1,1-3 1,1-1 2,0-3 2,0-3 6,0-3 5,0-2 6</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6"/>
    </inkml:context>
    <inkml:brush xml:id="br0">
      <inkml:brushProperty name="width" value="0.04369" units="cm"/>
      <inkml:brushProperty name="height" value="0.04369" units="cm"/>
    </inkml:brush>
  </inkml:definitions>
  <inkml:trace contextRef="#ctx0" brushRef="#br0">9424 20137 503,'31'-31'96,"2"2"-23,1 0-23,0 1-23,0 2-15,-5 3-5,-4 3-6,-3 3-6,-4 2-5,-3 2-3,-3 3-3,-2 1-2,-4 3 2,-3 6 12,-2 4 9,-4 6 11,-1 2 6,1 1 3,-1 1 3,0 2 2,0-1 0,0 3-4,0 0-3,0 1-4,0 0-2,-2 1-3,0-1-2,-1 1-3,-2 0-1,0 3 0,-1 1 0,-1 3 0,-2 1-3,0 1-6,-1 0-4,-1 2-6,-2 1-4,-1-1-4,-3 0-4,-1 1-3,-1-2-3,3 0-1,1-1-2,3-1-2,0-3 0,0-3 1,1-5 1,-1-3 2,1-5 1,1-6 4,0-6 2,2-6 2,2-3 4,2 1 3,4-1 2,3 0 4,0 1-1,0 1-3,-2 0-3,0 2-4</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6"/>
    </inkml:context>
    <inkml:brush xml:id="br0">
      <inkml:brushProperty name="width" value="0.04063" units="cm"/>
      <inkml:brushProperty name="height" value="0.04063" units="cm"/>
    </inkml:brush>
  </inkml:definitions>
  <inkml:trace contextRef="#ctx0" brushRef="#br0">9350 21045 541,'1'-13'60,"2"4"-10,2 6-11,2 5-11,2 3-4,3 3 3,3 3 3,3 4 3,3 1 0,-1 3-3,2 1-2,2 3-3,0 0-4,4 2-6,3 1-4,3 1-6,2 0-6,2 1-5,2-1-5,3 1-5,-1-2-6,-2-2-6,-2-1-5,-2-3-5,0-1-3,2-1-1,2-1-1,3 0 0,-5-4 3,-8-3 8,-9-4 7,-8-4 8,-5-2 2,1 2-3,1 0-2,2 2-4</inkml:trace>
</inkml:ink>
</file>

<file path=ppt/ink/ink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6"/>
    </inkml:context>
    <inkml:brush xml:id="br0">
      <inkml:brushProperty name="width" value="0.03922" units="cm"/>
      <inkml:brushProperty name="height" value="0.03922" units="cm"/>
    </inkml:brush>
  </inkml:definitions>
  <inkml:trace contextRef="#ctx0" brushRef="#br0">11097 19170 560,'-8'-8'2,"2"1"4,1-1 4,0 0 3,2 3 6,0 6 7,2 6 8,1 6 6,0 5 3,1 5-4,2 5-3,0 4-3,1 4-4,0 3-4,0 1-4,0 2-3,-1 2-4,0 2-2,-2 2-3,0 2-2,-3 0-3,0-1-6,-3 0-4,-2-1-4,0-1-6,0 0-7,2-1-6,1 1-7,0-4-5,2-7-4,0-9-2,2-7-5,0-6 2,2-1 4,0-2 6,2-2 5</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5"/>
    </inkml:context>
    <inkml:brush xml:id="br0">
      <inkml:brushProperty name="width" value="0.04143" units="cm"/>
      <inkml:brushProperty name="height" value="0.04143" units="cm"/>
      <inkml:brushProperty name="color" value="#00BFF3"/>
    </inkml:brush>
  </inkml:definitions>
  <inkml:trace contextRef="#ctx0" brushRef="#br0">86607 26519 531,'-8'-36'2,"0"7"6,0 7 5,0 7 5,-1 12 13,-1 16 21,-3 17 22,-2 17 21,0 7-5,1 1-32,1 0-31,1 0-31,1-3-17,4-5-2,2-4-3,4-5-2</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7"/>
    </inkml:context>
    <inkml:brush xml:id="br0">
      <inkml:brushProperty name="width" value="0.04199" units="cm"/>
      <inkml:brushProperty name="height" value="0.04199" units="cm"/>
    </inkml:brush>
  </inkml:definitions>
  <inkml:trace contextRef="#ctx0" brushRef="#br0">11550 20677 523,'16'-6'53,"1"2"1,1 4 2,1 2 3,1 3-4,1 2-9,1 2-8,1 2-9,-1 0-5,-3 1-3,-3-1-2,-2 1-2,-3 0-11,-1 1-21,-1 1-20,0 2-20</inkml:trace>
</inkml:ink>
</file>

<file path=ppt/ink/ink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7"/>
    </inkml:context>
    <inkml:brush xml:id="br0">
      <inkml:brushProperty name="width" value="0.02704" units="cm"/>
      <inkml:brushProperty name="height" value="0.02704" units="cm"/>
    </inkml:brush>
  </inkml:definitions>
  <inkml:trace contextRef="#ctx0" brushRef="#br0">13250 18600 813,'29'8'63,"-6"0"-14,-4-1-13,-4 1-15,-4 0-9,1 2-7,0 0-5,-1 1-5,0 1-10,-2 1-11,-2 1-12,-2 2-13,-3 0-1,-3 1 6,-2 1 8,-3 1 7,-2-2 7,0-3 5,0-4 5,1-4 6</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7"/>
    </inkml:context>
    <inkml:brush xml:id="br0">
      <inkml:brushProperty name="width" value="0.0283" units="cm"/>
      <inkml:brushProperty name="height" value="0.0283" units="cm"/>
    </inkml:brush>
  </inkml:definitions>
  <inkml:trace contextRef="#ctx0" brushRef="#br0">12790 19811 777,'-9'9'-5,"-2"4"-9,-2 2-9,-1 3-10,3-1 7,8-5 26,9-4 24,10-6 25,5-4 5,2-4-12,4-4-12,3-3-14,2-3-5,-1 1 1,0-1 3,0 0 1,-2 2-5,-5 3-10,-5 3-11,-5 2-12,-4 5-3,-2 6 4,-4 6 3,-2 6 3,-4 2 7,-4 1 9,-4-1 10,-4 1 10,-2 1 5,-3 5-2,-1 3-2,-3 4 0,0 2-4,-1-2-6,1 0-8,0-1-5,-1-1-8,1 1-8,-1-1-7,1 0-9,1-2-3,5-5 3,3-5 1,4-5 2,4-4 2,2-4 0,4-4 0,3-4 0</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7"/>
    </inkml:context>
    <inkml:brush xml:id="br0">
      <inkml:brushProperty name="width" value="0.03425" units="cm"/>
      <inkml:brushProperty name="height" value="0.03425" units="cm"/>
    </inkml:brush>
  </inkml:definitions>
  <inkml:trace contextRef="#ctx0" brushRef="#br0">13414 20950 642,'14'1'0,"-1"2"11,-2 2 9,-2 2 11,-1 1 4,1 1 0,1 1 0,2 2 0,-2 0-3,-1 1-2,-2 1-4,-2 1-4,-1 2-3,0 3-6,-1 4-4,1 1-4,-2 4-7,-6 1-6,-4 2-7,-5 3-6,-3-2-5,-1-4-5,-1-4-4,-1-3-3,1-4-3,3-5-1,2-3 0,4-4-1,2-3 3,1-2 7,0-2 7,2-2 6</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8"/>
    </inkml:context>
    <inkml:brush xml:id="br0">
      <inkml:brushProperty name="width" value="0.04175" units="cm"/>
      <inkml:brushProperty name="height" value="0.04175" units="cm"/>
    </inkml:brush>
  </inkml:definitions>
  <inkml:trace contextRef="#ctx0" brushRef="#br0">14492 18681 526,'9'-7'1,"2"1"1,2 0 0,1 2 2,1 0 2,-1 2 5,0 0 3,-2 2 5,0 1 2,-1 2 1,1 2 0,0 2 1,-1 1-3,-1 1-5,0 2-5,-2 0-5,-1 2-7,-2 3-7,-3 3-7,0 3-7,-5 2-6,-4 1-3,-6 1-4,-3 1-3,-5 0 2,0 1 7,-1-1 8,0 1 7,-3-3 5,-1-2 2,-3-3 2,-1-2 3,0-3 1,1-1 0,3-1 1,2-1 0,2-1 2,4 0 1,5-2 2,3 0 3,5-3 4,6-1 10,6-2 8,6-2 9,4-1 3,5-2-4,3-1-3,4 0-4,2-2-3,-1-2-3,-1-1-3,-1-3-3,-2 0-8,0 0-12,-1 2-12,-1 1-13,-2 0-6,-4 0-2,-5 0-2,-3 1-1,-3-1 2,-2 0 5,-3 0 5,0 0 5,-4-1 4,0-1 4,-3-3 4,-2-2 3,-1 0 3,-2 1 0,0 1 1,-1 1 1,0 0 1,2 2 1,2 1 0,3 0 2,-1 3 8,0 5 16,-2 2 16,0 5 16,0 4 4,0 6-6,2 4-6,1 5-6,0 3-5,2 2-4,0 3-4,2 1-4,0 3-3,0 4-4,0 4-2,0 4-3,-1 5-4,0 6-5,-2 5-6,0 7-4,0 4-8,0 6-13,2 5-11,0 4-13,2-2-7,0-12-3,2-10-2,0-10-4,1-12 4,0-10 12,0-11 12,0-11 11,0-6 7,1 0 3,2-2 4,0 0 2</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9"/>
    </inkml:context>
    <inkml:brush xml:id="br0">
      <inkml:brushProperty name="width" value="0.03617" units="cm"/>
      <inkml:brushProperty name="height" value="0.03617" units="cm"/>
    </inkml:brush>
  </inkml:definitions>
  <inkml:trace contextRef="#ctx0" brushRef="#br0">14828 19818 608,'-15'-22'-1,"1"3"-1,1 3-1,1 3-2,-2 4 4,-2 4 7,-3 5 7,-3 6 8,-1 4 3,-1 4 0,1 3 0,-1 5 0,-1 2-1,-1 1-3,-3 1-2,-1 1-3,0-1-1,3 0-2,4-1-1,2-1-2,8-6-7,16-12-14,14-12-14,15-12-15,8-8-6,2-7 1,2-5 1,2-6 0,-1-3 5,-2-2 9,-3 0 8,-3-1 10,-4 1 5,-4 6 2,-3 4 1,-5 5 3,-3 5 3,-4 4 7,-5 3 6,-3 4 7,-2 4 6,0 3 6,0 3 5,0 2 7,-1 5 2,0 6 2,-2 6 0,0 6 0,0 1-3,1 1-9,3-2-9,2-1-8,2-1-7,0-1-6,1-1-6,2 0-4,-1-2-6,1-1-3,0-1-5,0 0-3,-2-1-2,1 0 0,-2-1 0,0 1 0,-2 1 0,-1 2-1,-1 1-1,0 3-1,-3 2 0,-4 1-2,-4 3-2,-3 1-1,-5 1 0,-2-1 3,-3-1 3,-3 0 2,-1-4 3,-1-1 3,1-4 4,-1-3 2,2-2 3,3-2 1,3-2 2,3-2 1,2-2 4,2-2 3,2-2 4,2-2 4,4-2 2,6-1 0,6-3 0,6-2 0,3 1 0,1 1 0,1 2-1,1 2-1,-1 2 1,-1 1-1,-3 0 1,-1 2 0,-3 1-1,-1 4-1,-2 2-1,-2 4-2,-2 2-1,-2 3-1,-3 3-1,0 4 0,-5 1-1,-2 1-2,-5 1-1,-4 1-1,-2 0 0,-1-2-2,-1 0 0,-1 0-1,0-4 0,2-3 0,3-4 1,1-4-1,1-3-1,1 2-4,-1-2-2,0 1-5,4-2-1,8-6 0,8-4-1,8-5 0,4-2 2,3 0 5,1 2 4,3 1 4,-1 1 3,-3 2 2,-3 3 3,-3 1 1,-2 1 1,-1 2-1,-1 0 0,0 2 0,-3 1-2,-3 2-1,-2 2-1,-4 2-1,-3 2-1,-6 5-1,-4 4-2,-5 3 0,-4 3-1,-3-1 1,-3 1 0,-3-1 1,-1 0-1,2-1-3,0-1-1,1-1-3,1-1 1,1-3 3,1-1 3,1-2 2,2-2 5,3-1 6,3 0 5,3-2 7,3-1 5,8-2 6,4-3 6,8 0 6,4-3-2,5-1-8,5 0-9,5-1-9,2-1-7,0 2-7,1 0-6,-1 2-7,2-1-5,2 0-2,4-2-2,3 0-3,1-1-4,2-2-5,0 0-6,2-1-5,-2-2-1,-2 0 3,-3-1 4,-3-1 3,-6 0 4,-6 2 6,-7 2 5,-6 2 6</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09"/>
    </inkml:context>
    <inkml:brush xml:id="br0">
      <inkml:brushProperty name="width" value="0.03458" units="cm"/>
      <inkml:brushProperty name="height" value="0.03458" units="cm"/>
    </inkml:brush>
  </inkml:definitions>
  <inkml:trace contextRef="#ctx0" brushRef="#br0">16995 20359 636,'-13'-8'3,"4"0"5,6 0 7,5 1 6,5-1 3,7 2 4,7 1 1,7 0 4,5 1 0,2 1 0,4-1-1,3 0 0,1 0-5,2 0-7,0 0-9,2 0-7,-1 0-4,-1 1 2,0-2 1,-1 2 3,-3-1-9,-1 2-18,-1 0-17,-3 2-19,-4 0-7,-7 2 3,-7 0 3,-7 2 3,-4 0 6,-2 1 12,-3 2 10,0 0 11</inkml:trace>
</inkml:ink>
</file>

<file path=ppt/ink/ink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10"/>
    </inkml:context>
    <inkml:brush xml:id="br0">
      <inkml:brushProperty name="width" value="0.03075" units="cm"/>
      <inkml:brushProperty name="height" value="0.03075" units="cm"/>
    </inkml:brush>
  </inkml:definitions>
  <inkml:trace contextRef="#ctx0" brushRef="#br0">17051 21066 715,'-10'7'-1,"0"-1"-2,-3-1-3,-1 0-1,3-2 5,12-2 14,10-2 14,11-2 15,6-2 2,1 0-7,0-1-7,2-1-8,-1 0-4,-3 2-2,-3 2-3,-3 2-1,-3 1-2,-3 2-1,-2 0 0,-4 2 0,-4 1-2,-4 3-5,-6 4-3,-4 2-4,-5 3-2,-7 5 0,-5 3 0,-7 5-1,-3 1 1,-2 0 1,-2 0 0,-2 1 1,1-3 1,5-2 2,5-3 1,6-3 2,1-1 2,3-1 5,0 1 3,0-1 4,6-2 0,7-6-4,8-6-4,8-6-3,6-6-2,5-4 1,5-5 1,5-5 0,3-2-6,0 1-16,2 1-16,1 1-15,0-1-7,1-1 4,-1-2 2,0-3 3,-3 3 7,-7 5 9,-7 6 9,-7 7 9,-3 1 6,0-2 1,0-2 3,-1-2 1</inkml:trace>
</inkml:ink>
</file>

<file path=ppt/ink/ink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10"/>
    </inkml:context>
    <inkml:brush xml:id="br0">
      <inkml:brushProperty name="width" value="0.04264" units="cm"/>
      <inkml:brushProperty name="height" value="0.04264" units="cm"/>
    </inkml:brush>
  </inkml:definitions>
  <inkml:trace contextRef="#ctx0" brushRef="#br0">18111 18548 515,'-15'-7'-3,"4"1"2,3 0 2,3 2 2,3 6 9,5 12 13,6 11 15,4 12 13,3 7 4,1 2-6,1 2-7,1 2-7,1 2-5,1 3-5,1 4-4,2 2-5,-1 2-3,2 1 0,1 1-1,1 1-1,0 1-4,-1 1-12,-1 1-9,-1 1-11,0-1-11,1-3-11,1-3-11,1-3-12,-3-7 0,-5-10 10,-7-11 11,-5-11 11,-2-6 6,0-1 3,1-1 4,2 0 2</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10"/>
    </inkml:context>
    <inkml:brush xml:id="br0">
      <inkml:brushProperty name="width" value="0.03377" units="cm"/>
      <inkml:brushProperty name="height" value="0.03377" units="cm"/>
    </inkml:brush>
  </inkml:definitions>
  <inkml:trace contextRef="#ctx0" brushRef="#br0">19166 18297 651,'-7'-8'0,"2"0"0,2 0-1,2 1 1,2 0 4,2 2 12,2 2 9,2 2 12,2 1 4,3 0-1,3 0-1,3 0-1,2 2-4,-1 4-5,1 3-7,-1 5-6,0 2-8,-1 3-9,-1 1-10,0 3-10,-3-2-12,-3-4-15,-3-3-14,-2-4-15</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5"/>
    </inkml:context>
    <inkml:brush xml:id="br0">
      <inkml:brushProperty name="width" value="0.04211" units="cm"/>
      <inkml:brushProperty name="height" value="0.04211" units="cm"/>
      <inkml:brushProperty name="color" value="#00BFF3"/>
    </inkml:brush>
  </inkml:definitions>
  <inkml:trace contextRef="#ctx0" brushRef="#br0">87430 26245 522,'0'-13'10,"1"4"20,2 6 20,0 5 20,1 3 4,0 5-13,0 4-13,0 4-14,-1 2-8,0 4-6,-2 3-4,0 3-6,-3 2-2,0 1-1,-3 1 0,-2 0-1,-1 0-6,-2-1-12,0-3-13,-1-2-12,0-2-9,3-5-4,1-3-4,2-4-5</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8:12"/>
    </inkml:context>
    <inkml:brush xml:id="br0">
      <inkml:brushProperty name="width" value="0.04818" units="cm"/>
      <inkml:brushProperty name="height" value="0.04818" units="cm"/>
    </inkml:brush>
  </inkml:definitions>
  <inkml:trace contextRef="#ctx0" brushRef="#br0">5482 28642 456,'-17'1'-1,"-3"2"-2,-4 2-3,-1 2-2,-2 1 1,1 1 4,1 2 3,1 0 4,2 0 1,5-3 1,3-1 0,4-2 0,2-2 0,-2 0 3,0-2 2,-1 0 2,-1-1 0,0 2 1,0 0 0,1 2 0,1-1 6,6-2 11,4-2 12,6-2 11,3-1 1,3 0-11,4 0-9,2 0-11,1 1-6,-1 0-3,-1 2-2,-1 0-3,0 1-2,2-2 0,0 0-1,1-1 0,0-1 0,1 2-2,0 0-1,-1 2 0,2 0-2,1 0 1,3 0-1,1 0-1,1 0 1,-1 0-1,-1 0 1,-1 0 1,1 0 0,1 0-1,3 0 1,1 0-1,1 0 0,1 0 1,-1 0-1,0 0-1,1 0 1,1 0-1,1 0 0,1 0-1,0 0 1,0 0-2,0 0 0,1 0 0,-3 0 0,-2 0 0,-3 0 0,-3 0 0,1-1 1,5 0-2,5-2 0,5 0-1,1 0-1,-2 0 2,-2 2 0,-2 0 1,-1 1 1,-1 0 0,-1 0-1,-1 0 1,-1 0 0,0 0 0,1 0 1,-1 0-1,0 0 0,1 0 0,-1 0 0,1 0-1,-1 0 0,2-2 0,1 0 0,1-2-1,1 0 0,0-2-1,2 0 0,1-1-1,-1-1 0,0 2 0,-1 1 0,-1 0 0,-2 2 0,-2 1-1,-1 0 1,-3 2-1,2-1 0,5-1-1,4 0 0,6-1-1,0-1-1,-2 0 1,-3 0-1,-3 0 1,-2 1-1,2 0 1,1 2 0,1 0-1,0 1 1,2-2 0,1 0-1,0-1 0,1-2 1,-2 2-1,0-1 2,-1 0-1,-2 0 2,0 2 1,-1 0 1,-1 2 2,-1 0 0,0 0-1,0 0 0,1 0-1,0 0 0,0 0 1,2 0 1,1 0 1,-1 0 1,0 0-2,-1 0 1,-1 0-1,2 0-1,6 0-3,6 0-3,6 0-2,1 0-1,-3 0 0,-2 0 1,-4 0 1,0-1-1,-1 0-1,0-2-1,0 0-2,-1-1-1,-1 0-5,0 0-2,-1 1-4,-5-1 0,-8 2 5,-7 0 4,-8 2 4,-5-1 1,1 0-3,0-2-3,0 0-4</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7:34"/>
    </inkml:context>
    <inkml:brush xml:id="br0">
      <inkml:brushProperty name="width" value="0.03234" units="cm"/>
      <inkml:brushProperty name="height" value="0.03234" units="cm"/>
      <inkml:brushProperty name="color" value="#6ADCAB"/>
    </inkml:brush>
  </inkml:definitions>
  <inkml:trace contextRef="#ctx0" brushRef="#br0">65466 50021 680,'-7'-8'10,"2"0"10,2 0 10,2 1 9,-1 2 3,-4 8-3,-4 6-3,-3 7-3,-3 4-5,1 3-7,-1 1-7,0 3-7,0-1-6,-1 0-6,-1-1-5,-1-1-5,1-2-5,3-1-4,2-3-5,4-1-4,1-2-2,1-1 0,-1-1 1,0 0-1</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7:35"/>
    </inkml:context>
    <inkml:brush xml:id="br0">
      <inkml:brushProperty name="width" value="0.03407" units="cm"/>
      <inkml:brushProperty name="height" value="0.03407" units="cm"/>
      <inkml:brushProperty name="color" value="#6ADCAB"/>
    </inkml:brush>
  </inkml:definitions>
  <inkml:trace contextRef="#ctx0" brushRef="#br0">66050 50250 645,'15'1'20,"-1"4"10,-1 2 10,0 3 11,-3 2 2,-1 0-8,-2-1-8,-2 1-8,0 0-7,1 1-6,3 1-7,2 2-7,1-1-5,1 1-5,1-1-6,2 1-5,-2-2-4,-3-1-4,-3-2-4,-2-2-4</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06"/>
    </inkml:context>
    <inkml:brush xml:id="br0">
      <inkml:brushProperty name="width" value="0.03599" units="cm"/>
      <inkml:brushProperty name="height" value="0.03599" units="cm"/>
      <inkml:brushProperty name="color" value="#6ADCAB"/>
    </inkml:brush>
  </inkml:definitions>
  <inkml:trace contextRef="#ctx0" brushRef="#br0">49959 44625 611,'-7'-15'-18,"2"-1"6,2 0 6,2 1 6,1 0 4,0 2 2,0 2 2,0 3 3,-1 1 5,-2 2 12,-2 2 10,-1 2 11,-2 2 1,2 4-9,1 2-9,0 3-9,2 3-7,0 2-3,2 1-4,1 3-4,0 1-1,0 1-1,0 1 0,0 1 1,0 1-1,0 1 1,0 1 0,0 1 0,0 1 0,0 1 1,0 0 0,0 2 0,0 2 1,0 1-2,0 2 0,0 2-1,-1 3 0,-1 2-1,0 4 0,-1 2 0,-2 2-1,0 0-1,-1 0-1,-1 0-1,0 2-1,2 5-2,2 5-2,2 6-1,1 1 0,0 0 0,0 1 0,0-1 1,0-1-4,2-5-12,0-3-9,2-4-11,-1-5-2,2-2 3,-2-6 5,1-2 4,-1-4 3,0-2 2,-2-2 2,0-1 2,-1-4 2,0-4 3,0-3 3,0-4 3,-1-4 3,0-3 1,-2-3 3,0-2 3</inkml:trace>
</inkml:ink>
</file>

<file path=ppt/ink/ink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1"/>
    </inkml:context>
    <inkml:brush xml:id="br0">
      <inkml:brushProperty name="width" value="0.04477" units="cm"/>
      <inkml:brushProperty name="height" value="0.04477" units="cm"/>
      <inkml:brushProperty name="color" value="#00BFF3"/>
    </inkml:brush>
  </inkml:definitions>
  <inkml:trace contextRef="#ctx0" brushRef="#br0">49190 45350 491,'-28'0'0,"7"2"18,7 0 21,7 2 18,4-1 5,3 1-9,4 0-9,2 0-10,3 0-6,4 2-3,2 0-2,3 1-4,2 0-2,3-2 1,1-3 0,3 0 0,1-2-3,2 0-3,3 0-6,1 0-4,0-2-4,-2 0-5,-1-3-4,-3-2-6,-3 0-3,-3 1-6,-5 0-4,-3 2-5,-5 1-7,-4 2-12,-6 2-10,-4 2-12</inkml:trace>
</inkml:ink>
</file>

<file path=ppt/ink/ink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2"/>
    </inkml:context>
    <inkml:brush xml:id="br0">
      <inkml:brushProperty name="width" value="0.0377" units="cm"/>
      <inkml:brushProperty name="height" value="0.0377" units="cm"/>
      <inkml:brushProperty name="color" value="#00BFF3"/>
    </inkml:brush>
  </inkml:definitions>
  <inkml:trace contextRef="#ctx0" brushRef="#br0">48876 46063 583,'-8'7'1,"2"-1"17,1-1 17,0 0 16,2 0 4,0 2-8,2 1-9,0 3-9,1 2-5,-2 1-4,0 3-3,-1 2-3,-1 0-2,0 1 1,0-1 0,0 1 1,1-1-3,0-1-7,2-1-6,0-1-7,1-1-6,0-1-2,0 0-3,0-2-3,1-3-8,0-6-14,2-6-13,0-6-13,1-4 0,2-1 14,0-3 14,1-1 14,0-2 9,-2 2 4,-2 1 5,-2 1 5,-1 1 2,2 3 1,0 1 1,2 2 0,0 1 3,0 1 5,0-1 4,0 0 3,1 0 3,3 0-2,3 1 0,4-1-1,1-1 2,1 0 6,1-1 7,1-1 5,1-1 2,1 2-3,1 1-3,1 1-4,0 0-3,1 2-2,-1 0-2,1 2-3,-2-1-3,-1 0-1,-3-1-2,-1-1-3,-2 0-1,-1 2-4,-1 2-3,0 2-3,-3 2 1,-1 4 3,-2 2 3,-2 3 4,-2 3 1,-2 0-1,-2 1 0,-2 1 0,-1 0-2,0-3-2,0-1-3,0-2-2,-1 0-2,-3 1-2,-4 3-2,-2 2-2,-5 2-4,-5 3-4,-6 3-5,-6 3-5,-3 1 0,1-1 2,2-1 2,0-1 2,3-3 4,2-1 3,3-4 4,3-3 3,2-2 4,1-1 3,1 0 2,1-2 4,1-1 0,3-1 0,1 0 0,3-2-1,4-1 6,10-4 14,8-2 12,9-3 15,5-3 0,3-2-11,1-2-10,2-1-12,2-2-7,-1-2-6,0 0-4,0-1-6,1 0-4,-1 1-6,0 1-6,1 1-4,-3 1-5,-4 1-2,-3 1-3,-5 0-2,-3 2-1,-2 1 3,-4 0 2,-3 2 3,-1 1 4,0 0 6,0 2 6,0 1 6</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2"/>
    </inkml:context>
    <inkml:brush xml:id="br0">
      <inkml:brushProperty name="width" value="0.03296" units="cm"/>
      <inkml:brushProperty name="height" value="0.03296" units="cm"/>
      <inkml:brushProperty name="color" value="#00BFF3"/>
    </inkml:brush>
  </inkml:definitions>
  <inkml:trace contextRef="#ctx0" brushRef="#br0">49775 44741 667,'-9'-9'-1,"0"0"-1,-1-2-2,-1 1-1,0-1 2,2 2 6,2 2 6,3 2 7,-1 3 6,2 4 6,-1 4 8,0 4 5,1 6 1,0 9-7,1 9-7,2 8-6,0 8-5,0 6-1,0 5-3,0 7-1,0 6-5,0 9-6,0 7-8,0 8-6,-1 2-7,-2-3-8,-2-3-7,-1-2-8,-1-3-2,2-4 1,2-2 2,2-3 2,1-10 3,0-17 7,0-16 5,0-17 7,0-8 3,0 1 2,0 1 3,0 2 2</inkml:trace>
</inkml:ink>
</file>

<file path=ppt/ink/ink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3"/>
    </inkml:context>
    <inkml:brush xml:id="br0">
      <inkml:brushProperty name="width" value="0.02823" units="cm"/>
      <inkml:brushProperty name="height" value="0.02823" units="cm"/>
      <inkml:brushProperty name="color" value="#00BFF3"/>
    </inkml:brush>
  </inkml:definitions>
  <inkml:trace contextRef="#ctx0" brushRef="#br0">49095 47650 779,'5'23'73,"-8"-1"-17,-6-2-16,-7 1-17,-4-1-10,-1 1-4,-1 0-4,-1 2-4,-1 1-4,1-1-6,0 1-6,-1-1-5,2-2-8,1-3-8,3-5-8,1-3-8,3-3 0,2 0 10,4-2 10,3 0 9</inkml:trace>
</inkml:ink>
</file>

<file path=ppt/ink/ink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3"/>
    </inkml:context>
    <inkml:brush xml:id="br0">
      <inkml:brushProperty name="width" value="0.03619" units="cm"/>
      <inkml:brushProperty name="height" value="0.03619" units="cm"/>
      <inkml:brushProperty name="color" value="#00BFF3"/>
    </inkml:brush>
  </inkml:definitions>
  <inkml:trace contextRef="#ctx0" brushRef="#br0">50050 48050 607,'14'0'0,"-3"2"0,-3 0 0,-2 2 0,-1 1 3,2 3 6,1 3 6,3 4 6,2 0 4,1 1 3,3 0 4,2-1 3,-1-1 1,-2-1 0,-1-2-2,-2-2-1,-2-2-3,1-1-6,0 0-5,0-2-6,-1 1-14,-1 0-20,-1 1-21,0 2-21</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5"/>
    </inkml:context>
    <inkml:brush xml:id="br0">
      <inkml:brushProperty name="width" value="0.04029" units="cm"/>
      <inkml:brushProperty name="height" value="0.04029" units="cm"/>
      <inkml:brushProperty name="color" value="#00BFF3"/>
    </inkml:brush>
  </inkml:definitions>
  <inkml:trace contextRef="#ctx0" brushRef="#br0">52628 46058 545,'0'67'105,"-2"-5"-26,0-6-26,-1-6-26,-2-6-15,0-4-5,-2-5-5,0-5-5,0-5-5,0-3-4,2-5-5,1-3-4,3-7-6,7-8-6,7-10-6,8-8-7,1-4 2,-3-1 11,-3 1 10,-3-1 10,-2 3 8,-2 3 4,-3 5 5,-1 3 5,-1 4 7,-2 4 8,0 4 10,-2 4 10,0 4-2,0 3-10,0 5-12,0 3-10,0 3-7,-2-1-3,0 1-4,-2-1-3,0-1-4,1-3-7,-1-3-6,0-2-6,0-5-3,2-7-1,0-4 1,2-7-1,0-5 3,2-2 8,0-3 6,2-3 6,0 1 8,0 3 6,-1 5 7,1 3 7,1 2 8,2 0 8,2 0 9,2 0 9,2-1 1,5-1-8,3-3-7,5-1-8,1-1-6,-1 4-5,-1 3-5,-1 2-4,0 3-5,2 0-3,3 2-4,1 1-3,1-2-4,-1 0-2,-2-3-4,0-2-2,-2-1-1,-3 0 1,-3 0 2,-2 1 2,-5-3-5,-5-2-10,-5-3-9,-4-3-11,-4-1 1,-2 1 10,-2 0 11,-1 2 11,-4 0 9,-2-3 5,-3-2 6,-3-1 6,0 0 5,1 3 3,3 3 2,1 3 3,3 1 3,2 2 3,4 1 3,3 1 2,2 7 6,0 15 4,1 15 7,2 15 6,0 9-4,2 5-11,1 5-13,0 5-13,1 5-6,0 3-4,0 4-2,0 4-3,-2 0-4,-1-3-5,-2-5-4,-1-4-4,-2-6-4,2-11-2,0-9-3,2-9-1,-1-9-2,0-5 1,-2-7 1,0-5 0,-3-6 2,-2-4 3,-3-6 2,-3-4 3,-2-5 2,-2-7 1,0-5 3,-1-7 2,1-3 2,1-2 5,2-2 3,3-2 3,2 0 7,6 1 7,4 3 7,6 2 8,4 3 2,5 4-2,5 3-2,5 5-3,4 1-5,3 1-8,3-1-7,2 0-9,3 1-8,2 1-11,3 1-10,1 1-9,-4 1-9,-6 3-3,-9 1-6,-7 2-4</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3"/>
    </inkml:context>
    <inkml:brush xml:id="br0">
      <inkml:brushProperty name="width" value="0.0318" units="cm"/>
      <inkml:brushProperty name="height" value="0.0318" units="cm"/>
      <inkml:brushProperty name="color" value="#F2385B"/>
    </inkml:brush>
  </inkml:definitions>
  <inkml:trace contextRef="#ctx0" brushRef="#br0">95550 13300 691,'-32'0'43,"39"0"3,36 0 4,39 0 3,21-2-4,6-3-14,7-3-12,6-2-13,1-3-11,-3 1-5,-3-1-7,-2 1-6,-8-1-4,-8 1-5,-10-1-3,-9 1-3,-12-1-3,-11 1 1,-14-1-1,-11 1 1</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5"/>
    </inkml:context>
    <inkml:brush xml:id="br0">
      <inkml:brushProperty name="width" value="0.03648" units="cm"/>
      <inkml:brushProperty name="height" value="0.03648" units="cm"/>
      <inkml:brushProperty name="color" value="#00BFF3"/>
    </inkml:brush>
  </inkml:definitions>
  <inkml:trace contextRef="#ctx0" brushRef="#br0">87700 26642 603,'8'-8'2,"0"0"7,0 0 4,-1 1 7,1-1 5,-2 0 6,-1 0 5,0 0 7,0 1 2,3 1-1,4 0-2,2 2-2,2 0-8,-1 0-17,1 0-18,0 1-15,-2-1-18,-1 0-16,-2 0-16,-2 0-18</inkml:trace>
</inkml:ink>
</file>

<file path=ppt/ink/ink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19"/>
    </inkml:context>
    <inkml:brush xml:id="br0">
      <inkml:brushProperty name="width" value="0.0411" units="cm"/>
      <inkml:brushProperty name="height" value="0.0411" units="cm"/>
      <inkml:brushProperty name="color" value="#00BFF3"/>
    </inkml:brush>
  </inkml:definitions>
  <inkml:trace contextRef="#ctx0" brushRef="#br0">56759 45100 535,'-21'7'1,"5"-1"3,5 0 2,4-2 2,4 1 4,2 2 6,2 2 4,2 2 6,4-1 1,6-1-3,5-2-3,7-2-2,3-1-3,1 0-2,0 0-3,2 0-2,-1-1-3,-3-1-5,-3 0-5,-3-1-5,-4 0-6,-7 3-6,-5 4-7,-6 2-7,-5 2-1,-6 1 5,-3 2 5,-6 0 5,-3 1 4,1-1 3,-1 1 2,1-1 4,-1 1 3,3 0 4,0-1 3,1 1 4,2-1 1,4-3-2,4-1-1,5-2-2,6-3 3,9-2 7,11-4 5,9-2 8,5-3 0,-2-2-6,0-2-4,-1-1-5,-3-1-4,-3 2-3,-5 2-3,-3 2-3,-6 4-6,-6 4-6,-8 5-7,-6 6-7,-5 0-2,-2-1 5,-1-2 3,-3-2 5,1-2 4,3-1 3,3 0 5,3-2 3,-1 1 1,0 0 0,-3 1 0,-1 2-2,-2 1 3,2 3 9,1 3 6,1 3 8,-1 3 3,0 1-3,-1 3-1,-1 1-2,0 2-2,1-1-1,0 0-1,2 1-1,0 0-2,1 1-2,-1 0-1,0 2-4,1-1 0,1-5-3,0-3 0,2-5-1,6-7-6,12-10-7,11-11-8,13-11-8,4-7-2,-2-1 4,-2-2 5,-1-2 5,-4 1 4,-2 5 5,-3 5 3,-3 5 4,-3 4 3,-2 4 2,-4 4 1,-3 5 1,-2 2 3,0 3 2,-2 4 3,0 2 3,-3 3-1,-2 3-4,-4 3-3,-2 3-6,-3 1-1,0-1-2,-1-1-1,-1 0-1,-1-4-4,2-1-6,1-4-7,1-3-6,1-3-2,2-4 1,2-4 2,2-4 2,2-1 2,4 1 4,2 0 4,3 2 2,2 0 4,0 0 3,-1 0 3,1 0 2,-2 2 2,-4 4 0,-4 4 0,-4 4 1,-5 2-2,-6 3-4,-5 2-3,-7 2-4,-3-1-2,-2-1-1,-3-3 0,-1-1-1,-1-2-2,0-2-1,-1-3-2,1-1-2,0-1 2,0-2 3,0 0 4,-1-2 5,1 0 2,0-2 1,0 0 1,0-2 1,2 0 2,5-2 4,5 0 3,5-1 4,7 0 7,10 4 11,10 3 9,10 2 11,5 4 0,2 4-11,3 3-10,1 5-10,3 3-6,2 3-2,4 3 0,3 3-2,3 2-4,4 2-5,3 3-8,5 1-6,2-2-11,0-6-16,-1-5-17,1-7-17,-6-4-3,-10-4 7,-12-5 7,-9-2 8</inkml:trace>
</inkml:ink>
</file>

<file path=ppt/ink/ink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0"/>
    </inkml:context>
    <inkml:brush xml:id="br0">
      <inkml:brushProperty name="width" value="0.04396" units="cm"/>
      <inkml:brushProperty name="height" value="0.04396" units="cm"/>
      <inkml:brushProperty name="color" value="#00BFF3"/>
    </inkml:brush>
  </inkml:definitions>
  <inkml:trace contextRef="#ctx0" brushRef="#br0">60879 46390 500,'-15'2'26,"-1"6"6,0 4 6,1 5 6,-2 3 0,-2 1-6,-1 1-7,-3 1-6,-1 1-4,-1 3-4,-1 1-3,0 2-2,-2 2-4,-1-1-3,-1 0-3,-1 0-4,0-1-3,1-3-6,2-3-6,0-3-5,2-3-4,5-3-4,3-3-3,4-2-4,4-6-1,3-6 0,2-8 1,4-6 1,4-8 3,6-9 5,5-8 6,7-9 4,1-3 4,-1 4 4,-3 4 2,-1 4 4,-2 1 1,-1-4 1,0-3 0,-2-2 1,-2 1 3,-2 6 5,-4 6 5,-2 6 4,-2 5 10,0 5 12,0 5 12,0 5 14,2 5 2,5 8-5,6 6-7,4 7-6,3 6-6,1 7-6,1 5-7,1 6-7,0 3-4,-1 0-5,-1 0-3,-1 0-5,1 3-4,5 6-8,3 5-6,5 7-8,-2-4-2,-6-13 1,-5-12 1,-6-13 0,-3-4 1,3 3 0,1 5 1,3 3 1,0 1-7,-1-3-15,-1-4-14,0-1-15</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0"/>
    </inkml:context>
    <inkml:brush xml:id="br0">
      <inkml:brushProperty name="width" value="0.04122" units="cm"/>
      <inkml:brushProperty name="height" value="0.04122" units="cm"/>
      <inkml:brushProperty name="color" value="#00BFF3"/>
    </inkml:brush>
  </inkml:definitions>
  <inkml:trace contextRef="#ctx0" brushRef="#br0">64227 45691 533,'-8'-4'59,"0"8"-4,0 8-6,0 7-3,-1 7-5,-1 3-2,-3 4-4,-1 4-3,-3 4-3,0 4-4,-1 4-4,-1 4-4,-1 1-5,-1-2-6,-1-3-5,-1-1-7,1-2-5,1-4-7,3-2-6,1-3-8,3-6-5,2-6-6,4-7-6,3-6-5</inkml:trace>
</inkml:ink>
</file>

<file path=ppt/ink/ink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1"/>
    </inkml:context>
    <inkml:brush xml:id="br0">
      <inkml:brushProperty name="width" value="0.04222" units="cm"/>
      <inkml:brushProperty name="height" value="0.04222" units="cm"/>
      <inkml:brushProperty name="color" value="#00BFF3"/>
    </inkml:brush>
  </inkml:definitions>
  <inkml:trace contextRef="#ctx0" brushRef="#br0">64850 45605 521,'14'45'110,"-1"-2"-20,-2-4-20,-2-2-21,-2 0-14,-1 2-5,0 4-7,-2 2-6,0 1-4,0-4-1,0-2-1,0-3-2,0-4-2,0-2-5,0-3-3,0-3-4,-1-3-3,2-3 0,-2-3-2,1-3 0,1-4-1,2-4 1,2-6 1,2-4 0,2-8 2,3-9 2,3-11 2,3-8 2,4-12 1,5-10-1,4-11-1,6-10-1,0-3 0,-2 7 0,-3 8 1,-3 6 1,-5 8 0,-4 8-2,-5 10-1,-4 8-2</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1"/>
    </inkml:context>
    <inkml:brush xml:id="br0">
      <inkml:brushProperty name="width" value="0.03994" units="cm"/>
      <inkml:brushProperty name="height" value="0.03994" units="cm"/>
      <inkml:brushProperty name="color" value="#00BFF3"/>
    </inkml:brush>
  </inkml:definitions>
  <inkml:trace contextRef="#ctx0" brushRef="#br0">66654 46650 550,'15'0'34,"-1"2"3,-1 0 4,-1 2 2,0 0-1,0 1-5,-1 2-5,1 0-6,-1 2-5,-2 3-4,-3 4-6,-1 2-4,-2 2-4,-4 3-2,-2 1-2,-3 3-3,-4-1-1,-2 0-2,-3-1-1,-3-1-1,-1-1 0,1-1 2,1-1 1,1-1 2,0-2 2,2-3 4,1-3 3,1-2 4,3-3 5,6 1 4,6 0 6,6 0 5,4-2-2,5-4-8,3-4-9,5-4-7,0-3-7,-1 0-4,-3-1-2,-1-1-5,-2 0-5,1 0-8,-1 2-8,1 1-8,-2 0-6,-3 2-4,-3 1-4,-2 0-5</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1"/>
    </inkml:context>
    <inkml:brush xml:id="br0">
      <inkml:brushProperty name="width" value="0.03216" units="cm"/>
      <inkml:brushProperty name="height" value="0.03216" units="cm"/>
      <inkml:brushProperty name="color" value="#00BFF3"/>
    </inkml:brush>
  </inkml:definitions>
  <inkml:trace contextRef="#ctx0" brushRef="#br0">69660 45200 684,'-12'9'44,"7"1"6,7 3 6,6 2 5,3 0-7,1-1-19,-1-1-20,1-1-18,-2 1-9,-3 2 1,-3 1 1,-2 3 2,-4 1-2,0 3-3,-3 1-3,-2 2-3,0-1-7,-1-5-12,0-5-12,1-4-12</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2"/>
    </inkml:context>
    <inkml:brush xml:id="br0">
      <inkml:brushProperty name="width" value="0.03764" units="cm"/>
      <inkml:brushProperty name="height" value="0.03764" units="cm"/>
      <inkml:brushProperty name="color" value="#00BFF3"/>
    </inkml:brush>
  </inkml:definitions>
  <inkml:trace contextRef="#ctx0" brushRef="#br0">68668 47000 584,'-49'21'2,"12"-5"5,12-5 5,11-5 4,11-3 8,10 0 13,9-1 13,11-2 12,5 0 0,1-2-11,0-1-13,2 0-12,1 0-9,0 0-8,2 2-7,1 1-6,-1 0-4,-2 1 3,-2 2 2,-1 0 2,-4 2-12,-3 0-27,-5 1-27,-3 2-27</inkml:trace>
</inkml:ink>
</file>

<file path=ppt/ink/ink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2"/>
    </inkml:context>
    <inkml:brush xml:id="br0">
      <inkml:brushProperty name="width" value="0.0474" units="cm"/>
      <inkml:brushProperty name="height" value="0.0474" units="cm"/>
      <inkml:brushProperty name="color" value="#00BFF3"/>
    </inkml:brush>
  </inkml:definitions>
  <inkml:trace contextRef="#ctx0" brushRef="#br0">70530 45645 464,'-22'-7'13,"5"0"16,3 2 17,4 1 15,3 2 4,1 5-8,0 6-9,2 4-8,0 5-6,0 3-4,0 4-5,0 5-4,0 1-3,-2 0-2,0 1-4,-1-1-2,0 4-3,0 8-4,2 8-3,1 8-4,0 0 0,0-5 2,0-6 3,0-6 3,1-6-16,2-8-34,2-6-33,2-6-35</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23"/>
    </inkml:context>
    <inkml:brush xml:id="br0">
      <inkml:brushProperty name="width" value="0.05015" units="cm"/>
      <inkml:brushProperty name="height" value="0.05015" units="cm"/>
      <inkml:brushProperty name="color" value="#00BFF3"/>
    </inkml:brush>
  </inkml:definitions>
  <inkml:trace contextRef="#ctx0" brushRef="#br0">70964 45163 438,'2'-22'24,"6"6"-1,4 5 1,5 5 0,2 2-1,1 2-6,-1 0-4,1 2-4,-2 1-2,-1 4-1,-3 2 0,-1 3-1,-2 2 2,-2 0 0,-3 0 1,-1-1 2,-1 3 1,0 2 3,0 3 2,0 3 3,-1 2 1,-2 3-1,-2 1 0,-2 2 0,-1 4 0,0 3 2,0 4 2,0 4 1,0 1 0,1 0-2,-1-2-2,0 0-3,0-2-3,2-2-2,0-2-3,2-2-3,0-3-6,0-5-10,0-5-10,0-5-10,-2-7-6,-4-10-5,-4-10-2,-3-10-5,-3-6 4,1-4 7,-1-5 9,0-3 8,2-2 6,1 0 4,2 0 3,3 0 5,1 1 1,2 3 2,2 4 1,2 2 0,1 3 3,0 5 4,0 3 3,0 4 4,1 4 2,2 5 2,2 3 2,2 4 3,-1 5-3,-1 7-4,-2 7-5,-2 7-4,-2 5-5,-4 2-2,-2 4-2,-3 3-3,-2 0 0,1-2 2,-1-2 2,0-2 3,1-3 0,3-5 1,1-5 0,2-5 1,6-7-8,10-8-15,9-10-16,10-8-14,3-4-8,-5 1-1,-5 1-1,-5 1 1</inkml:trace>
</inkml:ink>
</file>

<file path=ppt/ink/ink809.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3T01:31:38.017"/>
    </inkml:context>
    <inkml:brush xml:id="br0">
      <inkml:brushProperty name="width" value="0.05292" units="cm"/>
      <inkml:brushProperty name="height" value="0.05292" units="cm"/>
      <inkml:brushProperty name="color" value="#0085CD"/>
    </inkml:brush>
    <inkml:brush xml:id="br1">
      <inkml:brushProperty name="width" value="0.05292" units="cm"/>
      <inkml:brushProperty name="height" value="0.05292" units="cm"/>
      <inkml:brushProperty name="color" value="#FF0000"/>
    </inkml:brush>
  </inkml:definitions>
  <inkml:trace contextRef="#ctx0" brushRef="#br0">10301 3600 0,'0'0'0,"-5"-7"16,-3-1-16,-1-2 0,0-1 0,-4-3 16,-1-1-16,-4 0 0,-3 0 0,-2 0 15,-2-1-15,-3 2 16,-2 2-16,-7-2 0,-2 1 15,-2 0-15,-2-1 0,-3 1 0,0 2 16,-9 0-16,1 1 0,-3 3 16,-2 2-16,-8 0 0,3 1 15,-1 0-15,-1 1 0,-2 2 16,1 3-16,-14 0 0,-3 1 16,3 0-16,2 2 0,-36 2 15,10 1-15,6 6 0,6 2 0,0-2 16,3-2-16,3 3 0,3 2 15,-4 6-15,-3 4 0,2-2 16,2 2-16,-1 3 0,1 4 16,-3-3-16,-1-2 0,0 3 15,1 2-15,2 6 0,2 3 0,-2 3 16,-2 2-16,2-1 16,1-1-16,1 5 0,0 6 15,5 1-15,4-1 0,1 4 16,0-1-16,3 0 0,3 0 0,-2 4 15,1 3-15,3 4 0,3 1 16,-1 5-16,-1 1 0,0 4 16,0 2-16,-2 3 0,-5 4 15,9-1-15,2 0 0,3 3 16,0 1-16,6-2 0,4-3 16,0 10-16,-2 5 0,9-6 15,8-5-15,-6 11 0,-4 7 16,7-2-16,2-2 0,4 1 15,2 2-15,2-6 0,5-5 0,0 10 16,2 7-16,2-6 0,4-2 16,-2 4-16,0 3 0,4-2 15,-1-2-15,6 8 0,4 5 16,2-10-16,4-8 0,2 9 16,-1 5-16,6-7 0,1-6 15,5 6-15,7 3 0,-4-10 16,-1-6-16,11 5 0,7 5 15,-3-6-15,0-7 0,3-4 16,2-3-16,4-3 0,2-1 0,6 7 16,5 4-16,-6-10 0,-5-8 15,8 1-15,9 0 0,1-4 16,3-2-16,2 2 0,3 0 16,-3-4-16,-1-3 0,6 0 15,4-1-15,1-3 0,-2-4 0,6-1 16,6-1-16,-1-6 0,-1-4 15,4 0-15,3 0 16,0-5-16,4-3 0,0-1 0,3-2 16,-7-3-16,-6-4 0,5-1 15,1-1-15,-5-7 0,0-4 16,9-1-16,5 0 16,-4-4-16,-3-2 0,5-3 0,4-2 15,-4-4-15,-2-2 0,0-2 16,-1-2-16,-2-1 0,-3-2 0,8-3 15,5-4-15,-11 2 16,-6 1-16,6-8 0,2-4 0,-2-6 16,1-3-16,-3-2 0,-2-2 15,-3-2-15,-3-1 0,2 1 16,1 1-16,-5-1 0,-2-1 16,4-7-16,2-4 0,-5 2 15,-2 1-15,0-9 0,2-7 16,-7 1-16,-2 2 0,2-4 15,0-1-15,-6-1 0,-3-1 0,1-7 16,2-4-16,-1 1 0,-1 1 16,1-9-16,3-6 0,-12 7 15,-5 4-15,-1-4 0,2-5 16,-1 0-16,0 1 0,-3-2 16,-1 0-16,-1 3 0,-2 1 0,-1-8 15,-1-6-15,-4 9 16,-3 6-16,-5-4 0,-3-3 15,-5 1-15,-3 2 0,-3-4 16,-1-1-16,-2 9 0,-5 5 0,2-10 16,2-10-16,0 8 0,-3 5 15,-3-4-15,-5-3 0,-1 6 16,-1 2-16,3-3 0,1-2 16,1 0-16,-1 0 0,1-6 15,2-3-15,-3 6 0,0 6 0,-3-2 16,-2-1-16,0 6 0,0 3 15,-5-5-15,0-1 16,-4 4-16,-1 4 0,-4-6 16,-3-4-16,2 8 0,0 6 0,2-5 15,0-5-15,2 9 0,0 4 16,-4-4-16,-1-2 0,-3 4 16,-1 4-16,0-5 0,0-1 15,3 3-15,3 5 0,-7-3 16,-5-1-16,-2 3 0,0 3 0,1-2 15,3-1-15,-1 3 0,1 3 16,-4 0-16,-2-2 0,1 4 16,1 3-16,-1 0 0,-1-2 15,0 7-15,0 4 0,-7-3 16,-4-1-16,3 0 0,4 2 16,-8 5-16,-5 0 0,1 1 15,-1 1-15,-2 1 0,-3-2 16,-4 4-16,0 5 0,-3 0 15,1 2-15,0 4 0,1 2 0,-3-2 16,-2-2-16,-5 7 0,0 1 16,-5 2-16,-3 0 0,1 6 15,2 3-15,-9 0 0,-4 0 16,1 4-16,1 1 0,-3 6 16,-2 3-16,-4 2 0,-1 0 0,-8 6 15,-8 3-15,7 7 16,2 4-16,4 0 0,2 2 15,4 1-15,0 0 0,-4 10 0,-3 5 16,3 1-16,3 2 0,-4 3 16,-3 4-16,10-1 0,6 2 15,27-16-15,17-12 0,12-6 16</inkml:trace>
  <inkml:trace contextRef="#ctx0" brushRef="#br1" timeOffset="18535.1267">17841 13436 0,'0'0'0,"0"0"0,0 0 0,0 0 16,0 0-16,0 0 0,0 0 16,0 0-16,-29-1 0,29 1 15</inkml:trace>
  <inkml:trace contextRef="#ctx0" brushRef="#br1" timeOffset="22601.1606">11127 8680 0,'0'0'0,"-10"-4"0,-4-2 16,-3 0-16,1 1 0,-15 2 0,-8 0 16,-10 4-16,-2 3 0,-18 9 15,-6 8-15,4 4 0,4 3 16,-20 20-16,-5 11 0,1 7 16,10-3-16,-31 47 0,10 5 15,23-15-15,16-12 0,4 11 16,1 5-16,17-14 0,12-9 0,9 2 15,5 2-15,6-11 16,3-7-16,9-2 0,7-2 16,1-7-16,0-3 0,16-3 0,10 1 15,1-8-15,-1-4 0,16-10 16,11-5-16,-5-3 0,-4-2 0,19 1 16,12 0-16,-8-3 15,-4-2-15,19-2 0,15 1 16,-7-6-16,-6-2 0,16-5 15,12-1-15,-15-4 0,-11-2 0,15-10 16,10-11-16,-15-1 0,-11-2 16,11-13-16,9-6 0,-18 3 15,-12 3-15,2-12 0,1-8 16,-15 9-16,-10 6 0,2-9 16,3-7-16,-15 4 0,-10 3 15,-5-9-15,-1-6 0,-9 8 16,-6 4-16,-9-14 0,-5-9 15,-5 6-15,-3 6 0,-3-8 16,-2-5-16,-6 8 0,-3 7 0,-13-11 16,-7-5-16,3 14 0,4 13 15,-16-1-15,-11 0 0,4 11 16,1 5-16,-16 3 0,-12 1 16,4 8-16,4 4 0,-22 10 15,-14 6-15,6 4 0,4 3 0,-19 13 16,-15 10-16,19 8 0,13 5 15,-13 31-15,-9 20 16,36-25-16,26-18 0,17-13 0</inkml:trace>
  <inkml:trace contextRef="#ctx0" brushRef="#br1" timeOffset="23334.4808">7935 4724 0,'0'0'0,"0"0"16,0 0-16,-15 14 0,12-9 15,-2 0-15,3 1 0,1 1 16,1 1-16,3 1 0,5 0 16,-1 0-16,1 1 0,8 0 15,5 1-15,8 3 0,0-1 0,10 0 16,6 0-16,10 5 15,0-3-15,22 2 0,9-4 16,-3-5-16,-3-3 0,26-5 0,25-6 16,-16-3-16,-8-4 0,62-12 15,-4 0-15,-29 4 0,-19 2 16,8-2-16,6-1 0,-15 3 16,-9 3-16,1 3 0,2 1 15,-17 2-15,-9 4 0,1-6 16,1-4-16,-14 4 0,-11 3 0,-1-2 15,-2-2-15,-6 3 0,-5 1 16,-4 0-16,-3 2 16,-7 1-16,-4-1 0,-5 0 15,-4-1-15,-7 5 0,-4 3 0,0-2 16,0 0-16,-4 0 0,-1-1 16,-4 3-16,-3 0 0,1 0 15,0 1-15,-3 3 0,-1 2 16,-6-1-16,-5 2 0,5-3 0,3 0 15,3-1-15</inkml:trace>
  <inkml:trace contextRef="#ctx0" brushRef="#br1" timeOffset="23966.8253">7120 11828 0,'0'0'0,"0"0"16,0 0-16,0 0 0,0 0 0,0 0 15,0 0-15,0 0 0,0 0 16,0 0-16,0 0 16,0 0-16,0 0 0,0 0 0,0 0 15,0 0-15,0 0 0,28 8 16,-28-8-16,0 0 0,0 0 16,31 3-16,-31-3 15,0 0-15,30 4 0,-30-4 0,16 0 16,-7 0-16,0 1 0,1-4 15,1-3 1,-1 1-16,-2 0 0,-1 1 0</inkml:trace>
  <inkml:trace contextRef="#ctx0" brushRef="#br1" timeOffset="24832.1349">13960 6743 0,'0'0'0,"0"0"0,0 0 0,0 0 15,24 0-15,-24 0 0,24-7 16,-24 7-16,28-8 0,-12 2 15,-1-1-15,-1 3 0,-2-1 0,-2 1 16</inkml:trace>
  <inkml:trace contextRef="#ctx0" brushRef="#br1" timeOffset="26100.1788">14917 4939 0,'0'0'0,"0"0"0,-15-8 0,4 4 16,-3-2-16,-8 1 0,-5-1 16,-3 2-16,-3 3 0,-5 1 15,-5 1-15,-8 5 0,2 1 16,-12 5-16,-3 2 0,4 2 15,4 2-15,-12 9 0,-1 3 16,9-1-16,5-1 0,-9 4 0,0 2 16,10 0-16,7 2 0,-2 7 15,1 1-15,-4 13 0,8-5 16,6 1-16,3 2 0,4-6 16,3-2-16,5 5 0,3 5 15,2-6-15,4-5 0,2 10 16,2 6-16,3-8 0,4-4 15,-2 7-15,-2 5 0,3-5 0,1-2 16,6-1-16,1-1 16,3-6-16,0-5 0,9-2 0,6 0 15,2-7-15,1-5 0,10 1 16,4 1-16,0-8 0,-2-5 16,9-2-16,5-2 0,2 0 15,0 2-15,8 1 0,5-1 16,-4-5-16,-5-3 0,6-4 15,4-2-15,-2 0 0,-1-1 0,10-7 16,7-5-16,-7-3 0,0-1 16,4-6-16,2-4 15,-7 1-15,-6 0 0,8-9 0,5-7 16,-8 3-16,-7 3 0,10-8 16,6-5-16,-10-1 0,-5 0 15,4-9-15,3-6 0,-6 5 16,-3 3-16,0-9 0,-2-5 15,-14 10-15,-9 7 0,-1-6 16,1-2-16,-8 5 0,-5 5 0,-5-1 16,-4-2-16,-4 3 0,-3 0 15,-6-3-15,-3-3 0,0 9 16,0 6-16,-7-5 0,-6-4 16,-2 4-16,1 3 0,-5-1 15,-6 1-15,-1 6 0,-3 3 16,-6 2-16,-4 1 0,-1 2 0,1 2 15,-8-1-15,-2-3 16,-4 9-16,-1 8 0,-11 1 0,-9 2 16,5 3-16,4 2 0,-12 5 15,-8 3-15,2 3 0,0 4 16,-10 9-16,-5 6 0,5 4 16,3 2-16,-12 16 0,-6 8 15,7-2-15,4-2 0,-8 15 16,-4 13-16,9 2 0,5 2 0,2 13 15,0 8-15,8-10 0,8-6 16,24-27-16,15-18 0,13-13 16</inkml:trace>
  <inkml:trace contextRef="#ctx0" brushRef="#br1" timeOffset="30086.5582">24052 2177 0,'0'0'0,"0"0"0,0 0 0,0 0 15,0 0-15,26-3 0,-26 3 16,0 0-16,26 0 0,-26 0 16,31 2-16,-13-2 0,-1 0 0,4 0 15,2 0-15,2 1 0,0 1 16,9-1-16,3-2 15,-1 3-15,0 2 0,11-2 16,-1 0-16,-2 1 0,-1 1 0,12-2 16,1-1-16,-3 1 0,-3 0 15,4-3-15,4 0 0,-4-2 16,-3 3-16,17-1 0,6 0 16,-9-3-16,-5 1 0,15-1 15,5 1-15,-5 1 0,-4 1 0,37-4 16,-4 0-16,-20 0 15,-11 1-15,7 3 0,3 1 16,-13 2-16,-10 1 0,9 3 0,5 2 16,-8-4-16,-6-2 0,11 0 15,6-1-15,-7 0 0,-6-2 16,11 2-16,7 1 0,-9-1 16,-9 3-16,10-3 0,6 0 15,-10-3-15,-7-3 0,7 3 16,6 1-16,-6 1 0,-6-1 0,8 2 15,8 1-15,-7-1 0,-5 0 16,6 2-16,4 0 16,-10-1-16,-6 1 0,11-2 0,7 2 15,-12-2-15,-11 0 0,9 0 16,7 2-16,-7 5 0,-4 6 16,6-10-16,5-3 0,-10-1 15,-7-1-15,7 4 0,3 1 16,-7-3-16,-3-1 0,5 1 15,7 3-15,-9-1 0,-4-1 0,3 1 16,1 0-16,-7-3 0,-5-2 16,3 2-16,2 0 0,-7-1 15,-5-1-15,3 1 0,2 0 16,-8 5-16,-3 2 0,-6-6 16,-4-3-16,-4-1 0,-3 2 0,-3 2 15,-2 3-15,-2-3 0,-1-2 16,-7 4-16,-1 3 15,0-2-15,0 3 0,0-4 16,1 0-16,-2-2 0</inkml:trace>
  <inkml:trace contextRef="#ctx0" brushRef="#br1" timeOffset="37484.0124">18831 2020 0,'0'0'16,"0"0"-16,0 0 0,0 0 16,0 0-16,0 0 0,0 0 0,0 0 15,0 0-15,0 0 0,0 0 16,0 0-16,0 0 0,0 0 15,0 0-15,0 0 0,24 12 16,-24-12-16,0 0 0,27 13 16,-27-13-16,22 12 0,-10-5 15,1-1-15,0 0 0,3 1 16,2-1-16,-2 1 0,1 0 0,-1 1 16,1 1-16,0 1 0,1 2 15,4 2-15,0-3 0,-2 0 16,-1 1-16,-2 1 0,0 2 15,-2-1-15,0 1 0,0-3 16,2-1-16,0 1 0,2 0 0,2-3 16,1-2-16,3-4 15,3-4-15,2 2 0,3 0 16,11-2-16,2-1 0,4-4 16,2-3-16,-1-1 0,2-1 0,10-7 15,-1-2-15,-4 1 0,-2 2 16,8-5-16,-1 2 0,-2 3 15,-3 2-15,2-3 0,-6 0 16,-4 4-16,-4 3 0,-5 8 16,-5 5-16,-8-1 0,-5-2 0,1 7 15,1 5-15,-5-1 0,-1 0 16,-4 4-16,-1 0 16,-2 1-16,-1 1 0,0 0 0,1-1 15,-1-2-15,0-1 0,1 1 16,0 2-16,1 0 0,2 0 15,1-2-15,2 0 0,2-3 16,1-1-16,1-1 0,3 1 16,3-5-16,0-4 0,13-1 15,4-1-15,2-4 0,-1-3 0,2-3 16,3-3-16,2-1 0,2-1 16,8-2-16,-2 2 0,-7 0 15,-6 1-15,6 0 0,-3 1 16,-7 5-16,-6 2 0,-5 5 15,-4 2-15,-3 1 0,-5 3 0,-4 1 16,1 3-16,-2 0 16,0 2-16,-2 1 0,1-1 0,-3-1 15,1 2-15,1 1 16,2 0-16,0 1 0,2 0 0,3-1 16,1 0-16,1-1 0,2 0 15,5-1-15,4-1 0,3-5 16,1-2-16,6-5 0,6-4 15,2-3-15,1-3 0,10-3 16,-1 0-16,-4 0 0,-4 1 0,-2 4 16,-2 2-16,-1 1 15,-8 3-15,-6 3 0,-3 0 16,-3 3-16,-2 1 0,-4 5 0,0 1 16,1 3-16,0-1 0,2 4 15,3 1-15,0-3 0,-2-1 16,5 1-16,4 0 0,2-1 15,1-1-15,6-2 0,5-2 16,2-2-16,1 0 0,3-4 16,3-3-16,0-1 0,3-1 0,9-4 15,-2 1-15,-3-2 0,-2-1 16,18-2-16,-16 5 0,-11 5 16,-9 4-16,-7 0 0,-6-1 15,-4 2-15,-4 1 0,-8 2 16,2 2-16,1 1 0,0 0 15,0 1-15,1 3 0,-1-3 16,2 2-16,2 1 0,3-3 16,0 2-16,1 0 0,6 0 15,6-3-15,-1-2 0,1-4 0,3-1 16,2 1-16,3-4 0,2-3 16,4-1-16,4-1 0,-4 1 15,-3-1-15,7 0 0,-3-2 16,-6 3-16,-3 0 0,-3 1 15,-1 2-15,-5-1 0,-3 2 16,0 1-16,-1 1 0,1 4 16,-1-1-16,0 3 0,0-1 15,-5 1-15,1 1 0,0 1 16,-1 0-16,-2 0 0,-4 1 16,0-2-16,-1-3 0,1 2 0,0 0 15,-4 1-15,-1 0 0,-1-1 16,-2-3-16,0 0 0,1 2 15,1 2-15,3 1 0,0 1 16,0 2-16,-2-2 0,-4-2 0,-2 0 16</inkml:trace>
  <inkml:trace contextRef="#ctx0" brushRef="#br1" timeOffset="47900.0881">15439 4585 0,'0'0'0,"0"0"0,-16-7 16,5 3-16,-1 0 0,-4 1 15,-5 0-15,-6-3 0,1 1 0,-6 0 16,-5 3-16,-7 2 0,1 1 16,-5 2-16,-5 2 0,0 1 15,0 4-15,-14 4 0,-4 4 16,6 0-16,5 0 0,-13 9 15,-1 0-15,-2 4 0,8-1 0,-3 5 16,-1 3-16,-21 14 0,12-7 16,5 6-16,4 3 15,12-1-15,7-3 0,-4 6 0,-4 2 16,9-4-16,6-2 0,-3 3 16,0 3-16,8-7 0,8-4 15,0 6-15,1 4 0,6-5 16,5-1-16,3 0 15,1-3-15,5 3 0,4-2 0,4 5 16,2 3-16,2-5 0,1-5 16,3 4-16,4 3 0,3-5 0,2-3 15,11 2-15,8 4 16,3-8-16,1-5 0,8 2 16,5 3-16,-1-5 0,1-4 0,5-5 15,4-2-15,-2-5 0,-2-5 16,9-5-16,7 0 0,-6-5 15,-4-1-15,4-3 0,1-2 16,-1-5-16,0-3 0,4 0 16,3 1-16,-4-5 0,-1-2 0,7-8 15,4-5-15,-4 2 0,-3 1 16,2-6-16,4-3 0,-6-5 16,-4-1-16,7-5 0,3-3 15,-2 1-15,-2-1 0,3-4 16,3-5-16,-12 6 0,-7 4 0,5-6 15,5-6-15,-10 2 0,-6 0 16,1 0-16,0-1 0,-9 4 16,-5 4-16,-1-10 15,-2-7-15,-6 9 0,-6 7 0,-5-2 16,-3-4-16,-2 6 0,0 3 16,-6-5-16,-4-3 15,-3 3-15,-1 4 0,-3-5 0,-4-1 16,-1 6-16,-2 3 0,-3-4 15,-2-5-15,-2 8 0,-2 5 16,-8-2-16,-5-2 0,-1 5 0,-1 3 16,-10 1-16,-7 0 15,4 6-15,2 5 0,-11 1 0,-8 3 16,-4 3-16,-4 5 0,-10 2 16,-9 3-16,1 9 0,0 3 15,-18 8-15,-11 6 0,7 1 16,7 4-16,-14 11 0,-10 11 15,10 5-15,8-1 0,-13 14 16,-7 9-16,9 0 0,7 1 0,-5 16 16,-4 10-16,17-2 15,12 0-15,-5 9 0,-5 8 16,16-10-16,10-7 0,24-31 0,18-21 16,10-15-16</inkml:trace>
  <inkml:trace contextRef="#ctx0" brushRef="#br1" timeOffset="51467.829">11965 11851 0,'0'0'15,"0"0"-15,0 0 0,0 0 0,0 0 16,0 0-16,0 0 15,0 0-15,0 0 0,0 0 0,0 0 16,0 0-16,0 0 0,0 0 16,23 18-16,-23-18 0,0 0 0,27 3 15,-27-3-15,26 3 16,-13 0-16,3-2 0,1-1 16,2-1-16,1 1 0,1 0 15,2 0-15,0 1 0,1-1 16,11 0-16,1 0 0,-1 0 15,-1 0-15,11-1 0,1 0 16,-3 0-16,-2 2 0,3-2 16,3 1-16,6-1 0,-3 1 0,3-3 15,4 0-15,-4-1 0,-4 1 16,14 1-16,3 0 0,-7-1 16,-7 1-16,13 3 0,2 2 15,-7 0-15,-6 1 0,8-1 16,8 1-16,-11 4 0,-6 4 0,31 4 15,-1-1-15,-12-7 0,-7-4 16,5-2-16,1-1 0,-6-4 16,-4-2-16,7-1 0,6 0 15,-6 4-15,-4 2 0,6-4 16,6-3-16,-14 4 0,-8 4 0,9-1 16,6 1-16,-7 2 0,-5 2 15,4 0-15,5 0 16,-11-5-16,-6-2 0,5 5 0,5 2 15,-5-2-15,-3 1 0,5-9 16,3-5-16,-8 6 0,-6 4 16,-1-5-16,0-4 0,-6-1 15,-3 0-15,-6 2 16,-1 1-16,-6 3 0,-4 1 0,0-2 16,-1 1-16,-4 1 0,-3 0 15,-5 2-15,0 0 0,0-3 16,0-1-16,1 3 0,3 3 15,0 1-15,0 1 0,-2 0 16,-2-1-16,0-1 0</inkml:trace>
  <inkml:trace contextRef="#ctx0" brushRef="#br1" timeOffset="57149.9766">17979 7118 0,'0'0'15,"0"0"-15,0 0 0,0 0 0,0 0 16,-14-16-16,14 16 15,0 0-15,-21-20 0,12 13 0,-1-1 16,0 1-16,0 1 0,0 0 16,-1-1-16,0 2 0,0 0 0,-2 1 15,-2 1 1,1 2-16,1 1 0,-3 1 0,0 1 16,1 1-16,-1 2 0,-2 2 15,0 5-15,-5 3 0,1 0 16,1 4-16,1 1 0,1 3 15,1 2-15,-2 5 0,4 2 16,2 1-16,1 1 0,4-2 16,1 0-16,2-5 0,3-3 0,2 2 15,2 2-15,1-4 0,3-2 16,2-3-16,3 0 0,6-4 16,2-1-16,3-2 0,3-1 15,1-5-15,2-5 0,3-5 16,2-1-16,2-4 0,3-2 0,6-8 15,-2-7-15,-1-2 0,0-2 16,-1-5-16,-1-3 0,2-8 16,-4 0-16,-2-3 0,-2-1 15,-1-5-15,-4 0 0,-6 1 16,-5-1-16,-4 8 0,-3 4 16,-3 2-16,-3 1 0,-1 6 15,-1 5-15,-3 6 0,-2 3 0,-3 2 16,-1 1-16,4 5 0,1 4 15,0 1-15,0 2 0,1 0 16,1 3-16,1 2 0,0 5 16,0 3-16,0 4 0,-1 0 15,-1 1-15,-2 4 0,-1 4 16,0 3-16,2 4 0,-3 6 16,0 3-16,-1 1 0,1-3 0,-1 11 15,2 0-15,-2-2 16,-1-2-16,2 0 0,0 0 0,1-5 15,0-4-15,2 4 0,1-3 16,3-3-16,2-1 0,1-4 16,3-3-16,0-4 0,0-1 15,6-5-15,1-4 0,1-3 16,2-4-16,-4-1 0,-3 0 16,-2 1-16</inkml:trace>
  <inkml:trace contextRef="#ctx0" brushRef="#br1" timeOffset="57485.6117">18398 7139 0,'0'0'0,"0"0"15,0 0-15,0 0 0,0 0 0,0 0 16,35-1-16,-35 1 16,37 1-16,-15 2 0,2-2 15,2 2-15,2 3 0,-2 1 16,0-1-16,1 6 0,-3 2 0,-4 2 15,-3 2-15,-5 3 0,-4-1 16,-9 4-16,-7 4 16,-6 9-16,-3 1 0,-3 0 15,-2 1-15,0-6 0,0-3 0,0-2 16,4-4-16,5-7 0,4-4 16,4-2-16,3-3 0,4-2 0,3-1 15,7-4-15,5-2 16,3-5-16,3-4 0,9-2 15,6-3-15,5-3 0,4-2 0,13-2 16,5 4-16,-4 2 0,-4 3 16,-5 1-16,-13 4 0,-11 2 15</inkml:trace>
  <inkml:trace contextRef="#ctx0" brushRef="#br1" timeOffset="58367.0949">19185 6797 0,'0'0'0,"0"0"16,0 0-16,-13 19 0,8-8 0,1 4 16,-2 4-16,1 1 0,1 1 15,-1 10-15,2 3 16,2 0-16,2 1 0,2 7 0,3 1 16,2-5-16,5-5 0,1 0 15,1 0-15,2 0 0,-2-4 0,5-9 16,2-4-16,0-4 0,-1-3 15,1-5-15,1-4 0,1-5 16,-2-1-16,1-8 16,0-4-16,-5 5 0,-5 2 0,-2 1 15</inkml:trace>
  <inkml:trace contextRef="#ctx0" brushRef="#br1" timeOffset="59150.3424">19592 6736 0,'0'0'15,"0"0"-15,0 0 0,0 0 0,0 0 16,0 0-16,0 0 0,0 0 16,-9 25-16,9-25 0,0 26 15,0-26-15,0 33 0,0-13 16,0 4-16,0 0 0,-1 1 16,-1 8-16,-1 1 0,1-3 0,0-3 15,0-3-15,0-4 16,1-6-16,-1-6 0,2-5 0,2-8 15,-1 2-15,-1 2 0,2-14 16,1-8-16,0 4 0,2 3 16,-2 2-16,1 3 0,-1 1 15,-1-1-15,1 3 0,2 1 16,-2 3-16,1 1 0,3-1 16,1 2-16,0 1 0,0 0 0,3-2 15,3-2-15,-1-1 16,1-1-16,2-4 0,-1-3 0,2 0 15,0-3-15,0-1 0,-1-3 16,-1 0-16,-3 1 0,0-3 16,-3 0-16,-3 5 0,-1 5 15,-2 0-15,-1 3 0,-1 3 16,0 4-16,-1 2 0,3 3 16,-2 3-16,1 3 0,-1 4 15,0 3-15,0 3 0,-1 2 0,1 3 16,0 4-16,1-4 0,-1 0 15,1 1-15,1-1 16,0-5-16,1-3 0,1-4 0,2-3 16,2-4-16,1-4 0,1-4 15,3-4-15,3-2 0,1-4 16,7-6-16,-1-1 0,-3 1 16,-4 0-16,-1 6 0,-3 2 15,-1 5-15,0 5 0,-3 5 16,-1 4-16,-3 4 0,-1 3 0,-3 0 15,-1 2-15,1 0 0,0 2 16,1-1-16,3 1 0,0-3 16,3-2-16,2-2 0,2-1 15,0-6-15,-1-4 0,0-4 16,2-4-16,2-1 0,1-2 0,3-4 16,-2-5-16,-2-2 15,-3-4-15,-3 0 0,-4 0 16,-1 3-16,-2 5 0,-2 0 0,-2 1 15,-3 1-15,0 0 0,-3 5 16,-1 4-16,0 1 0,-1 1 16,0 2-16,2 2 15,1 1-15,2 2 0,-1-1 0,0 0 16,2-1-16,1-1 0,-1 2 16,2-2-16,0 0 0</inkml:trace>
  <inkml:trace contextRef="#ctx0" brushRef="#br1" timeOffset="59400.4721">20486 6471 0,'0'0'0,"0"0"16,0 0-16,25 2 0,-25-2 16,27 1-16,-5 0 0,1 1 15,0 1-15,10 3 0,4 3 16,-3 0-16,-2 1 0,5 6 0,-2 3 15,-4 1-15,-3 0 0,-4 2 16,-2 2-16,-5 1 0,-6 1 16,-7 9-16,-6 1 0,-6 3 15,-3 1-15,-10 6 0,-9 6 16,-3 0-16,-3 1 0,4-6 16,8-12-16,6-7 0</inkml:trace>
  <inkml:trace contextRef="#ctx0" brushRef="#br1" timeOffset="59612.8648">20943 6993 0,'0'0'0,"0"0"0,0 0 0,0 0 16,0 0-16,0 0 0,-5 28 16,5-28-16,-7 24 0,7-24 15</inkml:trace>
  <inkml:trace contextRef="#ctx0" brushRef="#br1" timeOffset="60079.2893">20384 6871 0,'0'0'16,"0"0"-16,0 0 0,0 0 0,0 0 15,0 0-15,0 0 0,0 0 0</inkml:trace>
  <inkml:trace contextRef="#ctx0" brushRef="#br1" timeOffset="60567.3162">19946 6992 0,'0'0'0,"0"0"15,0 0-15,0 0 0,23-3 0,-23 3 16,0 0-16,30 2 0,-30-2 16,22 7-16,-22-7 0,20 16 15,-13-5-15,-1 2 0,-3 2 16,-1 3-16,-1 1 0,-3 4 15,-2 2-15,-5 3 0,-1-3 16,1-1-16,1-1 0,3-5 0,1-5 16,0-1-16,2-1 15,3-1-15,2-3 0,4-2 0,2-3 16,2-3-16,2-1 0,8-6 16,7-4-16,5-2 0,5-1 15,11-7-15,-1 0 0,3-2 16,2 1-16,-3 1 0,-12 5 15,-7 4-15</inkml:trace>
  <inkml:trace contextRef="#ctx0" brushRef="#br1" timeOffset="60738.0777">20896 6679 0,'0'0'0,"0"0"0,0 0 16,0 0-16,0 0 0,0 0 0,0 0 16,0 0-16,0 0 0,0 0 15</inkml:trace>
  <inkml:trace contextRef="#ctx0" brushRef="#br1" timeOffset="62771.16">18444 8174 0,'0'0'0,"0"0"16,0 0-16,0 0 0,0 0 0,0 0 15,0 0-15,0 0 0,0 0 16,27-6-16,-27 6 0,0 0 16,33 0-16,-33 0 0,29 2 15,-12-2-15,2 1 0,-3-1 16,-1 1-16,-3-1 0</inkml:trace>
  <inkml:trace contextRef="#ctx0" brushRef="#br1" timeOffset="63916.7574">19466 9107 0,'0'0'0,"-5"10"16,-2 5-16,-4 7 0,-1 5 0,-5 9 15,-1 4-15,1 0 0,2 1 16,-3 10-16,1 0 0,4-1 16,2-2-16,0 11 0,2 1 15,2-3-15,1-3 0,1 14 16,0 4-16,3-9 0,1-8 15,1 0-15,1 1 0,0 1 0,1 0 16,5 28-16,2-6 0,0-16 16,-1-11-16,8 5 0,4 3 15,-2-7-15,0-4 0,2-1 16,1-1-16,6 1 0,4 0 16,-10-13-16,-6-13 0,-6-7 0</inkml:trace>
  <inkml:trace contextRef="#ctx0" brushRef="#br1" timeOffset="64192.6746">19831 11304 0,'0'0'0,"12"8"0,1-3 0,7 4 16,7 2-16,-1 3 0,2-1 16,10 4-16,4 0 15,-1 0-15,-1 0 0,10 1 0,4-1 16,-2-4-16,-2 0 16,5-7-16,5-4 0,2-4 0,-4-3 15,5-6-15,-3-2 0,-4-8 16,-3-5-16,1-3 0,1-4 15,-2-4-15,-1-4 0,21-23 16,-8 3-16,-8 5 0,-5 3 0,1-4 16,0-2-16,-5 0 0,0-1 15,-5-3-15,-3-2 16,1 4-16,2 2 0,-2-9 0,-1-6 16,-3 4-16,0 2 0,-1-4 15,-1-2-15,1-1 0,-1 1 16,-11 23-16,-7 16 0,-6 11 15</inkml:trace>
  <inkml:trace contextRef="#ctx0" brushRef="#br1" timeOffset="69300.3378">27404 8567 0,'0'0'0,"-12"-4"0,-3 1 0,1-1 15,-5 1-15,-12 1 0,-6 1 16,-2 1-16,1 3 0,-17 0 16,-6 1-16,-8 1 0,4 3 15,-13 3-15,1 2 0,8 0 16,5-1-16,-14 9 0,-1 4 15,8-2-15,4-1 0,-31 20 16,8 3-16,7-3 0,8-3 0,-4 6 16,-2 3-16,8-3 0,4-2 15,-5 11-15,-4 8 0,9-8 16,5-5-16,-1 11 0,0 6 16,8-6-16,7-5 0,1 4 15,2 2-15,-2-6 0,1-4 16,0 10-16,2 5 0,6-6 15,6-4-15,1 7 0,1 7 16,-1-11-16,0-6 0,6 11 0,5 7 16,5-9-16,4-5 0,5-3 15,6-3-15,2-5 0,1-3 16,8 1-16,5-1 0,2-5 16,2-4-16,9 2 0,5 4 15,-6-6-15,-4-2 0,10-1 16,7-1-16,-3-4 0,0-4 0,7 3 15,5 0-15,-4-3 0,-2-3 16,7-4-16,6-1 16,1 0-16,-2 0 0,7-2 0,8-3 15,-6-4-15,-4-2 0,8 1 16,6 1-16,-1 1 0,-3 0 16,6-10-16,5-6 0,-11-1 15,-5-1-15,9-4 0,5 0 16,-9-3-16,-4-2 0,9-2 15,5-2-15,-6 2 0,-2 1 0,4-4 16,4-3-16,-5 1 0,-4-1 16,12-10-16,10-7 0,-8 2 15,-5 1-15,7-5 0,6-5 16,-4 0-16,-1-2 0,4-7 16,6-6-16,-30 19 0,-22 17 15,-14 10-15</inkml:trace>
  <inkml:trace contextRef="#ctx0" brushRef="#br1" timeOffset="69617.0833">28810 9387 0,'0'0'0,"3"-19"0,0 0 0,-1-4 16,1-2-16,0-11 0,-1-4 16,0-10-16,0 0 0,-3-3 15,-1-1-15,-1-2 0,-2 7 0,-6-4 16,-5-1-16,-2 3 0,-1 2 15,-5-3-15,-1 4 16,-2 6-16,1 4 0,-8 1 0,-5 1 16,3 3-16,2 3 0,-8 2 15,-6 2-15,0 2 0,-1 0 16,-31-3-16,0 6 0,11 8 16,4 2-16,-8 3 0,-4 1 15,2 6-15,1 2 0,-7 6 16,-6 1-16,6 3 0,6 0 0,-5 11 15,-5 7-15,5-4 0,3-1 16,-6-2-16,-4 2 0,28-8 16,18-5-16,12-3 0</inkml:trace>
  <inkml:trace contextRef="#ctx0" brushRef="#br1" timeOffset="69956.1265">27121 8579 0,'0'0'16,"0"0"-16,0 0 0,0 0 0,0 0 15,-25 7-15,25-7 0,0 0 16</inkml:trace>
  <inkml:trace contextRef="#ctx0" brushRef="#br1" timeOffset="73316.6458">12869 15415 0,'0'0'0,"0"0"15,0 0-15,0 0 0,0 0 0,0 0 16,0 0-16,25 11 0,-25-11 16,0 0-16,0 0 0,32 6 15,-32-6-15,27 2 0,-12 0 16,2 0-16,0-1 0,3 0 15,2 0-15,1 2 0,3 0 16,-1 0-16,1-2 0,8 2 0,1-1 16,1 0-16,1 1 0,-1-1 15,2 0-15,8-1 0,-1 0 16,1 0-16,2-1 0,-2 0 16,2-2-16,7 2 0,-1 1 15,2-2-15,1-1 0,-3-1 16,-2 0-16,10 0 0,0 1 15,-3 1-15,-1 2 0,1-2 0,-1-3 16,7 3-16,-3 1 0,2 2 16,2 1-16,-1-1 0,-1-1 15,27-2-15,-10-5 0,-9 1 16,-8-1-16,2 2 16,2 1-16,0-3 0,-1-1 0,1 2 15,2 2-15,-2 1 0,-1 0 0,6-2 16,3-2-16,-4 4 0,-3 1 15,2 2-15,1 0 16,0-2-16,0 1 0,2 1 0,1 2 16,-5-3-16,-4-3 0,5 1 15,3 0-15,-5 4 0,0 2 16,0-3-16,4-3 0,-4 0 16,-2-2-16,11 9 0,5 6 15,-5-4-15,-5-1 0,1-2 16,1-1-16,1 1 0,0 1 15,3 3-15,0 2 0,-2-1 0,-2-4 16,5-1-16,1-2 0,-3 0 16,-1-2-16,2 1 0,3 0 15,-5-1-15,-2-1 0,3 2 16,2 1-16,0-1 0,-1 0 16,-2 1-16,1-1 0,-6 0 15,-1 1-15,6-2 0,5 1 16,-6-2-16,-5 0 0,4-1 15,1 0-15,-2 0 0,-1 1 0,5-1 16,4 1-16,-4-2 0,-2 1 16,-1 0-16,-1-1 15,-2 0-15,-1 0 0,5-1 0,4-1 16,-3 0-16,-2 0 0,2 3 16,1 1-16,-5 4 0,-3 1 0,2-2 15,3-2-15,0-3 0,-1-3 16,2 2-16,1 0 15,-7 2-15,-6 1 0,4 0 0,5-2 16,-4-1-16,0-2 0,2 2 16,5 1-16,-3-1 0,-1-3 15,2 1-15,0 1 16,-4 4-16,-1 2 0,-2-2 16,-1-1-16,0-4 0,-1-2 0,7 1 15,4 0-15,-6 3 0,-2 3 16,1-1-16,1 1 0,-2-2 15,-1-1-15,4 0 0,1 0 16,-4 0-16,-5 1 0,2 1 0,2 0 16,-2-2-16,-1-1 0,4-1 15,3-2-15,-4 3 0,-3 1 16,2 0-16,2-1 0,-5 0 16,-3 1-16,7-2 0,5-1 15,-8 6-15,-5 4 0,0-5 16,-1-3-16,-3-2 0,0-2 15,4 1-15,4 0 0,1-1 0,1 2 16,10-1 0,7 0-16,-9 2 0,-9 3 0,-2 1 15,-3-1 1,-1-2-16,-2-1 0,10-3 0,8-1 16,-6 2-16,-3 1 0,-3 0 0,-4 1 15,-1 1-15,-3 1 0,3-3 16,1-3-16,2 2 0,1 0 0,-3 0 15,-1-1-15,-1 4 16,1 0-16,3 1 0,4 0 16,-4 0-16,-3 0 0,2-1 15,-1 0-15,-1-1 0,0 1 0,8-2 16,7-2 0,3 0-16,1-1 0,-19 5 0,-15 2 15,17 0-15,12-1 16,-6 0-16,-5-2 0,-8 2 0,-7-1 15,1 0-15,0 1 0,3-3 16,3-1-16,-4 3 0,-4 3 16,0 0-16,1 1 0,-5-2 15,-4-1-15,9 0 16,7 0-16,-2 1 16,-3-1-16,-12 3 0,-8 1 0,9 2 15,6 1-15,-10 1 16,-6 4-16,-9-4 0,-5 0 15,-3-2-15</inkml:trace>
  <inkml:trace contextRef="#ctx0" brushRef="#br1" timeOffset="89950.0289">27575 8754 0,'0'0'0,"0"0"0,0 0 16,-11-20-16,6 14 0,0-2 16,-2-2-16,-2 0 0,-1 0 15,-3 1-15,-3-2 0,-6-1 0,0-1 16,-4 1-16,-4 1 0,1 0 16,-1 2-16,-12-2 0,-3 2 15,3 1-15,3 1 0,-4 1 16,-4 2-16,-4 0 0,5 1 0,-3 0 15,-2 2-15,1 2 0,1 2 16,-8 0-16,0 2 16,3 0-16,2-3 0,-4 6 0,-4 2 15,6 1-15,4 1 0,-11 4 16,-1 4-16,8-4 0,5-2 0,-2 3 16,-1 0-16,5 6 15,2 5-15,-27 14 0,0-2 16,22-14-16,16-6 0,11-7 0</inkml:trace>
  <inkml:trace contextRef="#ctx0" brushRef="#br1" timeOffset="91200.1997">25025 9417 0,'0'0'0,"-11"11"0,0 1 16,2-3-16,-1 2 0,-9 6 16,-3 6-16,-4 6 0,1 0 0,1 3 15,0 4-15,-1 4 0,1-3 16,-1 1-16,-1 1 15,2-2-15,6 0 0,-3 7 16,1 1-16,3-7 0,4-5 0,1 4 16,1 5-16,2-6 0,1-3 15,2 5-15,1 3 0,1-3 16,0-3-16,1 1 0,2 3 16,0-3-16,-1 0 0,2 6 15,0 2-15,1-1 0,1-1 0,2 9 16,-1 3-16,1-4 0,2-1 15,0 1-15,3 2 16,-1-4-16,0-5 0,6 1 0,5 1 16,1-3-16,0-2 0,0-1 15,1 1-15,1-4 0,2 0 16,6 5-16,6 2 0,-10-9 16,0 1-16,17 17 0,0-1 15,-17-26-15,3-3 0,18 18 16,-2 1-16,-14-12 0,2 3 0,17 12 15,-2-4-15,-2-11 0,-3-9 16,6 1-16,4-2 0,-6 0 16,-5-1-16,7 0 0,5 1 15,-7-9-15,-4-5 0,6 0 16,4 1-16,-4-1 0,0 0 0,5-2 16,3-2-16,-2-1 0,-2-2 15,6-7-15,5-3 16,-8-3-16,-5-2 0,6-4 0,6 0 15,-7-1-15,-3 1 0,8-10 16,4-6-16,-6 1 0,-3 1 16,6-3-16,4-3 0,-5 5 15,-4 4-15,7-7 0,6-6 16,-9 2-16,-3 2 0,3-5 16,4-4-16,-3 5 0,-2 5 0,4-10 15,3-8-15,-6 2 16,-5 1-16,5-5 0,3-5 15,-5 7-15,-4 6 0,3-8 16,3-3-16,-6 3 0,-3 1 0,1-3 16,0-3-16,-6 8 0,-4 3 15,0-4-15,0-4 0,-5 2 16,-5 2-16,3-2 0,2-3 16,-9 7-16,-5 3 0,1-7 15,0-3-15,-4 8 0,-3 6 0,-2-2 16,0-1-16,-6 2 0,-4 3 15,0-6-15,-2-5 0,0 10 16,-1 4-16,-5 0 0,-3-1 16,-2 2-16,-3 2 0,-6 1 15,-3 1-15,1 0 0,0 2 16,-3-3-16,-2-1 0,3 7 0,1 4 16,-10-4-16,-9-4 15,6 5-15,4 5 0,-3-1 16,0 0-16,-3 2 0,-2 2 0,-1 0 15,-3-2-15,3 4 0,0 5 16,-6-5-16,-3 0 0,1 1 16,0 4-16,-5-1 0,-3 1 15,6 4-15,3 1 0,-8 0 16,-5 0-16,5 2 0,0 3 16,-2 2-16,-4-1 0,3 4 0,1-1 15,-7 0-15,-7-3 16,10 4-16,5-1 0,-7 3 0,-2-1 15,1 6-15,1 2 0,-7 0 16,-7 0-16,10 0 0,7-2 0,-8 3 16,-6 2-16,7 1 15,6 1-15,-6 3 0,-4 2 16,3-4-16,3-1 0,-2 2 16,-2 1-16,9-1 0,6-2 0,-7 7 15,-3 4-15,2-1 16,3-2-16,-7 2 0,-4 1 0,7 0 15,5 3-15,-7 3 0,-6 4 16,4-4-16,3-2 0,-1 8 16,-1 7-16,8-3 0,4-2 15,-7 4-15,-7 4 0,3-5 16,4-1-16,0 8 0,2 8 16,4-5-16,3 0 0,-2 3 15,0 2-15,7-2 0,4 0 0,-6 8 16,-5 6-16,17-21 0,10-13 15,7-11-15</inkml:trace>
  <inkml:trace contextRef="#ctx0" brushRef="#br1" timeOffset="111000.1193">4922 17376 0,'0'0'0,"0"0"0,0 0 16,0 0-16,0 0 0,0 0 16,0 0-16,0 0 0,0 0 15,13 22-15,-13-22 0,0 0 0,21 19 16,-21-19-16,16 13 0,-4-7 15,-1 0-15,4 0 16,1-2-16,2-1 0,-1 1 0,4-1 16,2 1-16,2 0 0,1-1 15,9 2-15,2 0 0,0-1 16,2-1-16,10 4 0,3 2 16,-2-1-16,-6-2 0,13 3 15,1 2-15,-5-2 0,-3-1 16,1 1-16,3 2 0,3-1 0,-4-1 15,4-1-15,3 0 0,-6 0 16,-2-2-16,10 2 0,-4 0 16,-2 2-16,-2 1 0,6 2 15,3-1-15,-4-2 0,-2 0 16,24 5-16,-7 0 0,-9 0 16,-7 0-16,2-4 0,3-4 15,-5 0-15,-2 0 0,3-2 16,3 0-16,-3-2 0,0 1 0,7-4 15,5-2-15,-6 2 0,-1 0 16,9-2-16,5-1 0,-9-1 16,-7-1-16,7 0 0,6 0 15,-4 1-15,-3 0 0,7 1 16,3 0-16,-5 3 0,-4 0 0,7 2 16,4 1-16,-10-1 15,-6-1-15,11 1 0,9 0 16,-3 0-16,-4-1 0,5-2 0,4-1 15,-5 1-15,-6 1 0,10 0 16,5-1-16,-7-2 0,-5 0 16,3-3-16,2-2 0,-3 0 15,-4-1-15,10 0 0,5 0 16,-8 1-16,-7 0 0,10 1 16,7 1-16,-6-2 0,-5-1 0,7 2 15,2 2-15,-6 3 16,-5 2-16,5-2 0,2-2 15,-4 0-15,-3-2 0,1 4 0,3 0 16,-5-2-16,-4-2 0,7-4 16,5-2-16,-10 2 0,-7 3 15,3-4-15,5-3 0,-10 2 16,-6 1-16,4 4 0,3 3 16,-8-2-16,-6-1 0,2 3 15,2 1-15,-10 1 0,-4-3 0,2 2 16,1 0-16,-1 0 0,-3-1 15,4 1-15,3 1 0,0-1 16,1-1-16,9-3 0,8-3 16,-22 3-16,-15 2 0,-10 2 15</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5"/>
    </inkml:context>
    <inkml:brush xml:id="br0">
      <inkml:brushProperty name="width" value="0.05156" units="cm"/>
      <inkml:brushProperty name="height" value="0.05156" units="cm"/>
      <inkml:brushProperty name="color" value="#00BFF3"/>
    </inkml:brush>
  </inkml:definitions>
  <inkml:trace contextRef="#ctx0" brushRef="#br0">88328 25635 426,'0'-36'3,"0"8"4,0 6 6,0 7 4,0 3 6,0 2 5,0 1 4,0 1 6,0 5 5,0 11 6,0 11 6,0 11 7,-1 6-3,0 1-12,-2 0-11,0 2-12,-2 1-8,0 4-5,-1 3-3,-1 2-6,-1 3-3,0 0-7,0 1-5,1 2-5,0-2-5,2-1-6,2-2-4,2-2-6,1-4-1,2-6 1,0-6 2,2-5 2,0-6-1,0-3-5,-1-4-5,1-4-4,0-4 2,0-3 9,0-2 9,0-4 9</inkml:trace>
</inkml:ink>
</file>

<file path=ppt/ink/ink8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7T18:09:06"/>
    </inkml:context>
    <inkml:brush xml:id="br0">
      <inkml:brushProperty name="width" value="0.09701" units="cm"/>
      <inkml:brushProperty name="height" value="0.09701" units="cm"/>
      <inkml:brushProperty name="color" value="#FF0000"/>
    </inkml:brush>
  </inkml:definitions>
  <inkml:trace contextRef="#ctx0" brushRef="#br0">1531 910,'0'-18,"0"18,0 0,0 0,0 0,0 0,0 0,0-18,0 18,0 0,0 0,0-18,0 18,0 0,0 0,0-18,0 18,0 0,18-19,-18 19,0 0,0-18,-18 18,18 0,0 0,0-18,0 18,0 0,0 0,-18-18,18 18,0 0,-18 0,18 0,-18 0,18-18,-18 18,0 0,18 0,-18 0,0-18,0 18,-18 0,18 0,0-18,0 18,0-18,0 18,0 0,0 0,18 0,-18-18,0 18,0 0,18 0,-18 0,0 0,18 0,-18 18,0-18,0 0,18 0,-18 18,0-18,0 18,0-18,18 18,-17-18,-1 18,0 0,0-18,0 18,0 0,0-18,0 19,0-1,0-18,0 18,0-18,18 18,-18-18,0 0,18 18,0-18,-18 18,18-18,0 0,0 18,0-18,0 18,-18-18,18 18,0-18,0 18,0-18,0 18,0 0,0 0,18 0,-18 0,0 0,0 0,0 1,0-19,0 18,18-18,-18 18,0-18,18 18,-18-18,18 18,0-18,-18 0,18 18,-18-18,18 18,-18-18,18 0,-18 18,0-18,18 0,-18 18,0-18,18 0,-18 0,0 0,18 0,-18 18,18-18,0 0,0 18,-18-18,18 0,-1 0,-17 18,18-18,0 0,0 18,0-18,-18 0,18 0,0 0,-18 0,18 18,-18-18,18 0,-18 18,0-18,18 0,-18 0,0 0,18 0,-18 0,18 0,-18 0,18 0,0 0,0 0,-18 0,18 0,0-18,0 18,0-18,18 0,-18 0,0 0,0 0,0 0,18 18,-18-18,0 0,0 18,-18-18,18 18,0 0,-18-18,0 18,17 0,-17 0,0 0,0 0,18-18,-18 18,18-18,-18 18,18-18,-18 18,0 0,0-19,0 19,18-18,-18 0,0 18,0-18,18 18,-18-18,0 0,0 18,0-18,0 18,0 0,0-18,0 18,0 0,0-18,0 0,0 18,0-18,0 0,0 0,0 18,-18-18,18 0,0 0,0 18,-18-18,18 18,0-19,-18 19,0-18,18 18,-18-18,1 18,-1-18,0 18,18 0,-18 0,18-18,-18 18,18 0,-18 0,18-18,0 18</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7T18:09:06"/>
    </inkml:context>
    <inkml:brush xml:id="br0">
      <inkml:brushProperty name="width" value="0.09701" units="cm"/>
      <inkml:brushProperty name="height" value="0.09701" units="cm"/>
      <inkml:brushProperty name="color" value="#FF0000"/>
    </inkml:brush>
  </inkml:definitions>
  <inkml:trace contextRef="#ctx0" brushRef="#br0">1025 1335,'0'0,"0"0,0 0,0 0,0 0,18 0,-18 18,17-18,-17 0,0 17,17-17,-17 18,18-18,-18 0,17 0,-17 18,17-18,1 0,-18 0,17 0,-17 17,18-17,-1 0,-17 18,17-18,1 0,-18 0,17 0,0 17,-17-17,18 0,-1 0,-17 0,17 0,-17 0,18 0,-1 18,-17-18,0 0,17 0,-17 0,0 0,18 0,-18 18,17-18,-17 0,0 0,18 0,-18 0,17 0,0-18,1 18,-18 0,17 0,0 0,1 0,-1 0,0 0,-17 0,18 0,-1 0,-17 0,18-18,-18 18,17 0,-17 0,0 0,17 18,-17-18,0 0,0 0,18 0,-18 0,0 0,17 0,-17 0,0-18,0 18,17 0,-17 0,0 0,18-17,-18 17,0 0,17 0,-17 0,17-18,-17 18,18 0,-18 0,17 0,1 0,-18-17,17 17,-17 0,17 0,-17 0,0-18,0 18,0 0,18 0,-18-18,0 18,0 0,0 0,0-17,17 17,-17 0,0 0,17-18,-17 18,18-18,-18 18,0-17,17-1,-17 1,17-1,-17 0,18 18,-18-17,0-1,17 18,-17-18,0 18,18-17,-18-1,0 18,0-17,17-1,-17-17,0 17,0 0,0-17,-17 18,17-19,-18 19,18-19,-17 19,-1-1,1-17,0 17,-18 1,18-19,-1 19,1-1,0 18,-1-17,1-1,-18 0,18 1,-1-1,-16 18,16-18,1 1,17 17,-17-18,-1 18,1-17,-1-1,18 18,-17 0,0-18,17 18,-18 0,18-17,-17 17,17 0,-17-18,17 18,-18 0,18-18,-17 18,17 0,0 0,-17-17,17 17,0 0,-18 0,18-18,0 18,-17 0,17 0,0 0,-18 0,18-17,0 17,-17 0,17 0,-17 0,17 0,0 0,0 0,-18 0,18 0,0 0,-17 0,17-18,0 18,-17 0,17 0,-18 0,18 0,-17 0,0 0,-1 0,18 18,-17-18,0 0,-1 0,1 17,-1-17,1 18,0-18,-1 17,1-17,0 18,-1 0,18-18,-17 17,0-17,17 18,-18-18,18 18,0-18,-17 0,17 17,-18 1,18-1,-17 1,17 0,-17-1,17 1,0 0,0-1,-18 1,18-1,0 1,0 0,0-1,0 19,-17-19,17 1,0-1,0 1,0 0,0-1,0 1,0-18,0 18,0-18,0 17,0 1,0-18,0 17,0-17,0 18,0-18,0 18,0-18,0 17,0-17,0 18,0 0,0-18,0 17,0-17,0 18,0-1,0 1,0-18,0 18,0-18,0 17,0 1,0-18,0 18,0-18,0 0,0 17,0-17,0 0,0 0,0 0,0 18,0-18,0 0,0 17,0-17,0 0,17 0,-17 0,0 0,0 0,0 0,18 0,-18 0,0 0,0 0,0 0,0 0,0 0,0 0,0 0,0 0,0 0,0 0,0 0,17 0,-17 0,0 0,0 0,0 0,0 0,0 0,0 0,0 0,0 18,0-18,0 0,0 0,0 0,0 0,0 0,0 0,0 0,0 0,0 0,17 0,-17 0,0 0,0 0,0 0,0 0,18 0,-18 0,0 0,0 0,17 0,-17 0,18 0,-18 0,17 0,-17 0,0 0,17 0,-17 0,18 0,-18 0,17 18,-17-18,0 0,17 0</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7T18:09:06"/>
    </inkml:context>
    <inkml:brush xml:id="br0">
      <inkml:brushProperty name="width" value="0.09701" units="cm"/>
      <inkml:brushProperty name="height" value="0.09701" units="cm"/>
      <inkml:brushProperty name="color" value="#FF0000"/>
    </inkml:brush>
  </inkml:definitions>
  <inkml:trace contextRef="#ctx0" brushRef="#br0">895 531,'0'-18,"0"18,0 0,0 0,0 0,0 0,0 0,0 0,0 0,0 0,0 0,0 0,0 0,0 0,0 0,0 0,0 0,0 0,0 0,18 0,-18 0,0 0,0 0,0 0,0 0,0 0,0-17,0 17,0 0,0 0,0 0,0 0,0 0,0 0,17 0,-17 0,0 0,0 0,0 0,0 0,0 0,0 0,0 0,0 0,0 0,0 0,0 0,0 0,18 0,-18-18,0 18,0 0,17 0,-17 0,0 0,18 0,-18 0,18 0,-18 0,0 0,17 0,-17 18,0-18,18 0,-18 0,0 0,0 0,17 0,-17 0,0 0,0 0,18 0,-18 0,0 0,0 0,17 0,-17 0,0 0,0 0,0 0,18 17,-18-17,0 0,18 18,-18-18,0 0,17 17,-17-17,0 0,18 18,-18-18,0 0,0 18,17-18,-17 0,0 0,0 17,0-17,0 18,0-18,0 17,0-17,0 18,0-18,0 18,0-1,-17-17,17 18,0-1,-18 1,18-18,0 18,-17-1,-1 1,0-1,1 1,-1-18,1 18,-1-18,1 17,17-17,-18 18,18-18,-18 17,18-17,-17 0,17 0,0 18,-18-18</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4-11-07T18:09:06"/>
    </inkml:context>
    <inkml:brush xml:id="br0">
      <inkml:brushProperty name="width" value="0.09701" units="cm"/>
      <inkml:brushProperty name="height" value="0.09701" units="cm"/>
      <inkml:brushProperty name="color" value="#FF0000"/>
    </inkml:brush>
  </inkml:definitions>
  <inkml:trace contextRef="#ctx0" brushRef="#br0">899 513,'0'0,"0"0,0 0,0 0,0 0,0 0,0 0,0 0,0 0,17 0,-17 0,0 0,0 0,0 0,0 0,0 0,18 0,-18 0,0 0,0 0,0 17,0-17,0 0,0 17,17-17,-17 0,0 0,0 0,0 17,0-17,0 0,0 0,0 0,0 0,0 0,0 0,0 0,0 0,18 0,-18 0,0 0,0 0,0 0,0 0,0 0,0 0,0 0,0 0,0 0,0 0</inkml:trace>
</inkml:ink>
</file>

<file path=ppt/ink/ink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17"/>
    </inkml:context>
    <inkml:brush xml:id="br0">
      <inkml:brushProperty name="width" value="0.06287" units="cm"/>
      <inkml:brushProperty name="height" value="0.06287" units="cm"/>
      <inkml:brushProperty name="color" value="#FED406"/>
    </inkml:brush>
  </inkml:definitions>
  <inkml:trace contextRef="#ctx0" brushRef="#br0">57456 6018 349,'-35'-7'0,"9"1"0,9 0 0,9 2 0,5 2 8,3 4 16,4 4 16,2 4 15,2 0 4,0 1-11,0-2-10,0 0-11,0-2-5,1-1-2,2-1-2,0 0-1,1-2-1,1 0-1,1-2-2,2 0 0,1-3-1,5 0-3,3-3 0,5-2-3,1-1 1,-2 1-1,0-1 2,-1 0 0,0 0-1,-1 0-1,1 1-3,-1-1-2,0-1-2,1 0 0,-1-1-2,1-1-1,-1-1 0,-1 0 0,-1 1 1,-1-1 0,0 1 1,1 2 1,1 2 1,1 3 0,-1 1 1,-1 2 1,-3 2 2,-1 2 0,-2 2 1,1 3 1,-1 3 2,1 4 0,-1 0 1,-1 1 0,-1 0-2,0-1 0,-1 0-1,1-1-1,1-1-1,1 0 0,1-3-2,1-1 1,1-2-1,2-2 0,0-2-1,2 0-1,3-2-2,1 0-2,3-3 0,1 0 0,2-3-1,2-2 0,2-1 1,-1 1-1,0-1 1,0 0 0,0 0 1,-2 2 0,0 1 2,-1 1 1,-1 0 0,-2 3 0,0 2 0,-1 3 0,-2-1 0,-1 1 2,-3 0 0,-1 0 2,-1 0 0,-1 0 0,1 0-2,-1 0 1,1-1-1,1-1 1,1 0 1,1-1 0,1-1 1,1 0 1,1 0 0,1 0 0,0 0 0,0 0 0,1 0-1,-1 0 0,0 0 0,1 1-2,-1 2-1,1 0-1,0 0 0,2 0 0,2-2-1,3 0 1,1-2-1,4-4-3,2-2-1,4-3-4,0-3 1,0 0 0,-2-1 2,0-1 1,-1 1 1,0 3 1,0 2 1,0 4 0,-2 2 2,-4 2 1,-4 2 1,-3 2 2,-3 2 0,-2 2 0,0 1 1,-1 3 0,0 0 0,-1 0-2,1-2 0,-1-1-2,2-1 0,5-2-1,3-2 1,4-2 0,4-3-1,2-4-2,4-4-1,2-3-2,1-3-1,-2 2 1,-2 1 2,-2 1 0,-2 2-1,-4 2-1,-2 4-1,-3 3-2,-2 2 0,2 2 4,1 1 2,1 3 2,0 1 3,2 0 2,1 0 2,0 0 2,2-2 0,2-1-3,2-2-1,2-2-3,2-2-2,0-4-3,1-2-2,2-3-3,0-3-1,2 0 1,0-1 1,1-1 0,-1 1 0,-2 3-2,-4 2 0,-2 4-1,-4 3 0,-4 4 2,-4 4 2,-3 4 1,-3 2 2,0 3 2,1 1 3,-1 3 1,0 0 2,-1-3-2,-1-1 0,-1-2 0,1-3-2,5-1-1,2-2-2,6-2-1,3-4-2,6-6-3,4-6-4,6-5-2,1-4-2,-1 1 1,-1-1 2,0 1 0,-4 1 2,-3 4 1,-4 4 2,-4 5 2,-4 1 2,-3 2 3,-5 0 4,-4 2 2,-2 1 3,-1 2 2,-1 2 1,-1 2 1,1 0 2,3 1 0,3 0 0,3 0 1,3-2-2,2-1-3,4-2-3,3-2-3,2-2-3,5-4-2,4-2-2,4-3-3,2-1-3,-1 0-6,1 2-5,0 1-7,-2 2-7,-3 6-11,-2 4-11,-4 6-10,-6 1-4,-10-1 4,-9-1 3,-10 0 3</inkml:trace>
</inkml:ink>
</file>

<file path=ppt/ink/ink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19"/>
    </inkml:context>
    <inkml:brush xml:id="br0">
      <inkml:brushProperty name="width" value="0.0503" units="cm"/>
      <inkml:brushProperty name="height" value="0.0503" units="cm"/>
      <inkml:brushProperty name="color" value="#FED406"/>
    </inkml:brush>
  </inkml:definitions>
  <inkml:trace contextRef="#ctx0" brushRef="#br0">84447 1628 437,'-17'-14'75,"-2"1"-13,-1 2-13,-3 2-11,1 2-10,3 1-4,3 0-4,3 2-6,-1 0-2,-2 2 0,-3 0-1,-3 2 0,0 0-1,1 0 1,3 0 0,1 0 0,1 1-1,-2 2-1,0 2-2,-1 2-2,-1 1-2,-3 3 0,-1 2-1,-3 2-2,-1 1 1,-3 3 0,-1 1 0,-2 3 0,-1 0 1,0 1 0,-1-1 1,1 1 0,0 0 1,1 3 0,1 1 0,2 3 0,0-1 0,1 0-1,1-1 1,1-1-1,2-1 0,1 1 1,3-1-1,1 1 0,1-1 1,1 0-1,-1 1 1,1-1-1,0 1 1,2-1 0,3 0-1,1 1 0,2-1 0,1 1-1,0-1-1,2 1-1,0-1-1,2 0 1,1 1 1,1-1 1,1 0 0,3 1 0,4-1 0,2 1 0,3-1 1,2 1-1,2-1 1,1 0 0,3 0 0,1-1 0,3-1 0,2-1-1,1 0 0,4-1-3,3 1-3,3-1-1,2 1-3,3 1-2,1 1-4,2 1-2,2-1-5,2-1-5,2-3-6,2-1-5,0-2-4,0-1-4,-2-1-2,0 0-4,-5-3 1,-8-3 2,-7-3 2,-9-2 3</inkml:trace>
</inkml:ink>
</file>

<file path=ppt/ink/ink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1"/>
    </inkml:context>
    <inkml:brush xml:id="br0">
      <inkml:brushProperty name="width" value="0.03968" units="cm"/>
      <inkml:brushProperty name="height" value="0.03968" units="cm"/>
      <inkml:brushProperty name="color" value="#FED406"/>
    </inkml:brush>
  </inkml:definitions>
  <inkml:trace contextRef="#ctx0" brushRef="#br0">7284 9933 554,'-8'-8'2,"-2"2"5,0 1 4,-1 0 5,1 3 3,6 2 3,4 4 2,6 2 3,2 1-1,0 0-4,-1-2-4,1 0-5,3-1-2,7 1 1,8 2 0,6 0 0,5 1 0,6 0 1,4-1 0,6 1 1,5-1-1,9-2 1,7-3-1,9 0 1,4-2-2,4 0-2,3 0-1,2 0-3,4-2 0,4 0-1,4-3 0,4-2 0,3-2-1,2-1 0,4-3 0,4-2-1,0 0-1,2-1 1,1 1 0,1-1 0,-2 1-1,-3 3-5,-5 1-4,-3 2-3,-4 2-3,-3 1-3,-2 0-3,-4 2-2,-4 1 0,-8 2 2,-6 2 1,-7 2 2,-6 2-2,-5 3-2,-5 4-4,-5 2-4,-6 0 1,-8-3 3,-7-3 3,-9-2 4,-5-2-2,-3 0-6,-3-1-7,-2 1-6</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1"/>
    </inkml:context>
    <inkml:brush xml:id="br0">
      <inkml:brushProperty name="width" value="0.0454" units="cm"/>
      <inkml:brushProperty name="height" value="0.0454" units="cm"/>
      <inkml:brushProperty name="color" value="#FED406"/>
    </inkml:brush>
  </inkml:definitions>
  <inkml:trace contextRef="#ctx0" brushRef="#br0">20443 7047 484,'-8'-8'2,"2"2"2,1 1 3,1 0 3,1 1 4,3 1 3,4-1 4,2 0 5,2 0 0,2 2-2,0 0-2,1 2-2,2 0-3,0 2-1,1 0-1,1 2-2,1 0-2,0 0-1,-1-1 0,1 1-2,0 0 0,-1 0 0,1 0 1,0 0 1,0 0 0,1 0 0,1 0 1,1 0 0,0 0-1,1 2 0,0 0-1,-1 1-2,3 3 1,3 4 1,4 3 1,5 5 1,-1 4 0,-3 5-1,-5 4-2,-3 6 0,-6 4-1,-3 4 1,-6 4-1,-4 4 1,-7 4-3,-8 5-7,-8 5-5,-7 5-7,-11 6-6,-12 8-7,-13 8-6,-13 7-7,1-4-3,13-18 2,14-17 2,14-18 2,7-10-2,1 0-3,1-1-4,1-1-3</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5"/>
    </inkml:context>
    <inkml:brush xml:id="br0">
      <inkml:brushProperty name="width" value="0.04461" units="cm"/>
      <inkml:brushProperty name="height" value="0.04461" units="cm"/>
      <inkml:brushProperty name="color" value="#FED406"/>
    </inkml:brush>
  </inkml:definitions>
  <inkml:trace contextRef="#ctx0" brushRef="#br0">40482 17769 493,'-1'-14'-7,"-2"2"7,-2 4 7,-2 3 7,-1 1 5,-2 0 1,0 0 4,-1 0 2,-1 1-1,1 2-4,-1 2-4,0 2-3,0 3-3,1 2 0,-1 3 0,0 3 0,0 2-1,1 2 0,-1 0-1,0 1-2,1 0 1,1 1-1,0-1 0,2 1 0,0 0-1,0 1 2,0 1 0,1 1 1,0 0-1,2-1-2,2-1-1,2-1-2,1-1-2,2-3 0,0-1-1,2-2-1,1-2-1,3-1-3,4 0-1,2-2-2,3-1-1,1-2 0,3-3 0,1 0-1,2-5 0,1-4 0,1-6 1,1-3-1,0-5 0,-1 0-2,-1-1-2,-1-1-1,-1-1-1,1-3 0,-1-1 0,1-2 1,-2-1 0,-1-1 1,-3 1 0,-1 0 2,-3 0 2,-1 1 3,-2 1 5,-2 1 3,-2 2 3,-2 1 3,-3 3 4,0 1 2,-2 3 3,0 1 1,0 2 1,0 3 3,-2 4 3,-2 8 7,-4 8 6,-2 7 7,-1 6 0,1 1-7,0 3-7,2 1-7,1 1-4,0-1-4,2-1-3,1-1-4,0 0-1,2-1-3,0 1 0,2-1-3,0 1-2,0 1-5,0 1-4,0 1-6,0-1-3,0 0-4,0-1-5,0-1-3,0-2-1,0-3 1,0-3 2,0-2 2</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5"/>
    </inkml:context>
    <inkml:brush xml:id="br0">
      <inkml:brushProperty name="width" value="0.03784" units="cm"/>
      <inkml:brushProperty name="height" value="0.03784" units="cm"/>
      <inkml:brushProperty name="color" value="#FED406"/>
    </inkml:brush>
  </inkml:definitions>
  <inkml:trace contextRef="#ctx0" brushRef="#br0">41950 18512 581,'15'-14'0,"-1"1"6,-1 2 5,0 3 5,-2 1 4,1 2 5,0 2 3,0 2 3,0 1 2,1 2-1,1 0-1,1 2-1,0 1-2,-2 3-3,-3 3-3,-1 4-3,-2 2-3,-2 3-2,-2 3-4,-2 3-3,-3 2-1,-2 2-2,-4 2-1,-2 3-2,-1-2-1,1-2-1,0-3-2,2-3-3,1-3 0,1-3-3,0-3-1,2-3-2,3-4-3,6-6-6,5-6-5,7-6-6,3-4-2,1-3-3,1-3-1,1-3-2,-2 0 0,-3 5 0,-4 3 1,-4 4 1</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06"/>
    </inkml:context>
    <inkml:brush xml:id="br0">
      <inkml:brushProperty name="width" value="0.05048" units="cm"/>
      <inkml:brushProperty name="height" value="0.05048" units="cm"/>
      <inkml:brushProperty name="color" value="#00BFF3"/>
    </inkml:brush>
  </inkml:definitions>
  <inkml:trace contextRef="#ctx0" brushRef="#br0">88700 27122 435,'8'-18'2,"2"-2"4,0-3 3,1-3 4,1 0 5,0 1 6,-1 3 7,1 2 6,-1 1 3,0 4 0,-2 3 0,-1 3 0,0 5-3,-2 10-2,-1 8-4,0 9-2,-3 4-7,-2 1-7,-4-1-9,-2 0-7,-1-1-6,2-3 0,2-3 0,2-2-1,5-7-6,6-7-9,7-8-11,7-7-9,4-7-3,-1-2 4,0-3 5,1-3 4,-2 0 3,-1 1 5,-3 3 2,-1 2 4,-2 1 4,-3 4 4,-1 3 4,-2 3 3,-2 3 13,-1 4 22,0 4 20,-2 4 22,-1 4 3,-2 5-13,-3 5-13,0 5-14,-1 2-8,1 1-5,3-1-4,2 1-4,2-2-4,0-2-1,1-1-3,2-2-1,0-3-2,1-1 0,1-3-1,1-1-1,1-3 0,2-2-1,0-4 0,1-2 0,0-5-4,1-2-4,0-5-5,-1-4-4,0-3-3,-1-3 1,0-3 1,-2-3 1,-2-2 2,-1-1 3,-2 0 3,-2-2 3,-2 0 1,-2 1 1,-3 2 0,0 0 0,-5 2 1,-2 3-1,-5 3 0,-4 3-1,-3 2-2,-3 4-5,-3 3-5,-3 3-4,-4 2-4,-5 3-2,-4 4-1,-6 2-3,0 2 1,6 0 4,4 0 3,5 0 5,4-1-2,3-1-7,3-1-7,3 0-7</inkml:trace>
</inkml:ink>
</file>

<file path=ppt/ink/ink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5"/>
    </inkml:context>
    <inkml:brush xml:id="br0">
      <inkml:brushProperty name="width" value="0.0441" units="cm"/>
      <inkml:brushProperty name="height" value="0.0441" units="cm"/>
      <inkml:brushProperty name="color" value="#FED406"/>
    </inkml:brush>
  </inkml:definitions>
  <inkml:trace contextRef="#ctx0" brushRef="#br0">43606 17966 498,'-8'-7'9,"0"2"16,1 2 16,-1 2 17,0 3 4,0 6-10,0 4-9,1 5-10,-1 3-6,0 1-3,0 1-3,0 1-3,1 1-3,-1-1 1,0 1-2,0-1 0,1 1-1,0-1-4,2 0-4,1 1-2,0-1-5,2 1-4,0-1-3,2 1-5,1-2-6,4-3-7,2-3-7,3-3-8,4-4-4,1-4 1,4-6 0,4-4 1,-2-3 2,-1-2 4,-5 0 6,-1-1 3,-3-1 4,1 0 2,0 1 1,0-1 2</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6"/>
    </inkml:context>
    <inkml:brush xml:id="br0">
      <inkml:brushProperty name="width" value="0.05163" units="cm"/>
      <inkml:brushProperty name="height" value="0.05163" units="cm"/>
      <inkml:brushProperty name="color" value="#FED406"/>
    </inkml:brush>
  </inkml:definitions>
  <inkml:trace contextRef="#ctx0" brushRef="#br0">44609 17809 426,'-8'-7'2,"2"1"7,1 0 5,0 2 5,2 2 6,2 6 4,2 4 6,2 5 5,0 4-1,0 1-5,-2 3-5,0 2-6,-1-1-5,0 0-4,0-1-5,0 0-4,0-1-3,0 1-1,0 1-1,0 1-1,-1-1-2,0-1-6,-2-3-3,0-1-6,-1-7-7,0-9-11,0-9-10,1-11-11,0-3 1,3 1 14,4 3 12,2 1 13,2 2 10,2 1 7,0 1 6,1 0 7,2 2 6,0 1 4,1 0 4,1 2 4,-1 1 1,-1 2-4,-2 3-4,-2 1-3,-1 0-6,2-1-6,0 0-7,1-1-7,1-1-9,0 2-9,-1 0-10,1 2-11,-1-2-1,-3-2 5,-1-4 7,-2-2 5,-1-2 5,0-1 6,0-1 4,0-1 5,0-2 4,0 0 0,-1-1 1,2-1 2,-2 1 4,1 1 8,0 2 9,0 3 8,0 4 10,0 8 10,0 8 10,0 7 10,-1 6 1,-2 1-12,-2 3-9,-2 1-11,-2 2-8,0 1-4,-1 1-4,-2 1-4,1 0-3,-1 0 0,0 0-2,0 1 0,1-2-1,2 0 0,2-1 0,2-1 0,4-4-15,6-7-30,6-7-31,5-6-31,2-6-7,-3-2 15,-3-4 14,-2-2 15</inkml:trace>
</inkml:ink>
</file>

<file path=ppt/ink/ink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7"/>
    </inkml:context>
    <inkml:brush xml:id="br0">
      <inkml:brushProperty name="width" value="0.05381" units="cm"/>
      <inkml:brushProperty name="height" value="0.05381" units="cm"/>
      <inkml:brushProperty name="color" value="#FED406"/>
    </inkml:brush>
  </inkml:definitions>
  <inkml:trace contextRef="#ctx0" brushRef="#br0">46260 18048 408,'5'-14'9,"-5"4"10,-4 4 10,-5 4 10,-2 3 4,0 0 0,2 2 0,1 0-1,0 2-2,2 2-5,1 1-5,0 3-4,1 2-4,0 0-3,0 1-2,1 1-4,-2 2 0,2 3 0,-1 3 0,0 3 1,0 1-3,2-3-4,0-1-6,2-3-4,0-1-4,2-1-2,0-1-3,2 0-3,1-3-3,3-3-2,4-3-5,2-2-2,3-5-3,3-4-1,3-6-1,3-4-2,1-5 1,1-5 5,-1-5 2,1-4 5,-2-4 0,-3 1-2,-3 0-2,-3 0-3,-3 0 2,-1 3 4,-2 2 5,-2 1 4,-2 4 4,-1 4 6,0 3 5,-1 4 5,-2 3 5,-1 1 7,0 0 7,-2 2 5,0 4 9,0 8 11,0 8 11,0 7 11,0 5-1,0 1-14,0 1-15,0 1-13,0 0-8,0 1-3,0-1-3,0 1-1,0 0-6,0 0-8,0 2-6,0 1-9,1 0-8,0-2-9,2 0-9,0-1-10,2-2-8,0-5-7,1-3-8,2-4-7</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5:27"/>
    </inkml:context>
    <inkml:brush xml:id="br0">
      <inkml:brushProperty name="width" value="0.0501" units="cm"/>
      <inkml:brushProperty name="height" value="0.0501" units="cm"/>
      <inkml:brushProperty name="color" value="#FED406"/>
    </inkml:brush>
  </inkml:definitions>
  <inkml:trace contextRef="#ctx0" brushRef="#br0">48300 17122 439,'37'-19'30,"-6"7"3,-4 8 1,-4 8 2,-2 6 1,2 4 0,4 3-2,3 5 0,2 2-1,-1 2-1,0 3 0,1 1 0,-2 2-2,0-1-5,-1 0-3,-1 0-3,-3 3-5,-5 3-4,-5 4-4,-4 4-4,-9 5-2,-12 7 1,-12 8 2,-11 6 1,-6 0-3,0-6-4,0-5-7,-1-6-4,2-6-17,2-6-26,2-6-26,1-5-27</inkml:trace>
</inkml:ink>
</file>

<file path=ppt/ink/ink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1"/>
    </inkml:context>
    <inkml:brush xml:id="br0">
      <inkml:brushProperty name="width" value="0.05" units="cm"/>
      <inkml:brushProperty name="height" value="0.05" units="cm"/>
      <inkml:brushProperty name="color" value="#00BFF3"/>
    </inkml:brush>
  </inkml:definitions>
  <inkml:trace contextRef="#ctx0" brushRef="#br0">55500 47950 333,'49'20'167,"16"14"-1,15 14 1,17 16 0</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2"/>
    </inkml:context>
    <inkml:brush xml:id="br0">
      <inkml:brushProperty name="width" value="0.03571" units="cm"/>
      <inkml:brushProperty name="height" value="0.03571" units="cm"/>
      <inkml:brushProperty name="color" value="#00BFF3"/>
    </inkml:brush>
  </inkml:definitions>
  <inkml:trace contextRef="#ctx0" brushRef="#br0">41300 45400 616,'16'0'62,"-1"0"-7,1 0-7,0 0-9,0 0-5,1 0-4,1 0-4,1 0-4,1 0-3,-1 2-2,1 0-2,-1 2-1,0 0-12,-2 0-18,-3-1-20,-1 1-20,-3 1-8,-4 0 5,-4 1 5,-4 2 4,-3-1 5,-2-1 7,-2-1 8,-2 0 6,0-1 6,1 0 4,0 0 4,2 0 3</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4"/>
    </inkml:context>
    <inkml:brush xml:id="br0">
      <inkml:brushProperty name="width" value="0.0436" units="cm"/>
      <inkml:brushProperty name="height" value="0.0436" units="cm"/>
      <inkml:brushProperty name="color" value="#00BFF3"/>
    </inkml:brush>
  </inkml:definitions>
  <inkml:trace contextRef="#ctx0" brushRef="#br0">40230 46000 504,'-15'1'13,"4"2"14,3 2 14,3 2 13,1 1 3,0 3-12,0 2-10,0 2-11,0 1-7,0 3-3,0 1-4,0 3-2,0 1-3,-2 1-2,0 0-2,-1 2-3,-1 0-2,0-3-3,0-1-3,1-3-3,-1-2-1,2-3 1,0-2 2,2-4 0,3-5-3,4-8-10,5-8-9,6-7-9,2-6-1,1-1 10,1-3 8,1-1 10,0 0 8,1 3 5,0 4 7,-1 2 5,0 2 6,-3 4 2,-1 3 4,-2 3 2,-2 2 3,-1 4 2,0 3 1,-2 2 2,-1 3-3,-2 3-6,-3 4-8,0 2-7,-5 3-3,-2 1-2,-5 3 0,-4 1 0,-1 1-4,1-1-4,1-1-5,1-1-5,-1-2-2,0-3 1,-1-2 2,-1-4 0,-1-2 2,2-1 3,1 0 3,1-2 2,4-2 6,6-4 8,7-3 8,8-5 9,2-1 2,1 0-6,0 2-6,-1 1-5,1 0-4,0 2-2,-1 1-2,1 0-2,-3 4-5,-7 4-9,-5 5-8,-5 6-8,-6 1-3,-2 1 5,-3 0 5,-3-1 4,-3 1 2,-3 1 0,-3 2 1,-3 0 0,-1-2 2,1-1 4,2-4 4,0-3 5,1 0 4,1 0 5,1 1 5,1 1 5,1 0 1,3 0-3,1-2-2,3 0-2,5-2 2,8 1 8,9 0 6,10 0 9,4-2-1,2-2-8,3-4-7,2-2-7,3-3-5,8-2-3,6-2-2,8-2-2,0 0-2,-2 3-1,-6 1-2,-2 2-1,-5 1-3,-2 0-5,-3 0-6,-3 0-5,-3 1-4,-2 1-3,-1 0-2,-2 2-3,-3-1-3,-1-1-3,-3 0-5,-1-1-3,-3-2 1,-2 0 5,-4-1 6,-2-2 5,-3-1 4,-1-1 3,0-3 3,-1-2 4,-1 0 3,0-1 2,0 1 4,0-1 3,0 0 1,-2-2 1,0 0 0,-1 0 2,-1-1 1,2 2 6,1 3 4,0 1 4,2 2 5,0 0 2,2 2 4,0 1 3,0 1 5,-2 2 8,-2 2 8,-1 2 7,-3 3 0,0 2-12,-1 3-10,-1 4-10,-3 4-7,-2 7-1,-3 6-2,-3 8-2,-3 3-2,-1 1-3,-2-1-3,-2 0-2,-1 0-5,1 0-5,1 0-5,1 0-5,1-1-6,1-2-4,1-2-5,2-1-5,1-4-1,4-3 1,5-5 2,3-3 2</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4"/>
    </inkml:context>
    <inkml:brush xml:id="br0">
      <inkml:brushProperty name="width" value="0.03338" units="cm"/>
      <inkml:brushProperty name="height" value="0.03338" units="cm"/>
      <inkml:brushProperty name="color" value="#00BFF3"/>
    </inkml:brush>
  </inkml:definitions>
  <inkml:trace contextRef="#ctx0" brushRef="#br0">41800 48100 659,'2'23'136,"6"-1"-34,4-1-36,5-1-36,2-1-24,1 1-12,0-1-14,-1 1-12,0-1-9,-3-3-1,-1-1-3,-2-2-2</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5"/>
    </inkml:context>
    <inkml:brush xml:id="br0">
      <inkml:brushProperty name="width" value="0.04831" units="cm"/>
      <inkml:brushProperty name="height" value="0.04831" units="cm"/>
      <inkml:brushProperty name="color" value="#00BFF3"/>
    </inkml:brush>
  </inkml:definitions>
  <inkml:trace contextRef="#ctx0" brushRef="#br0">43185 45650 455,'21'9'86,"-3"1"-23,-4 3-23,-4 2-24,-3 2-10,-1 3 2,-1 3 2,0 3 2,-2 2 1,0 1 0,-2 0 0,0 2 0,-2 1-2,0-1-5,-2 0-4,0 1-5,-2-3-4,0-2-3,-1-3-3,-1-3-3,-1-3-4,0-4-5,0-5-4,0-3-4,0-4-2,1-4 2,-1-4 0,0-3 2,0-6 3,2-6 3,1-5 4,0-6 5,2-2 3,0 3 3,2 3 4,1 3 3,0 3 2,0 3 0,0 3-1,0 3 0,0 5 11,0 10 22,0 8 22,0 9 23,-2 6 3,0 3-15,-3 3-15,-2 3-16,-2 0-10,0-2-6,-1-1-5,-1-3-5,-2 0-4,0 1 1,-1 0 0,-1 2-1,0-2-2,1-5-6,0-5-4,2-5-6,2-5-5,4-6-6,4-6-5,4-6-5,4-2 0,2 1 8,3 0 7,4 2 7,-1 1 7,-1 1 6,-2 0 5,-2 2 6,-1 1 4,3 2 3,2 2 3,2 2 3,-1 2 0,-3 1-2,-3 3-2,-2 2-2,-2 1-3,0 2-1,-1 0-3,1 1-2,-1 1-3,-2 1-3,-2 1-3,-2 1-4,-2 1-2,-1 0-4,-3-1-3,-2 1-3,-1-2-1,1 1 2,-1-2 2,0-1 2,0-2 1,-2-1 0,0-2 0,-1-2 0,0-2 3,1-2 4,1-3 6,0 0 4,3-5 3,3-6 3,2-6 1,4-5 3,4-5-3,6-1-5,5-3-6,7-1-6,2-2-4,1-3-3,-1-1-2,1-2-4,0-1-1,1-2 0,1-1 0,1 0 0,0-1 0,1 0 2,-1 0 0,0 0 2,0 1 2,-1 3 2,-1 4 3,-1 2 3,-2 2 2,-1 1 3,-2 2 1,-2 0 3,-3 2 2,-1 5 3,-3 3 4,-1 4 2,-2 7 8,-2 9 12,-2 8 12,-2 9 12,-2 6-1,-4 3-12,-2 3-14,-3 2-13,-3 2-7,0-1-4,-1-2-3,-1 0-3,0-3-4,4-3-6,3-5-6,3-3-5,3-6-7,7-8-10,6-8-9,6-8-10,2-5 1,1-3 11,0-3 11,-1-3 11,0 1 6,-3 5 0,-1 5 1,-2 5 1,-4 6 8,-5 8 18,-4 7 18,-5 9 17,-4 4 2,-2 1-12,-2 1-13,-1 1-13,-1-2-8,2-1-4,3-4-5,1-3-3,1-3-2,2-1 0,1-2 0,0-2 0,3-2 1,4-1 3,4 0 2,4-2 2,2-1 2,1 0 3,1-1 2,2-2 2,-1 0 1,-1 0-2,-1 0-1,0 0-1,-3 1-2,-1 2-1,-2 2-1,-2 2-2,-2 1-1,-2 1-1,-2 2-2,-2 0 0,-2 0-1,-2-1-1,-2 0-1,-1-2 0,-3 0-1,0 2 0,-1 0 1,-1 1-1,-1 0 2,0-1 1,1 0 2,-1-2 1,-1 0 3,-1 2 1,-3 0 2,-1 1 1,-1 1 2,1 0 1,1-1 2,1 1 1,1-1 1,2 0-1,3-2 0,1 0 0,6-3 5,10-3 12,10-2 11,9-4 11,6 0 2,1 0-9,1 2-9,1 1-9,0 0-7,-2 0-6,0 0-6,-1 0-7,1 0-4,1 1-7,2 2-4,3 0-6,0 1-3,0 0 0,0 0 0,1 0 0,-3 0-1,-2 2-4,-3 0-4,-3 1-3,-4 1-3,-3-2-5,-4-1-4,-4 0-4</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6"/>
    </inkml:context>
    <inkml:brush xml:id="br0">
      <inkml:brushProperty name="width" value="0.04635" units="cm"/>
      <inkml:brushProperty name="height" value="0.04635" units="cm"/>
      <inkml:brushProperty name="color" value="#00BFF3"/>
    </inkml:brush>
  </inkml:definitions>
  <inkml:trace contextRef="#ctx0" brushRef="#br0">46456 45416 474,'0'-12'63,"2"8"-8,0 8-6,2 8-7,-2 5-7,-3 3-7,-2 3-8,-3 3-7,-3 2-4,-2 2-3,-2 2-1,-1 3-3,-2-1-3,1-2-6,-1-1-5,1-3-6,0-3-2,4-3 0,3-4 1,3-5 0,2-2 2,2 0-1,2-2 1,2 0 0,1-2 4,1-1 7,2-1 6,0 0 7,1-1 6,0 0 5,0 0 4,-1 0 5,0 0 3,0 3 0,-2 2 1,0 2 1,-2 2-1,-1 3-2,0 3-2,-2 3 0,0 2-4,-2 1-4,0 1-4,-1 1-4,-2 0-4,0-1-3,-2-1-5,0-1-3,0-1-3,-1-1-3,0-1-4,0-1-2,1-2-2,0-1-2,2-2-1,1-3-2,0-4-5,2-10-10,0-8-10,2-9-10,0-3-1,0 5 9,0 3 9,0 4 8,0 1 6,2-1 2,0-3 2,2-2 3</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2"/>
    </inkml:context>
    <inkml:brush xml:id="br0">
      <inkml:brushProperty name="width" value="0.04182" units="cm"/>
      <inkml:brushProperty name="height" value="0.04182" units="cm"/>
      <inkml:brushProperty name="color" value="#00BFF3"/>
    </inkml:brush>
  </inkml:definitions>
  <inkml:trace contextRef="#ctx0" brushRef="#br0">45440 30409 526,'-19'-35'76,"10"8"-12,10 7-15,10 9-13,6 4-8,1 2-4,3 2-3,1 2-3,4 1 0,3 0 5,4 0 6,5 0 4,-2 0-4,-4 2-10,-5 0-12,-5 2-12,-3 0-8,-1 0-6,0-1-5,-2 1-5,-2 1-2,-1 0 2,-2 1 2,-2 2 1,-4 1-1,-4 3-5,-6 3-5,-4 3-5,-4 1-1,-3-1 2,-3-1 3,-3 0 2,-1-3 5,4-3 7,3-3 7,3-2 7</inkml:trace>
</inkml:ink>
</file>

<file path=ppt/ink/ink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7"/>
    </inkml:context>
    <inkml:brush xml:id="br0">
      <inkml:brushProperty name="width" value="0.04225" units="cm"/>
      <inkml:brushProperty name="height" value="0.04225" units="cm"/>
      <inkml:brushProperty name="color" value="#00BFF3"/>
    </inkml:brush>
  </inkml:definitions>
  <inkml:trace contextRef="#ctx0" brushRef="#br0">46650 45605 520,'21'-28'38,"-3"5"-3,-4 7-4,-4 5-3,-1 3-2,3 0-1,3 0 1,4 1-1,1-1 0,2 2-3,3 1-1,2 0-1,-1 1-4,-2 0-4,-1 0-5,-2 0-3,-3 1-4,0 1-1,0 0-1,-2 2-1,-3-3-11,-7-6-21,-5-6-21,-5-5-21,-4-4-2,0 3 15,0 0 16,0 1 15,1 1 11,-1 2 7,0 2 6,0 3 7,0 1 5,2 2 7,1 2 6,1 3 7,0 2 9,3 5 16,2 6 15,3 4 15,-1 4 1,-1 1-14,0 3-15,-2 1-14,0 2-10,-2 1-5,0 1-7,-1 1-6,-3 1-4,-2 1-4,-4 1-4,-2 1-3,0-2-3,1-4-1,2-3-2,2-4-1,2-3-2,-1-1-2,0-1-1,0-1-2,0-1 0,-2 0 1,0-2 2,-1 0 1,3-4 5,10-5 7,8-4 7,9-5 7,5-4 4,1-2 0,1-1 2,1-3-1,-1 1 1,-3 3-2,-3 2-1,-3 4-1,-3 5-12,-2 6-22,-4 7-23,-2 8-21,-5 3-6,-5 1 12,-4 1 12,-5 1 11,-3 0 9,1-1 4,-1-1 4,0-1 4,1-2 4,1-3 2,1-3 4,1-2 3,0-3 3,2-1 4,0 0 4,2-2 5,1 0 5,1 0 9,0 0 7,2 0 9,0 1 4,2 2 2,0 1 2,2 3 1,0 1-3,0 2-8,0 0-8,0 1-9,-1 2-5,0 1-3,-2 3-3,0 1-4,-2 1-1,0-3-4,-1-1-1,-1-2-3,3-6-7,8-9-12,7-8-12,9-9-13,4-5-1,-1 1 9,1-1 8,-1 1 9,-1 0 8,-1 4 7,-3 3 8,-1 3 7,-2 1 6,-2 2 3,-3 1 3,-1 0 4,-1 4 3,-2 6 1,-1 6 2,0 6 2,-3 4-3,-4 2-7,-4 4-8,-4 3-8,-2 0-4,1-1-3,-1-3-2,0-1-2,1-3-1,1-1 0,0-3 0,2-1 1,0-2 1,2-1 5,1 0 3,1-2 4,2-3-4,5-6-10,6-6-12,4-6-12,3-5-9,-1-3-8,1-5-8,0-3-8,-2-1-2,-1 5 5,-2 3 5,-2 4 5</inkml:trace>
</inkml:ink>
</file>

<file path=ppt/ink/ink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7"/>
    </inkml:context>
    <inkml:brush xml:id="br0">
      <inkml:brushProperty name="width" value="0.0369" units="cm"/>
      <inkml:brushProperty name="height" value="0.0369" units="cm"/>
      <inkml:brushProperty name="color" value="#00BFF3"/>
    </inkml:brush>
  </inkml:definitions>
  <inkml:trace contextRef="#ctx0" brushRef="#br0">49300 45550 596,'22'0'7,"-3"0"15,-3 0 14,-2 0 14,0 0 6,5 0-5,5 0-4,5 0-3,2 0-8,0 0-9,1 0-9,-1 0-9,-2 0-9,-5 0-7,-5 0-8,-5 0-8,-5 1-11,-4 2-14,-6 2-14,-4 1-13,-3 2 0,0-2 14,1-1 15,-1 0 15</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8"/>
    </inkml:context>
    <inkml:brush xml:id="br0">
      <inkml:brushProperty name="width" value="0.04011" units="cm"/>
      <inkml:brushProperty name="height" value="0.04011" units="cm"/>
      <inkml:brushProperty name="color" value="#00BFF3"/>
    </inkml:brush>
  </inkml:definitions>
  <inkml:trace contextRef="#ctx0" brushRef="#br0">49115 45950 548,'-29'14'47,"7"-3"-2,5-3-2,6-2-2,4-1-2,2 3-1,3 4-2,1 2 0,1 3-4,2 1-4,0 3-6,2 1-4,-1 2-5,1 1-4,0 1-5,0 1-4,-1-1-6,0-2-4,-2-1-7,0-3-4,-2-1-8,0-1-7,-2-1-9,0 0-7,-1-4-1,-2-3 3,0-4 6,-1-4 3,-1-4 5,2-2 5,1-4 3,0-2 5,2-3 5,0-3 3,2-3 5,0-3 4,4-1 3,4-1 4,5 1 4,6-1 4,3 1-1,5 0-2,3-1-2,4 1-4,1 1 6,-1 5 15,-3 3 15,-2 4 15,0 3 6,1 1-3,1 0-3,1 2-2,-2 1-6,-6 2-6,-4 2-9,-4 2-6,-5 2-6,-3 1-3,-2 3-3,-4 2-4,-2 2-3,-2 1-3,-2 3-4,-1 2-3,-5 2-4,-6 2-5,-5 4-4,-7 3-5,-2 0-3,-2-1-1,-1-3-2,-1-2-2,0-2 2,0-5 3,0-3 5,-1-4 3,3-3 6,2-1 6,3 0 7,3-2 7,3 0 6,5 0 5,3 0 5,4 0 6,7-1 4,8-2 5,9-2 5,10-2 4,4-2-3,4-2-9,3-2-9,3-1-10,2-3-8,2 0-6,2-1-6,2-1-6,-2 0-6,-6 1-5,-6 1-6,-5 0-4,-5 2-4,-3 1 2,-3 0 1,-3 2 1,-3 0 0,-2-1 0,-4-2 0,-2 0 0,-2 0 3,0 1 4,0 0 5,0 2 5,-1 0 2,-1 1-2,0-1-1,-1 0-2</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8"/>
    </inkml:context>
    <inkml:brush xml:id="br0">
      <inkml:brushProperty name="width" value="0.04417" units="cm"/>
      <inkml:brushProperty name="height" value="0.04417" units="cm"/>
      <inkml:brushProperty name="color" value="#00BFF3"/>
    </inkml:brush>
  </inkml:definitions>
  <inkml:trace contextRef="#ctx0" brushRef="#br0">49949 44583 498,'-8'-23'0,"0"3"0,0 1 0,0 3 0,2 3 8,1 6 17,2 6 16,2 6 18,1 7 2,2 7-9,0 9-10,2 7-11,-1 6-4,-1 4-3,0 4 0,-2 4-2,-1 6-2,-3 9-1,-4 9-2,-2 9-2,-2 5-4,1 6-7,-1 2-8,0 5-7,1 1-4,3-2-4,1-3-3,2-1-3,2-4-3,2-6-5,2-5-4,2-7-3,0-5-1,0-5 4,-2-5 5,0-5 4,-1-6 1,0-8 0,0-8-2,0-7 0,-1-7 1,0-3 4,-2-4 3,0-4 3</inkml:trace>
</inkml:ink>
</file>

<file path=ppt/ink/ink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8"/>
    </inkml:context>
    <inkml:brush xml:id="br0">
      <inkml:brushProperty name="width" value="0.03468" units="cm"/>
      <inkml:brushProperty name="height" value="0.03468" units="cm"/>
      <inkml:brushProperty name="color" value="#00BFF3"/>
    </inkml:brush>
  </inkml:definitions>
  <inkml:trace contextRef="#ctx0" brushRef="#br0">49410 47220 634,'-2'-12'40,"-4"10"7,-4 8 6,-4 10 7,-3 5-3,-3 4-13,-3 4-11,-3 5-13,-1 1-11,0 0-6,-1 0-9,1 0-8,1-2-9,3-6-10,3-3-11,3-6-11,2-4-3,2-3 4,3-3 3,1-2 4</inkml:trace>
</inkml:ink>
</file>

<file path=ppt/ink/ink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38"/>
    </inkml:context>
    <inkml:brush xml:id="br0">
      <inkml:brushProperty name="width" value="0.03303" units="cm"/>
      <inkml:brushProperty name="height" value="0.03303" units="cm"/>
      <inkml:brushProperty name="color" value="#00BFF3"/>
    </inkml:brush>
  </inkml:definitions>
  <inkml:trace contextRef="#ctx0" brushRef="#br0">50050 47900 666,'16'0'0,"-1"0"0,1 0 0,-1 0 0,0 1 8,0 2 16,-2 2 18,-1 2 15,1 1 4,1 1-10,3 1-10,2 1-10,-1 2-13,0 0-17,0 1-18,-2 1-16,-2-1-12,-1-3-9,-2-3-6,-2-2-9</inkml:trace>
</inkml:ink>
</file>

<file path=ppt/ink/ink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0"/>
    </inkml:context>
    <inkml:brush xml:id="br0">
      <inkml:brushProperty name="width" value="0.04167" units="cm"/>
      <inkml:brushProperty name="height" value="0.04167" units="cm"/>
      <inkml:brushProperty name="color" value="#00BFF3"/>
    </inkml:brush>
  </inkml:definitions>
  <inkml:trace contextRef="#ctx0" brushRef="#br0">51930 45885 527,'0'-7'137,"0"14"-30,0 17-30,0 15-29,0 5-18,0-6-4,0-6-6,0-5-5,-1-5-5,0-1-8,-2-3-5,0-1-7,2-7-11,6-10-15,6-11-17,6-11-15,2-5 2,1 3 18,-1 1 18,1 3 19,-2 2 14,-3 4 8,-3 4 8,-2 5 8,-3 3 3,1 6-2,0 4-2,0 5-1,-1 4-3,-2 1 0,-3 3-1,0 1-1,-2 1-5,0-1-10,0-1-7,0 0-10,-2-3-4,-2-1 3,-4-3 1,-2-1 3,-2-4-7,1-6-14,-1-6-15,0-6-14,2-5-3,5-5 8,2-5 10,6-5 8,1-1 7,3 1 5,2 3 6,2 2 4,0 1 5,1 4 4,0 3 4,0 3 4,0 1 5,3 1 7,2-1 7,1 0 7,2 1 5,0 1 1,-1 0 1,1 2 1,0 1-1,3 0-5,1 2-5,3 1-6,0-1-2,0 2-2,1-1-1,-1 0 0,0 0-4,-1 2-5,-1 0-4,-1 2-6,-2 0-4,-3 0-5,-3 0-4,-2 0-5,-4 0-2,1 0 0,-2 0-1,0 0 0,-3-2-1,-3-4 1,-2-4 0,-4-3 1,-1-3 1,-2 0 4,0 1 3,-1-1 3,-1 1 2,0-1 2,1 0 1,-1 1 1,0-1 1,0 0 1,0 1 2,0-1 0,1 1 2,1 1 4,0 0 2,2 2 4,-1 1 3,0 1 5,-1 0 4,-2 2 4,1 4 4,1 8 2,0 8 2,2 7 3,0 4-2,2-1-8,0-1-6,2-1-8,0 1-3,0 1 1,0 3 2,0 1 2,0 4 0,0 5 1,0 4 0,0 6-1,0 4-1,2 4-4,0 3-5,2 5-4,-1 0-2,0-3-2,-2-3-2,0-2-2,-2-5-3,0-6-6,-2-6-5,0-5-5,-2-6-2,0-2 3,-1-3 4,-2-2 4,-1-4 0,-1-3-1,-3-3-1,-2-2-1,0-5 1,1-6 3,1-6 4,1-6 3,1-3 5,2-3 5,2-1 5,2-2 6,2-3 4,2 1 0,2-2 1,2-1 1,3 1 1,2 1 3,3 3 1,3 2 2,3 1-1,2 4-3,1 3-4,3 3-5,0 1-6,1 1-9,-1-1-11,1 0-9,-3 1-9,-3 3-7,-5 1-7,-3 2-8</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7"/>
    </inkml:context>
    <inkml:brush xml:id="br0">
      <inkml:brushProperty name="width" value="0.04962" units="cm"/>
      <inkml:brushProperty name="height" value="0.04962" units="cm"/>
      <inkml:brushProperty name="color" value="#00BFF3"/>
    </inkml:brush>
  </inkml:definitions>
  <inkml:trace contextRef="#ctx0" brushRef="#br0">55268 45448 443,'-13'1'7,"5"2"14,4 2 14,6 2 15,4 0 2,7 0-8,6-2-9,5 0-9,4-3-5,1-1-5,1-2-5,1-1-3,-1-3-3,-1 0-3,-3-2-1,-1 0-3,-4-1-2,-3 0-4,-5 1-4,-3-1-3,-4 2-1,-6 4 1,-4 4 2,-6 4 1,-3 3 1,-3 3 1,-3 3-1,-3 4 1,-2 1 0,1 1-2,-1 1-1,1 1-2,0 0 2,1-1 3,1-1 4,1-1 3,1-2 4,2-1 5,3-2 5,1-2 3,3-3 3,4 1-1,4-2-2,4 0 0,4-3 0,4-3-1,4-2 0,3-4 0,5-2 0,3-3 0,5-4-1,3-2 1,0-1-4,-3 1-6,-5 1-6,-3 1-6,-6 4-8,-7 8-6,-6 8-8,-8 7-8,-5 6-2,-3 1 3,-5 3 2,-3 1 4,-3 0 2,1-1 4,-1-3 4,1-1 4,-1-2 5,2-3 5,1-1 4,1-2 6,2-2 3,1-1 0,2-1 0,3 0 1,0-2 3,2-1 4,1 0 4,1-2 5,1 1 4,2 0 6,2 1 6,2 2 5,1 1 0,2 1-7,0 3-5,2 2-7,-1 2-4,-1 3-2,0 3-3,-1 3-3,-2 2-2,-1 1-2,0 0-2,-1 2-1,-1-1-3,0-3-5,0-3-4,0-3-4,2-8-6,6-12-10,4-14-9,6-11-9,3-10-2,5-5 7,3-5 7,5-4 7,0 0 4,0 4 2,-1 5 3,-1 6 3,-2 4 4,-1 7 6,-3 5 6,-1 7 6,-3 3 6,-3 4 5,-2 2 5,-4 4 5,-2 2 2,-2 3 2,-3 3 0,0 4 1,-2 1-2,0 1-4,0 1-4,0 1-4,-2 1-4,-2 1-4,-4 1-5,-2 1-5,-2 0-3,1-3-4,-1-1-4,0-2-3,0-4-5,1-3-5,-1-4-5,0-4-4,1-4-1,2-4 4,2-4 4,3-3 4,2-3 2,4 0 2,3 1 0,5-1 2,1 1 2,0 3 3,-2 1 2,0 2 3,-3 4 1,-1 6 2,-2 6 2,-2 6 1,-2 2 2,-2-1 1,-2-1 1,-1 0 2,-2-3 1,0-1 0,0-2-1,0-2 0,3-1-1,4 2 1,6 0 0,4 1 0,2 1-1,-1 0-2,0 0-2,-2 0-1,-3 0-2,-6-1 0,-6 1 0,-5 0 0,-5 0-2,0 0-1,-1 0-2,-1-1-2,-2 0 0,-3-2-1,-3-2-1,-3-2 0,-2-1 0,-1 0 3,-1 0 1,0 0 2,-1-1 1,-1-2 0,1-2-1,0-2-1,1 0 4,3 1 5,3 0 8,3 2 5,3 0 3,1 2-2,3 0-3,1 2-2,4 2 3,4 6 9,6 4 10,5 5 8,6 3 3,9-1-5,9 1-5,9-1-6,5-1-3,4-2-5,2-4-3,4-3-4,4 0-5,5 4-9,7 2-7,6 3-8,0 2-10,-3 1-11,-5 1-11,-3 1-12,-5-2-1,-4-5 7,-6-5 7,-4-4 7,-6-3 2,-6 0-3,-5 0-3,-6 0-4</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7"/>
    </inkml:context>
    <inkml:brush xml:id="br0">
      <inkml:brushProperty name="width" value="0.0374" units="cm"/>
      <inkml:brushProperty name="height" value="0.0374" units="cm"/>
      <inkml:brushProperty name="color" value="#00BFF3"/>
    </inkml:brush>
  </inkml:definitions>
  <inkml:trace contextRef="#ctx0" brushRef="#br0">58894 47483 588,'-8'-6'4,"0"4"11,0 4 8,0 4 11,0 3 5,-1 3 2,-2 3 4,0 4 2,-1 1-2,-1 0-7,-1 2-7,-1 1-7,-2 1-7,-3-1-8,-4 1-10,-1-1-7,-1-2-7,5-3-2,3-4-4,5-4-2,1-4-4,2-3-5,1-2-5,1-3-4,1-4-3,2-4-1,2-4 0,2-3 0,1-2 3,0 2 9,0 3 8,0 1 9</inkml:trace>
</inkml:ink>
</file>

<file path=ppt/ink/ink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7"/>
    </inkml:context>
    <inkml:brush xml:id="br0">
      <inkml:brushProperty name="width" value="0.04807" units="cm"/>
      <inkml:brushProperty name="height" value="0.04807" units="cm"/>
      <inkml:brushProperty name="color" value="#00BFF3"/>
    </inkml:brush>
  </inkml:definitions>
  <inkml:trace contextRef="#ctx0" brushRef="#br0">58700 46691 457,'0'-16'1,"0"0"2,0 1 2,0-1 2,0 1 3,2 1 6,0 1 5,2 0 5,0 3 4,2 3 2,0 2 1,1 4 3,2 2 0,2 4-2,2 2 0,1 3-2,3 5-3,1 5-3,3 7-4,2 5-3,0 4-2,0 0 0,1 2 0,-1 1 0,2 1-3,3 3-7,3 4-5,3 2-8,-1 0-9,-2-2-13,-3-4-13,-3-2-14,-3-5-8,-3-8-4,-3-6-5,-2-6-3</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2"/>
    </inkml:context>
    <inkml:brush xml:id="br0">
      <inkml:brushProperty name="width" value="0.0467" units="cm"/>
      <inkml:brushProperty name="height" value="0.0467" units="cm"/>
      <inkml:brushProperty name="color" value="#00BFF3"/>
    </inkml:brush>
  </inkml:definitions>
  <inkml:trace contextRef="#ctx0" brushRef="#br0">45420 30979 471,'-17'0'0,"0"0"0,-1 0 0,-1 0 0,0 0 3,1 0 5,0 0 5,2 0 4,2 0 6,1-2 6,2 0 5,2-1 7,2 1 0,2 5-2,3 6-4,1 4-4,1 4-2,0 1-1,0 3-3,0 1 0,0 4-3,0 3-3,0 4-4,0 5-2,-1 2-2,-1 2-3,0 2-1,-1 2-2,-1 3-1,2 3-2,0 5 0,2 4-3,0 0-3,0-1-7,0-2-7,0-2-8,0-6-7,2-6-9,0-9-9,2-8-8,0-5-1,2-3 5,0-3 7,1-2 5</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8"/>
    </inkml:context>
    <inkml:brush xml:id="br0">
      <inkml:brushProperty name="width" value="0.04497" units="cm"/>
      <inkml:brushProperty name="height" value="0.04497" units="cm"/>
      <inkml:brushProperty name="color" value="#00BFF3"/>
    </inkml:brush>
  </inkml:definitions>
  <inkml:trace contextRef="#ctx0" brushRef="#br0">61937 46061 489,'-8'-13'70,"1"8"-11,-1 7-11,0 6-11,0 5-8,2 3-4,1 3-2,0 3-3,0 4-3,-3 3-3,-4 4-2,-2 4-3,-2 3-2,-1 2-1,-1 2-2,-1 2-1,-1 0-2,1-2-1,-1-2-1,1-2-2,0-3-3,4-3-6,3-5-7,3-4-5,4-8-9,8-14-11,6-14-10,7-13-12,4-9 1,1-1 13,1-2 13,1-2 13,-1-1 8,-3 2 5,-3 0 3,-2 2 4,-3-1 4,1 1 4,0 0 3,0 0 5,-2 3 5,-1 7 6,-2 7 8,-2 7 7,0 7 4,4 8 5,2 7 3,3 9 4,1 5-1,-3 1-6,-1 2-6,-2 3-7,-2-1-5,0 0-4,-2-1-5,0-1-4,-2 1-3,2 2 0,-2 4 0,1 3 0,0-2-2,0-6-2,0-6-2,0-5-2,0-7-5,2-8-7,0-8-7,1-8-6,3-7-3,2-7 4,3-7 2,3-6 3,3-5 1,1 0 2,3-2 2,1 0 0,1 1 3,-3 4 2,-1 4 2,-3 4 2,-2 4 0,-3 7-2,-2 5-2,-4 7-3,-2 4-2,-1 4-3,0 4-2,-2 4-3,-1 4-3,-4 5-6,-2 5-6,-3 5-5,-2 0-1,0-3 3,0-5 3,0-3 4</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9"/>
    </inkml:context>
    <inkml:brush xml:id="br0">
      <inkml:brushProperty name="width" value="0.03843" units="cm"/>
      <inkml:brushProperty name="height" value="0.03843" units="cm"/>
      <inkml:brushProperty name="color" value="#00BFF3"/>
    </inkml:brush>
  </inkml:definitions>
  <inkml:trace contextRef="#ctx0" brushRef="#br0">63850 47306 572,'17'-15'5,"1"1"9,3 1 10,1 0 9,0 2 3,-3 3-6,-3 1-5,-3 2-5,-1 3-2,0 4 3,-1 4 1,1 4 3,-2 3-1,-2 5-4,-4 3-4,-2 5-3,-5 2-4,-2 2 1,-5 2-2,-4 3-1,-1-2-1,1-4 1,1-4-1,1-3-1,1-4 1,4-1-1,3-3 0,2-1 0,4-4-3,6-4-5,4-6-6,5-4-5,3-3-4,-1-2-3,1 0-3,-1-1-2,0 0-1,-1 1 1,-1 0 1,0 2 2</inkml:trace>
</inkml:ink>
</file>

<file path=ppt/ink/ink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9"/>
    </inkml:context>
    <inkml:brush xml:id="br0">
      <inkml:brushProperty name="width" value="0.03486" units="cm"/>
      <inkml:brushProperty name="height" value="0.03486" units="cm"/>
      <inkml:brushProperty name="color" value="#00BFF3"/>
    </inkml:brush>
  </inkml:definitions>
  <inkml:trace contextRef="#ctx0" brushRef="#br0">66650 45739 631,'22'-5'76,"-2"6"-5,-1 6-4,-3 6-5,-2 3-11,-3 1-21,-3 1-18,-2 1-21,-3 2-14,0 3-10,-2 2-10,0 4-10,-2-2 0,0-5 9,-2-6 9,0-7 9,-2-2 4,0 0-4,-1 0-2,-1 0-3</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6:49"/>
    </inkml:context>
    <inkml:brush xml:id="br0">
      <inkml:brushProperty name="width" value="0.04401" units="cm"/>
      <inkml:brushProperty name="height" value="0.04401" units="cm"/>
      <inkml:brushProperty name="color" value="#00BFF3"/>
    </inkml:brush>
  </inkml:definitions>
  <inkml:trace contextRef="#ctx0" brushRef="#br0">66217 47300 499,'-9'9'5,"-2"1"7,-2 3 9,-1 1 9,2 1 7,10-3 8,8-1 7,10-2 8,5-3-3,5-4-13,3-4-13,4-4-13,2-2-7,1-2 0,-1 0-1,0-1-1,-1 0 0,-2 3 1,-1 1 0,-3 2 1,-2 3-3,-3 2-10,-3 3-9,-3 4-8,-1 1-8,-1-1-7,1 1-7,0 0-8</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02"/>
    </inkml:context>
    <inkml:brush xml:id="br0">
      <inkml:brushProperty name="width" value="0.04306" units="cm"/>
      <inkml:brushProperty name="height" value="0.04306" units="cm"/>
      <inkml:brushProperty name="color" value="#00BFF3"/>
    </inkml:brush>
  </inkml:definitions>
  <inkml:trace contextRef="#ctx0" brushRef="#br0">69561 45633 510,'-7'-6'5,"2"4"10,2 4 10,2 4 12,1 4 4,0 5-1,0 5-2,0 5 0,0 4-4,0 3-3,0 2-5,0 4-3,-1 3-3,0 4 0,-2 4 0,0 4 0,-2 1-2,-2-1-3,-1 0-3,-3-2-4,0-2-4,3-6-9,1-4-8,2-5-8</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03"/>
    </inkml:context>
    <inkml:brush xml:id="br0">
      <inkml:brushProperty name="width" value="0.04613" units="cm"/>
      <inkml:brushProperty name="height" value="0.04613" units="cm"/>
      <inkml:brushProperty name="color" value="#00BFF3"/>
    </inkml:brush>
  </inkml:definitions>
  <inkml:trace contextRef="#ctx0" brushRef="#br0">69763 44778 476,'16'-21'9,"-1"3"0,1 4-1,0 5 0,0 2 0,1 2 1,1 2 3,1 2 1,1 1-1,1 0-1,1 0-2,1 0-2,0 0-2,-1 2 0,-1 0 0,-1 2-1,-2 0 0,-4 2 0,-5 0 0,-3 1 0,-2 2 1,0 2 3,0 2 3,0 1 4,-1 3 2,-1 1 3,0 3 4,-1 2 3,-2 1 0,-1 4-1,0 3-3,-1 3-1,-1 2-2,2 2-2,0 2-1,2 3-2,0 1-2,0 3-1,0 4-2,0 2-2,-1 0-1,0-2 0,-2-4-2,0-2 0,0-4-1,0-4-1,2-4-2,0-3-1,1-5 0,0-3 1,0-5 0,0-3 0,-3-8-7,-5-12-17,-7-12-17,-6-11-17,-2-6-5,1 0 5,1-1 5,1 1 6,0 0 5,-3 2 7,-1 0 5,-2 1 6,-1 3 7,1 5 9,1 5 8,1 5 9,2 3 5,3 0 1,3 2 2,2 1 1,5 0 4,5 0 7,4 0 7,6 1 6,3-1 0,5 2-8,4 0-8,3 2-7,1 0-5,-1 0-1,-2 0 0,-3 0-1,-2 4-7,-2 8-12,-4 8-13,-2 7-12,-6 5-5,-6 1 4,-8 1 3,-6 1 4,-4 0 3,-1-2 3,-1 0 1,0-1 3,0-1 4,3-3 4,3-2 5,3-1 4,1-3 4,2-3 2,1-2 5,1-4 2,3-2 1,6-1-2,6 0-1,6-2-1,5-3-7,7-6-10,5-5-12,7-7-11,-1-1-8,-6 3-4,-5 2-5,-6 4-4</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04"/>
    </inkml:context>
    <inkml:brush xml:id="br0">
      <inkml:brushProperty name="width" value="0.04504" units="cm"/>
      <inkml:brushProperty name="height" value="0.04504" units="cm"/>
      <inkml:brushProperty name="color" value="#00BFF3"/>
    </inkml:brush>
  </inkml:definitions>
  <inkml:trace contextRef="#ctx0" brushRef="#br0">72916 45311 488,'-3'-13'8,"-2"8"17,-5 7 15,-4 6 18,-3 5 0,-1 5-13,-3 4-14,-1 3-14,-1 2-9,-1 1-3,1-1-4,-1 1-4,2-3-4,1-1-4,2-4-4,3-3-5,1-4-1,2-3 2,3-4 1,1-4 2,3-2 2,6 2 2,4 0 2,6 2 2,1 1 4,1 1 3,0 3 4,0 2 4,-2 2 4,-3 1 1,-2 3 2,-4 2 1,-1 1 3,-2 3-1,-1 1 2,0 3 1,-2-2-1,-2-2-1,-1-3-1,-3-2-1,4-7-6,8-7-12,9-8-12,10-7-12,2-5-5,0 2 4,-1 1 4,0 1 2,-4 3 7,-1 4 7,-4 5 9,-3 6 9,-2 3 4,-2 1 1,-2 3 2,-2 2 2,-2 1 0,0-1-1,-2 1-1,0 0 0,1-4-5,2-5-8,3-6-10,4-6-7,3-6-7,4-5-5,3-7-4,5-5-5,0-2-1,-1 1 2,-3 3 1,-1 2 3,-3 2 3,-1 6 7,-2 5 5,-2 5 7,-1 2 8,0 2 11,-1 0 11,1 2 12,1-2 3,3-2-4,4-4-5,2-2-4,3-1-4,3-1-6,3 0-5,3 1-6,0 0-1,-2 4 0,-2 2 0,-1 4 2,-3 4 1,-3 6 4,-3 5 4,-2 7 3,-4 4 2,-1 5 0,-2 3-1,-2 4 1,-2 1-2,-2-2-3,-2-2-3,-2-1-2,-2-3-3,0-3-2,-1-4-3,-2-1-2,0-4-3,-1-1-4,-2-3-5,0-1-5,-1-2-1,1-2-1,-1-3 1,0-1 0,0-2-1,1-4 0,-1-2-2,0-3-1,1-4 1,3-4 0,1-4 0,2-3 1,2-3 1,2-1 2,2-1 1,2-1 3,2 1-1,4 1-1,2 3-1,3 2-3,2 0 0,1 2 0,2 1 0,0 1 0,-1 1 0,-3 3-1,-3 1-1,-3 2-1</inkml:trace>
</inkml:ink>
</file>

<file path=ppt/ink/ink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05"/>
    </inkml:context>
    <inkml:brush xml:id="br0">
      <inkml:brushProperty name="width" value="0.04839" units="cm"/>
      <inkml:brushProperty name="height" value="0.04839" units="cm"/>
      <inkml:brushProperty name="color" value="#00BFF3"/>
    </inkml:brush>
  </inkml:definitions>
  <inkml:trace contextRef="#ctx0" brushRef="#br0">76044 44214 454,'-7'-25'20,"2"15"11,2 13 12,2 14 11,2 6 0,0 2-9,2 1-9,0 1-11,0 0-5,0-1-4,-2-1-4,0-1-3,-3 0-1,-2 1 0,-3 1 0,-3 1 1,-2-2-4,2-1-7,1-4-5,0-3-8,2-6-9,2-9-12,3-8-12,1-9-13,3-8-1,5-9 9,6-7 9,4-8 9,3-2 6,1 2 5,1 4 4,1 2 5,-1 4 4,-3 6 2,-3 4 3,-3 5 2,-1 4 6,0 2 7,-1 4 7,1 3 8,-1 4 6,-2 6 6,-2 6 6,-2 6 5,-3 5 0,-1 7-4,-2 5-6,-1 6-4,-3 3-5,-2-2-1,-2 0-2,-2-1-1,-1-2-3,1-2-3,-1-1-1,0-3-3,4-7-14,6-11-26,8-12-26,6-11-27,4-6-5,1 1 15,2 0 16,0 2 16,-2 2 11,-3 3 6,-4 3 6,-4 2 6,-6 7 4,-8 8 4,-8 9 3,-7 9 3,-5 4 2,-1 1 0,-1-1 2,-1 0 0,0 0 0,2-1-1,0-2-1,1 1-1,2-3-2,3-2 0,3-1 0,3-2-2,1-4 2,2-1 4,1-4 4,1-3 5,4-3 1,8-4-2,8-4 0,8-4-3,5-4-3,2-3-8,4-5-8,3-3-6,0-1-4,-3 6 2,-3 5 1,-3 5 2,-2 2 2,-3 2 5,-1 0 3,-2 2 5,-3 2 1,-3 4 0,-2 4-1,-4 3 0,-1 4 5,0 1 10,0 3 9,0 2 11,0 0 2,-2 1-4,0-1-3,-2 1-5,1-1-4,0 1-4,2-1-6,1 0-5,0-1-2,0-3 0,0-3 1,0-2 1,1-3-10,5-1-17,4 0-19,4-2-17,2-4-5,1-8 7,1-8 8,1-7 7,1-5 6,-1 1 5,1-1 4,0 1 4,-2 1 2,-1 3 1,-3 3 0,-1 2 1,-5 4 11,-8 5 20,-8 3 22,-7 4 21,-6 3 3,-2 3-14,-1 3-13,-2 4-14,-3 1-10,-3-1-5,-3 1-6,-2-1-5,-3 1-4,1 0-3,0-1-3,0 1-4,0-1 1,2-1 2,0-1 3,1 0 3,2-2 3,2 1 3,1 0 2,3 0 4,2-1 0,5-1 1,3 0-1,5-2-1,3 0 3,6 0 6,4-1 4,6 1 6,5 0 1,7 0-2,7 0-3,7 0-3,5 0-1,4 1-1,4 1-1,4 2-1,3-1-3,2 1-1,2 0-3,1 0-3,2 0-6,0 3-14,-1 1-12,1 3-13,-2-1-7,-2-3-1,-4-2-1,-2-4 0,-6-2-1,-6-2 1,-7-3 1,-7 0 1</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07"/>
    </inkml:context>
    <inkml:brush xml:id="br0">
      <inkml:brushProperty name="width" value="0.04862" units="cm"/>
      <inkml:brushProperty name="height" value="0.04862" units="cm"/>
      <inkml:brushProperty name="color" value="#00BFF3"/>
    </inkml:brush>
  </inkml:definitions>
  <inkml:trace contextRef="#ctx0" brushRef="#br0">80978 48259 452,'-34'-2'5,"9"0"12,11-3 10,9-2 11,10-1 4,11 1-1,11-1-2,11 0-2,7 1-2,2 0-2,4 2-1,2 1-2,2 0-2,2 2-3,0 0-4,1 2-3,0 0-2,-2 2-1,-2 0-2,-2 2-1,-1 0-2,0 0-2,0-1-4,0 1-3,-1 0 0,2 0-2,-2 0 1,1 0 0,3-1-1,4-1-1,5 0-1,5-1 0,3-1-2,1 0 1,1 0-1,1 0 0,2-2 0,3 0 0,3-3 0,3-2 0,1-1 0,2 1 1,1-1 0,0 0 1,-1 1-1,-3 0 1,-5 2-2,-3 1-1,-4 0 1,0 2-1,-1 0 1,0 2 1,-4 0 0,-1 0 4,-4 0 2,-3 0 3,-2 0 1,0 2-1,-2 0-1,-1 2-2,1-1 0,0-1-1,1 0 0,2-1-1,0-1-1,3 0 0,2 0-2,2 0 0,-1 0-1,1 0 0,-2 0-1,-1 0 0,0 0 0,0 0-1,-1 0 0,1 0 0,-1 0 1,-1 1 0,-1 2 1,0 0 1,-2 1 1,-3 0 0,-1 0 2,-2 0 0,-1 0 0,0 0 1,0-1 1,0 1-1,0 0 0,0 0-1,0 0-2,0 0-2,1 0-1,2 0 1,1-1 1,3 1 0,0 0 0,0 0-1,-2 0-1,0 0-1,-3 0-1,-1 0-3,-2-1-1,-2 1-1,-2 0-4,-4 0-2,-2 0-3,-3 0-3,-4-1-2,-3 0 0,-5-2 1,-3 0-1</inkml:trace>
</inkml:ink>
</file>

<file path=ppt/ink/ink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52"/>
    </inkml:context>
    <inkml:brush xml:id="br0">
      <inkml:brushProperty name="width" value="0.022" units="cm"/>
      <inkml:brushProperty name="height" value="0.022" units="cm"/>
    </inkml:brush>
  </inkml:definitions>
  <inkml:trace contextRef="#ctx0" brushRef="#br0">10194 27013 999,'-13'-14'-46,"5"3"5,5 3 5,4 3 4</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3"/>
    </inkml:context>
    <inkml:brush xml:id="br0">
      <inkml:brushProperty name="width" value="0.04802" units="cm"/>
      <inkml:brushProperty name="height" value="0.04802" units="cm"/>
      <inkml:brushProperty name="color" value="#00BFF3"/>
    </inkml:brush>
  </inkml:definitions>
  <inkml:trace contextRef="#ctx0" brushRef="#br0">45283 31753 458,'-6'-36'29,"4"9"6,4 7 4,4 9 6,4 3-1,5 2-7,5 1-7,5 0-7,4 2-5,1 0-3,2 2-3,3 0-3,-1 1-4,-2 0-1,-1 0-1,-3 0-3,-1 0-1,-3-2 1,-1 0 1,-3-1 0,-1-1-3,-2 0-4,-3 0-6,-1 0-4,-3-2-6,-2-4-4,-4-3-4,-2-5-4,-4-1 0,-2 1 4,-4 1 6,-2 1 4,-1 1 5,1 2 4,0 2 5,2 3 4,-1 0 6,-2 2 11,-2 0 9,-1 2 10,-2 1 5,1 2-2,-1 2-2,0 2 0,1 2-3,1 2-1,1 1-3,0 3-3,2 2-1,1 2-3,0 1-2,2 3-1,1 1-3,0 1-2,2 1-2,1 1-3,0 1-1,3-1-2,2 1-3,3-1-1,0 0-6,3-1-7,2-1-8,2-1-8,3-2-5,5-3-3,5-2-3,5-4-4,1-2 1,-3-2 4,-3-3 3,-3 0 4,-2-2 0,-1 0-5,-1 0-4,0 0-5</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7:54"/>
    </inkml:context>
    <inkml:brush xml:id="br0">
      <inkml:brushProperty name="width" value="0.022" units="cm"/>
      <inkml:brushProperty name="height" value="0.022" units="cm"/>
    </inkml:brush>
  </inkml:definitions>
  <inkml:trace contextRef="#ctx0" brushRef="#br0">8692 21873 999,'-14'-15'-76,"4"2"18,4 3 17,5 1 18,0 2 10,-1 0 2,0 2 4,-1 1 3,-1 0 1,0 0 1,0 0 1,0 0 0,1 0 0,0-2 1,2 0 0,0-1-1,1-1 1,-2 2 0,0 1 0,-1 1 0,-2 0 0,0 2 0,-2 0 0,0 2 0,0-1 0,1 0 0,0-2 0,2 0 0</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5"/>
    </inkml:context>
    <inkml:brush xml:id="br0">
      <inkml:brushProperty name="width" value="0.04115" units="cm"/>
      <inkml:brushProperty name="height" value="0.04115" units="cm"/>
    </inkml:brush>
  </inkml:definitions>
  <inkml:trace contextRef="#ctx0" brushRef="#br0">7529 18850 534,'0'-26'31,"0"10"6,0 12 6,0 11 7,0 5 0,0 3-7,0 1-6,0 3-8,-3 4-4,-2 7-2,-5 6-4,-4 8-2,-1 3-2,1-2-3,1 0-2,1-2-2,-3 4-2,-4 6-1,-5 7-2,-4 8 0,-2-1-4,5-4-3,3-4-4,5-6-4,2-4-2,2-4 2,2-4 0,3-3 2,1-6-4,2-6-6,2-5-6,2-7-7,2-6-4,2-10-1,2-8-3,2-9-1,1-5 0,1-1 4,2-1 4,0-1 3,-1 1 5,-1 3 3,-2 3 3,-2 3 4</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5"/>
    </inkml:context>
    <inkml:brush xml:id="br0">
      <inkml:brushProperty name="width" value="0.04521" units="cm"/>
      <inkml:brushProperty name="height" value="0.04521" units="cm"/>
    </inkml:brush>
  </inkml:definitions>
  <inkml:trace contextRef="#ctx0" brushRef="#br0">7719 19105 486,'8'-30'1,"0"1"2,0 3 2,-1 1 1,1 4 5,-2 3 6,-1 5 7,0 3 6,-1 4 3,2 4-1,0 4 0,1 4 0,1 4-3,0 3-3,0 5-4,0 3-4,-1 4-1,-1 3 2,0 3 2,-2 3 2,0 1-1,0 0-3,0 0-4,0 1-2,0 0-4,0 0-2,0 2-4,0 1-2,0 1-1,1 4 3,2 2 1,0 4 3,0 0-1,-2-1-3,-3 0-2,0-2-4,-2-2-2,2-3-4,0-6-4,2-2-2,-1-5-4,1-3-1,0-5-2,0-3-2,-3-9-8,-6-14-13,-6-14-14,-5-13-13,-4-6-1,1 3 14,-1 4 12,1 2 13,-2 3 10,0 5 5,-1 3 5,-1 5 6,0 2 4,0 2 1,-1 2 2,1 2 2,0 1 2,2 0 3,3 0 2,1 1 4,2-1 3,1 0 4,1 0 3,0 0 5,3-1 1,3 0-1,2-1 0,4-2-1,2 1 1,2-1 0,2 0 0,2 0 1,2 0-1,5 0-3,4 1-2,3-1-2,4-1-5,1 0-7,3-1-7,1-1-7,1 0-5,0 2-3,1 2-3,-1 2-3,-1 2-4,-3 0-6,-3 2-4,-3 1-7,-3-1 0,-3-1 1,-3 0 2,-2-1 3</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5"/>
    </inkml:context>
    <inkml:brush xml:id="br0">
      <inkml:brushProperty name="width" value="0.03879" units="cm"/>
      <inkml:brushProperty name="height" value="0.03879" units="cm"/>
    </inkml:brush>
  </inkml:definitions>
  <inkml:trace contextRef="#ctx0" brushRef="#br0">9726 19013 567,'0'-15'5,"0"1"9,0 1 11,0 1 10,0 4 6,2 10 4,1 8 3,0 9 4,0 7-4,-2 5-10,-2 4-10,-2 6-10,-2 2-6,-2 2-2,-2 0-2,-1 2-2,-1-3-8,0-5-11,2-4-13,1-5-12,0-4-5,2-1 1,1-3 1,1-1 2,0-3 2,0-3 6,0-3 5,0-2 6</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6"/>
    </inkml:context>
    <inkml:brush xml:id="br0">
      <inkml:brushProperty name="width" value="0.04369" units="cm"/>
      <inkml:brushProperty name="height" value="0.04369" units="cm"/>
    </inkml:brush>
  </inkml:definitions>
  <inkml:trace contextRef="#ctx0" brushRef="#br0">9424 20137 503,'31'-31'96,"2"2"-23,1 0-23,0 1-23,0 2-15,-5 3-5,-4 3-6,-3 3-6,-4 2-5,-3 2-3,-3 3-3,-2 1-2,-4 3 2,-3 6 12,-2 4 9,-4 6 11,-1 2 6,1 1 3,-1 1 3,0 2 2,0-1 0,0 3-4,0 0-3,0 1-4,0 0-2,-2 1-3,0-1-2,-1 1-3,-2 0-1,0 3 0,-1 1 0,-1 3 0,-2 1-3,0 1-6,-1 0-4,-1 2-6,-2 1-4,-1-1-4,-3 0-4,-1 1-3,-1-2-3,3 0-1,1-1-2,3-1-2,0-3 0,0-3 1,1-5 1,-1-3 2,1-5 1,1-6 4,0-6 2,2-6 2,2-3 4,2 1 3,4-1 2,3 0 4,0 1-1,0 1-3,-2 0-3,0 2-4</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6"/>
    </inkml:context>
    <inkml:brush xml:id="br0">
      <inkml:brushProperty name="width" value="0.04063" units="cm"/>
      <inkml:brushProperty name="height" value="0.04063" units="cm"/>
    </inkml:brush>
  </inkml:definitions>
  <inkml:trace contextRef="#ctx0" brushRef="#br0">9350 21045 541,'1'-13'60,"2"4"-10,2 6-11,2 5-11,2 3-4,3 3 3,3 3 3,3 4 3,3 1 0,-1 3-3,2 1-2,2 3-3,0 0-4,4 2-6,3 1-4,3 1-6,2 0-6,2 1-5,2-1-5,3 1-5,-1-2-6,-2-2-6,-2-1-5,-2-3-5,0-1-3,2-1-1,2-1-1,3 0 0,-5-4 3,-8-3 8,-9-4 7,-8-4 8,-5-2 2,1 2-3,1 0-2,2 2-4</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6"/>
    </inkml:context>
    <inkml:brush xml:id="br0">
      <inkml:brushProperty name="width" value="0.03922" units="cm"/>
      <inkml:brushProperty name="height" value="0.03922" units="cm"/>
    </inkml:brush>
  </inkml:definitions>
  <inkml:trace contextRef="#ctx0" brushRef="#br0">11097 19170 560,'-8'-8'2,"2"1"4,1-1 4,0 0 3,2 3 6,0 6 7,2 6 8,1 6 6,0 5 3,1 5-4,2 5-3,0 4-3,1 4-4,0 3-4,0 1-4,0 2-3,-1 2-4,0 2-2,-2 2-3,0 2-2,-3 0-3,0-1-6,-3 0-4,-2-1-4,0-1-6,0 0-7,2-1-6,1 1-7,0-4-5,2-7-4,0-9-2,2-7-5,0-6 2,2-1 4,0-2 6,2-2 5</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7"/>
    </inkml:context>
    <inkml:brush xml:id="br0">
      <inkml:brushProperty name="width" value="0.04199" units="cm"/>
      <inkml:brushProperty name="height" value="0.04199" units="cm"/>
    </inkml:brush>
  </inkml:definitions>
  <inkml:trace contextRef="#ctx0" brushRef="#br0">11550 20677 523,'16'-6'53,"1"2"1,1 4 2,1 2 3,1 3-4,1 2-9,1 2-8,1 2-9,-1 0-5,-3 1-3,-3-1-2,-2 1-2,-3 0-11,-1 1-21,-1 1-20,0 2-20</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7"/>
    </inkml:context>
    <inkml:brush xml:id="br0">
      <inkml:brushProperty name="width" value="0.02704" units="cm"/>
      <inkml:brushProperty name="height" value="0.02704" units="cm"/>
    </inkml:brush>
  </inkml:definitions>
  <inkml:trace contextRef="#ctx0" brushRef="#br0">13250 18600 813,'29'8'63,"-6"0"-14,-4-1-13,-4 1-15,-4 0-9,1 2-7,0 0-5,-1 1-5,0 1-10,-2 1-11,-2 1-12,-2 2-13,-3 0-1,-3 1 6,-2 1 8,-3 1 7,-2-2 7,0-3 5,0-4 5,1-4 6</inkml:trace>
</inkml:ink>
</file>

<file path=ppt/ink/ink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7"/>
    </inkml:context>
    <inkml:brush xml:id="br0">
      <inkml:brushProperty name="width" value="0.0283" units="cm"/>
      <inkml:brushProperty name="height" value="0.0283" units="cm"/>
    </inkml:brush>
  </inkml:definitions>
  <inkml:trace contextRef="#ctx0" brushRef="#br0">12790 19811 777,'-9'9'-5,"-2"4"-9,-2 2-9,-1 3-10,3-1 7,8-5 26,9-4 24,10-6 25,5-4 5,2-4-12,4-4-12,3-3-14,2-3-5,-1 1 1,0-1 3,0 0 1,-2 2-5,-5 3-10,-5 3-11,-5 2-12,-4 5-3,-2 6 4,-4 6 3,-2 6 3,-4 2 7,-4 1 9,-4-1 10,-4 1 10,-2 1 5,-3 5-2,-1 3-2,-3 4 0,0 2-4,-1-2-6,1 0-8,0-1-5,-1-1-8,1 1-8,-1-1-7,1 0-9,1-2-3,5-5 3,3-5 1,4-5 2,4-4 2,2-4 0,4-4 0,3-4 0</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3"/>
    </inkml:context>
    <inkml:brush xml:id="br0">
      <inkml:brushProperty name="width" value="0.04222" units="cm"/>
      <inkml:brushProperty name="height" value="0.04222" units="cm"/>
      <inkml:brushProperty name="color" value="#00BFF3"/>
    </inkml:brush>
  </inkml:definitions>
  <inkml:trace contextRef="#ctx0" brushRef="#br0">48241 31831 521,'-16'0'6,"0"0"12,1 0 13,-1 0 11,6 0 9,12 0 2,12 0 3,11 0 2,7-1-3,1 0-12,1-2-12,0 0-12,1-1-8,-1 0-7,-1 0-6,-1 1-6,-2-1-5,-2 2-4,-2 0-4,-1 2-3,-3 0-5,-3 2-5,-3 0-4,-2 2-5</inkml:trace>
</inkml:ink>
</file>

<file path=ppt/ink/ink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7"/>
    </inkml:context>
    <inkml:brush xml:id="br0">
      <inkml:brushProperty name="width" value="0.03425" units="cm"/>
      <inkml:brushProperty name="height" value="0.03425" units="cm"/>
    </inkml:brush>
  </inkml:definitions>
  <inkml:trace contextRef="#ctx0" brushRef="#br0">13414 20950 642,'14'1'0,"-1"2"11,-2 2 9,-2 2 11,-1 1 4,1 1 0,1 1 0,2 2 0,-2 0-3,-1 1-2,-2 1-4,-2 1-4,-1 2-3,0 3-6,-1 4-4,1 1-4,-2 4-7,-6 1-6,-4 2-7,-5 3-6,-3-2-5,-1-4-5,-1-4-4,-1-3-3,1-4-3,3-5-1,2-3 0,4-4-1,2-3 3,1-2 7,0-2 7,2-2 6</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8"/>
    </inkml:context>
    <inkml:brush xml:id="br0">
      <inkml:brushProperty name="width" value="0.04175" units="cm"/>
      <inkml:brushProperty name="height" value="0.04175" units="cm"/>
    </inkml:brush>
  </inkml:definitions>
  <inkml:trace contextRef="#ctx0" brushRef="#br0">14492 18681 526,'9'-7'1,"2"1"1,2 0 0,1 2 2,1 0 2,-1 2 5,0 0 3,-2 2 5,0 1 2,-1 2 1,1 2 0,0 2 1,-1 1-3,-1 1-5,0 2-5,-2 0-5,-1 2-7,-2 3-7,-3 3-7,0 3-7,-5 2-6,-4 1-3,-6 1-4,-3 1-3,-5 0 2,0 1 7,-1-1 8,0 1 7,-3-3 5,-1-2 2,-3-3 2,-1-2 3,0-3 1,1-1 0,3-1 1,2-1 0,2-1 2,4 0 1,5-2 2,3 0 3,5-3 4,6-1 10,6-2 8,6-2 9,4-1 3,5-2-4,3-1-3,4 0-4,2-2-3,-1-2-3,-1-1-3,-1-3-3,-2 0-8,0 0-12,-1 2-12,-1 1-13,-2 0-6,-4 0-2,-5 0-2,-3 1-1,-3-1 2,-2 0 5,-3 0 5,0 0 5,-4-1 4,0-1 4,-3-3 4,-2-2 3,-1 0 3,-2 1 0,0 1 1,-1 1 1,0 0 1,2 2 1,2 1 0,3 0 2,-1 3 8,0 5 16,-2 2 16,0 5 16,0 4 4,0 6-6,2 4-6,1 5-6,0 3-5,2 2-4,0 3-4,2 1-4,0 3-3,0 4-4,0 4-2,0 4-3,-1 5-4,0 6-5,-2 5-6,0 7-4,0 4-8,0 6-13,2 5-11,0 4-13,2-2-7,0-12-3,2-10-2,0-10-4,1-12 4,0-10 12,0-11 12,0-11 11,0-6 7,1 0 3,2-2 4,0 0 2</inkml:trace>
</inkml:ink>
</file>

<file path=ppt/ink/ink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9"/>
    </inkml:context>
    <inkml:brush xml:id="br0">
      <inkml:brushProperty name="width" value="0.03617" units="cm"/>
      <inkml:brushProperty name="height" value="0.03617" units="cm"/>
    </inkml:brush>
  </inkml:definitions>
  <inkml:trace contextRef="#ctx0" brushRef="#br0">14828 19818 608,'-15'-22'-1,"1"3"-1,1 3-1,1 3-2,-2 4 4,-2 4 7,-3 5 7,-3 6 8,-1 4 3,-1 4 0,1 3 0,-1 5 0,-1 2-1,-1 1-3,-3 1-2,-1 1-3,0-1-1,3 0-2,4-1-1,2-1-2,8-6-7,16-12-14,14-12-14,15-12-15,8-8-6,2-7 1,2-5 1,2-6 0,-1-3 5,-2-2 9,-3 0 8,-3-1 10,-4 1 5,-4 6 2,-3 4 1,-5 5 3,-3 5 3,-4 4 7,-5 3 6,-3 4 7,-2 4 6,0 3 6,0 3 5,0 2 7,-1 5 2,0 6 2,-2 6 0,0 6 0,0 1-3,1 1-9,3-2-9,2-1-8,2-1-7,0-1-6,1-1-6,2 0-4,-1-2-6,1-1-3,0-1-5,0 0-3,-2-1-2,1 0 0,-2-1 0,0 1 0,-2 1 0,-1 2-1,-1 1-1,0 3-1,-3 2 0,-4 1-2,-4 3-2,-3 1-1,-5 1 0,-2-1 3,-3-1 3,-3 0 2,-1-4 3,-1-1 3,1-4 4,-1-3 2,2-2 3,3-2 1,3-2 2,3-2 1,2-2 4,2-2 3,2-2 4,2-2 4,4-2 2,6-1 0,6-3 0,6-2 0,3 1 0,1 1 0,1 2-1,1 2-1,-1 2 1,-1 1-1,-3 0 1,-1 2 0,-3 1-1,-1 4-1,-2 2-1,-2 4-2,-2 2-1,-2 3-1,-3 3-1,0 4 0,-5 1-1,-2 1-2,-5 1-1,-4 1-1,-2 0 0,-1-2-2,-1 0 0,-1 0-1,0-4 0,2-3 0,3-4 1,1-4-1,1-3-1,1 2-4,-1-2-2,0 1-5,4-2-1,8-6 0,8-4-1,8-5 0,4-2 2,3 0 5,1 2 4,3 1 4,-1 1 3,-3 2 2,-3 3 3,-3 1 1,-2 1 1,-1 2-1,-1 0 0,0 2 0,-3 1-2,-3 2-1,-2 2-1,-4 2-1,-3 2-1,-6 5-1,-4 4-2,-5 3 0,-4 3-1,-3-1 1,-3 1 0,-3-1 1,-1 0-1,2-1-3,0-1-1,1-1-3,1-1 1,1-3 3,1-1 3,1-2 2,2-2 5,3-1 6,3 0 5,3-2 7,3-1 5,8-2 6,4-3 6,8 0 6,4-3-2,5-1-8,5 0-9,5-1-9,2-1-7,0 2-7,1 0-6,-1 2-7,2-1-5,2 0-2,4-2-2,3 0-3,1-1-4,2-2-5,0 0-6,2-1-5,-2-2-1,-2 0 3,-3-1 4,-3-1 3,-6 0 4,-6 2 6,-7 2 5,-6 2 6</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09"/>
    </inkml:context>
    <inkml:brush xml:id="br0">
      <inkml:brushProperty name="width" value="0.03458" units="cm"/>
      <inkml:brushProperty name="height" value="0.03458" units="cm"/>
    </inkml:brush>
  </inkml:definitions>
  <inkml:trace contextRef="#ctx0" brushRef="#br0">16995 20359 636,'-13'-8'3,"4"0"5,6 0 7,5 1 6,5-1 3,7 2 4,7 1 1,7 0 4,5 1 0,2 1 0,4-1-1,3 0 0,1 0-5,2 0-7,0 0-9,2 0-7,-1 0-4,-1 1 2,0-2 1,-1 2 3,-3-1-9,-1 2-18,-1 0-17,-3 2-19,-4 0-7,-7 2 3,-7 0 3,-7 2 3,-4 0 6,-2 1 12,-3 2 10,0 0 11</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10"/>
    </inkml:context>
    <inkml:brush xml:id="br0">
      <inkml:brushProperty name="width" value="0.03075" units="cm"/>
      <inkml:brushProperty name="height" value="0.03075" units="cm"/>
    </inkml:brush>
  </inkml:definitions>
  <inkml:trace contextRef="#ctx0" brushRef="#br0">17051 21066 715,'-10'7'-1,"0"-1"-2,-3-1-3,-1 0-1,3-2 5,12-2 14,10-2 14,11-2 15,6-2 2,1 0-7,0-1-7,2-1-8,-1 0-4,-3 2-2,-3 2-3,-3 2-1,-3 1-2,-3 2-1,-2 0 0,-4 2 0,-4 1-2,-4 3-5,-6 4-3,-4 2-4,-5 3-2,-7 5 0,-5 3 0,-7 5-1,-3 1 1,-2 0 1,-2 0 0,-2 1 1,1-3 1,5-2 2,5-3 1,6-3 2,1-1 2,3-1 5,0 1 3,0-1 4,6-2 0,7-6-4,8-6-4,8-6-3,6-6-2,5-4 1,5-5 1,5-5 0,3-2-6,0 1-16,2 1-16,1 1-15,0-1-7,1-1 4,-1-2 2,0-3 3,-3 3 7,-7 5 9,-7 6 9,-7 7 9,-3 1 6,0-2 1,0-2 3,-1-2 1</inkml:trace>
</inkml:ink>
</file>

<file path=ppt/ink/ink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10"/>
    </inkml:context>
    <inkml:brush xml:id="br0">
      <inkml:brushProperty name="width" value="0.04264" units="cm"/>
      <inkml:brushProperty name="height" value="0.04264" units="cm"/>
    </inkml:brush>
  </inkml:definitions>
  <inkml:trace contextRef="#ctx0" brushRef="#br0">18111 18548 515,'-15'-7'-3,"4"1"2,3 0 2,3 2 2,3 6 9,5 12 13,6 11 15,4 12 13,3 7 4,1 2-6,1 2-7,1 2-7,1 2-5,1 3-5,1 4-4,2 2-5,-1 2-3,2 1 0,1 1-1,1 1-1,0 1-4,-1 1-12,-1 1-9,-1 1-11,0-1-11,1-3-11,1-3-11,1-3-12,-3-7 0,-5-10 10,-7-11 11,-5-11 11,-2-6 6,0-1 3,1-1 4,2 0 2</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10"/>
    </inkml:context>
    <inkml:brush xml:id="br0">
      <inkml:brushProperty name="width" value="0.03377" units="cm"/>
      <inkml:brushProperty name="height" value="0.03377" units="cm"/>
    </inkml:brush>
  </inkml:definitions>
  <inkml:trace contextRef="#ctx0" brushRef="#br0">19166 18297 651,'-7'-8'0,"2"0"0,2 0-1,2 1 1,2 0 4,2 2 12,2 2 9,2 2 12,2 1 4,3 0-1,3 0-1,3 0-1,2 2-4,-1 4-5,1 3-7,-1 5-6,0 2-8,-1 3-9,-1 1-10,0 3-10,-3-2-12,-3-4-15,-3-3-14,-2-4-15</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0T20:38:12"/>
    </inkml:context>
    <inkml:brush xml:id="br0">
      <inkml:brushProperty name="width" value="0.04818" units="cm"/>
      <inkml:brushProperty name="height" value="0.04818" units="cm"/>
    </inkml:brush>
  </inkml:definitions>
  <inkml:trace contextRef="#ctx0" brushRef="#br0">5482 28642 456,'-17'1'-1,"-3"2"-2,-4 2-3,-1 2-2,-2 1 1,1 1 4,1 2 3,1 0 4,2 0 1,5-3 1,3-1 0,4-2 0,2-2 0,-2 0 3,0-2 2,-1 0 2,-1-1 0,0 2 1,0 0 0,1 2 0,1-1 6,6-2 11,4-2 12,6-2 11,3-1 1,3 0-11,4 0-9,2 0-11,1 1-6,-1 0-3,-1 2-2,-1 0-3,0 1-2,2-2 0,0 0-1,1-1 0,0-1 0,1 2-2,0 0-1,-1 2 0,2 0-2,1 0 1,3 0-1,1 0-1,1 0 1,-1 0-1,-1 0 1,-1 0 1,1 0 0,1 0-1,3 0 1,1 0-1,1 0 0,1 0 1,-1 0-1,0 0-1,1 0 1,1 0-1,1 0 0,1 0-1,0 0 1,0 0-2,0 0 0,1 0 0,-3 0 0,-2 0 0,-3 0 0,-3 0 0,1-1 1,5 0-2,5-2 0,5 0-1,1 0-1,-2 0 2,-2 2 0,-2 0 1,-1 1 1,-1 0 0,-1 0-1,-1 0 1,-1 0 0,0 0 0,1 0 1,-1 0-1,0 0 0,1 0 0,-1 0 0,1 0-1,-1 0 0,2-2 0,1 0 0,1-2-1,1 0 0,0-2-1,2 0 0,1-1-1,-1-1 0,0 2 0,-1 1 0,-1 0 0,-2 2 0,-2 1-1,-1 0 1,-3 2-1,2-1 0,5-1-1,4 0 0,6-1-1,0-1-1,-2 0 1,-3 0-1,-3 0 1,-2 1-1,2 0 1,1 2 0,1 0-1,0 1 1,2-2 0,1 0-1,0-1 0,1-2 1,-2 2-1,0-1 2,-1 0-1,-2 0 2,0 2 1,-1 0 1,-1 2 2,-1 0 0,0 0-1,0 0 0,1 0-1,0 0 0,0 0 1,2 0 1,1 0 1,-1 0 1,0 0-2,-1 0 1,-1 0-1,2 0-1,6 0-3,6 0-3,6 0-2,1 0-1,-3 0 0,-2 0 1,-4 0 1,0-1-1,-1 0-1,0-2-1,0 0-2,-1-1-1,-1 0-5,0 0-2,-1 1-4,-5-1 0,-8 2 5,-7 0 4,-8 2 4,-5-1 1,1 0-3,0-2-3,0 0-4</inkml:trace>
</inkml:ink>
</file>

<file path=ppt/ink/ink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37"/>
    </inkml:context>
    <inkml:brush xml:id="br0">
      <inkml:brushProperty name="width" value="0.03862" units="cm"/>
      <inkml:brushProperty name="height" value="0.03862" units="cm"/>
      <inkml:brushProperty name="color" value="#F2395B"/>
    </inkml:brush>
  </inkml:definitions>
  <inkml:trace contextRef="#ctx0" brushRef="#br0">48190 55659 569,'8'-15'-20,"-2"4"4,-1 3 4,0 3 4,-3 2 15,-2 3 24,-4 4 25,-2 2 25,-2 3 3,-2 2-17,0 1-19,-1 3-17,-1 2-11,1 1-3,-1 3-2,0 1-4,1 0-2,1-3-3,0-3-4,2-2-3,1-1-2,0 3-1,2 3-2,1 3-2,0 0 1,2-1 2,0-3 2,2-1 1,1-1 2,2-1 2,2 1 1,2-1 2,1-1 0,3-4 0,2-5-1,1-2-1,2-4 0,1-1 0,2 0-2,0-1 1,-1-2-1,0 0 0,0-1 0,-2-2 0,-2-1-1,-1-1 0,-2-3-2,-2-1 0,-2-2-2,-1 0 1,-1 1 0,0-1 0,-2 0 1,-2-1 0,-2-1 1,-2-1 0,-2 0 1,0 1 1,-1 0 0,-1 3 1,-1-1-1,0 2 2,0 1-1,0 1 1,1 0 0,-1 0-1,0 1 0,0-1 0,0 1-1,1 0-4,-1 2-2,0 1-4,0 3-7,0 6-14,1 6-14,-1 6-13,1 1-4,2-1 5,2-3 5,2-1 5</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37"/>
    </inkml:context>
    <inkml:brush xml:id="br0">
      <inkml:brushProperty name="width" value="0.03842" units="cm"/>
      <inkml:brushProperty name="height" value="0.03842" units="cm"/>
      <inkml:brushProperty name="color" value="#F2395B"/>
    </inkml:brush>
  </inkml:definitions>
  <inkml:trace contextRef="#ctx0" brushRef="#br0">49578 54750 572,'-7'21'61,"2"-3"-7,2-4-9,2-4-8,1-2-5,0 1-2,0 1-2,0 2-2,0 0-3,0 3-3,0 2-4,0 1-3,0 3-2,0 1-3,0 3-2,0 1-2,-1 2-2,-2 1 0,-2 1-1,-1 1-1,-2 0-2,2 2-7,1 1-5,0 1-6,1-2-5,1-4-5,-1-3-6,0-5-4,0-3-4,2-3 1,0-2-1,2-4 0,0-4 2,0-6 6,0-6 5,0-6 4,0-3 6,2-1 4,0-1 6,2-1 4,-1 0 2,-1 1 2,0 0 1,-1 2 0,0 2 2,1 1 3,3 2 1,2 3 3,1 0 8,0 2 14,0 0 13,-1 2 13,2 0 6,0 0-5,1 0-4,1 0-4,2 0-6,2 1-7,1-1-6,3 0-7,0 0-4,-1 0-2,-1 0-1,-1 0-1,-1 0-14,-1 0-24,-1 0-25,0 0-25</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4"/>
    </inkml:context>
    <inkml:brush xml:id="br0">
      <inkml:brushProperty name="width" value="0.04189" units="cm"/>
      <inkml:brushProperty name="height" value="0.04189" units="cm"/>
      <inkml:brushProperty name="color" value="#00BFF3"/>
    </inkml:brush>
  </inkml:definitions>
  <inkml:trace contextRef="#ctx0" brushRef="#br0">48868 31030 525,'-15'-8'0,"2"0"0,3 0 0,1 0 0,1 1 7,2 1 16,1 0 16,0 2 15,2 4 5,0 10-3,2 8-5,1 9-4,-1 4-5,-1 0-7,0 1-7,-1-1-7,-1 2-9,2 2-11,0 4-13,2 3-10,-1 2-7,0 2-1,-2 2 0,0 2-1,0-4-6,2-8-11,2-10-12,2-7-12</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37"/>
    </inkml:context>
    <inkml:brush xml:id="br0">
      <inkml:brushProperty name="width" value="0.05312" units="cm"/>
      <inkml:brushProperty name="height" value="0.05312" units="cm"/>
      <inkml:brushProperty name="color" value="#F2395B"/>
    </inkml:brush>
  </inkml:definitions>
  <inkml:trace contextRef="#ctx0" brushRef="#br0">50559 54328 414,'0'-10'17,"0"12"26,0 12 24,0 11 26,-1 8 2,0 5-17,-2 3-20,0 4-17,-2 3-13,0 3-4,-1 4-6,-1 2-4,-1 2-6,0 3-6,0 2-7,1 1-5,-1 5-6,0 5-8,0 6-7,1 6-7,0 0-3,2-6-2,2-5-1,2-7-1,1-9-3,0-14-2,0-14-5,0-13-3</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38"/>
    </inkml:context>
    <inkml:brush xml:id="br0">
      <inkml:brushProperty name="width" value="0.04329" units="cm"/>
      <inkml:brushProperty name="height" value="0.04329" units="cm"/>
      <inkml:brushProperty name="color" value="#F2395B"/>
    </inkml:brush>
  </inkml:definitions>
  <inkml:trace contextRef="#ctx0" brushRef="#br0">51850 54581 508,'16'-7'128,"1"2"-26,1 2-26,1 2-25,1 1-17,0-2-7,-1 0-6,1-1-6,0-1-4,2 2-1,3 0-1,1 2-2,0 0-7,-5 0-17,-3 0-16,-4 0-17</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0"/>
    </inkml:context>
    <inkml:brush xml:id="br0">
      <inkml:brushProperty name="width" value="0.03913" units="cm"/>
      <inkml:brushProperty name="height" value="0.03913" units="cm"/>
      <inkml:brushProperty name="color" value="#F2395B"/>
    </inkml:brush>
  </inkml:definitions>
  <inkml:trace contextRef="#ctx0" brushRef="#br0">52976 56215 562,'-21'-1'-20,"5"0"4,5-2 6,5 0 4,4 0 15,5 1 22,6 0 25,4 2 22,5 0 4,7 2-15,5 0-16,7 1-16,2 0-11,0 0-3,0-2-5,0 0-4,-1-1-5,0 0-7,-1 0-6,-2 0-6,-1-1-9,-5 0-10,-4-2-10,-3 0-10,-4 0-3,-3 1 3,-3 0 3,-2 2 4</inkml:trace>
</inkml:ink>
</file>

<file path=ppt/ink/ink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1"/>
    </inkml:context>
    <inkml:brush xml:id="br0">
      <inkml:brushProperty name="width" value="0.04203" units="cm"/>
      <inkml:brushProperty name="height" value="0.04203" units="cm"/>
      <inkml:brushProperty name="color" value="#F2395B"/>
    </inkml:brush>
  </inkml:definitions>
  <inkml:trace contextRef="#ctx0" brushRef="#br0">53928 55300 523,'-21'0'9,"5"2"20,5 0 18,4 2 19,4 2 3,0 7-12,2 6-12,1 5-13,0 6-7,0 5-2,0 4-3,0 6-3,-1 3-2,-1 4-4,0 2-4,-1 4-2,-1 0-8,2 1-10,0-1-9,2 1-11,0-5-6,0-10-3,0-10-2,0-9-2,0-7-2,2-3-1,0-3-2,2-2-2</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1"/>
    </inkml:context>
    <inkml:brush xml:id="br0">
      <inkml:brushProperty name="width" value="0.05207" units="cm"/>
      <inkml:brushProperty name="height" value="0.05207" units="cm"/>
      <inkml:brushProperty name="color" value="#F2395B"/>
    </inkml:brush>
  </inkml:definitions>
  <inkml:trace contextRef="#ctx0" brushRef="#br0">56119 54817 422,'0'-36'39,"0"4"-6,0 5-7,0 5-6,0 4-4,-2 3-1,-1 3-1,0 2-2,-2 4 0,-2 2 0,-1 4-1,-3 3-1,-2 3 1,0 5 0,-1 5-1,-1 5 1,0 4 0,-1 1-1,0 2 1,1 3-1,0 0 0,2 0-1,2 1-1,3-1 0,1-1 0,2-2-1,2-1 1,2-3-1,2-2 0,2-3-2,2-3-2,2-2-1,3-4-2,5-1-1,5-2-1,5-2-3,3-4-1,1-4-3,0-5-4,2-6-3,1-3-2,-1-5-1,0-3-3,1-4-1,-1-3 0,0-1 1,1-1 2,-1 0 2,-1-3 1,-2-3 1,-1-2 0,-2-3 1,-3-3 2,-2 0 2,-1-2 2,-2 0 3,-3 3 4,-3 8 2,-3 8 5,-2 8 2,-3 4 6,-2 4 6,-2 3 6,-2 3 5,-2 3 4,-2 4-1,-2 4-1,-1 4 0,-2 5-1,2 9 2,1 7 1,0 9 0,2 3-1,1 2-5,0 0-4,2 2-5,0-1-3,0 0-4,0-2-3,0 0-3,1-2-3,0 0-2,2-2-5,1 0-2,0-2-5,0-1-7,0-3-6,0-2-8,1-2-7,3-3-5,4-3-8,2-3-5,1-3-3,-1-4 1,0-4 2,-2-4 2</inkml:trace>
</inkml:ink>
</file>

<file path=ppt/ink/ink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1"/>
    </inkml:context>
    <inkml:brush xml:id="br0">
      <inkml:brushProperty name="width" value="0.0442" units="cm"/>
      <inkml:brushProperty name="height" value="0.0442" units="cm"/>
      <inkml:brushProperty name="color" value="#F2395B"/>
    </inkml:brush>
  </inkml:definitions>
  <inkml:trace contextRef="#ctx0" brushRef="#br0">58400 56000 497,'29'14'146,"-6"-3"-33,-3-3-32,-6-2-34,-3-1-18,-1 2-3,-1 1-5,0 3-3,-3 1-5,-1 0-6,-2-1-6,-1 1-5,-4 1-5,-1 1-5,-2 3-3,-1 2-5,-2-1-2,0 0-1,1 0-1,-1-2-1,-1-2 1,-2-1 3,-2-2 4,-1-2 2,2-3 8,8-3 10,8-2 9,8-3 12,4-3 1,1 2-6,1-1-6,1 0-6,2 0-10,3 0-14,3 0-14,3 0-13,-2 0-7,-6 0 2,-5 0 1,-6 1 1</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2"/>
    </inkml:context>
    <inkml:brush xml:id="br0">
      <inkml:brushProperty name="width" value="0.03137" units="cm"/>
      <inkml:brushProperty name="height" value="0.03137" units="cm"/>
      <inkml:brushProperty name="color" value="#F2395B"/>
    </inkml:brush>
  </inkml:definitions>
  <inkml:trace contextRef="#ctx0" brushRef="#br0">60100 55600 701,'31'0'109,"1"2"-25,-1 0-25,0 1-26,0 0-20,1 0-13,-1-2-15,0 0-13,0-1-9,-1 0-2,-2 0-1,1 0-3,-4 0 0,-4 0 4,-3 0 2,-4 0 3</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2"/>
    </inkml:context>
    <inkml:brush xml:id="br0">
      <inkml:brushProperty name="width" value="0.03928" units="cm"/>
      <inkml:brushProperty name="height" value="0.03928" units="cm"/>
      <inkml:brushProperty name="color" value="#F2395B"/>
    </inkml:brush>
  </inkml:definitions>
  <inkml:trace contextRef="#ctx0" brushRef="#br0">60660 54600 560,'-27'1'-35,"8"2"40,7 2 40,8 2 40,4 5 9,0 9-18,0 9-20,0 8-19,0 7-12,0 2-4,0 3-5,0 4-5,-1 2-7,0 3-11,-2 3-10,0 3-10,0-1-8,1-6-4,0-6-5,2-6-5,-1-6-3,0-6 1,-2-6 0,0-5 0</inkml:trace>
</inkml:ink>
</file>

<file path=ppt/ink/ink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4"/>
    </inkml:context>
    <inkml:brush xml:id="br0">
      <inkml:brushProperty name="width" value="0.04018" units="cm"/>
      <inkml:brushProperty name="height" value="0.04018" units="cm"/>
      <inkml:brushProperty name="color" value="#F2395B"/>
    </inkml:brush>
  </inkml:definitions>
  <inkml:trace contextRef="#ctx0" brushRef="#br0">64995 53413 547,'-13'-1'7,"4"-1"13,6 0 14,5-1 13,3-1 4,5 2-6,4 0-5,3 2-5,5-1-6,3 0-2,4-2-4,5 0-4,0-1-4,0 0-6,-1 0-5,-1 0-6,-1 0-5,-2 1-6,0-1-6,-1 0-6,-2 0-4,-5 2-4,-3 0-4,-5 2-3,-6 2-3,-12 6-1,-10 4-3,-11 5-2,-5 1 4,0-3 10,-1-2 10,1-4 10,1-1 6,3 0 2,3-1 3,4 1 1,-1-1 3,-2-2 3,-1-2 4,-2-2 4,0-1 3,5 0 1,3 0 3,4 0 1,4 3 9,3 7 14,2 8 15,4 6 14,1 5 2,0 6-14,0 5-13,0 4-13,0 5-9,0 2-4,0 3-4,0 4-4,-1-1-5,0-1-3,-2-2-6,0-2-4,0-3-5,0-3-7,2-2-7,0-3-7,1-5-3,0-4 0,0-5 1,0-5 0,1-3-1,0-3 0,2-1-1,0-2 0</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4"/>
    </inkml:context>
    <inkml:brush xml:id="br0">
      <inkml:brushProperty name="width" value="0.04464" units="cm"/>
      <inkml:brushProperty name="height" value="0.04464" units="cm"/>
      <inkml:brushProperty name="color" value="#F2395B"/>
    </inkml:brush>
  </inkml:definitions>
  <inkml:trace contextRef="#ctx0" brushRef="#br0">65000 54954 492,'1'-15'10,"4"2"10,2 2 9,3 3 9,4 1 4,2 2-5,3 2-2,3 2-4,3 0-4,5 0-4,3-2-3,4 0-4,2-1-2,1 0 0,-1 0 0,0 1-1,-2-2-3,-4 2-5,-4-1-7,-3 0-5,-4-1-5,-1 0-2,-2-1-3,-3-2-2,-1 1-1,-2-1 2,-3 0 2,-1 0 1,-2-1 0,-4-3-6,-3-4-4,-2-2-4,-3-2-1,-4-1 7,-2-1 4,-3-1 6,-1 0 4,1 1 4,0 1 4,2 1 4,0 2 4,-1 3 4,-2 3 4,0 3 5,0 2 2,-1 2 1,0 2 1,1 2 2,-1 3 0,1 6-1,-1 4-1,0 5-1,1 4 0,3 5-2,1 3-1,2 5-2,1 1-1,1 2-3,-1 0-2,0 2-2,0-2-2,2-3 0,1-5 0,0-4 0,3-2-1,2-1-1,4-1-1,2-1-1,4-2-2,4-3-6,3-2-5,5-4-6,3-2-4,5-2-8,3-3-5,4 0-8,2-5-3,0-2-2,1-5-2,-1-4-1,-4 0 2,-6 1 9,-7 2 8,-6 2 8,-5 2 4,-1 1-3,-1 0-3,0 2-2</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4"/>
    </inkml:context>
    <inkml:brush xml:id="br0">
      <inkml:brushProperty name="width" value="0.04647" units="cm"/>
      <inkml:brushProperty name="height" value="0.04647" units="cm"/>
      <inkml:brushProperty name="color" value="#00BFF3"/>
    </inkml:brush>
  </inkml:definitions>
  <inkml:trace contextRef="#ctx0" brushRef="#br0">50539 30841 473,'0'-22'0,"-2"6"0,0 5 0,-1 5 0,-2 2 8,2 0 17,-1 0 17,0 0 17,-2 2 5,-2 4-5,-3 4-4,-3 4-5,-3 4-8,-2 5-11,-1 5-12,-3 5-11,-1 3-7,-3 1-4,-1 0-4,-2 2-3,-1-2-4,3-3 0,1-5-1,3-3-2,2-4 0,3-1 1,3-2 1,3-3 0,5-1 6,10 0 14,8-2 12,9 0 13,6-3 4,3-3-5,3-2-6,3-4-5,1 0-3,0 1-1,0 0-1,1 2 0,-2 0-8,0 0-15,-1 0-13,-1 0-14,-3 0-8,-3 0-3,-5 0-2,-3 0-2</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5"/>
    </inkml:context>
    <inkml:brush xml:id="br0">
      <inkml:brushProperty name="width" value="0.03741" units="cm"/>
      <inkml:brushProperty name="height" value="0.03741" units="cm"/>
      <inkml:brushProperty name="color" value="#F2395B"/>
    </inkml:brush>
  </inkml:definitions>
  <inkml:trace contextRef="#ctx0" brushRef="#br0">67750 52866 588,'9'-7'36,"1"2"1,3 2-1,2 2 1,0 1 0,1 0 2,0 0 0,-1 0 2,-1 3-5,-2 7-10,-4 8-9,-3 6-10,-2 1-6,-4-3-2,-2-5-4,-3-3-2,-4-2-5,-2 3-7,-3 2-7,-3 1-7,0 0 0,2-2 6,4-4 5,3-3 6,3-2 6,4-2 8,4-2 6,4-2 7,3-1 4,2 0 4,1 0 1,3 0 3,0 0 1,-1 2-2,-1 0-1,0 2-1,-3 1-3,-1 3-2,-2 3-4,-2 4-2,-2 0-4,-2 1-6,-2 0-4,-2-1-5,-3 1-3,-2 1-4,-3 2-2,-3 0-2,-2-1-6,1-1-5,-1-3-7,0-1-6,1-3-3,1-4 1,1-4 0,1-4 1</inkml:trace>
</inkml:ink>
</file>

<file path=ppt/ink/ink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5"/>
    </inkml:context>
    <inkml:brush xml:id="br0">
      <inkml:brushProperty name="width" value="0.03759" units="cm"/>
      <inkml:brushProperty name="height" value="0.03759" units="cm"/>
      <inkml:brushProperty name="color" value="#F2395B"/>
    </inkml:brush>
  </inkml:definitions>
  <inkml:trace contextRef="#ctx0" brushRef="#br0">68450 53250 585,'8'6'5,"1"-1"12,2-2 12,0-2 11,2-1 5,3 0-1,3 0 1,3 0-2,2 0-2,-1 0-8,0 0-6,1 0-7,-1-1-5,1 0-7,-1-2-5,0 0-7,-1 0-1,-3 1 1,-3 0 2,-2 2 2</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5"/>
    </inkml:context>
    <inkml:brush xml:id="br0">
      <inkml:brushProperty name="width" value="0.04633" units="cm"/>
      <inkml:brushProperty name="height" value="0.04633" units="cm"/>
      <inkml:brushProperty name="color" value="#F2395B"/>
    </inkml:brush>
  </inkml:definitions>
  <inkml:trace contextRef="#ctx0" brushRef="#br0">69143 52459 474,'-15'-15'-1,"1"4"-1,1 3 2,1 3-1,1 2 9,4 3 15,3 4 15,2 2 16,2 4 5,0 4-8,0 3-7,0 5-7,0 2-3,-2 2 0,0 3 1,-1 1 0,-1 2-3,2-1-9,0 0-8,2 0-8,0 0-8,2-1-8,0-2-10,2 1-8,-1-4-6,-1-4-4,0-3-4,-2-4-3</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6"/>
    </inkml:context>
    <inkml:brush xml:id="br0">
      <inkml:brushProperty name="width" value="0.04355" units="cm"/>
      <inkml:brushProperty name="height" value="0.04355" units="cm"/>
      <inkml:brushProperty name="color" value="#F2395B"/>
    </inkml:brush>
  </inkml:definitions>
  <inkml:trace contextRef="#ctx0" brushRef="#br0">71994 54850 505,'-18'6'14,"10"-1"19,11-2 20,12-2 18,6-1 4,3 0-12,3 0-11,3 0-13,2 1-8,2 0-7,2 2-5,2 0-7,0 1-6,-1 0-4,-3-1-4,-2 1-5,-2 0-7,-1 0-7,-3 0-9,-1 0-7</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6"/>
    </inkml:context>
    <inkml:brush xml:id="br0">
      <inkml:brushProperty name="width" value="0.038" units="cm"/>
      <inkml:brushProperty name="height" value="0.038" units="cm"/>
      <inkml:brushProperty name="color" value="#F2395B"/>
    </inkml:brush>
  </inkml:definitions>
  <inkml:trace contextRef="#ctx0" brushRef="#br0">71744 55650 578,'-18'7'37,"10"-1"6,11-1 6,12 0 5,6-1 0,5-1-6,3 1-7,4 0-7,4-1-6,2 0-9,4-2-8,3 0-8,0-2-7,1 0-9,0-2-9,0 0-7,-4 0-4,-10 0 0,-8 2 2,-8 0 0,-6 1-4,-1 0-6,-1 0-9,0 0-7</inkml:trace>
</inkml:ink>
</file>

<file path=ppt/ink/ink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7"/>
    </inkml:context>
    <inkml:brush xml:id="br0">
      <inkml:brushProperty name="width" value="0.0427" units="cm"/>
      <inkml:brushProperty name="height" value="0.0427" units="cm"/>
      <inkml:brushProperty name="color" value="#F2395B"/>
    </inkml:brush>
  </inkml:definitions>
  <inkml:trace contextRef="#ctx0" brushRef="#br0">76500 53300 515,'16'21'102,"1"-5"-17,1-5-18,1-5-16,2-2-11,3 0-4,3 0-4,3 0-3,1 0-7,-2 2-8,0 0-8,-1 1-8,-2 1-7,-3 0-6,-3 0-6,-3-1-7,-4 2-9,-6 2-15,-6 1-14,-6 3-13,-4-1 0,-4-3 15,-2-3 16,-3-2 15,-1-3 10,3 0 5,1-2 6,3 0 4</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7"/>
    </inkml:context>
    <inkml:brush xml:id="br0">
      <inkml:brushProperty name="width" value="0.05122" units="cm"/>
      <inkml:brushProperty name="height" value="0.05122" units="cm"/>
      <inkml:brushProperty name="color" value="#F2395B"/>
    </inkml:brush>
  </inkml:definitions>
  <inkml:trace contextRef="#ctx0" brushRef="#br0">76538 54000 429,'-16'0'0,"-2"2"0,0 0 1,-1 2-1,1 0 3,1 0 4,2-1 5,3 1 4,1 1 4,4 2 4,3 2 4,2 2 3,2 2 1,0 5-1,0 3-1,0 5-1,0 3-1,0 2 1,0 4-1,0 3 1,0 2-3,-2 2-3,0 2-5,-2 2-3,1-1-4,1-4-4,0-4-3,2-3-4,-1-3-4,-1 2-6,0 1-5,-1 1-6,-1-10-10,2-17-16,0-20-15,2-17-15,0-9-1,2 1 14,0 3 14,2 2 14,0 2 10,0 5 9,-1 4 7,1 3 8,1 4 13,2 5 18,2 3 18,2 4 17,1 2 4,3 2-12,2 0-12,1 2-12,3-1-8,3-1-2,3 0-3,3-2-3,1 0-3,-1 0-6,-2 0-4,0 0-6,-1-1-4,-3-4-3,-1-2-3,-3-3-3,-2-2-3,-4 0-1,-5 1-1,-3-1-2,-3-1 0,0 0 1,-1-1 1,-2-1 0,-1 0 3,-4-1 1,-2 0 2,-3 1 2,-2 0 4,0 2 6,0 2 6,1 3 6,-1 0 5,0 2 3,0 1 2,1 0 3,-1 3 3,0 4 3,0 4 4,1 4 2,-1 3 1,0 5-3,0 3-1,1 5-3,-1 2-2,0 3-4,1 1-3,-1 2-3,1 0-3,2-1-1,2-3-1,3-2-1,0-1-1,2-3-3,0-1-3,2-3-1,2-2-5,6-4-5,4-5-5,5-3-5,4-3-6,3-2-5,3-2-5,3-2-6,1-4-4,2-5-1,1-7-1,1-5-2,-2-3 1,-2 3 5,-3 1 5,-3 3 4,-4 2 3,-3 2 3,-4 4 3,-4 3 2</inkml:trace>
</inkml:ink>
</file>

<file path=ppt/ink/ink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8"/>
    </inkml:context>
    <inkml:brush xml:id="br0">
      <inkml:brushProperty name="width" value="0.04958" units="cm"/>
      <inkml:brushProperty name="height" value="0.04958" units="cm"/>
      <inkml:brushProperty name="color" value="#F2395B"/>
    </inkml:brush>
  </inkml:definitions>
  <inkml:trace contextRef="#ctx0" brushRef="#br0">78525 53956 443,'-15'-6'15,"3"1"7,1 2 7,2 2 9,1 4 4,1 5 5,-1 7 4,0 6 4,0 3-3,2 4-8,1 3-8,0 3-8,1 1-7,1 0-3,-1 1-4,0-1-3,0-1-3,2 0 0,0-1-1,2-1-1,0-3-2,0-3-4,0-5-2,0-3-4,1-4-4,4-3-6,2-3-6,3-2-6,4-4-3,2-4 1,3-4 0,3-4 1,1-5 1,1-5 2,-1-6 4,1-7 2,-2-4 1,0-2 0,-1-4 0,0-2-1,-3-2 2,-1 2 4,-3 1 4,-1 0 3,-3 3 4,-2 2 3,-4 3 3,-2 4 3,-4 2 1,-4 7 3,-4 4 0,-4 4 3,-2 5 1,-1 3 4,-1 2 2,-1 4 4,-1 2 0,1 2-4,-1 2-4,1 2-4,1 2-4,2 3-6,4 3-6,3 3-7,2 1-5,0-3-6,2-1-7,1-2-5,1-2-2,6-3 3,2-1 4,5-2 3</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8"/>
    </inkml:context>
    <inkml:brush xml:id="br0">
      <inkml:brushProperty name="width" value="0.0464" units="cm"/>
      <inkml:brushProperty name="height" value="0.0464" units="cm"/>
      <inkml:brushProperty name="color" value="#F2395B"/>
    </inkml:brush>
  </inkml:definitions>
  <inkml:trace contextRef="#ctx0" brushRef="#br0">79615 54250 474,'0'24'4,"-2"3"8,0 1 8,-1 2 8,-2 0 6,2-5 0,-1-3 3,0-5 0,-2 0 0,-2 3-3,-3 3-5,-3 3-3,-1 1-1,1-1-1,0-1 1,2-1 0,0 0-2,1-1-2,-1 0-2,0 1-3,1-2-5,3-1-6,1-3-8,2-1-7,3-2-5,4-3-3,4-1-4,4-2-4,3-2 2,5-2 4,3-3 7,5 0 5,1-2 2,0 0-2,1 0-1,-1 0-2,-1 0 0,-1 0-1,-3 0-1,-1 0-1,-3-1-6,-1 0-12,-3-2-13,-1 0-11,-4-1-2,-4 0 10,-6 0 9,-4 0 11</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48"/>
    </inkml:context>
    <inkml:brush xml:id="br0">
      <inkml:brushProperty name="width" value="0.04959" units="cm"/>
      <inkml:brushProperty name="height" value="0.04959" units="cm"/>
      <inkml:brushProperty name="color" value="#F2395B"/>
    </inkml:brush>
  </inkml:definitions>
  <inkml:trace contextRef="#ctx0" brushRef="#br0">80045 55421 443,'-8'-8'0,"0"0"0,0 1 0,1-1 0,0 3 13,2 8 26,2 6 25,2 7 27,1 5 4,0 3-18,0 3-17,0 3-17,0 3-13,0 4-8,0 4-7,0 4-8,0 6-7,-2 9-8,0 9-8,-2 9-9,1-2-7,1-11-8,0-13-9,2-11-7,-1-7-5,0-3 0,-2-3-2,0-3 0</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4"/>
    </inkml:context>
    <inkml:brush xml:id="br0">
      <inkml:brushProperty name="width" value="0.04643" units="cm"/>
      <inkml:brushProperty name="height" value="0.04643" units="cm"/>
      <inkml:brushProperty name="color" value="#00BFF3"/>
    </inkml:brush>
  </inkml:definitions>
  <inkml:trace contextRef="#ctx0" brushRef="#br0">51194 31389 473,'-9'-14'2,"0"1"1,-1 2 3,-1 2 3,0 6 12,2 8 25,2 9 23,2 10 24,2 4 2,0 4-21,2 3-20,1 3-22,-1 2-15,-1 2-12,0 2-10,-1 2-12,-1-1-11,2-1-10,0-2-11,2-1-11,1-6-1,2-8 10,2-7 9,2-8 10</inkml:trace>
</inkml:ink>
</file>

<file path=ppt/ink/ink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0"/>
    </inkml:context>
    <inkml:brush xml:id="br0">
      <inkml:brushProperty name="width" value="0.04113" units="cm"/>
      <inkml:brushProperty name="height" value="0.04113" units="cm"/>
      <inkml:brushProperty name="color" value="#F2395B"/>
    </inkml:brush>
  </inkml:definitions>
  <inkml:trace contextRef="#ctx0" brushRef="#br0">80594 53350 534,'22'1'99,"-3"2"-17,-3 2-17,-3 2-17,-2 1-11,-1 1-4,0 1-4,-2 2-5,-1 0-4,-2 1-6,-2 1-4,-2 1-6,-2 1-3,-2 1-3,-2 1-1,-2 1-3,-2 1-3,-3-1-5,-4 1-5,-2-1-5,-1 1-2,-1-1 0,1 1 1,-1-1 1,2-1 2,1-3 5,2-2 4,3-4 5,4-3 8,8-4 11,8-4 11,7-4 12,5-2 2,1 0-8,1 0-6,1 1-8,0-1-8,-1 2-9,-1 1-8,-1 0-8,-1 1-9,-1 1-5,-1-2-7,0 2-6</inkml:trace>
</inkml:ink>
</file>

<file path=ppt/ink/ink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0"/>
    </inkml:context>
    <inkml:brush xml:id="br0">
      <inkml:brushProperty name="width" value="0.03848" units="cm"/>
      <inkml:brushProperty name="height" value="0.03848" units="cm"/>
      <inkml:brushProperty name="color" value="#F2395B"/>
    </inkml:brush>
  </inkml:definitions>
  <inkml:trace contextRef="#ctx0" brushRef="#br0">81550 53450 571,'8'6'49,"1"-1"1,2-2-2,0-2 1,2-1-3,1 0-4,3 0-4,2 0-4,0 0-6,2 0-6,1 0-8,1 0-5,2 0-14,1 0-20,2 0-19,3 0-19</inkml:trace>
</inkml:ink>
</file>

<file path=ppt/ink/ink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0"/>
    </inkml:context>
    <inkml:brush xml:id="br0">
      <inkml:brushProperty name="width" value="0.04099" units="cm"/>
      <inkml:brushProperty name="height" value="0.04099" units="cm"/>
      <inkml:brushProperty name="color" value="#F2395B"/>
    </inkml:brush>
  </inkml:definitions>
  <inkml:trace contextRef="#ctx0" brushRef="#br0">82905 55639 536,'-13'7'67,"6"-1"-12,6-1-12,6 0-11,5-2-4,5-2 3,5-2 3,5-2 4,5-2-2,3 0-5,4-1-5,4-1-5,2 0-6,0 1-8,0 0-9,1 2-8,-3 1-4,-4 2-3,-4 2-1,-4 2-1,-3 1-6,-5 0-7,-3-1-9,-4 1-8</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1"/>
    </inkml:context>
    <inkml:brush xml:id="br0">
      <inkml:brushProperty name="width" value="0.04835" units="cm"/>
      <inkml:brushProperty name="height" value="0.04835" units="cm"/>
      <inkml:brushProperty name="color" value="#F2395B"/>
    </inkml:brush>
  </inkml:definitions>
  <inkml:trace contextRef="#ctx0" brushRef="#br0">83962 54600 454,'-21'2'41,"5"6"9,5 4 8,5 5 9,3 3-1,2 3-12,2 1-10,2 3-13,0 1-5,-1 1-1,0 0-2,-2 2-2,1 2-2,0 3-7,2 2-5,0 4-6,0 0-5,-2 0-8,-2-1-7,-2-2-6,-1-1-8,0-3-9,0-4-8,1-2-9,-1-4-3,2-5 1,0-5 1,2-4 3</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1"/>
    </inkml:context>
    <inkml:brush xml:id="br0">
      <inkml:brushProperty name="width" value="0.05661" units="cm"/>
      <inkml:brushProperty name="height" value="0.05661" units="cm"/>
      <inkml:brushProperty name="color" value="#F2395B"/>
    </inkml:brush>
  </inkml:definitions>
  <inkml:trace contextRef="#ctx0" brushRef="#br0">86819 54586 388,'7'-9'3,"0"0"6,-2-1 5,0-1 6,-3-1 5,-2 2 1,-4 1 3,-2 1 2,-3 2 0,0 4-1,-1 4-2,-1 4-1,-1 3-3,0 5-3,0 4-5,1 3-3,-1 4-3,0 3 0,0 3 1,1 3-1,-1 0-1,0-2 0,0-2-1,1-1-1,0-3-1,0 0-1,2-1-2,1-1 0,1-1-2,2-1-2,2-1 0,2-1-3,3-2 0,4-2 0,4-4-1,3-3-1,4-2-1,3-2-2,3-2-4,3-2-2,3-3-1,1-4 1,2-4 0,3-3 1,-1-4-2,0-2-6,-1-1-5,-1-3-6,-2-2-1,0-3 4,-1-3 4,-1-2 5,-2-3 2,-3-1 0,-3 0 2,-3-2 1,-3 0 3,-2 0 3,-4 0 3,-3 0 5,-1 3 4,-2 5 7,0 7 5,-2 5 6,0 10 12,-2 12 16,0 13 17,-2 13 16,1 7 1,0-1-15,2 0-16,1 0-16,0 1-9,1 2-3,2 3-5,0 1-3,1 0-4,-2 0-3,0-2-3,-2 0-4,1-2-4,0-4-8,2-2-7,0-3-8,1-4-6,2-3-7,0-5-7,2-3-6,0-5-6,1-4-5,1-6-3,2-4-5</inkml:trace>
</inkml:ink>
</file>

<file path=ppt/ink/ink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5:51"/>
    </inkml:context>
    <inkml:brush xml:id="br0">
      <inkml:brushProperty name="width" value="0.04101" units="cm"/>
      <inkml:brushProperty name="height" value="0.04101" units="cm"/>
      <inkml:brushProperty name="color" value="#F2395B"/>
    </inkml:brush>
  </inkml:definitions>
  <inkml:trace contextRef="#ctx0" brushRef="#br0">89800 54044 536,'17'-1'57,"1"0"-1,3-2 0,1 0-1,4-2-2,5 0-4,4-1-5,6-1-4,2 0-9,0 1-13,0 1-14,0 0-12,-4 1-7,-7 1 4,-9-1 1,-7 0 4</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18"/>
    </inkml:context>
    <inkml:brush xml:id="br0">
      <inkml:brushProperty name="width" value="0.022" units="cm"/>
      <inkml:brushProperty name="height" value="0.022" units="cm"/>
      <inkml:brushProperty name="color" value="#F2395B"/>
    </inkml:brush>
  </inkml:definitions>
  <inkml:trace contextRef="#ctx0" brushRef="#br0">77004 51200 999,'-13'0'-6,"7"0"-12,5 0-12,6 0-12</inkml:trace>
</inkml:ink>
</file>

<file path=ppt/ink/ink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18"/>
    </inkml:context>
    <inkml:brush xml:id="br0">
      <inkml:brushProperty name="width" value="0.05219" units="cm"/>
      <inkml:brushProperty name="height" value="0.05219" units="cm"/>
      <inkml:brushProperty name="color" value="#F2395B"/>
    </inkml:brush>
  </inkml:definitions>
  <inkml:trace contextRef="#ctx0" brushRef="#br0">76466 51909 421,'-12'-8'40,"8"2"13,8 1 13,8 0 14,4 2-1,3 1-15,1 0-15,3 2-15,1-2-9,3-2-4,1-4-4,3-2-3,-1-1-3,-2 3-2,-2 1-1,-1 2-2,-1 2-4,-1 0-5,1 2-6,-1 1-6,-4-2-16,-9-1-27,-8-1-26,-10-3-26</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2"/>
    </inkml:context>
    <inkml:brush xml:id="br0">
      <inkml:brushProperty name="width" value="0.05375" units="cm"/>
      <inkml:brushProperty name="height" value="0.05375" units="cm"/>
      <inkml:brushProperty name="color" value="#6ADCAB"/>
    </inkml:brush>
  </inkml:definitions>
  <inkml:trace contextRef="#ctx0" brushRef="#br0">76924 50987 409,'-14'-6'90,"4"6"-6,5 4-7,3 6-7,1 3-7,0 5-11,-2 3-8,0 5-11,-2 2-7,0 3-6,-1 1-6,-1 2-6,-1 2-4,2 2 0,1 2-3,1 3-1,-1-1 0,0-2 0,-1-2-1,-2-2 1,2-3-8,1-6-15,2-3-16,2-6-14,2-4-12,2-1-7,2-2-6,1-2-7</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2"/>
    </inkml:context>
    <inkml:brush xml:id="br0">
      <inkml:brushProperty name="width" value="0.04703" units="cm"/>
      <inkml:brushProperty name="height" value="0.04703" units="cm"/>
      <inkml:brushProperty name="color" value="#6ADCAB"/>
    </inkml:brush>
  </inkml:definitions>
  <inkml:trace contextRef="#ctx0" brushRef="#br0">76190 51740 467,'-8'-8'4,"2"2"8,0 1 8,2 0 8,1 1 4,2-2-1,2 0 0,2-1-2,3-1 2,6 1 2,4-1 3,5 0 3,3 0 0,4 1-4,3-1-2,3 0-2,2 1-5,0 0-7,2 2-5,0 1-6,-1 0-6,-5 2-7,-5 0-7,-5 2-6,-4 0-7,-1 0-7,-3 0-7,-1 0-8,-3 1-6,-2 4-6,-4 2-6,-2 3-6</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0:53"/>
    </inkml:context>
    <inkml:brush xml:id="br0">
      <inkml:brushProperty name="width" value="0.03563" units="cm"/>
      <inkml:brushProperty name="height" value="0.03563" units="cm"/>
      <inkml:brushProperty name="color" value="#F2385B"/>
    </inkml:brush>
  </inkml:definitions>
  <inkml:trace contextRef="#ctx0" brushRef="#br0">96450 12350 617,'-46'-15'9,"10"23"18,10 22 17,9 22 19,4 16 2,1 14-10,-1 11-12,1 14-11,-1 8-10,1 7-7,-1 6-8,1 7-7,1 4-9,3 3-12,3 3-10,4 4-11,1-10-3,0-22 7,0-22 5,0-21 7,-2-17-1,-3-8-5,-3-10-7,-2-9-6</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4"/>
    </inkml:context>
    <inkml:brush xml:id="br0">
      <inkml:brushProperty name="width" value="0.04848" units="cm"/>
      <inkml:brushProperty name="height" value="0.04848" units="cm"/>
      <inkml:brushProperty name="color" value="#00BFF3"/>
    </inkml:brush>
  </inkml:definitions>
  <inkml:trace contextRef="#ctx0" brushRef="#br0">52466 31038 453,'0'-15'5,"0"2"8,0 3 8,0 1 10,1 5 8,3 8 9,4 8 10,2 7 9,0 5-2,-2 1-11,-4 1-13,-2 1-11,-3 1-8,-1 1-3,0 1-3,-1 1-4,-2 0-6,0 0-13,-1 1-12,-2-1-12,1-1-10,-1-3-5,0-4-6,0-1-7</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3"/>
    </inkml:context>
    <inkml:brush xml:id="br0">
      <inkml:brushProperty name="width" value="0.04406" units="cm"/>
      <inkml:brushProperty name="height" value="0.04406" units="cm"/>
      <inkml:brushProperty name="color" value="#6ADCAB"/>
    </inkml:brush>
  </inkml:definitions>
  <inkml:trace contextRef="#ctx0" brushRef="#br0">76924 50848 499,'-15'-17'68,"4"11"5,3 12 5,3 11 5,1 8-7,0 3-19,0 3-19,1 3-19,-2 3-12,-2 4-6,-2 4-4,-1 4-5,-1 0-3,2-4 1,2-4 0,3-4 0,0-5-5,2-6-11,0-5-10,2-6-12</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3"/>
    </inkml:context>
    <inkml:brush xml:id="br0">
      <inkml:brushProperty name="width" value="0.05038" units="cm"/>
      <inkml:brushProperty name="height" value="0.05038" units="cm"/>
      <inkml:brushProperty name="color" value="#6ADCAB"/>
    </inkml:brush>
  </inkml:definitions>
  <inkml:trace contextRef="#ctx0" brushRef="#br0">78213 50350 436,'-22'8'79,"5"2"-13,3 0-14,4 1-13,2 2-7,-2 3-1,0 3-1,-1 4 0,-1 1-2,-2 2-1,0 3-3,-1 1 0,0 2-3,1 2-2,1 3-4,1 1-1,1 1-3,2 0-3,2 0-2,2 0-2,2-1-1,0-4-2,2-2-2,1-3-1,2-4-3,7-5-6,6-5-5,5-4-6,4-8-2,-1-9 1,1-8 2,-1-9 1,-1-3 1,-3 0 0,-3 1-2,-2 1 0,-4 1 2,-3 3 5,-2 1 4,-4 3 4,-3 1 4,-4 4 0,-4 3 3,-3 2 0,-4 4 0,-2 4-3,-1 4-3,-2 4-3,-3 4-1,-1 5 1,-3 5 1,-1 5 0,2-1-7,5-5-15,7-7-16,5-5-14</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5"/>
    </inkml:context>
    <inkml:brush xml:id="br0">
      <inkml:brushProperty name="width" value="0.04835" units="cm"/>
      <inkml:brushProperty name="height" value="0.04835" units="cm"/>
      <inkml:brushProperty name="color" value="#6ADCAB"/>
    </inkml:brush>
  </inkml:definitions>
  <inkml:trace contextRef="#ctx0" brushRef="#br0">58272 49082 455,'-7'-24'0,"2"-3"0,2-1 0,2-2 0,1 1 3,2 7 6,0 5 7,2 7 6,-1 7 7,0 11 5,-2 11 6,0 11 6,-3 7 1,-2 5-6,-4 2-5,-2 6-5,-2 1-4,1 1-3,-1 2-2,0 0-3,1 0-2,1-1-1,1 0-1,0-2-1,2 1-2,1 0-3,0 1-1,2 2-3,1-1-2,2-1-5,2 0-4,2-2-4,1-2-5,0-4-6,0-4-7,0-3-6,-1-3-1,-1 0 1,0 0 2,-2 1 3,0-3 0,-2-2-1,0-3-1,-1-3-1,-2-4 1,0-5 3,-2-5 2,0-4 4,-1-4 0,1-2-1,-1-2-2,0-2-2</inkml:trace>
</inkml:ink>
</file>

<file path=ppt/ink/ink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26"/>
    </inkml:context>
    <inkml:brush xml:id="br0">
      <inkml:brushProperty name="width" value="0.04358" units="cm"/>
      <inkml:brushProperty name="height" value="0.04358" units="cm"/>
      <inkml:brushProperty name="color" value="#6ADCAB"/>
    </inkml:brush>
  </inkml:definitions>
  <inkml:trace contextRef="#ctx0" brushRef="#br0">57631 52139 504,'-7'-14'2,"1"3"2,0 2 3,2 4 3,0 4 10,2 4 15,0 5 15,2 6 16,0 2 2,2 1-11,0 1-12,2 1-11,0 0-9,0-1-4,-1-1-5,1-1-5,0-1-3,0 0-2,0-2-2,0-1-1,0 2-1,2 5-1,0 5-1,2 5 0,-1 1 0,-1-1-2,-1-3 0,0-1-2,-1-3 0,0-3 1,0-3 0,0-3 0,2-4 0,7-4-1,6-6 0,5-4 0,5-9-2,3-11-3,2-12-3,4-12-3,3-9-7,4-7-11,4-7-11,4-7-11,-3 4-5,-10 13 2,-10 14 3,-9 14 1</inkml:trace>
</inkml:ink>
</file>

<file path=ppt/ink/ink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32"/>
    </inkml:context>
    <inkml:brush xml:id="br0">
      <inkml:brushProperty name="width" value="0.04441" units="cm"/>
      <inkml:brushProperty name="height" value="0.04441" units="cm"/>
      <inkml:brushProperty name="color" value="#6ADCAB"/>
    </inkml:brush>
  </inkml:definitions>
  <inkml:trace contextRef="#ctx0" brushRef="#br0">59888 51866 495,'21'-7'72,"-3"2"-16,-5 2-16,-3 2-17,-1 2-6,4 4 5,2 2 4,3 3 5,0 3 0,-1 2-6,-2 1-5,-2 3-5,-3 0-4,-3 1-2,-2 0-2,-4-1-3,-2 1-2,0-1 1,-2 1-1,0-1 0,-3 2-2,-3 1-2,-5 3-3,-4 1-3,-2 1-2,-1-1-1,-1-1 0,-1-1-2,0-1 1,-1-1 1,1-1 1,-1-1 2,2-2 2,1-3 1,3-3 2,1-2 2,7-5 4,12-2 10,12-6 9,11-2 8,8-3 2,1 2-6,2 1-6,2 0-6,2 1-3,0-2 0,2 0-1,1-1 0,-1-1-10,-1 2-17,0 1-18,-1 0-18,-4 2-11,-8 1-5,-6 0-3,-6 2-5</inkml:trace>
</inkml:ink>
</file>

<file path=ppt/ink/ink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34"/>
    </inkml:context>
    <inkml:brush xml:id="br0">
      <inkml:brushProperty name="width" value="0.04012" units="cm"/>
      <inkml:brushProperty name="height" value="0.04012" units="cm"/>
      <inkml:brushProperty name="color" value="#6ADCAB"/>
    </inkml:brush>
  </inkml:definitions>
  <inkml:trace contextRef="#ctx0" brushRef="#br0">65946 50250 548,'0'15'114,"0"-1"-27,0-1-26,0 0-27,-1 1-15,0 5 0,-2 5-2,0 5-1,-1 2 0,0 0-1,1 1-1,-1-1 1,0 1-3,0 2-4,0 3-3,1 1-6,-1 0-5,2-2-9,0-2-9,2-1-8,0-2-5,2 0-2,0 1-2,2-1-1,-1-2 1,1-3 1,0-5 1,0-3 3,-1-4 1,-1-1 4,0-2 2,-2-2 4</inkml:trace>
</inkml:ink>
</file>

<file path=ppt/ink/ink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34"/>
    </inkml:context>
    <inkml:brush xml:id="br0">
      <inkml:brushProperty name="width" value="0.03234" units="cm"/>
      <inkml:brushProperty name="height" value="0.03234" units="cm"/>
      <inkml:brushProperty name="color" value="#6ADCAB"/>
    </inkml:brush>
  </inkml:definitions>
  <inkml:trace contextRef="#ctx0" brushRef="#br0">65466 50021 680,'-7'-8'10,"2"0"10,2 0 10,2 1 9,-1 2 3,-4 8-3,-4 6-3,-3 7-3,-3 4-5,1 3-7,-1 1-7,0 3-7,0-1-6,-1 0-6,-1-1-5,-1-1-5,1-2-5,3-1-4,2-3-5,4-1-4,1-2-2,1-1 0,-1-1 1,0 0-1</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35"/>
    </inkml:context>
    <inkml:brush xml:id="br0">
      <inkml:brushProperty name="width" value="0.03407" units="cm"/>
      <inkml:brushProperty name="height" value="0.03407" units="cm"/>
      <inkml:brushProperty name="color" value="#6ADCAB"/>
    </inkml:brush>
  </inkml:definitions>
  <inkml:trace contextRef="#ctx0" brushRef="#br0">66050 50250 645,'15'1'20,"-1"4"10,-1 2 10,0 3 11,-3 2 2,-1 0-8,-2-1-8,-2 1-8,0 0-7,1 1-6,3 1-7,2 2-7,1-1-5,1 1-5,1-1-6,2 1-5,-2-2-4,-3-1-4,-3-2-4,-2-2-4</inkml:trace>
</inkml:ink>
</file>

<file path=ppt/ink/ink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35"/>
    </inkml:context>
    <inkml:brush xml:id="br0">
      <inkml:brushProperty name="width" value="0.04532" units="cm"/>
      <inkml:brushProperty name="height" value="0.04532" units="cm"/>
      <inkml:brushProperty name="color" value="#6ADCAB"/>
    </inkml:brush>
  </inkml:definitions>
  <inkml:trace contextRef="#ctx0" brushRef="#br0">67022 49606 485,'16'-29'51,"-1"7"-9,1 5-7,0 6-9,-1 5-2,1 2 2,0 4 3,-1 3 2,0 2-1,-3 5-4,-1 4-5,-2 3-4,-3 5-4,-2 3-3,-4 5-1,-2 3-4,-5 2-3,-4 0-3,-5 1-4,-5-1-5,-3-1 0,-3 0-1,-1-1 0,-2-1 1,0-3 1,3-3 1,3-5 1,3-3 2,5-4 1,6-1 4,8-2 1,7-2 4,6-3 2,9-4 4,7-4 4,8-4 4,5-2 1,-1 0-1,0 0-1,0 1 0,-2-1-2,-2 2-3,-3 0-1,-3 2-3,-4 3-2,-3 6-1,-5 6-1,-3 5-1,-5 6-1,-6 3-2,-6 5-2,-6 3-2,-6 5-2,-5 4-3,-7 5-4,-5 6-3,-5 2-6,-4 0-7,-4-1-9,-4 1-7,1-3-1,4-8 6,5-6 7,6-7 6,3-6-1,5-2-8,4-3-7,3-2-8</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40"/>
    </inkml:context>
    <inkml:brush xml:id="br0">
      <inkml:brushProperty name="width" value="0.04563" units="cm"/>
      <inkml:brushProperty name="height" value="0.04563" units="cm"/>
      <inkml:brushProperty name="color" value="#6ADCAB"/>
    </inkml:brush>
  </inkml:definitions>
  <inkml:trace contextRef="#ctx0" brushRef="#br0">54196 54178 482,'-12'-1'7,"8"0"15,8-2 16,8 0 14,3 1 3,1 4-9,0 4-9,-1 4-9,0 2-5,-3 1-5,-1 1-2,-2 2-5,-1 1-2,0 7-3,0 4-3,-1 4-2,-1 4-2,-6 1-1,-4 0-1,-5 2-1,-4 0-2,-2-2-2,-2 0-2,-1-1-2,-2-2-1,1 0 1,-1-1 0,1-1 1,0-2 0,1-3 3,0-4 2,2-1 3,2-4 1,3-3 3,3-3 3,2-3 2,5-2 2,4-2 0,5-2 1,6-2 1,2 0 1,1 2 1,1 2 1,1 2 2,1 1 1,-1-1-1,1 1-1,-1 0 0,0 2-1,-3 4 0,-1 3-2,-2 5 0,-2 2-1,-1 2 0,0 3-1,-2 1 0,-1 2-1,-2-1-2,-3 0-1,0 1-1,-5 2-1,-2 8-2,-5 6-1,-4 8 0,-3 3-4,-5 1-3,-3 1-5,-4 1-4,-4 5-5,-1 7-6,-2 8-6,-2 8-6,-1 2-2,1-4 1,2-4 2,0-3 1,5-11-1,7-15-3,9-16-4,7-15-2</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5"/>
    </inkml:context>
    <inkml:brush xml:id="br0">
      <inkml:brushProperty name="width" value="0.03804" units="cm"/>
      <inkml:brushProperty name="height" value="0.03804" units="cm"/>
      <inkml:brushProperty name="color" value="#00BFF3"/>
    </inkml:brush>
  </inkml:definitions>
  <inkml:trace contextRef="#ctx0" brushRef="#br0">52400 31854 578,'8'-23'-21,"0"2"14,0 3 15,-1 1 14,2 2 8,0 1 4,1 1 3,2 1 3,0 0 1,1 2-2,1 0-2,2 2-2,-1 1-3,-1 1-3,-1 0-3,-1 2-3,0 0-9,0 2-11,0 0-14,-1 2-11,0 1-9,0 2-4,-2 2-4,0 2-4</inkml:trace>
</inkml:ink>
</file>

<file path=ppt/ink/ink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45"/>
    </inkml:context>
    <inkml:brush xml:id="br0">
      <inkml:brushProperty name="width" value="0.04208" units="cm"/>
      <inkml:brushProperty name="height" value="0.04208" units="cm"/>
      <inkml:brushProperty name="color" value="#6ADCAB"/>
    </inkml:brush>
  </inkml:definitions>
  <inkml:trace contextRef="#ctx0" brushRef="#br0">62841 53981 522,'-6'-7'43,"4"1"-8,4 0-7,4 2-7,3 0-3,1 2 3,3 0 1,2 2 2,1 0 1,-1 2-1,1 0-1,0 2-1,0 2 0,1 7-2,1 6-1,1 5-1,-1 3-1,-3-1-4,-2-1-2,-4-1-3,-1-1-1,0-3 0,-1-1 0,1-2-1,-1-2 0,0 1-5,-2 0-4,0-1-3,-3 2-2,-2 3-1,-4 3 0,-2 3-1,-4 2 0,-6-1 2,-4 0 0,-5 1 2,-2-1 0,0 1-2,-1-1-1,1 1-2,1-4-1,5-4 3,3-4 2,4-6 1,3-2 2,-1 0 4,0 0 3,0-1 2,9 1 6,16-2 6,17-1 6,17 0 7,7-2 0,1-2-9,0-2-8,0-2-8,0-2-8,0 0-12,-1-1-9,1-2-11,-2 1-8,-2-1-5,-4 0-5,-2 0-6,-6 1 1,-7 2 4,-9 2 6,-7 2 5</inkml:trace>
</inkml:ink>
</file>

<file path=ppt/ink/ink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53"/>
    </inkml:context>
    <inkml:brush xml:id="br0">
      <inkml:brushProperty name="width" value="0.05169" units="cm"/>
      <inkml:brushProperty name="height" value="0.05169" units="cm"/>
      <inkml:brushProperty name="color" value="#6ADCAB"/>
    </inkml:brush>
  </inkml:definitions>
  <inkml:trace contextRef="#ctx0" brushRef="#br0">84233 53011 425,'1'-21'0,"0"5"1,2 5 0,0 4 1,0 3 4,0-2 7,-2 0 6,0-1 8,-2 1 6,0 4 2,-2 4 5,0 4 2,-3 4 0,-3 7-5,-5 6-3,-4 5-5,-2 6-4,-3 6-2,-2 6-2,-1 6-2,-2 7-2,-1 8-2,-1 7-2,0 8-1,-2 4-2,1 0 0,0 1-2,-1-1 0,3-3-2,5-4-1,5-5-1,5-5 0,4-7-2,2-9 1,4-8 1,3-9-1,3-8-2,5-5-3,6-7-5,4-5-4,4-7-2,3-6-2,3-7-2,3-7-1,1-8 0,2-5 0,1-8 0,1-7 0,-1-2 1,0-1 1,-1 0 2,-1 0 0,-3 1 3,-5 1 1,-5 3 1,-5 2 3,-4 4 1,-2 6 1,-4 5 3,-2 7 1,-7 5 1,-10 8 2,-9 6 1,-11 8 1,-6 7 0,-6 7-1,-4 8-1,-5 9-1,-3 4-4,0 3-7,0 4-7,1 2-8,0 4-4,6 6-6,3 4-3,4 5-4,6-5-1,9-15 2,9-14 3,9-15 3</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7:57"/>
    </inkml:context>
    <inkml:brush xml:id="br0">
      <inkml:brushProperty name="width" value="0.04297" units="cm"/>
      <inkml:brushProperty name="height" value="0.04297" units="cm"/>
      <inkml:brushProperty name="color" value="#6ADCAB"/>
    </inkml:brush>
  </inkml:definitions>
  <inkml:trace contextRef="#ctx0" brushRef="#br0">74020 53677 512,'-6'-6'58,"4"2"-8,4 4-6,4 3-9,3 2-5,3 3-3,3 3-2,4 4-4,-1 1-1,1 3-1,-2 1 0,-1 3-1,0 0-1,-1-1-3,1-1-3,0-1-2,-2-1-3,-1 1 0,-2 0-1,-2-1-1,-2 1-2,-1-1 0,0 1-3,-2 0 0,-1-1-2,0 1 2,-2-1-1,0 1 2,-3 0-2,-2 3 0,-3 1-1,-3 3-2,-4 1 0,-4 2-3,-3 2-1,-5 3-2,-3-1 0,-2 0 1,-4-1 1,-3-1 0,-1-2 1,0-1-1,0-3-1,0-1-1,1-3 0,5-2 0,4-1 1,3-2 0,4-3 3,3-3 7,3-3 5,3-2 7,4-3 3,6-2 3,6-2 2,6-2 2,7-3 1,9-2 0,9-3-2,8-3 1,7-2-4,4 2-4,4 1-6,4 1-5,0 1-4,-1 2-5,-3 2-4,-1 3-5,-2 1-6,-4 2-8,-3 2-7,-2 2-9,-6 0-7,-7-1-4,-9 0-7,-7-1-4</inkml:trace>
</inkml:ink>
</file>

<file path=ppt/ink/ink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0"/>
    </inkml:context>
    <inkml:brush xml:id="br0">
      <inkml:brushProperty name="width" value="0.05" units="cm"/>
      <inkml:brushProperty name="height" value="0.05" units="cm"/>
      <inkml:brushProperty name="color" value="#6ADCAB"/>
    </inkml:brush>
  </inkml:definitions>
  <inkml:trace contextRef="#ctx0" brushRef="#br0">92400 55825 333,'49'20'167,"16"14"-1,15 14 1,17 16 0</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0"/>
    </inkml:context>
    <inkml:brush xml:id="br0">
      <inkml:brushProperty name="width" value="0.04154" units="cm"/>
      <inkml:brushProperty name="height" value="0.04154" units="cm"/>
      <inkml:brushProperty name="color" value="#6ADCAB"/>
    </inkml:brush>
  </inkml:definitions>
  <inkml:trace contextRef="#ctx0" brushRef="#br0">91924 55750 529,'-21'7'-6,"5"-1"11,5-1 11,5 0 11,3-2 7,3 0 1,4-2 0,2 0 2,3-1-1,4 0-4,2 0-2,3 0-3,3 0-3,3 0-1,3 0-2,3 0-2,1-1-3,1 0-1,-1-2-4,0 0-2,0 0-2,-1 0-1,-2 2 0,1 0-1,-3 2-5,-2 0-8,-1 2-8,-2 0-10,-3 1-9,-1 0-12,-3-1-12,-1 1-12,-4 0 0,-4 0 9,-6 0 11,-4 0 9</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0"/>
    </inkml:context>
    <inkml:brush xml:id="br0">
      <inkml:brushProperty name="width" value="0.04761" units="cm"/>
      <inkml:brushProperty name="height" value="0.04761" units="cm"/>
      <inkml:brushProperty name="color" value="#6ADCAB"/>
    </inkml:brush>
  </inkml:definitions>
  <inkml:trace contextRef="#ctx0" brushRef="#br0">92552 54540 462,'-8'-19'56,"2"10"4,1 10 4,0 10 5,1 10-4,-2 13-11,0 10-12,-1 13-10,-1 5-9,-2-1-4,0-1-5,-1 0-4,0-1-3,3 3 0,1 2 0,2 1 1,1 0-7,0-3-14,0-2-14,0-4-13,2-3-9,2-1-3,4-2-3,2-2-3,1-5-1,0-10 4,-2-8 3,0-8 3</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1"/>
    </inkml:context>
    <inkml:brush xml:id="br0">
      <inkml:brushProperty name="width" value="0.04674" units="cm"/>
      <inkml:brushProperty name="height" value="0.04674" units="cm"/>
      <inkml:brushProperty name="color" value="#6ADCAB"/>
    </inkml:brush>
  </inkml:definitions>
  <inkml:trace contextRef="#ctx0" brushRef="#br0">98251 53994 470,'-7'-22'26,"2"3"-3,2 3-2,2 3-3,0 0-2,0-2-1,-2-1-1,0-3-1,-1-1-1,0-1-1,0-1-1,0-1-2,0 1-1,-2 3-3,0 3-1,-1 3-2,-1 2-1,-2 0-1,0 2-1,-1 1-1,-2 1 0,-2 2-1,-1 2 1,-3 2-1,0 2 1,1 2 2,1 2 2,1 2 2,0 3 2,1 5 3,-1 5 4,0 5 2,1 4 1,1 5 0,1 3 0,1 4-1,1 2 1,2 0 0,2 0 1,2 0 0,3-2 0,4-4 1,4-4-2,4-3 1,3-4 0,5-1-2,4-3 1,3-1-2,2-3 0,1-1 0,-1-3 0,1-1 0,-3-1-4,-3 2-4,-5 0-7,-3 1-4,-4 1-3,-4 1 2,-5 1 2,-2 1 2,-7 2-4,-8 1-8,-7 3-8,-9 1-9,-2 0-3,0-3 4,1-3 4,1-3 3,2-3 3,2-4 6,1-5 4,3-2 4,2-5 3,3 0 1,3-3-1,2-2 2,4-3 0,3-6-1,2-4 0,4-4 0,5-5 3,8 1 4,7-2 4,9-1 5,4 0 1,2 2-3,2 0-3,2 1-4,2 1-1,0 1 0,2 1 0,1 1 0,-2 0-6,-2-3-11,-4-1-13,-2-2-11,-3-2-6,-1 1 0,-3 0-1,-1 0 0,-4 1 5,-3 7 7,-5 4 8,-3 4 8,-3 4 5,0-1 3,-2 0 3,0 1 2</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1"/>
    </inkml:context>
    <inkml:brush xml:id="br0">
      <inkml:brushProperty name="width" value="0.04821" units="cm"/>
      <inkml:brushProperty name="height" value="0.04821" units="cm"/>
      <inkml:brushProperty name="color" value="#6ADCAB"/>
    </inkml:brush>
  </inkml:definitions>
  <inkml:trace contextRef="#ctx0" brushRef="#br0">100300 53811 456,'7'-13'-5,"-1"8"20,0 7 18,-2 6 19,0 5 6,0 1-7,0 3-6,0 2-6,-1 2-4,1 2-1,0 4-1,0 3-2,-1 3-2,0 2-3,-2 4-2,0 3-3,-1 0-6,0-2-8,0-2-8,0-2-8,-1-1-5,0-1-2,-2-2-2,0 0-2,-1-3-3,0-3-3,0-5-5,1-3-4,-1-6-7,0-6-10,0-8-10,0-6-10</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1"/>
    </inkml:context>
    <inkml:brush xml:id="br0">
      <inkml:brushProperty name="width" value="0.0309" units="cm"/>
      <inkml:brushProperty name="height" value="0.0309" units="cm"/>
      <inkml:brushProperty name="color" value="#6ADCAB"/>
    </inkml:brush>
  </inkml:definitions>
  <inkml:trace contextRef="#ctx0" brushRef="#br0">100600 54743 711,'15'1'65,"-1"0"-8,-1 2-8,0 0-9,-1 0-7,3-2-10,1-2-8,3-2-8,0-2-10,1-2-9,-1-2-10,1-1-9,-2-1-3,-3 0 1,-3 2 2,-3 1 2,-2 0-2,0 1-2,-2-1-4,0 0-3</inkml:trace>
</inkml:ink>
</file>

<file path=ppt/ink/ink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2"/>
    </inkml:context>
    <inkml:brush xml:id="br0">
      <inkml:brushProperty name="width" value="0.05582" units="cm"/>
      <inkml:brushProperty name="height" value="0.05582" units="cm"/>
      <inkml:brushProperty name="color" value="#6ADCAB"/>
    </inkml:brush>
  </inkml:definitions>
  <inkml:trace contextRef="#ctx0" brushRef="#br0">101309 53268 394,'0'-25'37,"0"13"14,0 12 15,0 14 15,-2 8 0,-2 5-13,-4 4-13,-2 6-13,0 3-9,1 4-6,2 3-5,2 2-6,1 3-4,1 2-4,-1 1-3,0 3-4,0 0-3,0-3-4,0-1-4,0-2-4,1-3-4,0-2-2,2-4-2,1-2-4,-1-2-4,-1-2-7,0 0-7,-1-1-8,-1-4-2,2-6 3,0-5 4,2-6 2</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5"/>
    </inkml:context>
    <inkml:brush xml:id="br0">
      <inkml:brushProperty name="width" value="0.05329" units="cm"/>
      <inkml:brushProperty name="height" value="0.05329" units="cm"/>
      <inkml:brushProperty name="color" value="#00BFF3"/>
    </inkml:brush>
  </inkml:definitions>
  <inkml:trace contextRef="#ctx0" brushRef="#br0">53531 30855 412,'-8'-30'54,"2"17"10,1 18 10,1 18 11,0 9-3,2 2-15,0 2-14,2 2-16,0 2-10,0 2-6,0 3-7,0 1-6,0 3-6,0 7-8,0 6-7,0 5-7,0 2-10,2-5-10,0-3-11,2-4-12,-1-7-5,1-10 1,0-10 1,0-9 0</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02"/>
    </inkml:context>
    <inkml:brush xml:id="br0">
      <inkml:brushProperty name="width" value="0.05568" units="cm"/>
      <inkml:brushProperty name="height" value="0.05568" units="cm"/>
      <inkml:brushProperty name="color" value="#6ADCAB"/>
    </inkml:brush>
  </inkml:definitions>
  <inkml:trace contextRef="#ctx0" brushRef="#br0">101550 54924 395,'44'-37'24,"-6"7"5,-6 6 3,-5 5 4,-3 5 0,-1 5-1,1 3-1,-1 4-3,-1 4-1,-3 6-4,-3 4-3,-2 5-3,-4 2-3,-1 1-2,-2 0-2,-2-1-3,-2 2-4,-2 3-6,-2 3-6,-2 3-6,2-6-4,7-13-4,8-14-5,6-14-3,4-7 0,1-2 4,1-3 4,1-1 4,-1-1 4,0 1 4,0 2 3,-2 0 4,-1 3 4,-2 7 3,1 5 3,-2 6 4,-2 4 1,-1 0 1,-2 2 1,-2 0 0,-2 5 5,-1 6 10,-1 7 8,0 7 9,-3 3 1,-1-1-9,-2-1-9,-2-1-8,-1 0-7,-2 2-5,0 3-5,-1 1-5,-2 0-3,2-1 2,-1-3 1,0-1 0,4-6-3,8-7-10,7-8-10,9-8-9,4-7-3,2-7 5,3-7 5,1-7 6,0-5 4,-3-2 2,-3-4 3,-3-2 3,-3-2 1,-3 2 1,-3 0 0,-3 2 1,-4 3 0,-4 6 1,-6 5 1,-4 7 0,-5 4 0,-6 5 0,-4 3-1,-4 4 1,-7 6-2,-3 8-2,-6 7-3,-4 9-2,-3 4-2,2 2 1,0 3 0,2 1 1,3-2 0,9-7 2,8-7 2,7-7 1,4-3-8,0 1-16,0 2-17,1 0-16</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19"/>
    </inkml:context>
    <inkml:brush xml:id="br0">
      <inkml:brushProperty name="width" value="0.03571" units="cm"/>
      <inkml:brushProperty name="height" value="0.03571" units="cm"/>
      <inkml:brushProperty name="color" value="#6ADCAB"/>
    </inkml:brush>
  </inkml:definitions>
  <inkml:trace contextRef="#ctx0" brushRef="#br0">44591 54578 616,'-2'-15'0,"0"0"0,-3 2 1,-2 1 0,0 0 2,0 1 4,2-1 3,1 0 4,0 1 4,2 0 4,0 2 3,2 1 5,0 2 3,0 6 3,0 4 4,0 6 3,0 5-4,0 9-9,0 7-11,0 8-9,-1 5-8,0 2-2,-2 2-4,0 2-3,-1-1-2,0-2 0,0-3 0,0-4 0,1-2-2,0-1-3,2-3-2,1-2-3,-1 4-1,-1 10 1,0 10-1,-1 10 2,-2 3-2,-2-3-2,-2-3-1,-2-3-3,1-7-1,3-10-1,2-11 1,4-11 0,1-8 0,2-5 3,0-4 2,2-6 2</inkml:trace>
</inkml:ink>
</file>

<file path=ppt/ink/ink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19"/>
    </inkml:context>
    <inkml:brush xml:id="br0">
      <inkml:brushProperty name="width" value="0.03556" units="cm"/>
      <inkml:brushProperty name="height" value="0.03556" units="cm"/>
      <inkml:brushProperty name="color" value="#6ADCAB"/>
    </inkml:brush>
  </inkml:definitions>
  <inkml:trace contextRef="#ctx0" brushRef="#br0">46002 54100 618,'0'15'132,"-2"-1"-34,0-1-36,-2 0-34,0-2-19,1 1-2,-1 0-2,0 0-3,-2 5-1,-4 13-1,-4 11-1,-3 12-1,-2 5 0,1 1-1,1 0 1,1-1-1,0 0 0,0-2 2,1-2 2,-1-2 1,1-1 1,-1 3 2,0 2 1,1 2 1,0-3 0,4-5-2,3-6 0,3-5-3,1-7 0,4-6-1,0-5-1,4-7-1,1-3-2,3-2-2,3-2-2,4-2-3,1-4 0,3-6 1,1-6 1,3-6 2,1-4 1,2-3 0,3-3 2,1-2 0,0-3 0,-3-1 1,-4-1-1,-1 0 0,-4 0 1,-1 3-1,-3 3 0,-1 3 1,-3 3 1,-4 3 1,-4 3 1,-4 3 2,-4 2 2,-2 2 3,-3 2 1,-3 3 3,-3 0 0,-3 3-1,-4 2-2,-1 3 0,-3 0-2,1 3-1,0 2 0,-1 2-1,1 2-2,0 3-4,-1 3-3,1 3-3,1 2-5,1-1-5,3 1-5,1-1-5,4-1-3,3-3-3,4-3-2,5-2-1,2-4-3,3-3-2,4-2-2,2-4-3</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20"/>
    </inkml:context>
    <inkml:brush xml:id="br0">
      <inkml:brushProperty name="width" value="0.03672" units="cm"/>
      <inkml:brushProperty name="height" value="0.03672" units="cm"/>
      <inkml:brushProperty name="color" value="#6ADCAB"/>
    </inkml:brush>
  </inkml:definitions>
  <inkml:trace contextRef="#ctx0" brushRef="#br0">44864 54437 599,'-8'-6'32,"2"6"9,1 4 9,0 6 9,1 3-2,1 5-12,-1 3-11,0 5-11,-1 2-7,0 3-3,-1 1-1,-1 2-1,0-1-5,2-3-4,2-5-6,2-3-5,1-2-3,0 3-3,0 1-3,0 3-3,0 1 0,2 0 1,0 2 3,2 1 1,-1-1 1,-1-1 0,0-3 1,-1-1 0,-1-1 2,0 2 2,0 3 2,0 1 3,-1 6 1,-1 10 3,0 10 3,-1 10 1,-2 1-1,0-7-4,-1-7-4,-2-6-4,2-8-2,1-6 1,2-7 1,2-7 1,0-5-1,-2-1-4,-2-2-3,-2-2-4,0-2 0,1-1 2,0 0 0,2-2 3,1-1 0,2-4 1,2-2 0,2-3 0</inkml:trace>
</inkml:ink>
</file>

<file path=ppt/ink/ink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21"/>
    </inkml:context>
    <inkml:brush xml:id="br0">
      <inkml:brushProperty name="width" value="0.03568" units="cm"/>
      <inkml:brushProperty name="height" value="0.03568" units="cm"/>
      <inkml:brushProperty name="color" value="#6ADCAB"/>
    </inkml:brush>
  </inkml:definitions>
  <inkml:trace contextRef="#ctx0" brushRef="#br0">46169 54300 616,'-1'21'106,"0"-3"-27,-2-4-28,0-4-26,-2 1-16,-2 7-2,-2 7-3,-1 7-3,-3 4-1,0 2-1,-1 2 0,-1 2-2,0 0 2,1-4 0,1-2 0,0-3 2,1 0 0,1 2 1,-1 4 1,0 3 1,0 1-1,-1 0 0,-1 0-1,-1 0-1,0-2 0,4-4 0,3-4 1,3-3 0,1-5-2,0-1-2,0-4-3,0-3-3,1-2-1,0 1 2,2 0 2,0-1 2,2 0 1,0 0 1,2-2 0,0-1 2,1-1 0,2 0 0,0-2-1,2-1 0,-1 0 0,1-2-2,0-1-2,0 0 0,0-2-1,-1-1 2,1 0 1,0-1 2,0-1 1,2 0 0,0 0-1,1 0 0,2-4 0,1-8 0,3-8 0,2-7 0,0-5 0,1-3 0,-1-1 1,1-2 0,-2 0-1,-1 4-2,-3 2-2,-1 3-2,-3 3 0,-2 3 2,-4 3 2,-2 3 1,-4 3 2,-2 2 1,-4 4 1,-2 3 1,-3 1 1,-1 2-1,-3 0-1,-1 2 1,-3 1 1,0 2 3,0 2 5,-2 2 3,-1 1 2,1 3-1,-1 2 1,1 2-1,-1 1-3,-1 3-5,-1 1-6,-1 3-5,1 1-3,2 1 0,1 1 1,3 1-1,2-2 1,2-1-1,4-4 1,3-3 0</inkml:trace>
</inkml:ink>
</file>

<file path=ppt/ink/ink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21"/>
    </inkml:context>
    <inkml:brush xml:id="br0">
      <inkml:brushProperty name="width" value="0.02468" units="cm"/>
      <inkml:brushProperty name="height" value="0.02468" units="cm"/>
      <inkml:brushProperty name="color" value="#6ADCAB"/>
    </inkml:brush>
  </inkml:definitions>
  <inkml:trace contextRef="#ctx0" brushRef="#br0">44941 54450 891,'-8'7'0,"0"-1"0,0 0 0,0-2 0,1 1 0,1 0 0,0 1 0,2 2 0,1 3 3,0 5 7,1 7 5,2 5 7,0 5 0,0 3-5,0 2-5,0 4-6,0 2-5,2 0-1,1 1-4,0 2-2,-1 1-2,-2 4-2,-4 2-1,-2 3-3,-2 5-1,-2 5-1,0 7-1,-1 5-2,0-2 0,2-11 1,3-11 0,1-10 0,1-9 0,2-8 1,0-6-2,2-6 1</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17:28:22"/>
    </inkml:context>
    <inkml:brush xml:id="br0">
      <inkml:brushProperty name="width" value="0.0373" units="cm"/>
      <inkml:brushProperty name="height" value="0.0373" units="cm"/>
      <inkml:brushProperty name="color" value="#6ADCAB"/>
    </inkml:brush>
  </inkml:definitions>
  <inkml:trace contextRef="#ctx0" brushRef="#br0">46076 54300 589,'-9'8'2,"-2"0"2,-2-1 2,-1 1 3,-2 0 1,0 2-1,1 0 0,-1 1-1,1 2 1,1 2 0,1 1 1,0 3 1,2 1 0,1 1 1,0 1 2,2 1-1,1 1 0,-1 1-4,0 1-3,0 1-5,0 0 0,-2-1-1,0-1 1,-1-1 0,0 0 0,0 4-1,2 3-2,1 3 0,-1 2-1,-2 2 2,-2 2 1,-1 3 2,-1-1 0,1 0 0,0-2-2,2 0 1,1-1-1,1 0 0,0 0 0,2 1-1,1-4 1,2-2 0,2-5 0,2-3 0,2-5 0,0-3-1,2-5-1,0-3-1,3-2 0,2-2 0,3-1 0,3 0 1,1-2-1,-1-1 2,0 0 0,-2-1 1,1-4 2,1-6 2,3-6 2,2-5 3,1-5 0,3-1 0,1-3-2,3-1-1,-1-1-1,-2 0-2,-1-1-1,-3 1-1,-1 0-2,-3 1 0,-1 1-1,-2 2-1,-2 1 1,-3 5 3,-1 3 1,-2 4 3,-4 3 4,-4 1 5,-5 0 5,-5 2 5,-3 1 1,0 0-4,1 2-4,-1 1-5,-1 0-2,-1 4-2,-3 0-1,-1 4-3,-2 2 0,-1 5 1,-1 5 1,-1 5 1,-1 5-6,-1 3-9,0 4-12,-2 5-10,0 1-8,1 2-3,2 0-4,0 2-3,3-4 1,5-6 7,4-7 6,6-7 8,2-4 3,1 0-2,-1-2 1,0-1-2</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0"/>
    </inkml:context>
    <inkml:brush xml:id="br0">
      <inkml:brushProperty name="width" value="0.04067" units="cm"/>
      <inkml:brushProperty name="height" value="0.04067" units="cm"/>
      <inkml:brushProperty name="color" value="#00BFF3"/>
    </inkml:brush>
  </inkml:definitions>
  <inkml:trace contextRef="#ctx0" brushRef="#br0">84112 43875 540,'-7'-6'8,"2"5"14,2 2 14,2 5 15,1 3 3,0 2-9,0 2-10,0 1-8,0 2-7,0 0-3,0-1-3,0 1-4,1 0 0,0 1-1,2 1 1,0 1 1,0 1-1,0 1-3,-2 1-1,0 1-2,-1 2-2,0 1-1,0 3-1,0 1-1,0 2 0,0 2-1,0 3 0,0 1 0,0 2-1,0 2 0,0 2-1,0 2 0,0-2-1,0-4 0,0-6-1,0-3 0,0-4-2,0 0-4,0 1-4,0-1-4,-1-8-7,0-14-10,-2-17-9,0-16-10,-2-8 0,-2-2 8,-2-2 10,-1-2 8,-3-1 7,0 2 4,-1 0 4,-1 2 5,0 1 2,2 5 1,3 4 2,1 3 1,1 4 3,2 3 7,1 3 6,0 3 6,2 1 3,1 1 1,0-1 1,2 0 0,0 1 1,2 0-1,0 2 0,1 1 0,2 1-1,0 2 0,1 2-3,2 2 0,-1 2-2,-1 2-2,0 2-3,-2 2-2,0 4-3,-2 5-2,0 7-2,-2 5-4,-2 5 1,-4 2-1,-4 4 2,-3 3-1,-3 1 0,1 2-4,-1 0-4,0 2-4,1-2 0,1-2 3,1-4 4,1-2 3,1-4 3,2-5 0,2-5 3,2-5 0,4-8 0,6-12-2,6-12-3,6-11-1,4-12-4,5-11-6,3-10-4,4-11-6,2-4-3,-2 1 0,0 3 0,-1 2-1,0 2 3,1 4 3,1 4 5,0 5 4,-1 2 2,-3 4-1,-5 2-2,-3 4 0,-4 3 5,-1 4 11,-2 3 10,-3 5 12,-1 4 9,0 8 6,-2 7 7,0 7 5,-2 4-1,1 5-10,0 4-10,0 4-9,0 2-9,1 1-3,2 0-5,0 3-5,1-2-3,1 0-2,2-1-4,0 0-1,-1-3-2,-3 1 1,-3-2 1,-2-1 1,-3 0 0,0-1 2,-2 1 0,0 0 1,-3 0 1,-2 1 2,-4 1 0,-2 1 1,-2 0 1,-3-3-2,-2-1 1,-1-2-2,-1-2-1,0 1-1,2 0-3,1 0-1,1-2-1,-1-1 0,0-2 1,1-2 1,0-2-1,2-2 1,2-2 0,3-2 1,1-3 1,4-2 1,2-3 2,4-3 1,2-1 2,3 0 1,4 2 0,2 1 0,2 1 3,1 2 2,1 2 4,1 3 2,0 0 3,-1 2 0,0 0 1,-2 2 0,-2 1 0,-1 2-3,-2 2-3,-2 2-3,-2 1-2,-1 3-3,0 2-4,-2 2-2,-2 1-3,-6 3-1,-4 1-1,-5 3-2,-3 0-2,-2 1-3,0-1-3,-1 1-4,-1-1 0,-3 1 1,-1-1 3,-3 1 1,-1-2 2,0 0 2,-2-1 0,-1 0 2,2-4 5,5-3 7,5-4 7,5-4 8,6-5 6,6-5 7,7-4 6,8-5 6,5-3 1,5 1-4,5-1-6,5 1-4,3-1-5,2 0-4,2 1-4,2-1-4,0 2-3,0 2-1,-1 4-1,-2 3-1,-1 1-1,-1 2-4,-3 0-3,-2 2-2,-3 0-4,-5 0-6,-5 0-4,-5 0-5,-6-1-6,-10-2-8,-8-2-9,-9-2-7,-4-1 2,3-2 13,1 0 14,3-1 12,0 0 7,0 1 3,1 0 0,-1 2 3,1 1 5,3 0 13,1 2 10,2 1 12,2 2 7,2 5 1,2 6 2,2 4 1,2 4-3,2 1-7,2 3-8,2 1-8,1 4-5,0 3-4,0 4-3,-1 5-4,1 1-5,-2 2-7,-1 0-5,0 2-7,-2-1-4,-2-2-2,-2-2-2,-2-2-2,-2-3 0,-2-7 2,-2-5 1,-1-7 1,-3-4 1,0-2 0,-1-4 0,-1-2 0,-1-4 2,1-2 5,-1-4 4,0-2 4,2-3 4,1-3 4,2-3 3,2-3 3,3-3 3,4-3 0,4-3-1,4-3 2,4 0 0,6 2 2,4 1 2,5 3 1,3 2-4,0 1-11,2 3-10,1 1-12,-1 3-6,-3 1-1,-3 2-1,-3 3-1,-3 0-2,-3 2-1,-3 1-1,-2 1-1</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2"/>
    </inkml:context>
    <inkml:brush xml:id="br0">
      <inkml:brushProperty name="width" value="0.03895" units="cm"/>
      <inkml:brushProperty name="height" value="0.03895" units="cm"/>
      <inkml:brushProperty name="color" value="#00BFF3"/>
    </inkml:brush>
  </inkml:definitions>
  <inkml:trace contextRef="#ctx0" brushRef="#br0">87683 43300 564,'7'53'97,"0"-2"-20,-2-4-19,0-2-18,-2-2-12,-1 0-1,0 0-2,-1 0-3,-1-2-2,0-2-3,0-3-5,0-3-4,0-3-3,0-2-6,0-2-4,0-1-4,-3-4-11,-2-7-17,-5-5-17,-4-6-17,-1-6-3,-1-6 12,0-5 11,1-7 12,-2-4 7,0-1 5,-1-2 4,-1-2 5,1 0 4,5 3 6,3 3 5,4 3 5,3 2 8,0 2 8,2 3 9,0 1 9,3 2 4,2 1 0,4 0 1,2 2 0,2 2-2,1 2-5,1 4-6,2 2-4,-2 4-3,-1 2-3,-2 3-3,-2 3-1,-3 3-6,-1 1-7,-2 3-7,-2 2-8,-3 0-7,-4-2-5,-4 0-6,-3 0-5,-3-3-1,1-1 3,-1-2 3,0-3 4,1-1 3,-1 0 6,0-2 5,1 0 5,3-5 11,8-5 15,8-6 16,8-5 16,6-3 5,5 0-7,5 2-5,4 1-7,4 0-7,3-2-10,1 0-10,2-1-9,-1 0-5,-4-1-1,-4 0-1,-3 1-1,-5-1-4,-1 0-5,-4 1-7,-3-1-5,-3 0-3,-3-1-1,-3-2 1,-2 1 0,-3-2 2,0 0 3,-2 1 5,0-1 5,-2 1 3,-2 1 3,-2 1 5,-2 1 3,-1 1 3,1 2 1,-1 3 3,0 1 1,0 1 4,2 2 4,1 1 4,0 0 5,1 4 7,1 4 7,-1 5 10,0 6 7,0 2 0,2-1-8,0 1-8,2 0-9,0 0-6,0 5-3,0 2-4,0 3-3,0 2-5,0 0-5,0 2-6,0 1-6,-1 0-2,0-2 1,-2 0 1,0-1 2,-1-2-3,0-3-7,0-3-5,0-2-8,0-6-1,1-5 0,-1-6 2,0-6 0,2-5 4,4-3 4,3-5 6,5-3 6,3-3 3,0 3 3,1 0 2,1 1 2,0 1 4,-3 2 2,-1 2 4,-2 3 3,-3 4 0,-6 8 0,-5 8-1,-4 8-2,-3 3-4,-1 1-8,-1-1-7,-1 1-8,-1-1-4,0-1-2,1-1-1,-1-1-2,0 0 1,-1 0 4,-2-1 4,1 1 2,-1-2 4,2-1 3,2-2 2,3-2 3,1-2 5,2-1 4,2 0 7,3-2 5,1-1 6,2-2 3,2-2 6,2-2 4,1-1 0,3 1-4,2-2-4,2 2-3,1-1-4,-1 0-2,1 0-3,0 0-2,-1 2-3,-1 4-7,0 4-5,-2 4-6,-3 1-5,-4 1-3,-6 0-3,-4 0-4,-3-1-1,-1 1 1,-2 0 2,0 0 0,-1 0 1,-1 1 3,-1 1 1,-1 1 2,-2 0 2,-1 0 3,-3-2 4,-1-1 2,-1 0 5,1 2 5,1 0 6,1 1 6,3-1 3,3-3-1,5-2 0,3-4 0,4-2 1,4 0 6,4-2 5,4 0 4,2 0-1,1 2-7,2 2-8,0 2-7,0 2-5,-3 3 0,-1 3-1,-2 3 0,-2 3-2,0 3-3,-2 3-3,0 3-3,-1 0-1,0-1 0,0-3-1,0-1 0,0-3 1,2-3 1,0-3 1,2-3 1,2-3 0,5-2-2,5-4-2,6-2-1,2-6-4,4-6-5,3-7-4,3-7-5,1-4-3,0-1-3,1-1-1,-1-1-3,-1 1 1,-2 2 4,-1 1 4,-3 3 4,-3 1 2,-5 3 1,-5 1 1,-5 3 1,-3 0 4,-4 2 6,-2 1 6,-4 1 6,-2 1 6,-3 2 5,-4 2 4,-2 3 4,-2-1 1,-1 2-2,-1-1-2,-1 0-2,-1 0-4,1 2-4,-1 0-4,1 2-3,0 0-4,2 2-4,2 0-2,3 2-3,1 0 1,0 2 4,2 0 6,1 1 4,1 1 3,2 0-1,2 0 0,2 0-2,3 1 3,4 3 3,4 3 4,3 3 3,4 2 3,3 0-2,4-1-1,2 1 0,1-1-4,2 1-7,1-1-6,1 1-6,-1-1-7,-2-1-8,-1-1-9,-3-1-9,-1 0-2,-3 0 2,-1-1 2,-2 1 2</inkml:trace>
</inkml:ink>
</file>

<file path=ppt/ink/ink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2"/>
    </inkml:context>
    <inkml:brush xml:id="br0">
      <inkml:brushProperty name="width" value="0.03497" units="cm"/>
      <inkml:brushProperty name="height" value="0.03497" units="cm"/>
      <inkml:brushProperty name="color" value="#00BFF3"/>
    </inkml:brush>
  </inkml:definitions>
  <inkml:trace contextRef="#ctx0" brushRef="#br0">90015 43772 629,'-6'-8'32,"1"1"3,2-1 0,2 0 1,2 4 2,4 8 0,2 8 2,3 7-1,1 7-3,-3 3-12,-1 4-10,-2 4-10,-2 2-11,-2-2-8,-2 0-9,-2-2-9,-2-1-7,0-5-5,-1-4-6,-1-3-5</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5"/>
    </inkml:context>
    <inkml:brush xml:id="br0">
      <inkml:brushProperty name="width" value="0.03621" units="cm"/>
      <inkml:brushProperty name="height" value="0.03621" units="cm"/>
      <inkml:brushProperty name="color" value="#00BFF3"/>
    </inkml:brush>
  </inkml:definitions>
  <inkml:trace contextRef="#ctx0" brushRef="#br0">53945 30675 607,'-7'-16'7,"0"1"15,2-1 15,1 0 14,2 2 4,5 1-5,6 2-8,4 3-5,4 1-7,3 2-5,3 2-7,3 2-6,1 2-6,-1 2-6,-1 2-8,-1 2-6,-2 1-7,-1 1-8,-2 1-7,-2 2-7,-3-2-4,-3 1 0,-3-2 1,-2 0-1</inkml:trace>
</inkml:ink>
</file>

<file path=ppt/ink/ink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3"/>
    </inkml:context>
    <inkml:brush xml:id="br0">
      <inkml:brushProperty name="width" value="0.03772" units="cm"/>
      <inkml:brushProperty name="height" value="0.03772" units="cm"/>
      <inkml:brushProperty name="color" value="#00BFF3"/>
    </inkml:brush>
  </inkml:definitions>
  <inkml:trace contextRef="#ctx0" brushRef="#br0">90195 43787 583,'50'-41'28,"-7"10"2,-8 11 4,-7 11 2,-5 5 0,-1 0 0,-1 0-1,-1 0-1,-1 2-4,-3 4-6,-1 4-7,-2 4-6,-3 1-5,-1 1-1,-2 0-1,-2 0-2,-2 0 1,-2 1 3,-2 1 1,-2 1 4,-2 1-10,-2 0-20,-2-1-21,-1 1-21,-4 0-6,-2 1 9,-3 1 9,-3 1 9,-3 0 7,-5 1 7,-3-1 7,-4 1 6,0-1 7,4-3 8,3-1 7,5-2 7,3-2 4,3-1 1,3-1 2,3 0 1,5-3 4,10-3 6,8-2 7,9-3 6,5-3 0,3-2-6,1-2-7,3-2-6,-1-1-8,0-1-8,-1-1-8,-1-1-7,-3 0-8,-3 2-7,-5 2-6,-3 3-8</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3"/>
    </inkml:context>
    <inkml:brush xml:id="br0">
      <inkml:brushProperty name="width" value="0.0339" units="cm"/>
      <inkml:brushProperty name="height" value="0.0339" units="cm"/>
      <inkml:brushProperty name="color" value="#00BFF3"/>
    </inkml:brush>
  </inkml:definitions>
  <inkml:trace contextRef="#ctx0" brushRef="#br0">90597 43900 648,'-14'8'8,"4"2"14,4 0 16,5 1 14,0 2 5,-1 3-9,0 3-7,-1 3-9,-1 1-6,2-1-9,0-1-8,2-1-8,0-2-6,2-3-7,0-2-6,2-4-7,0-2-5,3-2-4,2-3-6,2 0-4,0-4-2,1-2 2,0-4 0,0-2 2</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4"/>
    </inkml:context>
    <inkml:brush xml:id="br0">
      <inkml:brushProperty name="width" value="0.03962" units="cm"/>
      <inkml:brushProperty name="height" value="0.03962" units="cm"/>
      <inkml:brushProperty name="color" value="#00BFF3"/>
    </inkml:brush>
  </inkml:definitions>
  <inkml:trace contextRef="#ctx0" brushRef="#br0">90392 43920 555,'6'-11'8,"-3"8"16,-2 9 15,-4 10 17,-2 4 0,-1 2-14,-3 3-15,-2 2-14,-1 0-10,-2 2-2,0 1-4,-1 1-3,-2 0-5,-3 1-9,-3-1-8,-3 0-8,-1 0-2,-1-1 3,1-2 5,-1 1 3,3-4 6,3-2 7,5-3 8,3-2 7,5-5 7,6-5 7,6-5 7,6-4 7,5-4 2,5-4-3,5-2-1,5-3-3,3-2-4,-1 1-7,0-1-6,1 0-7,-3 1-5,-2 1-3,-3 1-5,-3 1-2,-3 0-3,-2 0-2,-4 0 0,-3 1-2,-2-1 0,-2 2 2,-2 1 1,-2 1 2,-3 1 4,-4 2 7,-4 2 8,-3 2 7,-3 2 4,0 2 2,1 2 2,-1 2 1,0 2 0,-2 3 0,0 3 1,-1 3-1,0 2 2,-1 1 4,1 1 4,-1 1 5,1 1-2,3-1-6,1 1-7,2-1-7,3-1-2,3-3 1,2-3 1,4-2 1,2-4-4,4-3-9,2-2-8,3-4-9,3-2-4,2-4 1,1-2 0,3-3 1,0-2 2,-3 0 3,-1 0 3,-2 1 3,-4 2 6,-3 8 7,-4 6 9,-4 8 7,-2 3 3,-2 3-6,0 1-4,-1 3-5,-1 0-3,0 1-1,0-1 0,1 1-1,0-2-1,2-1-4,2-3-2,2-1-2,2-6-5,4-10-6,2-10-7,3-10-6,3-5-1,2-1 4,1-1 4,3 0 3,0 0 4,-1 3 0,-1 3 2,0 3 2,-2 2 4,-1 2 8,-1 2 8,-1 3 8,-2 3 7,-2 6 5,-4 5 7,-2 7 4,-3 3-3,-2 0-16,-2-1-14,-2 1-16,-1-1-8,-2-1-4,0-1-3,-1 0-4,0-3 1,0-3 3,2-2 3,1-4 5,2-2 3,4-2 6,4-2 4,4-1 6,2-2 3,0 2 2,-1 0 1,1 2 1,0 1 1,2 0 1,0 2 0,1 0 0,0 2 1,0 0 0,-2 2 1,0 0-1,-2 1-1,-1 2-1,-1 0-3,0 2-2,-2 0-2,-2 1-2,-2 1-3,-2 2-3,-3-1-2,-2 1-3,-3 0-4,-3 0-2,-3-1-1,-1 1 1,-3 0 1,-1 0 1,-3-1 2,-1-1 1,-3-1 0,-1 0 2,-1-1 2,-1 1 3,1 2 4,0 0 3,1 0 4,5-3 1,3-1 2,5-2 3,5-2 5,8 0 10,8-2 10,8 0 9,6-1 1,5 0-8,5 0-9,4 0-8,4 0-4,1 0-2,0 0 0,2 0-1,1 0-8,0 2-11,2 0-13,1 2-13,-1-1-7,-2-1-1,-2 0-2,-2-1 0,-2-1-2,-3 0-1,-3 0-1,-3 0-2,-4-1 2,-5-1 6,-5 0 5,-4-1 6</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4"/>
    </inkml:context>
    <inkml:brush xml:id="br0">
      <inkml:brushProperty name="width" value="0.04029" units="cm"/>
      <inkml:brushProperty name="height" value="0.04029" units="cm"/>
      <inkml:brushProperty name="color" value="#00BFF3"/>
    </inkml:brush>
  </inkml:definitions>
  <inkml:trace contextRef="#ctx0" brushRef="#br0">92370 44650 546,'-21'2'109,"5"4"-22,5 4-21,5 3-22,3 3-14,2 1-3,2 2-3,2 0-5,1 2-3,0 2-3,-1 4-3,1 3-3,0 2-6,0-1-5,0 0-6,0 0-6,-1-1-7,-1-3-8,0-3-9,-2-3-7,0-3-6,0-3-2,0-3-4,0-2-2</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5"/>
    </inkml:context>
    <inkml:brush xml:id="br0">
      <inkml:brushProperty name="width" value="0.04201" units="cm"/>
      <inkml:brushProperty name="height" value="0.04201" units="cm"/>
      <inkml:brushProperty name="color" value="#00BFF3"/>
    </inkml:brush>
  </inkml:definitions>
  <inkml:trace contextRef="#ctx0" brushRef="#br0">92292 44894 523,'17'-8'47,"1"0"-2,3 0-3,1 1-2,4-1-4,3 0-7,4 0-7,4 0-7,1 1-4,-3 1 0,-4 0 0,-2 2-1,-3 0-1,-5 2-2,-3 0-3,-5 2-4,-2 1-1,-2 4-2,-2 2-3,-2 3-2,-4 4 0,-6 2 0,-6 3 0,-6 3 1,-3 1 0,-3 1-1,-1-1-1,-2 1 0,-4-1-1,-3 2 1,-4 1 0,-4 1 0,-1 0 2,2-1 2,2-1 3,2-1 3,2-2 0,3-1-1,3-3-1,3-1-2,8-4 9,11-5 17,12-4 18,11-6 16,9-3 2,5-3-15,5-4-16,4-2-15,2 0-12,-2 1-6,-2 2-9,-1 2-7,-4 2-6,-4-1-6,-4 0-4,-3 0-6,-5 0-2,-5 1-1,-4-1 1,-6 0 0,-2 0 3,0 0 5,0 0 5,0 1 6,0-1 3,-2 0 4,-1 0 3,0 0 3</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5"/>
    </inkml:context>
    <inkml:brush xml:id="br0">
      <inkml:brushProperty name="width" value="0.0462" units="cm"/>
      <inkml:brushProperty name="height" value="0.0462" units="cm"/>
      <inkml:brushProperty name="color" value="#00BFF3"/>
    </inkml:brush>
  </inkml:definitions>
  <inkml:trace contextRef="#ctx0" brushRef="#br0">92912 43833 476,'-8'-23'2,"1"3"5,-1 1 4,0 3 4,1 3 9,0 6 11,2 6 13,1 6 12,0 8 1,2 9-8,0 10-9,2 11-8,1 5-6,2 5-4,2 4-4,2 4-2,0 4-6,-1 8-4,-1 7-5,0 7-5,-1 6-6,2 6-8,0 5-8,1 7-8,0-1-6,0-7-5,-2-7-6,0-6-5,-2-10 1,1-9 7,0-12 5,0-11 8,0-8 2,0-7-2,0-7-1,0-7-1</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5"/>
    </inkml:context>
    <inkml:brush xml:id="br0">
      <inkml:brushProperty name="width" value="0.03778" units="cm"/>
      <inkml:brushProperty name="height" value="0.03778" units="cm"/>
      <inkml:brushProperty name="color" value="#00BFF3"/>
    </inkml:brush>
  </inkml:definitions>
  <inkml:trace contextRef="#ctx0" brushRef="#br0">94370 44477 582,'15'-6'100,"-1"2"-21,0 4-21,-2 3-20,0 2-15,0 3-9,-1 3-8,1 4-9,-2 1-7,-2 3-3,-4 1-4,-3 3-5,-3 1-1,-3 1 0,-5 0 0,-4 2 0,-3-1-2,-1-3-5,-3-3-5,-1-3-5,-1-2 1,-1-1 7,1 0 7,-1-2 7,2-1 5,3-1 4,3 0 5,3-2 4,2-1 8,0 0 13,2-2 12,1 0 13,2-2 6,4-1-2,4 0-2,4-2-2,4 0-4,3 0-6,5 0-5,3 0-7,4 1-3,1 0-2,2 2-1,3 0-1,0 1-5,2 0-10,1 0-8,1 0-10,0-1-8,0-1-6,0 0-7,0-1-7,-2-1-3,-5 0 1,-5 0-1,-5 0 1,-3-2 2,-1 0 6,-1-3 5,0-2 6</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6"/>
    </inkml:context>
    <inkml:brush xml:id="br0">
      <inkml:brushProperty name="width" value="0.04629" units="cm"/>
      <inkml:brushProperty name="height" value="0.04629" units="cm"/>
      <inkml:brushProperty name="color" value="#00BFF3"/>
    </inkml:brush>
  </inkml:definitions>
  <inkml:trace contextRef="#ctx0" brushRef="#br0">96134 44156 475,'6'-29'21,"0"6"5,-4 7 2,0 5 4,-4 5 0,-2 2-1,-4 4-2,-2 2-1,-2 3-3,-2 2-2,0 2-3,-1 2-3,0 2-1,-1 3 1,0 3-1,1 3 2,0 3-1,4 1-2,3 2 0,3 3-2,2-1-1,3 0-3,4-1-1,2-1-2,3-2-2,4-3-4,2-3-3,3-3-3,2-3-1,3-2-2,1-4 1,3-3-2,0-3-2,1-6-4,-1-4-6,1-5-4,-2-4-3,0-3-2,-1-3-2,-1-3-1,-1-3-1,-3-3 0,-1-3 0,-2-2 0,-3-4 3,-3-1 2,-3-2 4,-2-1 3,-3-2 5,-2 0 5,-2 0 6,-2 0 5,-1 3 3,0 5-2,0 7-1,0 6-1,0 5 8,0 5 19,0 4 18,1 6 19,-1 7 8,0 10-4,0 9-2,0 11-4,1 5-6,0 4-9,1 2-9,2 4-9,0 0-8,0 0-4,0-2-6,0 0-6,0-1-7,0 0-10,0 0-10,0 0-11,0-2-7,0-6-4,0-4-4,0-5-4,0-4-1,2-5 2,1-3 1,0-4 3</inkml:trace>
</inkml:ink>
</file>

<file path=ppt/ink/ink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6"/>
    </inkml:context>
    <inkml:brush xml:id="br0">
      <inkml:brushProperty name="width" value="0.03995" units="cm"/>
      <inkml:brushProperty name="height" value="0.03995" units="cm"/>
      <inkml:brushProperty name="color" value="#00BFF3"/>
    </inkml:brush>
  </inkml:definitions>
  <inkml:trace contextRef="#ctx0" brushRef="#br0">97777 45350 550,'15'0'46,"-1"0"-4,-1 0-2,-1 0-5,-1 1-4,0 2-5,-2 2-6,-1 2-6,-1 1-2,-2 3 0,-2 2 1,-2 2 1,-2 1-2,-2 4-3,-2 4-3,-2 2-3,-2 1-5,-1 2-6,-3 1-7,-1 1-7,-2-2-1,0-2 3,1-3 4,-1-3 3,2-2 5,3-1 6,3-1 6,2 0 6,5-3 6,6-3 3,6-3 5,5-2 4,4-4 0,1-4-3,1-4-5,1-4-3,1-1-3,-1 2-1,0 3-1,1 1-2,-2 1-7,-2 2-11,-1 0-13,-2 2-12</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47"/>
    </inkml:context>
    <inkml:brush xml:id="br0">
      <inkml:brushProperty name="width" value="0.03756" units="cm"/>
      <inkml:brushProperty name="height" value="0.03756" units="cm"/>
      <inkml:brushProperty name="color" value="#00BFF3"/>
    </inkml:brush>
  </inkml:definitions>
  <inkml:trace contextRef="#ctx0" brushRef="#br0">99343 43050 585,'24'28'119,"3"-7"-23,1-7-23,2-7-23,1-4-16,-1 0-10,-1-1-10,-1-2-9,-4 1-8,-4 2-5,-4 2-4,-6 2-4,-3 2-7,-2 1-6,-3 3-9,0 2-6,-5 1-2,-6 1 4,-6 1 4,-5 1 4,-4 0 4,1 1 4,-1 0 3,1-1 5,-1 0 4,-1-3 5,-1-1 5,-1-2 4,2-3 6,3-1 5,5-2 6,3-2 5,6-3 5,8-4 2,8-4 2,8-4 4,4-1-3,3-1-5,1 0-7,3 1-5,-1 0-6,-2 4-3,-1 2-5,-3 4-4,-3 3-3,-6 6-6,-6 4-4,-6 5-5,-5 2 0,-2-3 4,-3-1 4,-3-2 3,-4-1 4,-2 1 0,-3 1 2,-2 1 1,-1 0 1,5-4 1,3-3 0,4-2 2,3-3 0,1 1 1,0 0 2,2 0 1,2 1 0,2 0 2,4 1 0,3 2 2</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5"/>
    </inkml:context>
    <inkml:brush xml:id="br0">
      <inkml:brushProperty name="width" value="0.04376" units="cm"/>
      <inkml:brushProperty name="height" value="0.04376" units="cm"/>
      <inkml:brushProperty name="color" value="#00BFF3"/>
    </inkml:brush>
  </inkml:definitions>
  <inkml:trace contextRef="#ctx0" brushRef="#br0">54628 29916 502,'-28'-12'93,"7"8"-8,7 8-9,7 8-10,3 6-9,2 6-11,0 7-10,2 5-12,0 4-11,0 0-12,0 2-10,0 0-11,0-1-3,0-6 3,0-4 5,0-5 3,0-4-8,0-3-24,0-3-22,0-2-23</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0"/>
    </inkml:context>
    <inkml:brush xml:id="br0">
      <inkml:brushProperty name="width" value="0.0394" units="cm"/>
      <inkml:brushProperty name="height" value="0.0394" units="cm"/>
      <inkml:brushProperty name="color" value="#00BFF3"/>
    </inkml:brush>
  </inkml:definitions>
  <inkml:trace contextRef="#ctx0" brushRef="#br0">98610 42677 558,'15'-7'15,"0"2"1,-2 2 3,-1 2 3,1 1-1,0 0 0,1 0-3,1 0 0,1 1-3,-1 0-2,1 2-2,0 0-4,-1 1-2,1 0-4,0 0-3,-1 0-5,0 0-2,-2 0-3,-3-1-3,-1 1-2,-2 2-2,-4 2-1,-2 3 0,-4 4 0,-3 2-1,-6 3-2,-4 3-1,-5 3-2,-3 1 1,-3 1 5,-1-1 4,-2 0 4,-2 0 3,-1-3 2,-1-1 2,0-3 2,-2-1 2,1-3 1,0-1 2,0-2 0,2-2 4,5-3 5,5-1 5,5-2 4,8-4 6,12-8 6,11-6 7,13-7 6,7-2-1,2 3-6,4 3-9,3 3-6,1 1-5,2 2-3,0 1-3,2 1-3,-1 1-3,-4 2-3,-2 2-4,-3 2-4,-4 1-2,-2 0-3,-3 0-3,-3 0-2,-5-1-6,-7-2-8,-6-2-9,-8-2-9,-4-1 0,-3 1 7,-4-1 6,-2 0 8,-3-3 6,-1-6 4,-3-5 5,-1-6 4,0-3 3,2 1 1,4 1 1,3 1 0,2 1 1,1 1 1,0 1-1,2 1 1,1 2 2,0 1 4,2 3 4,1 1 5,0 2 2,0 2 3,0 3 2,0 1 3,1 4 3,2 6 5,2 6 6,2 6 4,0 5 0,0 7-4,-2 5-4,0 6-4,-2 6-4,0 6-3,-2 6-4,0 6-4,-1 3-2,0 1-2,0 1-2,0 1-1,0-2-2,0-6-1,0-6-2,1-6 0,-1-6 0,2-6-1,0-6 1,2-5-1,3-7-2,5-5-3,7-6-5,6-6-4,2-6-2,-1-6 3,-1-5 1,-1-6 3,-1-4-1,-1 1-2,-1-1-3,0 1-3,-3 0-3,-1 3-3,-3 1-5,0 3-3,-4 2-1,-3 2-1,-2 4 1,-4 3 1,-2 2 1,-3 0 0,-4 2 1,-2 1 2,-3 0 0,-3 2 1,-3 0 2,-3 2 1,-2 0 3,1 0 3,0 0 5,-1 0 4,1-1 2,-1 0 1,1-2 1,0 0 1,1 0 0,2 0 1,4 1-1,3 2 1,3 0 5,1 0 11,2 0 10,2 0 10,3 2 8,0 4 1,4 4 4,1 3 2,1 4-3,2 2-8,0 1-9,2 3-8,-2 1-7,-3 3-6,-2 1-5,-3 2-6,-4 2-6,-2-1-6,-3 0-8,-3 1-6,-2-2-3,-1 0 0,-1-1 0,-1-1 1,0-3-1,4-5 0,3-5-1,3-4-1,2-5 2,1-3 4,0-2 5,2-4 5</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0"/>
    </inkml:context>
    <inkml:brush xml:id="br0">
      <inkml:brushProperty name="width" value="0.03592" units="cm"/>
      <inkml:brushProperty name="height" value="0.03592" units="cm"/>
      <inkml:brushProperty name="color" value="#00BFF3"/>
    </inkml:brush>
  </inkml:definitions>
  <inkml:trace contextRef="#ctx0" brushRef="#br0">98700 45100 612,'23'16'50,"-1"-1"-2,-1 1-4,-1 0-3,1 0-3,3 3-3,3 1-3,3 3-4,3 1-4,6 2-4,5 3-6,4 1-4,4 1-6,0-2-9,1 0-9,2-1-7,0-1-2,1-3 5,2-2 4,0-1 5,-2-3-5,-5-5-18,-4-3-16,-5-4-18,-7-3-1,-8-2 11,-7-2 13,-8-2 11</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1"/>
    </inkml:context>
    <inkml:brush xml:id="br0">
      <inkml:brushProperty name="width" value="0.03193" units="cm"/>
      <inkml:brushProperty name="height" value="0.03193" units="cm"/>
      <inkml:brushProperty name="color" value="#00BFF3"/>
    </inkml:brush>
  </inkml:definitions>
  <inkml:trace contextRef="#ctx0" brushRef="#br0">100573 43397 689,'8'-8'3,"1"0"8,2 0 7,0 1 7,1 0 4,1 2 0,1 2 1,2 2 1,-1 2-2,3 4-6,0 2-5,1 3-5,-2 4-2,-3 2 1,-4 3 0,-4 3 0,-4 4-7,-4 5-19,-4 4-16,-4 6-18,-4 0-7,-3-2 3,-5-3 2,-3-3 3,-3-4 4,1-2 8,0-3 6,0-3 8,0-2 4,1-3 5,1-1 3,1-2 3,2-2 3,3-1 1,3 0 0,3-2 1,5-3 12,10-4 24,8-6 25,9-4 23,5-3 4,1-1-18,1-2-17,1 0-17,0 0-14,0 1-11,1 1-11,-1 1-10,-1 0-11,-1 0-11,-3 0-10,-1 1-11,-4-1-3,-3 0 6,-4 0 6,-4 1 6</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1"/>
    </inkml:context>
    <inkml:brush xml:id="br0">
      <inkml:brushProperty name="width" value="0.03759" units="cm"/>
      <inkml:brushProperty name="height" value="0.03759" units="cm"/>
      <inkml:brushProperty name="color" value="#00BFF3"/>
    </inkml:brush>
  </inkml:definitions>
  <inkml:trace contextRef="#ctx0" brushRef="#br0">101259 44064 585,'-15'-8'0,"2"0"1,3 1 1,1-1 1,2 2 7,0 4 13,2 4 13,1 4 13,0 5 4,2 9-6,0 7-7,2 9-5,-1 1-5,0 0-5,-2-3-3,0-2-4,-1 3-6,1 6-5,-2 8-5,2 6-7,-1 3-7,2-3-7,0-1-10,2-2-7,0-5-6,0-8-1,0-8-2,0-7-1,1-8 1,2-3 2,2-6 2,2-4 2</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1"/>
    </inkml:context>
    <inkml:brush xml:id="br0">
      <inkml:brushProperty name="width" value="0.03263" units="cm"/>
      <inkml:brushProperty name="height" value="0.03263" units="cm"/>
      <inkml:brushProperty name="color" value="#00BFF3"/>
    </inkml:brush>
  </inkml:definitions>
  <inkml:trace contextRef="#ctx0" brushRef="#br0">102148 44846 674,'8'-8'3,"-2"2"8,-1 1 6,0 0 7,-2 4 7,-2 6 6,-2 6 5,-2 5 6,-4 5-2,-4 1-13,-5 3-11,-5 1-11,-2 1-11,-1 1-7,1-1-9,-1 1-7,2-3-6,1-4-3,3-3-2,1-4-2,3-4-2,1-1 0,2-2 1,2-2-1,2-2 3,1-2 5,0-2 5,2-2 6</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2"/>
    </inkml:context>
    <inkml:brush xml:id="br0">
      <inkml:brushProperty name="width" value="0.04375" units="cm"/>
      <inkml:brushProperty name="height" value="0.04375" units="cm"/>
      <inkml:brushProperty name="color" value="#00BFF3"/>
    </inkml:brush>
  </inkml:definitions>
  <inkml:trace contextRef="#ctx0" brushRef="#br0">102400 43450 502,'2'17'101,"4"1"-20,4 3-22,3 1-21,3 4-10,2 3-1,0 4-2,1 4 0,1 3-1,1 0-3,1 2-2,1 1-3,0-2-2,1-2-4,-1-4-4,1-2-2,3 1-10,8 6-13,8 6-13,8 6-14,0 0-2,-8-8 6,-8-6 8,-7-8 7,-7-4-1,-3-5-11,-4-3-9,-4-4-11</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2"/>
    </inkml:context>
    <inkml:brush xml:id="br0">
      <inkml:brushProperty name="width" value="0.03482" units="cm"/>
      <inkml:brushProperty name="height" value="0.03482" units="cm"/>
      <inkml:brushProperty name="color" value="#00BFF3"/>
    </inkml:brush>
  </inkml:definitions>
  <inkml:trace contextRef="#ctx0" brushRef="#br0">99630 48100 631,'-7'53'141,"1"-4"-35,1-5-36,0-2-36,2-2-21,1 2-8,0 2-9,2 2-8,0-2-7,0-4-8,0-6-7,0-4-8,0-5-2,0-5 1,0-5 1,0-4 2</inkml:trace>
</inkml:ink>
</file>

<file path=ppt/ink/ink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3"/>
    </inkml:context>
    <inkml:brush xml:id="br0">
      <inkml:brushProperty name="width" value="0.03858" units="cm"/>
      <inkml:brushProperty name="height" value="0.03858" units="cm"/>
      <inkml:brushProperty name="color" value="#00BFF3"/>
    </inkml:brush>
  </inkml:definitions>
  <inkml:trace contextRef="#ctx0" brushRef="#br0">99447 47795 570,'18'-13'66,"5"4"-9,5 6-9,5 5-9,2 3-7,0 5-4,0 4-3,1 4-5,-3 0-2,-2 0 1,-3 0-1,-3-2 0,-3 0-2,-1 1-4,-3 1-4,-1 1-3,-3 1-4,-4 0-4,-5-1-4,-2 1-3,-7 1-4,-6 2-1,-7 4-4,-7 3-1,-6 2-3,-3 1 0,-4 1-2,-4 0 0,-2 0-1,0-3-2,0-3 0,0-3-2,4-4 3,7-3 4,9-5 4,7-3 5,5-2 0,1 0-6,0 0-5,2 0-6</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6"/>
    </inkml:context>
    <inkml:brush xml:id="br0">
      <inkml:brushProperty name="width" value="0.03808" units="cm"/>
      <inkml:brushProperty name="height" value="0.03808" units="cm"/>
      <inkml:brushProperty name="color" value="#00BFF3"/>
    </inkml:brush>
  </inkml:definitions>
  <inkml:trace contextRef="#ctx0" brushRef="#br0">102045 47780 577,'0'15'53,"0"0"-9,0-2-10,0-1-10,-1 1-6,0 1-1,-2 3-2,0 2-2,-1-1-2,0-1-5,0-2-4,1-3-4,1-4-6,5-10-9,6-8-9,4-9-8,4-5 0,1 1 7,3-1 8,1 1 8,1 1 6,-3 5 4,-1 3 5,-2 4 3,-3 6 6,-3 8 4,-3 8 6,-2 8 5,-4 2 1,-2-1-4,-4-3-3,-2-1-5,-3 0-3,-2 1-3,-2 3-4,-1 1-2,2-4-7,8-12-11,8-12-9,8-12-10,4-6-3,1-3 4,1-1 4,2-2 5,-2-1 2,1 1 1,-2 1 2,-1 1 1,-1 2 2,-1 3 5,-1 3 5,0 3 4,-2 3 5,1 3 6,0 2 6,0 4 7,-1 2 5,-1 2 2,0 2 3,-2 2 3,0 2-1,0 2-2,0 1-4,-1 3-3,1 2-2,-2 2-3,-1 1-1,0 3-3,-2 2-3,-1 5-5,0 3-6,-1 5-4,-3 0-4,0 0-3,-3-1-2,-2-1-4,-2-2-1,-4-2 0,-2-2 0,-3-1 0,-1-4 0,1-5-1,1-5 1,1-4-1,0-5-2,2-4-6,1-4-6,1-4-5,2-4-1,2-5 4,4-5 4,2-5 4,3-2 3,0 1 1,2 2 2,0 0 1,2 2 3,2 5 4,2 3 4,2 5 3,0 3 11,-1 4 16,-1 4 18,0 4 17,-3 4 3,-3 4-10,-2 3-11,-3 5-10,-4 2-9,-2 1-4,-4 1-7,-2 1-5,-3 2-2,-1 3 2,-3 3 0,-1 2 1,-2 1-8,-1-3-15,-1-3-17,-1-3-15,2-4-6,3-5 3,4-5 4,5-5 3,2-3 4,2-4 3,2-2 3,3-3 3</inkml:trace>
</inkml:ink>
</file>

<file path=ppt/ink/ink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6"/>
    </inkml:context>
    <inkml:brush xml:id="br0">
      <inkml:brushProperty name="width" value="0.02876" units="cm"/>
      <inkml:brushProperty name="height" value="0.02876" units="cm"/>
      <inkml:brushProperty name="color" value="#00BFF3"/>
    </inkml:brush>
  </inkml:definitions>
  <inkml:trace contextRef="#ctx0" brushRef="#br0">102900 48550 765,'22'8'10,"-1"0"5,-3-1 2,-1 1 4,0 1 4,3 3 2,3 4 4,3 2 3,1 0-4,1 1-12,-1-2-11,0-1-13,0-2-9,-1-1-4,-1-2-7,-1-2-4,-3-2-3,-3-1 1,-5-1 0,-3 0 1,-2-1 1,0 0 1,0 0 1,0 0 0</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6"/>
    </inkml:context>
    <inkml:brush xml:id="br0">
      <inkml:brushProperty name="width" value="0.04092" units="cm"/>
      <inkml:brushProperty name="height" value="0.04092" units="cm"/>
      <inkml:brushProperty name="color" value="#00BFF3"/>
    </inkml:brush>
  </inkml:definitions>
  <inkml:trace contextRef="#ctx0" brushRef="#br0">56028 31781 537,'-10'-1'11,"12"0"23,12-2 22,11 0 22,7-1 4,1 0-14,1 0-14,1 1-15,2-1-13,6 2-12,4 0-14,6 2-11,-3 0-10,-8 0-5,-9 0-7,-9 0-5,-6 1-5,-3 2-4,-3 2-3,-2 1-4</inkml:trace>
</inkml:ink>
</file>

<file path=ppt/ink/ink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7"/>
    </inkml:context>
    <inkml:brush xml:id="br0">
      <inkml:brushProperty name="width" value="0.03519" units="cm"/>
      <inkml:brushProperty name="height" value="0.03519" units="cm"/>
      <inkml:brushProperty name="color" value="#00BFF3"/>
    </inkml:brush>
  </inkml:definitions>
  <inkml:trace contextRef="#ctx0" brushRef="#br0">104305 47487 625,'13'23'108,"-3"1"-24,-4-1-25,-4 1-25,-3-1-14,-2 1-4,-2-1-4,-2 1-4,-1-1-1,1 2-1,-1 1 1,0 1 0,3-3-5,6-7-11,6-6-11,6-8-10,2-5-5,1-4 2,-1-4 2,1-3 2,0-3 2,-1 0 2,1 1 2,0-1 2,-2 0 0,-1-1-2,-3-2 0,-1 1-2,-1-3 0,-2 0 2,-1-1 3,0 0 1,-2-2 4,0 3 4,-2 0 4,0 0 5,-3 3 1,0 3-1,-3 3-1,-2 3-1,0 4 13,2 8 27,2 6 29,2 7 27,1 5 4,0 5-20,0 3-20,0 5-20,0 3-14,-2 6-7,0 4-7,-1 6-7,-1 5-6,0 7-3,0 7-3,0 7-4,1 0-3,0-4-4,2-5-2,0-5-5,2-5-1,0-8-1,2-7-1,0-6 0,1-6-2,0-3-2,0-5-1,0-3-3</inkml:trace>
</inkml:ink>
</file>

<file path=ppt/ink/ink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7"/>
    </inkml:context>
    <inkml:brush xml:id="br0">
      <inkml:brushProperty name="width" value="0.03639" units="cm"/>
      <inkml:brushProperty name="height" value="0.03639" units="cm"/>
      <inkml:brushProperty name="color" value="#00BFF3"/>
    </inkml:brush>
  </inkml:definitions>
  <inkml:trace contextRef="#ctx0" brushRef="#br0">105158 47872 604,'7'-23'1,"-1"3"2,-1 1 1,0 3 2,0 0 1,2-2 0,1 0-1,3-1-1,0 4 8,0 7 15,-2 8 16,-1 8 16,0 4 1,0 1-10,0 1-13,0 2-11,0-2-9,3-1-6,2-3-7,1-1-8,1 0-2,-1 0-2,0 1 0,-2 2-1,-1 0 0,-1 1 0,0 1 1,-2 1 1,-1 1-1,-2 1-1,-3 2 0,0 0-2,-4 0 1,-2 1 1,-4-1 1,-2 1 1,-3-1 0,-3 1-2,-3-1-2,-3 1-1,-2-1-3,-1-1-2,-1-1-2,0-1-3,-2-2-2,1-2-1,-1-4-1,1-3-2,2-3-1,3-6-1,5-4-1,3-5-2,3-2 2,3 2 7,1 3 7,2 1 6</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29:58"/>
    </inkml:context>
    <inkml:brush xml:id="br0">
      <inkml:brushProperty name="width" value="0.03566" units="cm"/>
      <inkml:brushProperty name="height" value="0.03566" units="cm"/>
      <inkml:brushProperty name="color" value="#00BFF3"/>
    </inkml:brush>
  </inkml:definitions>
  <inkml:trace contextRef="#ctx0" brushRef="#br0">105100 48450 616,'21'0'5,"-3"2"5,-4 0 7,-4 2 5,-1 1 4,3 3-1,3 4 0,3 2-1,3 3 1,1 3 1,3 3 1,1 3 1,2 3 0,-1 2-4,1 4-2,-1 3-2,0 1-5,-1-2-5,-1 0-5,-1-1-6,-2-3-7,-3-2-9,-3-3-9,-3-3-9,-2-4-8,-2-3-9,-2-4-9,-2-4-8</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3"/>
    </inkml:context>
    <inkml:brush xml:id="br0">
      <inkml:brushProperty name="width" value="0.03584" units="cm"/>
      <inkml:brushProperty name="height" value="0.03584" units="cm"/>
      <inkml:brushProperty name="color" value="#F2395B"/>
    </inkml:brush>
  </inkml:definitions>
  <inkml:trace contextRef="#ctx0" brushRef="#br0">14962 56528 613,'7'-8'2,"-2"1"1,-2-1 3,-2 0 3,-2 0 4,-2 0 7,-2 0 7,-2 1 6,-2 0 4,-1 2-1,-3 2-2,-2 2-1,-1 2-3,-1 2-3,-1 2-4,-1 2-3,-3 3-5,-3 5-4,-5 5-5,-3 5-5,0 2-2,4-1-2,3-1-2,5-1-2,2 0-1,0 3 0,2 1 1,1 3-1,2-1 2,3-2-1,2-2 2,4-1 1,2-3-1,2-3 0,2-3-3,2-2 0,3-4 0,4-1 1,3-2 2,5-2 2,1-2 1,1-2 0,0-2 0,-1-2 1,1-3 0,1-4 1,1-4 0,1-3 1,1-2 0,-1 1 1,1 0 0,-1 2 0,-1 1 0,-3 1-1,-3 1 0,-2 1-2,-3 1 0,-1 2 0,0 2-1,-2 2 1,-1 3-1,-1 4 0,0 4-1,-2 4-1,0 3 0,0 3 1,0 3 0,0 3 2,-1 1 0,0-3-1,-2-1 1,0-2-1,0-7-1,2-9 0,2-9-2,2-11-1,2-6 2,3-3 4,3-3 5,3-2 4,1 0 1,-1 5-2,0 5-3,-2 5-1,-2 3-1,-1 4 0,-2 3 1,-2 3 0,-1 1-9,0 0-20,-1 0-19,1 0-19,-1 0-4,0 0 11,-2 0 11,0 0 12</inkml:trace>
</inkml:ink>
</file>

<file path=ppt/ink/ink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4"/>
    </inkml:context>
    <inkml:brush xml:id="br0">
      <inkml:brushProperty name="width" value="0.03297" units="cm"/>
      <inkml:brushProperty name="height" value="0.03297" units="cm"/>
      <inkml:brushProperty name="color" value="#F2395B"/>
    </inkml:brush>
  </inkml:definitions>
  <inkml:trace contextRef="#ctx0" brushRef="#br0">17304 56390 667,'-8'-7'18,"0"4"9,0 2 9,0 4 8,0 2 1,-2 5-7,0 4-7,-1 4-8,-1 2-4,1 1-3,-1 1-2,0 1-4,0 2-3,1 5-3,-1 3-3,0 4-5,1-1 0,2-6-1,3-5 1,1-6 0,1-3 1,2 1 0,0 1 1,2 1 0,1-1 1,2-5-2,2-3 0,2-4-1,2-3-1,3-2-1,3-2-2,3-2-1,3-5-1,1-6 1,3-7 0,1-7 0,1-3 1,-3-2 1,-1-1 1,-3-1 1,-1 1 1,-2 2 0,-3 1 1,-1 3 1,-2 2 1,-2 3 0,-3 3 1,-1 3 0,-2 2 2,-4 1 0,-2 1 1,-3 0 2,-3 2 0,0 3-1,-2 1 0,0 2-1,0 2-2,-1 2-2,0 2-4,0 2-3,0 2-3,-1 2-5,-1 1-4,-1 3-5,0 0-4,4 0-5,3-2-6,2 0-5</inkml:trace>
</inkml:ink>
</file>

<file path=ppt/ink/ink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4"/>
    </inkml:context>
    <inkml:brush xml:id="br0">
      <inkml:brushProperty name="width" value="0.03111" units="cm"/>
      <inkml:brushProperty name="height" value="0.03111" units="cm"/>
      <inkml:brushProperty name="color" value="#F2395B"/>
    </inkml:brush>
  </inkml:definitions>
  <inkml:trace contextRef="#ctx0" brushRef="#br0">18022 56950 707,'-8'21'48,"2"-3"-6,1-4-6,0-4-7,1-2-5,0 3-3,0 2-4,1 1-3,-2 2-3,0 0-3,-2-1-1,0 1-3,-1 0 0,-2 1 2,0 1 0,-1 1 2,-1 0-2,1-1-5,-1-1-4,0 0-5,2-3-2,3-1 2,2-3 2,4 0 2,2-3 1,2-1 1,2-1 1,2 0 1,2-2 0,5-2 2,3-2-1,5-2 2,2-2 0,1-2-2,1-2 0,0-1-1,1-1-1,-3 2-4,-2 2-2,-1 2-3,-3 2-5,-1 0-5,-2 2-6,-3 1-5,-1 1-6,-2 1-2,-2 3-5,-2 2-3</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4"/>
    </inkml:context>
    <inkml:brush xml:id="br0">
      <inkml:brushProperty name="width" value="0.03757" units="cm"/>
      <inkml:brushProperty name="height" value="0.03757" units="cm"/>
      <inkml:brushProperty name="color" value="#F2395B"/>
    </inkml:brush>
  </inkml:definitions>
  <inkml:trace contextRef="#ctx0" brushRef="#br0">18643 57133 585,'-8'-6'6,"0"4"14,1 4 12,-1 4 13,1 4 3,2 5-7,2 5-6,2 5-7,1 3-5,0 3-1,0 1-1,0 2-2,0 2-1,0 3-2,0 1-3,0 2-1,0 1-3,-2 2-4,0 0-3,-1 2-5,-2 1-2,0 1-4,-1 3-3,-2 2-3,2-1-9,1-4-14,2-4-15,2-4-15,1-5-2,2-8 10,0-6 10,2-6 9</inkml:trace>
</inkml:ink>
</file>

<file path=ppt/ink/ink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5"/>
    </inkml:context>
    <inkml:brush xml:id="br0">
      <inkml:brushProperty name="width" value="0.03305" units="cm"/>
      <inkml:brushProperty name="height" value="0.03305" units="cm"/>
      <inkml:brushProperty name="color" value="#F2395B"/>
    </inkml:brush>
  </inkml:definitions>
  <inkml:trace contextRef="#ctx0" brushRef="#br0">19268 55400 665,'9'8'93,"2"0"-17,1-1-16,3 1-18,-1 0-13,-1 2-9,-2 0-8,-2 1-10,-3 1-6,-2 2-4,-4 0-5,-2 1-5,-4 2-2,-2 1-2,-3 3 0,-3 1-1,-2 0-1,2-3-1,1-3 0,1-3-1,1-2 2,0 0 5,2-2 4,1-1 5,2 0 5,6 0 5,4 0 5,6 0 6,2-2 2,3-3 0,1-2 0,3-3 1,1-3-4,1 0-7,1-2-7,1 0-7,-1-1-6,-3 0-4,-3 1-5,-3-1-4,-2 0 0,-2 2 2,-2 1 3,-2 0 4</inkml:trace>
</inkml:ink>
</file>

<file path=ppt/ink/ink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5"/>
    </inkml:context>
    <inkml:brush xml:id="br0">
      <inkml:brushProperty name="width" value="0.03029" units="cm"/>
      <inkml:brushProperty name="height" value="0.03029" units="cm"/>
      <inkml:brushProperty name="color" value="#F2395B"/>
    </inkml:brush>
  </inkml:definitions>
  <inkml:trace contextRef="#ctx0" brushRef="#br0">20048 55730 726,'-17'-7'54,"11"2"-3,12 3-3,11 1-4,7 0-6,1 0-13,1-2-12,1 0-12,-1 0-12,-1 1-11,-3 0-12,-1 2-10</inkml:trace>
</inkml:ink>
</file>

<file path=ppt/ink/ink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6"/>
    </inkml:context>
    <inkml:brush xml:id="br0">
      <inkml:brushProperty name="width" value="0.03869" units="cm"/>
      <inkml:brushProperty name="height" value="0.03869" units="cm"/>
      <inkml:brushProperty name="color" value="#F2395B"/>
    </inkml:brush>
  </inkml:definitions>
  <inkml:trace contextRef="#ctx0" brushRef="#br0">21350 57666 568,'46'-7'99,"-2"2"-20,-2 2-22,-2 2-20,-1 1-13,-2 0-2,0 0-4,-1 0-2,3 1-3,6 2-2,7 2-2,8 2-2,0 0-1,-3-1 1,-4-1 1,-4 0 0,-3-1-1,-4 0-3,-2-1-5,-3 1-3,-1 1-5,0 0-7,2 1-5,1 2-8,-3-1-3,-6-1-2,-5-1-3,-7 0-1,-3-2 0,-1 0 2,0-2 0,-2 0 3,-2-2 1,-4 0 1,-4-2 1,-4 0 1</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6"/>
    </inkml:context>
    <inkml:brush xml:id="br0">
      <inkml:brushProperty name="width" value="0.04061" units="cm"/>
      <inkml:brushProperty name="height" value="0.04061" units="cm"/>
      <inkml:brushProperty name="color" value="#00BFF3"/>
    </inkml:brush>
  </inkml:definitions>
  <inkml:trace contextRef="#ctx0" brushRef="#br0">56860 31047 541,'-10'-8'2,"-2"-2"5,-3 0 3,-3-1 5,0 3 9,5 8 17,2 8 15,6 8 17,1 4-1,2 2-14,0 3-15,2 2-14,0 1-12,0 2-7,0 2-9,0 3-6,0 1-6,0 2-3,0 2-3,0 3-3,0-3-6,0-6-5,0-6-8,0-5-6,0-5-5,0-3-1,0-3-3,0-2-2</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6"/>
    </inkml:context>
    <inkml:brush xml:id="br0">
      <inkml:brushProperty name="width" value="0.03388" units="cm"/>
      <inkml:brushProperty name="height" value="0.03388" units="cm"/>
      <inkml:brushProperty name="color" value="#F2395B"/>
    </inkml:brush>
  </inkml:definitions>
  <inkml:trace contextRef="#ctx0" brushRef="#br0">22501 55824 649,'-6'-11'9,"4"10"17,4 10 18,4 10 17,1 4 3,-2 0-11,-3 1-13,0-1-11,-4 4-11,0 5-12,-3 6-9,-2 6-12,-2 3-6,-1 0-4,-3 0-2,-1 0-4,-1-5-3,4-8-2,3-9-2,3-9-3,2-6 0,2-4 5,2-4 2,2-4 5,0-3 3,0-2 6,-2-2 4,0-1 6</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6"/>
    </inkml:context>
    <inkml:brush xml:id="br0">
      <inkml:brushProperty name="width" value="0.03128" units="cm"/>
      <inkml:brushProperty name="height" value="0.03128" units="cm"/>
      <inkml:brushProperty name="color" value="#F2395B"/>
    </inkml:brush>
  </inkml:definitions>
  <inkml:trace contextRef="#ctx0" brushRef="#br0">22750 56478 703,'7'-8'1,"-1"0"2,0 0 3,-2 1 2,2-1 7,4 2 12,4 1 11,3 0 11,2 1 1,-1 1-10,0-2-10,-2 2-10,-1-1-11,-1 2-9,-1 0-9,0 2-10,-2 0-12,-1 0-14,-1 0-13,0 0-13</inkml:trace>
</inkml:ink>
</file>

<file path=ppt/ink/ink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7"/>
    </inkml:context>
    <inkml:brush xml:id="br0">
      <inkml:brushProperty name="width" value="0.03552" units="cm"/>
      <inkml:brushProperty name="height" value="0.03552" units="cm"/>
      <inkml:brushProperty name="color" value="#F2395B"/>
    </inkml:brush>
  </inkml:definitions>
  <inkml:trace contextRef="#ctx0" brushRef="#br0">23562 55609 619,'-1'-14'2,"0"3"4,-2 3 4,0 2 4,-1 4 7,0 4 9,0 4 9,1 4 10,-1 4 1,2 7-9,0 5-8,2 7-8,-1 2-5,0 0-4,-2 0-4,0 0-3,-1 2-6,0 2-7,0 4-7,1 2-9,-1 1-6,2-2-7,0-2-7,2-2-5,0-5-4,0-7 3,0-9 2,0-7 2,0-5 3,2 0 7,0-2 6,2 0 5</inkml:trace>
</inkml:ink>
</file>

<file path=ppt/ink/ink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7"/>
    </inkml:context>
    <inkml:brush xml:id="br0">
      <inkml:brushProperty name="width" value="0.03171" units="cm"/>
      <inkml:brushProperty name="height" value="0.03171" units="cm"/>
      <inkml:brushProperty name="color" value="#F2395B"/>
    </inkml:brush>
  </inkml:definitions>
  <inkml:trace contextRef="#ctx0" brushRef="#br0">23940 55478 693,'-5'-8'25,"8"0"8,6 0 8,7 1 8,4-1 1,1 0-9,1 0-9,1 1-8,0 0-12,-1 2-16,-1 2-14,-1 2-16,-2 1-10,-3 2-7,-3 0-6,-2 2-7</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7"/>
    </inkml:context>
    <inkml:brush xml:id="br0">
      <inkml:brushProperty name="width" value="0.03451" units="cm"/>
      <inkml:brushProperty name="height" value="0.03451" units="cm"/>
      <inkml:brushProperty name="color" value="#F2395B"/>
    </inkml:brush>
  </inkml:definitions>
  <inkml:trace contextRef="#ctx0" brushRef="#br0">24362 55096 637,'-15'-8'3,"3"2"7,1 1 5,2 0 7,3 4 7,1 6 9,2 6 8,2 5 8,1 6-1,0 3-12,0 4-12,0 5-12,0 1-11,0 2-15,0 0-12,0 2-13,0-3-3,0-6 6,0-6 6,0-5 8,0-4-4,0-1-11,0-1-13,0 0-12</inkml:trace>
</inkml:ink>
</file>

<file path=ppt/ink/ink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8"/>
    </inkml:context>
    <inkml:brush xml:id="br0">
      <inkml:brushProperty name="width" value="0.04238" units="cm"/>
      <inkml:brushProperty name="height" value="0.04238" units="cm"/>
      <inkml:brushProperty name="color" value="#F2395B"/>
    </inkml:brush>
  </inkml:definitions>
  <inkml:trace contextRef="#ctx0" brushRef="#br0">25247 57000 519,'-19'8'49,"9"0"-3,8-1-5,9 1-4,7 0-3,2 0-3,3 0-1,3 0-3,2 0-3,3 1-2,1 1-3,3 2-3,-2 0-2,-2 1-1,-3 1-2,-3 1 0,-2 1-1,-1 2 0,-1 0 2,0 1 0,-3 0-3,-3-1-7,-3-1-6,-2-1-8,-3-1-3,-1-1 0,0 0 0,-1-2 0,-3 0 1,-2 1 2,-4 1 2,-2 2 1,-3-1 1,-3-1-2,-3-1-2,-3 0-1,-4-1-3,-3 3-4,-5 1-4,-2 3-5,-2 0-3,3-1-3,3-1-3,3 0-3,4-3 0,5-3 5,5-3 5,5-2 5</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9"/>
    </inkml:context>
    <inkml:brush xml:id="br0">
      <inkml:brushProperty name="width" value="0.03056" units="cm"/>
      <inkml:brushProperty name="height" value="0.03056" units="cm"/>
      <inkml:brushProperty name="color" value="#F2395B"/>
    </inkml:brush>
  </inkml:definitions>
  <inkml:trace contextRef="#ctx0" brushRef="#br0">27619 56908 720,'-22'-27'49,"5"7"-10,3 8-11,4 9-10,2 2-5,-2 0 0,0-2 1,-1 0 0,-1-1 1,-1 0-2,-2 0-1,0 0-1,-1 3-1,-1 6-2,-1 6-2,-1 6-2,-1 4-1,-1 4-1,-1 5-1,-1 3-2,0 2 1,1 0 0,1 0 2,1 1 1,2-3-1,3-2-1,3-3-3,3-3-1,2-2-1,2-1 2,2-1 2,2-1 1,3-3 1,4-3-1,3-4 0,5-4-2,2-3 1,-1-1 0,1 0 0,0-1 0,-1-1-1,-1 0-3,-1 0-3,-1 0-2,0-2-4,0 0-1,-1-3-2,1-2-1,-1-1-1,0-2 4,-2 0 3,-1-1 2,0 0 3,2 0 1,0 2 2,1 1 1,0 0 1,0 2 1,-2 1-1,-1 0 1,0 4 1,-2 4 3,-1 5 3,0 6 3,-3 1 1,-2 1-3,-4 0-2,-2-1-2,-2 0-2,-2-1 0,0 0-1,-1-2-1,3-5 1,6-10 0,7-10 1,8-9 1,4-6 1,3 1-1,3 0 1,3-1 1,-1 2-1,-1 1 0,-4 3-1,-3 2-1</inkml:trace>
</inkml:ink>
</file>

<file path=ppt/ink/ink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29"/>
    </inkml:context>
    <inkml:brush xml:id="br0">
      <inkml:brushProperty name="width" value="0.03774" units="cm"/>
      <inkml:brushProperty name="height" value="0.03774" units="cm"/>
      <inkml:brushProperty name="color" value="#F2395B"/>
    </inkml:brush>
  </inkml:definitions>
  <inkml:trace contextRef="#ctx0" brushRef="#br0">28900 57402 582,'8'-28'53,"2"7"-9,0 7-10,1 7-8,1 3-6,1 0-2,2 0-2,0 0-2,-1 2-3,-3 2-3,-3 3-4,-2 4-4,-3 3-3,-2 3-2,-2 5-3,-2 3-2,-3 3-2,-4 1-3,-3 1-2,-5 1-3,-1-2 0,3-3 2,1-5 1,2-3 1,4-4 5,5-2 6,4-4 7,6-2 7,3-5 1,5-4-3,4-6-4,3-3-3,5-7-4,5-5-3,5-6-3,4-6-3,1-2-3,-6 5-1,-4 4-1,-5 4-2,-4 4 1,-5 5 2,-3 5 2,-4 5 3,-3 2 4,-1 2 6,0 0 8,-2 2 6,-1 1 2,-2 2-3,-2 2-3,-2 2-3,-1 2 5,-2 4 12,0 2 12,-1 3 12,-1 2 4,2 1-5,1 1-4,0 2-4,1-1-5,1 1-4,-2-1-5,2 1-5,-1-2-3,2 1-2,0-2-3,2-1-3,0-1-3,0-1-2,0-1-2,0 0-3,3-5-2,5-7-4,7-6-2,6-7-4,1-6 0,-3-3 1,-3-5 3,-3-3 0,-1-3 2,0-2 0,-1-3-1,1-1 1,-2 1-1,-2 2 0,-4 3 0,-2 4-1,-4 3 0,-2 6 0,-4 7 0,-2 5 0,-2 4-3,-1 2-5,-2 2-5,0 2-5,1 1-4,3 2-1,3 0-2,2 2-2</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0"/>
    </inkml:context>
    <inkml:brush xml:id="br0">
      <inkml:brushProperty name="width" value="0.03623" units="cm"/>
      <inkml:brushProperty name="height" value="0.03623" units="cm"/>
      <inkml:brushProperty name="color" value="#F2395B"/>
    </inkml:brush>
  </inkml:definitions>
  <inkml:trace contextRef="#ctx0" brushRef="#br0">31287 57750 607,'-6'7'7,"6"-1"16,4 0 14,6-2 15,2-1 2,3-2-13,1-2-13,3-2-12,-1 0-9,-3 2-4,-3 2-5,-3 2-5,-2 3 1,-2 2 3,-3 3 5,0 4 3,-2 1 4,0 4 3,0 4 3,0 2 3,-2 2 1,0 4-1,-3 3-2,-2 2-1,-1 5-4,-2 4-9,0 6-7,-1 4-9,0 3-8,-1 1-7,0 1-8,1 1-6,0-4-3,4-10 3,3-10 3,2-10 3,2-6 2,-2-3 1,0-3 2,-1-2 1</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0"/>
    </inkml:context>
    <inkml:brush xml:id="br0">
      <inkml:brushProperty name="width" value="0.03493" units="cm"/>
      <inkml:brushProperty name="height" value="0.03493" units="cm"/>
      <inkml:brushProperty name="color" value="#F2395B"/>
    </inkml:brush>
  </inkml:definitions>
  <inkml:trace contextRef="#ctx0" brushRef="#br0">31955 56050 629,'43'0'117,"-8"2"-26,-8 0-23,-7 2-26,-6 1-16,-3 3-8,-3 4-10,-2 2-7,-5 3-10,-4 3-8,-5 3-8,-5 3-8,-3 0-3,0-3 4,1-3 4,-1-3 4,0-1 3,-1-1 1,-1 1 1,-1-1 2,3-1 5,6-2 9,8-4 10,7-2 8,5-4 4,5-3-4,5-2-3,5-3-3,3-3-1,0-2 0,2-2 0,1-1 0,-3-1-9,-6 4-20,-5 3-20,-6 3-20</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7"/>
    </inkml:context>
    <inkml:brush xml:id="br0">
      <inkml:brushProperty name="width" value="0.05205" units="cm"/>
      <inkml:brushProperty name="height" value="0.05205" units="cm"/>
      <inkml:brushProperty name="color" value="#00BFF3"/>
    </inkml:brush>
  </inkml:definitions>
  <inkml:trace contextRef="#ctx0" brushRef="#br0">58933 30900 422,'-22'2'83,"5"4"-15,3 4-15,4 3-15,1 4-8,-3 1-4,-4 3-4,-2 2-3,-2 2-3,-3 6-5,-1 5-4,-3 5-4,0 0-3,1-2-2,1-3-1,1-4-3,2-2-3,3-5-6,3-3-6,3-5-5,4-6-7,6-10-6,6-10-8,6-9-6,3-7 0,3-1 10,2-3 8,2-1 8,1-1 7,1 1 5,1 2 4,1 0 4,-1 2 4,-3 5 2,-3 3 3,-3 4 2,-2 3 6,0 3 9,-2 1 8,0 2 9,-2 3 6,1 4 4,0 4 5,0 4 3,-1 3-1,-1 3-7,0 3-7,-2 3-8,0 2-5,0-1-6,0 1-3,0-1-6,-1 0-1,0-1 0,-2-1-1,0-1 1,1-4-5,6-6-10,4-8-11,5-6-11,3-6-4,1-4-1,1-4 0,1-3 1,1-3 1,-1-1 2,1-1 4,0-1 3,-3 2 3,-1 3 6,-4 5 4,-3 3 5,-2 6 12,-2 8 17,-3 8 18,-1 8 18,-1 4 3,-2 1-12,0 1-12,-2 1-13,0 0-7,0-1-4,0-1-4,0-1-3,0 0-3,0 3-1,0 1-1,0 3-2,2-2-3,4-5-2,4-5-4,4-5-4,1-5 0,1-6 2,0-6 1,-1-5 3,2-7 0,1-7-2,3-7-3,2-7-1,-2-1 0,-3 2 2,-5 3 3,-3 4 2,-3 1 3,-2 3 0,-2 1 2,-2 3 1,-2 2 0,-4 5 0,-2 3 0,-3 4-1,-4 4-3,-2 2-6,-3 4-6,-3 2-5,-1 4-7,3 4-5,1 4-7,3 3-5,1 2-1,4-3 7,3-1 7,2-2 6,6-2 1,6-3-7,7-1-7,8-2-5,3-1 1,1-2 10,1 0 10,1-2 10,-1 0 8,-2 0 9,-1 0 8,-2 0 9,-3 0 4,-1 0 0,-2 0 1,-3 0 1,-2 1 0,-2 4-1,-4 2-1,-2 4 0,-3 1-1,-2 3-4,-2 2-2,-2 1-4,-1 1-4,1-3-7,-1-1-6,0-2-7,1-1-2,2 1 1,2 1 3,2 2 0,1-1 1,0-1-3,0-1-3,0 0-2,1-1 2,4 1 7,2 1 7,4 1 7,1 1 5,1 0 0,1-1 2,2 1 1,-1 1 1,-1 1 0,-1 3 0,-1 1 0,-1 2-2,-2-1-5,-2 1-4,-2-1-4,-3 2-5,-4 1-6,-4 2-4,-4 3-5,-3-1-6,-1-4-8,-3-2-7,-2-2-7,0-5-2,1-1 6,1-4 3,1-3 6,0-1 0,2 0-3,1 0-3,1 0-3</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0"/>
    </inkml:context>
    <inkml:brush xml:id="br0">
      <inkml:brushProperty name="width" value="0.02958" units="cm"/>
      <inkml:brushProperty name="height" value="0.02958" units="cm"/>
      <inkml:brushProperty name="color" value="#F2395B"/>
    </inkml:brush>
  </inkml:definitions>
  <inkml:trace contextRef="#ctx0" brushRef="#br0">32790 56100 743,'-5'6'93,"7"-1"-22,8-2-22,6-2-21,4-1-16,1 0-8,1 0-9,1 0-9,-2 0-2,-2 0 3,-3 0 3,-2 0 2</inkml:trace>
</inkml:ink>
</file>

<file path=ppt/ink/ink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1"/>
    </inkml:context>
    <inkml:brush xml:id="br0">
      <inkml:brushProperty name="width" value="0.03665" units="cm"/>
      <inkml:brushProperty name="height" value="0.03665" units="cm"/>
      <inkml:brushProperty name="color" value="#F2395B"/>
    </inkml:brush>
  </inkml:definitions>
  <inkml:trace contextRef="#ctx0" brushRef="#br0">32400 57812 600,'43'-8'110,"-6"2"-25,-7 1-23,-7 1-25,0-1-14,6 0-4,8-1-4,7-2-4,1 2-3,-3 1 2,-2 2-1,-3 2 1,-6 2-15,-6 2-31,-7 2-30,-6 1-32</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2"/>
    </inkml:context>
    <inkml:brush xml:id="br0">
      <inkml:brushProperty name="width" value="0.03744" units="cm"/>
      <inkml:brushProperty name="height" value="0.03744" units="cm"/>
      <inkml:brushProperty name="color" value="#F2395B"/>
    </inkml:brush>
  </inkml:definitions>
  <inkml:trace contextRef="#ctx0" brushRef="#br0">33407 57696 587,'-17'6'1,"14"-4"20,14-4 19,13-4 21,9-1 3,3-1-11,2 0-12,4 0-12,2 2-7,2 1-3,2 2-3,2 2-2,1 1-3,2 2-2,0 0-3,1 2-2,1-1-3,-2 1-2,-1 0-3,0 0-4,-2 0-1,-1 0-3,0 0-1,-1 0-3,-4-1 1,-2-1 0,-5 0 2,-4-2 1,-3 1-3,-1 0-5,-3 2-6,-1 0-5,-3 0-4,-3 0 0,-3-2 0,-3 0-1,-3-2 2,-4 0 1,-4-2 3,-4 0 3</inkml:trace>
</inkml:ink>
</file>

<file path=ppt/ink/ink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2"/>
    </inkml:context>
    <inkml:brush xml:id="br0">
      <inkml:brushProperty name="width" value="0.03524" units="cm"/>
      <inkml:brushProperty name="height" value="0.03524" units="cm"/>
      <inkml:brushProperty name="color" value="#F2395B"/>
    </inkml:brush>
  </inkml:definitions>
  <inkml:trace contextRef="#ctx0" brushRef="#br0">34094 55590 624,'-4'-8'9,"8"2"19,7 0 19,9 2 18,4 1 3,3 2-12,1 2-14,3 2-13,-2 0-11,-4 0-7,-3-2-9,-5 0-6,-2 0-9,-1 2-9,0 2-7,-2 2-9,-3 1-5,-6 3 0,-6 2-2,-6 1-2,-4 1 3,-3 0 3,-3-2 5,-3-1 4,-2-1 5,-1-1 6,-1 0 6,-1-2 6,0 0 5,1 0 2,1 0 4,1 0 3,2-1 4,3 1 7,3 0 6,3 0 6,2 1 4,2 1-1,3 3 1,1 2-1,1 2 1,2 3 2,0 3 3,2 3 2,0 1-2,2 0-5,0 1-6,2-1-6,-1 4-4,-1 6-6,0 8-4,-1 6-6,-1 1-3,0-8-2,0-6-4,0-8-2,0-7-10,2-9-17,0-8-18,1-9-17,1-5-2,-2 0 15,0 0 14,-2 0 15,1 0 10,0-2 3,2 0 5,0-1 4</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3"/>
    </inkml:context>
    <inkml:brush xml:id="br0">
      <inkml:brushProperty name="width" value="0.03627" units="cm"/>
      <inkml:brushProperty name="height" value="0.03627" units="cm"/>
      <inkml:brushProperty name="color" value="#F2395B"/>
    </inkml:brush>
  </inkml:definitions>
  <inkml:trace contextRef="#ctx0" brushRef="#br0">34150 56462 606,'1'-22'18,"4"6"1,2 5 0,3 5 1,3 2 0,2 2 1,1 0 2,3 2 0,2-1 0,3 0-1,3-2 0,3 0-1,1-1-2,-2-2-4,0 0-5,-1-1-4,-1-1-4,-3 2-5,-1 1-4,-3 0-4,-3 1-6,-5-2-7,-4 0-7,-6-1-7,-4-1 0,-3 0 5,-5 0 6,-4 1 6,-2-1 5,-1 2 2,-2 0 3,1 2 3,-1 1 3,0 2 4,2 2 4,1 2 4,0 3 7,1 4 10,-1 3 9,1 5 11,1 1 2,4-1-5,4-1-3,4-1-5,2 2-5,0 4-5,0 3-6,0 4-4,2 1-4,4-3-1,4-3-2,4-3 0,2-3-4,1-5-6,1-3-7,1-4-7,1-3-6,1-2-6,1-2-7,1-2-7,-1-2-2,-3-2 2,-3-2 2,-2-1 2,-3-2 3,-1 0 3,-1 0 4,0 1 4</inkml:trace>
</inkml:ink>
</file>

<file path=ppt/ink/ink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3"/>
    </inkml:context>
    <inkml:brush xml:id="br0">
      <inkml:brushProperty name="width" value="0.03337" units="cm"/>
      <inkml:brushProperty name="height" value="0.03337" units="cm"/>
      <inkml:brushProperty name="color" value="#F2395B"/>
    </inkml:brush>
  </inkml:definitions>
  <inkml:trace contextRef="#ctx0" brushRef="#br0">35423 55100 659,'21'9'126,"-5"1"-30,-5 3-32,-4 2-31,-5 1-19,-1 3-7,-2 1-6,-1 3-8,-4 1-4,-4 1-5,-4 1-5,-3 0-3,-2 0-2,1-3 4,0-3 2,3-3 4,0-2 1,4-3-1,3-1 0,3-2 0,3-2 5,5-2 9,6-3 10,4 0 10,4-5 4,5-4 0,3-5-2,5-5-1,1-2-2,2 0-2,0 2-2,2 1-2,-3 2-7,-6 3-14,-5 3-12,-6 2-12</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3"/>
    </inkml:context>
    <inkml:brush xml:id="br0">
      <inkml:brushProperty name="width" value="0.02909" units="cm"/>
      <inkml:brushProperty name="height" value="0.02909" units="cm"/>
      <inkml:brushProperty name="color" value="#F2395B"/>
    </inkml:brush>
  </inkml:definitions>
  <inkml:trace contextRef="#ctx0" brushRef="#br0">35950 55442 756,'8'-8'0,"0"0"0,-1 0 0,1 1 0,0-1 0,2 0 0,0 0 0,1 0 0,2 1 6,2 1 14,1 0 13,3 2 13,1 0 2,1 0-11,1 0-9,1 1-10,-1-1-11,-3 2-9,-3 0-10,-2 2-10,-3-1-11,-1 0-9,-1-2-10,0 0-10</inkml:trace>
</inkml:ink>
</file>

<file path=ppt/ink/ink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3"/>
    </inkml:context>
    <inkml:brush xml:id="br0">
      <inkml:brushProperty name="width" value="0.03031" units="cm"/>
      <inkml:brushProperty name="height" value="0.03031" units="cm"/>
      <inkml:brushProperty name="color" value="#F2395B"/>
    </inkml:brush>
  </inkml:definitions>
  <inkml:trace contextRef="#ctx0" brushRef="#br0">36645 54600 725,'-21'1'24,"5"2"8,5 2 9,4 2 9,4 4-2,1 7-11,0 7-12,2 7-12,0 5-9,0 4-5,0 4-7,0 4-6,0-2-1,0-8 5,0-8 3,0-8 5,-1-4-8,0-1-20,-2-1-19,0 0-19</inkml:trace>
</inkml:ink>
</file>

<file path=ppt/ink/ink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4"/>
    </inkml:context>
    <inkml:brush xml:id="br0">
      <inkml:brushProperty name="width" value="0.04154" units="cm"/>
      <inkml:brushProperty name="height" value="0.04154" units="cm"/>
      <inkml:brushProperty name="color" value="#F2395B"/>
    </inkml:brush>
  </inkml:definitions>
  <inkml:trace contextRef="#ctx0" brushRef="#br0">36888 56750 529,'1'14'47,"4"-1"-2,2-2-2,3-2-3,4 0-2,4 1-2,3 3-2,5 2-2,1 0-3,0-1-2,1-1-5,-1 0-2,0-1-4,-1 1-3,-1 1-2,-1 1-4,-2 1-2,-3 0-2,-3-1-1,-3 1-2,-2 0-1,-2-1-3,-2 1-3,-2 0-2,-4 0 0,-6 1 1,-6 1 3,-6 1 2,-2-1 0,-1-3 0,1-3 0,-1-2-1,-1-1-2,-1 3-3,-2 3-3,-3 3-4,-4 3-3,-6 1-5,-8 3-5,-6 1-4,-1 0-3,8-5 0,6-3 0,7-4-1,6-3 1,5-1 0,5-1 1,5 0 0</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7"/>
    </inkml:context>
    <inkml:brush xml:id="br0">
      <inkml:brushProperty name="width" value="0.03669" units="cm"/>
      <inkml:brushProperty name="height" value="0.03669" units="cm"/>
      <inkml:brushProperty name="color" value="#F2395B"/>
    </inkml:brush>
  </inkml:definitions>
  <inkml:trace contextRef="#ctx0" brushRef="#br0">38478 57619 599,'0'-38'-1,"2"5"-4,0 4-2,2 3-4,0 3 4,0-1 8,-1 1 9,2 0 8,-2 1 5,-1 4 0,0 5 0,-2 3 1,-2 4 0,-6 6 0,-4 4-1,-5 6 1,-4 4-2,-3 7-2,-3 5-4,-3 7-3,-1 3-2,0 2-4,-1 2-2,1 2-4,1 1-1,1 0 0,3 0 0,2 0 0,1 0 0,2 0 2,3 0-1,1 0 1,3-2 1,3-2 0,2-3 0,4-3 0,2-5 0,2-6-3,2-5-2,2-6-2,3-6-1,6-6-2,4-6-2,5-6-2,4-5 1,2-7 1,4-5 2,3-6 1,2-2-1,1 1-5,0 3-4,2 2-5,-2 3 1,-6 3 5,-4 5 6,-4 3 4,-5 4 6,-1 5 6,-3 3 5,-1 4 6,-3 3 2,-2 4 1,-4 2-2,-2 3 1,-2 3-1,0 2-1,0 1 0,0 3 0,-2 1-1,0 1 0,-3 1 0,-2 1-1,-2 1-4,-2 1-8,-2 1-7,-1 1-9,0-3-3,2-4 1,4-4 3,3-6 2,2-5 1,2-6 3,2-6 2,2-6 1,4-5 1,7-7-1,7-5-2,7-6 0,4-3-2,1 2-2,1 0-3,0 1-1,0 3-5,-3 2-4,-3 3-5,-3 3-5,-4 3 0,-5 5 4,-5 3 3,-4 4 4</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8"/>
    </inkml:context>
    <inkml:brush xml:id="br0">
      <inkml:brushProperty name="width" value="0.03844" units="cm"/>
      <inkml:brushProperty name="height" value="0.03844" units="cm"/>
      <inkml:brushProperty name="color" value="#00BFF3"/>
    </inkml:brush>
  </inkml:definitions>
  <inkml:trace contextRef="#ctx0" brushRef="#br0">62266 30902 572,'-7'-8'6,"2"0"13,2 0 13,2 1 13,2-1 4,2 2-3,2 1-2,2 0-4,2 1-3,5 0-3,4 0-5,3 1-3,2-1-9,-1 0-13,-1 0-14,-1 0-13,-1 1-5,-1 2 4,-1 2 5,0 2 4</inkml:trace>
</inkml:ink>
</file>

<file path=ppt/ink/ink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7"/>
    </inkml:context>
    <inkml:brush xml:id="br0">
      <inkml:brushProperty name="width" value="0.03274" units="cm"/>
      <inkml:brushProperty name="height" value="0.03274" units="cm"/>
      <inkml:brushProperty name="color" value="#F2395B"/>
    </inkml:brush>
  </inkml:definitions>
  <inkml:trace contextRef="#ctx0" brushRef="#br0">40204 56316 671,'8'-7'70,"1"2"-10,2 2-7,0 2-9,-1 3-9,-3 4-7,-2 4-8,-4 3-7,-2 3-8,-4 1-5,-2 2-4,-3 0-7,-1-1-1,0-1 1,2-3 1,1-1 1,1-2 1,0-1 2,2 0 2,1-2 1,1 0 3,4 2 2,2 0 2,3 1 2,3 0 1,0-2 1,1-2 0,1-2 0,0-1 0,0 1-2,-2 2 0,-1 0-2,-3 4-2,-8 7-5,-6 7-4,-7 7-3,-5 2-5,-1-4-3,-2-2-4,-2-3-4,0-3-2,3-5-1,3-3-2,3-4-1,3-5-2,2-2-1,4-6-2,3-2-1</inkml:trace>
</inkml:ink>
</file>

<file path=ppt/ink/ink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7"/>
    </inkml:context>
    <inkml:brush xml:id="br0">
      <inkml:brushProperty name="width" value="0.03082" units="cm"/>
      <inkml:brushProperty name="height" value="0.03082" units="cm"/>
      <inkml:brushProperty name="color" value="#F2395B"/>
    </inkml:brush>
  </inkml:definitions>
  <inkml:trace contextRef="#ctx0" brushRef="#br0">40950 56763 713,'9'6'75,"3"-3"-13,4-2-13,2-3-12,2-3-10,2 0-7,3-1-8,1-1-8,1-1-5,-1 2-6,-1 1-6,-1 1-5</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2T02:30:37"/>
    </inkml:context>
    <inkml:brush xml:id="br0">
      <inkml:brushProperty name="width" value="0.03836" units="cm"/>
      <inkml:brushProperty name="height" value="0.03836" units="cm"/>
      <inkml:brushProperty name="color" value="#F2395B"/>
    </inkml:brush>
  </inkml:definitions>
  <inkml:trace contextRef="#ctx0" brushRef="#br0">41476 56189 573,'-8'-7'0,"0"1"0,0 0 1,1 2-1,-1 1 11,2 2 20,1 2 20,0 2 22,2 4 2,1 5-15,0 7-13,2 5-15,-1 6-11,0 3-6,-2 4-7,0 4-7,-1 1-8,0 0-10,0-2-12,0 0-9,0-3-10,1-4-8,-1-4-9,0-3-8</inkml:trace>
</inkml:ink>
</file>

<file path=ppt/ink/ink98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23T01:34:06.051"/>
    </inkml:context>
    <inkml:brush xml:id="br0">
      <inkml:brushProperty name="width" value="0.05292" units="cm"/>
      <inkml:brushProperty name="height" value="0.05292" units="cm"/>
      <inkml:brushProperty name="color" value="#FF0000"/>
    </inkml:brush>
  </inkml:definitions>
  <inkml:trace contextRef="#ctx0" brushRef="#br0">25962 8901 0,'0'0'0,"-5"-8"15,-2-4-15,-4-1 0,-3-2 0,-15-7 16,-11-3-16,-15-4 0,-4 1 15,-25-3-15,-12 2 0,2 6 16,1 4-16,-28 3 0,-23 5 16,-43 9-16,25 9 0,6 6 15,2 5-15,21 1 0,14 1 0,-10 16 16,-8 8-16,15 0 0,11 1 16,-10 12-16,-5 9 15,13 1-15,11 3 0,-5 13 0,-1 13 16,11-3-16,6-1 0,0 13 15,-3 13-15,11-7 16,7-3-16,2 17 0,3 11 16,8-5-16,6-4 0,1 11 0,4 10 15,12-14-15,10-9 0,12 4 16,9 2-16,5-16 0,5-8 16,8 2-16,5 2 0,7-10 0,5-5 15,9-2-15,7 0 16,5-9-16,4-7 0,11 4 0,7 4 15,-4-11-15,-2-8 0,14-1 16,12-1-16,0-8 0,0-6 16,13-6-16,8-5 0,-2-11 15,-2-7-15,11-4 0,7-2 16,-5-7-16,-4-3 0,15-9 16,10-6-16,-10-2 0,-6-1 0,10-9 15,7-6-15,-7-2 0,-8 0 16,15-11-16,12-7 0,-16 2 15,-8 2-15,18-12 0,14-8 16,-9-1-16,-5 0 0,21-13 16,17-7-16,-17 8 0,-9 6 15,3 1-15,3 1 16,-19 12-16,-15 9 0,-2-4 0,0 0 16,-13 1-16,-9 1 0,-2-11 15,-2-8-15,-12 2 0,-10 1 0,-4-11 16,-3-6-16,-12 2 15,-9 0-15,-8-8 0,-6-8 0,-7 7 16,-6 4-16,-2-12 0,-2-9 16,-7 10-16,-7 7 0,-5-3 15,-7-1-15,-6 8 0,-3 6 16,-11-7-16,-7-8 0,1 10 16,3 7-16,-12-4 0,-7-3 15,3 4-15,2 5 0,-12-7 16,-9-2-16,0 11 0,-2 5 0,-10-6 15,-6-4-15,4 9 0,2 7 16,-9 2-16,-8 1 0,3 7 16,1 3-16,-14 1 0,-11 0 15,5 6-15,4 5 0,-15-3 16,-10 0-16,7 12 0,5 10 0,-19 2 16,-10 1-16,12 3 0,10 1 15,-17 6-15,-12 7 16,9 4-16,5 6 0,-17 7 0,-11 9 15,9 6-15,8 3 0,-16 13 16,-10 7-16,9 3 0,7 3 16,-19 26-16,-10 20 0,13 0 15,12 2-15,-13 31 0,-8 21 16,17-8-16,13-7 0,48-46 16,33-32-16,24-21 0</inkml:trace>
  <inkml:trace contextRef="#ctx0" brushRef="#br0" timeOffset="682.827">25145 9271 0,'0'0'0,"0"0"16,0 0-16,0 0 0,0 0 15,0 0-15,0 0 0,0 0 16,0 0-16,9 22 0,-9-22 16,25 19-16,-25-19 0,31 21 15,-10-10-15,1 1 0,1-2 0,8 3 16,0-2-16,-1-1 16,-2-3-16,1-2 0,0-2 15,-4-1-15,-2-2 0,1 0 16,-3-2-16,-3-2 0,-3 0 0,-5-3 15,-2-3-15,-1 1 0,-2 3 0,0-1 16</inkml:trace>
  <inkml:trace contextRef="#ctx0" brushRef="#br0" timeOffset="882.506">25305 9181 0,'0'0'0,"0"0"0,0 0 15,0 0-15,0 0 0,-6 18 16,6-18-16,0 22 0,0-22 0,-1 32 16,0-7-16,0 1 15,0 2-15,-2 9 0,-3 4 16,2-2-16,0 1 0,1 4 16,1-1-16,1-8 0,1-6 0,0-6 15,0-4-15,0-4 0</inkml:trace>
  <inkml:trace contextRef="#ctx0" brushRef="#br0" timeOffset="1282.813">25667 9092 0,'0'0'0,"0"0"0,0 0 15,0 0-15,0 0 0,29-5 16,-29 5-16,37-6 0,-14 4 0,3 1 16,4 1-16,0 1 15,1 0-15,4 4 0,-2 2 16,-4 0-16,-4 2 0,-4 3 16,-5 3-16,-5 1 0,-5 2 0,-6 8 15,-6 2-15,-5-1 0,-4 1 16,-4 1-16,-3 0 0,3-2 15,3-4-15,-1 1 0,4-2 16,4-7-16,5-2 0,4-1 16,4 0-16,4-4 0,3 0 0,7-5 15,5-2-15,3-2 0,3 0 16,6-6-16,7-3 0,3 0 16,5-1-16,17-7 0,6-4 15,7-3-15,-5 3 0,-11 3 16,-18 4-16,-13 5 0</inkml:trace>
  <inkml:trace contextRef="#ctx0" brushRef="#br0" timeOffset="1471.9756">27618 8704 0,'0'0'0,"0"0"0,0 0 15,0 0-15,0 0 0,0 0 0,23 10 16,-23-10-16</inkml:trace>
  <inkml:trace contextRef="#ctx0" brushRef="#br0" timeOffset="23382.2621">13243 6473 0,'0'0'0,"-8"-3"0,-3-1 0,-1 0 16,-1-1-16,-8-1 0,-5 0 15,0 0-15,-2 1 0,-3 0 16,-3-1-16,-7 3 0,3 0 15,-4 3-15,-1 0 0,1 3 16,2-1-16,-10 4 0,-3 2 16,5 3-16,4 3 0,-4 0 0,-5 2 15,0 5-15,7 2 0,-4 4 16,-3 3-16,5 0 0,2 1 16,-9 10-16,-1 4 0,4-2 15,5 1-15,-5 9 0,1 3 16,-7 12-16,6-6 0,6 5 15,2 3-15,4-7 0,2-4 0,4 5 16,2 4-16,7-5 16,5-3-16,-1 7 0,0 5 15,4-7-15,2-3 0,6 0 0,4 2 16,4-8-16,3-6 0,1 4 16,2 2-16,2-3 0,4-1 15,6 2-15,4 3 0,-3-6 16,-3-4-16,11 3 0,8 2 15,-4-6-15,0-3 0,2 9 16,1 6-16,4-3 0,1-5 16,5-7-16,4-5 0,-2-2 0,0-2 15,3 2-15,3 0 0,-2-6 16,-1-3-16,8-3 0,5-2 16,-3-5-16,-2-5 0,5 1 15,4 2-15,-6-4 0,-5-2 0,9-6 16,5-3-16,-4-1 15,-3-1-15,7-7 0,5-7 16,-5-1-16,-2-1 0,3-8 16,-1-5-16,-4 1 0,-2 0 0,7-9 15,5-5-15,-11 1 0,-7 3 16,8-9-16,8-5 0,-11-2 16,-6-1-16,5-5 0,4-3 15,-9 6-15,-4 5 0,4-11 16,3-10-16,-6 3 0,-4 4 0,0-7 15,2-5-15,-6 7 16,-3 5-16,-5-6 0,-1-6 16,-11 12-16,-5 6 0,0-6 15,1-2-15,-5 3 0,-2 4 0,-5-3 16,-3-1-16,-3 10 16,-1 7-16,-6-4 0,-2-1 0,-3 0 15,0 0-15,-9-1 0,-4-2 16,0 9-16,0 7 0,-4-7 15,-1-5-15,-4 7 0,-3 7 0,-3-4 16,-3 0-16,-1 5 16,0 2-16,-7 6 0,-5 1 0,2 5 15,1 3-15,-12-4 16,-9-2-16,4 4 0,4 5 0,-7 6 16,-5 3-16,4 2 0,4 1 15,-12 6-15,-5 4 0,6 5 16,4 5-16,-15 6 0,-11 5 15,12 3-15,7 2 0,-10 10 16,-7 8-16,3 8 0,2 5 16,-8 13-16,-3 9 0,12-3 15,8-2-15,0 15 0,1 12 16,11-6-16,8-3 0,-2 10 16,2 9-16,11-17 0,8-10 0,14-27 15,10-18-15,7-14 0</inkml:trace>
  <inkml:trace contextRef="#ctx0" brushRef="#br0" timeOffset="28785.9138">20382 1788 0,'0'0'16,"0"0"-16,0 0 0,-22 5 0,22-5 15,-21 4-15,21-4 16,-31 11-16,13-5 0,-4 2 0,-5 4 16,0 0-16,-2 3 0,-13 9 15,-3 4-15,-9 6 0,1-2 0,-10 10 16,1 4-16,6-2 15,3-2-15,-6 13 0,2 3 16,10-1-16,6-2 0,3 5 16,6-2-16,10-10 0,7-7 0,6 15 15,11-9-15,3-7 0,4-6 16,5-8-16,6 3 0,-1-2 16,0 0-16,2 5 0,2 6 15,-1-8-15,-1-2 0,1 6 16,0 4-16,-4-3 0,-1-3 0,-2 4 15,-1 4-15,-4-3 16,-4 0-16,-1 3 0,-3 5 16,-4-4-16,-4-1 0,-5 5 15,-3 2-15,-5-1 0,-3 0 0,-4 3 16,-4 2-16,-1-5 0,0-5 16,-15 26-16,3-3 0,3-12 15,5-7-15,-3-2 0,1-1 16,9-2-16,7-2 0,-2 4 15,-1 3-15,3-7 0,2-7 0,5 6 16,2 2-16,2-5 0,1-3 16,3 3-16,4 1 15,1-4-15,0-1 0,0-3 0,0-2 16,1-10-16,1 2 0,0 3 16,0 2-16,0 2 0,1-1 15,2 0-15,0 3 0,1 0 16,0 0-16,5 5 0,2 5 15,1-3-15,2-2 0,-2 7 16,0 8-16,0-5 0,0-1 16,-2 3-16,0 4 0,0-2 0,0-3 15,-1 9-15,-2 3 16,0 0-16,-1-2 0,-1 5 0,1 3 16,-3-5-16,-1-4 0,-3 29 15,-3 1-15,3-8 0,0-4 16,1 1-16,1 2 0,-1-9 15,-1-6-15,-3-2 0,0-3 16,1-1-16,3-2 0,-1 1 16,1 4-16,-2-9 0,-1-5 15,0 5-15,1 3 0,-1-2 0,1-3 16,1 0-16,3-1 0,-2-5 16,-1-3-16,5 2 0,4-2 15,-1 1-15,-1-2 0,4-6 16,4-5-16,-6-6 0,-3-5 0,-1-4 15</inkml:trace>
  <inkml:trace contextRef="#ctx0" brushRef="#br0" timeOffset="29012.0087">20770 5561 0,'0'0'16,"0"0"-16,0 0 0,0 0 0,0 0 15,0 0-15,15 14 0,-15-14 0</inkml:trace>
  <inkml:trace contextRef="#ctx0" brushRef="#br0" timeOffset="31766.7136">11674 9824 0,'0'0'0,"0"0"0,0 0 0,0 0 0,0 0 15,0 0-15,0 0 16,33 2-16,-33-2 0,28 2 0,-28-2 16,36 0-16,-16 0 0,4-1 15,5 0-15,0 1 0,3 0 0,16-1 16,4 0-16,1-1 15,-1 1-15,19 1 0,3 0 16,9-1-16,-6 1 0,18-1 16,0 0-16,-9 1 0,-6 0 0,16 0 15,2 0-15,25-1 16,-17 1-16,1 0 0,0 0 0,-12 2 16,-8 0-16,7-1 0,3 1 15,-7-2-15,-5 1 0,10 2 16,6 1-16,-9-3 0,-5 1 15,4-4-15,5 1 0,-10 2 16,-5 3-16,3 2 0,2 1 16,-6 1-16,-5 0 0,4-2 15,4 1-15,-8-1 0,-3-1 16,4-3-16,3-6 0,-13 1 0,-7 0 16,7 2-16,5 1 0,-10 0 15,-7 0-15,-1-3 0,-1 1 16,-7-1-16,-4 1 0,-1-2 15,-2 1-15,-5-1 0,-4 1 16,-6 3-16,-3 3 0,-6-3 16,-3-2-16,-3 0 0,-3 0 15,1 4-15,-1 1 0,-3 0 16,-1 1-16,-2 1 0,-3 0 0,-5 1 16,-4 2-16,4-2 0,3-2 0,0-1 15</inkml:trace>
  <inkml:trace contextRef="#ctx0" brushRef="#br0" timeOffset="31976.3938">15889 9783 0,'0'0'15,"0"0"-15,0 0 0,0 0 0,0 0 0,0 0 16</inkml:trace>
  <inkml:trace contextRef="#ctx0" brushRef="#br0" timeOffset="145816.2175">20749 4453 0,'0'0'0,"0"0"16,0 0-16,-3-18 0,3 18 0,0 0 15,-7-28-15,3 17 0,0 0 16,-3 0-16,-1-2 0,-2 2 16,-2 2-16,-1-1 0,-1 3 15,-6-2-15,0 2 0,-3 2 16,-2 5-16,-1 0 0,1 4 15,1 2-15,-1 2 0,1 2 16,0 1-16,-5 9 0,0 6 16,4 2-16,2 0 0,1 6 0,1 1 15,-1 2-15,0 1 0,-3 10 16,1 1-16,3-2 0,4-1 16,0 7-16,4-2 0,4-4 15,3-3-15,2-3 0,5 0 16,4-6-16,2-3 0,3-3 15,4-2-15,1-3 0,4-2 0,0-4 16,-1-3-16,1-4 0,0-3 16,2-3-16,2-2 15,-3-2-15,0-1 0,-1-4 0,2-4 16,1-5-16,3-4 0,0-5 16,3-3-16,-2-7 0,0-2 15,0-4-15,-3-1 0,5-5 16,-2 3-16,-4 4 0,-3 6 15,-5 5-15,-3 4 0,-2 5 16,-2 4-16,-3 4 0,-1 2 0,0 4 16,-3 3-16,2 0 0,-2 6 15,0 3-15,0 4 0,-1 2 16,0 3-16,-1 3 0,2 3 16,-1 3-16,0 1 0,0 0 15,0 0-15,0-1 0,0-1 16,1-3-16,1-2 0,0-2 15,1-3-15,0-2 0,2-5 16,-1 0-16,1-4 0,5-4 16,3-5-16,4-3 0,1-5 0,3-8 15,1-5-15,1-1 0,0-2 16,4-2-16,1-4 0,-1 1 16,-3 1-16,1-7 0,-3 0 15,-2 6-15,-3 7 0,-2 2 16,-5 3-16,0 4 0,-1 4 15,-3 3-15,0 1 0,-2 2 16,-1 2-16,-1 1 0,-1 4 16,2-2-16,-2 2 0,2 5 15,-1 2-15,0 1 0,0 3 0,0 3 16,1 1-16,2 2 0,-1 3 16,-1 1-16,-1 3 0,0 1 15,1 1-15,1 7 0,2-1 16,1-2-16,-1-1 0,2-2 15,0-1-15,-1-1 0,1 0 0,-2-4 16,2 0-16,-2-3 0,0 0 16,-1-4-16,1-1 15,-1-2-15,-1-2 0,1-2 0,-2-1 16,-1-1-16,1-3 0,-1 1 16,0-1-16,1 1 0,-1-1 15,-1-2-15,0 2 0,0-2 16,0 0-16,0 0 0,-1-3 15,-1-2-15,1 0 0,1 1 16,0 0-16,0 0 0</inkml:trace>
  <inkml:trace contextRef="#ctx0" brushRef="#br0" timeOffset="146415.8314">21900 4177 0,'0'0'0,"0"0"0,0 0 16,0 0-16,0 0 0,-23-3 0,23 3 15,-30 7-15,30-7 0,-40 11 16,15-2-16,-1 2 0,-2 4 16,-8 6-16,0 5 0,0 0 15,3 2-15,-4 7 0,3 0 16,5-2-16,5 0 0,-1 6 15,6 0-15,4-5 0,6-4 0,5-1 16,4 0-16,4-3 0,3-3 16,7 0-16,7-1 15,0-2-15,0-1 0,5 0 0,2-1 16,0-2-16,-1 0 0,0-2 16,-2 1-16,-1-2 0,0-1 15,-3 2-15,-1-1 0,-1 0 16,-2 0-16,-5 1 0,-2 3 15,-5-1-15,-1-2 0,-8 2 16,-4 0-16,-2-4 0,-3 0 0,-4 1 16,-4 0-16,-4 1 15,-4-1-15,-11 3 0,-4 0 0,2-2 16,4 0-16,-3 0 0,-1 0 16,4-3-16,4 0 0,-1-3 15,5-1-15,10-4 0,5-2 16,4-8-16,4-6 0,3 2 15,1 2-15,-1 3 0</inkml:trace>
  <inkml:trace contextRef="#ctx0" brushRef="#br0" timeOffset="146948.7793">22379 3498 0,'0'0'0,"0"0"0,0 0 15,0 0-15,0 25 0,0-25 0,0 27 16,0-27-16,-1 39 0,0-16 16,0 0-16,-2 4 0,1 4 15,-1 10-15,0 2 0,0 1 16,1 3-16,1 10 0,0 0 0,1 2 16,1 2-16,1 7 0,2-3 15,-1 14-15,-1-2 0,-2-4 16,0-1-16,-2 10 15,-1 0-15,-1-8 0,2-5 0,-1 24 16,0-9-16,1-14 0,0-8 16,0-3-16,2-2 0,0-8 15,1-5-15,0-5 0,0-3 16,-1-6-16,1-3 0,-1-5 0,1-3 16,0-5-16,2-5 0,-3-9 15,2 3-15,-2-3 0,0 0 16,0 0-16,0-4 0,-2-2 15,-2-5-15,1-4 0,-1-3 16,0 4-16,2 3 0,0 3 16</inkml:trace>
  <inkml:trace contextRef="#ctx0" brushRef="#br0" timeOffset="147318.3076">22159 5193 0,'0'0'0,"0"0"15,0 0-15,0 0 0,9 24 0,-9-24 16,10 31-16,-4-13 0,-1 1 16,3 3-16,1 3 0,0-2 15,-1 1-15,5 6 0,0 1 16,-1-3-16,0-3 0,1 4 15,-1-1-15,-2-3 0,-1-1 0,-1-5 16,0-3-16,-2-4 16,0-1-16,-2-5 0,0 1 15,1-3-15,-1-2 0,4-4 0,3-6 16,2-6-16,2-3 0,7-10 16,5-8-16,4-4 0,1-3 15,13-14-15,14-13 0,-4 5 16,-3 4-16,8-6 0,1 2 15,0 1-15,-9 9 0,16-12 16,-12 11-16,-17 18 0,-13 12 0,-8 6 16</inkml:trace>
  <inkml:trace contextRef="#ctx0" brushRef="#br0" timeOffset="147495.556">23970 4365 0,'0'0'15,"0"0"-15,0 0 0,0 0 16,0 0-16,0 0 0,0 0 0,0 0 16,-23 18-16,23-18 0</inkml:trace>
  <inkml:trace contextRef="#ctx0" brushRef="#br0" timeOffset="160666.1428">26702 7856 0,'0'0'0,"-9"-6"0,-3-1 15,-3-1-15,0 1 0,-10-3 16,-5 0-16,-1 1 0,-2 0 0,-15 1 16,-6 2-16,0 2 0,0 2 15,-16 1-15,-5 3 16,4 3-16,4 3 0,-20 7 16,-5 4-16,-5 3 0,8 1 0,-39 13 15,10-2-15,19-3 0,14-5 16,-6 4-16,-5 3 0,15-3 15,12 1-15,-7 5 0,-5 3 16,6 0-16,4-1 0,-13 3 16,-8 3-16,9 7 0,4 6 15,-7 6-15,-4 5 0,5-4 0,6 0 16,-5 11-16,-2 6 16,9-4-16,7-4 0,-4 7 0,-1 6 15,7-2-15,6 0 0,-3 5 16,-2 5-16,10-6 0,5-4 15,3 1-15,4 0 0,3-3 16,3-3-16,4 10 0,4 6 16,8-9-16,6-6 0,-2 4 15,-2 4-15,4-5 0,3-3 0,6 12 16,5 8-16,4-10 16,3-6-16,5 7 0,6 7 0,1-9 15,3-4-15,0 4 0,0 3 16,1-9-16,5-7 0,7 8 15,6 5-15,-5-15 0,-4-9 16,7 5-16,6 4 0,-5-10 16,-3-9-16,8 6 0,6 3 15,-3-3-15,-3-1 0,9 4 16,6 3-16,0-10 0,-2-7 0,7 3 16,5 3-16,-7-3 0,-2-6 15,7 2-15,5 1 0,0-13 16,-1-9-16,6 0 0,5 0 15,-3-7-15,-1-3 0,7 1 16,4-2-16,-5-3 0,-2 0 0,10-2 16,8 2-16,-11-4 15,-6-2-15,9-4 0,8-4 0,-6-5 16,-5-4-16,9-9 0,6-8 16,-11 4-16,-10 4 0,9-6 15,4-4-15,-4-7 0,-5-4 16,5-6-16,3-4 0,-10 3 15,-5 5-15,5-11 0,7-7 16,-9-1-16,-5 2 0,8-8 16,5-6-16,-8 5 0,-7 2 0,5-10 15,4-6-15,-6 3 16,-3 2-16,3-10 0,3-7 0,-3 4 16,-4 3-16,5-2 0,2-1 15,-9 10-15,-7 8 0,1-11 16,1-7-16,-8 10 0,-5 5 15,0-1-15,0-1 0,-8 5 16,-4 5-16,0-6 0,0-4 16,-11 9-16,-4 6 0,-3-8 0,-2-5 15,-1 8-15,1 5 0,0-5 16,0-4-16,-7 5 0,-4 3 16,-1-5-16,-2-4 0,1 4 15,0 4-15,-1-4 0,0-1 16,-2 3-16,-2 2 0,-2-3 15,-2-2-15,1 5 0,1 6 16,-7-8-16,-4-5 16,1 7-16,-1 5 0,-4-5 0,-1-1 15,-3 4-15,0 4 0,-10 0 16,-6 1-16,7 3 0,5 2 0,-10-4 16,-6-3-16,1 5 15,3 4-15,-8-3 0,-4 0 0,1 6 16,1 5-16,-8-5 0,-4-3 15,1 8-15,-1 4 0,-5 1 16,-4 2-16,2 2 0,1 0 0,-14 0 16,-10 2-16,7 3 0,4 3 15,-15 2-15,-8 2 16,5 6-16,2 2 0,-8 0 0,-7 0 16,7 1-16,4 2 0,-10 3 15,-6 0-15,6 4 0,5 2 16,-8 4-16,-6 3 0,4 0 15,2 3-15,-11 3 0,-6 4 16,10 2-16,7 0 0,-14 8 16,-7 5-16,10 1 0,7 1 0,-13 9 15,-9 7-15,16-1 0,11-1 16,-13 12-16,-9 8 16,11-2-16,7-1 0,-9 14 0,-6 10 15,10-2-15,9-3 0,-12 9 16,-9 7-16,40-31 0,27-21 15,20-16-15</inkml:trace>
  <inkml:trace contextRef="#ctx0" brushRef="#br0" timeOffset="234167.8508">3011 13527 0,'0'0'0,"0"0"16,0 0-16,30 2 0,-17-1 16,7 1-16,5 0 0,11 1 15,3 0-15,8 0 0,6-2 16,14 0-16,1 0 0,20-3 16,6-3-16,10-1 0,-5 1 0,-17 2 15,-22-1-15,-16 2 0</inkml:trace>
  <inkml:trace contextRef="#ctx0" brushRef="#br0" timeOffset="235148.9844">7811 13718 0,'8'0'16,"24"2"-16,23 1 0,19 2 0,17 4 15,71 2-15,29 1 16,5-1-16,-17-3 0,5-2 0,4-1 16,-19 1-16,-12-1 0,13 2 15,12 2-15,-16 0 0,-13-1 16,15-1-16,8-1 0,-14-3 16,-9-2-16,13-1 0,8-1 15,-10 2-15,-6 0 0,13-3 0,8-1 16,-16-2-16,-12-1 0,20 0 15,13 0-15,-15-2 0,-9 0 16,12 2-16,9 4 0,-14 1 16,-9 2-16,11-3 0,8-1 15,-15 2-15,-8 1 0,14-1 16,11 1-16,-18-3 0,-12 0 0,12 2 16,7 2-16,-12-2 0,-10 0 15,21-1-15,12 1 16,-18-2-16,-12-2 0,-2 1 15,-2 0-15,-6 6 0,-5 3 0,2 0 16,2-3-16,-2-2 0,-3-2 16,-2 3-16,1 2 0,-8 4 15,-3 2-15,1 1 0,-1 0 16,-3-2-16,-1-2 0,-3 4 16,1 3-16,-8 1 0,-5 1 0,0-2 15,3 0-15,-9-1 16,-7-2-16,6-1 0,4-2 15,-11 0-15,-7 0 0,-4 1 16,-1 2-16,-1 0 0,-2 0 0,4 0 16,3 1-16,-10-3 15,-10-1-15,-2-3 0,-4 0 0,1-3 16,0-1-16,0-1 0,0-2 16,-6 1-16,-6 0 0,3 1 15,3-1 1,-5-2-16,-4 0 0,-9-1 0,-6 0 15,-3 0-15,0-1 16,-7 2-16,-4 0 0,-2 0 0,-2 0 16,-1-2-16,2-1 0,1 0 15,0 0-15,-7 5 0,-2 2 0,4-3 16,1 1-16,-1 2 0,0-1 16,1-1-16,-1 0 15,0 0-15,-1 1 0,-3 1 0,0 0 16,0-1-16,2-1 0,0 1 15,0-1-15,-2 2 0,3-2 16,-3 2-16,2-3 0,-2 3 16,2-3-16,-2 3 0,2-4 15,-1 2-15,-1-1 0,1 0 16,1 1-16,-2-2 0,0 1 0,0 0 16,1 1-16,0-1 0,0 0 15,-1 1-15,0 0 16,0-1-16,0 0 0,0-1 0,1 2 15,0 0-15,-1 2 0,2-4 16,-1 1-16,0 0 0,1 0 16,-2 3-16,0-3 0,0 3 15,1-2-15,-1 2 0,0-3 16,0 3-16,2-3 0,0 2 16,0-1-16,-2 2 0,3-6 0,-3 3 15,0 0-15,0 1 0</inkml:trace>
  <inkml:trace contextRef="#ctx0" brushRef="#br0" timeOffset="235888.5697">22635 13343 0,'0'0'16,"0"0"-16,0 0 0,0 0 16,0 0-16,0 0 0,19 8 15,-19-8-15,0 0 0,0 0 16,0 0-16,19 13 0,-19-13 0,5 1 16,-5-1-16,2 2 0,-2-2 15,2 2-15,-2-2 16,2 2-16,-2-2 0,2 0 0,-2 0 15,3-2-15,-3 2 0,0-2 16,0 2-16,0 0 0,0 0 0,-4-5 16,4 5-16,-2-6 15,2 6-15,-3-6 0,1 3 16,-1 0-16,1 0 0,0 1 16,0-1-16,0 0 0,-1 0 0,1 1 15,0-1-15,0 1 0,-2-1 16,1 1-16,0 1 15,0 0-15,-1 0 0,1 1 0,1-1 16,0 1-16,-1-2 0,1 2 16,0 0-16,0-1 0,-1 1 0,1-1 15,0 1-15,2 0 0,0 0 16,-7 0-16,7 0 16,0 0-16,0 0 0,0 0 15,0 0-15,-7 2 0,7-2 0,0 0 16,0 0-16,-7 3 0,7-3 15,0 0-15,0 0 0,0 0 16,0 0-16,0 0 0,0 0 16,0 0-16,0 0 0,0 0 15,0 0-15,0 0 0,-4 2 0,4-2 16,5 3-16,-5-3 0,11 2 16,-1-2-16,3 1 15,-2 0-15,-1 0 0,-1-1 0</inkml:trace>
  <inkml:trace contextRef="#ctx0" brushRef="#br0" timeOffset="236816.202">24302 10263 0,'0'0'16,"0"0"-16,0 0 0,-16 7 0,11-2 16,-5 2-16,-5 2 15,1 0-15,-1 1 0,-5 4 0,-1-1 16,1 0-16,1 1 0,2 0 15,-1 1-15,2-3 0,3 0 16,2-1-16,1-3 0,3-1 16</inkml:trace>
  <inkml:trace contextRef="#ctx0" brushRef="#br0" timeOffset="237372.3823">27470 10667 0,'0'0'0,"0"0"16,0 0-16,0 0 0,0 0 0,0 0 16,0 0-16,0 0 15,0 0-15,0 0 0,0 0 16,0 0-16,0 0 0,0 0 0,0 0 16,0 0-16</inkml:trace>
  <inkml:trace contextRef="#ctx0" brushRef="#br0" timeOffset="241283.1276">17692 9224 0,'0'0'0,"0"0"16,0 0-16,0 0 0,0 0 0,0 0 16,0 0-16,27 2 0,-27-2 15,24-3-15,-24 3 0,33-2 16,-14 0-16,2 1 0,1 0 15,-1 0-15,-1 0 0,-1 1 16,0-1-16,-1 0 0,-2 0 0,4 1 16,-1 1-16,-3 0 0,0 0 15,-4 1-15,-1-1 0,-4 2 16,-1-2-16,0 1 0,-2 2 16,-2 0-16,-2 0 0,-2 1 15,-3 1-15,0 0 0,2-2 0,0 1 16</inkml:trace>
  <inkml:trace contextRef="#ctx0" brushRef="#br0" timeOffset="241566.2476">17644 9454 0,'0'0'0,"0"0"0,0 0 0,0 0 0,0 0 16,-6 20-16,6-20 0,-1 29 15,0-11-15,1 4 0,0 5 16,0 0-16,0 1 0,0 13 16,-1 3-16,0-2 0,0 0 15,-1 10-15,0-2 16,0-6-16,0-2 0,-1 1 0,-2-4 16,2-6-16,1-4 0,0-6 15,0-5-15,2-6 0,2-4 0,0-4 16,1-3-16,0-6 15,0-5-15,-3-7 0,-1-7 0,-1 5 16,1 3-16,1 4 0</inkml:trace>
  <inkml:trace contextRef="#ctx0" brushRef="#br0" timeOffset="242299.3939">17614 9832 0,'0'0'0,"0"0"0,0 0 16,0 0-16,0 0 0,0 0 0,0 0 16,0 0-16,12-18 15,-12 18-15,0 0 0,28-7 16,-28 7-16,32-6 0,-15 3 0,2-1 15,1 0-15,1 1 16,1 0-16,5-1 0,1-1 0,-3 0 16,-3-1-16,2 0 0,0-1 15,-1-1-15,0-1 0,-1-2 16,-1-2-16,-2-2 0,-4 1 0,1-5 16,-4 1-16,-4 4 15,-3-1-15,-1-3 0,-2 1 16,-4 6-16,-1 1 0,-6 1 0,-4 1 15,0 3-15,0 2 0,-3 4 16,0 2-16,-3 3 0,0 1 16,-5 7-16,0 3 0,2 1 15,1 1-15,1 5 0,1 4 16,1 1-16,2-1 0,2 2 16,0 2-16,4 4 0,5-5 0,5-3 15,3-1-15,3-3 0,1-1 16,7-3-16,3-5 0,3-3 15,2-6-15,7-7 0,4-4 16,2-8-16,2-1 0,3-10 16,3-6-16,0 0 0,-1-3 15,9-12-15,0-7 0,-5 0 16,-4-2-16,3-8 0,-3 0 16,-6 7-16,-2 4 0,2-8 0,-10 15 15,-9 14-15,-8 9 0,-6 7 16,-3 3-16,0 6 0,0 0 15,-2 3-15,-2 2 0,-1 2 16,-2 4-16,-5 8 0,-5 4 16,2 1-16,2 5 0,0 6 15,1 6-15,1-3 0,2 0 16,2 2-16,3 1 0,2-2 16,2-4-16,3 2 0,1-2 15,3-4-15,1-5 0,5-3 0,5-2 16,-3-5-16,0-1 0,-1-1 15,-1 2-15,-2-3 0,-1-1 16,0 0-16,0 2 0,-4-3 16,0-1-16,-2 1 0,1 0 15,-4 1-15,-2 3 0,-4 4 16,-3 1-16,-1 2 0,-4 2 0,-9 8 16,-5 3-16,-1-3 0,1-1 15,-1-5-15,-1-1 16,3-3-16,6-6 0,7-10 0,5-10 15,3 5-15,0-1 0,2 2 16</inkml:trace>
  <inkml:trace contextRef="#ctx0" brushRef="#br0" timeOffset="242688.4012">18913 9296 0,'0'0'0,"0"0"0,0 0 0,0 0 15,0 0-15,5 22 0,-5-22 16,2 39-16,-2-15 0,-1 5 16,-1 6-16,-2 2 0,-1 0 0,0 12 15,-1-3-15,2 5 16,1-4-16,3-7 0,2-5 16,2-2-16,2-7 0,4-7 15,2-5-15,-1-8 0,0-6 0,6-10 16,7-8-16,-1-4 0,-1-4 15,6-16-15,2-10 0,-1 1 16,-2-2-16,0-14 0,-4-2 16,-6 8-16,-4 5 0,-7-3 15,-4 7-15,-8 8 16,-5 5-16,-3 7 0,-2 7 0,0 6 16,-2 7-16,-4 11 0,-2 9 15,-2 5-15,-2 2 0,0 9 16,3 5-16,2-3 0,3 1 0,7 2 15,5 0-15,6-6 16,5-6-16,-1-4 0,-1-4 0,0-2 16</inkml:trace>
  <inkml:trace contextRef="#ctx0" brushRef="#br0" timeOffset="242899.7074">19365 9293 0,'0'0'16,"0"0"-16,0 0 0,0 0 15,-5 27-15,5-27 0,1 33 16,1-12-16,-1 1 0,1 0 16,1 2-16,3 5 0,0-3 0,5 2 15,2 1-15,4-3 0,2-3 16,8 0-16,3-5 0,4-7 16,4-5-16,1-4 0,3-4 15,2-4-15,2-4 0,-3 1 16,-9 1-16,-8 2 0</inkml:trace>
  <inkml:trace contextRef="#ctx0" brushRef="#br0" timeOffset="243132.487">19926 9088 0,'0'0'0,"0"0"15,0 0-15,0 0 0,-16 20 16,16-20-16,-26 34 0,11-9 15,-2 3-15,-2 9 0,-1 6 16,-6 18-16,-1 3 0,-1 18 16,1 2-16,1 15 0,4-3 15,2 11-15,3 8 0,6-12 16,4-10-16,1 20 0,4-23 16,0-28-16,1-20 0,0-13 0</inkml:trace>
  <inkml:trace contextRef="#ctx0" brushRef="#br0" timeOffset="243325.744">19988 9767 0,'0'0'0,"0"0"15,0 0-15,0 0 0,0 0 0,0 0 16,0 0-16,2 26 0,-2-26 16,0 29-16,0-16 0,0-4 0</inkml:trace>
  <inkml:trace contextRef="#ctx0" brushRef="#br0" timeOffset="245116.1264">14839 12700 0,'0'0'0,"0"0"16,0 0-16,0 0 0,0 0 16,0 0-16,14 19 0,-14-19 15,0 0-15,17 23 0,-17-23 16,15 19-16,-4-10 0,3 2 16,1-1-16,2 2 0,0 0 0,5-1 15,3 0-15,7 2 0,0 1 16,2-2-16,2 1 0,2-2 15,-1 1-15,12 2 0,0 1 16,-1-1-16,-3-2 0,13 5 16,4 3-16,-5-1 15,-2 1-15,7 1 0,-3-1 0,-2-2 16,-1-2-16,3-1 16,1-3-16,1 0 0,-1 1 0,9 0 15,-4-1-15,-2-1 0,-2 1 16,28 6-16,-8 2 0,-8-5 15,-7-3-15,0 1 0,-1 0 16,3-3-16,1-1 0,5 2 16,2 1-16,-7-2 0,-4-2 15,4-2-15,0-2 0,-4-5 16,-1-2-16,1-5 0,3-2 16,-1 0-16,1 0 0,16-2 15,10-3 1,2-4-16,2-3 0,-24 4 0,-17 3 0,1 1 15,3 0-15,-4-3 0,-1-1 16,10-9-16,5-7 16,-9 2-16,-6 2 0,0-1 0,1-2 15,-6-5-15,-2-3 0,-1-6 16,1-4-16,-7 0 0,-6 2 16,1-3-16,-1-2 0,-4 0 15,-2 1-15,3-4 0,3-3 16,-10 2-16,-8 1 0,-3-5 15,-3-4-15,0 2 0,1 3 0,-4-4 16,-1-1-16,-7 4 0,-3 4 16,-3-5-16,0-2 0,-1 2 15,1 2-15,-3-4 0,-2 0 16,-2 4-16,-3 4 0,-5 1 16,-6 0-16,0 5 0,-1 5 15,-5-2-15,-2-3 0,-4 4 16,-3 4-16,-2 3 0,0 2 15,-4 3-15,1 0 0,-10 0 0,-7-1 16,2 3-16,1 2 0,-2 3 16,-1 4-16,0 1 0,2 2 15,-6 1-15,-2 1 0,1 7 16,0 3-16,-2 0 0,-4 0 16,1 0-16,0-1 0,-4 6 15,-2 2-15,1 5 0,2 1 16,-3 4-16,0 2 0,0-2 15,-1 0-15,-4 1 0,-2 3 16,2 4-16,0 2 0,-1 4 0,0 2 16,8 2-16,4 2 0,-3 0 15,-2-2-15,0-1 0,2-1 16,3 2-16,1 4 0,5-1 16,4 0-16,-3 1 0,-2 1 15,1 4-15,0 1 0,3 4 16,2 3-16,6-2 0,4-3 0,-4 3 15,-4-2-15,6 0 0,5 1 16,2 3-16,4 4 0,0 0 16,2 0-16,1 4 0,4 4 15,2-4-15,4-2 0,-3 3 16,-3-1-16,9 3 0,6 2 0,2 3 16,1 1-16,-1-4 15,-2-3-15,4 9 0,4 7 16,2-5-16,2-4 0,1 3 15,3 2-15,1-5 0,2-2 0,1-2 16,2 0-16,0-4 0,2-1 16,-1-3-16,0-1 0,1-5 15,2-3-15,1 3 0,2 1 16,-3 0-16,-1-1 0,2-4 16,3-1-16,1-1 0,0 0 0,-1-1 15,0 2-15,1-4 16,1-2-16,0-2 0,0 1 15,0-4-15,0-1 0,5-3 16,5-4-16,-6-10 0,1 0 0,4-6 16,2-5-16,3-6 0,3-5 15,-1-11-15,3-9 16,-8 9-16,-5 6 0,-4 5 0</inkml:trace>
  <inkml:trace contextRef="#ctx0" brushRef="#br0" timeOffset="246199.583">20263 9910 0,'0'0'0,"0"0"16,0 0-16,0 0 0,33 0 15,-33 0-15,36 1 0,-15-2 0,3-2 16,2 2-16,3-1 0,9 1 15,2-1-15,-1 2 16,-2 1-16,-1 1 0,-3 1 0,5 0 16,-1-1-16,-7 3 0,-3 2 15,-4 0-15,-3 2 0,-4 0 16,-2 0-16,-6 2 0,-1 2 16,-3 1-16,-1 2 0,-3 0 15,-1 2-15,-3-3 0,0 2 0,-5 9 16,-3 2-16,-1 0 0,-1 1 15,2 4-15,0 6 0,0 0 16,0 0-16,0 9 0,2 1 16,1 1-16,0 0 0,3 3 15,0 2-15,2 5 0,0-4 16,2 2-16,2 3 0,0 8 16,0-2-16,1-2 0,2 1 15,-2-6-15,0-3 0,1 24 16,0-8-16,0-7 0,1-3 0,-3-2 15,-2 0-15,1-6 0,-1-4 16,-1 4-16,-2 2 0,0-8 16,-1-6-16,-1-3 0,-1-4 15,-1-1-15,-1-2 0,-5 4 16,-4 1-16,1-7 0,2-4 16,-3 4-16,-2 2 15,-1-14-15,-9 3 16,5-3-16,3-4 0,-4-1 15,-1 0-15,-3-4 0,-2-3 0,-4-1 16,-4-3-16,1-2 0,-2-1 16,-2-5-16,-3-5 0,2 3 15,1 2-15,-8-1 0,-4-2 16,4-1-16,4-2 0,-3 0 16,-2-2-16,0 0 0,-1 0 0,-24-1 15,6 5-15,9 1 0,6-2 16,0 3-16,-1 0 0,7 2 15,4-3-15,-5 4 0,-3 2 16,1 1-16,2 1 0,1 5 16,-1 2-16,-3 0 15,-2-2-15,6 0 0,3 0 0,6 1 16,5 1-16,3-3 0,4 1 16,1-2-16,2 2 0,2-1 15,2 1-15,14-4 0,3 1 0,0-2 16,2 0-16,4 0 15,-1 3-15,3-3 0,4-1 16,-3 0-16,-1 1 0,0-1 16</inkml:trace>
  <inkml:trace contextRef="#ctx0" brushRef="#br0" timeOffset="246566.3665">19921 12018 0,'0'0'0,"0"0"0,0 0 16,0 0-16,0 0 0,0 0 15,0 0-15,0 0 0,0 0 0,0 0 16,0 0-16,0 0 16,23 15-16,-23-15 0,0 0 0,27 13 15,-27-13-15,21 8 0,-9-5 16,1-2-16,1-1 0,2-2 15,3-1-15,0-3 0,0 0 0,-2-1 16,-3 2-16,0 0 16</inkml:trace>
  <inkml:trace contextRef="#ctx0" brushRef="#br0" timeOffset="247549.9249">22683 9611 0,'0'0'0,"2"-10"0,2-3 0,-1-1 16,0-1-16,1-8 0,-1-1 15,1-5-15,0 0 0,-4 2 0,-3 0 16,-1 2-16,-2 1 0,-1 1 16,-2 1-16,0 1 0,-1 4 15,-6-1-15,-6-3 0,4 5 16,4 2-16,1 3 0</inkml:trace>
  <inkml:trace contextRef="#ctx0" brushRef="#br0" timeOffset="248017.1907">22266 9052 0,'0'0'16,"0"0"-16,0 0 0,-23-6 0,14 2 15,-4 1-15,-4-2 16,-1 1-16,0 0 0,-6-1 16,-1 0-16,-2 2 0,0 0 0,-4 0 15,-2 2-15,-7 0 0,0 2 16,-3 1-16,-3 1 0,2 0 15,2 1-15,-11 5 0,-2 5 16,3-1-16,3 2 0,-13 5 16,-2 3-16,8-2 0,5-1 0,-12 10 15,-2 5-15,7-6 16,4-3-16,-27 24 0,6 6 16,15-7-16,8-4 0,-6 2 0,-2 3 15,10-4-15,9-1 0,-1 5 16,-1 4-16,7-6 0,4-3 15,3 7-15,3 3 0,3-8 16,3-5-16,-2 4 0,-2 3 16,7-6-16,6-2 0,3 11 15,5 7-15,-1-10 0,-1-7 0,4 5 16,1 3-16,0-4 0,0-2 16,2 4-16,2 4 15,-1-6-15,0-6 0,2 7 16,0 7-16,3-8 0,2-5 0,10 0 15,7 0-15,-4-6 0,-3-5 16,6 6-16,2 3 0,-2-3 16,-4-4-16,10 5 0,6 0 15,-1-4-15,-3-4 0,8 11 16,5 8-16,-4-6 0,-3-3 0,7-2 16,6 0-16,-17-12 0,-10-8 15,-9-5-15</inkml:trace>
  <inkml:trace contextRef="#ctx0" brushRef="#br0" timeOffset="255466.4398">22554 9320 0,'0'0'16,"-6"0"-16,1 1 0,1-2 0,-2 0 16,0 0-16,-2 0 0,-2-1 15,-1 0-15,-1 1 0,-1 0 16,-2 0-16,0-1 0,-4 1 15,1 1-15,1 0 0,0-1 0,-2-1 16,0 0-16,-2 1 0,-1-1 16,4 0-16,3 1 0,-6-1 15,-5 0-15,3 0 0,1 0 16,0-2-16,1-1 0,-1 1 16,-1 1-16,-5-2 0,2 0 15,-1-1-15,1 0 0,1-1 16,0 2-16,-1-2 0,-2 0 15,1 1-15,-1 1 0,2 0 16,0 3-16,1 0 0,-1 0 0,-2 1 16,0 0-16,1 2 0,0 2 15,0-1-15,-2 2 0,2-1 16,-1 1-16,-1 1 0,1 0 16,-1 2-16,-1 0 0,1 2 15,0-1-15,-1 1 0,-1 2 0,-3 2 16,2 2-16,1-1 15,1 1-15,1-3 0,-1 0 16,0 4-16,1 2 0,3-1 16,2 1-16,0 2 0,-1 3 0,-1-1 15,-1 0-15,4 2 0,2 1 16,-1 2-16,-1 0 0,0 0 16,0 2-16,1 0 0,0 3 15,1-2-15,2-1 0,2 1 16,2-1-16,2 0 0,1 0 0,-4 7 15,0 0-15,2-1 16,2-4-16,1 0 0,1-1 0,0-1 16,2-1-16,2 2 0,3 3 15,1-7-15,0-1 0,1 0 16,0-1-16,3 1 0,3-1 16,2-2-16,1 0 0,2-3 15,2-3-15,2 0 0,-1 0 16,1-2-16,2-2 0,5 1 15,4 0-15,-1 0 0,0 1 0,2 0 16,0-1-16,3-2 0,2 0 16,1-1-16,1-2 0,2-1 15,1 1-15,1-4 0,0-1 16,3-1-16,3-2 0,3 0 16,4-2-16,5-2 0,-3 0 15,3 0-15,2 2 0,2-3 16,-1-4-16,1-2 0,-2-1 15,6-3-15,-4-3 0,3-5 16,2-1-16,-6-5 0,-2-2 0,22-21 16,-7 2-16,-4 2 0,-5-1 15,-6-8-15,-7-4 0,-2 7 16,-3 4-16,-6-4 0,-3-1 16,0 5-16,-2 3 0,-9-1 15,-5-3-15,-7 2 0,-4 1 16,-3 1-16,-2-1 0,-3 6 15,-2 6-15,-3-6 0,-4-3 16,-3 8-16,-3 3 0,-2 0 16,-2-2-16,1 8 0,2 6 0,-4-3 15,-3 0-15,-1-3 0,-3-2 16,0 5-16,-2 4 0,10 10 16,-2-2-16,-5 1 0,-5-2 15,0 1-15,0 2 0,-3-1 16,-2-3-16,0 4 0,2 3 0,-1 2 15,-2 0-15,0 2 0,1 0 16,-2 4-16,1 2 0,4 1 16,-2 0-16,0 1 0,-2 2 15,-2 1-15,-2-1 0,0 2 16,2 0-16,0 2 0,2 2 16,0-2-16,1-1 0,2 1 15,1 1-15,-1 0 0,-1-2 16,3 3-16,1-1 0,1 1 15,-2 1-15,3 0 0,3 1 0,-1 0 16,2 0-16,-1-1 16,1 0-16,0 1 0,-2 0 0,4 4 15,2 2-15,0-5 0,-2 1 16,1-2-16,1-1 0,1 0 16,3 0-16,0 0 0,2-1 15,-1 3-15,1 1 0,-1-3 16,0-1-16,-1 0 0,2 1 15,3-2-15,1 2 0,0-2 16,0-2-16,-1 1 0,3-1 0,0 0 16,1-1-16,0 2 0,1 0 15,-1-1-15,0 2 0,2-2 16,-2 1-16,0 0 0,0 2 16,2-1-16,0 0 0,1 0 15,0 0-15,1 0 0,0 0 0,-2 2 16,1-1-16,0 0 15,1 0-15,-1 1 0,1 2 0,1-1 16,-2 0-16,1 0 0,-1 0 16,2 1-16,0 1 0,1 1 15,-1 0-15,3 0 0,1 2 16,1 0-16,-1-1 0,0 0 16,0 2-16,0-2 0,1 2 15,1 1-15,2-1 0,0 0 16,2 0-16,1 0 0,1-3 0,0 0 15,2-1-15,0-2 16,2-1-16,2-2 0,3-1 0,2-3 16,2-3-16,-4 0 0,-2-2 15,-3 1-15</inkml:trace>
  <inkml:trace contextRef="#ctx0" brushRef="#br0" timeOffset="255716.5979">21371 10109 0,'0'0'0,"0"0"16,0 0-16,0 0 0,0 0 0,0 0 16,0 0-16,0 0 0,31-16 15,-31 16-15,0 0 0,27-12 0</inkml:trace>
  <inkml:trace contextRef="#ctx0" brushRef="#br0" timeOffset="256374.9561">21888 10024 0,'0'0'0,"0"0"0,0 0 16,0 0-16,0 0 0,0 0 15</inkml:trace>
  <inkml:trace contextRef="#ctx0" brushRef="#br0" timeOffset="256655.3083">22164 9972 0,'0'0'0,"0"0"0,0 0 16,0 0-16,4-25 0,-4 25 0</inkml:trace>
  <inkml:trace contextRef="#ctx0" brushRef="#br0" timeOffset="257386.0695">22165 11764 0,'0'0'0,"0"0"0,0 0 0,0 0 15,0 0-15,0 0 0,0 0 16,0 0-16,0 0 0,0 0 15,0 0-15,0 0 0,0 0 0,0 0 16,0 0-16,10 22 0,-10-22 16,0 0-16,0 0 15,0 0-15,0 0 0,0 0 0,10 17 16,-10-17-16,0 0 0,0 0 16,0 0-16,0 0 0,0 0 0,28 4 15,-28-4-15,0 0 0</inkml:trace>
  <inkml:trace contextRef="#ctx0" brushRef="#br0" timeOffset="258933.4028">23320 11665 0,'0'0'0,"0"0"15,0 0-15,-5 21 0,5-21 0,-7 20 16,4-6-16,0 1 0,-1 1 16,1 8-16,0 3 0,0-3 15,3-2-15,0 3 0,2 2 16,-1-2-16,1-3 0,1 7 16,2 2-16,-1-3 0,0-1 0,2 1 15,-1 1-15,2-1 16,2-1-16,-1 2 0,-2 2 15,1-3-15,-2-1 0,4 8 16,1 2-16,-2-1 0,-3-1 0,3-3 16,2-2-16,0 1 0,0-2 0,-1 2 15,-1-1 1,2-4-16,1 0 0,3 1 0,1 2 16,0-2-16,2-2 0,3 0 15,1-2-15,-1-2 0,-3 0 0,5 0 16,4 4-16,-1-4 0,0-1 15,5-1-15,0-1 16,-6-4-16,2 1 0,7 3 0,3-1 16,-6-5-16,-2 0 0,9 0 15,3-1-15,-5-3 0,-2-3 0,4 3 16,4 0-16,-2-4 16,-3-3-16,3-1 0,0 3 15,-2-3-15,-4-2 0,8 1 16,5 1-16,-4-4 0,-5-2 0,6-4 15,5-4-15,-4 1 0,-3 1 16,9-5-16,3-1 0,-4-1 16,-3-1-16,5-2 0,3-3 15,-7 2-15,-5 1 0,23-15 16,-2-1-16,-22 9 0,-2-1 0,21-13 16,-2 4-16,-9 6 15,-6 5-15,1-3 0,0-2 16,-3-3-16,-3-2 0,4-9 15,4-5-15,-6 6 0,-3 2 0,1-1 16,2-4-16,-5 5 0,-3 3 16,5-8-16,2-7 15,-7 6-15,-3 5 0,1-9 0,1-4 16,-1 4-16,1 1 0,2-7 16,4-7-16,-11 12 0,-6 8 15,5-9-15,3-6 0,-2 5 16,1 3-16,-4-8 0,-3-6 15,-6 10-15,-3 8 0,4-11 16,2-5-16,0 7 0,-1 6 0,-1-7 16,-3-2-16,-4 6 0,-3 7 15,-1-7-15,1-5 16,-2 1-16,0 4 0,2-3 0,-1-3 16,-1 10-16,-3 8 0,-3-11 15,1-6-15,0 3 0,0 2 0,-5-3 16,-3-3-16,-2 10 15,-1 4-15,-6-8 0,-3-7 16,3 13-16,3 8 0,-2-9 0,-1-4 16,2 7-16,0 5 0,-5-5 15,-4-5-15,1 8 0,2 6 16,-8-2-16,-4-3 0,6 6 16,6 3-16,-6-1 0,-7-4 15,5 6-15,3 2 0,-9 2 16,-3 1-16,3 2 0,3 2 0,-7-1 15,-4 0-15,2 3 16,2 3-16,-4 2 0,-1 2 16,2-1-16,2-1 0,-5 0 0,-2-1 15,4 6-15,3 5 0,-11-2 16,-9 0-16,11 5 0,8 4 0,-8 5 16,-7 4-16,5-2 0,4-2 15,-9 2-15,-5-1 16,6 3-16,5 1 0,-8 6 15,-8 4-15,13 1 0,9 0 0,-7 4 16,-5 4-16,5-2 0,2 0 16,-5 11-16,-4 7 15,5-5-15,3-3 0,-3 7 0,-2 6 16,7-9-16,7-5 0,-7 16 16,-7 11-16,12-5 0,8-5 0,-5 2 15,-2 3-15,6-3 16,5-5-16,-1 7 0,-1 2 15,0-1-15,4-1 0,8-18 16,8-11-16,5-10 0</inkml:trace>
  <inkml:trace contextRef="#ctx0" brushRef="#br0" timeOffset="260521.9181">25590 5904 0,'0'0'0,"0"0"0,0 0 16,0 0-16,0 0 0,-6-19 0,6 19 15,0 0-15,0 0 0,-11-21 16,11 21-16,-9-11 0,4 6 0,1 0 16,0 2-16,0-1 15,1 2-15,1-1 0,0 0 16,-1 0-16,1 2 0,2 1 15,-2-2-15,2 2 0,0 0 0,2 0 16,-2 0-16,2 1 0,-2-1 16,3 1-16,-3-1 0,0 0 15,1 3-15,-1-3 0,2 2 16,-2-2-16,1 2 0,-1-2 16,1 4-16,-1-4 0,0 0 15,-1 8-15,1-8 0,0 0 16,-3 4-16,3-4 0,0 0 15,-4 6-15,4-6 0,-2 5 16,2-5-16,0 6 0,0-6 0,0 0 16,1 6-16,-1-6 0,4 5 15,-4-5-15,5 6 0,-5-6 16,8 6-16,-4-4 0,1 2 16,-1-1-16,0-1 0,2 1 15,1 0-15,-2 1 0,0-2 0,-1 1 16</inkml:trace>
  <inkml:trace contextRef="#ctx0" brushRef="#br0" timeOffset="269149.3349">24023 10598 0,'0'0'0,"-6"2"0,-2 2 0,0 0 15,-1 0-15,-6 5 0,-3 2 16,-7 6-16,2-1 0,-2 7 16,-4 4-16,-3 6 0,4-1 0,0 5 15,0 6-15,1 1 0,4-1 16,2-1-16,1 1 15,3-2-15,3-1 0,4 7 0,5-1 16,2-4-16,3-2 0,3 0 16,1 0-16,2-4 0,0-4 15,3 0-15,2 2 0,2-3 16,3-3-16,7 2 0,4 0 16,-1-3-16,-3-3 0,8 0 15,6 1-15,-3-5 0,-2-4 0,14-2 16,4-3-16,-9-1 0,-2 0 15,11 1-15,6-2 0,-6-3 16,-2-4-16,9 0 0,8-1 16,-8 0-16,-4-1 0,34-4 15,-1-5-15,-12-1 0,-9-1 0,12-3 16,8 2-16,-10-2 16,-7-2-16,5-8 0,6-4 15,-8 7-15,-2 5 0,6-9 16,4-5-16,-9 0 0,-8 2 0,8-6 15,4-2-15,-8 4 0,-6 2 16,6-5-16,2-3 0,-11 4 16,-6 3-16,5-7 0,4-5 15,-8 3-15,-7 2 0,0-1 16,0-1-16,-6 5 0,-6 2 0,0-4 16,0-3-16,-8 4 0,-5 4 15,-6-3-15,-4-3 16,-2 6-16,-1 5 0,-6-3 0,-3-1 15,-2 4-15,0 3 0,-7-6 16,-3-2-16,-3 3 0,-1 3 16,-11-1-16,-9 2 0,7 5 15,5 5-15,-13-7 0,-7-2 16,19 12-16,1 0 0,-32-10 16,-6 0-16,23 11 0,0 3 0,-26-4 15,-2 1-15,8 4 16,3 3-16,-9 1 0,-7 3 15,8 1-15,5 3 0,-9 1 0,-8-1 16,13 0-16,8 1 0,-13 7 16,-10 4-16,9-3 0,7-4 15,-8 4-15,-3 1 0,7 2 16,5 1-16,-5 1 0,-5 1 16,11-1-16,9 2 0,-10-1 15,-5 1-15,5-1 0,5-3 0,-2 9 16,0 5-16,9-4 0,8-2 15,-8 5-15,-4 5 16,10 0-16,7 1 0,-6 4 0,-5 5 16,9-10-16,8-4 0,-4 15 15,-4 10-15,6 3 16,3 1-16,0 3 0,-1 4 16,11-9-16,8-7 0,2-3 0,2-1 15,2-15-15,3-9 0,2-8 16</inkml:trace>
  <inkml:trace contextRef="#ctx0" brushRef="#br0" timeOffset="271867.0393">30178 12248 0,'0'0'16,"16"3"-16,3 0 0,-3 0 16,3 0-16,12 1 0,7 1 15,6 2-15,0-1 0,11 2 0,2-2 16,-4-2-16,-3-1 0,5-2 15,4-1-15,5 1 0,-5-1 16,4-2-16,3-1 0,-6 0 16,-3 1-16,8-1 0,0-1 15,-7 3-15,-4 4 0,5-6 16,2-2-16,-8 2 0,-6 0 0,24-1 16,-4 1-16,-7 1 15,-5 0-15,-4 0 0,-4-3 16,-8 1-16,-6 1 0,-3 2 15,-2-1-15,-6 1 0,-2 1 0,-9 0 16,2 0-16,2 1 16,0-1-16,-4 0 0,-2 2 15,-2-2-15,-3 1 0,-1-1 0,0 0 16,-3 0-16,-4 0 0,2 1 16,2-1-16,-2 1 0</inkml:trace>
  <inkml:trace contextRef="#ctx0" brushRef="#br0" timeOffset="274604.4461">26232 12558 0,'0'0'0,"0"0"0,0 0 15,0 0-15,28-5 0,-28 5 16,0 0-16,26-5 0</inkml:trace>
  <inkml:trace contextRef="#ctx0" brushRef="#br0" timeOffset="274835.3763">26381 12233 0,'0'0'0,"0"0"16,0 0-16,0 0 0,0 0 15,0 0-15</inkml:trace>
  <inkml:trace contextRef="#ctx0" brushRef="#br0" timeOffset="278582.8991">3091 11642 0,'0'0'0,"0"0"0,0 0 16,0 0-16,0 0 0,-19-21 0,19 21 15,-18-17-15,9 8 0,-1 1 16,0 2-16,-2-1 0,-1 0 16,-2 3-16,1 1 0,-4 0 15,2 1-15,-9 2 0,-1 3 16,2 2-16,1 1 0,-6 5 15,0 2-15,1-1 0,4 1 0,-8 5 16,3 1-16,0 2 0,-2 0 16,3 4-16,0 3 0,5 3 15,-1 2-15,-3 7 16,2-1-16,0 0 0,3 2 0,1 8 16,5 0-16,5-2 0,2-3 15,4 0-15,4 0 0,1-5 16,0-2-16,8 2 0,6 1 15,1-4-15,-1-4 0,4-1 16,1-2-16,1-3 0,4-3 0,1-1 16,5 1-16,1-5 0,0-3 15,4-4-15,6-5 16,0 0-16,3-3 0,4-3 0,5-2 16,-1-6-16,2-1 0,12-9 15,3-4-15,-7 1 0,-1 3 16,0-7-16,-1-5 0,21-17 15,-11-3-15,-7 1 0,-6-1 16,-10 2-16,-9-2 0,-7-3 16,-5-2-16,-4 4 0,-2 3 0,-2 0 15,-2 1-15,-6-3 0,-2-3 16,-6 6-16,-6 5 0,-6 1 16,-3 1-16,-2 0 0,0 1 15,-1 5-15,-1 2 0,-4 6 16,-1 2-16,-3-2 0,-2 0 0,-3-1 15,-2-1-15,12 17 0,-3 0 16,-4-3-16,-2-2 0,1 3 16,0 2-16,-4-1 0,-5-1 15,3 2-15,1 3 0,-5 3 16,-1 4-16,2 5 0,-1 3 16,-2 6-16,-2 3 0,1 6 15,2 5-15,-5 6 0,-2 5 16,5 7-16,5 4 0,-4 8 15,2 5 1,0 8-16,3 6 0,-8 36 0,10-8 0,7-12 16,8-6-16,4-28 0,6-18 15,1-12-15</inkml:trace>
  <inkml:trace contextRef="#ctx0" brushRef="#br0" timeOffset="283282.5066">6181 11040 0,'0'0'0,"-15"5"16,-4-1-16,3 2 0,-3 1 0,-11 7 16,-5 3-16,-6 8 0,4 3 15,-13 13-15,-2 4 16,6 1-16,5-1 0,-5 8 0,4 0 15,4-2-15,6-2 0,-1 9 16,7-1-16,6-7 0,6-4 0,2 0 16,2 3-16,3-5 15,4-1-15,3 20 0,5-7 16,-4-20-16,3 2 0,7 22 16,3-3-16,-2-29 0,4-2 0,13 20 15,8 1-15,-18-22 0,-3-3 16,25 17-16,3-3 0,-19-18 15,4 0-15,28 4 16,5-8-16,-26-2 0,3 3 0,26 1 16,-2-6-16,-4-7 15,0-4-15,-3-5 0,-3-1 0,-2-3 16,-3 2-16,3-3 0,2-3 16,-8 1-16,-2 1 0,8-2 15,5-1-15,-4-7 0,-3-2 0,-1-4 16,-1-2-16,4-4 0,0 0 15,-3-7-15,0-1 16,-2-8-16,-2-3 0,-3-8 0,0-4 16,-2 2-16,0 0 0,-5-3 15,-2-4-15,-4 4 0,-3 4 16,-2 0-16,-1-1 0,-6 5 16,-7 4-16,-4 2 0,-10 4 15,-2 8-15,-5 3 0,-8 0 0,-6-2 16,1 4-16,-1 1 0,-6 1 15,-5 0-15,1 5 0,1 2 16,-1 1-16,1 0 0,-6 1 16,-2 0-16,1 2 0,0 1 15,-1 4-15,2 3 0,-7 3 16,-1 3-16,3 1 0,3 4 16,-8 3-16,-7 4 0,5 4 15,1 0-15,0 7 0,-2 5 16,-3 2-16,0 1 0,2 7 15,0 4-15,4 2 0,4 1 0,-7 6 16,-4 0-16,5 3 0,4 0 16,4 4-16,3 4 0,1-2 15,0 2-15,4 4 0,1 3 16,11 0-16,6 1 0,5-2 16,3 0-16,4 3 0,5 0 15,3 0-15,4 1 0,-2-20 0,0-13 16,-3-10-16</inkml:trace>
  <inkml:trace contextRef="#ctx0" brushRef="#br0" timeOffset="288366.5519">17440 10978 0,'0'0'0,"-17"-11"0,-3-2 0,3 3 16,-2-2-16,-15-3 0,-16-5 15,1 2-15,-1 2 0,-18 2 16,-6 1-16,-7 2 0,7 3 0,-14 5 16,-1 5-16,10 1 15,6 1-15,-40 15 0,4 8 16,19-1-16,13 0 0,-10 11 15,-8 5-15,11-2 0,8 0 0,-7 9 16,-2 4-16,14-3 0,10-2 0,-5 6 16,-4 5-16,6-5 15,5-4-15,-5 19 0,-4 12 16,18-14-16,11-8 0,5 5 16,2 3-16,1 0 0,1 1 15,6 1-15,7 3 0,6-9 0,4-7 16,3 5-16,0 2 15,4 1-15,4-1 0,2 3 16,3 1-16,0-3 0,-1-1 0,4 2 16,2 1-16,6-3 0,3-5 15,5 2-15,3 1 0,-4-11 16,-1-8-16,7-3 0,3-2 16,0-1-16,0 0 0,7 0 0,5 2 15,0-6-15,-2-3 0,6 0 16,3-2-16,3-1 0,3-1 15,1 8-15,0 6 0,2-5 16,0-3-16,8-4 0,6-4 16,1 0-16,-1-3 0,3-1 15,4-2-15,-3-5 0,-4-4 16,7-2-16,4-2 16,-4-4-16,-3-2 0,3-5 0,3 1 15,-1-3-15,0 0 0,14-12 16,9-8-16,-10-1 15,-5 1-15,-6-3 0,-3-1 0,-2-5 16,-1-4-16,3-2 0,2-2 16,-8 1-16,-6 2 0,2-8 15,1-3-15,-1-3 0,-2-2 0,-1-6 16,1-4-16,-7 1 0,-4 3 16,-4-6-16,0-1 0,-6 1 15,-4 2-15,-7-2 0,-4-4 16,-7 5-16,-5 4 0,-4 1 15,-3 1-15,-8 2 0,-4 3 16,-5-3-16,-3 0 0,-4 4 16,-2 3-16,-7-6 0,-4-3 15,-3 5-15,-3 2 0,-1 1 16,-4 1-16,-1 4 0,-3 3 0,-7-3 16,-3-2-16,-1 9 0,0 6 15,-6-5-15,-3-5 0,-2 5 16,-2 1-16,-5 2 0,-3 1 15,5 5-15,4 3 0,-6-1 16,-2-1-16,-1 1 0,0 0 0,-4 5 16,-5 3-16,-2 5 0,0 2 15,-2 3-15,-3 2 16,2 5-16,-1 2 0,-3 6 0,-4 3 16,1 6-16,1 5 0,-15 4 15,-9 5-15,7 8 0,3 5 16,-3 5-16,-2 1 0,3 8 15,1 4-15,-7 7 0,-6 2 16,4 4-16,2 3 0,4 9 16,1 9-16,6 4 0,4 2 0,-5 11 15,-4 9-15,11-3 0,5-2 16,28-34-16,17-24 16,12-16-16</inkml:trace>
  <inkml:trace contextRef="#ctx0" brushRef="#br0" timeOffset="292084.7735">3347 9941 0,'0'0'0,"-12"-1"16,-2 1-16,6 1 0,-1 0 0,-3 1 16,-2 1-16,-7 3 0,1 1 15,-4 3-15,0 3 0,-1 3 16,1 0-16,-6 6 0,2 3 15,1 0-15,4-1 0,4 1 16,6 2-16,1-4 0,-1-2 0,6 1 16,1 0-16,6-1 15,1-1-15,5 0 0,3 0 16,3-2-16,4-1 0,4-2 16,2-1-16,2 0 0,0 0 0,3 1 15,3-2-15,0 0 0,2-1 16,5 5-16,2 1 0,-7 0 15,-4-1-15,0 1 0,-6 0 16,0-1-16,-3 1 0,-3-1 16,-6 1-16,0-3 0,-2-2 0,-5-1 15,-6 0-15,-3-4 16,-6-1-16,-4 2 0,-3 3 16,-5-2-16,-3-2 0,-5 0 0,-4 0 15,0 0-15,-2 3 0,-8 0 16,1-3-16,4-2 0,5 0 15,5-3-15,3-2 0,4-4 16,6-2-16,6-6 0,6-3 16,5-4-16,6-3 0,-2 5 15,-1 3-15,2 4 0</inkml:trace>
  <inkml:trace contextRef="#ctx0" brushRef="#br0" timeOffset="292550.0008">3722 10018 0,'0'0'0,"0"0"16,0 0-16,0 0 0,0 0 0,-14 24 16,14-24-16,-19 30 15,9-12-15,-2 6 0,2 3 0,-2 3 16,2 0-16,-5 11 0,4 0 15,3-2-15,-1 0 0,2 7 16,3 0-16,2-6 0,2-5 0,5-2 16,2-7-16,3-3 15,2-3-15,3-4 0,6-4 16,-3-6-16,0-3 0,6-6 16,4-5-16,1-4 0,0-3 0,5-10 15,0-7-15,-2 2 0,-1 0 16,-3-6-16,-4-4 0,-2-7 15,-5 2-15,-1-3 0,-3 0 16,-6 3-16,-4 4 0,-3-6 16,-2 0-16,-3 14 0,-1 2 0,-4 2 15,-5 5-15,2 7 16,0 2-16,-6 7 0,0 3 16,2 7-16,-1 4 0,-1 8 0,-3 7 15,4-3-15,1 0 0,5 1 16,2-1-16,1-3 0,4-4 15,0-2-15</inkml:trace>
  <inkml:trace contextRef="#ctx0" brushRef="#br0" timeOffset="292899.7833">4259 10279 0,'0'0'0,"0"0"0,0 0 0,27-10 15,-13 6-15,4 0 0,7 0 16,0 0-16,-2 1 0,8 0 16,-2 2-16,-3 1 0,-3 1 15,-2 6-15,0 5 0,-9 1 16,-5 2-16,-7 10 0,-7 5 16,-5 1-16,-4 2 0,-5 1 15,-5 4-15,2-2 0,1 0 0,-3 2 16,2-5-16,7-6 0,1-4 15,3-3-15,7-4 0,6-4 16,4-1-16,6-5 0,4-4 16,6-1-16,3-3 0,8-5 15,6-4-15,4 0 0,1 0 0,4-6 16,3-5-16,-2 3 16,0 2-16,7-1 0,0 1 15,-4-1-15,-5 0 0,-5 3 0,-13 4 16,-6 3-16</inkml:trace>
  <inkml:trace contextRef="#ctx0" brushRef="#br0" timeOffset="293149.498">4933 10169 0,'0'0'16,"0"0"-16,0 0 0,0 0 0,32-4 15,-32 4-15,36 0 0,-12 0 16,2-2-16,6 0 0,6-2 16,9 0-16,0 0 0,11-5 15,2 0-15,-4-1 0,-1 1 0,7 1 16,-4-1-16,-5 1 16,-3 0-16,0-3 0,-2-1 0,-9 3 15,-2 1-15,-11 2 0,-5 2 16,-5 1-16</inkml:trace>
  <inkml:trace contextRef="#ctx0" brushRef="#br0" timeOffset="293366.7378">5455 9720 0,'0'0'0,"0"0"0,0 0 16,-6 20-16,6-20 0,2 29 0,0-7 15,1 4-15,3 3 0,-3 7 16,2 5-16,2 12 0,1 3 16,4 13-16,3 1 0,4 3 15,1-7-15,8-1 0,3-8 16,1-14-16,3-8 0,-10-9 16,-5-7-16,-6-5 0</inkml:trace>
  <inkml:trace contextRef="#ctx0" brushRef="#br0" timeOffset="293668.3196">6765 9563 0,'0'0'0,"0"0"0,0 0 15,0 0-15,0 0 0,-18 14 16,18-14-16,-15 31 0,4-10 0,0 5 16,-4 4-16,-1 0 15,-3 1-15,-4 10 0,-3 3 16,0 4-16,4-4 0,-2 1 16,2-3-16,3-8 0,2-4 0,5-8 15,2-3-15,5-6 0,5-4 16,3-7-16,3-7 0,-1 2 15,-1-1-15,0 2 0</inkml:trace>
  <inkml:trace contextRef="#ctx0" brushRef="#br0" timeOffset="294382.7976">6809 9196 0,'0'0'0,"0"0"0,0 0 0,0 0 15,0 0-15,0 0 0,-18 14 16,18-14-16,-14 19 0,14-19 16,-16 36-16,9-13 0,-1 0 15,2 3-15,2 1 0,3 5 16,-1-3-16,4-4 0,3-2 16,3-3-16,1-1 0,6-8 0,4-8 15,1-4-15,2-4 0,12-11 16,5-7-16,-2 0 0,1 0 15,5-6-15,0-1 0,-8 4 16,-1 4-16,-1 4 0,-6 7 16,-11 5-16,-4 4 0,-9 7 15,-8 6-15,-7 6 0,-4 6 0,-9 10 16,-5 8-16,-4 0 0,-1-1 16,-8 8-16,-1 0 15,5-8-15,5-6 0,4-3 0,8-6 16,9-8-16,8-5 0,0-6 15,3-5-15,4-4 0,5-2 16,9-5-16,6-1 0,2-2 16,0-2-16,4-3 0,4 0 15,-1 0-15,-4 2 0,-2 3 16,-2 1-16,-5 4 0,-3 3 0,-3 3 16,-5 2-16,-4 6 15,-4 3-15,-5 7 0,-5 5 0,-6 1 16,-3-1-16,-7 10 0,-4 3 15,0-2-15,-2-1 0,2-3 16,1-2-16,5-4 0,3-3 0,0 0 16,3-6-16,7-4 15,0-2-15,5-5 0,4-3 16,1-2-16,1-2 0,2 0 16,2-3-16,-1 2 0,0 2 0,0-1 15</inkml:trace>
  <inkml:trace contextRef="#ctx0" brushRef="#br0" timeOffset="294506.8868">6862 9929 0,'0'0'0,"0"0"0,0 0 16,0 0-16,0 0 0,0 0 15,0 0-15,0 0 0</inkml:trace>
  <inkml:trace contextRef="#ctx0" brushRef="#br0" timeOffset="295682.5621">6980 9646 0,'0'0'16,"0"0"-16,0 0 0,-20 26 16,8-12-16,-5 7 0,-3 7 15,-8 7-15,-2-1 0,-11 17 0,-3 5 16,-6 5-16,4-5 0,-5 8 15,4-5-15,9-10 0,8-10 0,3-8 16,5-12-16,8-4 16,6-4-16,8-11 0,9-12 15,1-6-15,0-6 0,14-12 16,11-11-16,-3 1 0,0-3 0,13-6 16,7-2-16,-9 12 0,-4 9 15,13-7-15,-9 12 16,-10 11-16,-6 6 0,-1 17 15,-4 13-15,-15-6 0,-1 1 0,-3 10 16,-1 8-16,1-4 0,1 1 0,-3 9 16,1 6-16,-2-12 15,-2-4-15,4-1 0,2-2 16,-1-5-16,1-4 0,2-4 16,0-4-16,2-4 0,1-4 0,4-9 15,5-8-15,-2-6 0,1-4 16,4-10-16,3-8 15,0 4-15,0 0 0,0-11 0,-3 0 16,-4 7-16,-5 8 0,2 3 16,-3 4-16,-4 11 0,-3 7 0,-1 5 15,0 5-15,0 2 0,-3 3 16,3 7-16,0 7 16,0-1-16,2 3 0,-3 10 0,-5 8 15,-1 2-15,1 0 0,-2 5 16,-2 4-16,0-2 0,1-2 15,-5 7-15,-2 0 0,3-9 16,1-6-16,1-9 0,1-5 16,5-4-16,0-4 0,1-10 15,-2-8-15,6-3 0,0-2 16,6-10-16,2-5 0,1 1 0,0 4 16,3-5-16,1-1 15,2 2-15,3 3 0,-1 1 0,3-3 16,-3 5-16,-4 2 0,3 3 15,3 0-15,-3 2 0,1 0 16,-3-1-16,0-1 0,-4-1 16,-1-1-16,-3-4 0,-1-1 15,-1-1-15,0-1 0,-1-7 16,-2-5-16,-1 3 0,1 2 0,-4-2 16,-3-2-16,2 7 0,1 4 15,-2 4-15,0 3 16,1 5-16,0 4 0,1 3 0,0 5 15,3 2-15,0 3 0,1 8 16,-3 7-16,2 3 0,0 3 16,-1 9-16,0 7 0,-2 4 15,0 3-15,-4 24 0,0 9 16,-2 11-16,2-5 0,-5 25 16,-1 6-16,-9 30 0,2-27 0,6-11 15,5-8-15,6-24 0,4-14 16,3-20-16,3-14 15,0-16-15,0-11 0,-3-2 0,-2-1 16,-3 0-16</inkml:trace>
  <inkml:trace contextRef="#ctx0" brushRef="#br0" timeOffset="295999.4672">7787 9737 0,'0'0'0,"0"0"0,0 0 0,0 0 16,0 0-16,0 0 0,0 0 15,0 0-15,0 0 0,0 0 16,23 11-16,-23-11 0,15 16 0,-15-16 16,9 23-16,-9-23 15,4 30-15,-4-30 0,2 27 16,-2-15-16,0-3 0,0-1 16,1 0-16,1-3 0,0 1 0,4-3 15,2-1-15,2-1 0,-2 0 16,4-2-16,2 0 0,1 0 15,-1 1-15,0 3 0,2 1 16,-2 3-16,-1 0 0,-1 8 16,-7 5-16,-4 0 0,-2 1 0,-4 6 15,-5 3-15,0 0 16,0-2-16,-1 1 0,2-4 16,2-6-16</inkml:trace>
  <inkml:trace contextRef="#ctx0" brushRef="#br0" timeOffset="296185.1055">8274 9686 0,'0'0'16,"0"0"-16,0 0 0,0 0 0,0 0 16,0 0-16,0 0 15,25 11-15,-25-11 0,19 14 0,-19-14 16,18 24-16,-10-8 0,0 2 15,-1 3-15,-1-1 0,-2-1 0,0 1 16,-1-2-16,1-3 16</inkml:trace>
  <inkml:trace contextRef="#ctx0" brushRef="#br0" timeOffset="296766.8512">8446 9612 0,'0'0'0,"0"0"16,0 0-16,0 0 0,0 0 0,22 16 16,-22-16-16,21 23 15,-21-23-15,20 28 0,-11-11 16,-2-1-16,1-2 0,-1 0 16,-1-2-16,0-3 0,-1-1 0,3-8 15,0-7-15,-1-1 0,0-3 16,5-13-16,2-7 0,1-1 15,-3 0-15,3-11 0,1 1 16,-3 7-16,-2 6 0,0 3 16,-3 6-16,-2 6 0,0 2 0,-1 6 15,1 6-15,-2 4 16,1 5-16,-1 6 0,2 5 16,-3 1-16,0 2 0,-2 0 0,-1 1 15,3-1-15,1-2 0,-1-3 16,2-2-16,-1-4 0,2-2 15,2-4-15,5-8 0,1-2 16,2-4-16,1-8 0,3-7 16,-1 2-16,-2 0 0,2 5 15,1 4-15,-3 5 0,-1 3 0,-3 6 16,-1 2-16,-2 3 16,0 2-16,-3 3 0,0 4 15,1 0-15,0 0 0,2 1 0,2 0 16,0-4-16,0-3 0,3-6 15,2-4-15,0-3 0,0-1 0,1-10 16,3-6-16,0-4 16,0-2-16,0-4 0,0-1 15,-4 0-15,-2 2 0,-3 1 16,-4 5-16,-2 5 0,0 5 0,-3 4 16,-2 3-16,-3 10 0,-3 4 15,2-1-15,1-2 0,0-1 16</inkml:trace>
  <inkml:trace contextRef="#ctx0" brushRef="#br0" timeOffset="297249.9597">8715 12870 0,'0'0'0,"0"0"0,0 0 16,0 0-16,0 0 0,-29-1 15,29 1-15,-20 7 0,20-7 16,-21 15-16,9 1 0,-1 2 0,-1 2 16,-3 7-16,-2 8 15,-4 13-15,2 6 0,-2 16 16,6 2-16,0-5 0,5-4 0,4 6 15,5 6-15,5-15 0,5-8 16,11-9-16,9-15 0,-2-11 16,1-9-16,0-14 0,3-9 15,1-11-15,-1-8 0,3-6 16,-1-5-16,-7 11 0,-6 9 0,-5 6 16</inkml:trace>
  <inkml:trace contextRef="#ctx0" brushRef="#br0" timeOffset="298151.9853">8975 12876 0,'0'0'0,"0"0"0,0 0 0,0 0 15,-14 21-15,14-21 0,-15 27 16,8-9-16,-2 4 0,-3 8 16,-5 7-16,-4 11 0,0-1 15,-2 11-15,2 0 0,2 1 16,5-7-16,4-14 0,4-10 15,2-11-15,2-9 0,8-16 16,6-12-16,3-5 0,4-4 16,1-3-16,1-4 0,0 6 0,-1 3 15,2 3-15,0 7 0,-3 4 16,0 5-16,-1 3 0,-2 4 16,-4 4-16,0 3 0,-3 8 15,0 5-15,-2 3 16,-2 2-16,0 3 0,-1 3 0,2-3 15,-1-2-15,3-4 0,1-5 16,-2-2-16,0-2 16,3-5-16,3-5 0,-1-7 0,3-5 0,0-9 15,1-9-15,1-5 16,2-7-16,7-9 0,4-1 16,-7 4-16,-2 4 0,-1-3 15,-3 3-15,-5 11 0,-3 7 0,-3 7 16,0 6-16,-3 1 0,-2 3 15,0 4-15,-1 3 0,2 7 16,0 4-16,-1 5 0,1 6 16,-2 4-16,0 3 0,-1 7 15,0 4-15,-2 9 0,1 0 0,0-1 16,-1-1-16,1-6 0,0-4 16,1-2-16,-1-5 0,0-9 15,1-8-15,-1-9 16,1-7-16,-2-3 0,1-1 0,2-6 15,1-5-15,1 0 16,1 0-16,2-1 0,2-1 0,3 0 16,2 0-16,4 0 0,4 1 15,-1-1-15,0 1 0,8-5 16,1 2-16,-1 0 0,1 2 0,-4 0 16,-3-1-16,-3 2 0,-3 0 15,1 0-15,-2-2 0,-1-2 16,-2-1-16,-3-2 0,-4-2 15,0 0-15,-3 0 0,-3-1 16,-2-3-16,0 4 0,-2 2 16,1 4-16,0 4 0,1 2 15,0 1-15,0 4 0,2 4 16,0 3-16,1 1 0,1 3 16,-2 7-16,0 5 0,1 8 0,0 6 15,0 11-15,0 11 16,0 1-16,1 21 0,1 9 0,0 6 15,1 3-15,7 25 0,5 20 16,7 6-16,3-8 0,11 30 16,0-14-16,-7-32 0,-6-21 15,-2-25-15,-2-17 0,1-25 16,-1-18-16,-3-24 0,-1-17 16,-5-10-16,-4-9 0,-2-16 15,0-13-15,0-10 0,-2-8 0,-1 31 16,0 22-16,0 13 0</inkml:trace>
  <inkml:trace contextRef="#ctx0" brushRef="#br0" timeOffset="298533.4995">9996 13015 0,'0'0'0,"0"0"0,0 0 16,-20 5-16,20-5 0,0 0 16,0 0-16,-15 18 0,15-18 0,-5 27 15,5-8-15,2 5 0,3 2 16,3 2-16,2 2 0,4 6 15,2-2-15,8 4 16,1-5-16,-1-8 0,-1-6 0,0-6 16,0-7-16,-3-5 0,1-4 15,-2-4-15,0-3 0,-3-5 16,0-3-16,-5-8 16,-2-4-16,-5-4 0,-3-1 0,-3-4 15,-3 2-15,-1 9 0,-1 7 0,-1 5 16,-3 3-16,1 3 15,1 5-15,0 4 0,0 5 16,1 8-16,1 6 0,-3 7 16,-1 6-16,0 6 0,-1 5 0,-1 12 15,4 6-15,1-2 0,1-1 16,4 7-16,4-4 0,2-9 16,3-8-16,2-11 0,0-12 15,1-16-15,0-11 0,-2 2 16,-3 1-16,-1 1 0</inkml:trace>
  <inkml:trace contextRef="#ctx0" brushRef="#br0" timeOffset="298816.1318">10192 12558 0,'0'0'0,"0"0"0,0 0 16,0 0-16,0 0 0,34 16 15,-34-16-15,35 15 0,-18-5 0,4 0 16,2 3-16,2-1 0,0 2 16,6 4-16,-3 3 0,-1 0 15,-3 3-15,-1 0 0,-1 2 16,0 8-16,-4 3 0,-8 5 16,-6 4-16,-4 2 0,-3 1 15,-5 12-15,-3 2 0,-1 0 16,-1 0-16,-4 6 0,1-3 15,-1-6-15,3-14 0,4-12 0,2-10 16,3-6-16</inkml:trace>
  <inkml:trace contextRef="#ctx0" brushRef="#br0" timeOffset="299084.0192">10716 13053 0,'0'0'0,"0"0"0,0 0 16,20-14-16,-8 9 0,1 2 15,0 0-15,2 3 0,1 1 0,0 6 16,-1 5-16,2 9 0,-3 4 16,-3 7-16,-4 4 15,-2 0-15,1 0 0,-2 5 0,-1-2 16,2-2-16,-1-6 0,3-6 16,2-3-16,3-8 0,1-3 15,0-7-15,1-2 0,3-5 16,2-7-16,5-15 15,5-12-15,4-12 16,2-10-16,1-4 0,-5 6 0,-1-10 16,-5 0-16,-4 12 0,-5 15 15,-5 10-15</inkml:trace>
  <inkml:trace contextRef="#ctx0" brushRef="#br0" timeOffset="299366.4089">11340 12561 0,'0'0'0,"0"0"15,0 0-15,0 0 0,0 0 0,0 0 16,0 0-16,-19 27 0,19-27 15,-11 35-15,6-13 0,-1 2 16,1 2-16,1 2 16,3 2-16,0 7 0,0-1 0,2-5 15,1-4-15,4 2 0,0-3 16,2-1-16,0-1 0,2-3 16,2-1-16,0-2 0,1-3 15,-1 1-15,0-2 0,2 0 16,-1-2-16,-1-1 0,-1 0 15,-1 4-15,-2 3 0,-4-1 16,-2 4-16,-4 9 0,-3 2 0,-5 3 16,-2 2-16,-3 4 15,-1 4-15,0-5 0,2-5 0,-5 2 16,-2-4-16,5-7 0,2-5 16,5-5-16</inkml:trace>
  <inkml:trace contextRef="#ctx0" brushRef="#br0" timeOffset="299750.1564">11636 12734 0,'0'0'16,"0"0"-16,0 0 0,0 0 16,0 0-16,8 23 0,-8-23 15,9 33-15,-5-10 0,2 5 16,1 6-16,-2 1 0,1 2 15,1 8-15,2-1 0,3 6 16,0-6-16,2-6 0,0-5 16,-1-8-16,0-4 0,1-6 0,-1-4 15,2-6-15,2-5 0,2-6 16,0-6-16,-1-6 0,-3-4 16,0-9-16,-3-8 0,0-13 15,-1-2-15,-4 1 0,-3 0 16,-4 3-16,-2 3 0,-6-4 15,-3 4-15,-2 9 0,-3 6 16,-1 5-16,-3 2 0,2 8 16,1 4-16,-2 9 0,-2 6 0,1 10 15,0 6-15,4 6 0,-1 5 16,4-6-16,3-5 0,2-3 16</inkml:trace>
  <inkml:trace contextRef="#ctx0" brushRef="#br0" timeOffset="300232.9061">12127 12990 0,'0'0'0,"0"0"0,0 0 16,0 0-16,23-10 0,-23 10 15,31-9-15,-13 6 0,-1-1 16,2 2-16,1 1 0,0 1 15,0 0-15,3 4 0,-2 3 16,-4-1-16,-2-1 0,-4 3 16,-2 1-16,-4 6 0,-3 4 0,-4 3 15,-3 3-15,-3 2 0,-2 2 16,-1 2-16,0 0 0,-2 7 16,0 0-16,1-2 0,0-1 15,1 1-15,2-3 0,5-6 16,3-4-16,4-5 15,3-1-15,0-5 0,2-2 0,5-3 16,6-1-16,1-2 16,1-1-16,2-2 0,2-1 15,1-2-15,-1 1 0,3 0 16,1 0-16,-1 2 0,-3 1 0,4 4 16,-3 3-16,-6 1 0,-1 0 15,0 4-15,-3 3 0,-6 2 16,-3 6-16,-8 13 0,-7 6 15,-3 1-15,-3-2 0,-6 13 16,-5 9-16,-3 6 0,-2-6 0,-4 15 16,1 1-16,2-13 0,1-11 15,-3 7-15,11-19 16,7-14-16</inkml:trace>
  <inkml:trace contextRef="#ctx0" brushRef="#br0" timeOffset="300635.7863">10811 12232 0,'0'0'0,"0"0"16,0 0-16,0 0 0,0 0 0,29 3 15,-29-3-15,38-3 0,-17 0 16,4-1-16,5 0 0,0-2 15,-2 0-15,12-2 0,2 0 16,-3-2-16,-3 0 0,6-2 16,-2-1-16,-4 3 0,-2 1 0,-2 1 15,-2 1-15,-5 2 16,-3-1-16,-1 0 0,-2-1 16,-4 2-16,-2 0 0,-4 1 0</inkml:trace>
  <inkml:trace contextRef="#ctx0" brushRef="#br0" timeOffset="300832.8856">11194 11887 0,'0'0'16,"0"0"-16,0 0 0,0 0 0,-2 28 16,2-28-16,-3 40 0,2-15 15,0 3-15,0 5 0,-1 4 16,2 8-16,2 0 0,3 5 15,4-4-15,1-8 0,2-7 0,6-6 16,2-12-16,-3-9 0,-2-7 16,-2 0-16,-3 2 15,-2-1-15</inkml:trace>
  <inkml:trace contextRef="#ctx0" brushRef="#br0" timeOffset="301066.0928">11512 11635 0,'0'0'0,"0"0"0,0 0 16,0 0-16,0 0 0,0 0 0,-9 24 16,9-24-16,-7 32 0,3-7 15,0 5-15,1 0 0,2 2 0,1 8 16,1-1-16,4-1 0,3-5 16,7 4-16,5-5 0,2-8 15,0-6-15,3-6 16,4-4-16,1-6 0,2-4 0,7-8 15,3-6-15,-2-6 0,-1-3 0,-9 5 16,-5 4-16,-7 4 16</inkml:trace>
  <inkml:trace contextRef="#ctx0" brushRef="#br0" timeOffset="301233.4442">11791 11640 0,'0'0'0,"0"0"15,0 0-15,-29 22 0,16-8 0,-3 9 16,-1 7-16,-9 17 0,-1 7 16,-4 27-16,2 11 0,-2 25 15,4 4-15,3-12 0,3-18 16,6-25-16</inkml:trace>
  <inkml:trace contextRef="#ctx0" brushRef="#br0" timeOffset="302316.0336">13679 10811 0,'0'0'0,"0"0"0,0 0 0,-17 10 16,11-2-16,0 3 0,-2 3 15,0 3-15,0 3 0,-3 10 16,0 6-16,1-3 0,0 1 16,1 11-16,1 4 0,3-4 15,3-4-15,3 5 0,5-5 16,-1-7-16,2-5 0,2-7 16,1-6-16,2-5 0,2-5 0,7-10 15,6-8-15,-4-3 0,1-8 0,12-15 16,5-10-16,-2-2 15,-3-1-15,7-16 0,0-4 16,-5 5-16,-10 10 0,-5-2 16,-7 2-16,-7 11 0,-4 7 0,-7-6 15,-5 6-15,1 20 16,-3 5-16,-11 0 0,-6 0 0,2 7 16,4 2-16,-8 8 0,-3 3 15,2 5-15,-1 3 0,-5 11 16,-2 6-16,2 2 0,0 1 15,6 6-15,6-1 0,6-11 16,5-8-16,3-6 0</inkml:trace>
  <inkml:trace contextRef="#ctx0" brushRef="#br0" timeOffset="302816.857">14347 10983 0,'0'0'0,"0"0"0,0 0 15,20 6-15,-20-6 0,22 4 0,-5-1 16,2 0-16,2 1 0,1-1 16,1 2-16,3 2 0,-2 1 15,-3-1-15,-2 2 0,-3-1 16,-4 2-16,-6 3 0,-4 2 15,-3 2-15,-2 1 0,-4 6 16,-2 3-16,-4 1 0,-2 0 0,-8 8 16,-4-1-16,3-1 15,2-4-15,-3 6 0,0 1 16,6-7-16,1-6 0,5-7 0,3-4 16,4-1-16,5-3 0,3-2 15,5-4-15,0-2 0,1 0 16,7-3-16,4-4 0,4 0 15,3-1-15,4-3 0,3-3 16,1 0-16,1-2 0,10-2 16,-1-2-16,-4 2 0,-1 1 0,-3 2 15,0 1-15,-5-1 0,-3 1 16,6-1-16,-1 2 16,-8 3-16,-4 1 0,-1 3 0,-2 0 15,-1 1-15,-2 0 0,1 5 16,-1 2-16,-2 1 0,-1 0 15,1 2-15,0 1 0,-2-1 16,-2-1-16,-2-1 0</inkml:trace>
  <inkml:trace contextRef="#ctx0" brushRef="#br0" timeOffset="310270.3492">12814 6525 0,'0'0'0,"0"0"0,0 0 16,0 0-16,0 0 0,15-21 15,-15 21-15,26-26 0,-12 11 0,8-7 16,6-8-16,8-5 16,0 2-16,14-13 0,5-5 15,-1 2-15,0 2 0,17-17 16,16-15-16,-12 8 0,-9 5 0,33-32 16,7-8-16,-19 22 0,-12 16 15,-4 0-15,-2-1 16,-16 17-16,-11 13 0,1 1 0,1-1 15,-11 11-15,-7 8 0,-6 5 16,-4 4-16,-4 5 0,-3 5 0,4 1 16,2 1-16,0 3 15,-3 2-15,-1 7 0,-2 5 0,-6-6 16,0 3-16,-6 12 16,-3 8-16,-2-3 0,-3-1 0,-9 21 15,-6 10-15,3-3 0,1-3 0,-14 23 16,-10 16-16,-16 32 15,8-16-15,0 6 0,0 3 16,9-19-16,6-16 0,-1 0 16,1 1-16,9-18 0,8-12 15,2-8-15,1-4 0,5-13 16,3-7-16,5-13 0,5-7 0,1-4 16,0 0-16,-3-5 0,-4-1 15,0-7-15,-1-7 0,-2-10 16,-2-10-16,6 13 0,1-3 0,-2-14 15,1-9-15,-2 0 16,-1 2-16,-8-42 0,-2-1 16,-3 8-16,-3 8 0,1-3 15,0-3-15,5 8 0,3 4 0,-10 0 16,-5-2-16,5 13 0,3 6 16,4 1-16,2-1 15,5 4-15,3 4 0,3 7 0,0 5 16,4 1-16,2 1 0,3 6 15,4 5-15,-1 9 0,-2 7 16,5 0-16,2 0 0,3 3 16,2 1-16,1 7 0,7 2 15,0 2-15,-1 4 0,2 1 16,4 5-16,1-1 0,0 0 0,6 5 16,2 6-16,-1 3 0,-3 1 15,9 8-15,3 3 0,-3-4 16,-1-1-16,5 5 0,4 6 15,0-5-15,-2-4 0,37 18 16,4-4-16,-12-10 0,-6-7 16,3 0-16,3 0 0,-6-2 0,-5 1 15,1-2-15,2-1 16,-14-4-16,-8-3 0,1 4 16,-1 2-16,-11-5 0,-9-3 0,-8-3 15,-5-2-15,-5-7 16,-4-2-16,-4-5 0,-2-6 0,0 0 15,-3-1-15,0 0 0,-2 2 16,0-5-16,-2-1 0,-6-1 16,-6-1-16,-6 1 0,-5 0 0,-6-2 15,-8-1-15,-2 2 16,0 1-16,-18-2 0,-4-1 16,2 2-16,1 0 0,-15-2 0,0-2 15,4 0-15,3 1 0,-36-1 16,7 4-16,11 1 0,6 1 15,-1-4-15,-2-3 0,8 4 16,7 3-16,-6 4 0,-1 3 16,10 3-16,9 2 0,-8 8 15,-3 3-15,9 0 0,8 0 0,2 3 16,1 1-16,10 2 0,6 2 16,2 5-16,5 4 0,11-4 15,9-3-15,3-8 0,1-6 16,2-5-16</inkml:trace>
  <inkml:trace contextRef="#ctx0" brushRef="#br0" timeOffset="310547.8872">15730 5669 0,'0'0'0,"0"0"0,0 0 15,0 0-15,0 0 0,-14 15 0,14-15 16,0 0-16</inkml:trace>
</inkml:ink>
</file>

<file path=ppt/ink/ink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24"/>
    </inkml:context>
    <inkml:brush xml:id="br0">
      <inkml:brushProperty name="width" value="0.04262" units="cm"/>
      <inkml:brushProperty name="height" value="0.04262" units="cm"/>
    </inkml:brush>
  </inkml:definitions>
  <inkml:trace contextRef="#ctx0" brushRef="#br0">7590 27247 516,'-27'-1'44,"11"0"-1,9-2 0,10 0-2,6-1-2,2 0-5,1 0-6,3 0-5,2 0-4,1 1-2,3-1-2,1 0-1,1 0-2,-1 2-1,-1 0 0,-1 2-1,0 0-2,1 2-5,1 0-3,1 2-5,0-1-4,-3-1-2,-1 0-3,-2-1-2,-5 0-10,-5 3-16,-6 4-16,-6 2-15,-4 1-1,-1-2 14,-3-3 14,-2-1 14,0 0 10,-1 0 4,0 1 6,1 2 4,0-1 4,2-1 0,3 0 2,1-2 1,0 0 2,-2 0 6,-2 0 5,-1 0 5,-1-1 3,2 0-1,3-2 0,1 0-1,1-1 2,0 2 5,0 0 4,1 2 6,-1 0 0,2 3-3,1 2-2,0 2-4,2 1-1,0 3-4,2 2-2,0 2-3,1 1 0,-2 2-1,0 3 2,-1 1-1,-1 2 0,2-1-2,0 0-1,2 1-2,0-1-2,0 1-4,0-1-3,0 0-2,0 1-4,2-1-4,0 0-3,2 1-4,-1-1-2,-1-1-2,0-1-1,-2-1-2,1-2 0,0-3-3,2-3 0,0-3-1,-1-6-5,-4-10-6,-4-10-7,-3-9-7,-2-7 2,2-1 10,2-2 12,2-2 11,2 2 6,0 7 1,2 7 3,0 7 1,1 2 5,0 0 11,0-2 8,0 0 11,2 1 7,4 1 4,4 2 5,4 2 5,1 1-2,1 0-8,0 0-8,-1 1-8,1-1-5,0 2-4,-1 0-4,1 2-4,0-1-3,1 0-1,1-2-3,1 0-1,0-1-2,-1 2-2,-1 0-1,0 2-2,-2-1-3,1 0-4,0-2-4,-1 0-4,-1-2-1,-2-4 0,-4-2 2,-3-3 0,-2-1 3,0 1 2,-1 1 3,-2 0 3,0 2 3,0 1 1,0 0 3,0 2 1,-1 0 3,-2 1 1,-2-1 1,-1 0 2,-3 1 2,0 2 1,-2 2 1,0 2 1,0 2 0,1 0 1,0 2-1,2 0 0,0 1 1,-2 2 2,0 0 2,-1 2 1,-1 0 2,1 3-1,-1 2 0,0 2-1,1 0 1,1 1-1,0-1 0,2 1 0,1 0 0,0-1-2,2 1 0,1 0-2,0-1-1,0 1 0,0 0-2,0-1-2,1 0-1,0-1-2,2 0-2,0-2-3,2-1-2,4-1 0,2 0-2,4-2 0,0-1-1,1 0 0,0-2 0,0 0 0,1-2-2,5-1-4,3 0-5,5-2-4,2-1-7,2-2-9,3-2-11,1-1-9,-1-2-3,-6 2 5,-3 1 5,-6 0 4</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25"/>
    </inkml:context>
    <inkml:brush xml:id="br0">
      <inkml:brushProperty name="width" value="0.04358" units="cm"/>
      <inkml:brushProperty name="height" value="0.04358" units="cm"/>
    </inkml:brush>
  </inkml:definitions>
  <inkml:trace contextRef="#ctx0" brushRef="#br0">9322 28103 504,'-19'0'14,"7"2"5,8 0 6,8 2 6,5-1 0,3-1-5,4 0-6,2-1-4,1-1-3,1 0 0,-1 0 0,1 0 0,-1 1-2,-3 3-5,-1 4-5,-2 2-4,-4 2-3,-3 1-1,-4 1 0,-4 2-1,-3-1 1,-1 1 1,-3 0 2,-2-1 0,0 0 3,0-1 0,2 0 1,1-2 1,2-2 2,6-4 2,4-4 2,6-4 2,3-4-1,3-4-3,3-4-4,3-3-4,2-3-4,-1-1-2,1-1-4,-1-1-2,0-1-2,-1 1 0,-1-1 0,-1 1-1,-2 0 2,-3 3 3,-2 1 2,-4 3 3,-3 4 10,-2 8 18,-4 8 18,-2 8 19,-2 4 3,0 1-11,0 1-10,0 1-11,0 0-6,0-1-3,0-1-2,1 0-3,-1-2-2,2 1-1,0-1-1,2 1-2,1-2-1,1-1-2,4-2-2,0-2-2,3-3-2,0-2-3,1-4-4,2-2-3,-1-4 0,1-4 0,0-4 1,-1-3 2,2-5-1,0-3-2,1-4-2,1-5-2,0 0 1,-2 0 1,-3 1 3,-1 1 2,-2 2 2,-2 3 1,-2 4 2,-2 2 1,-3 3 0,-2 2-1,-4 4-2,-2 3-1,-1 3-3,1 6-3,0 4-4,2 6-4,0 2-3,1 3-3,-1 2-5,0 1-4,1 1 0,2-3 3,2-1 2,2-2 2,3-3 4,2-3 1,3-2 4,4-4 2,1-1 3,3 0 6,2 0 5,1 0 5,2-1 5,0-2 6,-1-2 5,1-1 6,-2-1 3,1 2 0,-2 2 1,-1 2 1,-2 2-2,-3 4-1,-2 2-3,-4 4-2,-1 3-2,0 5-4,0 5-4,0 5-3,-2 1-3,-4 0-1,-4-1-2,-4-1-2,0-2-2,2-3-1,4-3-3,3-3-2,1-3-1,0-1 3,0-2 2,0-2 2,2-2 2,4-1 3,3 0 2,5-2 3,2 0 2,-1-2 4,1 0 2,0-2 4,-1 1 0,1 2 0,0 2-2,-1 2 0,-2 2-5,-6 3-9,-6 4-9,-6 2-8,-5 5-7,-6 6-7,-4 8-5,-4 7-7,-3-1-1,3-4 3,1-7 2,3-6 3,1-3 2,2-3 0,3-1 0,1-2 0</inkml:trace>
</inkml:ink>
</file>

<file path=ppt/ink/ink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25"/>
    </inkml:context>
    <inkml:brush xml:id="br0">
      <inkml:brushProperty name="width" value="0.03443" units="cm"/>
      <inkml:brushProperty name="height" value="0.03443" units="cm"/>
    </inkml:brush>
  </inkml:definitions>
  <inkml:trace contextRef="#ctx0" brushRef="#br0">8100 30550 638,'30'0'38,"-1"0"-3,-3 0-1,-2 0-2,0 0-2,-1 0-3,1 0-2,-1 0-2,0 0-3,-1 0-3,-1 0-2,-1 0-3,-1 0-1,-3 0 1,-1 0-1,-2 0 1,-2 0-4,-1 2-10,0 0-9,-2 2-9,-3 0-12,-4 1-16,-6 1-15,-4 2-17,-3-2 2,1-1 17,-1-2 18,0-2 17,1-1 10,3 2 4,1 0 3,2 2 4</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26"/>
    </inkml:context>
    <inkml:brush xml:id="br0">
      <inkml:brushProperty name="width" value="0.03267" units="cm"/>
      <inkml:brushProperty name="height" value="0.03267" units="cm"/>
    </inkml:brush>
  </inkml:definitions>
  <inkml:trace contextRef="#ctx0" brushRef="#br0">8377 30800 673,'-21'0'-4,"3"0"-8,5 0-9,3 0-7,4 1 6,1 2 21,2 2 21,2 2 21,1 1 8,0 3-5,0 2-5,0 1-5,0 3-4,2 3-4,0 3-2,2 3-4,-1 1-1,-1-1 0,0-1-1,-2-1 0,0-2-6,0-1-10,0-3-12,0-1-9,1-2-6,0-1 1,2-1 1,0 0 1</inkml:trace>
</inkml:ink>
</file>

<file path=ppt/ink/ink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27"/>
    </inkml:context>
    <inkml:brush xml:id="br0">
      <inkml:brushProperty name="width" value="0.04098" units="cm"/>
      <inkml:brushProperty name="height" value="0.04098" units="cm"/>
    </inkml:brush>
  </inkml:definitions>
  <inkml:trace contextRef="#ctx0" brushRef="#br0">8360 30699 536,'-1'-22'-24,"-2"5"2,-2 3 2,-1 4 3,-2 3 4,0-1 5,0 0 6,0 0 4,0 1 4,1 0 0,-1 2 1,0 1 1,-1 0 0,0 0 2,-1 0 0,-1 0 1,-1 1 2,0 2 0,0 2 1,1 2 2,-2 1 0,0 2 1,-1 0 0,-1 2 2,0 0 0,2 1-1,3 1 1,1 2-1,1 0-1,-2 3 1,0 1-1,-1 3-1,0 1 0,0 1-2,2 1-1,1 1-2,1 2 0,2 1-1,2 2 1,2 3 0,1 0-1,0 0-2,0 0-3,0 1-1,1-3-1,2-2-2,2-3-1,2-3 0,0-3-1,1-3 2,0-2 1,0-4 2,1-2-5,1-2-8,3-3-9,2 0-9,2-5-4,3-6 1,3-6 0,3-5 1,2-5 0,1-3-1,1-3 0,1-2 0,-2-1 0,-4 5 2,-3 3 1,-4 5 2,-4 3 4,-3 5 5,-3 3 6,-2 4 6,-3 4 12,-3 4 22,0 4 21,-3 4 21,-2 3 3,0 5-13,-2 3-14,0 5-13,2-2-15,4-5-15,6-6-16,4-6-15,4-6-8,1-2-1,3-5 1,2-4-1,-1-2 1,-1 0 4,-2 1 2,-3-1 4,-1 1 2,0 2 4,-2 2 4,0 3 3,-2 2 11,1 4 17,0 3 17,0 5 18,-1 2 2,-1 0-11,0-1-11,-2 1-11,1-1-9,0-2-6,1-2-7,2-2-6,0-3-4,1-1 2,2-2 0,0-1 1,2-4-3,1-2-8,3-4-6,2-2-8,1-3-3,1-3 2,1-3 2,1-3 2,-1 0 3,-1 1 6,-3 3 6,-1 2 5,-3 2 4,-3 4 1,-2 4 2,-4 5 0,-2 2 8,0 4 12,-2 2 12,0 4 12,-2 2 7,0 3 0,-2 3 0,0 3 1,0 2-2,0-1-5,2 1-4,0-1-4,1 0-5,0-1-5,0 0-4,0-2-6,0-1-2,0 1 0,0 0-1,0-1 0,2 0-3,2-2-5,4-3-7,2-1-6,1-3-1,1-2 0,0-4 1,0-2 2,0-5-3,3-4-5,2-5-6,2-5-5,-1-3-4,-1-3 0,-3-1 0,-1-2-2,-3-2 3,-2-1 6,-4-1 4,-2 0 6,-4 1 3,0 5 1,-3 5 1,-2 5 1,-2 5 1,-4 5 2,-2 4 0,-3 6 3,-3 5-3,-3 7-5,-3 7-6,-3 7-5,2 1-2,5-5 4,7-5 4,5-5 3,3-2 1,-2 0 1,0-1 0,-1 1 0</inkml:trace>
</inkml:ink>
</file>

<file path=ppt/ink/ink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0"/>
    </inkml:context>
    <inkml:brush xml:id="br0">
      <inkml:brushProperty name="width" value="0.04048" units="cm"/>
      <inkml:brushProperty name="height" value="0.04048" units="cm"/>
      <inkml:brushProperty name="color" value="#F2395B"/>
    </inkml:brush>
  </inkml:definitions>
  <inkml:trace contextRef="#ctx0" brushRef="#br0">6886 42194 543,'-2'-41'75,"-4"11"-10,-4 13-11,-4 11-10,-1 6-9,1 2-6,1 0-7,1 2-6,-2 1-4,-2 5-2,-3 4 0,-3 4-2,-1 2 0,1 1 0,1 1-1,1 1 0,2-2-1,1-3-1,2-5-1,3-3-2,2-1 0,2 0 0,4 1 0,3 2-1,2-1 1,3-1 0,4-1-1,2 0 1,2-1-2,3 1-2,2 2-3,1 0-2,1 0-3,-1-1 1,0 0-1,-2-2 0,-1 0 1,1 2 1,0 0 2,-1 1 2,-1 1 1,-2 0 2,-4-1 2,-3 1 1,-2 1 3,-2 3 3,-2 3 4,-2 4 3,-3 0 0,-3 0-3,-5 1-2,-4-1-3,-2 0-3,-1-1 0,-1-1-1,0 0-2,-3-3-1,0 0 0,0 0-2,-2-2 0,1-2-4,3-1-3,3-2-5,3-2-4,4-5-6,4-8-8,6-8-9,5-7-9,4-6-2,7-3 1,5-3 3,7-3 3,0 1 3,-3 5 7,-5 5 5,-3 5 6</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16:19"/>
    </inkml:context>
    <inkml:brush xml:id="br0">
      <inkml:brushProperty name="width" value="0.04283" units="cm"/>
      <inkml:brushProperty name="height" value="0.04283" units="cm"/>
      <inkml:brushProperty name="color" value="#00BFF3"/>
    </inkml:brush>
  </inkml:definitions>
  <inkml:trace contextRef="#ctx0" brushRef="#br0">64311 31616 513,'-13'0'10,"8"0"20,7 0 20,6 0 21,7-1 3,7-1-9,7 0-12,7-1-10,4-1-10,4 2-7,3 0-8,2 2-8,0 0-7,-6 0-5,-4 0-5,-5 0-6,-5 0-7,-5 2-8,-5 0-8,-5 2-8,-5 1-2,-4 1 4,-6 3 4,-4 2 5,-3 0 2,-2-1-1,0 0 0,-1-2 0,0 0 0,0 0 4,2 0 2,1 0 3</inkml:trace>
</inkml:ink>
</file>

<file path=ppt/ink/ink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1"/>
    </inkml:context>
    <inkml:brush xml:id="br0">
      <inkml:brushProperty name="width" value="0.04406" units="cm"/>
      <inkml:brushProperty name="height" value="0.04406" units="cm"/>
      <inkml:brushProperty name="color" value="#F2395B"/>
    </inkml:brush>
  </inkml:definitions>
  <inkml:trace contextRef="#ctx0" brushRef="#br0">8263 42700 499,'12'2'23,"-5"6"5,-6 4 4,-6 5 5,-3 3 1,1-1-2,-1 1-4,0-1-2,0 2-3,2 1-1,1 3-3,0 1-1,1 1-1,1 1-3,-1-1-1,0 1-2,0-2-1,2-2-1,0-1-1,2-2-1,0-3-2,2-1-2,0-3-1,2-1-2,2-3-5,5-2-4,5-4-7,6-2-4,0-5-3,-2-2 1,-1-5 2,-2-4 2,-2-2 0,1-1 3,0-1 0,-1-1 2,0-1 1,0 1 0,-2-1 0,-1 1 2,-2-1 0,-2 1 1,-4-1 2,-2 1 1,-3-2 1,-1 0 1,0-1-1,-1-1 1,-3 0 0,-2 1 1,-3 1 2,-3 1-1,-2 2 1,0 3-1,1 3-2,-1 3-1,0 2-2,1 4-5,-1 2-3,1 4-5,-1 2-5,0 3-6,1 4-6,-1 2-6,2 0 0,2-1 6,4-2 7,3-2 8</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1"/>
    </inkml:context>
    <inkml:brush xml:id="br0">
      <inkml:brushProperty name="width" value="0.04397" units="cm"/>
      <inkml:brushProperty name="height" value="0.04397" units="cm"/>
      <inkml:brushProperty name="color" value="#F2395B"/>
    </inkml:brush>
  </inkml:definitions>
  <inkml:trace contextRef="#ctx0" brushRef="#br0">9355 43350 500,'29'0'35,"-5"2"-5,-5 0-4,-5 2-5,-1 0-3,1 2 0,3 0 0,2 1 1,-1 2-2,-3 2-1,-3 1-2,-3 3-1,-2 2-2,-2 1-1,-2 3 0,-2 1-2,-2 2-1,-2 1-2,-2 1-2,-2 1-2,-2 0 0,-1 1-1,-3-1 0,-1 0 0,-2-1 0,0-5 1,1-3 0,-1-4 1,0-3-2,1-1-2,-1-1-4,1 0-3,0-2 0,2-1 4,2 0 3,3-2 4,3 0 5,8 0 9,6 0 8,7 0 8,4-1 2,1 0-5,1-2-4,1 0-6,0-2-4,-1 0-3,-1-2-5,-1 0-3,1-1-3,3 0 0,3 0-3,3 0 0,-1 1-2,-2 0-2,-3 2-2,-3 0-2,-2 1-3,-3-2-4,-1 0-3,-2-1-3</inkml:trace>
</inkml:ink>
</file>

<file path=ppt/ink/ink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2"/>
    </inkml:context>
    <inkml:brush xml:id="br0">
      <inkml:brushProperty name="width" value="0.03867" units="cm"/>
      <inkml:brushProperty name="height" value="0.03867" units="cm"/>
      <inkml:brushProperty name="color" value="#F2395B"/>
    </inkml:brush>
  </inkml:definitions>
  <inkml:trace contextRef="#ctx0" brushRef="#br0">26797 42416 568,'-15'-7'20,"1"2"6,1 2 8,0 2 6,1 3 1,1 6-5,-1 4-5,0 5-5,0 4-4,-1 5-1,-1 3-2,-1 5-2,-1 1-2,0 2 0,1 0 0,-1 2-1,1 1-1,1 2-3,1 2-3,0 2-1,3 0-3,3-2-2,2-2-3,4-2-1,2-3-1,2-4-2,2-4 0,2-3 0,3-5-5,5-5-9,5-5-7,5-4-10,4-6-4,2-6-3,4-6-2,3-6-2,-2-2 3,-4-1 6,-5 1 6,-5-1 8,-3 1 4,-3 1 1,-1 1 1,-2 1 2</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3"/>
    </inkml:context>
    <inkml:brush xml:id="br0">
      <inkml:brushProperty name="width" value="0.04422" units="cm"/>
      <inkml:brushProperty name="height" value="0.04422" units="cm"/>
      <inkml:brushProperty name="color" value="#F2395B"/>
    </inkml:brush>
  </inkml:definitions>
  <inkml:trace contextRef="#ctx0" brushRef="#br0">28091 42536 497,'6'-7'0,"-1"-1"0,-2 0 0,-2 0 0,-1 2 9,0 6 16,0 5 18,0 4 17,-1 4 3,-4 5-14,-2 4-12,-3 3-12,-3 4-10,0 3-4,-1 2-4,-1 4-4,-1 0-2,-2-1 0,0-3 2,-1-2 0,1-3-2,1-3-5,2-5-6,3-3-4,2-7-7,6-10-6,4-10-6,6-9-7,3-7 0,3-3 7,4-3 7,2-3 7,1 1 5,-1 5 7,-1 5 4,-1 5 6,-1 4 4,-1 1 2,0 2 3,-2 2 3,0 3 1,0 2-2,-1 4 0,1 3-2,-1 2 2,-2 3 3,-3 3 3,-1 4 3,-1 1 2,0 1-3,0 1-1,0 1-2,-1 0-2,0-1-3,-2-1-3,0 0-3,3-10-5,10-14-10,7-17-8,10-15-10,1-3-1,-9 9 5,-7 11 7,-8 9 5,-3 3 4,5-5-1,4-5-1,4-5 1,0-1 2,-3 5 3,-3 3 5,-2 5 4,-2 3 5,-1 4 7,1 4 6,0 4 7,-1 4-1,-1 4-4,0 3-6,-1 5-6,-3 3-4,-1 3-4,-2 3-3,-1 3-3,-3 0-5,-1 0-5,0-1-6,-1-1-6,-1-2-2,0-5-2,1-3 0,-1-5-1,3-4 0,6-8 2,5-6 0,7-7 2,3-4 4,0 0 7,-1 1 7,1-1 6,-1 1 5,-1 2 0,-1 3 1,0 1 1,-2 1-2,1 2-5,0 1-5,0 1-6,-1-3-8,-3-4-15,-1-5-13,-2-5-14,-2-3-1,0 1 12,-2-1 12,0 1 13,-1-1 7,0 1 3,0-1 4,0 1 3,0 1 3,0 2 1,0 4 3,0 3 1,0 2 4,0 1 5,0 0 6,0 2 4,0 0 8,0 0 11,0 1 10,0-1 10,0 2 0,2 4-9,0 4-10,2 4-9,-1 4-6,-1 3-2,0 5-3,-1 3-1,-2 5-4,-1 3-1,0 4-4,-1 5-2,-2 4-1,0 6-2,-1 6 0,-2 5-1,1 6-3,-1 5-7,0 5-6,0 5-6,1-1-2,2-5 1,2-7 1,2-5 3,1-9-3,0-10-6,0-12-5,0-9-5,1-8-8,0-1-10,2-2-8,0-2-10</inkml:trace>
</inkml:ink>
</file>

<file path=ppt/ink/ink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3"/>
    </inkml:context>
    <inkml:brush xml:id="br0">
      <inkml:brushProperty name="width" value="0.03496" units="cm"/>
      <inkml:brushProperty name="height" value="0.03496" units="cm"/>
      <inkml:brushProperty name="color" value="#F2395B"/>
    </inkml:brush>
  </inkml:definitions>
  <inkml:trace contextRef="#ctx0" brushRef="#br0">30747 43587 629,'-21'-6'6,"7"6"14,5 4 12,6 6 14,3 2 2,0 3-6,0 1-8,0 3-7,0 1-5,2 1-2,0 1-3,2 1-1,0-2-3,1-2-2,2-3-3,0-2-2,2-4-3,2-1-7,1-2-7,3-2-5,1-2-5,-1 0-3,1-2-4,0 0-3,-1-3-3,1 0-2,-1-3-2,1-2-3,-2-1 1,-3 1 6,-3-1 4,-2 0 5,-2 0 4,0 0 2,0 1 2,0-1 3</inkml:trace>
</inkml:ink>
</file>

<file path=ppt/ink/ink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3"/>
    </inkml:context>
    <inkml:brush xml:id="br0">
      <inkml:brushProperty name="width" value="0.03733" units="cm"/>
      <inkml:brushProperty name="height" value="0.03733" units="cm"/>
      <inkml:brushProperty name="color" value="#F2395B"/>
    </inkml:brush>
  </inkml:definitions>
  <inkml:trace contextRef="#ctx0" brushRef="#br0">31020 43250 589,'-15'0'4,"2"2"7,3 0 8,1 2 7,1 1 5,0 3 4,1 4 3,-1 2 3,0 2-1,2 3-7,1 2-7,0 1-6,1 3-5,-2 5-2,0 3-2,-1 4-2,-1 2-2,1-2 2,-1 0 1,0-1 1,0-3-9,2-4-20,1-4-18,1-3-20,0-4-9,0-3 1,0-3 0,0-2 1</inkml:trace>
</inkml:ink>
</file>

<file path=ppt/ink/ink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4"/>
    </inkml:context>
    <inkml:brush xml:id="br0">
      <inkml:brushProperty name="width" value="0.03874" units="cm"/>
      <inkml:brushProperty name="height" value="0.03874" units="cm"/>
      <inkml:brushProperty name="color" value="#F2395B"/>
    </inkml:brush>
  </inkml:definitions>
  <inkml:trace contextRef="#ctx0" brushRef="#br0">31550 42355 567,'9'-13'73,"1"6"-8,3 6-8,2 6-7,0 4-7,1 3-7,0 4-6,-1 2-8,0 2-5,-3 1-3,-1 1-3,-2 1-4,-2 1-3,-2 3-1,-3 1-3,0 2 0,-4 3-3,-2 3-3,-4 2-2,-2 4-2,-3 0-5,-1 0-5,-3-1-6,-1-2-6,-1-2-2,3-3 2,1-5 3,2-3 3</inkml:trace>
</inkml:ink>
</file>

<file path=ppt/ink/ink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4"/>
    </inkml:context>
    <inkml:brush xml:id="br0">
      <inkml:brushProperty name="width" value="0.04421" units="cm"/>
      <inkml:brushProperty name="height" value="0.04421" units="cm"/>
      <inkml:brushProperty name="color" value="#F2395B"/>
    </inkml:brush>
  </inkml:definitions>
  <inkml:trace contextRef="#ctx0" brushRef="#br0">32000 43137 497,'8'-15'16,"2"2"4,0 3 1,1 1 4,1 2 0,0 2 0,-1 2-1,1 2-1,0 1-2,0 2-3,-1 1-4,1 0-3,-1 2-3,-3 3-4,-1 4-4,-2 2-4,-2 2-2,0 1-1,-1 1-2,-2 1 0,-1 2-1,-4 3 0,-2 3 1,-3 3 0,-2 0 1,2-3 3,1-3 1,1-3 3,1-3 1,2-3 3,2-3 1,2-2 1,2-3 2,2-1-2,2-1-1,2 0 0,2-3-2,3-4 0,3-4-1,3-4-1,3-4-4,1-5-7,3-5-8,1-5-6,1-3-4,-1-4 2,-1-3 0,-1-2 2,-1-2 1,-1 0 1,-1 0 1,-1 0 0,-2 1 3,-1 5 4,-2 4 5,-2 4 3,-3 3 4,-1 3 0,-2 3 3,-2 3 0,-3 6 16,-4 10 27,-4 10 30,-4 10 27,0 4 4,2 0-22,4 1-21,3-1-22,1 1-14,0-1-4,0 1-6,0-1-4,0-1-4,0-3-1,0-3-2,0-2-1,1-3-1,3 1 0,4 0-1,2 0 0,2-1-1,0-1-5,-1-1-5,1 0-3,-1 0-3,-2 5 0,-3 4 0,-1 3 0,-3 3 1,-6-1 2,-4 1 1,-5-1 1,-3 0 1,-2-1-2,0-1-1,0-1-1,-2-1-1,0-3 1,1-1 1,-1-2 1</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5"/>
    </inkml:context>
    <inkml:brush xml:id="br0">
      <inkml:brushProperty name="width" value="0.04456" units="cm"/>
      <inkml:brushProperty name="height" value="0.04456" units="cm"/>
      <inkml:brushProperty name="color" value="#F2395B"/>
    </inkml:brush>
  </inkml:definitions>
  <inkml:trace contextRef="#ctx0" brushRef="#br0">34300 42939 493,'7'-5'8,"-2"6"17,-3 6 17,0 5 16,-2 5 3,0 3-9,0 4-11,0 2-9,0 2-6,0 2-3,0 2-3,0 3-2,0-1-3,0 0 0,0-1-1,0-1-1,0-3-1,0-4-2,0-3-1,0-5-3,1-3-1,3-4-3,4-4-3,2-4-2,2-5-1,1-4-1,1-6-1,2-3 0,-1-7-1,1-4-3,0-4-3,-1-6-1,0-2-2,-3-2 0,-1-1 0,-2 0-1,-2 0 2,-2 4 2,-3 2 4,0 3 2,-4 4 3,0 4 1,-3 3 1,-2 5 2,-1 2-1,-2 4-3,0 3-3,-1 3-3,-1 3-3,-2 5-2,0 6-2,-1 4-3,2 1-1,3-1-1,4-2-2,4-2-1</inkml:trace>
</inkml:ink>
</file>

<file path=ppt/ink/ink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12-21T05:39:35"/>
    </inkml:context>
    <inkml:brush xml:id="br0">
      <inkml:brushProperty name="width" value="0.04257" units="cm"/>
      <inkml:brushProperty name="height" value="0.04257" units="cm"/>
      <inkml:brushProperty name="color" value="#F2395B"/>
    </inkml:brush>
  </inkml:definitions>
  <inkml:trace contextRef="#ctx0" brushRef="#br0">35078 43500 516,'21'1'64,"-3"2"-13,-4 2-13,-4 2-13,-3 1-9,-1 3-3,0 2-4,-2 2-4,-1 1-1,-2 3-1,-2 1-1,-2 3-1,-1 0 1,-2-2-1,0 0 1,-1 0-1,0-3 0,2-1 0,2-2-1,2-3 0,2-1 1,2 0 5,2-2 5,2-1 4,2 0 2,1-2 1,3-1 1,2 0 0,1-2 1,1 0-1,1-2 0,1 0-1,-1 0-1,-1 1-4,-2 3-3,-2 2-3,-2 2-2,-1 2-1,-1 2-1,0 1-1,-3 2-1,-3 1-1,-2 2-1,-3 0-2,-4 2-1,-2 2 0,-4 4 0,-2 3 0,-3 3-1,-5 5-3,-3 3-2,-4 4-3,-4 2-5,-1 0-9,-2-1-7,-2 1-9,2-4-7,9-10-4,8-8-6,7-8-5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64BEB03F-F3FD-49D4-B567-E0DB4D5E3E54}"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465779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4BEB03F-F3FD-49D4-B567-E0DB4D5E3E54}"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3766242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4BEB03F-F3FD-49D4-B567-E0DB4D5E3E54}"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2443413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4BEB03F-F3FD-49D4-B567-E0DB4D5E3E54}"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361060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64BEB03F-F3FD-49D4-B567-E0DB4D5E3E54}"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428769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4BEB03F-F3FD-49D4-B567-E0DB4D5E3E54}"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2802366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4BEB03F-F3FD-49D4-B567-E0DB4D5E3E54}" type="datetimeFigureOut">
              <a:rPr lang="zh-CN" altLang="en-US" smtClean="0"/>
              <a:t>2025/12/23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52158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4BEB03F-F3FD-49D4-B567-E0DB4D5E3E54}"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1681312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4BEB03F-F3FD-49D4-B567-E0DB4D5E3E54}" type="datetimeFigureOut">
              <a:rPr lang="zh-CN" altLang="en-US" smtClean="0"/>
              <a:t>2025/12/23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271496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64BEB03F-F3FD-49D4-B567-E0DB4D5E3E54}"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1901936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64BEB03F-F3FD-49D4-B567-E0DB4D5E3E54}"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3435806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EB03F-F3FD-49D4-B567-E0DB4D5E3E54}" type="datetimeFigureOut">
              <a:rPr lang="zh-CN" altLang="en-US" smtClean="0"/>
              <a:t>2025/12/23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B848B1-9E1C-4A37-8C5C-D66C77DB816B}" type="slidenum">
              <a:rPr lang="zh-CN" altLang="en-US" smtClean="0"/>
              <a:t>‹#›</a:t>
            </a:fld>
            <a:endParaRPr lang="zh-CN" altLang="en-US"/>
          </a:p>
        </p:txBody>
      </p:sp>
    </p:spTree>
    <p:extLst>
      <p:ext uri="{BB962C8B-B14F-4D97-AF65-F5344CB8AC3E}">
        <p14:creationId xmlns:p14="http://schemas.microsoft.com/office/powerpoint/2010/main" val="1580878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package" Target="NUL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oleObject" Target="NULL"/></Relationships>
</file>

<file path=ppt/slides/_rels/slide13.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package" Target="NUL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2.emf"/><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6" Type="http://schemas.openxmlformats.org/officeDocument/2006/relationships/customXml" Target="../ink/ink12.xml"/><Relationship Id="rId21" Type="http://schemas.openxmlformats.org/officeDocument/2006/relationships/image" Target="../media/image33.png"/><Relationship Id="rId42" Type="http://schemas.openxmlformats.org/officeDocument/2006/relationships/customXml" Target="../ink/ink20.xml"/><Relationship Id="rId47" Type="http://schemas.openxmlformats.org/officeDocument/2006/relationships/image" Target="../media/image46.png"/><Relationship Id="rId63" Type="http://schemas.openxmlformats.org/officeDocument/2006/relationships/image" Target="../media/image54.png"/><Relationship Id="rId68" Type="http://schemas.openxmlformats.org/officeDocument/2006/relationships/customXml" Target="../ink/ink33.xml"/><Relationship Id="rId7" Type="http://schemas.openxmlformats.org/officeDocument/2006/relationships/image" Target="../media/image26.png"/><Relationship Id="rId2" Type="http://schemas.openxmlformats.org/officeDocument/2006/relationships/image" Target="../media/image23.png"/><Relationship Id="rId16" Type="http://schemas.openxmlformats.org/officeDocument/2006/relationships/customXml" Target="../ink/ink7.xml"/><Relationship Id="rId29" Type="http://schemas.openxmlformats.org/officeDocument/2006/relationships/image" Target="../media/image37.png"/><Relationship Id="rId11" Type="http://schemas.openxmlformats.org/officeDocument/2006/relationships/image" Target="../media/image28.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41.png"/><Relationship Id="rId40" Type="http://schemas.openxmlformats.org/officeDocument/2006/relationships/customXml" Target="../ink/ink19.xml"/><Relationship Id="rId45" Type="http://schemas.openxmlformats.org/officeDocument/2006/relationships/image" Target="../media/image45.png"/><Relationship Id="rId53" Type="http://schemas.openxmlformats.org/officeDocument/2006/relationships/image" Target="../media/image49.png"/><Relationship Id="rId58" Type="http://schemas.openxmlformats.org/officeDocument/2006/relationships/customXml" Target="../ink/ink28.xml"/><Relationship Id="rId66" Type="http://schemas.openxmlformats.org/officeDocument/2006/relationships/customXml" Target="../ink/ink32.xml"/><Relationship Id="rId5" Type="http://schemas.openxmlformats.org/officeDocument/2006/relationships/image" Target="../media/image25.png"/><Relationship Id="rId61" Type="http://schemas.openxmlformats.org/officeDocument/2006/relationships/image" Target="../media/image53.png"/><Relationship Id="rId19" Type="http://schemas.openxmlformats.org/officeDocument/2006/relationships/image" Target="../media/image32.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36.png"/><Relationship Id="rId30" Type="http://schemas.openxmlformats.org/officeDocument/2006/relationships/customXml" Target="../ink/ink14.xml"/><Relationship Id="rId35" Type="http://schemas.openxmlformats.org/officeDocument/2006/relationships/image" Target="../media/image40.png"/><Relationship Id="rId43" Type="http://schemas.openxmlformats.org/officeDocument/2006/relationships/image" Target="../media/image44.png"/><Relationship Id="rId48" Type="http://schemas.openxmlformats.org/officeDocument/2006/relationships/customXml" Target="../ink/ink23.xml"/><Relationship Id="rId56" Type="http://schemas.openxmlformats.org/officeDocument/2006/relationships/customXml" Target="../ink/ink27.xml"/><Relationship Id="rId64" Type="http://schemas.openxmlformats.org/officeDocument/2006/relationships/customXml" Target="../ink/ink31.xml"/><Relationship Id="rId69" Type="http://schemas.openxmlformats.org/officeDocument/2006/relationships/image" Target="../media/image57.png"/><Relationship Id="rId8" Type="http://schemas.openxmlformats.org/officeDocument/2006/relationships/customXml" Target="../ink/ink3.xml"/><Relationship Id="rId51" Type="http://schemas.openxmlformats.org/officeDocument/2006/relationships/image" Target="../media/image48.png"/><Relationship Id="rId3" Type="http://schemas.openxmlformats.org/officeDocument/2006/relationships/image" Target="../media/image24.png"/><Relationship Id="rId12" Type="http://schemas.openxmlformats.org/officeDocument/2006/relationships/customXml" Target="../ink/ink5.xml"/><Relationship Id="rId17" Type="http://schemas.openxmlformats.org/officeDocument/2006/relationships/image" Target="../media/image31.png"/><Relationship Id="rId25" Type="http://schemas.openxmlformats.org/officeDocument/2006/relationships/image" Target="../media/image35.png"/><Relationship Id="rId33" Type="http://schemas.openxmlformats.org/officeDocument/2006/relationships/image" Target="../media/image39.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image" Target="../media/image52.png"/><Relationship Id="rId67" Type="http://schemas.openxmlformats.org/officeDocument/2006/relationships/image" Target="../media/image56.png"/><Relationship Id="rId20" Type="http://schemas.openxmlformats.org/officeDocument/2006/relationships/customXml" Target="../ink/ink9.xml"/><Relationship Id="rId41" Type="http://schemas.openxmlformats.org/officeDocument/2006/relationships/image" Target="../media/image43.png"/><Relationship Id="rId54" Type="http://schemas.openxmlformats.org/officeDocument/2006/relationships/customXml" Target="../ink/ink26.xml"/><Relationship Id="rId62" Type="http://schemas.openxmlformats.org/officeDocument/2006/relationships/customXml" Target="../ink/ink30.xml"/><Relationship Id="rId1" Type="http://schemas.openxmlformats.org/officeDocument/2006/relationships/slideLayout" Target="../slideLayouts/slideLayout2.xml"/><Relationship Id="rId6" Type="http://schemas.openxmlformats.org/officeDocument/2006/relationships/customXml" Target="../ink/ink2.xml"/><Relationship Id="rId15" Type="http://schemas.openxmlformats.org/officeDocument/2006/relationships/image" Target="../media/image30.png"/><Relationship Id="rId23" Type="http://schemas.openxmlformats.org/officeDocument/2006/relationships/image" Target="../media/image34.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47.png"/><Relationship Id="rId57" Type="http://schemas.openxmlformats.org/officeDocument/2006/relationships/image" Target="../media/image51.png"/><Relationship Id="rId10" Type="http://schemas.openxmlformats.org/officeDocument/2006/relationships/customXml" Target="../ink/ink4.xml"/><Relationship Id="rId31" Type="http://schemas.openxmlformats.org/officeDocument/2006/relationships/image" Target="../media/image38.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55.png"/><Relationship Id="rId4" Type="http://schemas.openxmlformats.org/officeDocument/2006/relationships/customXml" Target="../ink/ink1.xml"/><Relationship Id="rId9" Type="http://schemas.openxmlformats.org/officeDocument/2006/relationships/image" Target="../media/image27.png"/><Relationship Id="rId13" Type="http://schemas.openxmlformats.org/officeDocument/2006/relationships/image" Target="../media/image29.png"/><Relationship Id="rId18" Type="http://schemas.openxmlformats.org/officeDocument/2006/relationships/customXml" Target="../ink/ink8.xml"/><Relationship Id="rId39" Type="http://schemas.openxmlformats.org/officeDocument/2006/relationships/image" Target="../media/image42.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customXml" Target="../ink/ink36.xml"/><Relationship Id="rId13"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customXml" Target="../ink/ink38.xm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customXml" Target="../ink/ink35.xml"/><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customXml" Target="../ink/ink37.xml"/><Relationship Id="rId4" Type="http://schemas.openxmlformats.org/officeDocument/2006/relationships/customXml" Target="../ink/ink34.xml"/><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customXml" Target="../ink/ink41.xml"/><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customXml" Target="../ink/ink40.xml"/><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customXml" Target="../ink/ink42.xml"/><Relationship Id="rId4" Type="http://schemas.openxmlformats.org/officeDocument/2006/relationships/customXml" Target="../ink/ink39.xml"/><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17" Type="http://schemas.openxmlformats.org/officeDocument/2006/relationships/customXml" Target="../ink/ink100.xml"/><Relationship Id="rId299" Type="http://schemas.openxmlformats.org/officeDocument/2006/relationships/customXml" Target="../ink/ink191.xml"/><Relationship Id="rId21" Type="http://schemas.openxmlformats.org/officeDocument/2006/relationships/customXml" Target="../ink/ink52.xml"/><Relationship Id="rId63" Type="http://schemas.openxmlformats.org/officeDocument/2006/relationships/customXml" Target="../ink/ink73.xml"/><Relationship Id="rId159" Type="http://schemas.openxmlformats.org/officeDocument/2006/relationships/customXml" Target="../ink/ink121.xml"/><Relationship Id="rId324" Type="http://schemas.openxmlformats.org/officeDocument/2006/relationships/image" Target="../media/image235.png"/><Relationship Id="rId366" Type="http://schemas.openxmlformats.org/officeDocument/2006/relationships/image" Target="../media/image256.png"/><Relationship Id="rId170" Type="http://schemas.openxmlformats.org/officeDocument/2006/relationships/image" Target="../media/image158.png"/><Relationship Id="rId226" Type="http://schemas.openxmlformats.org/officeDocument/2006/relationships/image" Target="../media/image186.png"/><Relationship Id="rId433" Type="http://schemas.openxmlformats.org/officeDocument/2006/relationships/customXml" Target="../ink/ink258.xml"/><Relationship Id="rId268" Type="http://schemas.openxmlformats.org/officeDocument/2006/relationships/image" Target="../media/image207.png"/><Relationship Id="rId475" Type="http://schemas.openxmlformats.org/officeDocument/2006/relationships/customXml" Target="../ink/ink279.xml"/><Relationship Id="rId32" Type="http://schemas.openxmlformats.org/officeDocument/2006/relationships/image" Target="../media/image89.png"/><Relationship Id="rId74" Type="http://schemas.openxmlformats.org/officeDocument/2006/relationships/image" Target="../media/image110.png"/><Relationship Id="rId128" Type="http://schemas.openxmlformats.org/officeDocument/2006/relationships/image" Target="../media/image137.png"/><Relationship Id="rId335" Type="http://schemas.openxmlformats.org/officeDocument/2006/relationships/customXml" Target="../ink/ink209.xml"/><Relationship Id="rId377" Type="http://schemas.openxmlformats.org/officeDocument/2006/relationships/customXml" Target="../ink/ink230.xml"/><Relationship Id="rId5" Type="http://schemas.openxmlformats.org/officeDocument/2006/relationships/customXml" Target="../ink/ink44.xml"/><Relationship Id="rId181" Type="http://schemas.openxmlformats.org/officeDocument/2006/relationships/customXml" Target="../ink/ink132.xml"/><Relationship Id="rId237" Type="http://schemas.openxmlformats.org/officeDocument/2006/relationships/customXml" Target="../ink/ink160.xml"/><Relationship Id="rId402" Type="http://schemas.openxmlformats.org/officeDocument/2006/relationships/image" Target="../media/image274.png"/><Relationship Id="rId279" Type="http://schemas.openxmlformats.org/officeDocument/2006/relationships/customXml" Target="../ink/ink181.xml"/><Relationship Id="rId444" Type="http://schemas.openxmlformats.org/officeDocument/2006/relationships/image" Target="../media/image295.png"/><Relationship Id="rId43" Type="http://schemas.openxmlformats.org/officeDocument/2006/relationships/customXml" Target="../ink/ink63.xml"/><Relationship Id="rId139" Type="http://schemas.openxmlformats.org/officeDocument/2006/relationships/customXml" Target="../ink/ink111.xml"/><Relationship Id="rId290" Type="http://schemas.openxmlformats.org/officeDocument/2006/relationships/image" Target="../media/image218.png"/><Relationship Id="rId304" Type="http://schemas.openxmlformats.org/officeDocument/2006/relationships/image" Target="../media/image225.png"/><Relationship Id="rId346" Type="http://schemas.openxmlformats.org/officeDocument/2006/relationships/image" Target="../media/image246.png"/><Relationship Id="rId388" Type="http://schemas.openxmlformats.org/officeDocument/2006/relationships/image" Target="../media/image267.png"/><Relationship Id="rId85" Type="http://schemas.openxmlformats.org/officeDocument/2006/relationships/customXml" Target="../ink/ink84.xml"/><Relationship Id="rId150" Type="http://schemas.openxmlformats.org/officeDocument/2006/relationships/image" Target="../media/image148.png"/><Relationship Id="rId192" Type="http://schemas.openxmlformats.org/officeDocument/2006/relationships/image" Target="../media/image169.png"/><Relationship Id="rId206" Type="http://schemas.openxmlformats.org/officeDocument/2006/relationships/image" Target="../media/image176.png"/><Relationship Id="rId413" Type="http://schemas.openxmlformats.org/officeDocument/2006/relationships/customXml" Target="../ink/ink248.xml"/><Relationship Id="rId248" Type="http://schemas.openxmlformats.org/officeDocument/2006/relationships/image" Target="../media/image197.png"/><Relationship Id="rId455" Type="http://schemas.openxmlformats.org/officeDocument/2006/relationships/customXml" Target="../ink/ink269.xml"/><Relationship Id="rId12" Type="http://schemas.openxmlformats.org/officeDocument/2006/relationships/image" Target="../media/image79.png"/><Relationship Id="rId108" Type="http://schemas.openxmlformats.org/officeDocument/2006/relationships/image" Target="../media/image127.png"/><Relationship Id="rId315" Type="http://schemas.openxmlformats.org/officeDocument/2006/relationships/customXml" Target="../ink/ink199.xml"/><Relationship Id="rId357" Type="http://schemas.openxmlformats.org/officeDocument/2006/relationships/customXml" Target="../ink/ink220.xml"/><Relationship Id="rId54" Type="http://schemas.openxmlformats.org/officeDocument/2006/relationships/image" Target="../media/image100.png"/><Relationship Id="rId96" Type="http://schemas.openxmlformats.org/officeDocument/2006/relationships/image" Target="../media/image121.png"/><Relationship Id="rId161" Type="http://schemas.openxmlformats.org/officeDocument/2006/relationships/customXml" Target="../ink/ink122.xml"/><Relationship Id="rId217" Type="http://schemas.openxmlformats.org/officeDocument/2006/relationships/customXml" Target="../ink/ink150.xml"/><Relationship Id="rId399" Type="http://schemas.openxmlformats.org/officeDocument/2006/relationships/customXml" Target="../ink/ink241.xml"/><Relationship Id="rId259" Type="http://schemas.openxmlformats.org/officeDocument/2006/relationships/customXml" Target="../ink/ink171.xml"/><Relationship Id="rId424" Type="http://schemas.openxmlformats.org/officeDocument/2006/relationships/image" Target="../media/image285.png"/><Relationship Id="rId466" Type="http://schemas.openxmlformats.org/officeDocument/2006/relationships/image" Target="../media/image306.png"/><Relationship Id="rId23" Type="http://schemas.openxmlformats.org/officeDocument/2006/relationships/customXml" Target="../ink/ink53.xml"/><Relationship Id="rId119" Type="http://schemas.openxmlformats.org/officeDocument/2006/relationships/customXml" Target="../ink/ink101.xml"/><Relationship Id="rId270" Type="http://schemas.openxmlformats.org/officeDocument/2006/relationships/image" Target="../media/image208.png"/><Relationship Id="rId326" Type="http://schemas.openxmlformats.org/officeDocument/2006/relationships/image" Target="../media/image236.png"/><Relationship Id="rId65" Type="http://schemas.openxmlformats.org/officeDocument/2006/relationships/customXml" Target="../ink/ink74.xml"/><Relationship Id="rId130" Type="http://schemas.openxmlformats.org/officeDocument/2006/relationships/image" Target="../media/image138.png"/><Relationship Id="rId368" Type="http://schemas.openxmlformats.org/officeDocument/2006/relationships/image" Target="../media/image257.png"/><Relationship Id="rId172" Type="http://schemas.openxmlformats.org/officeDocument/2006/relationships/image" Target="../media/image159.png"/><Relationship Id="rId228" Type="http://schemas.openxmlformats.org/officeDocument/2006/relationships/image" Target="../media/image187.png"/><Relationship Id="rId435" Type="http://schemas.openxmlformats.org/officeDocument/2006/relationships/customXml" Target="../ink/ink259.xml"/><Relationship Id="rId477" Type="http://schemas.openxmlformats.org/officeDocument/2006/relationships/customXml" Target="../ink/ink280.xml"/><Relationship Id="rId281" Type="http://schemas.openxmlformats.org/officeDocument/2006/relationships/customXml" Target="../ink/ink182.xml"/><Relationship Id="rId337" Type="http://schemas.openxmlformats.org/officeDocument/2006/relationships/customXml" Target="../ink/ink210.xml"/><Relationship Id="rId34" Type="http://schemas.openxmlformats.org/officeDocument/2006/relationships/image" Target="../media/image90.png"/><Relationship Id="rId76" Type="http://schemas.openxmlformats.org/officeDocument/2006/relationships/image" Target="../media/image111.png"/><Relationship Id="rId141" Type="http://schemas.openxmlformats.org/officeDocument/2006/relationships/customXml" Target="../ink/ink112.xml"/><Relationship Id="rId379" Type="http://schemas.openxmlformats.org/officeDocument/2006/relationships/customXml" Target="../ink/ink231.xml"/><Relationship Id="rId7" Type="http://schemas.openxmlformats.org/officeDocument/2006/relationships/customXml" Target="../ink/ink45.xml"/><Relationship Id="rId183" Type="http://schemas.openxmlformats.org/officeDocument/2006/relationships/customXml" Target="../ink/ink133.xml"/><Relationship Id="rId239" Type="http://schemas.openxmlformats.org/officeDocument/2006/relationships/customXml" Target="../ink/ink161.xml"/><Relationship Id="rId390" Type="http://schemas.openxmlformats.org/officeDocument/2006/relationships/image" Target="../media/image268.png"/><Relationship Id="rId404" Type="http://schemas.openxmlformats.org/officeDocument/2006/relationships/image" Target="../media/image275.png"/><Relationship Id="rId446" Type="http://schemas.openxmlformats.org/officeDocument/2006/relationships/image" Target="../media/image296.png"/><Relationship Id="rId250" Type="http://schemas.openxmlformats.org/officeDocument/2006/relationships/image" Target="../media/image198.png"/><Relationship Id="rId292" Type="http://schemas.openxmlformats.org/officeDocument/2006/relationships/image" Target="../media/image219.png"/><Relationship Id="rId306" Type="http://schemas.openxmlformats.org/officeDocument/2006/relationships/image" Target="../media/image226.png"/><Relationship Id="rId45" Type="http://schemas.openxmlformats.org/officeDocument/2006/relationships/customXml" Target="../ink/ink64.xml"/><Relationship Id="rId87" Type="http://schemas.openxmlformats.org/officeDocument/2006/relationships/customXml" Target="../ink/ink85.xml"/><Relationship Id="rId110" Type="http://schemas.openxmlformats.org/officeDocument/2006/relationships/image" Target="../media/image128.png"/><Relationship Id="rId348" Type="http://schemas.openxmlformats.org/officeDocument/2006/relationships/image" Target="../media/image247.png"/><Relationship Id="rId152" Type="http://schemas.openxmlformats.org/officeDocument/2006/relationships/image" Target="../media/image149.png"/><Relationship Id="rId194" Type="http://schemas.openxmlformats.org/officeDocument/2006/relationships/image" Target="../media/image170.png"/><Relationship Id="rId208" Type="http://schemas.openxmlformats.org/officeDocument/2006/relationships/image" Target="../media/image177.png"/><Relationship Id="rId415" Type="http://schemas.openxmlformats.org/officeDocument/2006/relationships/customXml" Target="../ink/ink249.xml"/><Relationship Id="rId457" Type="http://schemas.openxmlformats.org/officeDocument/2006/relationships/customXml" Target="../ink/ink270.xml"/><Relationship Id="rId261" Type="http://schemas.openxmlformats.org/officeDocument/2006/relationships/customXml" Target="../ink/ink172.xml"/><Relationship Id="rId14" Type="http://schemas.openxmlformats.org/officeDocument/2006/relationships/image" Target="../media/image80.png"/><Relationship Id="rId56" Type="http://schemas.openxmlformats.org/officeDocument/2006/relationships/image" Target="../media/image101.png"/><Relationship Id="rId317" Type="http://schemas.openxmlformats.org/officeDocument/2006/relationships/customXml" Target="../ink/ink200.xml"/><Relationship Id="rId359" Type="http://schemas.openxmlformats.org/officeDocument/2006/relationships/customXml" Target="../ink/ink221.xml"/><Relationship Id="rId98" Type="http://schemas.openxmlformats.org/officeDocument/2006/relationships/image" Target="../media/image122.png"/><Relationship Id="rId121" Type="http://schemas.openxmlformats.org/officeDocument/2006/relationships/customXml" Target="../ink/ink102.xml"/><Relationship Id="rId163" Type="http://schemas.openxmlformats.org/officeDocument/2006/relationships/customXml" Target="../ink/ink123.xml"/><Relationship Id="rId219" Type="http://schemas.openxmlformats.org/officeDocument/2006/relationships/customXml" Target="../ink/ink151.xml"/><Relationship Id="rId370" Type="http://schemas.openxmlformats.org/officeDocument/2006/relationships/image" Target="../media/image258.png"/><Relationship Id="rId426" Type="http://schemas.openxmlformats.org/officeDocument/2006/relationships/image" Target="../media/image286.png"/><Relationship Id="rId230" Type="http://schemas.openxmlformats.org/officeDocument/2006/relationships/image" Target="../media/image188.png"/><Relationship Id="rId468" Type="http://schemas.openxmlformats.org/officeDocument/2006/relationships/image" Target="../media/image307.png"/><Relationship Id="rId25" Type="http://schemas.openxmlformats.org/officeDocument/2006/relationships/customXml" Target="../ink/ink54.xml"/><Relationship Id="rId67" Type="http://schemas.openxmlformats.org/officeDocument/2006/relationships/customXml" Target="../ink/ink75.xml"/><Relationship Id="rId272" Type="http://schemas.openxmlformats.org/officeDocument/2006/relationships/image" Target="../media/image209.png"/><Relationship Id="rId328" Type="http://schemas.openxmlformats.org/officeDocument/2006/relationships/image" Target="../media/image237.png"/><Relationship Id="rId132" Type="http://schemas.openxmlformats.org/officeDocument/2006/relationships/image" Target="../media/image139.png"/><Relationship Id="rId174" Type="http://schemas.openxmlformats.org/officeDocument/2006/relationships/image" Target="../media/image160.png"/><Relationship Id="rId381" Type="http://schemas.openxmlformats.org/officeDocument/2006/relationships/customXml" Target="../ink/ink232.xml"/><Relationship Id="rId241" Type="http://schemas.openxmlformats.org/officeDocument/2006/relationships/customXml" Target="../ink/ink162.xml"/><Relationship Id="rId437" Type="http://schemas.openxmlformats.org/officeDocument/2006/relationships/customXml" Target="../ink/ink260.xml"/><Relationship Id="rId479" Type="http://schemas.openxmlformats.org/officeDocument/2006/relationships/customXml" Target="../ink/ink281.xml"/><Relationship Id="rId36" Type="http://schemas.openxmlformats.org/officeDocument/2006/relationships/image" Target="../media/image91.png"/><Relationship Id="rId283" Type="http://schemas.openxmlformats.org/officeDocument/2006/relationships/customXml" Target="../ink/ink183.xml"/><Relationship Id="rId339" Type="http://schemas.openxmlformats.org/officeDocument/2006/relationships/customXml" Target="../ink/ink211.xml"/><Relationship Id="rId78" Type="http://schemas.openxmlformats.org/officeDocument/2006/relationships/image" Target="../media/image112.png"/><Relationship Id="rId101" Type="http://schemas.openxmlformats.org/officeDocument/2006/relationships/customXml" Target="../ink/ink92.xml"/><Relationship Id="rId143" Type="http://schemas.openxmlformats.org/officeDocument/2006/relationships/customXml" Target="../ink/ink113.xml"/><Relationship Id="rId185" Type="http://schemas.openxmlformats.org/officeDocument/2006/relationships/customXml" Target="../ink/ink134.xml"/><Relationship Id="rId350" Type="http://schemas.openxmlformats.org/officeDocument/2006/relationships/image" Target="../media/image248.png"/><Relationship Id="rId406" Type="http://schemas.openxmlformats.org/officeDocument/2006/relationships/image" Target="../media/image276.png"/><Relationship Id="rId9" Type="http://schemas.openxmlformats.org/officeDocument/2006/relationships/customXml" Target="../ink/ink46.xml"/><Relationship Id="rId210" Type="http://schemas.openxmlformats.org/officeDocument/2006/relationships/image" Target="../media/image178.png"/><Relationship Id="rId392" Type="http://schemas.openxmlformats.org/officeDocument/2006/relationships/image" Target="../media/image269.png"/><Relationship Id="rId448" Type="http://schemas.openxmlformats.org/officeDocument/2006/relationships/image" Target="../media/image297.png"/><Relationship Id="rId252" Type="http://schemas.openxmlformats.org/officeDocument/2006/relationships/image" Target="../media/image199.png"/><Relationship Id="rId294" Type="http://schemas.openxmlformats.org/officeDocument/2006/relationships/image" Target="../media/image220.png"/><Relationship Id="rId308" Type="http://schemas.openxmlformats.org/officeDocument/2006/relationships/image" Target="../media/image227.png"/><Relationship Id="rId47" Type="http://schemas.openxmlformats.org/officeDocument/2006/relationships/customXml" Target="../ink/ink65.xml"/><Relationship Id="rId89" Type="http://schemas.openxmlformats.org/officeDocument/2006/relationships/customXml" Target="../ink/ink86.xml"/><Relationship Id="rId112" Type="http://schemas.openxmlformats.org/officeDocument/2006/relationships/image" Target="../media/image129.png"/><Relationship Id="rId154" Type="http://schemas.openxmlformats.org/officeDocument/2006/relationships/image" Target="../media/image150.png"/><Relationship Id="rId361" Type="http://schemas.openxmlformats.org/officeDocument/2006/relationships/customXml" Target="../ink/ink222.xml"/><Relationship Id="rId196" Type="http://schemas.openxmlformats.org/officeDocument/2006/relationships/image" Target="../media/image171.png"/><Relationship Id="rId417" Type="http://schemas.openxmlformats.org/officeDocument/2006/relationships/customXml" Target="../ink/ink250.xml"/><Relationship Id="rId459" Type="http://schemas.openxmlformats.org/officeDocument/2006/relationships/customXml" Target="../ink/ink271.xml"/><Relationship Id="rId16" Type="http://schemas.openxmlformats.org/officeDocument/2006/relationships/image" Target="../media/image81.png"/><Relationship Id="rId221" Type="http://schemas.openxmlformats.org/officeDocument/2006/relationships/customXml" Target="../ink/ink152.xml"/><Relationship Id="rId263" Type="http://schemas.openxmlformats.org/officeDocument/2006/relationships/customXml" Target="../ink/ink173.xml"/><Relationship Id="rId319" Type="http://schemas.openxmlformats.org/officeDocument/2006/relationships/customXml" Target="../ink/ink201.xml"/><Relationship Id="rId470" Type="http://schemas.openxmlformats.org/officeDocument/2006/relationships/image" Target="../media/image308.png"/><Relationship Id="rId58" Type="http://schemas.openxmlformats.org/officeDocument/2006/relationships/image" Target="../media/image102.png"/><Relationship Id="rId123" Type="http://schemas.openxmlformats.org/officeDocument/2006/relationships/customXml" Target="../ink/ink103.xml"/><Relationship Id="rId330" Type="http://schemas.openxmlformats.org/officeDocument/2006/relationships/image" Target="../media/image238.png"/><Relationship Id="rId165" Type="http://schemas.openxmlformats.org/officeDocument/2006/relationships/customXml" Target="../ink/ink124.xml"/><Relationship Id="rId372" Type="http://schemas.openxmlformats.org/officeDocument/2006/relationships/image" Target="../media/image259.png"/><Relationship Id="rId428" Type="http://schemas.openxmlformats.org/officeDocument/2006/relationships/image" Target="../media/image287.png"/><Relationship Id="rId232" Type="http://schemas.openxmlformats.org/officeDocument/2006/relationships/image" Target="../media/image189.png"/><Relationship Id="rId274" Type="http://schemas.openxmlformats.org/officeDocument/2006/relationships/image" Target="../media/image210.png"/><Relationship Id="rId481" Type="http://schemas.openxmlformats.org/officeDocument/2006/relationships/customXml" Target="../ink/ink282.xml"/><Relationship Id="rId27" Type="http://schemas.openxmlformats.org/officeDocument/2006/relationships/customXml" Target="../ink/ink55.xml"/><Relationship Id="rId69" Type="http://schemas.openxmlformats.org/officeDocument/2006/relationships/customXml" Target="../ink/ink76.xml"/><Relationship Id="rId134" Type="http://schemas.openxmlformats.org/officeDocument/2006/relationships/image" Target="../media/image140.png"/><Relationship Id="rId80" Type="http://schemas.openxmlformats.org/officeDocument/2006/relationships/image" Target="../media/image113.png"/><Relationship Id="rId176" Type="http://schemas.openxmlformats.org/officeDocument/2006/relationships/image" Target="../media/image161.png"/><Relationship Id="rId341" Type="http://schemas.openxmlformats.org/officeDocument/2006/relationships/customXml" Target="../ink/ink212.xml"/><Relationship Id="rId383" Type="http://schemas.openxmlformats.org/officeDocument/2006/relationships/customXml" Target="../ink/ink233.xml"/><Relationship Id="rId439" Type="http://schemas.openxmlformats.org/officeDocument/2006/relationships/customXml" Target="../ink/ink261.xml"/><Relationship Id="rId201" Type="http://schemas.openxmlformats.org/officeDocument/2006/relationships/customXml" Target="../ink/ink142.xml"/><Relationship Id="rId243" Type="http://schemas.openxmlformats.org/officeDocument/2006/relationships/customXml" Target="../ink/ink163.xml"/><Relationship Id="rId285" Type="http://schemas.openxmlformats.org/officeDocument/2006/relationships/customXml" Target="../ink/ink184.xml"/><Relationship Id="rId450" Type="http://schemas.openxmlformats.org/officeDocument/2006/relationships/image" Target="../media/image298.png"/><Relationship Id="rId38" Type="http://schemas.openxmlformats.org/officeDocument/2006/relationships/image" Target="../media/image92.png"/><Relationship Id="rId103" Type="http://schemas.openxmlformats.org/officeDocument/2006/relationships/customXml" Target="../ink/ink93.xml"/><Relationship Id="rId310" Type="http://schemas.openxmlformats.org/officeDocument/2006/relationships/image" Target="../media/image228.png"/><Relationship Id="rId91" Type="http://schemas.openxmlformats.org/officeDocument/2006/relationships/customXml" Target="../ink/ink87.xml"/><Relationship Id="rId145" Type="http://schemas.openxmlformats.org/officeDocument/2006/relationships/customXml" Target="../ink/ink114.xml"/><Relationship Id="rId187" Type="http://schemas.openxmlformats.org/officeDocument/2006/relationships/customXml" Target="../ink/ink135.xml"/><Relationship Id="rId352" Type="http://schemas.openxmlformats.org/officeDocument/2006/relationships/image" Target="../media/image249.png"/><Relationship Id="rId394" Type="http://schemas.openxmlformats.org/officeDocument/2006/relationships/image" Target="../media/image270.png"/><Relationship Id="rId408" Type="http://schemas.openxmlformats.org/officeDocument/2006/relationships/image" Target="../media/image277.png"/><Relationship Id="rId212" Type="http://schemas.openxmlformats.org/officeDocument/2006/relationships/image" Target="../media/image179.png"/><Relationship Id="rId254" Type="http://schemas.openxmlformats.org/officeDocument/2006/relationships/image" Target="../media/image200.png"/><Relationship Id="rId49" Type="http://schemas.openxmlformats.org/officeDocument/2006/relationships/customXml" Target="../ink/ink66.xml"/><Relationship Id="rId114" Type="http://schemas.openxmlformats.org/officeDocument/2006/relationships/image" Target="../media/image130.png"/><Relationship Id="rId296" Type="http://schemas.openxmlformats.org/officeDocument/2006/relationships/image" Target="../media/image221.png"/><Relationship Id="rId461" Type="http://schemas.openxmlformats.org/officeDocument/2006/relationships/customXml" Target="../ink/ink272.xml"/><Relationship Id="rId60" Type="http://schemas.openxmlformats.org/officeDocument/2006/relationships/image" Target="../media/image103.png"/><Relationship Id="rId156" Type="http://schemas.openxmlformats.org/officeDocument/2006/relationships/image" Target="../media/image151.png"/><Relationship Id="rId198" Type="http://schemas.openxmlformats.org/officeDocument/2006/relationships/image" Target="../media/image172.png"/><Relationship Id="rId321" Type="http://schemas.openxmlformats.org/officeDocument/2006/relationships/customXml" Target="../ink/ink202.xml"/><Relationship Id="rId363" Type="http://schemas.openxmlformats.org/officeDocument/2006/relationships/customXml" Target="../ink/ink223.xml"/><Relationship Id="rId419" Type="http://schemas.openxmlformats.org/officeDocument/2006/relationships/customXml" Target="../ink/ink251.xml"/><Relationship Id="rId223" Type="http://schemas.openxmlformats.org/officeDocument/2006/relationships/customXml" Target="../ink/ink153.xml"/><Relationship Id="rId430" Type="http://schemas.openxmlformats.org/officeDocument/2006/relationships/image" Target="../media/image288.png"/><Relationship Id="rId18" Type="http://schemas.openxmlformats.org/officeDocument/2006/relationships/image" Target="../media/image82.png"/><Relationship Id="rId265" Type="http://schemas.openxmlformats.org/officeDocument/2006/relationships/customXml" Target="../ink/ink174.xml"/><Relationship Id="rId472" Type="http://schemas.openxmlformats.org/officeDocument/2006/relationships/image" Target="../media/image309.png"/><Relationship Id="rId125" Type="http://schemas.openxmlformats.org/officeDocument/2006/relationships/customXml" Target="../ink/ink104.xml"/><Relationship Id="rId167" Type="http://schemas.openxmlformats.org/officeDocument/2006/relationships/customXml" Target="../ink/ink125.xml"/><Relationship Id="rId332" Type="http://schemas.openxmlformats.org/officeDocument/2006/relationships/image" Target="../media/image239.png"/><Relationship Id="rId374" Type="http://schemas.openxmlformats.org/officeDocument/2006/relationships/image" Target="../media/image260.png"/><Relationship Id="rId71" Type="http://schemas.openxmlformats.org/officeDocument/2006/relationships/customXml" Target="../ink/ink77.xml"/><Relationship Id="rId234" Type="http://schemas.openxmlformats.org/officeDocument/2006/relationships/image" Target="../media/image190.png"/><Relationship Id="rId2" Type="http://schemas.openxmlformats.org/officeDocument/2006/relationships/image" Target="../media/image73.png"/><Relationship Id="rId29" Type="http://schemas.openxmlformats.org/officeDocument/2006/relationships/customXml" Target="../ink/ink56.xml"/><Relationship Id="rId276" Type="http://schemas.openxmlformats.org/officeDocument/2006/relationships/image" Target="../media/image211.png"/><Relationship Id="rId441" Type="http://schemas.openxmlformats.org/officeDocument/2006/relationships/customXml" Target="../ink/ink262.xml"/><Relationship Id="rId483" Type="http://schemas.openxmlformats.org/officeDocument/2006/relationships/customXml" Target="../ink/ink283.xml"/><Relationship Id="rId40" Type="http://schemas.openxmlformats.org/officeDocument/2006/relationships/image" Target="../media/image93.png"/><Relationship Id="rId136" Type="http://schemas.openxmlformats.org/officeDocument/2006/relationships/image" Target="../media/image141.png"/><Relationship Id="rId178" Type="http://schemas.openxmlformats.org/officeDocument/2006/relationships/image" Target="../media/image162.png"/><Relationship Id="rId301" Type="http://schemas.openxmlformats.org/officeDocument/2006/relationships/customXml" Target="../ink/ink192.xml"/><Relationship Id="rId343" Type="http://schemas.openxmlformats.org/officeDocument/2006/relationships/customXml" Target="../ink/ink213.xml"/><Relationship Id="rId82" Type="http://schemas.openxmlformats.org/officeDocument/2006/relationships/image" Target="../media/image114.png"/><Relationship Id="rId203" Type="http://schemas.openxmlformats.org/officeDocument/2006/relationships/customXml" Target="../ink/ink143.xml"/><Relationship Id="rId385" Type="http://schemas.openxmlformats.org/officeDocument/2006/relationships/customXml" Target="../ink/ink234.xml"/><Relationship Id="rId245" Type="http://schemas.openxmlformats.org/officeDocument/2006/relationships/customXml" Target="../ink/ink164.xml"/><Relationship Id="rId287" Type="http://schemas.openxmlformats.org/officeDocument/2006/relationships/customXml" Target="../ink/ink185.xml"/><Relationship Id="rId410" Type="http://schemas.openxmlformats.org/officeDocument/2006/relationships/image" Target="../media/image278.png"/><Relationship Id="rId452" Type="http://schemas.openxmlformats.org/officeDocument/2006/relationships/image" Target="../media/image299.png"/><Relationship Id="rId105" Type="http://schemas.openxmlformats.org/officeDocument/2006/relationships/customXml" Target="../ink/ink94.xml"/><Relationship Id="rId147" Type="http://schemas.openxmlformats.org/officeDocument/2006/relationships/customXml" Target="../ink/ink115.xml"/><Relationship Id="rId312" Type="http://schemas.openxmlformats.org/officeDocument/2006/relationships/image" Target="../media/image229.png"/><Relationship Id="rId354" Type="http://schemas.openxmlformats.org/officeDocument/2006/relationships/image" Target="../media/image250.png"/><Relationship Id="rId51" Type="http://schemas.openxmlformats.org/officeDocument/2006/relationships/customXml" Target="../ink/ink67.xml"/><Relationship Id="rId93" Type="http://schemas.openxmlformats.org/officeDocument/2006/relationships/customXml" Target="../ink/ink88.xml"/><Relationship Id="rId189" Type="http://schemas.openxmlformats.org/officeDocument/2006/relationships/customXml" Target="../ink/ink136.xml"/><Relationship Id="rId396" Type="http://schemas.openxmlformats.org/officeDocument/2006/relationships/image" Target="../media/image271.png"/><Relationship Id="rId3" Type="http://schemas.openxmlformats.org/officeDocument/2006/relationships/customXml" Target="../ink/ink43.xml"/><Relationship Id="rId214" Type="http://schemas.openxmlformats.org/officeDocument/2006/relationships/image" Target="../media/image180.png"/><Relationship Id="rId235" Type="http://schemas.openxmlformats.org/officeDocument/2006/relationships/customXml" Target="../ink/ink159.xml"/><Relationship Id="rId256" Type="http://schemas.openxmlformats.org/officeDocument/2006/relationships/image" Target="../media/image201.png"/><Relationship Id="rId277" Type="http://schemas.openxmlformats.org/officeDocument/2006/relationships/customXml" Target="../ink/ink180.xml"/><Relationship Id="rId298" Type="http://schemas.openxmlformats.org/officeDocument/2006/relationships/image" Target="../media/image222.png"/><Relationship Id="rId400" Type="http://schemas.openxmlformats.org/officeDocument/2006/relationships/image" Target="../media/image273.png"/><Relationship Id="rId421" Type="http://schemas.openxmlformats.org/officeDocument/2006/relationships/customXml" Target="../ink/ink252.xml"/><Relationship Id="rId442" Type="http://schemas.openxmlformats.org/officeDocument/2006/relationships/image" Target="../media/image294.png"/><Relationship Id="rId463" Type="http://schemas.openxmlformats.org/officeDocument/2006/relationships/customXml" Target="../ink/ink273.xml"/><Relationship Id="rId484" Type="http://schemas.openxmlformats.org/officeDocument/2006/relationships/image" Target="../media/image315.png"/><Relationship Id="rId116" Type="http://schemas.openxmlformats.org/officeDocument/2006/relationships/image" Target="../media/image131.png"/><Relationship Id="rId137" Type="http://schemas.openxmlformats.org/officeDocument/2006/relationships/customXml" Target="../ink/ink110.xml"/><Relationship Id="rId158" Type="http://schemas.openxmlformats.org/officeDocument/2006/relationships/image" Target="../media/image152.png"/><Relationship Id="rId302" Type="http://schemas.openxmlformats.org/officeDocument/2006/relationships/image" Target="../media/image224.png"/><Relationship Id="rId323" Type="http://schemas.openxmlformats.org/officeDocument/2006/relationships/customXml" Target="../ink/ink203.xml"/><Relationship Id="rId344" Type="http://schemas.openxmlformats.org/officeDocument/2006/relationships/image" Target="../media/image245.png"/><Relationship Id="rId20" Type="http://schemas.openxmlformats.org/officeDocument/2006/relationships/image" Target="../media/image83.png"/><Relationship Id="rId41" Type="http://schemas.openxmlformats.org/officeDocument/2006/relationships/customXml" Target="../ink/ink62.xml"/><Relationship Id="rId62" Type="http://schemas.openxmlformats.org/officeDocument/2006/relationships/image" Target="../media/image104.png"/><Relationship Id="rId83" Type="http://schemas.openxmlformats.org/officeDocument/2006/relationships/customXml" Target="../ink/ink83.xml"/><Relationship Id="rId179" Type="http://schemas.openxmlformats.org/officeDocument/2006/relationships/customXml" Target="../ink/ink131.xml"/><Relationship Id="rId365" Type="http://schemas.openxmlformats.org/officeDocument/2006/relationships/customXml" Target="../ink/ink224.xml"/><Relationship Id="rId386" Type="http://schemas.openxmlformats.org/officeDocument/2006/relationships/image" Target="../media/image266.png"/><Relationship Id="rId190" Type="http://schemas.openxmlformats.org/officeDocument/2006/relationships/image" Target="../media/image168.png"/><Relationship Id="rId204" Type="http://schemas.openxmlformats.org/officeDocument/2006/relationships/image" Target="../media/image175.png"/><Relationship Id="rId225" Type="http://schemas.openxmlformats.org/officeDocument/2006/relationships/customXml" Target="../ink/ink154.xml"/><Relationship Id="rId246" Type="http://schemas.openxmlformats.org/officeDocument/2006/relationships/image" Target="../media/image196.png"/><Relationship Id="rId267" Type="http://schemas.openxmlformats.org/officeDocument/2006/relationships/customXml" Target="../ink/ink175.xml"/><Relationship Id="rId288" Type="http://schemas.openxmlformats.org/officeDocument/2006/relationships/image" Target="../media/image217.png"/><Relationship Id="rId411" Type="http://schemas.openxmlformats.org/officeDocument/2006/relationships/customXml" Target="../ink/ink247.xml"/><Relationship Id="rId432" Type="http://schemas.openxmlformats.org/officeDocument/2006/relationships/image" Target="../media/image289.png"/><Relationship Id="rId453" Type="http://schemas.openxmlformats.org/officeDocument/2006/relationships/customXml" Target="../ink/ink268.xml"/><Relationship Id="rId474" Type="http://schemas.openxmlformats.org/officeDocument/2006/relationships/image" Target="../media/image310.png"/><Relationship Id="rId106" Type="http://schemas.openxmlformats.org/officeDocument/2006/relationships/image" Target="../media/image126.png"/><Relationship Id="rId127" Type="http://schemas.openxmlformats.org/officeDocument/2006/relationships/customXml" Target="../ink/ink105.xml"/><Relationship Id="rId313" Type="http://schemas.openxmlformats.org/officeDocument/2006/relationships/customXml" Target="../ink/ink198.xml"/><Relationship Id="rId10" Type="http://schemas.openxmlformats.org/officeDocument/2006/relationships/image" Target="../media/image78.png"/><Relationship Id="rId31" Type="http://schemas.openxmlformats.org/officeDocument/2006/relationships/customXml" Target="../ink/ink57.xml"/><Relationship Id="rId52" Type="http://schemas.openxmlformats.org/officeDocument/2006/relationships/image" Target="../media/image99.png"/><Relationship Id="rId73" Type="http://schemas.openxmlformats.org/officeDocument/2006/relationships/customXml" Target="../ink/ink78.xml"/><Relationship Id="rId94" Type="http://schemas.openxmlformats.org/officeDocument/2006/relationships/image" Target="../media/image120.png"/><Relationship Id="rId148" Type="http://schemas.openxmlformats.org/officeDocument/2006/relationships/image" Target="../media/image147.png"/><Relationship Id="rId169" Type="http://schemas.openxmlformats.org/officeDocument/2006/relationships/customXml" Target="../ink/ink126.xml"/><Relationship Id="rId334" Type="http://schemas.openxmlformats.org/officeDocument/2006/relationships/image" Target="../media/image240.png"/><Relationship Id="rId355" Type="http://schemas.openxmlformats.org/officeDocument/2006/relationships/customXml" Target="../ink/ink219.xml"/><Relationship Id="rId376" Type="http://schemas.openxmlformats.org/officeDocument/2006/relationships/image" Target="../media/image261.png"/><Relationship Id="rId397" Type="http://schemas.openxmlformats.org/officeDocument/2006/relationships/customXml" Target="../ink/ink240.xml"/><Relationship Id="rId4" Type="http://schemas.openxmlformats.org/officeDocument/2006/relationships/image" Target="../media/image75.png"/><Relationship Id="rId180" Type="http://schemas.openxmlformats.org/officeDocument/2006/relationships/image" Target="../media/image163.png"/><Relationship Id="rId215" Type="http://schemas.openxmlformats.org/officeDocument/2006/relationships/customXml" Target="../ink/ink149.xml"/><Relationship Id="rId236" Type="http://schemas.openxmlformats.org/officeDocument/2006/relationships/image" Target="../media/image191.png"/><Relationship Id="rId257" Type="http://schemas.openxmlformats.org/officeDocument/2006/relationships/customXml" Target="../ink/ink170.xml"/><Relationship Id="rId278" Type="http://schemas.openxmlformats.org/officeDocument/2006/relationships/image" Target="../media/image212.png"/><Relationship Id="rId401" Type="http://schemas.openxmlformats.org/officeDocument/2006/relationships/customXml" Target="../ink/ink242.xml"/><Relationship Id="rId422" Type="http://schemas.openxmlformats.org/officeDocument/2006/relationships/image" Target="../media/image284.png"/><Relationship Id="rId443" Type="http://schemas.openxmlformats.org/officeDocument/2006/relationships/customXml" Target="../ink/ink263.xml"/><Relationship Id="rId464" Type="http://schemas.openxmlformats.org/officeDocument/2006/relationships/image" Target="../media/image305.png"/><Relationship Id="rId303" Type="http://schemas.openxmlformats.org/officeDocument/2006/relationships/customXml" Target="../ink/ink193.xml"/><Relationship Id="rId42" Type="http://schemas.openxmlformats.org/officeDocument/2006/relationships/image" Target="../media/image94.png"/><Relationship Id="rId84" Type="http://schemas.openxmlformats.org/officeDocument/2006/relationships/image" Target="../media/image115.png"/><Relationship Id="rId138" Type="http://schemas.openxmlformats.org/officeDocument/2006/relationships/image" Target="../media/image142.png"/><Relationship Id="rId345" Type="http://schemas.openxmlformats.org/officeDocument/2006/relationships/customXml" Target="../ink/ink214.xml"/><Relationship Id="rId387" Type="http://schemas.openxmlformats.org/officeDocument/2006/relationships/customXml" Target="../ink/ink235.xml"/><Relationship Id="rId191" Type="http://schemas.openxmlformats.org/officeDocument/2006/relationships/customXml" Target="../ink/ink137.xml"/><Relationship Id="rId205" Type="http://schemas.openxmlformats.org/officeDocument/2006/relationships/customXml" Target="../ink/ink144.xml"/><Relationship Id="rId247" Type="http://schemas.openxmlformats.org/officeDocument/2006/relationships/customXml" Target="../ink/ink165.xml"/><Relationship Id="rId412" Type="http://schemas.openxmlformats.org/officeDocument/2006/relationships/image" Target="../media/image279.png"/><Relationship Id="rId107" Type="http://schemas.openxmlformats.org/officeDocument/2006/relationships/customXml" Target="../ink/ink95.xml"/><Relationship Id="rId289" Type="http://schemas.openxmlformats.org/officeDocument/2006/relationships/customXml" Target="../ink/ink186.xml"/><Relationship Id="rId454" Type="http://schemas.openxmlformats.org/officeDocument/2006/relationships/image" Target="../media/image300.png"/><Relationship Id="rId11" Type="http://schemas.openxmlformats.org/officeDocument/2006/relationships/customXml" Target="../ink/ink47.xml"/><Relationship Id="rId53" Type="http://schemas.openxmlformats.org/officeDocument/2006/relationships/customXml" Target="../ink/ink68.xml"/><Relationship Id="rId149" Type="http://schemas.openxmlformats.org/officeDocument/2006/relationships/customXml" Target="../ink/ink116.xml"/><Relationship Id="rId314" Type="http://schemas.openxmlformats.org/officeDocument/2006/relationships/image" Target="../media/image230.png"/><Relationship Id="rId356" Type="http://schemas.openxmlformats.org/officeDocument/2006/relationships/image" Target="../media/image251.png"/><Relationship Id="rId398" Type="http://schemas.openxmlformats.org/officeDocument/2006/relationships/image" Target="../media/image272.png"/><Relationship Id="rId95" Type="http://schemas.openxmlformats.org/officeDocument/2006/relationships/customXml" Target="../ink/ink89.xml"/><Relationship Id="rId160" Type="http://schemas.openxmlformats.org/officeDocument/2006/relationships/image" Target="../media/image153.png"/><Relationship Id="rId216" Type="http://schemas.openxmlformats.org/officeDocument/2006/relationships/image" Target="../media/image181.png"/><Relationship Id="rId423" Type="http://schemas.openxmlformats.org/officeDocument/2006/relationships/customXml" Target="../ink/ink253.xml"/><Relationship Id="rId258" Type="http://schemas.openxmlformats.org/officeDocument/2006/relationships/image" Target="../media/image202.png"/><Relationship Id="rId465" Type="http://schemas.openxmlformats.org/officeDocument/2006/relationships/customXml" Target="../ink/ink274.xml"/><Relationship Id="rId22" Type="http://schemas.openxmlformats.org/officeDocument/2006/relationships/image" Target="../media/image84.png"/><Relationship Id="rId64" Type="http://schemas.openxmlformats.org/officeDocument/2006/relationships/image" Target="../media/image105.png"/><Relationship Id="rId118" Type="http://schemas.openxmlformats.org/officeDocument/2006/relationships/image" Target="../media/image132.png"/><Relationship Id="rId325" Type="http://schemas.openxmlformats.org/officeDocument/2006/relationships/customXml" Target="../ink/ink204.xml"/><Relationship Id="rId367" Type="http://schemas.openxmlformats.org/officeDocument/2006/relationships/customXml" Target="../ink/ink225.xml"/><Relationship Id="rId171" Type="http://schemas.openxmlformats.org/officeDocument/2006/relationships/customXml" Target="../ink/ink127.xml"/><Relationship Id="rId227" Type="http://schemas.openxmlformats.org/officeDocument/2006/relationships/customXml" Target="../ink/ink155.xml"/><Relationship Id="rId269" Type="http://schemas.openxmlformats.org/officeDocument/2006/relationships/customXml" Target="../ink/ink176.xml"/><Relationship Id="rId434" Type="http://schemas.openxmlformats.org/officeDocument/2006/relationships/image" Target="../media/image290.png"/><Relationship Id="rId476" Type="http://schemas.openxmlformats.org/officeDocument/2006/relationships/image" Target="../media/image311.png"/><Relationship Id="rId33" Type="http://schemas.openxmlformats.org/officeDocument/2006/relationships/customXml" Target="../ink/ink58.xml"/><Relationship Id="rId129" Type="http://schemas.openxmlformats.org/officeDocument/2006/relationships/customXml" Target="../ink/ink106.xml"/><Relationship Id="rId280" Type="http://schemas.openxmlformats.org/officeDocument/2006/relationships/image" Target="../media/image213.png"/><Relationship Id="rId336" Type="http://schemas.openxmlformats.org/officeDocument/2006/relationships/image" Target="../media/image241.png"/><Relationship Id="rId75" Type="http://schemas.openxmlformats.org/officeDocument/2006/relationships/customXml" Target="../ink/ink79.xml"/><Relationship Id="rId140" Type="http://schemas.openxmlformats.org/officeDocument/2006/relationships/image" Target="../media/image143.png"/><Relationship Id="rId182" Type="http://schemas.openxmlformats.org/officeDocument/2006/relationships/image" Target="../media/image164.png"/><Relationship Id="rId378" Type="http://schemas.openxmlformats.org/officeDocument/2006/relationships/image" Target="../media/image262.png"/><Relationship Id="rId403" Type="http://schemas.openxmlformats.org/officeDocument/2006/relationships/customXml" Target="../ink/ink243.xml"/><Relationship Id="rId6" Type="http://schemas.openxmlformats.org/officeDocument/2006/relationships/image" Target="../media/image76.png"/><Relationship Id="rId238" Type="http://schemas.openxmlformats.org/officeDocument/2006/relationships/image" Target="../media/image192.png"/><Relationship Id="rId445" Type="http://schemas.openxmlformats.org/officeDocument/2006/relationships/customXml" Target="../ink/ink264.xml"/><Relationship Id="rId291" Type="http://schemas.openxmlformats.org/officeDocument/2006/relationships/customXml" Target="../ink/ink187.xml"/><Relationship Id="rId305" Type="http://schemas.openxmlformats.org/officeDocument/2006/relationships/customXml" Target="../ink/ink194.xml"/><Relationship Id="rId347" Type="http://schemas.openxmlformats.org/officeDocument/2006/relationships/customXml" Target="../ink/ink215.xml"/><Relationship Id="rId44" Type="http://schemas.openxmlformats.org/officeDocument/2006/relationships/image" Target="../media/image95.png"/><Relationship Id="rId86" Type="http://schemas.openxmlformats.org/officeDocument/2006/relationships/image" Target="../media/image116.png"/><Relationship Id="rId151" Type="http://schemas.openxmlformats.org/officeDocument/2006/relationships/customXml" Target="../ink/ink117.xml"/><Relationship Id="rId389" Type="http://schemas.openxmlformats.org/officeDocument/2006/relationships/customXml" Target="../ink/ink236.xml"/><Relationship Id="rId193" Type="http://schemas.openxmlformats.org/officeDocument/2006/relationships/customXml" Target="../ink/ink138.xml"/><Relationship Id="rId207" Type="http://schemas.openxmlformats.org/officeDocument/2006/relationships/customXml" Target="../ink/ink145.xml"/><Relationship Id="rId249" Type="http://schemas.openxmlformats.org/officeDocument/2006/relationships/customXml" Target="../ink/ink166.xml"/><Relationship Id="rId414" Type="http://schemas.openxmlformats.org/officeDocument/2006/relationships/image" Target="../media/image280.png"/><Relationship Id="rId456" Type="http://schemas.openxmlformats.org/officeDocument/2006/relationships/image" Target="../media/image301.png"/><Relationship Id="rId13" Type="http://schemas.openxmlformats.org/officeDocument/2006/relationships/customXml" Target="../ink/ink48.xml"/><Relationship Id="rId109" Type="http://schemas.openxmlformats.org/officeDocument/2006/relationships/customXml" Target="../ink/ink96.xml"/><Relationship Id="rId260" Type="http://schemas.openxmlformats.org/officeDocument/2006/relationships/image" Target="../media/image203.png"/><Relationship Id="rId316" Type="http://schemas.openxmlformats.org/officeDocument/2006/relationships/image" Target="../media/image231.png"/><Relationship Id="rId55" Type="http://schemas.openxmlformats.org/officeDocument/2006/relationships/customXml" Target="../ink/ink69.xml"/><Relationship Id="rId97" Type="http://schemas.openxmlformats.org/officeDocument/2006/relationships/customXml" Target="../ink/ink90.xml"/><Relationship Id="rId120" Type="http://schemas.openxmlformats.org/officeDocument/2006/relationships/image" Target="../media/image133.png"/><Relationship Id="rId358" Type="http://schemas.openxmlformats.org/officeDocument/2006/relationships/image" Target="../media/image252.png"/><Relationship Id="rId162" Type="http://schemas.openxmlformats.org/officeDocument/2006/relationships/image" Target="../media/image154.png"/><Relationship Id="rId218" Type="http://schemas.openxmlformats.org/officeDocument/2006/relationships/image" Target="../media/image182.png"/><Relationship Id="rId425" Type="http://schemas.openxmlformats.org/officeDocument/2006/relationships/customXml" Target="../ink/ink254.xml"/><Relationship Id="rId467" Type="http://schemas.openxmlformats.org/officeDocument/2006/relationships/customXml" Target="../ink/ink275.xml"/><Relationship Id="rId271" Type="http://schemas.openxmlformats.org/officeDocument/2006/relationships/customXml" Target="../ink/ink177.xml"/><Relationship Id="rId24" Type="http://schemas.openxmlformats.org/officeDocument/2006/relationships/image" Target="../media/image85.png"/><Relationship Id="rId66" Type="http://schemas.openxmlformats.org/officeDocument/2006/relationships/image" Target="../media/image106.png"/><Relationship Id="rId131" Type="http://schemas.openxmlformats.org/officeDocument/2006/relationships/customXml" Target="../ink/ink107.xml"/><Relationship Id="rId327" Type="http://schemas.openxmlformats.org/officeDocument/2006/relationships/customXml" Target="../ink/ink205.xml"/><Relationship Id="rId369" Type="http://schemas.openxmlformats.org/officeDocument/2006/relationships/customXml" Target="../ink/ink226.xml"/><Relationship Id="rId173" Type="http://schemas.openxmlformats.org/officeDocument/2006/relationships/customXml" Target="../ink/ink128.xml"/><Relationship Id="rId229" Type="http://schemas.openxmlformats.org/officeDocument/2006/relationships/customXml" Target="../ink/ink156.xml"/><Relationship Id="rId380" Type="http://schemas.openxmlformats.org/officeDocument/2006/relationships/image" Target="../media/image263.png"/><Relationship Id="rId436" Type="http://schemas.openxmlformats.org/officeDocument/2006/relationships/image" Target="../media/image291.png"/><Relationship Id="rId240" Type="http://schemas.openxmlformats.org/officeDocument/2006/relationships/image" Target="../media/image193.png"/><Relationship Id="rId478" Type="http://schemas.openxmlformats.org/officeDocument/2006/relationships/image" Target="../media/image312.png"/><Relationship Id="rId35" Type="http://schemas.openxmlformats.org/officeDocument/2006/relationships/customXml" Target="../ink/ink59.xml"/><Relationship Id="rId77" Type="http://schemas.openxmlformats.org/officeDocument/2006/relationships/customXml" Target="../ink/ink80.xml"/><Relationship Id="rId100" Type="http://schemas.openxmlformats.org/officeDocument/2006/relationships/image" Target="../media/image123.png"/><Relationship Id="rId282" Type="http://schemas.openxmlformats.org/officeDocument/2006/relationships/image" Target="../media/image214.png"/><Relationship Id="rId338" Type="http://schemas.openxmlformats.org/officeDocument/2006/relationships/image" Target="../media/image242.png"/><Relationship Id="rId8" Type="http://schemas.openxmlformats.org/officeDocument/2006/relationships/image" Target="../media/image77.png"/><Relationship Id="rId142" Type="http://schemas.openxmlformats.org/officeDocument/2006/relationships/image" Target="../media/image144.png"/><Relationship Id="rId184" Type="http://schemas.openxmlformats.org/officeDocument/2006/relationships/image" Target="../media/image165.png"/><Relationship Id="rId391" Type="http://schemas.openxmlformats.org/officeDocument/2006/relationships/customXml" Target="../ink/ink237.xml"/><Relationship Id="rId405" Type="http://schemas.openxmlformats.org/officeDocument/2006/relationships/customXml" Target="../ink/ink244.xml"/><Relationship Id="rId447" Type="http://schemas.openxmlformats.org/officeDocument/2006/relationships/customXml" Target="../ink/ink265.xml"/><Relationship Id="rId251" Type="http://schemas.openxmlformats.org/officeDocument/2006/relationships/customXml" Target="../ink/ink167.xml"/><Relationship Id="rId46" Type="http://schemas.openxmlformats.org/officeDocument/2006/relationships/image" Target="../media/image96.png"/><Relationship Id="rId293" Type="http://schemas.openxmlformats.org/officeDocument/2006/relationships/customXml" Target="../ink/ink188.xml"/><Relationship Id="rId307" Type="http://schemas.openxmlformats.org/officeDocument/2006/relationships/customXml" Target="../ink/ink195.xml"/><Relationship Id="rId349" Type="http://schemas.openxmlformats.org/officeDocument/2006/relationships/customXml" Target="../ink/ink216.xml"/><Relationship Id="rId88" Type="http://schemas.openxmlformats.org/officeDocument/2006/relationships/image" Target="../media/image117.png"/><Relationship Id="rId111" Type="http://schemas.openxmlformats.org/officeDocument/2006/relationships/customXml" Target="../ink/ink97.xml"/><Relationship Id="rId153" Type="http://schemas.openxmlformats.org/officeDocument/2006/relationships/customXml" Target="../ink/ink118.xml"/><Relationship Id="rId195" Type="http://schemas.openxmlformats.org/officeDocument/2006/relationships/customXml" Target="../ink/ink139.xml"/><Relationship Id="rId209" Type="http://schemas.openxmlformats.org/officeDocument/2006/relationships/customXml" Target="../ink/ink146.xml"/><Relationship Id="rId360" Type="http://schemas.openxmlformats.org/officeDocument/2006/relationships/image" Target="../media/image253.png"/><Relationship Id="rId416" Type="http://schemas.openxmlformats.org/officeDocument/2006/relationships/image" Target="../media/image281.png"/><Relationship Id="rId220" Type="http://schemas.openxmlformats.org/officeDocument/2006/relationships/image" Target="../media/image183.png"/><Relationship Id="rId458" Type="http://schemas.openxmlformats.org/officeDocument/2006/relationships/image" Target="../media/image302.png"/><Relationship Id="rId15" Type="http://schemas.openxmlformats.org/officeDocument/2006/relationships/customXml" Target="../ink/ink49.xml"/><Relationship Id="rId57" Type="http://schemas.openxmlformats.org/officeDocument/2006/relationships/customXml" Target="../ink/ink70.xml"/><Relationship Id="rId262" Type="http://schemas.openxmlformats.org/officeDocument/2006/relationships/image" Target="../media/image204.png"/><Relationship Id="rId318" Type="http://schemas.openxmlformats.org/officeDocument/2006/relationships/image" Target="../media/image232.png"/><Relationship Id="rId99" Type="http://schemas.openxmlformats.org/officeDocument/2006/relationships/customXml" Target="../ink/ink91.xml"/><Relationship Id="rId122" Type="http://schemas.openxmlformats.org/officeDocument/2006/relationships/image" Target="../media/image134.png"/><Relationship Id="rId164" Type="http://schemas.openxmlformats.org/officeDocument/2006/relationships/image" Target="../media/image155.png"/><Relationship Id="rId371" Type="http://schemas.openxmlformats.org/officeDocument/2006/relationships/customXml" Target="../ink/ink227.xml"/><Relationship Id="rId427" Type="http://schemas.openxmlformats.org/officeDocument/2006/relationships/customXml" Target="../ink/ink255.xml"/><Relationship Id="rId469" Type="http://schemas.openxmlformats.org/officeDocument/2006/relationships/customXml" Target="../ink/ink276.xml"/><Relationship Id="rId26" Type="http://schemas.openxmlformats.org/officeDocument/2006/relationships/image" Target="../media/image86.png"/><Relationship Id="rId231" Type="http://schemas.openxmlformats.org/officeDocument/2006/relationships/customXml" Target="../ink/ink157.xml"/><Relationship Id="rId273" Type="http://schemas.openxmlformats.org/officeDocument/2006/relationships/customXml" Target="../ink/ink178.xml"/><Relationship Id="rId329" Type="http://schemas.openxmlformats.org/officeDocument/2006/relationships/customXml" Target="../ink/ink206.xml"/><Relationship Id="rId480" Type="http://schemas.openxmlformats.org/officeDocument/2006/relationships/image" Target="../media/image313.png"/><Relationship Id="rId68" Type="http://schemas.openxmlformats.org/officeDocument/2006/relationships/image" Target="../media/image107.png"/><Relationship Id="rId133" Type="http://schemas.openxmlformats.org/officeDocument/2006/relationships/customXml" Target="../ink/ink108.xml"/><Relationship Id="rId175" Type="http://schemas.openxmlformats.org/officeDocument/2006/relationships/customXml" Target="../ink/ink129.xml"/><Relationship Id="rId340" Type="http://schemas.openxmlformats.org/officeDocument/2006/relationships/image" Target="../media/image243.png"/><Relationship Id="rId200" Type="http://schemas.openxmlformats.org/officeDocument/2006/relationships/image" Target="../media/image173.png"/><Relationship Id="rId382" Type="http://schemas.openxmlformats.org/officeDocument/2006/relationships/image" Target="../media/image264.png"/><Relationship Id="rId438" Type="http://schemas.openxmlformats.org/officeDocument/2006/relationships/image" Target="../media/image292.png"/><Relationship Id="rId242" Type="http://schemas.openxmlformats.org/officeDocument/2006/relationships/image" Target="../media/image194.png"/><Relationship Id="rId284" Type="http://schemas.openxmlformats.org/officeDocument/2006/relationships/image" Target="../media/image215.png"/><Relationship Id="rId37" Type="http://schemas.openxmlformats.org/officeDocument/2006/relationships/customXml" Target="../ink/ink60.xml"/><Relationship Id="rId79" Type="http://schemas.openxmlformats.org/officeDocument/2006/relationships/customXml" Target="../ink/ink81.xml"/><Relationship Id="rId102" Type="http://schemas.openxmlformats.org/officeDocument/2006/relationships/image" Target="../media/image124.png"/><Relationship Id="rId144" Type="http://schemas.openxmlformats.org/officeDocument/2006/relationships/image" Target="../media/image145.png"/><Relationship Id="rId90" Type="http://schemas.openxmlformats.org/officeDocument/2006/relationships/image" Target="../media/image118.png"/><Relationship Id="rId186" Type="http://schemas.openxmlformats.org/officeDocument/2006/relationships/image" Target="../media/image166.png"/><Relationship Id="rId351" Type="http://schemas.openxmlformats.org/officeDocument/2006/relationships/customXml" Target="../ink/ink217.xml"/><Relationship Id="rId393" Type="http://schemas.openxmlformats.org/officeDocument/2006/relationships/customXml" Target="../ink/ink238.xml"/><Relationship Id="rId407" Type="http://schemas.openxmlformats.org/officeDocument/2006/relationships/customXml" Target="../ink/ink245.xml"/><Relationship Id="rId449" Type="http://schemas.openxmlformats.org/officeDocument/2006/relationships/customXml" Target="../ink/ink266.xml"/><Relationship Id="rId211" Type="http://schemas.openxmlformats.org/officeDocument/2006/relationships/customXml" Target="../ink/ink147.xml"/><Relationship Id="rId253" Type="http://schemas.openxmlformats.org/officeDocument/2006/relationships/customXml" Target="../ink/ink168.xml"/><Relationship Id="rId295" Type="http://schemas.openxmlformats.org/officeDocument/2006/relationships/customXml" Target="../ink/ink189.xml"/><Relationship Id="rId309" Type="http://schemas.openxmlformats.org/officeDocument/2006/relationships/customXml" Target="../ink/ink196.xml"/><Relationship Id="rId460" Type="http://schemas.openxmlformats.org/officeDocument/2006/relationships/image" Target="../media/image303.png"/><Relationship Id="rId48" Type="http://schemas.openxmlformats.org/officeDocument/2006/relationships/image" Target="../media/image97.png"/><Relationship Id="rId113" Type="http://schemas.openxmlformats.org/officeDocument/2006/relationships/customXml" Target="../ink/ink98.xml"/><Relationship Id="rId320" Type="http://schemas.openxmlformats.org/officeDocument/2006/relationships/image" Target="../media/image233.png"/><Relationship Id="rId155" Type="http://schemas.openxmlformats.org/officeDocument/2006/relationships/customXml" Target="../ink/ink119.xml"/><Relationship Id="rId197" Type="http://schemas.openxmlformats.org/officeDocument/2006/relationships/customXml" Target="../ink/ink140.xml"/><Relationship Id="rId362" Type="http://schemas.openxmlformats.org/officeDocument/2006/relationships/image" Target="../media/image254.png"/><Relationship Id="rId418" Type="http://schemas.openxmlformats.org/officeDocument/2006/relationships/image" Target="../media/image282.png"/><Relationship Id="rId222" Type="http://schemas.openxmlformats.org/officeDocument/2006/relationships/image" Target="../media/image184.png"/><Relationship Id="rId264" Type="http://schemas.openxmlformats.org/officeDocument/2006/relationships/image" Target="../media/image205.png"/><Relationship Id="rId471" Type="http://schemas.openxmlformats.org/officeDocument/2006/relationships/customXml" Target="../ink/ink277.xml"/><Relationship Id="rId17" Type="http://schemas.openxmlformats.org/officeDocument/2006/relationships/customXml" Target="../ink/ink50.xml"/><Relationship Id="rId59" Type="http://schemas.openxmlformats.org/officeDocument/2006/relationships/customXml" Target="../ink/ink71.xml"/><Relationship Id="rId124" Type="http://schemas.openxmlformats.org/officeDocument/2006/relationships/image" Target="../media/image135.png"/><Relationship Id="rId70" Type="http://schemas.openxmlformats.org/officeDocument/2006/relationships/image" Target="../media/image108.png"/><Relationship Id="rId166" Type="http://schemas.openxmlformats.org/officeDocument/2006/relationships/image" Target="../media/image156.png"/><Relationship Id="rId331" Type="http://schemas.openxmlformats.org/officeDocument/2006/relationships/customXml" Target="../ink/ink207.xml"/><Relationship Id="rId373" Type="http://schemas.openxmlformats.org/officeDocument/2006/relationships/customXml" Target="../ink/ink228.xml"/><Relationship Id="rId429" Type="http://schemas.openxmlformats.org/officeDocument/2006/relationships/customXml" Target="../ink/ink256.xml"/><Relationship Id="rId1" Type="http://schemas.openxmlformats.org/officeDocument/2006/relationships/slideLayout" Target="../slideLayouts/slideLayout2.xml"/><Relationship Id="rId233" Type="http://schemas.openxmlformats.org/officeDocument/2006/relationships/customXml" Target="../ink/ink158.xml"/><Relationship Id="rId440" Type="http://schemas.openxmlformats.org/officeDocument/2006/relationships/image" Target="../media/image293.png"/><Relationship Id="rId28" Type="http://schemas.openxmlformats.org/officeDocument/2006/relationships/image" Target="../media/image87.png"/><Relationship Id="rId275" Type="http://schemas.openxmlformats.org/officeDocument/2006/relationships/customXml" Target="../ink/ink179.xml"/><Relationship Id="rId300" Type="http://schemas.openxmlformats.org/officeDocument/2006/relationships/image" Target="../media/image223.png"/><Relationship Id="rId482" Type="http://schemas.openxmlformats.org/officeDocument/2006/relationships/image" Target="../media/image314.png"/><Relationship Id="rId81" Type="http://schemas.openxmlformats.org/officeDocument/2006/relationships/customXml" Target="../ink/ink82.xml"/><Relationship Id="rId135" Type="http://schemas.openxmlformats.org/officeDocument/2006/relationships/customXml" Target="../ink/ink109.xml"/><Relationship Id="rId177" Type="http://schemas.openxmlformats.org/officeDocument/2006/relationships/customXml" Target="../ink/ink130.xml"/><Relationship Id="rId342" Type="http://schemas.openxmlformats.org/officeDocument/2006/relationships/image" Target="../media/image244.png"/><Relationship Id="rId384" Type="http://schemas.openxmlformats.org/officeDocument/2006/relationships/image" Target="../media/image265.png"/><Relationship Id="rId202" Type="http://schemas.openxmlformats.org/officeDocument/2006/relationships/image" Target="../media/image174.png"/><Relationship Id="rId244" Type="http://schemas.openxmlformats.org/officeDocument/2006/relationships/image" Target="../media/image195.png"/><Relationship Id="rId39" Type="http://schemas.openxmlformats.org/officeDocument/2006/relationships/customXml" Target="../ink/ink61.xml"/><Relationship Id="rId286" Type="http://schemas.openxmlformats.org/officeDocument/2006/relationships/image" Target="../media/image216.png"/><Relationship Id="rId451" Type="http://schemas.openxmlformats.org/officeDocument/2006/relationships/customXml" Target="../ink/ink267.xml"/><Relationship Id="rId50" Type="http://schemas.openxmlformats.org/officeDocument/2006/relationships/image" Target="../media/image98.png"/><Relationship Id="rId104" Type="http://schemas.openxmlformats.org/officeDocument/2006/relationships/image" Target="../media/image125.png"/><Relationship Id="rId146" Type="http://schemas.openxmlformats.org/officeDocument/2006/relationships/image" Target="../media/image146.png"/><Relationship Id="rId188" Type="http://schemas.openxmlformats.org/officeDocument/2006/relationships/image" Target="../media/image167.png"/><Relationship Id="rId311" Type="http://schemas.openxmlformats.org/officeDocument/2006/relationships/customXml" Target="../ink/ink197.xml"/><Relationship Id="rId353" Type="http://schemas.openxmlformats.org/officeDocument/2006/relationships/customXml" Target="../ink/ink218.xml"/><Relationship Id="rId395" Type="http://schemas.openxmlformats.org/officeDocument/2006/relationships/customXml" Target="../ink/ink239.xml"/><Relationship Id="rId409" Type="http://schemas.openxmlformats.org/officeDocument/2006/relationships/customXml" Target="../ink/ink246.xml"/><Relationship Id="rId92" Type="http://schemas.openxmlformats.org/officeDocument/2006/relationships/image" Target="../media/image119.png"/><Relationship Id="rId213" Type="http://schemas.openxmlformats.org/officeDocument/2006/relationships/customXml" Target="../ink/ink148.xml"/><Relationship Id="rId420" Type="http://schemas.openxmlformats.org/officeDocument/2006/relationships/image" Target="../media/image283.png"/><Relationship Id="rId255" Type="http://schemas.openxmlformats.org/officeDocument/2006/relationships/customXml" Target="../ink/ink169.xml"/><Relationship Id="rId297" Type="http://schemas.openxmlformats.org/officeDocument/2006/relationships/customXml" Target="../ink/ink190.xml"/><Relationship Id="rId462" Type="http://schemas.openxmlformats.org/officeDocument/2006/relationships/image" Target="../media/image304.png"/><Relationship Id="rId115" Type="http://schemas.openxmlformats.org/officeDocument/2006/relationships/customXml" Target="../ink/ink99.xml"/><Relationship Id="rId157" Type="http://schemas.openxmlformats.org/officeDocument/2006/relationships/customXml" Target="../ink/ink120.xml"/><Relationship Id="rId322" Type="http://schemas.openxmlformats.org/officeDocument/2006/relationships/image" Target="../media/image234.png"/><Relationship Id="rId364" Type="http://schemas.openxmlformats.org/officeDocument/2006/relationships/image" Target="../media/image255.png"/><Relationship Id="rId61" Type="http://schemas.openxmlformats.org/officeDocument/2006/relationships/customXml" Target="../ink/ink72.xml"/><Relationship Id="rId199" Type="http://schemas.openxmlformats.org/officeDocument/2006/relationships/customXml" Target="../ink/ink141.xml"/><Relationship Id="rId19" Type="http://schemas.openxmlformats.org/officeDocument/2006/relationships/customXml" Target="../ink/ink51.xml"/><Relationship Id="rId224" Type="http://schemas.openxmlformats.org/officeDocument/2006/relationships/image" Target="../media/image185.png"/><Relationship Id="rId266" Type="http://schemas.openxmlformats.org/officeDocument/2006/relationships/image" Target="../media/image206.png"/><Relationship Id="rId431" Type="http://schemas.openxmlformats.org/officeDocument/2006/relationships/customXml" Target="../ink/ink257.xml"/><Relationship Id="rId473" Type="http://schemas.openxmlformats.org/officeDocument/2006/relationships/customXml" Target="../ink/ink278.xml"/><Relationship Id="rId30" Type="http://schemas.openxmlformats.org/officeDocument/2006/relationships/image" Target="../media/image88.png"/><Relationship Id="rId126" Type="http://schemas.openxmlformats.org/officeDocument/2006/relationships/image" Target="../media/image136.png"/><Relationship Id="rId168" Type="http://schemas.openxmlformats.org/officeDocument/2006/relationships/image" Target="../media/image157.png"/><Relationship Id="rId333" Type="http://schemas.openxmlformats.org/officeDocument/2006/relationships/customXml" Target="../ink/ink208.xml"/><Relationship Id="rId72" Type="http://schemas.openxmlformats.org/officeDocument/2006/relationships/image" Target="../media/image109.png"/><Relationship Id="rId375" Type="http://schemas.openxmlformats.org/officeDocument/2006/relationships/customXml" Target="../ink/ink229.xml"/></Relationships>
</file>

<file path=ppt/slides/_rels/slide26.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75.emf"/><Relationship Id="rId4" Type="http://schemas.openxmlformats.org/officeDocument/2006/relationships/image" Target="../media/image74.emf"/></Relationships>
</file>

<file path=ppt/slides/_rels/slide27.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7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6" Type="http://schemas.openxmlformats.org/officeDocument/2006/relationships/image" Target="../media/image331.png"/><Relationship Id="rId21" Type="http://schemas.openxmlformats.org/officeDocument/2006/relationships/customXml" Target="../ink/ink292.xml"/><Relationship Id="rId42" Type="http://schemas.openxmlformats.org/officeDocument/2006/relationships/image" Target="../media/image339.png"/><Relationship Id="rId47" Type="http://schemas.openxmlformats.org/officeDocument/2006/relationships/customXml" Target="../ink/ink305.xml"/><Relationship Id="rId63" Type="http://schemas.openxmlformats.org/officeDocument/2006/relationships/customXml" Target="../ink/ink313.xml"/><Relationship Id="rId68" Type="http://schemas.openxmlformats.org/officeDocument/2006/relationships/image" Target="../media/image352.png"/><Relationship Id="rId84" Type="http://schemas.openxmlformats.org/officeDocument/2006/relationships/image" Target="../media/image360.png"/><Relationship Id="rId89" Type="http://schemas.openxmlformats.org/officeDocument/2006/relationships/customXml" Target="../ink/ink326.xml"/><Relationship Id="rId16" Type="http://schemas.openxmlformats.org/officeDocument/2006/relationships/image" Target="../media/image326.png"/><Relationship Id="rId11" Type="http://schemas.openxmlformats.org/officeDocument/2006/relationships/customXml" Target="../ink/ink287.xml"/><Relationship Id="rId32" Type="http://schemas.openxmlformats.org/officeDocument/2006/relationships/image" Target="../media/image334.png"/><Relationship Id="rId37" Type="http://schemas.openxmlformats.org/officeDocument/2006/relationships/customXml" Target="../ink/ink300.xml"/><Relationship Id="rId53" Type="http://schemas.openxmlformats.org/officeDocument/2006/relationships/customXml" Target="../ink/ink308.xml"/><Relationship Id="rId58" Type="http://schemas.openxmlformats.org/officeDocument/2006/relationships/image" Target="../media/image347.png"/><Relationship Id="rId74" Type="http://schemas.openxmlformats.org/officeDocument/2006/relationships/image" Target="../media/image355.png"/><Relationship Id="rId79" Type="http://schemas.openxmlformats.org/officeDocument/2006/relationships/customXml" Target="../ink/ink321.xml"/><Relationship Id="rId102" Type="http://schemas.openxmlformats.org/officeDocument/2006/relationships/image" Target="../media/image369.png"/><Relationship Id="rId5" Type="http://schemas.openxmlformats.org/officeDocument/2006/relationships/customXml" Target="../ink/ink284.xml"/><Relationship Id="rId90" Type="http://schemas.openxmlformats.org/officeDocument/2006/relationships/image" Target="../media/image363.png"/><Relationship Id="rId95" Type="http://schemas.openxmlformats.org/officeDocument/2006/relationships/customXml" Target="../ink/ink329.xml"/><Relationship Id="rId22" Type="http://schemas.openxmlformats.org/officeDocument/2006/relationships/image" Target="../media/image329.png"/><Relationship Id="rId27" Type="http://schemas.openxmlformats.org/officeDocument/2006/relationships/customXml" Target="../ink/ink295.xml"/><Relationship Id="rId43" Type="http://schemas.openxmlformats.org/officeDocument/2006/relationships/customXml" Target="../ink/ink303.xml"/><Relationship Id="rId48" Type="http://schemas.openxmlformats.org/officeDocument/2006/relationships/image" Target="../media/image342.png"/><Relationship Id="rId64" Type="http://schemas.openxmlformats.org/officeDocument/2006/relationships/image" Target="../media/image350.png"/><Relationship Id="rId69" Type="http://schemas.openxmlformats.org/officeDocument/2006/relationships/customXml" Target="../ink/ink316.xml"/><Relationship Id="rId80" Type="http://schemas.openxmlformats.org/officeDocument/2006/relationships/image" Target="../media/image358.png"/><Relationship Id="rId85" Type="http://schemas.openxmlformats.org/officeDocument/2006/relationships/customXml" Target="../ink/ink324.xml"/><Relationship Id="rId12" Type="http://schemas.openxmlformats.org/officeDocument/2006/relationships/image" Target="../media/image324.png"/><Relationship Id="rId17" Type="http://schemas.openxmlformats.org/officeDocument/2006/relationships/customXml" Target="../ink/ink290.xml"/><Relationship Id="rId25" Type="http://schemas.openxmlformats.org/officeDocument/2006/relationships/customXml" Target="../ink/ink294.xml"/><Relationship Id="rId33" Type="http://schemas.openxmlformats.org/officeDocument/2006/relationships/customXml" Target="../ink/ink298.xml"/><Relationship Id="rId38" Type="http://schemas.openxmlformats.org/officeDocument/2006/relationships/image" Target="../media/image337.png"/><Relationship Id="rId46" Type="http://schemas.openxmlformats.org/officeDocument/2006/relationships/image" Target="../media/image341.png"/><Relationship Id="rId59" Type="http://schemas.openxmlformats.org/officeDocument/2006/relationships/customXml" Target="../ink/ink311.xml"/><Relationship Id="rId67" Type="http://schemas.openxmlformats.org/officeDocument/2006/relationships/customXml" Target="../ink/ink315.xml"/><Relationship Id="rId103" Type="http://schemas.openxmlformats.org/officeDocument/2006/relationships/customXml" Target="../ink/ink333.xml"/><Relationship Id="rId20" Type="http://schemas.openxmlformats.org/officeDocument/2006/relationships/image" Target="../media/image328.png"/><Relationship Id="rId41" Type="http://schemas.openxmlformats.org/officeDocument/2006/relationships/customXml" Target="../ink/ink302.xml"/><Relationship Id="rId54" Type="http://schemas.openxmlformats.org/officeDocument/2006/relationships/image" Target="../media/image345.png"/><Relationship Id="rId62" Type="http://schemas.openxmlformats.org/officeDocument/2006/relationships/image" Target="../media/image349.png"/><Relationship Id="rId70" Type="http://schemas.openxmlformats.org/officeDocument/2006/relationships/image" Target="../media/image353.png"/><Relationship Id="rId75" Type="http://schemas.openxmlformats.org/officeDocument/2006/relationships/customXml" Target="../ink/ink319.xml"/><Relationship Id="rId83" Type="http://schemas.openxmlformats.org/officeDocument/2006/relationships/customXml" Target="../ink/ink323.xml"/><Relationship Id="rId88" Type="http://schemas.openxmlformats.org/officeDocument/2006/relationships/image" Target="../media/image362.png"/><Relationship Id="rId91" Type="http://schemas.openxmlformats.org/officeDocument/2006/relationships/customXml" Target="../ink/ink327.xml"/><Relationship Id="rId96" Type="http://schemas.openxmlformats.org/officeDocument/2006/relationships/image" Target="../media/image366.png"/><Relationship Id="rId1" Type="http://schemas.openxmlformats.org/officeDocument/2006/relationships/tags" Target="../tags/tag23.xml"/><Relationship Id="rId6" Type="http://schemas.openxmlformats.org/officeDocument/2006/relationships/image" Target="../media/image321.png"/><Relationship Id="rId15" Type="http://schemas.openxmlformats.org/officeDocument/2006/relationships/customXml" Target="../ink/ink289.xml"/><Relationship Id="rId23" Type="http://schemas.openxmlformats.org/officeDocument/2006/relationships/customXml" Target="../ink/ink293.xml"/><Relationship Id="rId28" Type="http://schemas.openxmlformats.org/officeDocument/2006/relationships/image" Target="../media/image332.png"/><Relationship Id="rId36" Type="http://schemas.openxmlformats.org/officeDocument/2006/relationships/image" Target="../media/image336.png"/><Relationship Id="rId49" Type="http://schemas.openxmlformats.org/officeDocument/2006/relationships/customXml" Target="../ink/ink306.xml"/><Relationship Id="rId57" Type="http://schemas.openxmlformats.org/officeDocument/2006/relationships/customXml" Target="../ink/ink310.xml"/><Relationship Id="rId10" Type="http://schemas.openxmlformats.org/officeDocument/2006/relationships/image" Target="../media/image323.png"/><Relationship Id="rId31" Type="http://schemas.openxmlformats.org/officeDocument/2006/relationships/customXml" Target="../ink/ink297.xml"/><Relationship Id="rId44" Type="http://schemas.openxmlformats.org/officeDocument/2006/relationships/image" Target="../media/image340.png"/><Relationship Id="rId52" Type="http://schemas.openxmlformats.org/officeDocument/2006/relationships/image" Target="../media/image344.png"/><Relationship Id="rId60" Type="http://schemas.openxmlformats.org/officeDocument/2006/relationships/image" Target="../media/image348.png"/><Relationship Id="rId65" Type="http://schemas.openxmlformats.org/officeDocument/2006/relationships/customXml" Target="../ink/ink314.xml"/><Relationship Id="rId73" Type="http://schemas.openxmlformats.org/officeDocument/2006/relationships/customXml" Target="../ink/ink318.xml"/><Relationship Id="rId78" Type="http://schemas.openxmlformats.org/officeDocument/2006/relationships/image" Target="../media/image357.png"/><Relationship Id="rId81" Type="http://schemas.openxmlformats.org/officeDocument/2006/relationships/customXml" Target="../ink/ink322.xml"/><Relationship Id="rId86" Type="http://schemas.openxmlformats.org/officeDocument/2006/relationships/image" Target="../media/image361.png"/><Relationship Id="rId94" Type="http://schemas.openxmlformats.org/officeDocument/2006/relationships/image" Target="../media/image365.png"/><Relationship Id="rId99" Type="http://schemas.openxmlformats.org/officeDocument/2006/relationships/customXml" Target="../ink/ink331.xml"/><Relationship Id="rId101" Type="http://schemas.openxmlformats.org/officeDocument/2006/relationships/customXml" Target="../ink/ink332.xml"/><Relationship Id="rId4" Type="http://schemas.openxmlformats.org/officeDocument/2006/relationships/image" Target="../media/image317.png"/><Relationship Id="rId9" Type="http://schemas.openxmlformats.org/officeDocument/2006/relationships/customXml" Target="../ink/ink286.xml"/><Relationship Id="rId13" Type="http://schemas.openxmlformats.org/officeDocument/2006/relationships/customXml" Target="../ink/ink288.xml"/><Relationship Id="rId18" Type="http://schemas.openxmlformats.org/officeDocument/2006/relationships/image" Target="../media/image327.png"/><Relationship Id="rId39" Type="http://schemas.openxmlformats.org/officeDocument/2006/relationships/customXml" Target="../ink/ink301.xml"/><Relationship Id="rId34" Type="http://schemas.openxmlformats.org/officeDocument/2006/relationships/image" Target="../media/image335.png"/><Relationship Id="rId50" Type="http://schemas.openxmlformats.org/officeDocument/2006/relationships/image" Target="../media/image343.png"/><Relationship Id="rId55" Type="http://schemas.openxmlformats.org/officeDocument/2006/relationships/customXml" Target="../ink/ink309.xml"/><Relationship Id="rId76" Type="http://schemas.openxmlformats.org/officeDocument/2006/relationships/image" Target="../media/image356.png"/><Relationship Id="rId97" Type="http://schemas.openxmlformats.org/officeDocument/2006/relationships/customXml" Target="../ink/ink330.xml"/><Relationship Id="rId104" Type="http://schemas.openxmlformats.org/officeDocument/2006/relationships/image" Target="../media/image370.png"/><Relationship Id="rId7" Type="http://schemas.openxmlformats.org/officeDocument/2006/relationships/customXml" Target="../ink/ink285.xml"/><Relationship Id="rId71" Type="http://schemas.openxmlformats.org/officeDocument/2006/relationships/customXml" Target="../ink/ink317.xml"/><Relationship Id="rId92" Type="http://schemas.openxmlformats.org/officeDocument/2006/relationships/image" Target="../media/image364.png"/><Relationship Id="rId2" Type="http://schemas.openxmlformats.org/officeDocument/2006/relationships/slideLayout" Target="../slideLayouts/slideLayout7.xml"/><Relationship Id="rId29" Type="http://schemas.openxmlformats.org/officeDocument/2006/relationships/customXml" Target="../ink/ink296.xml"/><Relationship Id="rId24" Type="http://schemas.openxmlformats.org/officeDocument/2006/relationships/image" Target="../media/image330.png"/><Relationship Id="rId40" Type="http://schemas.openxmlformats.org/officeDocument/2006/relationships/image" Target="../media/image338.png"/><Relationship Id="rId45" Type="http://schemas.openxmlformats.org/officeDocument/2006/relationships/customXml" Target="../ink/ink304.xml"/><Relationship Id="rId66" Type="http://schemas.openxmlformats.org/officeDocument/2006/relationships/image" Target="../media/image351.png"/><Relationship Id="rId87" Type="http://schemas.openxmlformats.org/officeDocument/2006/relationships/customXml" Target="../ink/ink325.xml"/><Relationship Id="rId61" Type="http://schemas.openxmlformats.org/officeDocument/2006/relationships/customXml" Target="../ink/ink312.xml"/><Relationship Id="rId82" Type="http://schemas.openxmlformats.org/officeDocument/2006/relationships/image" Target="../media/image359.png"/><Relationship Id="rId19" Type="http://schemas.openxmlformats.org/officeDocument/2006/relationships/customXml" Target="../ink/ink291.xml"/><Relationship Id="rId14" Type="http://schemas.openxmlformats.org/officeDocument/2006/relationships/image" Target="../media/image325.png"/><Relationship Id="rId30" Type="http://schemas.openxmlformats.org/officeDocument/2006/relationships/image" Target="../media/image333.png"/><Relationship Id="rId35" Type="http://schemas.openxmlformats.org/officeDocument/2006/relationships/customXml" Target="../ink/ink299.xml"/><Relationship Id="rId56" Type="http://schemas.openxmlformats.org/officeDocument/2006/relationships/image" Target="../media/image346.png"/><Relationship Id="rId77" Type="http://schemas.openxmlformats.org/officeDocument/2006/relationships/customXml" Target="../ink/ink320.xml"/><Relationship Id="rId100" Type="http://schemas.openxmlformats.org/officeDocument/2006/relationships/image" Target="../media/image368.png"/><Relationship Id="rId8" Type="http://schemas.openxmlformats.org/officeDocument/2006/relationships/image" Target="../media/image322.png"/><Relationship Id="rId51" Type="http://schemas.openxmlformats.org/officeDocument/2006/relationships/customXml" Target="../ink/ink307.xml"/><Relationship Id="rId72" Type="http://schemas.openxmlformats.org/officeDocument/2006/relationships/image" Target="../media/image354.png"/><Relationship Id="rId93" Type="http://schemas.openxmlformats.org/officeDocument/2006/relationships/customXml" Target="../ink/ink328.xml"/><Relationship Id="rId98" Type="http://schemas.openxmlformats.org/officeDocument/2006/relationships/image" Target="../media/image367.png"/><Relationship Id="rId3" Type="http://schemas.openxmlformats.org/officeDocument/2006/relationships/image" Target="../media/image31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ustomXml" Target="../ink/ink336.xml"/><Relationship Id="rId13" Type="http://schemas.openxmlformats.org/officeDocument/2006/relationships/image" Target="../media/image377.png"/><Relationship Id="rId3" Type="http://schemas.openxmlformats.org/officeDocument/2006/relationships/image" Target="../media/image319.png"/><Relationship Id="rId7" Type="http://schemas.openxmlformats.org/officeDocument/2006/relationships/image" Target="../media/image374.png"/><Relationship Id="rId12" Type="http://schemas.openxmlformats.org/officeDocument/2006/relationships/customXml" Target="../ink/ink338.xml"/><Relationship Id="rId2" Type="http://schemas.openxmlformats.org/officeDocument/2006/relationships/image" Target="../media/image318.png"/><Relationship Id="rId1" Type="http://schemas.openxmlformats.org/officeDocument/2006/relationships/slideLayout" Target="../slideLayouts/slideLayout7.xml"/><Relationship Id="rId6" Type="http://schemas.openxmlformats.org/officeDocument/2006/relationships/customXml" Target="../ink/ink335.xml"/><Relationship Id="rId11" Type="http://schemas.openxmlformats.org/officeDocument/2006/relationships/image" Target="../media/image376.png"/><Relationship Id="rId5" Type="http://schemas.openxmlformats.org/officeDocument/2006/relationships/image" Target="../media/image373.png"/><Relationship Id="rId15" Type="http://schemas.openxmlformats.org/officeDocument/2006/relationships/image" Target="../media/image378.png"/><Relationship Id="rId10" Type="http://schemas.openxmlformats.org/officeDocument/2006/relationships/customXml" Target="../ink/ink337.xml"/><Relationship Id="rId4" Type="http://schemas.openxmlformats.org/officeDocument/2006/relationships/customXml" Target="../ink/ink334.xml"/><Relationship Id="rId9" Type="http://schemas.openxmlformats.org/officeDocument/2006/relationships/image" Target="../media/image375.png"/><Relationship Id="rId14" Type="http://schemas.openxmlformats.org/officeDocument/2006/relationships/customXml" Target="../ink/ink339.xml"/></Relationships>
</file>

<file path=ppt/slides/_rels/slide31.xml.rels><?xml version="1.0" encoding="UTF-8" standalone="yes"?>
<Relationships xmlns="http://schemas.openxmlformats.org/package/2006/relationships"><Relationship Id="rId117" Type="http://schemas.openxmlformats.org/officeDocument/2006/relationships/image" Target="../media/image435.png"/><Relationship Id="rId21" Type="http://schemas.openxmlformats.org/officeDocument/2006/relationships/image" Target="../media/image387.png"/><Relationship Id="rId42" Type="http://schemas.openxmlformats.org/officeDocument/2006/relationships/customXml" Target="../ink/ink359.xml"/><Relationship Id="rId63" Type="http://schemas.openxmlformats.org/officeDocument/2006/relationships/image" Target="../media/image408.png"/><Relationship Id="rId84" Type="http://schemas.openxmlformats.org/officeDocument/2006/relationships/customXml" Target="../ink/ink380.xml"/><Relationship Id="rId138" Type="http://schemas.openxmlformats.org/officeDocument/2006/relationships/customXml" Target="../ink/ink407.xml"/><Relationship Id="rId159" Type="http://schemas.openxmlformats.org/officeDocument/2006/relationships/image" Target="../media/image456.png"/><Relationship Id="rId170" Type="http://schemas.openxmlformats.org/officeDocument/2006/relationships/customXml" Target="../ink/ink423.xml"/><Relationship Id="rId107" Type="http://schemas.openxmlformats.org/officeDocument/2006/relationships/image" Target="../media/image430.png"/><Relationship Id="rId11" Type="http://schemas.openxmlformats.org/officeDocument/2006/relationships/image" Target="../media/image382.png"/><Relationship Id="rId32" Type="http://schemas.openxmlformats.org/officeDocument/2006/relationships/customXml" Target="../ink/ink354.xml"/><Relationship Id="rId53" Type="http://schemas.openxmlformats.org/officeDocument/2006/relationships/image" Target="../media/image403.png"/><Relationship Id="rId74" Type="http://schemas.openxmlformats.org/officeDocument/2006/relationships/customXml" Target="../ink/ink375.xml"/><Relationship Id="rId128" Type="http://schemas.openxmlformats.org/officeDocument/2006/relationships/customXml" Target="../ink/ink402.xml"/><Relationship Id="rId149" Type="http://schemas.openxmlformats.org/officeDocument/2006/relationships/image" Target="../media/image451.png"/><Relationship Id="rId5" Type="http://schemas.openxmlformats.org/officeDocument/2006/relationships/image" Target="../media/image379.png"/><Relationship Id="rId95" Type="http://schemas.openxmlformats.org/officeDocument/2006/relationships/image" Target="../media/image424.png"/><Relationship Id="rId160" Type="http://schemas.openxmlformats.org/officeDocument/2006/relationships/customXml" Target="../ink/ink418.xml"/><Relationship Id="rId22" Type="http://schemas.openxmlformats.org/officeDocument/2006/relationships/customXml" Target="../ink/ink349.xml"/><Relationship Id="rId43" Type="http://schemas.openxmlformats.org/officeDocument/2006/relationships/image" Target="../media/image398.png"/><Relationship Id="rId64" Type="http://schemas.openxmlformats.org/officeDocument/2006/relationships/customXml" Target="../ink/ink370.xml"/><Relationship Id="rId118" Type="http://schemas.openxmlformats.org/officeDocument/2006/relationships/customXml" Target="../ink/ink397.xml"/><Relationship Id="rId139" Type="http://schemas.openxmlformats.org/officeDocument/2006/relationships/image" Target="../media/image446.png"/><Relationship Id="rId85" Type="http://schemas.openxmlformats.org/officeDocument/2006/relationships/image" Target="../media/image419.png"/><Relationship Id="rId150" Type="http://schemas.openxmlformats.org/officeDocument/2006/relationships/customXml" Target="../ink/ink413.xml"/><Relationship Id="rId171" Type="http://schemas.openxmlformats.org/officeDocument/2006/relationships/image" Target="../media/image462.png"/><Relationship Id="rId12" Type="http://schemas.openxmlformats.org/officeDocument/2006/relationships/customXml" Target="../ink/ink344.xml"/><Relationship Id="rId33" Type="http://schemas.openxmlformats.org/officeDocument/2006/relationships/image" Target="../media/image393.png"/><Relationship Id="rId108" Type="http://schemas.openxmlformats.org/officeDocument/2006/relationships/customXml" Target="../ink/ink392.xml"/><Relationship Id="rId129" Type="http://schemas.openxmlformats.org/officeDocument/2006/relationships/image" Target="../media/image441.png"/><Relationship Id="rId54" Type="http://schemas.openxmlformats.org/officeDocument/2006/relationships/customXml" Target="../ink/ink365.xml"/><Relationship Id="rId75" Type="http://schemas.openxmlformats.org/officeDocument/2006/relationships/image" Target="../media/image414.png"/><Relationship Id="rId96" Type="http://schemas.openxmlformats.org/officeDocument/2006/relationships/customXml" Target="../ink/ink386.xml"/><Relationship Id="rId140" Type="http://schemas.openxmlformats.org/officeDocument/2006/relationships/customXml" Target="../ink/ink408.xml"/><Relationship Id="rId161" Type="http://schemas.openxmlformats.org/officeDocument/2006/relationships/image" Target="../media/image457.png"/><Relationship Id="rId1" Type="http://schemas.openxmlformats.org/officeDocument/2006/relationships/slideLayout" Target="../slideLayouts/slideLayout7.xml"/><Relationship Id="rId6" Type="http://schemas.openxmlformats.org/officeDocument/2006/relationships/customXml" Target="../ink/ink341.xml"/><Relationship Id="rId23" Type="http://schemas.openxmlformats.org/officeDocument/2006/relationships/image" Target="../media/image388.png"/><Relationship Id="rId28" Type="http://schemas.openxmlformats.org/officeDocument/2006/relationships/customXml" Target="../ink/ink352.xml"/><Relationship Id="rId49" Type="http://schemas.openxmlformats.org/officeDocument/2006/relationships/image" Target="../media/image401.png"/><Relationship Id="rId114" Type="http://schemas.openxmlformats.org/officeDocument/2006/relationships/customXml" Target="../ink/ink395.xml"/><Relationship Id="rId119" Type="http://schemas.openxmlformats.org/officeDocument/2006/relationships/image" Target="../media/image436.png"/><Relationship Id="rId44" Type="http://schemas.openxmlformats.org/officeDocument/2006/relationships/customXml" Target="../ink/ink360.xml"/><Relationship Id="rId60" Type="http://schemas.openxmlformats.org/officeDocument/2006/relationships/customXml" Target="../ink/ink368.xml"/><Relationship Id="rId65" Type="http://schemas.openxmlformats.org/officeDocument/2006/relationships/image" Target="../media/image409.png"/><Relationship Id="rId81" Type="http://schemas.openxmlformats.org/officeDocument/2006/relationships/image" Target="../media/image417.png"/><Relationship Id="rId86" Type="http://schemas.openxmlformats.org/officeDocument/2006/relationships/customXml" Target="../ink/ink381.xml"/><Relationship Id="rId130" Type="http://schemas.openxmlformats.org/officeDocument/2006/relationships/customXml" Target="../ink/ink403.xml"/><Relationship Id="rId135" Type="http://schemas.openxmlformats.org/officeDocument/2006/relationships/image" Target="../media/image444.png"/><Relationship Id="rId151" Type="http://schemas.openxmlformats.org/officeDocument/2006/relationships/image" Target="../media/image452.png"/><Relationship Id="rId156" Type="http://schemas.openxmlformats.org/officeDocument/2006/relationships/customXml" Target="../ink/ink416.xml"/><Relationship Id="rId172" Type="http://schemas.openxmlformats.org/officeDocument/2006/relationships/customXml" Target="../ink/ink424.xml"/><Relationship Id="rId13" Type="http://schemas.openxmlformats.org/officeDocument/2006/relationships/image" Target="../media/image383.png"/><Relationship Id="rId18" Type="http://schemas.openxmlformats.org/officeDocument/2006/relationships/customXml" Target="../ink/ink347.xml"/><Relationship Id="rId39" Type="http://schemas.openxmlformats.org/officeDocument/2006/relationships/image" Target="../media/image396.png"/><Relationship Id="rId109" Type="http://schemas.openxmlformats.org/officeDocument/2006/relationships/image" Target="../media/image431.png"/><Relationship Id="rId34" Type="http://schemas.openxmlformats.org/officeDocument/2006/relationships/customXml" Target="../ink/ink355.xml"/><Relationship Id="rId50" Type="http://schemas.openxmlformats.org/officeDocument/2006/relationships/customXml" Target="../ink/ink363.xml"/><Relationship Id="rId55" Type="http://schemas.openxmlformats.org/officeDocument/2006/relationships/image" Target="../media/image404.png"/><Relationship Id="rId76" Type="http://schemas.openxmlformats.org/officeDocument/2006/relationships/customXml" Target="../ink/ink376.xml"/><Relationship Id="rId97" Type="http://schemas.openxmlformats.org/officeDocument/2006/relationships/image" Target="../media/image425.png"/><Relationship Id="rId104" Type="http://schemas.openxmlformats.org/officeDocument/2006/relationships/customXml" Target="../ink/ink390.xml"/><Relationship Id="rId120" Type="http://schemas.openxmlformats.org/officeDocument/2006/relationships/customXml" Target="../ink/ink398.xml"/><Relationship Id="rId125" Type="http://schemas.openxmlformats.org/officeDocument/2006/relationships/image" Target="../media/image439.png"/><Relationship Id="rId141" Type="http://schemas.openxmlformats.org/officeDocument/2006/relationships/image" Target="../media/image447.png"/><Relationship Id="rId146" Type="http://schemas.openxmlformats.org/officeDocument/2006/relationships/customXml" Target="../ink/ink411.xml"/><Relationship Id="rId167" Type="http://schemas.openxmlformats.org/officeDocument/2006/relationships/image" Target="../media/image460.png"/><Relationship Id="rId7" Type="http://schemas.openxmlformats.org/officeDocument/2006/relationships/image" Target="../media/image380.png"/><Relationship Id="rId71" Type="http://schemas.openxmlformats.org/officeDocument/2006/relationships/image" Target="../media/image412.png"/><Relationship Id="rId92" Type="http://schemas.openxmlformats.org/officeDocument/2006/relationships/customXml" Target="../ink/ink384.xml"/><Relationship Id="rId162" Type="http://schemas.openxmlformats.org/officeDocument/2006/relationships/customXml" Target="../ink/ink419.xml"/><Relationship Id="rId2" Type="http://schemas.openxmlformats.org/officeDocument/2006/relationships/image" Target="../media/image318.png"/><Relationship Id="rId29" Type="http://schemas.openxmlformats.org/officeDocument/2006/relationships/image" Target="../media/image391.png"/><Relationship Id="rId24" Type="http://schemas.openxmlformats.org/officeDocument/2006/relationships/customXml" Target="../ink/ink350.xml"/><Relationship Id="rId40" Type="http://schemas.openxmlformats.org/officeDocument/2006/relationships/customXml" Target="../ink/ink358.xml"/><Relationship Id="rId45" Type="http://schemas.openxmlformats.org/officeDocument/2006/relationships/image" Target="../media/image399.png"/><Relationship Id="rId66" Type="http://schemas.openxmlformats.org/officeDocument/2006/relationships/customXml" Target="../ink/ink371.xml"/><Relationship Id="rId87" Type="http://schemas.openxmlformats.org/officeDocument/2006/relationships/image" Target="../media/image420.png"/><Relationship Id="rId110" Type="http://schemas.openxmlformats.org/officeDocument/2006/relationships/customXml" Target="../ink/ink393.xml"/><Relationship Id="rId115" Type="http://schemas.openxmlformats.org/officeDocument/2006/relationships/image" Target="../media/image434.png"/><Relationship Id="rId131" Type="http://schemas.openxmlformats.org/officeDocument/2006/relationships/image" Target="../media/image442.png"/><Relationship Id="rId136" Type="http://schemas.openxmlformats.org/officeDocument/2006/relationships/customXml" Target="../ink/ink406.xml"/><Relationship Id="rId157" Type="http://schemas.openxmlformats.org/officeDocument/2006/relationships/image" Target="../media/image455.png"/><Relationship Id="rId61" Type="http://schemas.openxmlformats.org/officeDocument/2006/relationships/image" Target="../media/image407.png"/><Relationship Id="rId82" Type="http://schemas.openxmlformats.org/officeDocument/2006/relationships/customXml" Target="../ink/ink379.xml"/><Relationship Id="rId152" Type="http://schemas.openxmlformats.org/officeDocument/2006/relationships/customXml" Target="../ink/ink414.xml"/><Relationship Id="rId173" Type="http://schemas.openxmlformats.org/officeDocument/2006/relationships/image" Target="../media/image463.png"/><Relationship Id="rId19" Type="http://schemas.openxmlformats.org/officeDocument/2006/relationships/image" Target="../media/image386.png"/><Relationship Id="rId14" Type="http://schemas.openxmlformats.org/officeDocument/2006/relationships/customXml" Target="../ink/ink345.xml"/><Relationship Id="rId30" Type="http://schemas.openxmlformats.org/officeDocument/2006/relationships/customXml" Target="../ink/ink353.xml"/><Relationship Id="rId35" Type="http://schemas.openxmlformats.org/officeDocument/2006/relationships/image" Target="../media/image394.png"/><Relationship Id="rId56" Type="http://schemas.openxmlformats.org/officeDocument/2006/relationships/customXml" Target="../ink/ink366.xml"/><Relationship Id="rId77" Type="http://schemas.openxmlformats.org/officeDocument/2006/relationships/image" Target="../media/image415.png"/><Relationship Id="rId100" Type="http://schemas.openxmlformats.org/officeDocument/2006/relationships/customXml" Target="../ink/ink388.xml"/><Relationship Id="rId105" Type="http://schemas.openxmlformats.org/officeDocument/2006/relationships/image" Target="../media/image429.png"/><Relationship Id="rId126" Type="http://schemas.openxmlformats.org/officeDocument/2006/relationships/customXml" Target="../ink/ink401.xml"/><Relationship Id="rId147" Type="http://schemas.openxmlformats.org/officeDocument/2006/relationships/image" Target="../media/image450.png"/><Relationship Id="rId168" Type="http://schemas.openxmlformats.org/officeDocument/2006/relationships/customXml" Target="../ink/ink422.xml"/><Relationship Id="rId8" Type="http://schemas.openxmlformats.org/officeDocument/2006/relationships/customXml" Target="../ink/ink342.xml"/><Relationship Id="rId51" Type="http://schemas.openxmlformats.org/officeDocument/2006/relationships/image" Target="../media/image402.png"/><Relationship Id="rId72" Type="http://schemas.openxmlformats.org/officeDocument/2006/relationships/customXml" Target="../ink/ink374.xml"/><Relationship Id="rId93" Type="http://schemas.openxmlformats.org/officeDocument/2006/relationships/image" Target="../media/image423.png"/><Relationship Id="rId98" Type="http://schemas.openxmlformats.org/officeDocument/2006/relationships/customXml" Target="../ink/ink387.xml"/><Relationship Id="rId121" Type="http://schemas.openxmlformats.org/officeDocument/2006/relationships/image" Target="../media/image437.png"/><Relationship Id="rId142" Type="http://schemas.openxmlformats.org/officeDocument/2006/relationships/customXml" Target="../ink/ink409.xml"/><Relationship Id="rId163" Type="http://schemas.openxmlformats.org/officeDocument/2006/relationships/image" Target="../media/image458.png"/><Relationship Id="rId3" Type="http://schemas.openxmlformats.org/officeDocument/2006/relationships/image" Target="../media/image319.png"/><Relationship Id="rId25" Type="http://schemas.openxmlformats.org/officeDocument/2006/relationships/image" Target="../media/image389.png"/><Relationship Id="rId46" Type="http://schemas.openxmlformats.org/officeDocument/2006/relationships/customXml" Target="../ink/ink361.xml"/><Relationship Id="rId67" Type="http://schemas.openxmlformats.org/officeDocument/2006/relationships/image" Target="../media/image410.png"/><Relationship Id="rId116" Type="http://schemas.openxmlformats.org/officeDocument/2006/relationships/customXml" Target="../ink/ink396.xml"/><Relationship Id="rId137" Type="http://schemas.openxmlformats.org/officeDocument/2006/relationships/image" Target="../media/image445.png"/><Relationship Id="rId158" Type="http://schemas.openxmlformats.org/officeDocument/2006/relationships/customXml" Target="../ink/ink417.xml"/><Relationship Id="rId20" Type="http://schemas.openxmlformats.org/officeDocument/2006/relationships/customXml" Target="../ink/ink348.xml"/><Relationship Id="rId41" Type="http://schemas.openxmlformats.org/officeDocument/2006/relationships/image" Target="../media/image397.png"/><Relationship Id="rId62" Type="http://schemas.openxmlformats.org/officeDocument/2006/relationships/customXml" Target="../ink/ink369.xml"/><Relationship Id="rId83" Type="http://schemas.openxmlformats.org/officeDocument/2006/relationships/image" Target="../media/image418.png"/><Relationship Id="rId88" Type="http://schemas.openxmlformats.org/officeDocument/2006/relationships/customXml" Target="../ink/ink382.xml"/><Relationship Id="rId111" Type="http://schemas.openxmlformats.org/officeDocument/2006/relationships/image" Target="../media/image432.png"/><Relationship Id="rId132" Type="http://schemas.openxmlformats.org/officeDocument/2006/relationships/customXml" Target="../ink/ink404.xml"/><Relationship Id="rId153" Type="http://schemas.openxmlformats.org/officeDocument/2006/relationships/image" Target="../media/image453.png"/><Relationship Id="rId174" Type="http://schemas.openxmlformats.org/officeDocument/2006/relationships/customXml" Target="../ink/ink425.xml"/><Relationship Id="rId15" Type="http://schemas.openxmlformats.org/officeDocument/2006/relationships/image" Target="../media/image384.png"/><Relationship Id="rId36" Type="http://schemas.openxmlformats.org/officeDocument/2006/relationships/customXml" Target="../ink/ink356.xml"/><Relationship Id="rId57" Type="http://schemas.openxmlformats.org/officeDocument/2006/relationships/image" Target="../media/image405.png"/><Relationship Id="rId106" Type="http://schemas.openxmlformats.org/officeDocument/2006/relationships/customXml" Target="../ink/ink391.xml"/><Relationship Id="rId127" Type="http://schemas.openxmlformats.org/officeDocument/2006/relationships/image" Target="../media/image440.png"/><Relationship Id="rId10" Type="http://schemas.openxmlformats.org/officeDocument/2006/relationships/customXml" Target="../ink/ink343.xml"/><Relationship Id="rId31" Type="http://schemas.openxmlformats.org/officeDocument/2006/relationships/image" Target="../media/image392.png"/><Relationship Id="rId52" Type="http://schemas.openxmlformats.org/officeDocument/2006/relationships/customXml" Target="../ink/ink364.xml"/><Relationship Id="rId73" Type="http://schemas.openxmlformats.org/officeDocument/2006/relationships/image" Target="../media/image413.png"/><Relationship Id="rId78" Type="http://schemas.openxmlformats.org/officeDocument/2006/relationships/customXml" Target="../ink/ink377.xml"/><Relationship Id="rId94" Type="http://schemas.openxmlformats.org/officeDocument/2006/relationships/customXml" Target="../ink/ink385.xml"/><Relationship Id="rId99" Type="http://schemas.openxmlformats.org/officeDocument/2006/relationships/image" Target="../media/image426.png"/><Relationship Id="rId101" Type="http://schemas.openxmlformats.org/officeDocument/2006/relationships/image" Target="../media/image427.png"/><Relationship Id="rId122" Type="http://schemas.openxmlformats.org/officeDocument/2006/relationships/customXml" Target="../ink/ink399.xml"/><Relationship Id="rId143" Type="http://schemas.openxmlformats.org/officeDocument/2006/relationships/image" Target="../media/image448.png"/><Relationship Id="rId148" Type="http://schemas.openxmlformats.org/officeDocument/2006/relationships/customXml" Target="../ink/ink412.xml"/><Relationship Id="rId164" Type="http://schemas.openxmlformats.org/officeDocument/2006/relationships/customXml" Target="../ink/ink420.xml"/><Relationship Id="rId169" Type="http://schemas.openxmlformats.org/officeDocument/2006/relationships/image" Target="../media/image461.png"/><Relationship Id="rId4" Type="http://schemas.openxmlformats.org/officeDocument/2006/relationships/customXml" Target="../ink/ink340.xml"/><Relationship Id="rId9" Type="http://schemas.openxmlformats.org/officeDocument/2006/relationships/image" Target="../media/image381.png"/><Relationship Id="rId26" Type="http://schemas.openxmlformats.org/officeDocument/2006/relationships/customXml" Target="../ink/ink351.xml"/><Relationship Id="rId47" Type="http://schemas.openxmlformats.org/officeDocument/2006/relationships/image" Target="../media/image400.png"/><Relationship Id="rId68" Type="http://schemas.openxmlformats.org/officeDocument/2006/relationships/customXml" Target="../ink/ink372.xml"/><Relationship Id="rId89" Type="http://schemas.openxmlformats.org/officeDocument/2006/relationships/image" Target="../media/image421.png"/><Relationship Id="rId112" Type="http://schemas.openxmlformats.org/officeDocument/2006/relationships/customXml" Target="../ink/ink394.xml"/><Relationship Id="rId133" Type="http://schemas.openxmlformats.org/officeDocument/2006/relationships/image" Target="../media/image443.png"/><Relationship Id="rId154" Type="http://schemas.openxmlformats.org/officeDocument/2006/relationships/customXml" Target="../ink/ink415.xml"/><Relationship Id="rId175" Type="http://schemas.openxmlformats.org/officeDocument/2006/relationships/image" Target="../media/image464.png"/><Relationship Id="rId16" Type="http://schemas.openxmlformats.org/officeDocument/2006/relationships/customXml" Target="../ink/ink346.xml"/><Relationship Id="rId37" Type="http://schemas.openxmlformats.org/officeDocument/2006/relationships/image" Target="../media/image395.png"/><Relationship Id="rId58" Type="http://schemas.openxmlformats.org/officeDocument/2006/relationships/customXml" Target="../ink/ink367.xml"/><Relationship Id="rId79" Type="http://schemas.openxmlformats.org/officeDocument/2006/relationships/image" Target="../media/image416.png"/><Relationship Id="rId102" Type="http://schemas.openxmlformats.org/officeDocument/2006/relationships/customXml" Target="../ink/ink389.xml"/><Relationship Id="rId123" Type="http://schemas.openxmlformats.org/officeDocument/2006/relationships/image" Target="../media/image438.png"/><Relationship Id="rId144" Type="http://schemas.openxmlformats.org/officeDocument/2006/relationships/customXml" Target="../ink/ink410.xml"/><Relationship Id="rId90" Type="http://schemas.openxmlformats.org/officeDocument/2006/relationships/customXml" Target="../ink/ink383.xml"/><Relationship Id="rId165" Type="http://schemas.openxmlformats.org/officeDocument/2006/relationships/image" Target="../media/image459.png"/><Relationship Id="rId27" Type="http://schemas.openxmlformats.org/officeDocument/2006/relationships/image" Target="../media/image390.png"/><Relationship Id="rId48" Type="http://schemas.openxmlformats.org/officeDocument/2006/relationships/customXml" Target="../ink/ink362.xml"/><Relationship Id="rId69" Type="http://schemas.openxmlformats.org/officeDocument/2006/relationships/image" Target="../media/image411.png"/><Relationship Id="rId113" Type="http://schemas.openxmlformats.org/officeDocument/2006/relationships/image" Target="../media/image433.png"/><Relationship Id="rId134" Type="http://schemas.openxmlformats.org/officeDocument/2006/relationships/customXml" Target="../ink/ink405.xml"/><Relationship Id="rId80" Type="http://schemas.openxmlformats.org/officeDocument/2006/relationships/customXml" Target="../ink/ink378.xml"/><Relationship Id="rId155" Type="http://schemas.openxmlformats.org/officeDocument/2006/relationships/image" Target="../media/image454.png"/><Relationship Id="rId17" Type="http://schemas.openxmlformats.org/officeDocument/2006/relationships/image" Target="../media/image385.png"/><Relationship Id="rId38" Type="http://schemas.openxmlformats.org/officeDocument/2006/relationships/customXml" Target="../ink/ink357.xml"/><Relationship Id="rId59" Type="http://schemas.openxmlformats.org/officeDocument/2006/relationships/image" Target="../media/image406.png"/><Relationship Id="rId103" Type="http://schemas.openxmlformats.org/officeDocument/2006/relationships/image" Target="../media/image428.png"/><Relationship Id="rId124" Type="http://schemas.openxmlformats.org/officeDocument/2006/relationships/customXml" Target="../ink/ink400.xml"/><Relationship Id="rId70" Type="http://schemas.openxmlformats.org/officeDocument/2006/relationships/customXml" Target="../ink/ink373.xml"/><Relationship Id="rId91" Type="http://schemas.openxmlformats.org/officeDocument/2006/relationships/image" Target="../media/image422.png"/><Relationship Id="rId145" Type="http://schemas.openxmlformats.org/officeDocument/2006/relationships/image" Target="../media/image449.png"/><Relationship Id="rId166" Type="http://schemas.openxmlformats.org/officeDocument/2006/relationships/customXml" Target="../ink/ink421.xml"/></Relationships>
</file>

<file path=ppt/slides/_rels/slide32.xml.rels><?xml version="1.0" encoding="UTF-8" standalone="yes"?>
<Relationships xmlns="http://schemas.openxmlformats.org/package/2006/relationships"><Relationship Id="rId8" Type="http://schemas.openxmlformats.org/officeDocument/2006/relationships/image" Target="../media/image468.png"/><Relationship Id="rId3" Type="http://schemas.openxmlformats.org/officeDocument/2006/relationships/customXml" Target="../ink/ink426.xml"/><Relationship Id="rId7" Type="http://schemas.openxmlformats.org/officeDocument/2006/relationships/customXml" Target="../ink/ink428.xml"/><Relationship Id="rId2" Type="http://schemas.openxmlformats.org/officeDocument/2006/relationships/image" Target="../media/image320.png"/><Relationship Id="rId1" Type="http://schemas.openxmlformats.org/officeDocument/2006/relationships/slideLayout" Target="../slideLayouts/slideLayout7.xml"/><Relationship Id="rId6" Type="http://schemas.openxmlformats.org/officeDocument/2006/relationships/image" Target="../media/image467.png"/><Relationship Id="rId5" Type="http://schemas.openxmlformats.org/officeDocument/2006/relationships/customXml" Target="../ink/ink427.xml"/><Relationship Id="rId10" Type="http://schemas.openxmlformats.org/officeDocument/2006/relationships/image" Target="../media/image321.emf"/><Relationship Id="rId4" Type="http://schemas.openxmlformats.org/officeDocument/2006/relationships/image" Target="../media/image466.png"/><Relationship Id="rId9" Type="http://schemas.openxmlformats.org/officeDocument/2006/relationships/customXml" Target="../ink/ink429.xml"/></Relationships>
</file>

<file path=ppt/slides/_rels/slide33.xml.rels><?xml version="1.0" encoding="UTF-8" standalone="yes"?>
<Relationships xmlns="http://schemas.openxmlformats.org/package/2006/relationships"><Relationship Id="rId26" Type="http://schemas.openxmlformats.org/officeDocument/2006/relationships/image" Target="../media/image477.png"/><Relationship Id="rId117" Type="http://schemas.openxmlformats.org/officeDocument/2006/relationships/customXml" Target="../ink/ink487.xml"/><Relationship Id="rId21" Type="http://schemas.openxmlformats.org/officeDocument/2006/relationships/customXml" Target="../ink/ink439.xml"/><Relationship Id="rId42" Type="http://schemas.openxmlformats.org/officeDocument/2006/relationships/image" Target="../media/image484.png"/><Relationship Id="rId47" Type="http://schemas.openxmlformats.org/officeDocument/2006/relationships/customXml" Target="../ink/ink452.xml"/><Relationship Id="rId63" Type="http://schemas.openxmlformats.org/officeDocument/2006/relationships/customXml" Target="../ink/ink460.xml"/><Relationship Id="rId68" Type="http://schemas.openxmlformats.org/officeDocument/2006/relationships/image" Target="../media/image497.png"/><Relationship Id="rId84" Type="http://schemas.openxmlformats.org/officeDocument/2006/relationships/image" Target="../media/image505.png"/><Relationship Id="rId89" Type="http://schemas.openxmlformats.org/officeDocument/2006/relationships/customXml" Target="../ink/ink473.xml"/><Relationship Id="rId112" Type="http://schemas.openxmlformats.org/officeDocument/2006/relationships/image" Target="../media/image519.png"/><Relationship Id="rId16" Type="http://schemas.openxmlformats.org/officeDocument/2006/relationships/image" Target="../media/image472.png"/><Relationship Id="rId107" Type="http://schemas.openxmlformats.org/officeDocument/2006/relationships/customXml" Target="../ink/ink482.xml"/><Relationship Id="rId11" Type="http://schemas.openxmlformats.org/officeDocument/2006/relationships/customXml" Target="../ink/ink434.xml"/><Relationship Id="rId32" Type="http://schemas.openxmlformats.org/officeDocument/2006/relationships/image" Target="../media/image479.png"/><Relationship Id="rId37" Type="http://schemas.openxmlformats.org/officeDocument/2006/relationships/customXml" Target="../ink/ink447.xml"/><Relationship Id="rId53" Type="http://schemas.openxmlformats.org/officeDocument/2006/relationships/customXml" Target="../ink/ink455.xml"/><Relationship Id="rId58" Type="http://schemas.openxmlformats.org/officeDocument/2006/relationships/image" Target="../media/image492.png"/><Relationship Id="rId74" Type="http://schemas.openxmlformats.org/officeDocument/2006/relationships/image" Target="../media/image500.png"/><Relationship Id="rId79" Type="http://schemas.openxmlformats.org/officeDocument/2006/relationships/customXml" Target="../ink/ink468.xml"/><Relationship Id="rId102" Type="http://schemas.openxmlformats.org/officeDocument/2006/relationships/image" Target="../media/image514.png"/><Relationship Id="rId5" Type="http://schemas.openxmlformats.org/officeDocument/2006/relationships/customXml" Target="../ink/ink431.xml"/><Relationship Id="rId90" Type="http://schemas.openxmlformats.org/officeDocument/2006/relationships/image" Target="../media/image508.png"/><Relationship Id="rId95" Type="http://schemas.openxmlformats.org/officeDocument/2006/relationships/customXml" Target="../ink/ink476.xml"/><Relationship Id="rId22" Type="http://schemas.openxmlformats.org/officeDocument/2006/relationships/image" Target="../media/image475.png"/><Relationship Id="rId27" Type="http://schemas.openxmlformats.org/officeDocument/2006/relationships/customXml" Target="../ink/ink442.xml"/><Relationship Id="rId43" Type="http://schemas.openxmlformats.org/officeDocument/2006/relationships/customXml" Target="../ink/ink450.xml"/><Relationship Id="rId48" Type="http://schemas.openxmlformats.org/officeDocument/2006/relationships/image" Target="../media/image487.png"/><Relationship Id="rId64" Type="http://schemas.openxmlformats.org/officeDocument/2006/relationships/image" Target="../media/image495.png"/><Relationship Id="rId69" Type="http://schemas.openxmlformats.org/officeDocument/2006/relationships/customXml" Target="../ink/ink463.xml"/><Relationship Id="rId113" Type="http://schemas.openxmlformats.org/officeDocument/2006/relationships/customXml" Target="../ink/ink485.xml"/><Relationship Id="rId118" Type="http://schemas.openxmlformats.org/officeDocument/2006/relationships/image" Target="../media/image322.emf"/><Relationship Id="rId80" Type="http://schemas.openxmlformats.org/officeDocument/2006/relationships/image" Target="../media/image503.png"/><Relationship Id="rId85" Type="http://schemas.openxmlformats.org/officeDocument/2006/relationships/customXml" Target="../ink/ink471.xml"/><Relationship Id="rId12" Type="http://schemas.openxmlformats.org/officeDocument/2006/relationships/image" Target="../media/image470.png"/><Relationship Id="rId17" Type="http://schemas.openxmlformats.org/officeDocument/2006/relationships/customXml" Target="../ink/ink437.xml"/><Relationship Id="rId33" Type="http://schemas.openxmlformats.org/officeDocument/2006/relationships/customXml" Target="../ink/ink445.xml"/><Relationship Id="rId38" Type="http://schemas.openxmlformats.org/officeDocument/2006/relationships/image" Target="../media/image482.png"/><Relationship Id="rId59" Type="http://schemas.openxmlformats.org/officeDocument/2006/relationships/customXml" Target="../ink/ink458.xml"/><Relationship Id="rId103" Type="http://schemas.openxmlformats.org/officeDocument/2006/relationships/customXml" Target="../ink/ink480.xml"/><Relationship Id="rId108" Type="http://schemas.openxmlformats.org/officeDocument/2006/relationships/image" Target="../media/image517.png"/><Relationship Id="rId54" Type="http://schemas.openxmlformats.org/officeDocument/2006/relationships/image" Target="../media/image490.png"/><Relationship Id="rId70" Type="http://schemas.openxmlformats.org/officeDocument/2006/relationships/image" Target="../media/image498.png"/><Relationship Id="rId75" Type="http://schemas.openxmlformats.org/officeDocument/2006/relationships/customXml" Target="../ink/ink466.xml"/><Relationship Id="rId91" Type="http://schemas.openxmlformats.org/officeDocument/2006/relationships/customXml" Target="../ink/ink474.xml"/><Relationship Id="rId96" Type="http://schemas.openxmlformats.org/officeDocument/2006/relationships/image" Target="../media/image511.png"/><Relationship Id="rId1" Type="http://schemas.openxmlformats.org/officeDocument/2006/relationships/slideLayout" Target="../slideLayouts/slideLayout7.xml"/><Relationship Id="rId6" Type="http://schemas.openxmlformats.org/officeDocument/2006/relationships/image" Target="../media/image467.png"/><Relationship Id="rId23" Type="http://schemas.openxmlformats.org/officeDocument/2006/relationships/customXml" Target="../ink/ink440.xml"/><Relationship Id="rId28" Type="http://schemas.openxmlformats.org/officeDocument/2006/relationships/image" Target="../media/image396.png"/><Relationship Id="rId49" Type="http://schemas.openxmlformats.org/officeDocument/2006/relationships/customXml" Target="../ink/ink453.xml"/><Relationship Id="rId114" Type="http://schemas.openxmlformats.org/officeDocument/2006/relationships/image" Target="../media/image520.png"/><Relationship Id="rId10" Type="http://schemas.openxmlformats.org/officeDocument/2006/relationships/image" Target="../media/image469.png"/><Relationship Id="rId31" Type="http://schemas.openxmlformats.org/officeDocument/2006/relationships/customXml" Target="../ink/ink444.xml"/><Relationship Id="rId44" Type="http://schemas.openxmlformats.org/officeDocument/2006/relationships/image" Target="../media/image485.png"/><Relationship Id="rId52" Type="http://schemas.openxmlformats.org/officeDocument/2006/relationships/image" Target="../media/image489.png"/><Relationship Id="rId60" Type="http://schemas.openxmlformats.org/officeDocument/2006/relationships/image" Target="../media/image493.png"/><Relationship Id="rId65" Type="http://schemas.openxmlformats.org/officeDocument/2006/relationships/customXml" Target="../ink/ink461.xml"/><Relationship Id="rId73" Type="http://schemas.openxmlformats.org/officeDocument/2006/relationships/customXml" Target="../ink/ink465.xml"/><Relationship Id="rId78" Type="http://schemas.openxmlformats.org/officeDocument/2006/relationships/image" Target="../media/image502.png"/><Relationship Id="rId81" Type="http://schemas.openxmlformats.org/officeDocument/2006/relationships/customXml" Target="../ink/ink469.xml"/><Relationship Id="rId86" Type="http://schemas.openxmlformats.org/officeDocument/2006/relationships/image" Target="../media/image506.png"/><Relationship Id="rId94" Type="http://schemas.openxmlformats.org/officeDocument/2006/relationships/image" Target="../media/image510.png"/><Relationship Id="rId99" Type="http://schemas.openxmlformats.org/officeDocument/2006/relationships/customXml" Target="../ink/ink478.xml"/><Relationship Id="rId101" Type="http://schemas.openxmlformats.org/officeDocument/2006/relationships/customXml" Target="../ink/ink479.xml"/><Relationship Id="rId4" Type="http://schemas.openxmlformats.org/officeDocument/2006/relationships/image" Target="../media/image466.png"/><Relationship Id="rId9" Type="http://schemas.openxmlformats.org/officeDocument/2006/relationships/customXml" Target="../ink/ink433.xml"/><Relationship Id="rId13" Type="http://schemas.openxmlformats.org/officeDocument/2006/relationships/customXml" Target="../ink/ink435.xml"/><Relationship Id="rId18" Type="http://schemas.openxmlformats.org/officeDocument/2006/relationships/image" Target="../media/image473.png"/><Relationship Id="rId39" Type="http://schemas.openxmlformats.org/officeDocument/2006/relationships/customXml" Target="../ink/ink448.xml"/><Relationship Id="rId109" Type="http://schemas.openxmlformats.org/officeDocument/2006/relationships/customXml" Target="../ink/ink483.xml"/><Relationship Id="rId34" Type="http://schemas.openxmlformats.org/officeDocument/2006/relationships/image" Target="../media/image480.png"/><Relationship Id="rId50" Type="http://schemas.openxmlformats.org/officeDocument/2006/relationships/image" Target="../media/image488.png"/><Relationship Id="rId55" Type="http://schemas.openxmlformats.org/officeDocument/2006/relationships/customXml" Target="../ink/ink456.xml"/><Relationship Id="rId76" Type="http://schemas.openxmlformats.org/officeDocument/2006/relationships/image" Target="../media/image501.png"/><Relationship Id="rId97" Type="http://schemas.openxmlformats.org/officeDocument/2006/relationships/customXml" Target="../ink/ink477.xml"/><Relationship Id="rId104" Type="http://schemas.openxmlformats.org/officeDocument/2006/relationships/image" Target="../media/image515.png"/><Relationship Id="rId7" Type="http://schemas.openxmlformats.org/officeDocument/2006/relationships/customXml" Target="../ink/ink432.xml"/><Relationship Id="rId71" Type="http://schemas.openxmlformats.org/officeDocument/2006/relationships/customXml" Target="../ink/ink464.xml"/><Relationship Id="rId92" Type="http://schemas.openxmlformats.org/officeDocument/2006/relationships/image" Target="../media/image509.png"/><Relationship Id="rId2" Type="http://schemas.openxmlformats.org/officeDocument/2006/relationships/image" Target="../media/image320.png"/><Relationship Id="rId29" Type="http://schemas.openxmlformats.org/officeDocument/2006/relationships/customXml" Target="../ink/ink443.xml"/><Relationship Id="rId24" Type="http://schemas.openxmlformats.org/officeDocument/2006/relationships/image" Target="../media/image476.png"/><Relationship Id="rId40" Type="http://schemas.openxmlformats.org/officeDocument/2006/relationships/image" Target="../media/image483.png"/><Relationship Id="rId45" Type="http://schemas.openxmlformats.org/officeDocument/2006/relationships/customXml" Target="../ink/ink451.xml"/><Relationship Id="rId66" Type="http://schemas.openxmlformats.org/officeDocument/2006/relationships/image" Target="../media/image496.png"/><Relationship Id="rId87" Type="http://schemas.openxmlformats.org/officeDocument/2006/relationships/customXml" Target="../ink/ink472.xml"/><Relationship Id="rId110" Type="http://schemas.openxmlformats.org/officeDocument/2006/relationships/image" Target="../media/image518.png"/><Relationship Id="rId115" Type="http://schemas.openxmlformats.org/officeDocument/2006/relationships/customXml" Target="../ink/ink486.xml"/><Relationship Id="rId61" Type="http://schemas.openxmlformats.org/officeDocument/2006/relationships/customXml" Target="../ink/ink459.xml"/><Relationship Id="rId82" Type="http://schemas.openxmlformats.org/officeDocument/2006/relationships/image" Target="../media/image504.png"/><Relationship Id="rId19" Type="http://schemas.openxmlformats.org/officeDocument/2006/relationships/customXml" Target="../ink/ink438.xml"/><Relationship Id="rId14" Type="http://schemas.openxmlformats.org/officeDocument/2006/relationships/image" Target="../media/image471.png"/><Relationship Id="rId30" Type="http://schemas.openxmlformats.org/officeDocument/2006/relationships/image" Target="../media/image478.png"/><Relationship Id="rId35" Type="http://schemas.openxmlformats.org/officeDocument/2006/relationships/customXml" Target="../ink/ink446.xml"/><Relationship Id="rId56" Type="http://schemas.openxmlformats.org/officeDocument/2006/relationships/image" Target="../media/image491.png"/><Relationship Id="rId77" Type="http://schemas.openxmlformats.org/officeDocument/2006/relationships/customXml" Target="../ink/ink467.xml"/><Relationship Id="rId100" Type="http://schemas.openxmlformats.org/officeDocument/2006/relationships/image" Target="../media/image513.png"/><Relationship Id="rId105" Type="http://schemas.openxmlformats.org/officeDocument/2006/relationships/customXml" Target="../ink/ink481.xml"/><Relationship Id="rId8" Type="http://schemas.openxmlformats.org/officeDocument/2006/relationships/image" Target="../media/image468.png"/><Relationship Id="rId51" Type="http://schemas.openxmlformats.org/officeDocument/2006/relationships/customXml" Target="../ink/ink454.xml"/><Relationship Id="rId72" Type="http://schemas.openxmlformats.org/officeDocument/2006/relationships/image" Target="../media/image499.png"/><Relationship Id="rId93" Type="http://schemas.openxmlformats.org/officeDocument/2006/relationships/customXml" Target="../ink/ink475.xml"/><Relationship Id="rId98" Type="http://schemas.openxmlformats.org/officeDocument/2006/relationships/image" Target="../media/image512.png"/><Relationship Id="rId3" Type="http://schemas.openxmlformats.org/officeDocument/2006/relationships/customXml" Target="../ink/ink430.xml"/><Relationship Id="rId25" Type="http://schemas.openxmlformats.org/officeDocument/2006/relationships/customXml" Target="../ink/ink441.xml"/><Relationship Id="rId46" Type="http://schemas.openxmlformats.org/officeDocument/2006/relationships/image" Target="../media/image486.png"/><Relationship Id="rId67" Type="http://schemas.openxmlformats.org/officeDocument/2006/relationships/customXml" Target="../ink/ink462.xml"/><Relationship Id="rId116" Type="http://schemas.openxmlformats.org/officeDocument/2006/relationships/image" Target="../media/image521.png"/><Relationship Id="rId20" Type="http://schemas.openxmlformats.org/officeDocument/2006/relationships/image" Target="../media/image474.png"/><Relationship Id="rId41" Type="http://schemas.openxmlformats.org/officeDocument/2006/relationships/customXml" Target="../ink/ink449.xml"/><Relationship Id="rId62" Type="http://schemas.openxmlformats.org/officeDocument/2006/relationships/image" Target="../media/image494.png"/><Relationship Id="rId83" Type="http://schemas.openxmlformats.org/officeDocument/2006/relationships/customXml" Target="../ink/ink470.xml"/><Relationship Id="rId88" Type="http://schemas.openxmlformats.org/officeDocument/2006/relationships/image" Target="../media/image507.png"/><Relationship Id="rId111" Type="http://schemas.openxmlformats.org/officeDocument/2006/relationships/customXml" Target="../ink/ink484.xml"/><Relationship Id="rId15" Type="http://schemas.openxmlformats.org/officeDocument/2006/relationships/customXml" Target="../ink/ink436.xml"/><Relationship Id="rId36" Type="http://schemas.openxmlformats.org/officeDocument/2006/relationships/image" Target="../media/image481.png"/><Relationship Id="rId57" Type="http://schemas.openxmlformats.org/officeDocument/2006/relationships/customXml" Target="../ink/ink457.xml"/><Relationship Id="rId106" Type="http://schemas.openxmlformats.org/officeDocument/2006/relationships/image" Target="../media/image516.png"/></Relationships>
</file>

<file path=ppt/slides/_rels/slide34.xml.rels><?xml version="1.0" encoding="UTF-8" standalone="yes"?>
<Relationships xmlns="http://schemas.openxmlformats.org/package/2006/relationships"><Relationship Id="rId117" Type="http://schemas.openxmlformats.org/officeDocument/2006/relationships/customXml" Target="../ink/ink545.xml"/><Relationship Id="rId21" Type="http://schemas.openxmlformats.org/officeDocument/2006/relationships/customXml" Target="../ink/ink497.xml"/><Relationship Id="rId63" Type="http://schemas.openxmlformats.org/officeDocument/2006/relationships/customXml" Target="../ink/ink518.xml"/><Relationship Id="rId159" Type="http://schemas.openxmlformats.org/officeDocument/2006/relationships/customXml" Target="../ink/ink566.xml"/><Relationship Id="rId324" Type="http://schemas.openxmlformats.org/officeDocument/2006/relationships/image" Target="../media/image682.png"/><Relationship Id="rId366" Type="http://schemas.openxmlformats.org/officeDocument/2006/relationships/image" Target="../media/image703.png"/><Relationship Id="rId170" Type="http://schemas.openxmlformats.org/officeDocument/2006/relationships/image" Target="../media/image605.png"/><Relationship Id="rId226" Type="http://schemas.openxmlformats.org/officeDocument/2006/relationships/image" Target="../media/image633.png"/><Relationship Id="rId433" Type="http://schemas.openxmlformats.org/officeDocument/2006/relationships/customXml" Target="../ink/ink703.xml"/><Relationship Id="rId268" Type="http://schemas.openxmlformats.org/officeDocument/2006/relationships/image" Target="../media/image654.png"/><Relationship Id="rId475" Type="http://schemas.openxmlformats.org/officeDocument/2006/relationships/customXml" Target="../ink/ink724.xml"/><Relationship Id="rId32" Type="http://schemas.openxmlformats.org/officeDocument/2006/relationships/image" Target="../media/image536.png"/><Relationship Id="rId74" Type="http://schemas.openxmlformats.org/officeDocument/2006/relationships/image" Target="../media/image557.png"/><Relationship Id="rId128" Type="http://schemas.openxmlformats.org/officeDocument/2006/relationships/image" Target="../media/image584.png"/><Relationship Id="rId335" Type="http://schemas.openxmlformats.org/officeDocument/2006/relationships/customXml" Target="../ink/ink654.xml"/><Relationship Id="rId377" Type="http://schemas.openxmlformats.org/officeDocument/2006/relationships/customXml" Target="../ink/ink675.xml"/><Relationship Id="rId500" Type="http://schemas.openxmlformats.org/officeDocument/2006/relationships/image" Target="../media/image770.png"/><Relationship Id="rId5" Type="http://schemas.openxmlformats.org/officeDocument/2006/relationships/customXml" Target="../ink/ink489.xml"/><Relationship Id="rId181" Type="http://schemas.openxmlformats.org/officeDocument/2006/relationships/customXml" Target="../ink/ink577.xml"/><Relationship Id="rId237" Type="http://schemas.openxmlformats.org/officeDocument/2006/relationships/customXml" Target="../ink/ink605.xml"/><Relationship Id="rId402" Type="http://schemas.openxmlformats.org/officeDocument/2006/relationships/image" Target="../media/image721.png"/><Relationship Id="rId279" Type="http://schemas.openxmlformats.org/officeDocument/2006/relationships/customXml" Target="../ink/ink626.xml"/><Relationship Id="rId444" Type="http://schemas.openxmlformats.org/officeDocument/2006/relationships/image" Target="../media/image742.png"/><Relationship Id="rId486" Type="http://schemas.openxmlformats.org/officeDocument/2006/relationships/image" Target="../media/image763.png"/><Relationship Id="rId43" Type="http://schemas.openxmlformats.org/officeDocument/2006/relationships/customXml" Target="../ink/ink508.xml"/><Relationship Id="rId139" Type="http://schemas.openxmlformats.org/officeDocument/2006/relationships/customXml" Target="../ink/ink556.xml"/><Relationship Id="rId290" Type="http://schemas.openxmlformats.org/officeDocument/2006/relationships/image" Target="../media/image665.png"/><Relationship Id="rId304" Type="http://schemas.openxmlformats.org/officeDocument/2006/relationships/image" Target="../media/image672.png"/><Relationship Id="rId346" Type="http://schemas.openxmlformats.org/officeDocument/2006/relationships/image" Target="../media/image693.png"/><Relationship Id="rId388" Type="http://schemas.openxmlformats.org/officeDocument/2006/relationships/image" Target="../media/image714.png"/><Relationship Id="rId511" Type="http://schemas.openxmlformats.org/officeDocument/2006/relationships/customXml" Target="../ink/ink742.xml"/><Relationship Id="rId85" Type="http://schemas.openxmlformats.org/officeDocument/2006/relationships/customXml" Target="../ink/ink529.xml"/><Relationship Id="rId150" Type="http://schemas.openxmlformats.org/officeDocument/2006/relationships/image" Target="../media/image595.png"/><Relationship Id="rId192" Type="http://schemas.openxmlformats.org/officeDocument/2006/relationships/image" Target="../media/image616.png"/><Relationship Id="rId206" Type="http://schemas.openxmlformats.org/officeDocument/2006/relationships/image" Target="../media/image623.png"/><Relationship Id="rId413" Type="http://schemas.openxmlformats.org/officeDocument/2006/relationships/customXml" Target="../ink/ink693.xml"/><Relationship Id="rId248" Type="http://schemas.openxmlformats.org/officeDocument/2006/relationships/image" Target="../media/image644.png"/><Relationship Id="rId455" Type="http://schemas.openxmlformats.org/officeDocument/2006/relationships/customXml" Target="../ink/ink714.xml"/><Relationship Id="rId497" Type="http://schemas.openxmlformats.org/officeDocument/2006/relationships/customXml" Target="../ink/ink735.xml"/><Relationship Id="rId12" Type="http://schemas.openxmlformats.org/officeDocument/2006/relationships/image" Target="../media/image526.png"/><Relationship Id="rId108" Type="http://schemas.openxmlformats.org/officeDocument/2006/relationships/image" Target="../media/image574.png"/><Relationship Id="rId315" Type="http://schemas.openxmlformats.org/officeDocument/2006/relationships/customXml" Target="../ink/ink644.xml"/><Relationship Id="rId357" Type="http://schemas.openxmlformats.org/officeDocument/2006/relationships/customXml" Target="../ink/ink665.xml"/><Relationship Id="rId54" Type="http://schemas.openxmlformats.org/officeDocument/2006/relationships/image" Target="../media/image547.png"/><Relationship Id="rId96" Type="http://schemas.openxmlformats.org/officeDocument/2006/relationships/image" Target="../media/image568.png"/><Relationship Id="rId161" Type="http://schemas.openxmlformats.org/officeDocument/2006/relationships/customXml" Target="../ink/ink567.xml"/><Relationship Id="rId217" Type="http://schemas.openxmlformats.org/officeDocument/2006/relationships/customXml" Target="../ink/ink595.xml"/><Relationship Id="rId399" Type="http://schemas.openxmlformats.org/officeDocument/2006/relationships/customXml" Target="../ink/ink686.xml"/><Relationship Id="rId259" Type="http://schemas.openxmlformats.org/officeDocument/2006/relationships/customXml" Target="../ink/ink616.xml"/><Relationship Id="rId424" Type="http://schemas.openxmlformats.org/officeDocument/2006/relationships/image" Target="../media/image732.png"/><Relationship Id="rId466" Type="http://schemas.openxmlformats.org/officeDocument/2006/relationships/image" Target="../media/image753.png"/><Relationship Id="rId23" Type="http://schemas.openxmlformats.org/officeDocument/2006/relationships/customXml" Target="../ink/ink498.xml"/><Relationship Id="rId119" Type="http://schemas.openxmlformats.org/officeDocument/2006/relationships/customXml" Target="../ink/ink546.xml"/><Relationship Id="rId270" Type="http://schemas.openxmlformats.org/officeDocument/2006/relationships/image" Target="../media/image655.png"/><Relationship Id="rId326" Type="http://schemas.openxmlformats.org/officeDocument/2006/relationships/image" Target="../media/image683.png"/><Relationship Id="rId65" Type="http://schemas.openxmlformats.org/officeDocument/2006/relationships/customXml" Target="../ink/ink519.xml"/><Relationship Id="rId130" Type="http://schemas.openxmlformats.org/officeDocument/2006/relationships/image" Target="../media/image585.png"/><Relationship Id="rId368" Type="http://schemas.openxmlformats.org/officeDocument/2006/relationships/image" Target="../media/image704.png"/><Relationship Id="rId172" Type="http://schemas.openxmlformats.org/officeDocument/2006/relationships/image" Target="../media/image606.png"/><Relationship Id="rId228" Type="http://schemas.openxmlformats.org/officeDocument/2006/relationships/image" Target="../media/image634.png"/><Relationship Id="rId435" Type="http://schemas.openxmlformats.org/officeDocument/2006/relationships/customXml" Target="../ink/ink704.xml"/><Relationship Id="rId477" Type="http://schemas.openxmlformats.org/officeDocument/2006/relationships/customXml" Target="../ink/ink725.xml"/><Relationship Id="rId281" Type="http://schemas.openxmlformats.org/officeDocument/2006/relationships/customXml" Target="../ink/ink627.xml"/><Relationship Id="rId337" Type="http://schemas.openxmlformats.org/officeDocument/2006/relationships/customXml" Target="../ink/ink655.xml"/><Relationship Id="rId502" Type="http://schemas.openxmlformats.org/officeDocument/2006/relationships/image" Target="../media/image771.png"/><Relationship Id="rId34" Type="http://schemas.openxmlformats.org/officeDocument/2006/relationships/image" Target="../media/image537.png"/><Relationship Id="rId76" Type="http://schemas.openxmlformats.org/officeDocument/2006/relationships/image" Target="../media/image558.png"/><Relationship Id="rId141" Type="http://schemas.openxmlformats.org/officeDocument/2006/relationships/customXml" Target="../ink/ink557.xml"/><Relationship Id="rId379" Type="http://schemas.openxmlformats.org/officeDocument/2006/relationships/customXml" Target="../ink/ink676.xml"/><Relationship Id="rId7" Type="http://schemas.openxmlformats.org/officeDocument/2006/relationships/customXml" Target="../ink/ink490.xml"/><Relationship Id="rId183" Type="http://schemas.openxmlformats.org/officeDocument/2006/relationships/customXml" Target="../ink/ink578.xml"/><Relationship Id="rId239" Type="http://schemas.openxmlformats.org/officeDocument/2006/relationships/customXml" Target="../ink/ink606.xml"/><Relationship Id="rId390" Type="http://schemas.openxmlformats.org/officeDocument/2006/relationships/image" Target="../media/image715.png"/><Relationship Id="rId404" Type="http://schemas.openxmlformats.org/officeDocument/2006/relationships/image" Target="../media/image722.png"/><Relationship Id="rId446" Type="http://schemas.openxmlformats.org/officeDocument/2006/relationships/image" Target="../media/image743.png"/><Relationship Id="rId250" Type="http://schemas.openxmlformats.org/officeDocument/2006/relationships/image" Target="../media/image645.png"/><Relationship Id="rId292" Type="http://schemas.openxmlformats.org/officeDocument/2006/relationships/image" Target="../media/image666.png"/><Relationship Id="rId306" Type="http://schemas.openxmlformats.org/officeDocument/2006/relationships/image" Target="../media/image673.png"/><Relationship Id="rId488" Type="http://schemas.openxmlformats.org/officeDocument/2006/relationships/image" Target="../media/image764.png"/><Relationship Id="rId45" Type="http://schemas.openxmlformats.org/officeDocument/2006/relationships/customXml" Target="../ink/ink509.xml"/><Relationship Id="rId87" Type="http://schemas.openxmlformats.org/officeDocument/2006/relationships/customXml" Target="../ink/ink530.xml"/><Relationship Id="rId110" Type="http://schemas.openxmlformats.org/officeDocument/2006/relationships/image" Target="../media/image575.png"/><Relationship Id="rId348" Type="http://schemas.openxmlformats.org/officeDocument/2006/relationships/image" Target="../media/image694.png"/><Relationship Id="rId513" Type="http://schemas.openxmlformats.org/officeDocument/2006/relationships/customXml" Target="../ink/ink743.xml"/><Relationship Id="rId152" Type="http://schemas.openxmlformats.org/officeDocument/2006/relationships/image" Target="../media/image596.png"/><Relationship Id="rId194" Type="http://schemas.openxmlformats.org/officeDocument/2006/relationships/image" Target="../media/image617.png"/><Relationship Id="rId208" Type="http://schemas.openxmlformats.org/officeDocument/2006/relationships/image" Target="../media/image624.png"/><Relationship Id="rId415" Type="http://schemas.openxmlformats.org/officeDocument/2006/relationships/customXml" Target="../ink/ink694.xml"/><Relationship Id="rId457" Type="http://schemas.openxmlformats.org/officeDocument/2006/relationships/customXml" Target="../ink/ink715.xml"/><Relationship Id="rId261" Type="http://schemas.openxmlformats.org/officeDocument/2006/relationships/customXml" Target="../ink/ink617.xml"/><Relationship Id="rId499" Type="http://schemas.openxmlformats.org/officeDocument/2006/relationships/customXml" Target="../ink/ink736.xml"/><Relationship Id="rId14" Type="http://schemas.openxmlformats.org/officeDocument/2006/relationships/image" Target="../media/image527.png"/><Relationship Id="rId56" Type="http://schemas.openxmlformats.org/officeDocument/2006/relationships/image" Target="../media/image548.png"/><Relationship Id="rId317" Type="http://schemas.openxmlformats.org/officeDocument/2006/relationships/customXml" Target="../ink/ink645.xml"/><Relationship Id="rId359" Type="http://schemas.openxmlformats.org/officeDocument/2006/relationships/customXml" Target="../ink/ink666.xml"/><Relationship Id="rId98" Type="http://schemas.openxmlformats.org/officeDocument/2006/relationships/image" Target="../media/image569.png"/><Relationship Id="rId121" Type="http://schemas.openxmlformats.org/officeDocument/2006/relationships/customXml" Target="../ink/ink547.xml"/><Relationship Id="rId163" Type="http://schemas.openxmlformats.org/officeDocument/2006/relationships/customXml" Target="../ink/ink568.xml"/><Relationship Id="rId219" Type="http://schemas.openxmlformats.org/officeDocument/2006/relationships/customXml" Target="../ink/ink596.xml"/><Relationship Id="rId370" Type="http://schemas.openxmlformats.org/officeDocument/2006/relationships/image" Target="../media/image705.png"/><Relationship Id="rId426" Type="http://schemas.openxmlformats.org/officeDocument/2006/relationships/image" Target="../media/image733.png"/><Relationship Id="rId230" Type="http://schemas.openxmlformats.org/officeDocument/2006/relationships/image" Target="../media/image635.png"/><Relationship Id="rId468" Type="http://schemas.openxmlformats.org/officeDocument/2006/relationships/image" Target="../media/image754.png"/><Relationship Id="rId25" Type="http://schemas.openxmlformats.org/officeDocument/2006/relationships/customXml" Target="../ink/ink499.xml"/><Relationship Id="rId67" Type="http://schemas.openxmlformats.org/officeDocument/2006/relationships/customXml" Target="../ink/ink520.xml"/><Relationship Id="rId272" Type="http://schemas.openxmlformats.org/officeDocument/2006/relationships/image" Target="../media/image656.png"/><Relationship Id="rId328" Type="http://schemas.openxmlformats.org/officeDocument/2006/relationships/image" Target="../media/image684.png"/><Relationship Id="rId132" Type="http://schemas.openxmlformats.org/officeDocument/2006/relationships/image" Target="../media/image586.png"/><Relationship Id="rId174" Type="http://schemas.openxmlformats.org/officeDocument/2006/relationships/image" Target="../media/image607.png"/><Relationship Id="rId381" Type="http://schemas.openxmlformats.org/officeDocument/2006/relationships/customXml" Target="../ink/ink677.xml"/><Relationship Id="rId241" Type="http://schemas.openxmlformats.org/officeDocument/2006/relationships/customXml" Target="../ink/ink607.xml"/><Relationship Id="rId437" Type="http://schemas.openxmlformats.org/officeDocument/2006/relationships/customXml" Target="../ink/ink705.xml"/><Relationship Id="rId479" Type="http://schemas.openxmlformats.org/officeDocument/2006/relationships/customXml" Target="../ink/ink726.xml"/><Relationship Id="rId36" Type="http://schemas.openxmlformats.org/officeDocument/2006/relationships/image" Target="../media/image538.png"/><Relationship Id="rId283" Type="http://schemas.openxmlformats.org/officeDocument/2006/relationships/customXml" Target="../ink/ink628.xml"/><Relationship Id="rId339" Type="http://schemas.openxmlformats.org/officeDocument/2006/relationships/customXml" Target="../ink/ink656.xml"/><Relationship Id="rId490" Type="http://schemas.openxmlformats.org/officeDocument/2006/relationships/image" Target="../media/image765.png"/><Relationship Id="rId504" Type="http://schemas.openxmlformats.org/officeDocument/2006/relationships/image" Target="../media/image772.png"/><Relationship Id="rId78" Type="http://schemas.openxmlformats.org/officeDocument/2006/relationships/image" Target="../media/image559.png"/><Relationship Id="rId101" Type="http://schemas.openxmlformats.org/officeDocument/2006/relationships/customXml" Target="../ink/ink537.xml"/><Relationship Id="rId143" Type="http://schemas.openxmlformats.org/officeDocument/2006/relationships/customXml" Target="../ink/ink558.xml"/><Relationship Id="rId185" Type="http://schemas.openxmlformats.org/officeDocument/2006/relationships/customXml" Target="../ink/ink579.xml"/><Relationship Id="rId350" Type="http://schemas.openxmlformats.org/officeDocument/2006/relationships/image" Target="../media/image695.png"/><Relationship Id="rId406" Type="http://schemas.openxmlformats.org/officeDocument/2006/relationships/image" Target="../media/image723.png"/><Relationship Id="rId9" Type="http://schemas.openxmlformats.org/officeDocument/2006/relationships/customXml" Target="../ink/ink491.xml"/><Relationship Id="rId210" Type="http://schemas.openxmlformats.org/officeDocument/2006/relationships/image" Target="../media/image625.png"/><Relationship Id="rId392" Type="http://schemas.openxmlformats.org/officeDocument/2006/relationships/image" Target="../media/image716.png"/><Relationship Id="rId448" Type="http://schemas.openxmlformats.org/officeDocument/2006/relationships/image" Target="../media/image744.png"/><Relationship Id="rId252" Type="http://schemas.openxmlformats.org/officeDocument/2006/relationships/image" Target="../media/image646.png"/><Relationship Id="rId294" Type="http://schemas.openxmlformats.org/officeDocument/2006/relationships/image" Target="../media/image667.png"/><Relationship Id="rId308" Type="http://schemas.openxmlformats.org/officeDocument/2006/relationships/image" Target="../media/image674.png"/><Relationship Id="rId47" Type="http://schemas.openxmlformats.org/officeDocument/2006/relationships/customXml" Target="../ink/ink510.xml"/><Relationship Id="rId89" Type="http://schemas.openxmlformats.org/officeDocument/2006/relationships/customXml" Target="../ink/ink531.xml"/><Relationship Id="rId112" Type="http://schemas.openxmlformats.org/officeDocument/2006/relationships/image" Target="../media/image576.png"/><Relationship Id="rId154" Type="http://schemas.openxmlformats.org/officeDocument/2006/relationships/image" Target="../media/image597.png"/><Relationship Id="rId361" Type="http://schemas.openxmlformats.org/officeDocument/2006/relationships/customXml" Target="../ink/ink667.xml"/><Relationship Id="rId196" Type="http://schemas.openxmlformats.org/officeDocument/2006/relationships/image" Target="../media/image618.png"/><Relationship Id="rId417" Type="http://schemas.openxmlformats.org/officeDocument/2006/relationships/customXml" Target="../ink/ink695.xml"/><Relationship Id="rId459" Type="http://schemas.openxmlformats.org/officeDocument/2006/relationships/customXml" Target="../ink/ink716.xml"/><Relationship Id="rId16" Type="http://schemas.openxmlformats.org/officeDocument/2006/relationships/image" Target="../media/image528.png"/><Relationship Id="rId221" Type="http://schemas.openxmlformats.org/officeDocument/2006/relationships/customXml" Target="../ink/ink597.xml"/><Relationship Id="rId263" Type="http://schemas.openxmlformats.org/officeDocument/2006/relationships/customXml" Target="../ink/ink618.xml"/><Relationship Id="rId319" Type="http://schemas.openxmlformats.org/officeDocument/2006/relationships/customXml" Target="../ink/ink646.xml"/><Relationship Id="rId470" Type="http://schemas.openxmlformats.org/officeDocument/2006/relationships/image" Target="../media/image755.png"/><Relationship Id="rId58" Type="http://schemas.openxmlformats.org/officeDocument/2006/relationships/image" Target="../media/image549.png"/><Relationship Id="rId123" Type="http://schemas.openxmlformats.org/officeDocument/2006/relationships/customXml" Target="../ink/ink548.xml"/><Relationship Id="rId330" Type="http://schemas.openxmlformats.org/officeDocument/2006/relationships/image" Target="../media/image685.png"/><Relationship Id="rId165" Type="http://schemas.openxmlformats.org/officeDocument/2006/relationships/customXml" Target="../ink/ink569.xml"/><Relationship Id="rId372" Type="http://schemas.openxmlformats.org/officeDocument/2006/relationships/image" Target="../media/image706.png"/><Relationship Id="rId428" Type="http://schemas.openxmlformats.org/officeDocument/2006/relationships/image" Target="../media/image734.png"/><Relationship Id="rId232" Type="http://schemas.openxmlformats.org/officeDocument/2006/relationships/image" Target="../media/image636.png"/><Relationship Id="rId274" Type="http://schemas.openxmlformats.org/officeDocument/2006/relationships/image" Target="../media/image657.png"/><Relationship Id="rId481" Type="http://schemas.openxmlformats.org/officeDocument/2006/relationships/customXml" Target="../ink/ink727.xml"/><Relationship Id="rId27" Type="http://schemas.openxmlformats.org/officeDocument/2006/relationships/customXml" Target="../ink/ink500.xml"/><Relationship Id="rId69" Type="http://schemas.openxmlformats.org/officeDocument/2006/relationships/customXml" Target="../ink/ink521.xml"/><Relationship Id="rId134" Type="http://schemas.openxmlformats.org/officeDocument/2006/relationships/image" Target="../media/image587.png"/><Relationship Id="rId80" Type="http://schemas.openxmlformats.org/officeDocument/2006/relationships/image" Target="../media/image560.png"/><Relationship Id="rId176" Type="http://schemas.openxmlformats.org/officeDocument/2006/relationships/image" Target="../media/image608.png"/><Relationship Id="rId341" Type="http://schemas.openxmlformats.org/officeDocument/2006/relationships/customXml" Target="../ink/ink657.xml"/><Relationship Id="rId383" Type="http://schemas.openxmlformats.org/officeDocument/2006/relationships/customXml" Target="../ink/ink678.xml"/><Relationship Id="rId439" Type="http://schemas.openxmlformats.org/officeDocument/2006/relationships/customXml" Target="../ink/ink706.xml"/><Relationship Id="rId201" Type="http://schemas.openxmlformats.org/officeDocument/2006/relationships/customXml" Target="../ink/ink587.xml"/><Relationship Id="rId243" Type="http://schemas.openxmlformats.org/officeDocument/2006/relationships/customXml" Target="../ink/ink608.xml"/><Relationship Id="rId285" Type="http://schemas.openxmlformats.org/officeDocument/2006/relationships/customXml" Target="../ink/ink629.xml"/><Relationship Id="rId450" Type="http://schemas.openxmlformats.org/officeDocument/2006/relationships/image" Target="../media/image745.png"/><Relationship Id="rId506" Type="http://schemas.openxmlformats.org/officeDocument/2006/relationships/image" Target="../media/image773.png"/><Relationship Id="rId38" Type="http://schemas.openxmlformats.org/officeDocument/2006/relationships/image" Target="../media/image539.png"/><Relationship Id="rId103" Type="http://schemas.openxmlformats.org/officeDocument/2006/relationships/customXml" Target="../ink/ink538.xml"/><Relationship Id="rId310" Type="http://schemas.openxmlformats.org/officeDocument/2006/relationships/image" Target="../media/image675.png"/><Relationship Id="rId492" Type="http://schemas.openxmlformats.org/officeDocument/2006/relationships/image" Target="../media/image766.png"/><Relationship Id="rId91" Type="http://schemas.openxmlformats.org/officeDocument/2006/relationships/customXml" Target="../ink/ink532.xml"/><Relationship Id="rId145" Type="http://schemas.openxmlformats.org/officeDocument/2006/relationships/customXml" Target="../ink/ink559.xml"/><Relationship Id="rId187" Type="http://schemas.openxmlformats.org/officeDocument/2006/relationships/customXml" Target="../ink/ink580.xml"/><Relationship Id="rId352" Type="http://schemas.openxmlformats.org/officeDocument/2006/relationships/image" Target="../media/image696.png"/><Relationship Id="rId394" Type="http://schemas.openxmlformats.org/officeDocument/2006/relationships/image" Target="../media/image717.png"/><Relationship Id="rId408" Type="http://schemas.openxmlformats.org/officeDocument/2006/relationships/image" Target="../media/image724.png"/><Relationship Id="rId212" Type="http://schemas.openxmlformats.org/officeDocument/2006/relationships/image" Target="../media/image626.png"/><Relationship Id="rId254" Type="http://schemas.openxmlformats.org/officeDocument/2006/relationships/image" Target="../media/image647.png"/><Relationship Id="rId49" Type="http://schemas.openxmlformats.org/officeDocument/2006/relationships/customXml" Target="../ink/ink511.xml"/><Relationship Id="rId114" Type="http://schemas.openxmlformats.org/officeDocument/2006/relationships/image" Target="../media/image577.png"/><Relationship Id="rId296" Type="http://schemas.openxmlformats.org/officeDocument/2006/relationships/image" Target="../media/image668.png"/><Relationship Id="rId461" Type="http://schemas.openxmlformats.org/officeDocument/2006/relationships/customXml" Target="../ink/ink717.xml"/><Relationship Id="rId60" Type="http://schemas.openxmlformats.org/officeDocument/2006/relationships/image" Target="../media/image550.png"/><Relationship Id="rId156" Type="http://schemas.openxmlformats.org/officeDocument/2006/relationships/image" Target="../media/image598.png"/><Relationship Id="rId198" Type="http://schemas.openxmlformats.org/officeDocument/2006/relationships/image" Target="../media/image619.png"/><Relationship Id="rId321" Type="http://schemas.openxmlformats.org/officeDocument/2006/relationships/customXml" Target="../ink/ink647.xml"/><Relationship Id="rId363" Type="http://schemas.openxmlformats.org/officeDocument/2006/relationships/customXml" Target="../ink/ink668.xml"/><Relationship Id="rId419" Type="http://schemas.openxmlformats.org/officeDocument/2006/relationships/customXml" Target="../ink/ink696.xml"/><Relationship Id="rId223" Type="http://schemas.openxmlformats.org/officeDocument/2006/relationships/customXml" Target="../ink/ink598.xml"/><Relationship Id="rId430" Type="http://schemas.openxmlformats.org/officeDocument/2006/relationships/image" Target="../media/image735.png"/><Relationship Id="rId18" Type="http://schemas.openxmlformats.org/officeDocument/2006/relationships/image" Target="../media/image529.png"/><Relationship Id="rId265" Type="http://schemas.openxmlformats.org/officeDocument/2006/relationships/customXml" Target="../ink/ink619.xml"/><Relationship Id="rId472" Type="http://schemas.openxmlformats.org/officeDocument/2006/relationships/image" Target="../media/image756.png"/><Relationship Id="rId125" Type="http://schemas.openxmlformats.org/officeDocument/2006/relationships/customXml" Target="../ink/ink549.xml"/><Relationship Id="rId167" Type="http://schemas.openxmlformats.org/officeDocument/2006/relationships/customXml" Target="../ink/ink570.xml"/><Relationship Id="rId332" Type="http://schemas.openxmlformats.org/officeDocument/2006/relationships/image" Target="../media/image686.png"/><Relationship Id="rId374" Type="http://schemas.openxmlformats.org/officeDocument/2006/relationships/image" Target="../media/image707.png"/><Relationship Id="rId71" Type="http://schemas.openxmlformats.org/officeDocument/2006/relationships/customXml" Target="../ink/ink522.xml"/><Relationship Id="rId234" Type="http://schemas.openxmlformats.org/officeDocument/2006/relationships/image" Target="../media/image637.png"/><Relationship Id="rId2" Type="http://schemas.openxmlformats.org/officeDocument/2006/relationships/image" Target="../media/image320.png"/><Relationship Id="rId29" Type="http://schemas.openxmlformats.org/officeDocument/2006/relationships/customXml" Target="../ink/ink501.xml"/><Relationship Id="rId276" Type="http://schemas.openxmlformats.org/officeDocument/2006/relationships/image" Target="../media/image658.png"/><Relationship Id="rId441" Type="http://schemas.openxmlformats.org/officeDocument/2006/relationships/customXml" Target="../ink/ink707.xml"/><Relationship Id="rId483" Type="http://schemas.openxmlformats.org/officeDocument/2006/relationships/customXml" Target="../ink/ink728.xml"/><Relationship Id="rId40" Type="http://schemas.openxmlformats.org/officeDocument/2006/relationships/image" Target="../media/image540.png"/><Relationship Id="rId136" Type="http://schemas.openxmlformats.org/officeDocument/2006/relationships/image" Target="../media/image588.png"/><Relationship Id="rId178" Type="http://schemas.openxmlformats.org/officeDocument/2006/relationships/image" Target="../media/image609.png"/><Relationship Id="rId301" Type="http://schemas.openxmlformats.org/officeDocument/2006/relationships/customXml" Target="../ink/ink637.xml"/><Relationship Id="rId343" Type="http://schemas.openxmlformats.org/officeDocument/2006/relationships/customXml" Target="../ink/ink658.xml"/><Relationship Id="rId82" Type="http://schemas.openxmlformats.org/officeDocument/2006/relationships/image" Target="../media/image561.png"/><Relationship Id="rId203" Type="http://schemas.openxmlformats.org/officeDocument/2006/relationships/customXml" Target="../ink/ink588.xml"/><Relationship Id="rId385" Type="http://schemas.openxmlformats.org/officeDocument/2006/relationships/customXml" Target="../ink/ink679.xml"/><Relationship Id="rId245" Type="http://schemas.openxmlformats.org/officeDocument/2006/relationships/customXml" Target="../ink/ink609.xml"/><Relationship Id="rId287" Type="http://schemas.openxmlformats.org/officeDocument/2006/relationships/customXml" Target="../ink/ink630.xml"/><Relationship Id="rId410" Type="http://schemas.openxmlformats.org/officeDocument/2006/relationships/image" Target="../media/image725.png"/><Relationship Id="rId452" Type="http://schemas.openxmlformats.org/officeDocument/2006/relationships/image" Target="../media/image746.png"/><Relationship Id="rId494" Type="http://schemas.openxmlformats.org/officeDocument/2006/relationships/image" Target="../media/image767.png"/><Relationship Id="rId508" Type="http://schemas.openxmlformats.org/officeDocument/2006/relationships/image" Target="../media/image774.png"/><Relationship Id="rId105" Type="http://schemas.openxmlformats.org/officeDocument/2006/relationships/customXml" Target="../ink/ink539.xml"/><Relationship Id="rId147" Type="http://schemas.openxmlformats.org/officeDocument/2006/relationships/customXml" Target="../ink/ink560.xml"/><Relationship Id="rId312" Type="http://schemas.openxmlformats.org/officeDocument/2006/relationships/image" Target="../media/image676.png"/><Relationship Id="rId354" Type="http://schemas.openxmlformats.org/officeDocument/2006/relationships/image" Target="../media/image697.png"/><Relationship Id="rId51" Type="http://schemas.openxmlformats.org/officeDocument/2006/relationships/customXml" Target="../ink/ink512.xml"/><Relationship Id="rId93" Type="http://schemas.openxmlformats.org/officeDocument/2006/relationships/customXml" Target="../ink/ink533.xml"/><Relationship Id="rId189" Type="http://schemas.openxmlformats.org/officeDocument/2006/relationships/customXml" Target="../ink/ink581.xml"/><Relationship Id="rId396" Type="http://schemas.openxmlformats.org/officeDocument/2006/relationships/image" Target="../media/image718.png"/><Relationship Id="rId214" Type="http://schemas.openxmlformats.org/officeDocument/2006/relationships/image" Target="../media/image627.png"/><Relationship Id="rId256" Type="http://schemas.openxmlformats.org/officeDocument/2006/relationships/image" Target="../media/image648.png"/><Relationship Id="rId298" Type="http://schemas.openxmlformats.org/officeDocument/2006/relationships/image" Target="../media/image669.png"/><Relationship Id="rId421" Type="http://schemas.openxmlformats.org/officeDocument/2006/relationships/customXml" Target="../ink/ink697.xml"/><Relationship Id="rId463" Type="http://schemas.openxmlformats.org/officeDocument/2006/relationships/customXml" Target="../ink/ink718.xml"/><Relationship Id="rId116" Type="http://schemas.openxmlformats.org/officeDocument/2006/relationships/image" Target="../media/image578.png"/><Relationship Id="rId158" Type="http://schemas.openxmlformats.org/officeDocument/2006/relationships/image" Target="../media/image599.png"/><Relationship Id="rId323" Type="http://schemas.openxmlformats.org/officeDocument/2006/relationships/customXml" Target="../ink/ink648.xml"/><Relationship Id="rId20" Type="http://schemas.openxmlformats.org/officeDocument/2006/relationships/image" Target="../media/image530.png"/><Relationship Id="rId62" Type="http://schemas.openxmlformats.org/officeDocument/2006/relationships/image" Target="../media/image551.png"/><Relationship Id="rId365" Type="http://schemas.openxmlformats.org/officeDocument/2006/relationships/customXml" Target="../ink/ink669.xml"/><Relationship Id="rId225" Type="http://schemas.openxmlformats.org/officeDocument/2006/relationships/customXml" Target="../ink/ink599.xml"/><Relationship Id="rId267" Type="http://schemas.openxmlformats.org/officeDocument/2006/relationships/customXml" Target="../ink/ink620.xml"/><Relationship Id="rId432" Type="http://schemas.openxmlformats.org/officeDocument/2006/relationships/image" Target="../media/image736.png"/><Relationship Id="rId474" Type="http://schemas.openxmlformats.org/officeDocument/2006/relationships/image" Target="../media/image757.png"/><Relationship Id="rId127" Type="http://schemas.openxmlformats.org/officeDocument/2006/relationships/customXml" Target="../ink/ink550.xml"/><Relationship Id="rId31" Type="http://schemas.openxmlformats.org/officeDocument/2006/relationships/customXml" Target="../ink/ink502.xml"/><Relationship Id="rId73" Type="http://schemas.openxmlformats.org/officeDocument/2006/relationships/customXml" Target="../ink/ink523.xml"/><Relationship Id="rId169" Type="http://schemas.openxmlformats.org/officeDocument/2006/relationships/customXml" Target="../ink/ink571.xml"/><Relationship Id="rId334" Type="http://schemas.openxmlformats.org/officeDocument/2006/relationships/image" Target="../media/image687.png"/><Relationship Id="rId376" Type="http://schemas.openxmlformats.org/officeDocument/2006/relationships/image" Target="../media/image708.png"/><Relationship Id="rId4" Type="http://schemas.openxmlformats.org/officeDocument/2006/relationships/image" Target="../media/image522.png"/><Relationship Id="rId180" Type="http://schemas.openxmlformats.org/officeDocument/2006/relationships/image" Target="../media/image610.png"/><Relationship Id="rId236" Type="http://schemas.openxmlformats.org/officeDocument/2006/relationships/image" Target="../media/image638.png"/><Relationship Id="rId278" Type="http://schemas.openxmlformats.org/officeDocument/2006/relationships/image" Target="../media/image659.png"/><Relationship Id="rId401" Type="http://schemas.openxmlformats.org/officeDocument/2006/relationships/customXml" Target="../ink/ink687.xml"/><Relationship Id="rId443" Type="http://schemas.openxmlformats.org/officeDocument/2006/relationships/customXml" Target="../ink/ink708.xml"/><Relationship Id="rId303" Type="http://schemas.openxmlformats.org/officeDocument/2006/relationships/customXml" Target="../ink/ink638.xml"/><Relationship Id="rId485" Type="http://schemas.openxmlformats.org/officeDocument/2006/relationships/customXml" Target="../ink/ink729.xml"/><Relationship Id="rId42" Type="http://schemas.openxmlformats.org/officeDocument/2006/relationships/image" Target="../media/image541.png"/><Relationship Id="rId84" Type="http://schemas.openxmlformats.org/officeDocument/2006/relationships/image" Target="../media/image562.png"/><Relationship Id="rId138" Type="http://schemas.openxmlformats.org/officeDocument/2006/relationships/image" Target="../media/image589.png"/><Relationship Id="rId345" Type="http://schemas.openxmlformats.org/officeDocument/2006/relationships/customXml" Target="../ink/ink659.xml"/><Relationship Id="rId387" Type="http://schemas.openxmlformats.org/officeDocument/2006/relationships/customXml" Target="../ink/ink680.xml"/><Relationship Id="rId510" Type="http://schemas.openxmlformats.org/officeDocument/2006/relationships/image" Target="../media/image775.png"/><Relationship Id="rId191" Type="http://schemas.openxmlformats.org/officeDocument/2006/relationships/customXml" Target="../ink/ink582.xml"/><Relationship Id="rId205" Type="http://schemas.openxmlformats.org/officeDocument/2006/relationships/customXml" Target="../ink/ink589.xml"/><Relationship Id="rId247" Type="http://schemas.openxmlformats.org/officeDocument/2006/relationships/customXml" Target="../ink/ink610.xml"/><Relationship Id="rId412" Type="http://schemas.openxmlformats.org/officeDocument/2006/relationships/image" Target="../media/image726.png"/><Relationship Id="rId107" Type="http://schemas.openxmlformats.org/officeDocument/2006/relationships/customXml" Target="../ink/ink540.xml"/><Relationship Id="rId289" Type="http://schemas.openxmlformats.org/officeDocument/2006/relationships/customXml" Target="../ink/ink631.xml"/><Relationship Id="rId454" Type="http://schemas.openxmlformats.org/officeDocument/2006/relationships/image" Target="../media/image747.png"/><Relationship Id="rId496" Type="http://schemas.openxmlformats.org/officeDocument/2006/relationships/image" Target="../media/image768.png"/><Relationship Id="rId11" Type="http://schemas.openxmlformats.org/officeDocument/2006/relationships/customXml" Target="../ink/ink492.xml"/><Relationship Id="rId53" Type="http://schemas.openxmlformats.org/officeDocument/2006/relationships/customXml" Target="../ink/ink513.xml"/><Relationship Id="rId149" Type="http://schemas.openxmlformats.org/officeDocument/2006/relationships/customXml" Target="../ink/ink561.xml"/><Relationship Id="rId314" Type="http://schemas.openxmlformats.org/officeDocument/2006/relationships/image" Target="../media/image677.png"/><Relationship Id="rId356" Type="http://schemas.openxmlformats.org/officeDocument/2006/relationships/image" Target="../media/image698.png"/><Relationship Id="rId398" Type="http://schemas.openxmlformats.org/officeDocument/2006/relationships/image" Target="../media/image719.png"/><Relationship Id="rId95" Type="http://schemas.openxmlformats.org/officeDocument/2006/relationships/customXml" Target="../ink/ink534.xml"/><Relationship Id="rId160" Type="http://schemas.openxmlformats.org/officeDocument/2006/relationships/image" Target="../media/image600.png"/><Relationship Id="rId216" Type="http://schemas.openxmlformats.org/officeDocument/2006/relationships/image" Target="../media/image628.png"/><Relationship Id="rId423" Type="http://schemas.openxmlformats.org/officeDocument/2006/relationships/customXml" Target="../ink/ink698.xml"/><Relationship Id="rId258" Type="http://schemas.openxmlformats.org/officeDocument/2006/relationships/image" Target="../media/image649.png"/><Relationship Id="rId465" Type="http://schemas.openxmlformats.org/officeDocument/2006/relationships/customXml" Target="../ink/ink719.xml"/><Relationship Id="rId22" Type="http://schemas.openxmlformats.org/officeDocument/2006/relationships/image" Target="../media/image531.png"/><Relationship Id="rId64" Type="http://schemas.openxmlformats.org/officeDocument/2006/relationships/image" Target="../media/image552.png"/><Relationship Id="rId118" Type="http://schemas.openxmlformats.org/officeDocument/2006/relationships/image" Target="../media/image579.png"/><Relationship Id="rId325" Type="http://schemas.openxmlformats.org/officeDocument/2006/relationships/customXml" Target="../ink/ink649.xml"/><Relationship Id="rId367" Type="http://schemas.openxmlformats.org/officeDocument/2006/relationships/customXml" Target="../ink/ink670.xml"/><Relationship Id="rId171" Type="http://schemas.openxmlformats.org/officeDocument/2006/relationships/customXml" Target="../ink/ink572.xml"/><Relationship Id="rId227" Type="http://schemas.openxmlformats.org/officeDocument/2006/relationships/customXml" Target="../ink/ink600.xml"/><Relationship Id="rId269" Type="http://schemas.openxmlformats.org/officeDocument/2006/relationships/customXml" Target="../ink/ink621.xml"/><Relationship Id="rId434" Type="http://schemas.openxmlformats.org/officeDocument/2006/relationships/image" Target="../media/image737.png"/><Relationship Id="rId476" Type="http://schemas.openxmlformats.org/officeDocument/2006/relationships/image" Target="../media/image758.png"/><Relationship Id="rId33" Type="http://schemas.openxmlformats.org/officeDocument/2006/relationships/customXml" Target="../ink/ink503.xml"/><Relationship Id="rId129" Type="http://schemas.openxmlformats.org/officeDocument/2006/relationships/customXml" Target="../ink/ink551.xml"/><Relationship Id="rId280" Type="http://schemas.openxmlformats.org/officeDocument/2006/relationships/image" Target="../media/image660.png"/><Relationship Id="rId336" Type="http://schemas.openxmlformats.org/officeDocument/2006/relationships/image" Target="../media/image688.png"/><Relationship Id="rId501" Type="http://schemas.openxmlformats.org/officeDocument/2006/relationships/customXml" Target="../ink/ink737.xml"/><Relationship Id="rId75" Type="http://schemas.openxmlformats.org/officeDocument/2006/relationships/customXml" Target="../ink/ink524.xml"/><Relationship Id="rId140" Type="http://schemas.openxmlformats.org/officeDocument/2006/relationships/image" Target="../media/image590.png"/><Relationship Id="rId182" Type="http://schemas.openxmlformats.org/officeDocument/2006/relationships/image" Target="../media/image611.png"/><Relationship Id="rId378" Type="http://schemas.openxmlformats.org/officeDocument/2006/relationships/image" Target="../media/image709.png"/><Relationship Id="rId403" Type="http://schemas.openxmlformats.org/officeDocument/2006/relationships/customXml" Target="../ink/ink688.xml"/><Relationship Id="rId6" Type="http://schemas.openxmlformats.org/officeDocument/2006/relationships/image" Target="../media/image523.png"/><Relationship Id="rId238" Type="http://schemas.openxmlformats.org/officeDocument/2006/relationships/image" Target="../media/image639.png"/><Relationship Id="rId445" Type="http://schemas.openxmlformats.org/officeDocument/2006/relationships/customXml" Target="../ink/ink709.xml"/><Relationship Id="rId487" Type="http://schemas.openxmlformats.org/officeDocument/2006/relationships/customXml" Target="../ink/ink730.xml"/><Relationship Id="rId291" Type="http://schemas.openxmlformats.org/officeDocument/2006/relationships/customXml" Target="../ink/ink632.xml"/><Relationship Id="rId305" Type="http://schemas.openxmlformats.org/officeDocument/2006/relationships/customXml" Target="../ink/ink639.xml"/><Relationship Id="rId347" Type="http://schemas.openxmlformats.org/officeDocument/2006/relationships/customXml" Target="../ink/ink660.xml"/><Relationship Id="rId512" Type="http://schemas.openxmlformats.org/officeDocument/2006/relationships/image" Target="../media/image776.png"/><Relationship Id="rId44" Type="http://schemas.openxmlformats.org/officeDocument/2006/relationships/image" Target="../media/image542.png"/><Relationship Id="rId86" Type="http://schemas.openxmlformats.org/officeDocument/2006/relationships/image" Target="../media/image563.png"/><Relationship Id="rId151" Type="http://schemas.openxmlformats.org/officeDocument/2006/relationships/customXml" Target="../ink/ink562.xml"/><Relationship Id="rId389" Type="http://schemas.openxmlformats.org/officeDocument/2006/relationships/customXml" Target="../ink/ink681.xml"/><Relationship Id="rId193" Type="http://schemas.openxmlformats.org/officeDocument/2006/relationships/customXml" Target="../ink/ink583.xml"/><Relationship Id="rId207" Type="http://schemas.openxmlformats.org/officeDocument/2006/relationships/customXml" Target="../ink/ink590.xml"/><Relationship Id="rId249" Type="http://schemas.openxmlformats.org/officeDocument/2006/relationships/customXml" Target="../ink/ink611.xml"/><Relationship Id="rId414" Type="http://schemas.openxmlformats.org/officeDocument/2006/relationships/image" Target="../media/image727.png"/><Relationship Id="rId456" Type="http://schemas.openxmlformats.org/officeDocument/2006/relationships/image" Target="../media/image748.png"/><Relationship Id="rId498" Type="http://schemas.openxmlformats.org/officeDocument/2006/relationships/image" Target="../media/image769.png"/><Relationship Id="rId13" Type="http://schemas.openxmlformats.org/officeDocument/2006/relationships/customXml" Target="../ink/ink493.xml"/><Relationship Id="rId109" Type="http://schemas.openxmlformats.org/officeDocument/2006/relationships/customXml" Target="../ink/ink541.xml"/><Relationship Id="rId260" Type="http://schemas.openxmlformats.org/officeDocument/2006/relationships/image" Target="../media/image650.png"/><Relationship Id="rId316" Type="http://schemas.openxmlformats.org/officeDocument/2006/relationships/image" Target="../media/image678.png"/><Relationship Id="rId55" Type="http://schemas.openxmlformats.org/officeDocument/2006/relationships/customXml" Target="../ink/ink514.xml"/><Relationship Id="rId97" Type="http://schemas.openxmlformats.org/officeDocument/2006/relationships/customXml" Target="../ink/ink535.xml"/><Relationship Id="rId120" Type="http://schemas.openxmlformats.org/officeDocument/2006/relationships/image" Target="../media/image580.png"/><Relationship Id="rId358" Type="http://schemas.openxmlformats.org/officeDocument/2006/relationships/image" Target="../media/image699.png"/><Relationship Id="rId162" Type="http://schemas.openxmlformats.org/officeDocument/2006/relationships/image" Target="../media/image601.png"/><Relationship Id="rId218" Type="http://schemas.openxmlformats.org/officeDocument/2006/relationships/image" Target="../media/image629.png"/><Relationship Id="rId425" Type="http://schemas.openxmlformats.org/officeDocument/2006/relationships/customXml" Target="../ink/ink699.xml"/><Relationship Id="rId467" Type="http://schemas.openxmlformats.org/officeDocument/2006/relationships/customXml" Target="../ink/ink720.xml"/><Relationship Id="rId271" Type="http://schemas.openxmlformats.org/officeDocument/2006/relationships/customXml" Target="../ink/ink622.xml"/><Relationship Id="rId24" Type="http://schemas.openxmlformats.org/officeDocument/2006/relationships/image" Target="../media/image532.png"/><Relationship Id="rId66" Type="http://schemas.openxmlformats.org/officeDocument/2006/relationships/image" Target="../media/image553.png"/><Relationship Id="rId131" Type="http://schemas.openxmlformats.org/officeDocument/2006/relationships/customXml" Target="../ink/ink552.xml"/><Relationship Id="rId327" Type="http://schemas.openxmlformats.org/officeDocument/2006/relationships/customXml" Target="../ink/ink650.xml"/><Relationship Id="rId369" Type="http://schemas.openxmlformats.org/officeDocument/2006/relationships/customXml" Target="../ink/ink671.xml"/><Relationship Id="rId173" Type="http://schemas.openxmlformats.org/officeDocument/2006/relationships/customXml" Target="../ink/ink573.xml"/><Relationship Id="rId229" Type="http://schemas.openxmlformats.org/officeDocument/2006/relationships/customXml" Target="../ink/ink601.xml"/><Relationship Id="rId380" Type="http://schemas.openxmlformats.org/officeDocument/2006/relationships/image" Target="../media/image710.png"/><Relationship Id="rId436" Type="http://schemas.openxmlformats.org/officeDocument/2006/relationships/image" Target="../media/image738.png"/><Relationship Id="rId240" Type="http://schemas.openxmlformats.org/officeDocument/2006/relationships/image" Target="../media/image640.png"/><Relationship Id="rId478" Type="http://schemas.openxmlformats.org/officeDocument/2006/relationships/image" Target="../media/image759.png"/><Relationship Id="rId35" Type="http://schemas.openxmlformats.org/officeDocument/2006/relationships/customXml" Target="../ink/ink504.xml"/><Relationship Id="rId77" Type="http://schemas.openxmlformats.org/officeDocument/2006/relationships/customXml" Target="../ink/ink525.xml"/><Relationship Id="rId100" Type="http://schemas.openxmlformats.org/officeDocument/2006/relationships/image" Target="../media/image570.png"/><Relationship Id="rId282" Type="http://schemas.openxmlformats.org/officeDocument/2006/relationships/image" Target="../media/image661.png"/><Relationship Id="rId338" Type="http://schemas.openxmlformats.org/officeDocument/2006/relationships/image" Target="../media/image689.png"/><Relationship Id="rId503" Type="http://schemas.openxmlformats.org/officeDocument/2006/relationships/customXml" Target="../ink/ink738.xml"/><Relationship Id="rId8" Type="http://schemas.openxmlformats.org/officeDocument/2006/relationships/image" Target="../media/image524.png"/><Relationship Id="rId142" Type="http://schemas.openxmlformats.org/officeDocument/2006/relationships/image" Target="../media/image591.png"/><Relationship Id="rId184" Type="http://schemas.openxmlformats.org/officeDocument/2006/relationships/image" Target="../media/image612.png"/><Relationship Id="rId391" Type="http://schemas.openxmlformats.org/officeDocument/2006/relationships/customXml" Target="../ink/ink682.xml"/><Relationship Id="rId405" Type="http://schemas.openxmlformats.org/officeDocument/2006/relationships/customXml" Target="../ink/ink689.xml"/><Relationship Id="rId447" Type="http://schemas.openxmlformats.org/officeDocument/2006/relationships/customXml" Target="../ink/ink710.xml"/><Relationship Id="rId251" Type="http://schemas.openxmlformats.org/officeDocument/2006/relationships/customXml" Target="../ink/ink612.xml"/><Relationship Id="rId489" Type="http://schemas.openxmlformats.org/officeDocument/2006/relationships/customXml" Target="../ink/ink731.xml"/><Relationship Id="rId46" Type="http://schemas.openxmlformats.org/officeDocument/2006/relationships/image" Target="../media/image543.png"/><Relationship Id="rId293" Type="http://schemas.openxmlformats.org/officeDocument/2006/relationships/customXml" Target="../ink/ink633.xml"/><Relationship Id="rId307" Type="http://schemas.openxmlformats.org/officeDocument/2006/relationships/customXml" Target="../ink/ink640.xml"/><Relationship Id="rId349" Type="http://schemas.openxmlformats.org/officeDocument/2006/relationships/customXml" Target="../ink/ink661.xml"/><Relationship Id="rId514" Type="http://schemas.openxmlformats.org/officeDocument/2006/relationships/image" Target="../media/image777.png"/><Relationship Id="rId88" Type="http://schemas.openxmlformats.org/officeDocument/2006/relationships/image" Target="../media/image564.png"/><Relationship Id="rId111" Type="http://schemas.openxmlformats.org/officeDocument/2006/relationships/customXml" Target="../ink/ink542.xml"/><Relationship Id="rId153" Type="http://schemas.openxmlformats.org/officeDocument/2006/relationships/customXml" Target="../ink/ink563.xml"/><Relationship Id="rId195" Type="http://schemas.openxmlformats.org/officeDocument/2006/relationships/customXml" Target="../ink/ink584.xml"/><Relationship Id="rId209" Type="http://schemas.openxmlformats.org/officeDocument/2006/relationships/customXml" Target="../ink/ink591.xml"/><Relationship Id="rId360" Type="http://schemas.openxmlformats.org/officeDocument/2006/relationships/image" Target="../media/image700.png"/><Relationship Id="rId416" Type="http://schemas.openxmlformats.org/officeDocument/2006/relationships/image" Target="../media/image728.png"/><Relationship Id="rId220" Type="http://schemas.openxmlformats.org/officeDocument/2006/relationships/image" Target="../media/image630.png"/><Relationship Id="rId458" Type="http://schemas.openxmlformats.org/officeDocument/2006/relationships/image" Target="../media/image749.png"/><Relationship Id="rId15" Type="http://schemas.openxmlformats.org/officeDocument/2006/relationships/customXml" Target="../ink/ink494.xml"/><Relationship Id="rId57" Type="http://schemas.openxmlformats.org/officeDocument/2006/relationships/customXml" Target="../ink/ink515.xml"/><Relationship Id="rId262" Type="http://schemas.openxmlformats.org/officeDocument/2006/relationships/image" Target="../media/image651.png"/><Relationship Id="rId318" Type="http://schemas.openxmlformats.org/officeDocument/2006/relationships/image" Target="../media/image679.png"/><Relationship Id="rId99" Type="http://schemas.openxmlformats.org/officeDocument/2006/relationships/customXml" Target="../ink/ink536.xml"/><Relationship Id="rId122" Type="http://schemas.openxmlformats.org/officeDocument/2006/relationships/image" Target="../media/image581.png"/><Relationship Id="rId164" Type="http://schemas.openxmlformats.org/officeDocument/2006/relationships/image" Target="../media/image602.png"/><Relationship Id="rId371" Type="http://schemas.openxmlformats.org/officeDocument/2006/relationships/customXml" Target="../ink/ink672.xml"/><Relationship Id="rId427" Type="http://schemas.openxmlformats.org/officeDocument/2006/relationships/customXml" Target="../ink/ink700.xml"/><Relationship Id="rId469" Type="http://schemas.openxmlformats.org/officeDocument/2006/relationships/customXml" Target="../ink/ink721.xml"/><Relationship Id="rId26" Type="http://schemas.openxmlformats.org/officeDocument/2006/relationships/image" Target="../media/image533.png"/><Relationship Id="rId231" Type="http://schemas.openxmlformats.org/officeDocument/2006/relationships/customXml" Target="../ink/ink602.xml"/><Relationship Id="rId273" Type="http://schemas.openxmlformats.org/officeDocument/2006/relationships/customXml" Target="../ink/ink623.xml"/><Relationship Id="rId329" Type="http://schemas.openxmlformats.org/officeDocument/2006/relationships/customXml" Target="../ink/ink651.xml"/><Relationship Id="rId480" Type="http://schemas.openxmlformats.org/officeDocument/2006/relationships/image" Target="../media/image760.png"/><Relationship Id="rId68" Type="http://schemas.openxmlformats.org/officeDocument/2006/relationships/image" Target="../media/image554.png"/><Relationship Id="rId133" Type="http://schemas.openxmlformats.org/officeDocument/2006/relationships/customXml" Target="../ink/ink553.xml"/><Relationship Id="rId175" Type="http://schemas.openxmlformats.org/officeDocument/2006/relationships/customXml" Target="../ink/ink574.xml"/><Relationship Id="rId340" Type="http://schemas.openxmlformats.org/officeDocument/2006/relationships/image" Target="../media/image690.png"/><Relationship Id="rId200" Type="http://schemas.openxmlformats.org/officeDocument/2006/relationships/image" Target="../media/image620.png"/><Relationship Id="rId382" Type="http://schemas.openxmlformats.org/officeDocument/2006/relationships/image" Target="../media/image711.png"/><Relationship Id="rId438" Type="http://schemas.openxmlformats.org/officeDocument/2006/relationships/image" Target="../media/image739.png"/><Relationship Id="rId242" Type="http://schemas.openxmlformats.org/officeDocument/2006/relationships/image" Target="../media/image641.png"/><Relationship Id="rId284" Type="http://schemas.openxmlformats.org/officeDocument/2006/relationships/image" Target="../media/image662.png"/><Relationship Id="rId491" Type="http://schemas.openxmlformats.org/officeDocument/2006/relationships/customXml" Target="../ink/ink732.xml"/><Relationship Id="rId505" Type="http://schemas.openxmlformats.org/officeDocument/2006/relationships/customXml" Target="../ink/ink739.xml"/><Relationship Id="rId37" Type="http://schemas.openxmlformats.org/officeDocument/2006/relationships/customXml" Target="../ink/ink505.xml"/><Relationship Id="rId79" Type="http://schemas.openxmlformats.org/officeDocument/2006/relationships/customXml" Target="../ink/ink526.xml"/><Relationship Id="rId102" Type="http://schemas.openxmlformats.org/officeDocument/2006/relationships/image" Target="../media/image571.png"/><Relationship Id="rId144" Type="http://schemas.openxmlformats.org/officeDocument/2006/relationships/image" Target="../media/image592.png"/><Relationship Id="rId90" Type="http://schemas.openxmlformats.org/officeDocument/2006/relationships/image" Target="../media/image565.png"/><Relationship Id="rId186" Type="http://schemas.openxmlformats.org/officeDocument/2006/relationships/image" Target="../media/image613.png"/><Relationship Id="rId351" Type="http://schemas.openxmlformats.org/officeDocument/2006/relationships/customXml" Target="../ink/ink662.xml"/><Relationship Id="rId393" Type="http://schemas.openxmlformats.org/officeDocument/2006/relationships/customXml" Target="../ink/ink683.xml"/><Relationship Id="rId407" Type="http://schemas.openxmlformats.org/officeDocument/2006/relationships/customXml" Target="../ink/ink690.xml"/><Relationship Id="rId449" Type="http://schemas.openxmlformats.org/officeDocument/2006/relationships/customXml" Target="../ink/ink711.xml"/><Relationship Id="rId211" Type="http://schemas.openxmlformats.org/officeDocument/2006/relationships/customXml" Target="../ink/ink592.xml"/><Relationship Id="rId253" Type="http://schemas.openxmlformats.org/officeDocument/2006/relationships/customXml" Target="../ink/ink613.xml"/><Relationship Id="rId295" Type="http://schemas.openxmlformats.org/officeDocument/2006/relationships/customXml" Target="../ink/ink634.xml"/><Relationship Id="rId309" Type="http://schemas.openxmlformats.org/officeDocument/2006/relationships/customXml" Target="../ink/ink641.xml"/><Relationship Id="rId460" Type="http://schemas.openxmlformats.org/officeDocument/2006/relationships/image" Target="../media/image750.png"/><Relationship Id="rId48" Type="http://schemas.openxmlformats.org/officeDocument/2006/relationships/image" Target="../media/image544.png"/><Relationship Id="rId113" Type="http://schemas.openxmlformats.org/officeDocument/2006/relationships/customXml" Target="../ink/ink543.xml"/><Relationship Id="rId320" Type="http://schemas.openxmlformats.org/officeDocument/2006/relationships/image" Target="../media/image680.png"/><Relationship Id="rId155" Type="http://schemas.openxmlformats.org/officeDocument/2006/relationships/customXml" Target="../ink/ink564.xml"/><Relationship Id="rId197" Type="http://schemas.openxmlformats.org/officeDocument/2006/relationships/customXml" Target="../ink/ink585.xml"/><Relationship Id="rId362" Type="http://schemas.openxmlformats.org/officeDocument/2006/relationships/image" Target="../media/image701.png"/><Relationship Id="rId418" Type="http://schemas.openxmlformats.org/officeDocument/2006/relationships/image" Target="../media/image729.png"/><Relationship Id="rId222" Type="http://schemas.openxmlformats.org/officeDocument/2006/relationships/image" Target="../media/image631.png"/><Relationship Id="rId264" Type="http://schemas.openxmlformats.org/officeDocument/2006/relationships/image" Target="../media/image652.png"/><Relationship Id="rId471" Type="http://schemas.openxmlformats.org/officeDocument/2006/relationships/customXml" Target="../ink/ink722.xml"/><Relationship Id="rId17" Type="http://schemas.openxmlformats.org/officeDocument/2006/relationships/customXml" Target="../ink/ink495.xml"/><Relationship Id="rId59" Type="http://schemas.openxmlformats.org/officeDocument/2006/relationships/customXml" Target="../ink/ink516.xml"/><Relationship Id="rId124" Type="http://schemas.openxmlformats.org/officeDocument/2006/relationships/image" Target="../media/image582.png"/><Relationship Id="rId70" Type="http://schemas.openxmlformats.org/officeDocument/2006/relationships/image" Target="../media/image555.png"/><Relationship Id="rId166" Type="http://schemas.openxmlformats.org/officeDocument/2006/relationships/image" Target="../media/image603.png"/><Relationship Id="rId331" Type="http://schemas.openxmlformats.org/officeDocument/2006/relationships/customXml" Target="../ink/ink652.xml"/><Relationship Id="rId373" Type="http://schemas.openxmlformats.org/officeDocument/2006/relationships/customXml" Target="../ink/ink673.xml"/><Relationship Id="rId429" Type="http://schemas.openxmlformats.org/officeDocument/2006/relationships/customXml" Target="../ink/ink701.xml"/><Relationship Id="rId1" Type="http://schemas.openxmlformats.org/officeDocument/2006/relationships/slideLayout" Target="../slideLayouts/slideLayout7.xml"/><Relationship Id="rId233" Type="http://schemas.openxmlformats.org/officeDocument/2006/relationships/customXml" Target="../ink/ink603.xml"/><Relationship Id="rId440" Type="http://schemas.openxmlformats.org/officeDocument/2006/relationships/image" Target="../media/image740.png"/><Relationship Id="rId28" Type="http://schemas.openxmlformats.org/officeDocument/2006/relationships/image" Target="../media/image534.png"/><Relationship Id="rId275" Type="http://schemas.openxmlformats.org/officeDocument/2006/relationships/customXml" Target="../ink/ink624.xml"/><Relationship Id="rId300" Type="http://schemas.openxmlformats.org/officeDocument/2006/relationships/image" Target="../media/image670.png"/><Relationship Id="rId482" Type="http://schemas.openxmlformats.org/officeDocument/2006/relationships/image" Target="../media/image761.png"/><Relationship Id="rId81" Type="http://schemas.openxmlformats.org/officeDocument/2006/relationships/customXml" Target="../ink/ink527.xml"/><Relationship Id="rId135" Type="http://schemas.openxmlformats.org/officeDocument/2006/relationships/customXml" Target="../ink/ink554.xml"/><Relationship Id="rId177" Type="http://schemas.openxmlformats.org/officeDocument/2006/relationships/customXml" Target="../ink/ink575.xml"/><Relationship Id="rId342" Type="http://schemas.openxmlformats.org/officeDocument/2006/relationships/image" Target="../media/image691.png"/><Relationship Id="rId384" Type="http://schemas.openxmlformats.org/officeDocument/2006/relationships/image" Target="../media/image712.png"/><Relationship Id="rId202" Type="http://schemas.openxmlformats.org/officeDocument/2006/relationships/image" Target="../media/image621.png"/><Relationship Id="rId244" Type="http://schemas.openxmlformats.org/officeDocument/2006/relationships/image" Target="../media/image642.png"/><Relationship Id="rId39" Type="http://schemas.openxmlformats.org/officeDocument/2006/relationships/customXml" Target="../ink/ink506.xml"/><Relationship Id="rId286" Type="http://schemas.openxmlformats.org/officeDocument/2006/relationships/image" Target="../media/image663.png"/><Relationship Id="rId451" Type="http://schemas.openxmlformats.org/officeDocument/2006/relationships/customXml" Target="../ink/ink712.xml"/><Relationship Id="rId493" Type="http://schemas.openxmlformats.org/officeDocument/2006/relationships/customXml" Target="../ink/ink733.xml"/><Relationship Id="rId507" Type="http://schemas.openxmlformats.org/officeDocument/2006/relationships/customXml" Target="../ink/ink740.xml"/><Relationship Id="rId50" Type="http://schemas.openxmlformats.org/officeDocument/2006/relationships/image" Target="../media/image545.png"/><Relationship Id="rId104" Type="http://schemas.openxmlformats.org/officeDocument/2006/relationships/image" Target="../media/image572.png"/><Relationship Id="rId146" Type="http://schemas.openxmlformats.org/officeDocument/2006/relationships/image" Target="../media/image593.png"/><Relationship Id="rId188" Type="http://schemas.openxmlformats.org/officeDocument/2006/relationships/image" Target="../media/image614.png"/><Relationship Id="rId311" Type="http://schemas.openxmlformats.org/officeDocument/2006/relationships/customXml" Target="../ink/ink642.xml"/><Relationship Id="rId353" Type="http://schemas.openxmlformats.org/officeDocument/2006/relationships/customXml" Target="../ink/ink663.xml"/><Relationship Id="rId395" Type="http://schemas.openxmlformats.org/officeDocument/2006/relationships/customXml" Target="../ink/ink684.xml"/><Relationship Id="rId409" Type="http://schemas.openxmlformats.org/officeDocument/2006/relationships/customXml" Target="../ink/ink691.xml"/><Relationship Id="rId92" Type="http://schemas.openxmlformats.org/officeDocument/2006/relationships/image" Target="../media/image566.png"/><Relationship Id="rId213" Type="http://schemas.openxmlformats.org/officeDocument/2006/relationships/customXml" Target="../ink/ink593.xml"/><Relationship Id="rId420" Type="http://schemas.openxmlformats.org/officeDocument/2006/relationships/image" Target="../media/image730.png"/><Relationship Id="rId255" Type="http://schemas.openxmlformats.org/officeDocument/2006/relationships/customXml" Target="../ink/ink614.xml"/><Relationship Id="rId297" Type="http://schemas.openxmlformats.org/officeDocument/2006/relationships/customXml" Target="../ink/ink635.xml"/><Relationship Id="rId462" Type="http://schemas.openxmlformats.org/officeDocument/2006/relationships/image" Target="../media/image751.png"/><Relationship Id="rId115" Type="http://schemas.openxmlformats.org/officeDocument/2006/relationships/customXml" Target="../ink/ink544.xml"/><Relationship Id="rId157" Type="http://schemas.openxmlformats.org/officeDocument/2006/relationships/customXml" Target="../ink/ink565.xml"/><Relationship Id="rId322" Type="http://schemas.openxmlformats.org/officeDocument/2006/relationships/image" Target="../media/image681.png"/><Relationship Id="rId364" Type="http://schemas.openxmlformats.org/officeDocument/2006/relationships/image" Target="../media/image702.png"/><Relationship Id="rId61" Type="http://schemas.openxmlformats.org/officeDocument/2006/relationships/customXml" Target="../ink/ink517.xml"/><Relationship Id="rId199" Type="http://schemas.openxmlformats.org/officeDocument/2006/relationships/customXml" Target="../ink/ink586.xml"/><Relationship Id="rId19" Type="http://schemas.openxmlformats.org/officeDocument/2006/relationships/customXml" Target="../ink/ink496.xml"/><Relationship Id="rId224" Type="http://schemas.openxmlformats.org/officeDocument/2006/relationships/image" Target="../media/image632.png"/><Relationship Id="rId266" Type="http://schemas.openxmlformats.org/officeDocument/2006/relationships/image" Target="../media/image653.png"/><Relationship Id="rId431" Type="http://schemas.openxmlformats.org/officeDocument/2006/relationships/customXml" Target="../ink/ink702.xml"/><Relationship Id="rId473" Type="http://schemas.openxmlformats.org/officeDocument/2006/relationships/customXml" Target="../ink/ink723.xml"/><Relationship Id="rId30" Type="http://schemas.openxmlformats.org/officeDocument/2006/relationships/image" Target="../media/image535.png"/><Relationship Id="rId126" Type="http://schemas.openxmlformats.org/officeDocument/2006/relationships/image" Target="../media/image583.png"/><Relationship Id="rId168" Type="http://schemas.openxmlformats.org/officeDocument/2006/relationships/image" Target="../media/image604.png"/><Relationship Id="rId333" Type="http://schemas.openxmlformats.org/officeDocument/2006/relationships/customXml" Target="../ink/ink653.xml"/><Relationship Id="rId72" Type="http://schemas.openxmlformats.org/officeDocument/2006/relationships/image" Target="../media/image556.png"/><Relationship Id="rId375" Type="http://schemas.openxmlformats.org/officeDocument/2006/relationships/customXml" Target="../ink/ink674.xml"/><Relationship Id="rId3" Type="http://schemas.openxmlformats.org/officeDocument/2006/relationships/customXml" Target="../ink/ink488.xml"/><Relationship Id="rId235" Type="http://schemas.openxmlformats.org/officeDocument/2006/relationships/customXml" Target="../ink/ink604.xml"/><Relationship Id="rId277" Type="http://schemas.openxmlformats.org/officeDocument/2006/relationships/customXml" Target="../ink/ink625.xml"/><Relationship Id="rId400" Type="http://schemas.openxmlformats.org/officeDocument/2006/relationships/image" Target="../media/image720.png"/><Relationship Id="rId442" Type="http://schemas.openxmlformats.org/officeDocument/2006/relationships/image" Target="../media/image741.png"/><Relationship Id="rId484" Type="http://schemas.openxmlformats.org/officeDocument/2006/relationships/image" Target="../media/image762.png"/><Relationship Id="rId137" Type="http://schemas.openxmlformats.org/officeDocument/2006/relationships/customXml" Target="../ink/ink555.xml"/><Relationship Id="rId302" Type="http://schemas.openxmlformats.org/officeDocument/2006/relationships/image" Target="../media/image671.png"/><Relationship Id="rId344" Type="http://schemas.openxmlformats.org/officeDocument/2006/relationships/image" Target="../media/image692.png"/><Relationship Id="rId41" Type="http://schemas.openxmlformats.org/officeDocument/2006/relationships/customXml" Target="../ink/ink507.xml"/><Relationship Id="rId83" Type="http://schemas.openxmlformats.org/officeDocument/2006/relationships/customXml" Target="../ink/ink528.xml"/><Relationship Id="rId179" Type="http://schemas.openxmlformats.org/officeDocument/2006/relationships/customXml" Target="../ink/ink576.xml"/><Relationship Id="rId386" Type="http://schemas.openxmlformats.org/officeDocument/2006/relationships/image" Target="../media/image713.png"/><Relationship Id="rId190" Type="http://schemas.openxmlformats.org/officeDocument/2006/relationships/image" Target="../media/image615.png"/><Relationship Id="rId204" Type="http://schemas.openxmlformats.org/officeDocument/2006/relationships/image" Target="../media/image622.png"/><Relationship Id="rId246" Type="http://schemas.openxmlformats.org/officeDocument/2006/relationships/image" Target="../media/image643.png"/><Relationship Id="rId288" Type="http://schemas.openxmlformats.org/officeDocument/2006/relationships/image" Target="../media/image664.png"/><Relationship Id="rId411" Type="http://schemas.openxmlformats.org/officeDocument/2006/relationships/customXml" Target="../ink/ink692.xml"/><Relationship Id="rId453" Type="http://schemas.openxmlformats.org/officeDocument/2006/relationships/customXml" Target="../ink/ink713.xml"/><Relationship Id="rId509" Type="http://schemas.openxmlformats.org/officeDocument/2006/relationships/customXml" Target="../ink/ink741.xml"/><Relationship Id="rId106" Type="http://schemas.openxmlformats.org/officeDocument/2006/relationships/image" Target="../media/image573.png"/><Relationship Id="rId313" Type="http://schemas.openxmlformats.org/officeDocument/2006/relationships/customXml" Target="../ink/ink643.xml"/><Relationship Id="rId495" Type="http://schemas.openxmlformats.org/officeDocument/2006/relationships/customXml" Target="../ink/ink734.xml"/><Relationship Id="rId10" Type="http://schemas.openxmlformats.org/officeDocument/2006/relationships/image" Target="../media/image525.png"/><Relationship Id="rId52" Type="http://schemas.openxmlformats.org/officeDocument/2006/relationships/image" Target="../media/image546.png"/><Relationship Id="rId94" Type="http://schemas.openxmlformats.org/officeDocument/2006/relationships/image" Target="../media/image567.png"/><Relationship Id="rId148" Type="http://schemas.openxmlformats.org/officeDocument/2006/relationships/image" Target="../media/image594.png"/><Relationship Id="rId355" Type="http://schemas.openxmlformats.org/officeDocument/2006/relationships/customXml" Target="../ink/ink664.xml"/><Relationship Id="rId397" Type="http://schemas.openxmlformats.org/officeDocument/2006/relationships/customXml" Target="../ink/ink685.xml"/><Relationship Id="rId215" Type="http://schemas.openxmlformats.org/officeDocument/2006/relationships/customXml" Target="../ink/ink594.xml"/><Relationship Id="rId257" Type="http://schemas.openxmlformats.org/officeDocument/2006/relationships/customXml" Target="../ink/ink615.xml"/><Relationship Id="rId422" Type="http://schemas.openxmlformats.org/officeDocument/2006/relationships/image" Target="../media/image731.png"/><Relationship Id="rId464" Type="http://schemas.openxmlformats.org/officeDocument/2006/relationships/image" Target="../media/image752.png"/><Relationship Id="rId299" Type="http://schemas.openxmlformats.org/officeDocument/2006/relationships/customXml" Target="../ink/ink636.xml"/></Relationships>
</file>

<file path=ppt/slides/_rels/slide35.xml.rels><?xml version="1.0" encoding="UTF-8" standalone="yes"?>
<Relationships xmlns="http://schemas.openxmlformats.org/package/2006/relationships"><Relationship Id="rId117" Type="http://schemas.openxmlformats.org/officeDocument/2006/relationships/customXml" Target="../ink/ink801.xml"/><Relationship Id="rId21" Type="http://schemas.openxmlformats.org/officeDocument/2006/relationships/customXml" Target="../ink/ink753.xml"/><Relationship Id="rId42" Type="http://schemas.openxmlformats.org/officeDocument/2006/relationships/image" Target="../media/image798.png"/><Relationship Id="rId63" Type="http://schemas.openxmlformats.org/officeDocument/2006/relationships/customXml" Target="../ink/ink774.xml"/><Relationship Id="rId84" Type="http://schemas.openxmlformats.org/officeDocument/2006/relationships/image" Target="../media/image819.png"/><Relationship Id="rId16" Type="http://schemas.openxmlformats.org/officeDocument/2006/relationships/image" Target="../media/image785.png"/><Relationship Id="rId107" Type="http://schemas.openxmlformats.org/officeDocument/2006/relationships/customXml" Target="../ink/ink796.xml"/><Relationship Id="rId11" Type="http://schemas.openxmlformats.org/officeDocument/2006/relationships/customXml" Target="../ink/ink748.xml"/><Relationship Id="rId32" Type="http://schemas.openxmlformats.org/officeDocument/2006/relationships/image" Target="../media/image793.png"/><Relationship Id="rId37" Type="http://schemas.openxmlformats.org/officeDocument/2006/relationships/customXml" Target="../ink/ink761.xml"/><Relationship Id="rId53" Type="http://schemas.openxmlformats.org/officeDocument/2006/relationships/customXml" Target="../ink/ink769.xml"/><Relationship Id="rId58" Type="http://schemas.openxmlformats.org/officeDocument/2006/relationships/image" Target="../media/image806.png"/><Relationship Id="rId74" Type="http://schemas.openxmlformats.org/officeDocument/2006/relationships/image" Target="../media/image814.png"/><Relationship Id="rId79" Type="http://schemas.openxmlformats.org/officeDocument/2006/relationships/customXml" Target="../ink/ink782.xml"/><Relationship Id="rId102" Type="http://schemas.openxmlformats.org/officeDocument/2006/relationships/image" Target="../media/image828.png"/><Relationship Id="rId123" Type="http://schemas.openxmlformats.org/officeDocument/2006/relationships/customXml" Target="../ink/ink804.xml"/><Relationship Id="rId128" Type="http://schemas.openxmlformats.org/officeDocument/2006/relationships/image" Target="../media/image841.png"/><Relationship Id="rId5" Type="http://schemas.openxmlformats.org/officeDocument/2006/relationships/customXml" Target="../ink/ink745.xml"/><Relationship Id="rId90" Type="http://schemas.openxmlformats.org/officeDocument/2006/relationships/image" Target="../media/image822.png"/><Relationship Id="rId95" Type="http://schemas.openxmlformats.org/officeDocument/2006/relationships/customXml" Target="../ink/ink790.xml"/><Relationship Id="rId22" Type="http://schemas.openxmlformats.org/officeDocument/2006/relationships/image" Target="../media/image788.png"/><Relationship Id="rId27" Type="http://schemas.openxmlformats.org/officeDocument/2006/relationships/customXml" Target="../ink/ink756.xml"/><Relationship Id="rId43" Type="http://schemas.openxmlformats.org/officeDocument/2006/relationships/customXml" Target="../ink/ink764.xml"/><Relationship Id="rId48" Type="http://schemas.openxmlformats.org/officeDocument/2006/relationships/image" Target="../media/image801.png"/><Relationship Id="rId64" Type="http://schemas.openxmlformats.org/officeDocument/2006/relationships/image" Target="../media/image809.png"/><Relationship Id="rId69" Type="http://schemas.openxmlformats.org/officeDocument/2006/relationships/customXml" Target="../ink/ink777.xml"/><Relationship Id="rId113" Type="http://schemas.openxmlformats.org/officeDocument/2006/relationships/customXml" Target="../ink/ink799.xml"/><Relationship Id="rId118" Type="http://schemas.openxmlformats.org/officeDocument/2006/relationships/image" Target="../media/image836.png"/><Relationship Id="rId134" Type="http://schemas.openxmlformats.org/officeDocument/2006/relationships/image" Target="../media/image372.emf"/><Relationship Id="rId80" Type="http://schemas.openxmlformats.org/officeDocument/2006/relationships/image" Target="../media/image817.png"/><Relationship Id="rId85" Type="http://schemas.openxmlformats.org/officeDocument/2006/relationships/customXml" Target="../ink/ink785.xml"/><Relationship Id="rId12" Type="http://schemas.openxmlformats.org/officeDocument/2006/relationships/image" Target="../media/image783.png"/><Relationship Id="rId17" Type="http://schemas.openxmlformats.org/officeDocument/2006/relationships/customXml" Target="../ink/ink751.xml"/><Relationship Id="rId33" Type="http://schemas.openxmlformats.org/officeDocument/2006/relationships/customXml" Target="../ink/ink759.xml"/><Relationship Id="rId38" Type="http://schemas.openxmlformats.org/officeDocument/2006/relationships/image" Target="../media/image796.png"/><Relationship Id="rId59" Type="http://schemas.openxmlformats.org/officeDocument/2006/relationships/customXml" Target="../ink/ink772.xml"/><Relationship Id="rId103" Type="http://schemas.openxmlformats.org/officeDocument/2006/relationships/customXml" Target="../ink/ink794.xml"/><Relationship Id="rId108" Type="http://schemas.openxmlformats.org/officeDocument/2006/relationships/image" Target="../media/image831.png"/><Relationship Id="rId124" Type="http://schemas.openxmlformats.org/officeDocument/2006/relationships/image" Target="../media/image839.png"/><Relationship Id="rId129" Type="http://schemas.openxmlformats.org/officeDocument/2006/relationships/customXml" Target="../ink/ink807.xml"/><Relationship Id="rId54" Type="http://schemas.openxmlformats.org/officeDocument/2006/relationships/image" Target="../media/image804.png"/><Relationship Id="rId70" Type="http://schemas.openxmlformats.org/officeDocument/2006/relationships/image" Target="../media/image812.png"/><Relationship Id="rId75" Type="http://schemas.openxmlformats.org/officeDocument/2006/relationships/customXml" Target="../ink/ink780.xml"/><Relationship Id="rId91" Type="http://schemas.openxmlformats.org/officeDocument/2006/relationships/customXml" Target="../ink/ink788.xml"/><Relationship Id="rId96" Type="http://schemas.openxmlformats.org/officeDocument/2006/relationships/image" Target="../media/image825.png"/><Relationship Id="rId1" Type="http://schemas.openxmlformats.org/officeDocument/2006/relationships/slideLayout" Target="../slideLayouts/slideLayout7.xml"/><Relationship Id="rId6" Type="http://schemas.openxmlformats.org/officeDocument/2006/relationships/image" Target="../media/image780.png"/><Relationship Id="rId23" Type="http://schemas.openxmlformats.org/officeDocument/2006/relationships/customXml" Target="../ink/ink754.xml"/><Relationship Id="rId28" Type="http://schemas.openxmlformats.org/officeDocument/2006/relationships/image" Target="../media/image791.png"/><Relationship Id="rId49" Type="http://schemas.openxmlformats.org/officeDocument/2006/relationships/customXml" Target="../ink/ink767.xml"/><Relationship Id="rId114" Type="http://schemas.openxmlformats.org/officeDocument/2006/relationships/image" Target="../media/image834.png"/><Relationship Id="rId119" Type="http://schemas.openxmlformats.org/officeDocument/2006/relationships/customXml" Target="../ink/ink802.xml"/><Relationship Id="rId44" Type="http://schemas.openxmlformats.org/officeDocument/2006/relationships/image" Target="../media/image799.png"/><Relationship Id="rId60" Type="http://schemas.openxmlformats.org/officeDocument/2006/relationships/image" Target="../media/image807.png"/><Relationship Id="rId65" Type="http://schemas.openxmlformats.org/officeDocument/2006/relationships/customXml" Target="../ink/ink775.xml"/><Relationship Id="rId81" Type="http://schemas.openxmlformats.org/officeDocument/2006/relationships/customXml" Target="../ink/ink783.xml"/><Relationship Id="rId86" Type="http://schemas.openxmlformats.org/officeDocument/2006/relationships/image" Target="../media/image820.png"/><Relationship Id="rId130" Type="http://schemas.openxmlformats.org/officeDocument/2006/relationships/image" Target="../media/image842.png"/><Relationship Id="rId13" Type="http://schemas.openxmlformats.org/officeDocument/2006/relationships/customXml" Target="../ink/ink749.xml"/><Relationship Id="rId18" Type="http://schemas.openxmlformats.org/officeDocument/2006/relationships/image" Target="../media/image786.png"/><Relationship Id="rId39" Type="http://schemas.openxmlformats.org/officeDocument/2006/relationships/customXml" Target="../ink/ink762.xml"/><Relationship Id="rId109" Type="http://schemas.openxmlformats.org/officeDocument/2006/relationships/customXml" Target="../ink/ink797.xml"/><Relationship Id="rId34" Type="http://schemas.openxmlformats.org/officeDocument/2006/relationships/image" Target="../media/image794.png"/><Relationship Id="rId50" Type="http://schemas.openxmlformats.org/officeDocument/2006/relationships/image" Target="../media/image802.png"/><Relationship Id="rId55" Type="http://schemas.openxmlformats.org/officeDocument/2006/relationships/customXml" Target="../ink/ink770.xml"/><Relationship Id="rId76" Type="http://schemas.openxmlformats.org/officeDocument/2006/relationships/image" Target="../media/image815.png"/><Relationship Id="rId97" Type="http://schemas.openxmlformats.org/officeDocument/2006/relationships/customXml" Target="../ink/ink791.xml"/><Relationship Id="rId104" Type="http://schemas.openxmlformats.org/officeDocument/2006/relationships/image" Target="../media/image829.png"/><Relationship Id="rId120" Type="http://schemas.openxmlformats.org/officeDocument/2006/relationships/image" Target="../media/image837.png"/><Relationship Id="rId125" Type="http://schemas.openxmlformats.org/officeDocument/2006/relationships/customXml" Target="../ink/ink805.xml"/><Relationship Id="rId7" Type="http://schemas.openxmlformats.org/officeDocument/2006/relationships/customXml" Target="../ink/ink746.xml"/><Relationship Id="rId71" Type="http://schemas.openxmlformats.org/officeDocument/2006/relationships/customXml" Target="../ink/ink778.xml"/><Relationship Id="rId92" Type="http://schemas.openxmlformats.org/officeDocument/2006/relationships/image" Target="../media/image823.png"/><Relationship Id="rId2" Type="http://schemas.openxmlformats.org/officeDocument/2006/relationships/image" Target="../media/image371.png"/><Relationship Id="rId29" Type="http://schemas.openxmlformats.org/officeDocument/2006/relationships/customXml" Target="../ink/ink757.xml"/><Relationship Id="rId24" Type="http://schemas.openxmlformats.org/officeDocument/2006/relationships/image" Target="../media/image789.png"/><Relationship Id="rId40" Type="http://schemas.openxmlformats.org/officeDocument/2006/relationships/image" Target="../media/image797.png"/><Relationship Id="rId45" Type="http://schemas.openxmlformats.org/officeDocument/2006/relationships/customXml" Target="../ink/ink765.xml"/><Relationship Id="rId66" Type="http://schemas.openxmlformats.org/officeDocument/2006/relationships/image" Target="../media/image810.png"/><Relationship Id="rId87" Type="http://schemas.openxmlformats.org/officeDocument/2006/relationships/customXml" Target="../ink/ink786.xml"/><Relationship Id="rId110" Type="http://schemas.openxmlformats.org/officeDocument/2006/relationships/image" Target="../media/image832.png"/><Relationship Id="rId115" Type="http://schemas.openxmlformats.org/officeDocument/2006/relationships/customXml" Target="../ink/ink800.xml"/><Relationship Id="rId131" Type="http://schemas.openxmlformats.org/officeDocument/2006/relationships/customXml" Target="../ink/ink808.xml"/><Relationship Id="rId61" Type="http://schemas.openxmlformats.org/officeDocument/2006/relationships/customXml" Target="../ink/ink773.xml"/><Relationship Id="rId82" Type="http://schemas.openxmlformats.org/officeDocument/2006/relationships/image" Target="../media/image818.png"/><Relationship Id="rId19" Type="http://schemas.openxmlformats.org/officeDocument/2006/relationships/customXml" Target="../ink/ink752.xml"/><Relationship Id="rId14" Type="http://schemas.openxmlformats.org/officeDocument/2006/relationships/image" Target="../media/image784.png"/><Relationship Id="rId30" Type="http://schemas.openxmlformats.org/officeDocument/2006/relationships/image" Target="../media/image792.png"/><Relationship Id="rId35" Type="http://schemas.openxmlformats.org/officeDocument/2006/relationships/customXml" Target="../ink/ink760.xml"/><Relationship Id="rId56" Type="http://schemas.openxmlformats.org/officeDocument/2006/relationships/image" Target="../media/image805.png"/><Relationship Id="rId77" Type="http://schemas.openxmlformats.org/officeDocument/2006/relationships/customXml" Target="../ink/ink781.xml"/><Relationship Id="rId100" Type="http://schemas.openxmlformats.org/officeDocument/2006/relationships/image" Target="../media/image827.png"/><Relationship Id="rId105" Type="http://schemas.openxmlformats.org/officeDocument/2006/relationships/customXml" Target="../ink/ink795.xml"/><Relationship Id="rId126" Type="http://schemas.openxmlformats.org/officeDocument/2006/relationships/image" Target="../media/image840.png"/><Relationship Id="rId8" Type="http://schemas.openxmlformats.org/officeDocument/2006/relationships/image" Target="../media/image781.png"/><Relationship Id="rId51" Type="http://schemas.openxmlformats.org/officeDocument/2006/relationships/customXml" Target="../ink/ink768.xml"/><Relationship Id="rId72" Type="http://schemas.openxmlformats.org/officeDocument/2006/relationships/image" Target="../media/image813.png"/><Relationship Id="rId93" Type="http://schemas.openxmlformats.org/officeDocument/2006/relationships/customXml" Target="../ink/ink789.xml"/><Relationship Id="rId98" Type="http://schemas.openxmlformats.org/officeDocument/2006/relationships/image" Target="../media/image826.png"/><Relationship Id="rId121" Type="http://schemas.openxmlformats.org/officeDocument/2006/relationships/customXml" Target="../ink/ink803.xml"/><Relationship Id="rId3" Type="http://schemas.openxmlformats.org/officeDocument/2006/relationships/customXml" Target="../ink/ink744.xml"/><Relationship Id="rId25" Type="http://schemas.openxmlformats.org/officeDocument/2006/relationships/customXml" Target="../ink/ink755.xml"/><Relationship Id="rId46" Type="http://schemas.openxmlformats.org/officeDocument/2006/relationships/image" Target="../media/image800.png"/><Relationship Id="rId67" Type="http://schemas.openxmlformats.org/officeDocument/2006/relationships/customXml" Target="../ink/ink776.xml"/><Relationship Id="rId116" Type="http://schemas.openxmlformats.org/officeDocument/2006/relationships/image" Target="../media/image835.png"/><Relationship Id="rId20" Type="http://schemas.openxmlformats.org/officeDocument/2006/relationships/image" Target="../media/image787.png"/><Relationship Id="rId41" Type="http://schemas.openxmlformats.org/officeDocument/2006/relationships/customXml" Target="../ink/ink763.xml"/><Relationship Id="rId62" Type="http://schemas.openxmlformats.org/officeDocument/2006/relationships/image" Target="../media/image808.png"/><Relationship Id="rId83" Type="http://schemas.openxmlformats.org/officeDocument/2006/relationships/customXml" Target="../ink/ink784.xml"/><Relationship Id="rId88" Type="http://schemas.openxmlformats.org/officeDocument/2006/relationships/image" Target="../media/image821.png"/><Relationship Id="rId111" Type="http://schemas.openxmlformats.org/officeDocument/2006/relationships/customXml" Target="../ink/ink798.xml"/><Relationship Id="rId132" Type="http://schemas.openxmlformats.org/officeDocument/2006/relationships/image" Target="../media/image843.png"/><Relationship Id="rId15" Type="http://schemas.openxmlformats.org/officeDocument/2006/relationships/customXml" Target="../ink/ink750.xml"/><Relationship Id="rId36" Type="http://schemas.openxmlformats.org/officeDocument/2006/relationships/image" Target="../media/image795.png"/><Relationship Id="rId57" Type="http://schemas.openxmlformats.org/officeDocument/2006/relationships/customXml" Target="../ink/ink771.xml"/><Relationship Id="rId106" Type="http://schemas.openxmlformats.org/officeDocument/2006/relationships/image" Target="../media/image830.png"/><Relationship Id="rId127" Type="http://schemas.openxmlformats.org/officeDocument/2006/relationships/customXml" Target="../ink/ink806.xml"/><Relationship Id="rId10" Type="http://schemas.openxmlformats.org/officeDocument/2006/relationships/image" Target="../media/image782.png"/><Relationship Id="rId31" Type="http://schemas.openxmlformats.org/officeDocument/2006/relationships/customXml" Target="../ink/ink758.xml"/><Relationship Id="rId52" Type="http://schemas.openxmlformats.org/officeDocument/2006/relationships/image" Target="../media/image803.png"/><Relationship Id="rId73" Type="http://schemas.openxmlformats.org/officeDocument/2006/relationships/customXml" Target="../ink/ink779.xml"/><Relationship Id="rId78" Type="http://schemas.openxmlformats.org/officeDocument/2006/relationships/image" Target="../media/image816.png"/><Relationship Id="rId94" Type="http://schemas.openxmlformats.org/officeDocument/2006/relationships/image" Target="../media/image824.png"/><Relationship Id="rId99" Type="http://schemas.openxmlformats.org/officeDocument/2006/relationships/customXml" Target="../ink/ink792.xml"/><Relationship Id="rId101" Type="http://schemas.openxmlformats.org/officeDocument/2006/relationships/customXml" Target="../ink/ink793.xml"/><Relationship Id="rId122" Type="http://schemas.openxmlformats.org/officeDocument/2006/relationships/image" Target="../media/image838.png"/><Relationship Id="rId4" Type="http://schemas.openxmlformats.org/officeDocument/2006/relationships/image" Target="../media/image779.png"/><Relationship Id="rId9" Type="http://schemas.openxmlformats.org/officeDocument/2006/relationships/customXml" Target="../ink/ink747.xml"/><Relationship Id="rId26" Type="http://schemas.openxmlformats.org/officeDocument/2006/relationships/image" Target="../media/image790.png"/><Relationship Id="rId47" Type="http://schemas.openxmlformats.org/officeDocument/2006/relationships/customXml" Target="../ink/ink766.xml"/><Relationship Id="rId68" Type="http://schemas.openxmlformats.org/officeDocument/2006/relationships/image" Target="../media/image811.png"/><Relationship Id="rId89" Type="http://schemas.openxmlformats.org/officeDocument/2006/relationships/customXml" Target="../ink/ink787.xml"/><Relationship Id="rId112" Type="http://schemas.openxmlformats.org/officeDocument/2006/relationships/image" Target="../media/image833.png"/><Relationship Id="rId133" Type="http://schemas.openxmlformats.org/officeDocument/2006/relationships/customXml" Target="../ink/ink809.xml"/></Relationships>
</file>

<file path=ppt/slides/_rels/slide36.xml.rels><?xml version="1.0" encoding="UTF-8" standalone="yes"?>
<Relationships xmlns="http://schemas.openxmlformats.org/package/2006/relationships"><Relationship Id="rId117" Type="http://schemas.openxmlformats.org/officeDocument/2006/relationships/customXml" Target="../ink/ink867.xml"/><Relationship Id="rId299" Type="http://schemas.openxmlformats.org/officeDocument/2006/relationships/customXml" Target="../ink/ink958.xml"/><Relationship Id="rId21" Type="http://schemas.openxmlformats.org/officeDocument/2006/relationships/customXml" Target="../ink/ink819.xml"/><Relationship Id="rId63" Type="http://schemas.openxmlformats.org/officeDocument/2006/relationships/customXml" Target="../ink/ink840.xml"/><Relationship Id="rId159" Type="http://schemas.openxmlformats.org/officeDocument/2006/relationships/customXml" Target="../ink/ink888.xml"/><Relationship Id="rId324" Type="http://schemas.openxmlformats.org/officeDocument/2006/relationships/image" Target="../media/image955.png"/><Relationship Id="rId170" Type="http://schemas.openxmlformats.org/officeDocument/2006/relationships/image" Target="../media/image880.png"/><Relationship Id="rId226" Type="http://schemas.openxmlformats.org/officeDocument/2006/relationships/image" Target="../media/image906.png"/><Relationship Id="rId268" Type="http://schemas.openxmlformats.org/officeDocument/2006/relationships/image" Target="../media/image927.png"/><Relationship Id="rId32" Type="http://schemas.openxmlformats.org/officeDocument/2006/relationships/image" Target="../media/image844.png"/><Relationship Id="rId74" Type="http://schemas.openxmlformats.org/officeDocument/2006/relationships/image" Target="../media/image854.png"/><Relationship Id="rId128" Type="http://schemas.openxmlformats.org/officeDocument/2006/relationships/image" Target="../media/image859.png"/><Relationship Id="rId335" Type="http://schemas.openxmlformats.org/officeDocument/2006/relationships/customXml" Target="../ink/ink976.xml"/><Relationship Id="rId5" Type="http://schemas.openxmlformats.org/officeDocument/2006/relationships/customXml" Target="../ink/ink811.xml"/><Relationship Id="rId181" Type="http://schemas.openxmlformats.org/officeDocument/2006/relationships/customXml" Target="../ink/ink899.xml"/><Relationship Id="rId237" Type="http://schemas.openxmlformats.org/officeDocument/2006/relationships/customXml" Target="../ink/ink927.xml"/><Relationship Id="rId279" Type="http://schemas.openxmlformats.org/officeDocument/2006/relationships/customXml" Target="../ink/ink948.xml"/><Relationship Id="rId43" Type="http://schemas.openxmlformats.org/officeDocument/2006/relationships/customXml" Target="../ink/ink830.xml"/><Relationship Id="rId139" Type="http://schemas.openxmlformats.org/officeDocument/2006/relationships/customXml" Target="../ink/ink878.xml"/><Relationship Id="rId290" Type="http://schemas.openxmlformats.org/officeDocument/2006/relationships/image" Target="../media/image938.png"/><Relationship Id="rId304" Type="http://schemas.openxmlformats.org/officeDocument/2006/relationships/image" Target="../media/image945.png"/><Relationship Id="rId346" Type="http://schemas.openxmlformats.org/officeDocument/2006/relationships/image" Target="../media/image966.png"/><Relationship Id="rId85" Type="http://schemas.openxmlformats.org/officeDocument/2006/relationships/customXml" Target="../ink/ink851.xml"/><Relationship Id="rId150" Type="http://schemas.openxmlformats.org/officeDocument/2006/relationships/image" Target="../media/image870.png"/><Relationship Id="rId192" Type="http://schemas.openxmlformats.org/officeDocument/2006/relationships/image" Target="../media/image891.png"/><Relationship Id="rId206" Type="http://schemas.openxmlformats.org/officeDocument/2006/relationships/image" Target="../media/image896.png"/><Relationship Id="rId248" Type="http://schemas.openxmlformats.org/officeDocument/2006/relationships/image" Target="../media/image917.png"/><Relationship Id="rId12" Type="http://schemas.openxmlformats.org/officeDocument/2006/relationships/image" Target="../media/image783.png"/><Relationship Id="rId108" Type="http://schemas.openxmlformats.org/officeDocument/2006/relationships/image" Target="../media/image820.png"/><Relationship Id="rId315" Type="http://schemas.openxmlformats.org/officeDocument/2006/relationships/customXml" Target="../ink/ink966.xml"/><Relationship Id="rId54" Type="http://schemas.openxmlformats.org/officeDocument/2006/relationships/image" Target="../media/image802.png"/><Relationship Id="rId96" Type="http://schemas.openxmlformats.org/officeDocument/2006/relationships/image" Target="../media/image814.png"/><Relationship Id="rId161" Type="http://schemas.openxmlformats.org/officeDocument/2006/relationships/customXml" Target="../ink/ink889.xml"/><Relationship Id="rId217" Type="http://schemas.openxmlformats.org/officeDocument/2006/relationships/customXml" Target="../ink/ink917.xml"/><Relationship Id="rId259" Type="http://schemas.openxmlformats.org/officeDocument/2006/relationships/customXml" Target="../ink/ink938.xml"/><Relationship Id="rId23" Type="http://schemas.openxmlformats.org/officeDocument/2006/relationships/customXml" Target="../ink/ink820.xml"/><Relationship Id="rId119" Type="http://schemas.openxmlformats.org/officeDocument/2006/relationships/customXml" Target="../ink/ink868.xml"/><Relationship Id="rId270" Type="http://schemas.openxmlformats.org/officeDocument/2006/relationships/image" Target="../media/image928.png"/><Relationship Id="rId326" Type="http://schemas.openxmlformats.org/officeDocument/2006/relationships/image" Target="../media/image956.png"/><Relationship Id="rId65" Type="http://schemas.openxmlformats.org/officeDocument/2006/relationships/customXml" Target="../ink/ink841.xml"/><Relationship Id="rId130" Type="http://schemas.openxmlformats.org/officeDocument/2006/relationships/image" Target="../media/image860.png"/><Relationship Id="rId172" Type="http://schemas.openxmlformats.org/officeDocument/2006/relationships/image" Target="../media/image881.png"/><Relationship Id="rId228" Type="http://schemas.openxmlformats.org/officeDocument/2006/relationships/image" Target="../media/image907.png"/><Relationship Id="rId281" Type="http://schemas.openxmlformats.org/officeDocument/2006/relationships/customXml" Target="../ink/ink949.xml"/><Relationship Id="rId337" Type="http://schemas.openxmlformats.org/officeDocument/2006/relationships/customXml" Target="../ink/ink977.xml"/><Relationship Id="rId34" Type="http://schemas.openxmlformats.org/officeDocument/2006/relationships/image" Target="../media/image793.png"/><Relationship Id="rId76" Type="http://schemas.openxmlformats.org/officeDocument/2006/relationships/image" Target="../media/image804.png"/><Relationship Id="rId141" Type="http://schemas.openxmlformats.org/officeDocument/2006/relationships/customXml" Target="../ink/ink879.xml"/><Relationship Id="rId7" Type="http://schemas.openxmlformats.org/officeDocument/2006/relationships/customXml" Target="../ink/ink812.xml"/><Relationship Id="rId183" Type="http://schemas.openxmlformats.org/officeDocument/2006/relationships/customXml" Target="../ink/ink900.xml"/><Relationship Id="rId239" Type="http://schemas.openxmlformats.org/officeDocument/2006/relationships/customXml" Target="../ink/ink928.xml"/><Relationship Id="rId250" Type="http://schemas.openxmlformats.org/officeDocument/2006/relationships/image" Target="../media/image918.png"/><Relationship Id="rId292" Type="http://schemas.openxmlformats.org/officeDocument/2006/relationships/image" Target="../media/image939.png"/><Relationship Id="rId306" Type="http://schemas.openxmlformats.org/officeDocument/2006/relationships/image" Target="../media/image946.png"/><Relationship Id="rId45" Type="http://schemas.openxmlformats.org/officeDocument/2006/relationships/customXml" Target="../ink/ink831.xml"/><Relationship Id="rId87" Type="http://schemas.openxmlformats.org/officeDocument/2006/relationships/customXml" Target="../ink/ink852.xml"/><Relationship Id="rId110" Type="http://schemas.openxmlformats.org/officeDocument/2006/relationships/image" Target="../media/image821.png"/><Relationship Id="rId348" Type="http://schemas.openxmlformats.org/officeDocument/2006/relationships/image" Target="../media/image967.png"/><Relationship Id="rId152" Type="http://schemas.openxmlformats.org/officeDocument/2006/relationships/image" Target="../media/image871.png"/><Relationship Id="rId194" Type="http://schemas.openxmlformats.org/officeDocument/2006/relationships/image" Target="../media/image892.png"/><Relationship Id="rId208" Type="http://schemas.openxmlformats.org/officeDocument/2006/relationships/image" Target="../media/image897.png"/><Relationship Id="rId261" Type="http://schemas.openxmlformats.org/officeDocument/2006/relationships/customXml" Target="../ink/ink939.xml"/><Relationship Id="rId14" Type="http://schemas.openxmlformats.org/officeDocument/2006/relationships/image" Target="../media/image784.png"/><Relationship Id="rId35" Type="http://schemas.openxmlformats.org/officeDocument/2006/relationships/customXml" Target="../ink/ink826.xml"/><Relationship Id="rId56" Type="http://schemas.openxmlformats.org/officeDocument/2006/relationships/image" Target="../media/image846.png"/><Relationship Id="rId77" Type="http://schemas.openxmlformats.org/officeDocument/2006/relationships/customXml" Target="../ink/ink847.xml"/><Relationship Id="rId100" Type="http://schemas.openxmlformats.org/officeDocument/2006/relationships/image" Target="../media/image816.png"/><Relationship Id="rId282" Type="http://schemas.openxmlformats.org/officeDocument/2006/relationships/image" Target="../media/image934.png"/><Relationship Id="rId317" Type="http://schemas.openxmlformats.org/officeDocument/2006/relationships/customXml" Target="../ink/ink967.xml"/><Relationship Id="rId338" Type="http://schemas.openxmlformats.org/officeDocument/2006/relationships/image" Target="../media/image962.png"/><Relationship Id="rId8" Type="http://schemas.openxmlformats.org/officeDocument/2006/relationships/image" Target="../media/image781.png"/><Relationship Id="rId98" Type="http://schemas.openxmlformats.org/officeDocument/2006/relationships/image" Target="../media/image815.png"/><Relationship Id="rId121" Type="http://schemas.openxmlformats.org/officeDocument/2006/relationships/customXml" Target="../ink/ink869.xml"/><Relationship Id="rId142" Type="http://schemas.openxmlformats.org/officeDocument/2006/relationships/image" Target="../media/image866.png"/><Relationship Id="rId163" Type="http://schemas.openxmlformats.org/officeDocument/2006/relationships/customXml" Target="../ink/ink890.xml"/><Relationship Id="rId184" Type="http://schemas.openxmlformats.org/officeDocument/2006/relationships/image" Target="../media/image887.png"/><Relationship Id="rId219" Type="http://schemas.openxmlformats.org/officeDocument/2006/relationships/customXml" Target="../ink/ink918.xml"/><Relationship Id="rId230" Type="http://schemas.openxmlformats.org/officeDocument/2006/relationships/image" Target="../media/image908.png"/><Relationship Id="rId251" Type="http://schemas.openxmlformats.org/officeDocument/2006/relationships/customXml" Target="../ink/ink934.xml"/><Relationship Id="rId25" Type="http://schemas.openxmlformats.org/officeDocument/2006/relationships/customXml" Target="../ink/ink821.xml"/><Relationship Id="rId46" Type="http://schemas.openxmlformats.org/officeDocument/2006/relationships/image" Target="../media/image799.png"/><Relationship Id="rId67" Type="http://schemas.openxmlformats.org/officeDocument/2006/relationships/customXml" Target="../ink/ink842.xml"/><Relationship Id="rId272" Type="http://schemas.openxmlformats.org/officeDocument/2006/relationships/image" Target="../media/image929.png"/><Relationship Id="rId293" Type="http://schemas.openxmlformats.org/officeDocument/2006/relationships/customXml" Target="../ink/ink955.xml"/><Relationship Id="rId307" Type="http://schemas.openxmlformats.org/officeDocument/2006/relationships/customXml" Target="../ink/ink962.xml"/><Relationship Id="rId328" Type="http://schemas.openxmlformats.org/officeDocument/2006/relationships/image" Target="../media/image957.png"/><Relationship Id="rId88" Type="http://schemas.openxmlformats.org/officeDocument/2006/relationships/image" Target="../media/image810.png"/><Relationship Id="rId111" Type="http://schemas.openxmlformats.org/officeDocument/2006/relationships/customXml" Target="../ink/ink864.xml"/><Relationship Id="rId132" Type="http://schemas.openxmlformats.org/officeDocument/2006/relationships/image" Target="../media/image861.png"/><Relationship Id="rId153" Type="http://schemas.openxmlformats.org/officeDocument/2006/relationships/customXml" Target="../ink/ink885.xml"/><Relationship Id="rId174" Type="http://schemas.openxmlformats.org/officeDocument/2006/relationships/image" Target="../media/image882.png"/><Relationship Id="rId195" Type="http://schemas.openxmlformats.org/officeDocument/2006/relationships/customXml" Target="../ink/ink906.xml"/><Relationship Id="rId209" Type="http://schemas.openxmlformats.org/officeDocument/2006/relationships/customXml" Target="../ink/ink913.xml"/><Relationship Id="rId220" Type="http://schemas.openxmlformats.org/officeDocument/2006/relationships/image" Target="../media/image903.png"/><Relationship Id="rId241" Type="http://schemas.openxmlformats.org/officeDocument/2006/relationships/customXml" Target="../ink/ink929.xml"/><Relationship Id="rId15" Type="http://schemas.openxmlformats.org/officeDocument/2006/relationships/customXml" Target="../ink/ink816.xml"/><Relationship Id="rId36" Type="http://schemas.openxmlformats.org/officeDocument/2006/relationships/image" Target="../media/image794.png"/><Relationship Id="rId57" Type="http://schemas.openxmlformats.org/officeDocument/2006/relationships/customXml" Target="../ink/ink837.xml"/><Relationship Id="rId262" Type="http://schemas.openxmlformats.org/officeDocument/2006/relationships/image" Target="../media/image924.png"/><Relationship Id="rId283" Type="http://schemas.openxmlformats.org/officeDocument/2006/relationships/customXml" Target="../ink/ink950.xml"/><Relationship Id="rId318" Type="http://schemas.openxmlformats.org/officeDocument/2006/relationships/image" Target="../media/image952.png"/><Relationship Id="rId339" Type="http://schemas.openxmlformats.org/officeDocument/2006/relationships/customXml" Target="../ink/ink978.xml"/><Relationship Id="rId78" Type="http://schemas.openxmlformats.org/officeDocument/2006/relationships/image" Target="../media/image805.png"/><Relationship Id="rId99" Type="http://schemas.openxmlformats.org/officeDocument/2006/relationships/customXml" Target="../ink/ink858.xml"/><Relationship Id="rId101" Type="http://schemas.openxmlformats.org/officeDocument/2006/relationships/customXml" Target="../ink/ink859.xml"/><Relationship Id="rId122" Type="http://schemas.openxmlformats.org/officeDocument/2006/relationships/image" Target="../media/image856.png"/><Relationship Id="rId143" Type="http://schemas.openxmlformats.org/officeDocument/2006/relationships/customXml" Target="../ink/ink880.xml"/><Relationship Id="rId164" Type="http://schemas.openxmlformats.org/officeDocument/2006/relationships/image" Target="../media/image877.png"/><Relationship Id="rId185" Type="http://schemas.openxmlformats.org/officeDocument/2006/relationships/customXml" Target="../ink/ink901.xml"/><Relationship Id="rId9" Type="http://schemas.openxmlformats.org/officeDocument/2006/relationships/customXml" Target="../ink/ink813.xml"/><Relationship Id="rId210" Type="http://schemas.openxmlformats.org/officeDocument/2006/relationships/image" Target="../media/image898.png"/><Relationship Id="rId26" Type="http://schemas.openxmlformats.org/officeDocument/2006/relationships/image" Target="../media/image790.png"/><Relationship Id="rId231" Type="http://schemas.openxmlformats.org/officeDocument/2006/relationships/customXml" Target="../ink/ink924.xml"/><Relationship Id="rId252" Type="http://schemas.openxmlformats.org/officeDocument/2006/relationships/image" Target="../media/image919.png"/><Relationship Id="rId273" Type="http://schemas.openxmlformats.org/officeDocument/2006/relationships/customXml" Target="../ink/ink945.xml"/><Relationship Id="rId294" Type="http://schemas.openxmlformats.org/officeDocument/2006/relationships/image" Target="../media/image940.png"/><Relationship Id="rId308" Type="http://schemas.openxmlformats.org/officeDocument/2006/relationships/image" Target="../media/image947.png"/><Relationship Id="rId329" Type="http://schemas.openxmlformats.org/officeDocument/2006/relationships/customXml" Target="../ink/ink973.xml"/><Relationship Id="rId47" Type="http://schemas.openxmlformats.org/officeDocument/2006/relationships/customXml" Target="../ink/ink832.xml"/><Relationship Id="rId68" Type="http://schemas.openxmlformats.org/officeDocument/2006/relationships/image" Target="../media/image803.png"/><Relationship Id="rId89" Type="http://schemas.openxmlformats.org/officeDocument/2006/relationships/customXml" Target="../ink/ink853.xml"/><Relationship Id="rId112" Type="http://schemas.openxmlformats.org/officeDocument/2006/relationships/image" Target="../media/image822.png"/><Relationship Id="rId133" Type="http://schemas.openxmlformats.org/officeDocument/2006/relationships/customXml" Target="../ink/ink875.xml"/><Relationship Id="rId154" Type="http://schemas.openxmlformats.org/officeDocument/2006/relationships/image" Target="../media/image872.png"/><Relationship Id="rId175" Type="http://schemas.openxmlformats.org/officeDocument/2006/relationships/customXml" Target="../ink/ink896.xml"/><Relationship Id="rId340" Type="http://schemas.openxmlformats.org/officeDocument/2006/relationships/image" Target="../media/image963.png"/><Relationship Id="rId196" Type="http://schemas.openxmlformats.org/officeDocument/2006/relationships/image" Target="../media/image826.png"/><Relationship Id="rId200" Type="http://schemas.openxmlformats.org/officeDocument/2006/relationships/image" Target="../media/image893.png"/><Relationship Id="rId16" Type="http://schemas.openxmlformats.org/officeDocument/2006/relationships/image" Target="../media/image785.png"/><Relationship Id="rId221" Type="http://schemas.openxmlformats.org/officeDocument/2006/relationships/customXml" Target="../ink/ink919.xml"/><Relationship Id="rId242" Type="http://schemas.openxmlformats.org/officeDocument/2006/relationships/image" Target="../media/image914.png"/><Relationship Id="rId263" Type="http://schemas.openxmlformats.org/officeDocument/2006/relationships/customXml" Target="../ink/ink940.xml"/><Relationship Id="rId284" Type="http://schemas.openxmlformats.org/officeDocument/2006/relationships/image" Target="../media/image935.png"/><Relationship Id="rId319" Type="http://schemas.openxmlformats.org/officeDocument/2006/relationships/customXml" Target="../ink/ink968.xml"/><Relationship Id="rId37" Type="http://schemas.openxmlformats.org/officeDocument/2006/relationships/customXml" Target="../ink/ink827.xml"/><Relationship Id="rId58" Type="http://schemas.openxmlformats.org/officeDocument/2006/relationships/image" Target="../media/image847.png"/><Relationship Id="rId79" Type="http://schemas.openxmlformats.org/officeDocument/2006/relationships/customXml" Target="../ink/ink848.xml"/><Relationship Id="rId102" Type="http://schemas.openxmlformats.org/officeDocument/2006/relationships/image" Target="../media/image817.png"/><Relationship Id="rId123" Type="http://schemas.openxmlformats.org/officeDocument/2006/relationships/customXml" Target="../ink/ink870.xml"/><Relationship Id="rId144" Type="http://schemas.openxmlformats.org/officeDocument/2006/relationships/image" Target="../media/image867.png"/><Relationship Id="rId330" Type="http://schemas.openxmlformats.org/officeDocument/2006/relationships/image" Target="../media/image958.png"/><Relationship Id="rId90" Type="http://schemas.openxmlformats.org/officeDocument/2006/relationships/image" Target="../media/image811.png"/><Relationship Id="rId165" Type="http://schemas.openxmlformats.org/officeDocument/2006/relationships/customXml" Target="../ink/ink891.xml"/><Relationship Id="rId186" Type="http://schemas.openxmlformats.org/officeDocument/2006/relationships/image" Target="../media/image888.png"/><Relationship Id="rId211" Type="http://schemas.openxmlformats.org/officeDocument/2006/relationships/customXml" Target="../ink/ink914.xml"/><Relationship Id="rId232" Type="http://schemas.openxmlformats.org/officeDocument/2006/relationships/image" Target="../media/image909.png"/><Relationship Id="rId253" Type="http://schemas.openxmlformats.org/officeDocument/2006/relationships/customXml" Target="../ink/ink935.xml"/><Relationship Id="rId274" Type="http://schemas.openxmlformats.org/officeDocument/2006/relationships/image" Target="../media/image930.png"/><Relationship Id="rId295" Type="http://schemas.openxmlformats.org/officeDocument/2006/relationships/customXml" Target="../ink/ink956.xml"/><Relationship Id="rId309" Type="http://schemas.openxmlformats.org/officeDocument/2006/relationships/customXml" Target="../ink/ink963.xml"/><Relationship Id="rId27" Type="http://schemas.openxmlformats.org/officeDocument/2006/relationships/customXml" Target="../ink/ink822.xml"/><Relationship Id="rId48" Type="http://schemas.openxmlformats.org/officeDocument/2006/relationships/image" Target="../media/image800.png"/><Relationship Id="rId69" Type="http://schemas.openxmlformats.org/officeDocument/2006/relationships/customXml" Target="../ink/ink843.xml"/><Relationship Id="rId113" Type="http://schemas.openxmlformats.org/officeDocument/2006/relationships/customXml" Target="../ink/ink865.xml"/><Relationship Id="rId134" Type="http://schemas.openxmlformats.org/officeDocument/2006/relationships/image" Target="../media/image862.png"/><Relationship Id="rId320" Type="http://schemas.openxmlformats.org/officeDocument/2006/relationships/image" Target="../media/image953.png"/><Relationship Id="rId80" Type="http://schemas.openxmlformats.org/officeDocument/2006/relationships/image" Target="../media/image806.png"/><Relationship Id="rId155" Type="http://schemas.openxmlformats.org/officeDocument/2006/relationships/customXml" Target="../ink/ink886.xml"/><Relationship Id="rId176" Type="http://schemas.openxmlformats.org/officeDocument/2006/relationships/image" Target="../media/image883.png"/><Relationship Id="rId197" Type="http://schemas.openxmlformats.org/officeDocument/2006/relationships/customXml" Target="../ink/ink907.xml"/><Relationship Id="rId341" Type="http://schemas.openxmlformats.org/officeDocument/2006/relationships/customXml" Target="../ink/ink979.xml"/><Relationship Id="rId201" Type="http://schemas.openxmlformats.org/officeDocument/2006/relationships/customXml" Target="../ink/ink909.xml"/><Relationship Id="rId222" Type="http://schemas.openxmlformats.org/officeDocument/2006/relationships/image" Target="../media/image904.png"/><Relationship Id="rId243" Type="http://schemas.openxmlformats.org/officeDocument/2006/relationships/customXml" Target="../ink/ink930.xml"/><Relationship Id="rId264" Type="http://schemas.openxmlformats.org/officeDocument/2006/relationships/image" Target="../media/image925.png"/><Relationship Id="rId285" Type="http://schemas.openxmlformats.org/officeDocument/2006/relationships/customXml" Target="../ink/ink951.xml"/><Relationship Id="rId17" Type="http://schemas.openxmlformats.org/officeDocument/2006/relationships/customXml" Target="../ink/ink817.xml"/><Relationship Id="rId38" Type="http://schemas.openxmlformats.org/officeDocument/2006/relationships/image" Target="../media/image795.png"/><Relationship Id="rId59" Type="http://schemas.openxmlformats.org/officeDocument/2006/relationships/customXml" Target="../ink/ink838.xml"/><Relationship Id="rId103" Type="http://schemas.openxmlformats.org/officeDocument/2006/relationships/customXml" Target="../ink/ink860.xml"/><Relationship Id="rId124" Type="http://schemas.openxmlformats.org/officeDocument/2006/relationships/image" Target="../media/image857.png"/><Relationship Id="rId310" Type="http://schemas.openxmlformats.org/officeDocument/2006/relationships/image" Target="../media/image948.png"/><Relationship Id="rId70" Type="http://schemas.openxmlformats.org/officeDocument/2006/relationships/image" Target="../media/image852.png"/><Relationship Id="rId91" Type="http://schemas.openxmlformats.org/officeDocument/2006/relationships/customXml" Target="../ink/ink854.xml"/><Relationship Id="rId145" Type="http://schemas.openxmlformats.org/officeDocument/2006/relationships/customXml" Target="../ink/ink881.xml"/><Relationship Id="rId166" Type="http://schemas.openxmlformats.org/officeDocument/2006/relationships/image" Target="../media/image878.png"/><Relationship Id="rId187" Type="http://schemas.openxmlformats.org/officeDocument/2006/relationships/customXml" Target="../ink/ink902.xml"/><Relationship Id="rId331" Type="http://schemas.openxmlformats.org/officeDocument/2006/relationships/customXml" Target="../ink/ink974.xml"/><Relationship Id="rId1" Type="http://schemas.openxmlformats.org/officeDocument/2006/relationships/slideLayout" Target="../slideLayouts/slideLayout7.xml"/><Relationship Id="rId212" Type="http://schemas.openxmlformats.org/officeDocument/2006/relationships/image" Target="../media/image899.png"/><Relationship Id="rId233" Type="http://schemas.openxmlformats.org/officeDocument/2006/relationships/customXml" Target="../ink/ink925.xml"/><Relationship Id="rId254" Type="http://schemas.openxmlformats.org/officeDocument/2006/relationships/image" Target="../media/image920.png"/><Relationship Id="rId28" Type="http://schemas.openxmlformats.org/officeDocument/2006/relationships/image" Target="../media/image791.png"/><Relationship Id="rId49" Type="http://schemas.openxmlformats.org/officeDocument/2006/relationships/customXml" Target="../ink/ink833.xml"/><Relationship Id="rId114" Type="http://schemas.openxmlformats.org/officeDocument/2006/relationships/image" Target="../media/image823.png"/><Relationship Id="rId275" Type="http://schemas.openxmlformats.org/officeDocument/2006/relationships/customXml" Target="../ink/ink946.xml"/><Relationship Id="rId296" Type="http://schemas.openxmlformats.org/officeDocument/2006/relationships/image" Target="../media/image941.png"/><Relationship Id="rId300" Type="http://schemas.openxmlformats.org/officeDocument/2006/relationships/image" Target="../media/image943.png"/><Relationship Id="rId60" Type="http://schemas.openxmlformats.org/officeDocument/2006/relationships/image" Target="../media/image848.png"/><Relationship Id="rId81" Type="http://schemas.openxmlformats.org/officeDocument/2006/relationships/customXml" Target="../ink/ink849.xml"/><Relationship Id="rId135" Type="http://schemas.openxmlformats.org/officeDocument/2006/relationships/customXml" Target="../ink/ink876.xml"/><Relationship Id="rId156" Type="http://schemas.openxmlformats.org/officeDocument/2006/relationships/image" Target="../media/image873.png"/><Relationship Id="rId177" Type="http://schemas.openxmlformats.org/officeDocument/2006/relationships/customXml" Target="../ink/ink897.xml"/><Relationship Id="rId198" Type="http://schemas.openxmlformats.org/officeDocument/2006/relationships/image" Target="../media/image827.png"/><Relationship Id="rId321" Type="http://schemas.openxmlformats.org/officeDocument/2006/relationships/customXml" Target="../ink/ink969.xml"/><Relationship Id="rId342" Type="http://schemas.openxmlformats.org/officeDocument/2006/relationships/image" Target="../media/image964.png"/><Relationship Id="rId202" Type="http://schemas.openxmlformats.org/officeDocument/2006/relationships/image" Target="../media/image894.png"/><Relationship Id="rId223" Type="http://schemas.openxmlformats.org/officeDocument/2006/relationships/customXml" Target="../ink/ink920.xml"/><Relationship Id="rId244" Type="http://schemas.openxmlformats.org/officeDocument/2006/relationships/image" Target="../media/image915.png"/><Relationship Id="rId18" Type="http://schemas.openxmlformats.org/officeDocument/2006/relationships/image" Target="../media/image786.png"/><Relationship Id="rId39" Type="http://schemas.openxmlformats.org/officeDocument/2006/relationships/customXml" Target="../ink/ink828.xml"/><Relationship Id="rId265" Type="http://schemas.openxmlformats.org/officeDocument/2006/relationships/customXml" Target="../ink/ink941.xml"/><Relationship Id="rId286" Type="http://schemas.openxmlformats.org/officeDocument/2006/relationships/image" Target="../media/image936.png"/><Relationship Id="rId50" Type="http://schemas.openxmlformats.org/officeDocument/2006/relationships/image" Target="../media/image845.png"/><Relationship Id="rId104" Type="http://schemas.openxmlformats.org/officeDocument/2006/relationships/image" Target="../media/image818.png"/><Relationship Id="rId125" Type="http://schemas.openxmlformats.org/officeDocument/2006/relationships/customXml" Target="../ink/ink871.xml"/><Relationship Id="rId146" Type="http://schemas.openxmlformats.org/officeDocument/2006/relationships/image" Target="../media/image868.png"/><Relationship Id="rId167" Type="http://schemas.openxmlformats.org/officeDocument/2006/relationships/customXml" Target="../ink/ink892.xml"/><Relationship Id="rId188" Type="http://schemas.openxmlformats.org/officeDocument/2006/relationships/image" Target="../media/image889.png"/><Relationship Id="rId311" Type="http://schemas.openxmlformats.org/officeDocument/2006/relationships/customXml" Target="../ink/ink964.xml"/><Relationship Id="rId332" Type="http://schemas.openxmlformats.org/officeDocument/2006/relationships/image" Target="../media/image959.png"/><Relationship Id="rId71" Type="http://schemas.openxmlformats.org/officeDocument/2006/relationships/customXml" Target="../ink/ink844.xml"/><Relationship Id="rId92" Type="http://schemas.openxmlformats.org/officeDocument/2006/relationships/image" Target="../media/image812.png"/><Relationship Id="rId213" Type="http://schemas.openxmlformats.org/officeDocument/2006/relationships/customXml" Target="../ink/ink915.xml"/><Relationship Id="rId234" Type="http://schemas.openxmlformats.org/officeDocument/2006/relationships/image" Target="../media/image910.png"/><Relationship Id="rId2" Type="http://schemas.openxmlformats.org/officeDocument/2006/relationships/image" Target="../media/image371.png"/><Relationship Id="rId29" Type="http://schemas.openxmlformats.org/officeDocument/2006/relationships/customXml" Target="../ink/ink823.xml"/><Relationship Id="rId255" Type="http://schemas.openxmlformats.org/officeDocument/2006/relationships/customXml" Target="../ink/ink936.xml"/><Relationship Id="rId276" Type="http://schemas.openxmlformats.org/officeDocument/2006/relationships/image" Target="../media/image931.png"/><Relationship Id="rId297" Type="http://schemas.openxmlformats.org/officeDocument/2006/relationships/customXml" Target="../ink/ink957.xml"/><Relationship Id="rId40" Type="http://schemas.openxmlformats.org/officeDocument/2006/relationships/image" Target="../media/image796.png"/><Relationship Id="rId115" Type="http://schemas.openxmlformats.org/officeDocument/2006/relationships/customXml" Target="../ink/ink866.xml"/><Relationship Id="rId136" Type="http://schemas.openxmlformats.org/officeDocument/2006/relationships/image" Target="../media/image863.png"/><Relationship Id="rId157" Type="http://schemas.openxmlformats.org/officeDocument/2006/relationships/customXml" Target="../ink/ink887.xml"/><Relationship Id="rId178" Type="http://schemas.openxmlformats.org/officeDocument/2006/relationships/image" Target="../media/image884.png"/><Relationship Id="rId301" Type="http://schemas.openxmlformats.org/officeDocument/2006/relationships/customXml" Target="../ink/ink959.xml"/><Relationship Id="rId322" Type="http://schemas.openxmlformats.org/officeDocument/2006/relationships/image" Target="../media/image954.png"/><Relationship Id="rId343" Type="http://schemas.openxmlformats.org/officeDocument/2006/relationships/customXml" Target="../ink/ink980.xml"/><Relationship Id="rId61" Type="http://schemas.openxmlformats.org/officeDocument/2006/relationships/customXml" Target="../ink/ink839.xml"/><Relationship Id="rId82" Type="http://schemas.openxmlformats.org/officeDocument/2006/relationships/image" Target="../media/image807.png"/><Relationship Id="rId199" Type="http://schemas.openxmlformats.org/officeDocument/2006/relationships/customXml" Target="../ink/ink908.xml"/><Relationship Id="rId203" Type="http://schemas.openxmlformats.org/officeDocument/2006/relationships/customXml" Target="../ink/ink910.xml"/><Relationship Id="rId19" Type="http://schemas.openxmlformats.org/officeDocument/2006/relationships/customXml" Target="../ink/ink818.xml"/><Relationship Id="rId224" Type="http://schemas.openxmlformats.org/officeDocument/2006/relationships/image" Target="../media/image905.png"/><Relationship Id="rId245" Type="http://schemas.openxmlformats.org/officeDocument/2006/relationships/customXml" Target="../ink/ink931.xml"/><Relationship Id="rId266" Type="http://schemas.openxmlformats.org/officeDocument/2006/relationships/image" Target="../media/image926.png"/><Relationship Id="rId287" Type="http://schemas.openxmlformats.org/officeDocument/2006/relationships/customXml" Target="../ink/ink952.xml"/><Relationship Id="rId30" Type="http://schemas.openxmlformats.org/officeDocument/2006/relationships/image" Target="../media/image792.png"/><Relationship Id="rId105" Type="http://schemas.openxmlformats.org/officeDocument/2006/relationships/customXml" Target="../ink/ink861.xml"/><Relationship Id="rId126" Type="http://schemas.openxmlformats.org/officeDocument/2006/relationships/image" Target="../media/image858.png"/><Relationship Id="rId147" Type="http://schemas.openxmlformats.org/officeDocument/2006/relationships/customXml" Target="../ink/ink882.xml"/><Relationship Id="rId168" Type="http://schemas.openxmlformats.org/officeDocument/2006/relationships/image" Target="../media/image879.png"/><Relationship Id="rId312" Type="http://schemas.openxmlformats.org/officeDocument/2006/relationships/image" Target="../media/image949.png"/><Relationship Id="rId333" Type="http://schemas.openxmlformats.org/officeDocument/2006/relationships/customXml" Target="../ink/ink975.xml"/><Relationship Id="rId51" Type="http://schemas.openxmlformats.org/officeDocument/2006/relationships/customXml" Target="../ink/ink834.xml"/><Relationship Id="rId72" Type="http://schemas.openxmlformats.org/officeDocument/2006/relationships/image" Target="../media/image853.png"/><Relationship Id="rId93" Type="http://schemas.openxmlformats.org/officeDocument/2006/relationships/customXml" Target="../ink/ink855.xml"/><Relationship Id="rId189" Type="http://schemas.openxmlformats.org/officeDocument/2006/relationships/customXml" Target="../ink/ink903.xml"/><Relationship Id="rId3" Type="http://schemas.openxmlformats.org/officeDocument/2006/relationships/customXml" Target="../ink/ink810.xml"/><Relationship Id="rId214" Type="http://schemas.openxmlformats.org/officeDocument/2006/relationships/image" Target="../media/image900.png"/><Relationship Id="rId235" Type="http://schemas.openxmlformats.org/officeDocument/2006/relationships/customXml" Target="../ink/ink926.xml"/><Relationship Id="rId256" Type="http://schemas.openxmlformats.org/officeDocument/2006/relationships/image" Target="../media/image921.png"/><Relationship Id="rId277" Type="http://schemas.openxmlformats.org/officeDocument/2006/relationships/customXml" Target="../ink/ink947.xml"/><Relationship Id="rId298" Type="http://schemas.openxmlformats.org/officeDocument/2006/relationships/image" Target="../media/image942.png"/><Relationship Id="rId116" Type="http://schemas.openxmlformats.org/officeDocument/2006/relationships/image" Target="../media/image824.png"/><Relationship Id="rId137" Type="http://schemas.openxmlformats.org/officeDocument/2006/relationships/customXml" Target="../ink/ink877.xml"/><Relationship Id="rId158" Type="http://schemas.openxmlformats.org/officeDocument/2006/relationships/image" Target="../media/image874.png"/><Relationship Id="rId302" Type="http://schemas.openxmlformats.org/officeDocument/2006/relationships/image" Target="../media/image944.png"/><Relationship Id="rId323" Type="http://schemas.openxmlformats.org/officeDocument/2006/relationships/customXml" Target="../ink/ink970.xml"/><Relationship Id="rId344" Type="http://schemas.openxmlformats.org/officeDocument/2006/relationships/image" Target="../media/image965.png"/><Relationship Id="rId20" Type="http://schemas.openxmlformats.org/officeDocument/2006/relationships/image" Target="../media/image787.png"/><Relationship Id="rId41" Type="http://schemas.openxmlformats.org/officeDocument/2006/relationships/customXml" Target="../ink/ink829.xml"/><Relationship Id="rId62" Type="http://schemas.openxmlformats.org/officeDocument/2006/relationships/image" Target="../media/image849.png"/><Relationship Id="rId83" Type="http://schemas.openxmlformats.org/officeDocument/2006/relationships/customXml" Target="../ink/ink850.xml"/><Relationship Id="rId179" Type="http://schemas.openxmlformats.org/officeDocument/2006/relationships/customXml" Target="../ink/ink898.xml"/><Relationship Id="rId190" Type="http://schemas.openxmlformats.org/officeDocument/2006/relationships/image" Target="../media/image890.png"/><Relationship Id="rId204" Type="http://schemas.openxmlformats.org/officeDocument/2006/relationships/image" Target="../media/image895.png"/><Relationship Id="rId225" Type="http://schemas.openxmlformats.org/officeDocument/2006/relationships/customXml" Target="../ink/ink921.xml"/><Relationship Id="rId246" Type="http://schemas.openxmlformats.org/officeDocument/2006/relationships/image" Target="../media/image916.png"/><Relationship Id="rId267" Type="http://schemas.openxmlformats.org/officeDocument/2006/relationships/customXml" Target="../ink/ink942.xml"/><Relationship Id="rId288" Type="http://schemas.openxmlformats.org/officeDocument/2006/relationships/image" Target="../media/image937.png"/><Relationship Id="rId106" Type="http://schemas.openxmlformats.org/officeDocument/2006/relationships/image" Target="../media/image819.png"/><Relationship Id="rId127" Type="http://schemas.openxmlformats.org/officeDocument/2006/relationships/customXml" Target="../ink/ink872.xml"/><Relationship Id="rId313" Type="http://schemas.openxmlformats.org/officeDocument/2006/relationships/customXml" Target="../ink/ink965.xml"/><Relationship Id="rId10" Type="http://schemas.openxmlformats.org/officeDocument/2006/relationships/image" Target="../media/image782.png"/><Relationship Id="rId31" Type="http://schemas.openxmlformats.org/officeDocument/2006/relationships/customXml" Target="../ink/ink824.xml"/><Relationship Id="rId52" Type="http://schemas.openxmlformats.org/officeDocument/2006/relationships/image" Target="../media/image801.png"/><Relationship Id="rId73" Type="http://schemas.openxmlformats.org/officeDocument/2006/relationships/customXml" Target="../ink/ink845.xml"/><Relationship Id="rId94" Type="http://schemas.openxmlformats.org/officeDocument/2006/relationships/image" Target="../media/image813.png"/><Relationship Id="rId148" Type="http://schemas.openxmlformats.org/officeDocument/2006/relationships/image" Target="../media/image869.png"/><Relationship Id="rId169" Type="http://schemas.openxmlformats.org/officeDocument/2006/relationships/customXml" Target="../ink/ink893.xml"/><Relationship Id="rId334" Type="http://schemas.openxmlformats.org/officeDocument/2006/relationships/image" Target="../media/image960.png"/><Relationship Id="rId4" Type="http://schemas.openxmlformats.org/officeDocument/2006/relationships/image" Target="../media/image779.png"/><Relationship Id="rId180" Type="http://schemas.openxmlformats.org/officeDocument/2006/relationships/image" Target="../media/image885.png"/><Relationship Id="rId215" Type="http://schemas.openxmlformats.org/officeDocument/2006/relationships/customXml" Target="../ink/ink916.xml"/><Relationship Id="rId236" Type="http://schemas.openxmlformats.org/officeDocument/2006/relationships/image" Target="../media/image911.png"/><Relationship Id="rId257" Type="http://schemas.openxmlformats.org/officeDocument/2006/relationships/customXml" Target="../ink/ink937.xml"/><Relationship Id="rId278" Type="http://schemas.openxmlformats.org/officeDocument/2006/relationships/image" Target="../media/image932.png"/><Relationship Id="rId303" Type="http://schemas.openxmlformats.org/officeDocument/2006/relationships/customXml" Target="../ink/ink960.xml"/><Relationship Id="rId42" Type="http://schemas.openxmlformats.org/officeDocument/2006/relationships/image" Target="../media/image797.png"/><Relationship Id="rId84" Type="http://schemas.openxmlformats.org/officeDocument/2006/relationships/image" Target="../media/image808.png"/><Relationship Id="rId138" Type="http://schemas.openxmlformats.org/officeDocument/2006/relationships/image" Target="../media/image864.png"/><Relationship Id="rId345" Type="http://schemas.openxmlformats.org/officeDocument/2006/relationships/customXml" Target="../ink/ink981.xml"/><Relationship Id="rId191" Type="http://schemas.openxmlformats.org/officeDocument/2006/relationships/customXml" Target="../ink/ink904.xml"/><Relationship Id="rId205" Type="http://schemas.openxmlformats.org/officeDocument/2006/relationships/customXml" Target="../ink/ink911.xml"/><Relationship Id="rId247" Type="http://schemas.openxmlformats.org/officeDocument/2006/relationships/customXml" Target="../ink/ink932.xml"/><Relationship Id="rId107" Type="http://schemas.openxmlformats.org/officeDocument/2006/relationships/customXml" Target="../ink/ink862.xml"/><Relationship Id="rId289" Type="http://schemas.openxmlformats.org/officeDocument/2006/relationships/customXml" Target="../ink/ink953.xml"/><Relationship Id="rId11" Type="http://schemas.openxmlformats.org/officeDocument/2006/relationships/customXml" Target="../ink/ink814.xml"/><Relationship Id="rId53" Type="http://schemas.openxmlformats.org/officeDocument/2006/relationships/customXml" Target="../ink/ink835.xml"/><Relationship Id="rId149" Type="http://schemas.openxmlformats.org/officeDocument/2006/relationships/customXml" Target="../ink/ink883.xml"/><Relationship Id="rId314" Type="http://schemas.openxmlformats.org/officeDocument/2006/relationships/image" Target="../media/image950.png"/><Relationship Id="rId95" Type="http://schemas.openxmlformats.org/officeDocument/2006/relationships/customXml" Target="../ink/ink856.xml"/><Relationship Id="rId160" Type="http://schemas.openxmlformats.org/officeDocument/2006/relationships/image" Target="../media/image875.png"/><Relationship Id="rId216" Type="http://schemas.openxmlformats.org/officeDocument/2006/relationships/image" Target="../media/image901.png"/><Relationship Id="rId258" Type="http://schemas.openxmlformats.org/officeDocument/2006/relationships/image" Target="../media/image922.png"/><Relationship Id="rId22" Type="http://schemas.openxmlformats.org/officeDocument/2006/relationships/image" Target="../media/image788.png"/><Relationship Id="rId64" Type="http://schemas.openxmlformats.org/officeDocument/2006/relationships/image" Target="../media/image850.png"/><Relationship Id="rId118" Type="http://schemas.openxmlformats.org/officeDocument/2006/relationships/image" Target="../media/image825.png"/><Relationship Id="rId325" Type="http://schemas.openxmlformats.org/officeDocument/2006/relationships/customXml" Target="../ink/ink971.xml"/><Relationship Id="rId171" Type="http://schemas.openxmlformats.org/officeDocument/2006/relationships/customXml" Target="../ink/ink894.xml"/><Relationship Id="rId227" Type="http://schemas.openxmlformats.org/officeDocument/2006/relationships/customXml" Target="../ink/ink922.xml"/><Relationship Id="rId269" Type="http://schemas.openxmlformats.org/officeDocument/2006/relationships/customXml" Target="../ink/ink943.xml"/><Relationship Id="rId33" Type="http://schemas.openxmlformats.org/officeDocument/2006/relationships/customXml" Target="../ink/ink825.xml"/><Relationship Id="rId129" Type="http://schemas.openxmlformats.org/officeDocument/2006/relationships/customXml" Target="../ink/ink873.xml"/><Relationship Id="rId280" Type="http://schemas.openxmlformats.org/officeDocument/2006/relationships/image" Target="../media/image933.png"/><Relationship Id="rId336" Type="http://schemas.openxmlformats.org/officeDocument/2006/relationships/image" Target="../media/image961.png"/><Relationship Id="rId75" Type="http://schemas.openxmlformats.org/officeDocument/2006/relationships/customXml" Target="../ink/ink846.xml"/><Relationship Id="rId140" Type="http://schemas.openxmlformats.org/officeDocument/2006/relationships/image" Target="../media/image865.png"/><Relationship Id="rId182" Type="http://schemas.openxmlformats.org/officeDocument/2006/relationships/image" Target="../media/image886.png"/><Relationship Id="rId6" Type="http://schemas.openxmlformats.org/officeDocument/2006/relationships/image" Target="../media/image780.png"/><Relationship Id="rId238" Type="http://schemas.openxmlformats.org/officeDocument/2006/relationships/image" Target="../media/image912.png"/><Relationship Id="rId291" Type="http://schemas.openxmlformats.org/officeDocument/2006/relationships/customXml" Target="../ink/ink954.xml"/><Relationship Id="rId305" Type="http://schemas.openxmlformats.org/officeDocument/2006/relationships/customXml" Target="../ink/ink961.xml"/><Relationship Id="rId347" Type="http://schemas.openxmlformats.org/officeDocument/2006/relationships/customXml" Target="../ink/ink982.xml"/><Relationship Id="rId44" Type="http://schemas.openxmlformats.org/officeDocument/2006/relationships/image" Target="../media/image798.png"/><Relationship Id="rId86" Type="http://schemas.openxmlformats.org/officeDocument/2006/relationships/image" Target="../media/image809.png"/><Relationship Id="rId151" Type="http://schemas.openxmlformats.org/officeDocument/2006/relationships/customXml" Target="../ink/ink884.xml"/><Relationship Id="rId193" Type="http://schemas.openxmlformats.org/officeDocument/2006/relationships/customXml" Target="../ink/ink905.xml"/><Relationship Id="rId207" Type="http://schemas.openxmlformats.org/officeDocument/2006/relationships/customXml" Target="../ink/ink912.xml"/><Relationship Id="rId249" Type="http://schemas.openxmlformats.org/officeDocument/2006/relationships/customXml" Target="../ink/ink933.xml"/><Relationship Id="rId13" Type="http://schemas.openxmlformats.org/officeDocument/2006/relationships/customXml" Target="../ink/ink815.xml"/><Relationship Id="rId109" Type="http://schemas.openxmlformats.org/officeDocument/2006/relationships/customXml" Target="../ink/ink863.xml"/><Relationship Id="rId260" Type="http://schemas.openxmlformats.org/officeDocument/2006/relationships/image" Target="../media/image923.png"/><Relationship Id="rId316" Type="http://schemas.openxmlformats.org/officeDocument/2006/relationships/image" Target="../media/image951.png"/><Relationship Id="rId55" Type="http://schemas.openxmlformats.org/officeDocument/2006/relationships/customXml" Target="../ink/ink836.xml"/><Relationship Id="rId97" Type="http://schemas.openxmlformats.org/officeDocument/2006/relationships/customXml" Target="../ink/ink857.xml"/><Relationship Id="rId120" Type="http://schemas.openxmlformats.org/officeDocument/2006/relationships/image" Target="../media/image855.png"/><Relationship Id="rId162" Type="http://schemas.openxmlformats.org/officeDocument/2006/relationships/image" Target="../media/image876.png"/><Relationship Id="rId218" Type="http://schemas.openxmlformats.org/officeDocument/2006/relationships/image" Target="../media/image902.png"/><Relationship Id="rId271" Type="http://schemas.openxmlformats.org/officeDocument/2006/relationships/customXml" Target="../ink/ink944.xml"/><Relationship Id="rId24" Type="http://schemas.openxmlformats.org/officeDocument/2006/relationships/image" Target="../media/image789.png"/><Relationship Id="rId66" Type="http://schemas.openxmlformats.org/officeDocument/2006/relationships/image" Target="../media/image851.png"/><Relationship Id="rId131" Type="http://schemas.openxmlformats.org/officeDocument/2006/relationships/customXml" Target="../ink/ink874.xml"/><Relationship Id="rId327" Type="http://schemas.openxmlformats.org/officeDocument/2006/relationships/customXml" Target="../ink/ink972.xml"/><Relationship Id="rId173" Type="http://schemas.openxmlformats.org/officeDocument/2006/relationships/customXml" Target="../ink/ink895.xml"/><Relationship Id="rId229" Type="http://schemas.openxmlformats.org/officeDocument/2006/relationships/customXml" Target="../ink/ink923.xml"/><Relationship Id="rId240" Type="http://schemas.openxmlformats.org/officeDocument/2006/relationships/image" Target="../media/image913.png"/></Relationships>
</file>

<file path=ppt/slides/_rels/slide37.xml.rels><?xml version="1.0" encoding="UTF-8" standalone="yes"?>
<Relationships xmlns="http://schemas.openxmlformats.org/package/2006/relationships"><Relationship Id="rId3" Type="http://schemas.openxmlformats.org/officeDocument/2006/relationships/customXml" Target="../ink/ink983.xml"/><Relationship Id="rId2" Type="http://schemas.openxmlformats.org/officeDocument/2006/relationships/image" Target="../media/image465.png"/><Relationship Id="rId1" Type="http://schemas.openxmlformats.org/officeDocument/2006/relationships/slideLayout" Target="../slideLayouts/slideLayout7.xml"/><Relationship Id="rId4" Type="http://schemas.openxmlformats.org/officeDocument/2006/relationships/image" Target="../media/image466.emf"/></Relationships>
</file>

<file path=ppt/slides/_rels/slide38.xml.rels><?xml version="1.0" encoding="UTF-8" standalone="yes"?>
<Relationships xmlns="http://schemas.openxmlformats.org/package/2006/relationships"><Relationship Id="rId117" Type="http://schemas.openxmlformats.org/officeDocument/2006/relationships/customXml" Target="../ink/ink1041.xml"/><Relationship Id="rId299" Type="http://schemas.openxmlformats.org/officeDocument/2006/relationships/customXml" Target="../ink/ink1132.xml"/><Relationship Id="rId21" Type="http://schemas.openxmlformats.org/officeDocument/2006/relationships/customXml" Target="../ink/ink993.xml"/><Relationship Id="rId63" Type="http://schemas.openxmlformats.org/officeDocument/2006/relationships/customXml" Target="../ink/ink1014.xml"/><Relationship Id="rId159" Type="http://schemas.openxmlformats.org/officeDocument/2006/relationships/customXml" Target="../ink/ink1062.xml"/><Relationship Id="rId324" Type="http://schemas.openxmlformats.org/officeDocument/2006/relationships/image" Target="../media/image1128.png"/><Relationship Id="rId366" Type="http://schemas.openxmlformats.org/officeDocument/2006/relationships/image" Target="../media/image1149.png"/><Relationship Id="rId170" Type="http://schemas.openxmlformats.org/officeDocument/2006/relationships/image" Target="../media/image1052.png"/><Relationship Id="rId226" Type="http://schemas.openxmlformats.org/officeDocument/2006/relationships/image" Target="../media/image1080.png"/><Relationship Id="rId433" Type="http://schemas.openxmlformats.org/officeDocument/2006/relationships/customXml" Target="../ink/ink1199.xml"/><Relationship Id="rId268" Type="http://schemas.openxmlformats.org/officeDocument/2006/relationships/image" Target="../media/image1100.png"/><Relationship Id="rId475" Type="http://schemas.openxmlformats.org/officeDocument/2006/relationships/customXml" Target="../ink/ink1220.xml"/><Relationship Id="rId32" Type="http://schemas.openxmlformats.org/officeDocument/2006/relationships/image" Target="../media/image983.png"/><Relationship Id="rId74" Type="http://schemas.openxmlformats.org/officeDocument/2006/relationships/image" Target="../media/image1004.png"/><Relationship Id="rId128" Type="http://schemas.openxmlformats.org/officeDocument/2006/relationships/image" Target="../media/image1031.png"/><Relationship Id="rId335" Type="http://schemas.openxmlformats.org/officeDocument/2006/relationships/customXml" Target="../ink/ink1150.xml"/><Relationship Id="rId377" Type="http://schemas.openxmlformats.org/officeDocument/2006/relationships/customXml" Target="../ink/ink1171.xml"/><Relationship Id="rId500" Type="http://schemas.openxmlformats.org/officeDocument/2006/relationships/image" Target="../media/image1216.png"/><Relationship Id="rId5" Type="http://schemas.openxmlformats.org/officeDocument/2006/relationships/customXml" Target="../ink/ink985.xml"/><Relationship Id="rId181" Type="http://schemas.openxmlformats.org/officeDocument/2006/relationships/customXml" Target="../ink/ink1073.xml"/><Relationship Id="rId237" Type="http://schemas.openxmlformats.org/officeDocument/2006/relationships/customXml" Target="../ink/ink1101.xml"/><Relationship Id="rId402" Type="http://schemas.openxmlformats.org/officeDocument/2006/relationships/image" Target="../media/image1167.png"/><Relationship Id="rId279" Type="http://schemas.openxmlformats.org/officeDocument/2006/relationships/customXml" Target="../ink/ink1122.xml"/><Relationship Id="rId444" Type="http://schemas.openxmlformats.org/officeDocument/2006/relationships/image" Target="../media/image1188.png"/><Relationship Id="rId486" Type="http://schemas.openxmlformats.org/officeDocument/2006/relationships/image" Target="../media/image1209.png"/><Relationship Id="rId43" Type="http://schemas.openxmlformats.org/officeDocument/2006/relationships/customXml" Target="../ink/ink1004.xml"/><Relationship Id="rId139" Type="http://schemas.openxmlformats.org/officeDocument/2006/relationships/customXml" Target="../ink/ink1052.xml"/><Relationship Id="rId290" Type="http://schemas.openxmlformats.org/officeDocument/2006/relationships/image" Target="../media/image1111.png"/><Relationship Id="rId304" Type="http://schemas.openxmlformats.org/officeDocument/2006/relationships/image" Target="../media/image1118.png"/><Relationship Id="rId346" Type="http://schemas.openxmlformats.org/officeDocument/2006/relationships/image" Target="../media/image1139.png"/><Relationship Id="rId388" Type="http://schemas.openxmlformats.org/officeDocument/2006/relationships/image" Target="../media/image1160.png"/><Relationship Id="rId85" Type="http://schemas.openxmlformats.org/officeDocument/2006/relationships/customXml" Target="../ink/ink1025.xml"/><Relationship Id="rId150" Type="http://schemas.openxmlformats.org/officeDocument/2006/relationships/image" Target="../media/image1042.png"/><Relationship Id="rId192" Type="http://schemas.openxmlformats.org/officeDocument/2006/relationships/image" Target="../media/image1063.png"/><Relationship Id="rId206" Type="http://schemas.openxmlformats.org/officeDocument/2006/relationships/image" Target="../media/image1070.png"/><Relationship Id="rId413" Type="http://schemas.openxmlformats.org/officeDocument/2006/relationships/customXml" Target="../ink/ink1189.xml"/><Relationship Id="rId248" Type="http://schemas.openxmlformats.org/officeDocument/2006/relationships/image" Target="../media/image1091.png"/><Relationship Id="rId455" Type="http://schemas.openxmlformats.org/officeDocument/2006/relationships/customXml" Target="../ink/ink1210.xml"/><Relationship Id="rId497" Type="http://schemas.openxmlformats.org/officeDocument/2006/relationships/customXml" Target="../ink/ink1231.xml"/><Relationship Id="rId12" Type="http://schemas.openxmlformats.org/officeDocument/2006/relationships/image" Target="../media/image973.png"/><Relationship Id="rId108" Type="http://schemas.openxmlformats.org/officeDocument/2006/relationships/image" Target="../media/image1021.png"/><Relationship Id="rId315" Type="http://schemas.openxmlformats.org/officeDocument/2006/relationships/customXml" Target="../ink/ink1140.xml"/><Relationship Id="rId357" Type="http://schemas.openxmlformats.org/officeDocument/2006/relationships/customXml" Target="../ink/ink1161.xml"/><Relationship Id="rId54" Type="http://schemas.openxmlformats.org/officeDocument/2006/relationships/image" Target="../media/image994.png"/><Relationship Id="rId96" Type="http://schemas.openxmlformats.org/officeDocument/2006/relationships/image" Target="../media/image1015.png"/><Relationship Id="rId161" Type="http://schemas.openxmlformats.org/officeDocument/2006/relationships/customXml" Target="../ink/ink1063.xml"/><Relationship Id="rId217" Type="http://schemas.openxmlformats.org/officeDocument/2006/relationships/customXml" Target="../ink/ink1091.xml"/><Relationship Id="rId399" Type="http://schemas.openxmlformats.org/officeDocument/2006/relationships/customXml" Target="../ink/ink1182.xml"/><Relationship Id="rId259" Type="http://schemas.openxmlformats.org/officeDocument/2006/relationships/customXml" Target="../ink/ink1112.xml"/><Relationship Id="rId424" Type="http://schemas.openxmlformats.org/officeDocument/2006/relationships/image" Target="../media/image1178.png"/><Relationship Id="rId466" Type="http://schemas.openxmlformats.org/officeDocument/2006/relationships/image" Target="../media/image1199.png"/><Relationship Id="rId23" Type="http://schemas.openxmlformats.org/officeDocument/2006/relationships/customXml" Target="../ink/ink994.xml"/><Relationship Id="rId119" Type="http://schemas.openxmlformats.org/officeDocument/2006/relationships/customXml" Target="../ink/ink1042.xml"/><Relationship Id="rId270" Type="http://schemas.openxmlformats.org/officeDocument/2006/relationships/image" Target="../media/image1101.png"/><Relationship Id="rId326" Type="http://schemas.openxmlformats.org/officeDocument/2006/relationships/image" Target="../media/image1129.png"/><Relationship Id="rId65" Type="http://schemas.openxmlformats.org/officeDocument/2006/relationships/customXml" Target="../ink/ink1015.xml"/><Relationship Id="rId130" Type="http://schemas.openxmlformats.org/officeDocument/2006/relationships/image" Target="../media/image1032.png"/><Relationship Id="rId368" Type="http://schemas.openxmlformats.org/officeDocument/2006/relationships/image" Target="../media/image1150.png"/><Relationship Id="rId172" Type="http://schemas.openxmlformats.org/officeDocument/2006/relationships/image" Target="../media/image1053.png"/><Relationship Id="rId228" Type="http://schemas.openxmlformats.org/officeDocument/2006/relationships/image" Target="../media/image1081.png"/><Relationship Id="rId435" Type="http://schemas.openxmlformats.org/officeDocument/2006/relationships/customXml" Target="../ink/ink1200.xml"/><Relationship Id="rId477" Type="http://schemas.openxmlformats.org/officeDocument/2006/relationships/customXml" Target="../ink/ink1221.xml"/><Relationship Id="rId281" Type="http://schemas.openxmlformats.org/officeDocument/2006/relationships/customXml" Target="../ink/ink1123.xml"/><Relationship Id="rId337" Type="http://schemas.openxmlformats.org/officeDocument/2006/relationships/customXml" Target="../ink/ink1151.xml"/><Relationship Id="rId502" Type="http://schemas.openxmlformats.org/officeDocument/2006/relationships/image" Target="../media/image1217.png"/><Relationship Id="rId34" Type="http://schemas.openxmlformats.org/officeDocument/2006/relationships/image" Target="../media/image984.png"/><Relationship Id="rId76" Type="http://schemas.openxmlformats.org/officeDocument/2006/relationships/image" Target="../media/image1005.png"/><Relationship Id="rId141" Type="http://schemas.openxmlformats.org/officeDocument/2006/relationships/customXml" Target="../ink/ink1053.xml"/><Relationship Id="rId379" Type="http://schemas.openxmlformats.org/officeDocument/2006/relationships/customXml" Target="../ink/ink1172.xml"/><Relationship Id="rId7" Type="http://schemas.openxmlformats.org/officeDocument/2006/relationships/customXml" Target="../ink/ink986.xml"/><Relationship Id="rId183" Type="http://schemas.openxmlformats.org/officeDocument/2006/relationships/customXml" Target="../ink/ink1074.xml"/><Relationship Id="rId239" Type="http://schemas.openxmlformats.org/officeDocument/2006/relationships/customXml" Target="../ink/ink1102.xml"/><Relationship Id="rId390" Type="http://schemas.openxmlformats.org/officeDocument/2006/relationships/image" Target="../media/image1161.png"/><Relationship Id="rId404" Type="http://schemas.openxmlformats.org/officeDocument/2006/relationships/image" Target="../media/image1168.png"/><Relationship Id="rId446" Type="http://schemas.openxmlformats.org/officeDocument/2006/relationships/image" Target="../media/image1189.png"/><Relationship Id="rId250" Type="http://schemas.openxmlformats.org/officeDocument/2006/relationships/image" Target="../media/image844.png"/><Relationship Id="rId292" Type="http://schemas.openxmlformats.org/officeDocument/2006/relationships/image" Target="../media/image1112.png"/><Relationship Id="rId306" Type="http://schemas.openxmlformats.org/officeDocument/2006/relationships/image" Target="../media/image1119.png"/><Relationship Id="rId488" Type="http://schemas.openxmlformats.org/officeDocument/2006/relationships/image" Target="../media/image1210.png"/><Relationship Id="rId45" Type="http://schemas.openxmlformats.org/officeDocument/2006/relationships/customXml" Target="../ink/ink1005.xml"/><Relationship Id="rId87" Type="http://schemas.openxmlformats.org/officeDocument/2006/relationships/customXml" Target="../ink/ink1026.xml"/><Relationship Id="rId110" Type="http://schemas.openxmlformats.org/officeDocument/2006/relationships/image" Target="../media/image1022.png"/><Relationship Id="rId348" Type="http://schemas.openxmlformats.org/officeDocument/2006/relationships/image" Target="../media/image1140.png"/><Relationship Id="rId152" Type="http://schemas.openxmlformats.org/officeDocument/2006/relationships/image" Target="../media/image1043.png"/><Relationship Id="rId194" Type="http://schemas.openxmlformats.org/officeDocument/2006/relationships/image" Target="../media/image1064.png"/><Relationship Id="rId208" Type="http://schemas.openxmlformats.org/officeDocument/2006/relationships/image" Target="../media/image1071.png"/><Relationship Id="rId415" Type="http://schemas.openxmlformats.org/officeDocument/2006/relationships/customXml" Target="../ink/ink1190.xml"/><Relationship Id="rId457" Type="http://schemas.openxmlformats.org/officeDocument/2006/relationships/customXml" Target="../ink/ink1211.xml"/><Relationship Id="rId261" Type="http://schemas.openxmlformats.org/officeDocument/2006/relationships/customXml" Target="../ink/ink1113.xml"/><Relationship Id="rId499" Type="http://schemas.openxmlformats.org/officeDocument/2006/relationships/customXml" Target="../ink/ink1232.xml"/><Relationship Id="rId14" Type="http://schemas.openxmlformats.org/officeDocument/2006/relationships/image" Target="../media/image974.png"/><Relationship Id="rId56" Type="http://schemas.openxmlformats.org/officeDocument/2006/relationships/image" Target="../media/image995.png"/><Relationship Id="rId317" Type="http://schemas.openxmlformats.org/officeDocument/2006/relationships/customXml" Target="../ink/ink1141.xml"/><Relationship Id="rId359" Type="http://schemas.openxmlformats.org/officeDocument/2006/relationships/customXml" Target="../ink/ink1162.xml"/><Relationship Id="rId98" Type="http://schemas.openxmlformats.org/officeDocument/2006/relationships/image" Target="../media/image1016.png"/><Relationship Id="rId121" Type="http://schemas.openxmlformats.org/officeDocument/2006/relationships/customXml" Target="../ink/ink1043.xml"/><Relationship Id="rId163" Type="http://schemas.openxmlformats.org/officeDocument/2006/relationships/customXml" Target="../ink/ink1064.xml"/><Relationship Id="rId219" Type="http://schemas.openxmlformats.org/officeDocument/2006/relationships/customXml" Target="../ink/ink1092.xml"/><Relationship Id="rId370" Type="http://schemas.openxmlformats.org/officeDocument/2006/relationships/image" Target="../media/image1151.png"/><Relationship Id="rId426" Type="http://schemas.openxmlformats.org/officeDocument/2006/relationships/image" Target="../media/image1179.png"/><Relationship Id="rId230" Type="http://schemas.openxmlformats.org/officeDocument/2006/relationships/image" Target="../media/image1082.png"/><Relationship Id="rId468" Type="http://schemas.openxmlformats.org/officeDocument/2006/relationships/image" Target="../media/image1200.png"/><Relationship Id="rId25" Type="http://schemas.openxmlformats.org/officeDocument/2006/relationships/customXml" Target="../ink/ink995.xml"/><Relationship Id="rId67" Type="http://schemas.openxmlformats.org/officeDocument/2006/relationships/customXml" Target="../ink/ink1016.xml"/><Relationship Id="rId272" Type="http://schemas.openxmlformats.org/officeDocument/2006/relationships/image" Target="../media/image1102.png"/><Relationship Id="rId328" Type="http://schemas.openxmlformats.org/officeDocument/2006/relationships/image" Target="../media/image1130.png"/><Relationship Id="rId132" Type="http://schemas.openxmlformats.org/officeDocument/2006/relationships/image" Target="../media/image1033.png"/><Relationship Id="rId174" Type="http://schemas.openxmlformats.org/officeDocument/2006/relationships/image" Target="../media/image1054.png"/><Relationship Id="rId381" Type="http://schemas.openxmlformats.org/officeDocument/2006/relationships/customXml" Target="../ink/ink1173.xml"/><Relationship Id="rId241" Type="http://schemas.openxmlformats.org/officeDocument/2006/relationships/customXml" Target="../ink/ink1103.xml"/><Relationship Id="rId437" Type="http://schemas.openxmlformats.org/officeDocument/2006/relationships/customXml" Target="../ink/ink1201.xml"/><Relationship Id="rId479" Type="http://schemas.openxmlformats.org/officeDocument/2006/relationships/customXml" Target="../ink/ink1222.xml"/><Relationship Id="rId36" Type="http://schemas.openxmlformats.org/officeDocument/2006/relationships/image" Target="../media/image985.png"/><Relationship Id="rId283" Type="http://schemas.openxmlformats.org/officeDocument/2006/relationships/customXml" Target="../ink/ink1124.xml"/><Relationship Id="rId339" Type="http://schemas.openxmlformats.org/officeDocument/2006/relationships/customXml" Target="../ink/ink1152.xml"/><Relationship Id="rId490" Type="http://schemas.openxmlformats.org/officeDocument/2006/relationships/image" Target="../media/image1211.png"/><Relationship Id="rId504" Type="http://schemas.openxmlformats.org/officeDocument/2006/relationships/image" Target="../media/image1218.png"/><Relationship Id="rId78" Type="http://schemas.openxmlformats.org/officeDocument/2006/relationships/image" Target="../media/image1006.png"/><Relationship Id="rId101" Type="http://schemas.openxmlformats.org/officeDocument/2006/relationships/customXml" Target="../ink/ink1033.xml"/><Relationship Id="rId143" Type="http://schemas.openxmlformats.org/officeDocument/2006/relationships/customXml" Target="../ink/ink1054.xml"/><Relationship Id="rId185" Type="http://schemas.openxmlformats.org/officeDocument/2006/relationships/customXml" Target="../ink/ink1075.xml"/><Relationship Id="rId350" Type="http://schemas.openxmlformats.org/officeDocument/2006/relationships/image" Target="../media/image1141.png"/><Relationship Id="rId406" Type="http://schemas.openxmlformats.org/officeDocument/2006/relationships/image" Target="../media/image1169.png"/><Relationship Id="rId9" Type="http://schemas.openxmlformats.org/officeDocument/2006/relationships/customXml" Target="../ink/ink987.xml"/><Relationship Id="rId210" Type="http://schemas.openxmlformats.org/officeDocument/2006/relationships/image" Target="../media/image1072.png"/><Relationship Id="rId392" Type="http://schemas.openxmlformats.org/officeDocument/2006/relationships/image" Target="../media/image1162.png"/><Relationship Id="rId448" Type="http://schemas.openxmlformats.org/officeDocument/2006/relationships/image" Target="../media/image1190.png"/><Relationship Id="rId252" Type="http://schemas.openxmlformats.org/officeDocument/2006/relationships/image" Target="../media/image1092.png"/><Relationship Id="rId294" Type="http://schemas.openxmlformats.org/officeDocument/2006/relationships/image" Target="../media/image1113.png"/><Relationship Id="rId308" Type="http://schemas.openxmlformats.org/officeDocument/2006/relationships/image" Target="../media/image1120.png"/><Relationship Id="rId47" Type="http://schemas.openxmlformats.org/officeDocument/2006/relationships/customXml" Target="../ink/ink1006.xml"/><Relationship Id="rId89" Type="http://schemas.openxmlformats.org/officeDocument/2006/relationships/customXml" Target="../ink/ink1027.xml"/><Relationship Id="rId112" Type="http://schemas.openxmlformats.org/officeDocument/2006/relationships/image" Target="../media/image1023.png"/><Relationship Id="rId154" Type="http://schemas.openxmlformats.org/officeDocument/2006/relationships/image" Target="../media/image1044.png"/><Relationship Id="rId361" Type="http://schemas.openxmlformats.org/officeDocument/2006/relationships/customXml" Target="../ink/ink1163.xml"/><Relationship Id="rId196" Type="http://schemas.openxmlformats.org/officeDocument/2006/relationships/image" Target="../media/image1065.png"/><Relationship Id="rId417" Type="http://schemas.openxmlformats.org/officeDocument/2006/relationships/customXml" Target="../ink/ink1191.xml"/><Relationship Id="rId459" Type="http://schemas.openxmlformats.org/officeDocument/2006/relationships/customXml" Target="../ink/ink1212.xml"/><Relationship Id="rId16" Type="http://schemas.openxmlformats.org/officeDocument/2006/relationships/image" Target="../media/image975.png"/><Relationship Id="rId221" Type="http://schemas.openxmlformats.org/officeDocument/2006/relationships/customXml" Target="../ink/ink1093.xml"/><Relationship Id="rId263" Type="http://schemas.openxmlformats.org/officeDocument/2006/relationships/customXml" Target="../ink/ink1114.xml"/><Relationship Id="rId319" Type="http://schemas.openxmlformats.org/officeDocument/2006/relationships/customXml" Target="../ink/ink1142.xml"/><Relationship Id="rId470" Type="http://schemas.openxmlformats.org/officeDocument/2006/relationships/image" Target="../media/image1201.png"/><Relationship Id="rId58" Type="http://schemas.openxmlformats.org/officeDocument/2006/relationships/image" Target="../media/image996.png"/><Relationship Id="rId123" Type="http://schemas.openxmlformats.org/officeDocument/2006/relationships/customXml" Target="../ink/ink1044.xml"/><Relationship Id="rId330" Type="http://schemas.openxmlformats.org/officeDocument/2006/relationships/image" Target="../media/image1131.png"/><Relationship Id="rId165" Type="http://schemas.openxmlformats.org/officeDocument/2006/relationships/customXml" Target="../ink/ink1065.xml"/><Relationship Id="rId372" Type="http://schemas.openxmlformats.org/officeDocument/2006/relationships/image" Target="../media/image1152.png"/><Relationship Id="rId428" Type="http://schemas.openxmlformats.org/officeDocument/2006/relationships/image" Target="../media/image1180.png"/><Relationship Id="rId232" Type="http://schemas.openxmlformats.org/officeDocument/2006/relationships/image" Target="../media/image1083.png"/><Relationship Id="rId274" Type="http://schemas.openxmlformats.org/officeDocument/2006/relationships/image" Target="../media/image1103.png"/><Relationship Id="rId481" Type="http://schemas.openxmlformats.org/officeDocument/2006/relationships/customXml" Target="../ink/ink1223.xml"/><Relationship Id="rId27" Type="http://schemas.openxmlformats.org/officeDocument/2006/relationships/customXml" Target="../ink/ink996.xml"/><Relationship Id="rId69" Type="http://schemas.openxmlformats.org/officeDocument/2006/relationships/customXml" Target="../ink/ink1017.xml"/><Relationship Id="rId134" Type="http://schemas.openxmlformats.org/officeDocument/2006/relationships/image" Target="../media/image1034.png"/><Relationship Id="rId80" Type="http://schemas.openxmlformats.org/officeDocument/2006/relationships/image" Target="../media/image1007.png"/><Relationship Id="rId176" Type="http://schemas.openxmlformats.org/officeDocument/2006/relationships/image" Target="../media/image1055.png"/><Relationship Id="rId341" Type="http://schemas.openxmlformats.org/officeDocument/2006/relationships/customXml" Target="../ink/ink1153.xml"/><Relationship Id="rId383" Type="http://schemas.openxmlformats.org/officeDocument/2006/relationships/customXml" Target="../ink/ink1174.xml"/><Relationship Id="rId439" Type="http://schemas.openxmlformats.org/officeDocument/2006/relationships/customXml" Target="../ink/ink1202.xml"/><Relationship Id="rId201" Type="http://schemas.openxmlformats.org/officeDocument/2006/relationships/customXml" Target="../ink/ink1083.xml"/><Relationship Id="rId243" Type="http://schemas.openxmlformats.org/officeDocument/2006/relationships/customXml" Target="../ink/ink1104.xml"/><Relationship Id="rId285" Type="http://schemas.openxmlformats.org/officeDocument/2006/relationships/customXml" Target="../ink/ink1125.xml"/><Relationship Id="rId450" Type="http://schemas.openxmlformats.org/officeDocument/2006/relationships/image" Target="../media/image1191.png"/><Relationship Id="rId38" Type="http://schemas.openxmlformats.org/officeDocument/2006/relationships/image" Target="../media/image986.png"/><Relationship Id="rId103" Type="http://schemas.openxmlformats.org/officeDocument/2006/relationships/customXml" Target="../ink/ink1034.xml"/><Relationship Id="rId310" Type="http://schemas.openxmlformats.org/officeDocument/2006/relationships/image" Target="../media/image1121.png"/><Relationship Id="rId492" Type="http://schemas.openxmlformats.org/officeDocument/2006/relationships/image" Target="../media/image1212.png"/><Relationship Id="rId91" Type="http://schemas.openxmlformats.org/officeDocument/2006/relationships/customXml" Target="../ink/ink1028.xml"/><Relationship Id="rId145" Type="http://schemas.openxmlformats.org/officeDocument/2006/relationships/customXml" Target="../ink/ink1055.xml"/><Relationship Id="rId187" Type="http://schemas.openxmlformats.org/officeDocument/2006/relationships/customXml" Target="../ink/ink1076.xml"/><Relationship Id="rId352" Type="http://schemas.openxmlformats.org/officeDocument/2006/relationships/image" Target="../media/image1142.png"/><Relationship Id="rId394" Type="http://schemas.openxmlformats.org/officeDocument/2006/relationships/image" Target="../media/image1163.png"/><Relationship Id="rId408" Type="http://schemas.openxmlformats.org/officeDocument/2006/relationships/image" Target="../media/image1170.png"/><Relationship Id="rId212" Type="http://schemas.openxmlformats.org/officeDocument/2006/relationships/image" Target="../media/image1073.png"/><Relationship Id="rId254" Type="http://schemas.openxmlformats.org/officeDocument/2006/relationships/image" Target="../media/image1093.png"/><Relationship Id="rId49" Type="http://schemas.openxmlformats.org/officeDocument/2006/relationships/customXml" Target="../ink/ink1007.xml"/><Relationship Id="rId114" Type="http://schemas.openxmlformats.org/officeDocument/2006/relationships/image" Target="../media/image1024.png"/><Relationship Id="rId296" Type="http://schemas.openxmlformats.org/officeDocument/2006/relationships/image" Target="../media/image1114.png"/><Relationship Id="rId461" Type="http://schemas.openxmlformats.org/officeDocument/2006/relationships/customXml" Target="../ink/ink1213.xml"/><Relationship Id="rId60" Type="http://schemas.openxmlformats.org/officeDocument/2006/relationships/image" Target="../media/image997.png"/><Relationship Id="rId156" Type="http://schemas.openxmlformats.org/officeDocument/2006/relationships/image" Target="../media/image1045.png"/><Relationship Id="rId198" Type="http://schemas.openxmlformats.org/officeDocument/2006/relationships/image" Target="../media/image1066.png"/><Relationship Id="rId321" Type="http://schemas.openxmlformats.org/officeDocument/2006/relationships/customXml" Target="../ink/ink1143.xml"/><Relationship Id="rId363" Type="http://schemas.openxmlformats.org/officeDocument/2006/relationships/customXml" Target="../ink/ink1164.xml"/><Relationship Id="rId419" Type="http://schemas.openxmlformats.org/officeDocument/2006/relationships/customXml" Target="../ink/ink1192.xml"/><Relationship Id="rId223" Type="http://schemas.openxmlformats.org/officeDocument/2006/relationships/customXml" Target="../ink/ink1094.xml"/><Relationship Id="rId430" Type="http://schemas.openxmlformats.org/officeDocument/2006/relationships/image" Target="../media/image1181.png"/><Relationship Id="rId18" Type="http://schemas.openxmlformats.org/officeDocument/2006/relationships/image" Target="../media/image976.png"/><Relationship Id="rId265" Type="http://schemas.openxmlformats.org/officeDocument/2006/relationships/customXml" Target="../ink/ink1115.xml"/><Relationship Id="rId472" Type="http://schemas.openxmlformats.org/officeDocument/2006/relationships/image" Target="../media/image1202.png"/><Relationship Id="rId125" Type="http://schemas.openxmlformats.org/officeDocument/2006/relationships/customXml" Target="../ink/ink1045.xml"/><Relationship Id="rId167" Type="http://schemas.openxmlformats.org/officeDocument/2006/relationships/customXml" Target="../ink/ink1066.xml"/><Relationship Id="rId332" Type="http://schemas.openxmlformats.org/officeDocument/2006/relationships/image" Target="../media/image1132.png"/><Relationship Id="rId374" Type="http://schemas.openxmlformats.org/officeDocument/2006/relationships/image" Target="../media/image1153.png"/><Relationship Id="rId71" Type="http://schemas.openxmlformats.org/officeDocument/2006/relationships/customXml" Target="../ink/ink1018.xml"/><Relationship Id="rId234" Type="http://schemas.openxmlformats.org/officeDocument/2006/relationships/image" Target="../media/image1084.png"/><Relationship Id="rId2" Type="http://schemas.openxmlformats.org/officeDocument/2006/relationships/image" Target="../media/image465.png"/><Relationship Id="rId29" Type="http://schemas.openxmlformats.org/officeDocument/2006/relationships/customXml" Target="../ink/ink997.xml"/><Relationship Id="rId276" Type="http://schemas.openxmlformats.org/officeDocument/2006/relationships/image" Target="../media/image1104.png"/><Relationship Id="rId441" Type="http://schemas.openxmlformats.org/officeDocument/2006/relationships/customXml" Target="../ink/ink1203.xml"/><Relationship Id="rId483" Type="http://schemas.openxmlformats.org/officeDocument/2006/relationships/customXml" Target="../ink/ink1224.xml"/><Relationship Id="rId40" Type="http://schemas.openxmlformats.org/officeDocument/2006/relationships/image" Target="../media/image987.png"/><Relationship Id="rId136" Type="http://schemas.openxmlformats.org/officeDocument/2006/relationships/image" Target="../media/image1035.png"/><Relationship Id="rId178" Type="http://schemas.openxmlformats.org/officeDocument/2006/relationships/image" Target="../media/image1056.png"/><Relationship Id="rId301" Type="http://schemas.openxmlformats.org/officeDocument/2006/relationships/customXml" Target="../ink/ink1133.xml"/><Relationship Id="rId343" Type="http://schemas.openxmlformats.org/officeDocument/2006/relationships/customXml" Target="../ink/ink1154.xml"/><Relationship Id="rId82" Type="http://schemas.openxmlformats.org/officeDocument/2006/relationships/image" Target="../media/image1008.png"/><Relationship Id="rId203" Type="http://schemas.openxmlformats.org/officeDocument/2006/relationships/customXml" Target="../ink/ink1084.xml"/><Relationship Id="rId385" Type="http://schemas.openxmlformats.org/officeDocument/2006/relationships/customXml" Target="../ink/ink1175.xml"/><Relationship Id="rId245" Type="http://schemas.openxmlformats.org/officeDocument/2006/relationships/customXml" Target="../ink/ink1105.xml"/><Relationship Id="rId287" Type="http://schemas.openxmlformats.org/officeDocument/2006/relationships/customXml" Target="../ink/ink1126.xml"/><Relationship Id="rId410" Type="http://schemas.openxmlformats.org/officeDocument/2006/relationships/image" Target="../media/image1171.png"/><Relationship Id="rId452" Type="http://schemas.openxmlformats.org/officeDocument/2006/relationships/image" Target="../media/image1192.png"/><Relationship Id="rId494" Type="http://schemas.openxmlformats.org/officeDocument/2006/relationships/image" Target="../media/image1213.png"/><Relationship Id="rId105" Type="http://schemas.openxmlformats.org/officeDocument/2006/relationships/customXml" Target="../ink/ink1035.xml"/><Relationship Id="rId147" Type="http://schemas.openxmlformats.org/officeDocument/2006/relationships/customXml" Target="../ink/ink1056.xml"/><Relationship Id="rId312" Type="http://schemas.openxmlformats.org/officeDocument/2006/relationships/image" Target="../media/image1122.png"/><Relationship Id="rId354" Type="http://schemas.openxmlformats.org/officeDocument/2006/relationships/image" Target="../media/image1143.png"/><Relationship Id="rId51" Type="http://schemas.openxmlformats.org/officeDocument/2006/relationships/customXml" Target="../ink/ink1008.xml"/><Relationship Id="rId93" Type="http://schemas.openxmlformats.org/officeDocument/2006/relationships/customXml" Target="../ink/ink1029.xml"/><Relationship Id="rId189" Type="http://schemas.openxmlformats.org/officeDocument/2006/relationships/customXml" Target="../ink/ink1077.xml"/><Relationship Id="rId396" Type="http://schemas.openxmlformats.org/officeDocument/2006/relationships/image" Target="../media/image1164.png"/><Relationship Id="rId214" Type="http://schemas.openxmlformats.org/officeDocument/2006/relationships/image" Target="../media/image1074.png"/><Relationship Id="rId256" Type="http://schemas.openxmlformats.org/officeDocument/2006/relationships/image" Target="../media/image1094.png"/><Relationship Id="rId298" Type="http://schemas.openxmlformats.org/officeDocument/2006/relationships/image" Target="../media/image1115.png"/><Relationship Id="rId421" Type="http://schemas.openxmlformats.org/officeDocument/2006/relationships/customXml" Target="../ink/ink1193.xml"/><Relationship Id="rId463" Type="http://schemas.openxmlformats.org/officeDocument/2006/relationships/customXml" Target="../ink/ink1214.xml"/><Relationship Id="rId116" Type="http://schemas.openxmlformats.org/officeDocument/2006/relationships/image" Target="../media/image1025.png"/><Relationship Id="rId158" Type="http://schemas.openxmlformats.org/officeDocument/2006/relationships/image" Target="../media/image1046.png"/><Relationship Id="rId323" Type="http://schemas.openxmlformats.org/officeDocument/2006/relationships/customXml" Target="../ink/ink1144.xml"/><Relationship Id="rId20" Type="http://schemas.openxmlformats.org/officeDocument/2006/relationships/image" Target="../media/image977.png"/><Relationship Id="rId62" Type="http://schemas.openxmlformats.org/officeDocument/2006/relationships/image" Target="../media/image998.png"/><Relationship Id="rId365" Type="http://schemas.openxmlformats.org/officeDocument/2006/relationships/customXml" Target="../ink/ink1165.xml"/><Relationship Id="rId225" Type="http://schemas.openxmlformats.org/officeDocument/2006/relationships/customXml" Target="../ink/ink1095.xml"/><Relationship Id="rId267" Type="http://schemas.openxmlformats.org/officeDocument/2006/relationships/customXml" Target="../ink/ink1116.xml"/><Relationship Id="rId432" Type="http://schemas.openxmlformats.org/officeDocument/2006/relationships/image" Target="../media/image1182.png"/><Relationship Id="rId474" Type="http://schemas.openxmlformats.org/officeDocument/2006/relationships/image" Target="../media/image1203.png"/><Relationship Id="rId127" Type="http://schemas.openxmlformats.org/officeDocument/2006/relationships/customXml" Target="../ink/ink1046.xml"/><Relationship Id="rId10" Type="http://schemas.openxmlformats.org/officeDocument/2006/relationships/image" Target="../media/image972.png"/><Relationship Id="rId31" Type="http://schemas.openxmlformats.org/officeDocument/2006/relationships/customXml" Target="../ink/ink998.xml"/><Relationship Id="rId52" Type="http://schemas.openxmlformats.org/officeDocument/2006/relationships/image" Target="../media/image993.png"/><Relationship Id="rId73" Type="http://schemas.openxmlformats.org/officeDocument/2006/relationships/customXml" Target="../ink/ink1019.xml"/><Relationship Id="rId94" Type="http://schemas.openxmlformats.org/officeDocument/2006/relationships/image" Target="../media/image1014.png"/><Relationship Id="rId148" Type="http://schemas.openxmlformats.org/officeDocument/2006/relationships/image" Target="../media/image1041.png"/><Relationship Id="rId169" Type="http://schemas.openxmlformats.org/officeDocument/2006/relationships/customXml" Target="../ink/ink1067.xml"/><Relationship Id="rId334" Type="http://schemas.openxmlformats.org/officeDocument/2006/relationships/image" Target="../media/image1133.png"/><Relationship Id="rId355" Type="http://schemas.openxmlformats.org/officeDocument/2006/relationships/customXml" Target="../ink/ink1160.xml"/><Relationship Id="rId376" Type="http://schemas.openxmlformats.org/officeDocument/2006/relationships/image" Target="../media/image1154.png"/><Relationship Id="rId397" Type="http://schemas.openxmlformats.org/officeDocument/2006/relationships/customXml" Target="../ink/ink1181.xml"/><Relationship Id="rId4" Type="http://schemas.openxmlformats.org/officeDocument/2006/relationships/image" Target="../media/image969.png"/><Relationship Id="rId180" Type="http://schemas.openxmlformats.org/officeDocument/2006/relationships/image" Target="../media/image1057.png"/><Relationship Id="rId215" Type="http://schemas.openxmlformats.org/officeDocument/2006/relationships/customXml" Target="../ink/ink1090.xml"/><Relationship Id="rId236" Type="http://schemas.openxmlformats.org/officeDocument/2006/relationships/image" Target="../media/image1085.png"/><Relationship Id="rId257" Type="http://schemas.openxmlformats.org/officeDocument/2006/relationships/customXml" Target="../ink/ink1111.xml"/><Relationship Id="rId278" Type="http://schemas.openxmlformats.org/officeDocument/2006/relationships/image" Target="../media/image1105.png"/><Relationship Id="rId401" Type="http://schemas.openxmlformats.org/officeDocument/2006/relationships/customXml" Target="../ink/ink1183.xml"/><Relationship Id="rId422" Type="http://schemas.openxmlformats.org/officeDocument/2006/relationships/image" Target="../media/image1177.png"/><Relationship Id="rId443" Type="http://schemas.openxmlformats.org/officeDocument/2006/relationships/customXml" Target="../ink/ink1204.xml"/><Relationship Id="rId464" Type="http://schemas.openxmlformats.org/officeDocument/2006/relationships/image" Target="../media/image1198.png"/><Relationship Id="rId303" Type="http://schemas.openxmlformats.org/officeDocument/2006/relationships/customXml" Target="../ink/ink1134.xml"/><Relationship Id="rId485" Type="http://schemas.openxmlformats.org/officeDocument/2006/relationships/customXml" Target="../ink/ink1225.xml"/><Relationship Id="rId42" Type="http://schemas.openxmlformats.org/officeDocument/2006/relationships/image" Target="../media/image988.png"/><Relationship Id="rId84" Type="http://schemas.openxmlformats.org/officeDocument/2006/relationships/image" Target="../media/image1009.png"/><Relationship Id="rId138" Type="http://schemas.openxmlformats.org/officeDocument/2006/relationships/image" Target="../media/image1036.png"/><Relationship Id="rId345" Type="http://schemas.openxmlformats.org/officeDocument/2006/relationships/customXml" Target="../ink/ink1155.xml"/><Relationship Id="rId387" Type="http://schemas.openxmlformats.org/officeDocument/2006/relationships/customXml" Target="../ink/ink1176.xml"/><Relationship Id="rId191" Type="http://schemas.openxmlformats.org/officeDocument/2006/relationships/customXml" Target="../ink/ink1078.xml"/><Relationship Id="rId205" Type="http://schemas.openxmlformats.org/officeDocument/2006/relationships/customXml" Target="../ink/ink1085.xml"/><Relationship Id="rId247" Type="http://schemas.openxmlformats.org/officeDocument/2006/relationships/customXml" Target="../ink/ink1106.xml"/><Relationship Id="rId412" Type="http://schemas.openxmlformats.org/officeDocument/2006/relationships/image" Target="../media/image1172.png"/><Relationship Id="rId107" Type="http://schemas.openxmlformats.org/officeDocument/2006/relationships/customXml" Target="../ink/ink1036.xml"/><Relationship Id="rId289" Type="http://schemas.openxmlformats.org/officeDocument/2006/relationships/customXml" Target="../ink/ink1127.xml"/><Relationship Id="rId454" Type="http://schemas.openxmlformats.org/officeDocument/2006/relationships/image" Target="../media/image1193.png"/><Relationship Id="rId496" Type="http://schemas.openxmlformats.org/officeDocument/2006/relationships/image" Target="../media/image1214.png"/><Relationship Id="rId11" Type="http://schemas.openxmlformats.org/officeDocument/2006/relationships/customXml" Target="../ink/ink988.xml"/><Relationship Id="rId53" Type="http://schemas.openxmlformats.org/officeDocument/2006/relationships/customXml" Target="../ink/ink1009.xml"/><Relationship Id="rId149" Type="http://schemas.openxmlformats.org/officeDocument/2006/relationships/customXml" Target="../ink/ink1057.xml"/><Relationship Id="rId314" Type="http://schemas.openxmlformats.org/officeDocument/2006/relationships/image" Target="../media/image1123.png"/><Relationship Id="rId356" Type="http://schemas.openxmlformats.org/officeDocument/2006/relationships/image" Target="../media/image1144.png"/><Relationship Id="rId398" Type="http://schemas.openxmlformats.org/officeDocument/2006/relationships/image" Target="../media/image1165.png"/><Relationship Id="rId95" Type="http://schemas.openxmlformats.org/officeDocument/2006/relationships/customXml" Target="../ink/ink1030.xml"/><Relationship Id="rId160" Type="http://schemas.openxmlformats.org/officeDocument/2006/relationships/image" Target="../media/image1047.png"/><Relationship Id="rId216" Type="http://schemas.openxmlformats.org/officeDocument/2006/relationships/image" Target="../media/image1075.png"/><Relationship Id="rId423" Type="http://schemas.openxmlformats.org/officeDocument/2006/relationships/customXml" Target="../ink/ink1194.xml"/><Relationship Id="rId258" Type="http://schemas.openxmlformats.org/officeDocument/2006/relationships/image" Target="../media/image1095.png"/><Relationship Id="rId465" Type="http://schemas.openxmlformats.org/officeDocument/2006/relationships/customXml" Target="../ink/ink1215.xml"/><Relationship Id="rId22" Type="http://schemas.openxmlformats.org/officeDocument/2006/relationships/image" Target="../media/image978.png"/><Relationship Id="rId64" Type="http://schemas.openxmlformats.org/officeDocument/2006/relationships/image" Target="../media/image999.png"/><Relationship Id="rId118" Type="http://schemas.openxmlformats.org/officeDocument/2006/relationships/image" Target="../media/image1026.png"/><Relationship Id="rId325" Type="http://schemas.openxmlformats.org/officeDocument/2006/relationships/customXml" Target="../ink/ink1145.xml"/><Relationship Id="rId367" Type="http://schemas.openxmlformats.org/officeDocument/2006/relationships/customXml" Target="../ink/ink1166.xml"/><Relationship Id="rId171" Type="http://schemas.openxmlformats.org/officeDocument/2006/relationships/customXml" Target="../ink/ink1068.xml"/><Relationship Id="rId227" Type="http://schemas.openxmlformats.org/officeDocument/2006/relationships/customXml" Target="../ink/ink1096.xml"/><Relationship Id="rId269" Type="http://schemas.openxmlformats.org/officeDocument/2006/relationships/customXml" Target="../ink/ink1117.xml"/><Relationship Id="rId434" Type="http://schemas.openxmlformats.org/officeDocument/2006/relationships/image" Target="../media/image1183.png"/><Relationship Id="rId476" Type="http://schemas.openxmlformats.org/officeDocument/2006/relationships/image" Target="../media/image1204.png"/><Relationship Id="rId33" Type="http://schemas.openxmlformats.org/officeDocument/2006/relationships/customXml" Target="../ink/ink999.xml"/><Relationship Id="rId129" Type="http://schemas.openxmlformats.org/officeDocument/2006/relationships/customXml" Target="../ink/ink1047.xml"/><Relationship Id="rId280" Type="http://schemas.openxmlformats.org/officeDocument/2006/relationships/image" Target="../media/image1106.png"/><Relationship Id="rId336" Type="http://schemas.openxmlformats.org/officeDocument/2006/relationships/image" Target="../media/image1134.png"/><Relationship Id="rId501" Type="http://schemas.openxmlformats.org/officeDocument/2006/relationships/customXml" Target="../ink/ink1233.xml"/><Relationship Id="rId75" Type="http://schemas.openxmlformats.org/officeDocument/2006/relationships/customXml" Target="../ink/ink1020.xml"/><Relationship Id="rId140" Type="http://schemas.openxmlformats.org/officeDocument/2006/relationships/image" Target="../media/image1037.png"/><Relationship Id="rId182" Type="http://schemas.openxmlformats.org/officeDocument/2006/relationships/image" Target="../media/image1058.png"/><Relationship Id="rId378" Type="http://schemas.openxmlformats.org/officeDocument/2006/relationships/image" Target="../media/image1155.png"/><Relationship Id="rId403" Type="http://schemas.openxmlformats.org/officeDocument/2006/relationships/customXml" Target="../ink/ink1184.xml"/><Relationship Id="rId6" Type="http://schemas.openxmlformats.org/officeDocument/2006/relationships/image" Target="../media/image970.png"/><Relationship Id="rId238" Type="http://schemas.openxmlformats.org/officeDocument/2006/relationships/image" Target="../media/image1086.png"/><Relationship Id="rId445" Type="http://schemas.openxmlformats.org/officeDocument/2006/relationships/customXml" Target="../ink/ink1205.xml"/><Relationship Id="rId487" Type="http://schemas.openxmlformats.org/officeDocument/2006/relationships/customXml" Target="../ink/ink1226.xml"/><Relationship Id="rId291" Type="http://schemas.openxmlformats.org/officeDocument/2006/relationships/customXml" Target="../ink/ink1128.xml"/><Relationship Id="rId305" Type="http://schemas.openxmlformats.org/officeDocument/2006/relationships/customXml" Target="../ink/ink1135.xml"/><Relationship Id="rId347" Type="http://schemas.openxmlformats.org/officeDocument/2006/relationships/customXml" Target="../ink/ink1156.xml"/><Relationship Id="rId44" Type="http://schemas.openxmlformats.org/officeDocument/2006/relationships/image" Target="../media/image989.png"/><Relationship Id="rId86" Type="http://schemas.openxmlformats.org/officeDocument/2006/relationships/image" Target="../media/image1010.png"/><Relationship Id="rId151" Type="http://schemas.openxmlformats.org/officeDocument/2006/relationships/customXml" Target="../ink/ink1058.xml"/><Relationship Id="rId389" Type="http://schemas.openxmlformats.org/officeDocument/2006/relationships/customXml" Target="../ink/ink1177.xml"/><Relationship Id="rId193" Type="http://schemas.openxmlformats.org/officeDocument/2006/relationships/customXml" Target="../ink/ink1079.xml"/><Relationship Id="rId207" Type="http://schemas.openxmlformats.org/officeDocument/2006/relationships/customXml" Target="../ink/ink1086.xml"/><Relationship Id="rId249" Type="http://schemas.openxmlformats.org/officeDocument/2006/relationships/customXml" Target="../ink/ink1107.xml"/><Relationship Id="rId414" Type="http://schemas.openxmlformats.org/officeDocument/2006/relationships/image" Target="../media/image1173.png"/><Relationship Id="rId456" Type="http://schemas.openxmlformats.org/officeDocument/2006/relationships/image" Target="../media/image1194.png"/><Relationship Id="rId498" Type="http://schemas.openxmlformats.org/officeDocument/2006/relationships/image" Target="../media/image1215.png"/><Relationship Id="rId13" Type="http://schemas.openxmlformats.org/officeDocument/2006/relationships/customXml" Target="../ink/ink989.xml"/><Relationship Id="rId109" Type="http://schemas.openxmlformats.org/officeDocument/2006/relationships/customXml" Target="../ink/ink1037.xml"/><Relationship Id="rId260" Type="http://schemas.openxmlformats.org/officeDocument/2006/relationships/image" Target="../media/image1096.png"/><Relationship Id="rId316" Type="http://schemas.openxmlformats.org/officeDocument/2006/relationships/image" Target="../media/image1124.png"/><Relationship Id="rId55" Type="http://schemas.openxmlformats.org/officeDocument/2006/relationships/customXml" Target="../ink/ink1010.xml"/><Relationship Id="rId97" Type="http://schemas.openxmlformats.org/officeDocument/2006/relationships/customXml" Target="../ink/ink1031.xml"/><Relationship Id="rId120" Type="http://schemas.openxmlformats.org/officeDocument/2006/relationships/image" Target="../media/image1027.png"/><Relationship Id="rId358" Type="http://schemas.openxmlformats.org/officeDocument/2006/relationships/image" Target="../media/image1145.png"/><Relationship Id="rId162" Type="http://schemas.openxmlformats.org/officeDocument/2006/relationships/image" Target="../media/image1048.png"/><Relationship Id="rId218" Type="http://schemas.openxmlformats.org/officeDocument/2006/relationships/image" Target="../media/image1076.png"/><Relationship Id="rId425" Type="http://schemas.openxmlformats.org/officeDocument/2006/relationships/customXml" Target="../ink/ink1195.xml"/><Relationship Id="rId467" Type="http://schemas.openxmlformats.org/officeDocument/2006/relationships/customXml" Target="../ink/ink1216.xml"/><Relationship Id="rId271" Type="http://schemas.openxmlformats.org/officeDocument/2006/relationships/customXml" Target="../ink/ink1118.xml"/><Relationship Id="rId24" Type="http://schemas.openxmlformats.org/officeDocument/2006/relationships/image" Target="../media/image979.png"/><Relationship Id="rId66" Type="http://schemas.openxmlformats.org/officeDocument/2006/relationships/image" Target="../media/image1000.png"/><Relationship Id="rId131" Type="http://schemas.openxmlformats.org/officeDocument/2006/relationships/customXml" Target="../ink/ink1048.xml"/><Relationship Id="rId327" Type="http://schemas.openxmlformats.org/officeDocument/2006/relationships/customXml" Target="../ink/ink1146.xml"/><Relationship Id="rId369" Type="http://schemas.openxmlformats.org/officeDocument/2006/relationships/customXml" Target="../ink/ink1167.xml"/><Relationship Id="rId173" Type="http://schemas.openxmlformats.org/officeDocument/2006/relationships/customXml" Target="../ink/ink1069.xml"/><Relationship Id="rId229" Type="http://schemas.openxmlformats.org/officeDocument/2006/relationships/customXml" Target="../ink/ink1097.xml"/><Relationship Id="rId380" Type="http://schemas.openxmlformats.org/officeDocument/2006/relationships/image" Target="../media/image1156.png"/><Relationship Id="rId436" Type="http://schemas.openxmlformats.org/officeDocument/2006/relationships/image" Target="../media/image1184.png"/><Relationship Id="rId240" Type="http://schemas.openxmlformats.org/officeDocument/2006/relationships/image" Target="../media/image1087.png"/><Relationship Id="rId478" Type="http://schemas.openxmlformats.org/officeDocument/2006/relationships/image" Target="../media/image1205.png"/><Relationship Id="rId35" Type="http://schemas.openxmlformats.org/officeDocument/2006/relationships/customXml" Target="../ink/ink1000.xml"/><Relationship Id="rId77" Type="http://schemas.openxmlformats.org/officeDocument/2006/relationships/customXml" Target="../ink/ink1021.xml"/><Relationship Id="rId100" Type="http://schemas.openxmlformats.org/officeDocument/2006/relationships/image" Target="../media/image1017.png"/><Relationship Id="rId282" Type="http://schemas.openxmlformats.org/officeDocument/2006/relationships/image" Target="../media/image1107.png"/><Relationship Id="rId338" Type="http://schemas.openxmlformats.org/officeDocument/2006/relationships/image" Target="../media/image1135.png"/><Relationship Id="rId503" Type="http://schemas.openxmlformats.org/officeDocument/2006/relationships/customXml" Target="../ink/ink1234.xml"/><Relationship Id="rId8" Type="http://schemas.openxmlformats.org/officeDocument/2006/relationships/image" Target="../media/image971.png"/><Relationship Id="rId142" Type="http://schemas.openxmlformats.org/officeDocument/2006/relationships/image" Target="../media/image1038.png"/><Relationship Id="rId184" Type="http://schemas.openxmlformats.org/officeDocument/2006/relationships/image" Target="../media/image1059.png"/><Relationship Id="rId391" Type="http://schemas.openxmlformats.org/officeDocument/2006/relationships/customXml" Target="../ink/ink1178.xml"/><Relationship Id="rId405" Type="http://schemas.openxmlformats.org/officeDocument/2006/relationships/customXml" Target="../ink/ink1185.xml"/><Relationship Id="rId447" Type="http://schemas.openxmlformats.org/officeDocument/2006/relationships/customXml" Target="../ink/ink1206.xml"/><Relationship Id="rId251" Type="http://schemas.openxmlformats.org/officeDocument/2006/relationships/customXml" Target="../ink/ink1108.xml"/><Relationship Id="rId489" Type="http://schemas.openxmlformats.org/officeDocument/2006/relationships/customXml" Target="../ink/ink1227.xml"/><Relationship Id="rId46" Type="http://schemas.openxmlformats.org/officeDocument/2006/relationships/image" Target="../media/image990.png"/><Relationship Id="rId293" Type="http://schemas.openxmlformats.org/officeDocument/2006/relationships/customXml" Target="../ink/ink1129.xml"/><Relationship Id="rId307" Type="http://schemas.openxmlformats.org/officeDocument/2006/relationships/customXml" Target="../ink/ink1136.xml"/><Relationship Id="rId349" Type="http://schemas.openxmlformats.org/officeDocument/2006/relationships/customXml" Target="../ink/ink1157.xml"/><Relationship Id="rId88" Type="http://schemas.openxmlformats.org/officeDocument/2006/relationships/image" Target="../media/image1011.png"/><Relationship Id="rId111" Type="http://schemas.openxmlformats.org/officeDocument/2006/relationships/customXml" Target="../ink/ink1038.xml"/><Relationship Id="rId153" Type="http://schemas.openxmlformats.org/officeDocument/2006/relationships/customXml" Target="../ink/ink1059.xml"/><Relationship Id="rId195" Type="http://schemas.openxmlformats.org/officeDocument/2006/relationships/customXml" Target="../ink/ink1080.xml"/><Relationship Id="rId209" Type="http://schemas.openxmlformats.org/officeDocument/2006/relationships/customXml" Target="../ink/ink1087.xml"/><Relationship Id="rId360" Type="http://schemas.openxmlformats.org/officeDocument/2006/relationships/image" Target="../media/image1146.png"/><Relationship Id="rId416" Type="http://schemas.openxmlformats.org/officeDocument/2006/relationships/image" Target="../media/image1174.png"/><Relationship Id="rId220" Type="http://schemas.openxmlformats.org/officeDocument/2006/relationships/image" Target="../media/image1077.png"/><Relationship Id="rId458" Type="http://schemas.openxmlformats.org/officeDocument/2006/relationships/image" Target="../media/image1195.png"/><Relationship Id="rId15" Type="http://schemas.openxmlformats.org/officeDocument/2006/relationships/customXml" Target="../ink/ink990.xml"/><Relationship Id="rId57" Type="http://schemas.openxmlformats.org/officeDocument/2006/relationships/customXml" Target="../ink/ink1011.xml"/><Relationship Id="rId262" Type="http://schemas.openxmlformats.org/officeDocument/2006/relationships/image" Target="../media/image1097.png"/><Relationship Id="rId318" Type="http://schemas.openxmlformats.org/officeDocument/2006/relationships/image" Target="../media/image1125.png"/><Relationship Id="rId99" Type="http://schemas.openxmlformats.org/officeDocument/2006/relationships/customXml" Target="../ink/ink1032.xml"/><Relationship Id="rId122" Type="http://schemas.openxmlformats.org/officeDocument/2006/relationships/image" Target="../media/image1028.png"/><Relationship Id="rId164" Type="http://schemas.openxmlformats.org/officeDocument/2006/relationships/image" Target="../media/image1049.png"/><Relationship Id="rId371" Type="http://schemas.openxmlformats.org/officeDocument/2006/relationships/customXml" Target="../ink/ink1168.xml"/><Relationship Id="rId427" Type="http://schemas.openxmlformats.org/officeDocument/2006/relationships/customXml" Target="../ink/ink1196.xml"/><Relationship Id="rId469" Type="http://schemas.openxmlformats.org/officeDocument/2006/relationships/customXml" Target="../ink/ink1217.xml"/><Relationship Id="rId26" Type="http://schemas.openxmlformats.org/officeDocument/2006/relationships/image" Target="../media/image980.png"/><Relationship Id="rId231" Type="http://schemas.openxmlformats.org/officeDocument/2006/relationships/customXml" Target="../ink/ink1098.xml"/><Relationship Id="rId273" Type="http://schemas.openxmlformats.org/officeDocument/2006/relationships/customXml" Target="../ink/ink1119.xml"/><Relationship Id="rId329" Type="http://schemas.openxmlformats.org/officeDocument/2006/relationships/customXml" Target="../ink/ink1147.xml"/><Relationship Id="rId480" Type="http://schemas.openxmlformats.org/officeDocument/2006/relationships/image" Target="../media/image1206.png"/><Relationship Id="rId68" Type="http://schemas.openxmlformats.org/officeDocument/2006/relationships/image" Target="../media/image1001.png"/><Relationship Id="rId133" Type="http://schemas.openxmlformats.org/officeDocument/2006/relationships/customXml" Target="../ink/ink1049.xml"/><Relationship Id="rId175" Type="http://schemas.openxmlformats.org/officeDocument/2006/relationships/customXml" Target="../ink/ink1070.xml"/><Relationship Id="rId340" Type="http://schemas.openxmlformats.org/officeDocument/2006/relationships/image" Target="../media/image1136.png"/><Relationship Id="rId200" Type="http://schemas.openxmlformats.org/officeDocument/2006/relationships/image" Target="../media/image1067.png"/><Relationship Id="rId382" Type="http://schemas.openxmlformats.org/officeDocument/2006/relationships/image" Target="../media/image1157.png"/><Relationship Id="rId438" Type="http://schemas.openxmlformats.org/officeDocument/2006/relationships/image" Target="../media/image1185.png"/><Relationship Id="rId242" Type="http://schemas.openxmlformats.org/officeDocument/2006/relationships/image" Target="../media/image1088.png"/><Relationship Id="rId284" Type="http://schemas.openxmlformats.org/officeDocument/2006/relationships/image" Target="../media/image1108.png"/><Relationship Id="rId491" Type="http://schemas.openxmlformats.org/officeDocument/2006/relationships/customXml" Target="../ink/ink1228.xml"/><Relationship Id="rId37" Type="http://schemas.openxmlformats.org/officeDocument/2006/relationships/customXml" Target="../ink/ink1001.xml"/><Relationship Id="rId79" Type="http://schemas.openxmlformats.org/officeDocument/2006/relationships/customXml" Target="../ink/ink1022.xml"/><Relationship Id="rId102" Type="http://schemas.openxmlformats.org/officeDocument/2006/relationships/image" Target="../media/image1018.png"/><Relationship Id="rId144" Type="http://schemas.openxmlformats.org/officeDocument/2006/relationships/image" Target="../media/image1039.png"/><Relationship Id="rId90" Type="http://schemas.openxmlformats.org/officeDocument/2006/relationships/image" Target="../media/image1012.png"/><Relationship Id="rId186" Type="http://schemas.openxmlformats.org/officeDocument/2006/relationships/image" Target="../media/image1060.png"/><Relationship Id="rId351" Type="http://schemas.openxmlformats.org/officeDocument/2006/relationships/customXml" Target="../ink/ink1158.xml"/><Relationship Id="rId393" Type="http://schemas.openxmlformats.org/officeDocument/2006/relationships/customXml" Target="../ink/ink1179.xml"/><Relationship Id="rId407" Type="http://schemas.openxmlformats.org/officeDocument/2006/relationships/customXml" Target="../ink/ink1186.xml"/><Relationship Id="rId449" Type="http://schemas.openxmlformats.org/officeDocument/2006/relationships/customXml" Target="../ink/ink1207.xml"/><Relationship Id="rId211" Type="http://schemas.openxmlformats.org/officeDocument/2006/relationships/customXml" Target="../ink/ink1088.xml"/><Relationship Id="rId253" Type="http://schemas.openxmlformats.org/officeDocument/2006/relationships/customXml" Target="../ink/ink1109.xml"/><Relationship Id="rId295" Type="http://schemas.openxmlformats.org/officeDocument/2006/relationships/customXml" Target="../ink/ink1130.xml"/><Relationship Id="rId309" Type="http://schemas.openxmlformats.org/officeDocument/2006/relationships/customXml" Target="../ink/ink1137.xml"/><Relationship Id="rId460" Type="http://schemas.openxmlformats.org/officeDocument/2006/relationships/image" Target="../media/image1196.png"/><Relationship Id="rId48" Type="http://schemas.openxmlformats.org/officeDocument/2006/relationships/image" Target="../media/image991.png"/><Relationship Id="rId113" Type="http://schemas.openxmlformats.org/officeDocument/2006/relationships/customXml" Target="../ink/ink1039.xml"/><Relationship Id="rId320" Type="http://schemas.openxmlformats.org/officeDocument/2006/relationships/image" Target="../media/image1126.png"/><Relationship Id="rId155" Type="http://schemas.openxmlformats.org/officeDocument/2006/relationships/customXml" Target="../ink/ink1060.xml"/><Relationship Id="rId197" Type="http://schemas.openxmlformats.org/officeDocument/2006/relationships/customXml" Target="../ink/ink1081.xml"/><Relationship Id="rId362" Type="http://schemas.openxmlformats.org/officeDocument/2006/relationships/image" Target="../media/image1147.png"/><Relationship Id="rId418" Type="http://schemas.openxmlformats.org/officeDocument/2006/relationships/image" Target="../media/image1175.png"/><Relationship Id="rId222" Type="http://schemas.openxmlformats.org/officeDocument/2006/relationships/image" Target="../media/image1078.png"/><Relationship Id="rId264" Type="http://schemas.openxmlformats.org/officeDocument/2006/relationships/image" Target="../media/image1098.png"/><Relationship Id="rId471" Type="http://schemas.openxmlformats.org/officeDocument/2006/relationships/customXml" Target="../ink/ink1218.xml"/><Relationship Id="rId17" Type="http://schemas.openxmlformats.org/officeDocument/2006/relationships/customXml" Target="../ink/ink991.xml"/><Relationship Id="rId59" Type="http://schemas.openxmlformats.org/officeDocument/2006/relationships/customXml" Target="../ink/ink1012.xml"/><Relationship Id="rId124" Type="http://schemas.openxmlformats.org/officeDocument/2006/relationships/image" Target="../media/image1029.png"/><Relationship Id="rId70" Type="http://schemas.openxmlformats.org/officeDocument/2006/relationships/image" Target="../media/image1002.png"/><Relationship Id="rId166" Type="http://schemas.openxmlformats.org/officeDocument/2006/relationships/image" Target="../media/image1050.png"/><Relationship Id="rId331" Type="http://schemas.openxmlformats.org/officeDocument/2006/relationships/customXml" Target="../ink/ink1148.xml"/><Relationship Id="rId373" Type="http://schemas.openxmlformats.org/officeDocument/2006/relationships/customXml" Target="../ink/ink1169.xml"/><Relationship Id="rId429" Type="http://schemas.openxmlformats.org/officeDocument/2006/relationships/customXml" Target="../ink/ink1197.xml"/><Relationship Id="rId1" Type="http://schemas.openxmlformats.org/officeDocument/2006/relationships/slideLayout" Target="../slideLayouts/slideLayout7.xml"/><Relationship Id="rId233" Type="http://schemas.openxmlformats.org/officeDocument/2006/relationships/customXml" Target="../ink/ink1099.xml"/><Relationship Id="rId440" Type="http://schemas.openxmlformats.org/officeDocument/2006/relationships/image" Target="../media/image1186.png"/><Relationship Id="rId28" Type="http://schemas.openxmlformats.org/officeDocument/2006/relationships/image" Target="../media/image981.png"/><Relationship Id="rId275" Type="http://schemas.openxmlformats.org/officeDocument/2006/relationships/customXml" Target="../ink/ink1120.xml"/><Relationship Id="rId300" Type="http://schemas.openxmlformats.org/officeDocument/2006/relationships/image" Target="../media/image1116.png"/><Relationship Id="rId482" Type="http://schemas.openxmlformats.org/officeDocument/2006/relationships/image" Target="../media/image1207.png"/><Relationship Id="rId81" Type="http://schemas.openxmlformats.org/officeDocument/2006/relationships/customXml" Target="../ink/ink1023.xml"/><Relationship Id="rId135" Type="http://schemas.openxmlformats.org/officeDocument/2006/relationships/customXml" Target="../ink/ink1050.xml"/><Relationship Id="rId177" Type="http://schemas.openxmlformats.org/officeDocument/2006/relationships/customXml" Target="../ink/ink1071.xml"/><Relationship Id="rId342" Type="http://schemas.openxmlformats.org/officeDocument/2006/relationships/image" Target="../media/image1137.png"/><Relationship Id="rId384" Type="http://schemas.openxmlformats.org/officeDocument/2006/relationships/image" Target="../media/image1158.png"/><Relationship Id="rId202" Type="http://schemas.openxmlformats.org/officeDocument/2006/relationships/image" Target="../media/image1068.png"/><Relationship Id="rId244" Type="http://schemas.openxmlformats.org/officeDocument/2006/relationships/image" Target="../media/image1089.png"/><Relationship Id="rId39" Type="http://schemas.openxmlformats.org/officeDocument/2006/relationships/customXml" Target="../ink/ink1002.xml"/><Relationship Id="rId286" Type="http://schemas.openxmlformats.org/officeDocument/2006/relationships/image" Target="../media/image1109.png"/><Relationship Id="rId451" Type="http://schemas.openxmlformats.org/officeDocument/2006/relationships/customXml" Target="../ink/ink1208.xml"/><Relationship Id="rId493" Type="http://schemas.openxmlformats.org/officeDocument/2006/relationships/customXml" Target="../ink/ink1229.xml"/><Relationship Id="rId50" Type="http://schemas.openxmlformats.org/officeDocument/2006/relationships/image" Target="../media/image992.png"/><Relationship Id="rId104" Type="http://schemas.openxmlformats.org/officeDocument/2006/relationships/image" Target="../media/image1019.png"/><Relationship Id="rId146" Type="http://schemas.openxmlformats.org/officeDocument/2006/relationships/image" Target="../media/image1040.png"/><Relationship Id="rId188" Type="http://schemas.openxmlformats.org/officeDocument/2006/relationships/image" Target="../media/image1061.png"/><Relationship Id="rId311" Type="http://schemas.openxmlformats.org/officeDocument/2006/relationships/customXml" Target="../ink/ink1138.xml"/><Relationship Id="rId353" Type="http://schemas.openxmlformats.org/officeDocument/2006/relationships/customXml" Target="../ink/ink1159.xml"/><Relationship Id="rId395" Type="http://schemas.openxmlformats.org/officeDocument/2006/relationships/customXml" Target="../ink/ink1180.xml"/><Relationship Id="rId409" Type="http://schemas.openxmlformats.org/officeDocument/2006/relationships/customXml" Target="../ink/ink1187.xml"/><Relationship Id="rId92" Type="http://schemas.openxmlformats.org/officeDocument/2006/relationships/image" Target="../media/image1013.png"/><Relationship Id="rId213" Type="http://schemas.openxmlformats.org/officeDocument/2006/relationships/customXml" Target="../ink/ink1089.xml"/><Relationship Id="rId420" Type="http://schemas.openxmlformats.org/officeDocument/2006/relationships/image" Target="../media/image1176.png"/><Relationship Id="rId255" Type="http://schemas.openxmlformats.org/officeDocument/2006/relationships/customXml" Target="../ink/ink1110.xml"/><Relationship Id="rId297" Type="http://schemas.openxmlformats.org/officeDocument/2006/relationships/customXml" Target="../ink/ink1131.xml"/><Relationship Id="rId462" Type="http://schemas.openxmlformats.org/officeDocument/2006/relationships/image" Target="../media/image1197.png"/><Relationship Id="rId115" Type="http://schemas.openxmlformats.org/officeDocument/2006/relationships/customXml" Target="../ink/ink1040.xml"/><Relationship Id="rId157" Type="http://schemas.openxmlformats.org/officeDocument/2006/relationships/customXml" Target="../ink/ink1061.xml"/><Relationship Id="rId322" Type="http://schemas.openxmlformats.org/officeDocument/2006/relationships/image" Target="../media/image1127.png"/><Relationship Id="rId364" Type="http://schemas.openxmlformats.org/officeDocument/2006/relationships/image" Target="../media/image1148.png"/><Relationship Id="rId61" Type="http://schemas.openxmlformats.org/officeDocument/2006/relationships/customXml" Target="../ink/ink1013.xml"/><Relationship Id="rId199" Type="http://schemas.openxmlformats.org/officeDocument/2006/relationships/customXml" Target="../ink/ink1082.xml"/><Relationship Id="rId19" Type="http://schemas.openxmlformats.org/officeDocument/2006/relationships/customXml" Target="../ink/ink992.xml"/><Relationship Id="rId224" Type="http://schemas.openxmlformats.org/officeDocument/2006/relationships/image" Target="../media/image1079.png"/><Relationship Id="rId266" Type="http://schemas.openxmlformats.org/officeDocument/2006/relationships/image" Target="../media/image1099.png"/><Relationship Id="rId431" Type="http://schemas.openxmlformats.org/officeDocument/2006/relationships/customXml" Target="../ink/ink1198.xml"/><Relationship Id="rId473" Type="http://schemas.openxmlformats.org/officeDocument/2006/relationships/customXml" Target="../ink/ink1219.xml"/><Relationship Id="rId30" Type="http://schemas.openxmlformats.org/officeDocument/2006/relationships/image" Target="../media/image982.png"/><Relationship Id="rId126" Type="http://schemas.openxmlformats.org/officeDocument/2006/relationships/image" Target="../media/image1030.png"/><Relationship Id="rId168" Type="http://schemas.openxmlformats.org/officeDocument/2006/relationships/image" Target="../media/image1051.png"/><Relationship Id="rId333" Type="http://schemas.openxmlformats.org/officeDocument/2006/relationships/customXml" Target="../ink/ink1149.xml"/><Relationship Id="rId72" Type="http://schemas.openxmlformats.org/officeDocument/2006/relationships/image" Target="../media/image1003.png"/><Relationship Id="rId375" Type="http://schemas.openxmlformats.org/officeDocument/2006/relationships/customXml" Target="../ink/ink1170.xml"/><Relationship Id="rId3" Type="http://schemas.openxmlformats.org/officeDocument/2006/relationships/customXml" Target="../ink/ink984.xml"/><Relationship Id="rId235" Type="http://schemas.openxmlformats.org/officeDocument/2006/relationships/customXml" Target="../ink/ink1100.xml"/><Relationship Id="rId277" Type="http://schemas.openxmlformats.org/officeDocument/2006/relationships/customXml" Target="../ink/ink1121.xml"/><Relationship Id="rId400" Type="http://schemas.openxmlformats.org/officeDocument/2006/relationships/image" Target="../media/image1166.png"/><Relationship Id="rId442" Type="http://schemas.openxmlformats.org/officeDocument/2006/relationships/image" Target="../media/image1187.png"/><Relationship Id="rId484" Type="http://schemas.openxmlformats.org/officeDocument/2006/relationships/image" Target="../media/image1208.png"/><Relationship Id="rId137" Type="http://schemas.openxmlformats.org/officeDocument/2006/relationships/customXml" Target="../ink/ink1051.xml"/><Relationship Id="rId302" Type="http://schemas.openxmlformats.org/officeDocument/2006/relationships/image" Target="../media/image1117.png"/><Relationship Id="rId344" Type="http://schemas.openxmlformats.org/officeDocument/2006/relationships/image" Target="../media/image1138.png"/><Relationship Id="rId41" Type="http://schemas.openxmlformats.org/officeDocument/2006/relationships/customXml" Target="../ink/ink1003.xml"/><Relationship Id="rId83" Type="http://schemas.openxmlformats.org/officeDocument/2006/relationships/customXml" Target="../ink/ink1024.xml"/><Relationship Id="rId179" Type="http://schemas.openxmlformats.org/officeDocument/2006/relationships/customXml" Target="../ink/ink1072.xml"/><Relationship Id="rId386" Type="http://schemas.openxmlformats.org/officeDocument/2006/relationships/image" Target="../media/image1159.png"/><Relationship Id="rId190" Type="http://schemas.openxmlformats.org/officeDocument/2006/relationships/image" Target="../media/image1062.png"/><Relationship Id="rId204" Type="http://schemas.openxmlformats.org/officeDocument/2006/relationships/image" Target="../media/image1069.png"/><Relationship Id="rId246" Type="http://schemas.openxmlformats.org/officeDocument/2006/relationships/image" Target="../media/image1090.png"/><Relationship Id="rId288" Type="http://schemas.openxmlformats.org/officeDocument/2006/relationships/image" Target="../media/image1110.png"/><Relationship Id="rId411" Type="http://schemas.openxmlformats.org/officeDocument/2006/relationships/customXml" Target="../ink/ink1188.xml"/><Relationship Id="rId453" Type="http://schemas.openxmlformats.org/officeDocument/2006/relationships/customXml" Target="../ink/ink1209.xml"/><Relationship Id="rId106" Type="http://schemas.openxmlformats.org/officeDocument/2006/relationships/image" Target="../media/image1020.png"/><Relationship Id="rId313" Type="http://schemas.openxmlformats.org/officeDocument/2006/relationships/customXml" Target="../ink/ink1139.xml"/><Relationship Id="rId495" Type="http://schemas.openxmlformats.org/officeDocument/2006/relationships/customXml" Target="../ink/ink1230.xml"/></Relationships>
</file>

<file path=ppt/slides/_rels/slide39.xml.rels><?xml version="1.0" encoding="UTF-8" standalone="yes"?>
<Relationships xmlns="http://schemas.openxmlformats.org/package/2006/relationships"><Relationship Id="rId117" Type="http://schemas.openxmlformats.org/officeDocument/2006/relationships/customXml" Target="../ink/ink1292.xml"/><Relationship Id="rId299" Type="http://schemas.openxmlformats.org/officeDocument/2006/relationships/customXml" Target="../ink/ink1383.xml"/><Relationship Id="rId21" Type="http://schemas.openxmlformats.org/officeDocument/2006/relationships/customXml" Target="../ink/ink1244.xml"/><Relationship Id="rId63" Type="http://schemas.openxmlformats.org/officeDocument/2006/relationships/customXml" Target="../ink/ink1265.xml"/><Relationship Id="rId159" Type="http://schemas.openxmlformats.org/officeDocument/2006/relationships/customXml" Target="../ink/ink1313.xml"/><Relationship Id="rId324" Type="http://schemas.openxmlformats.org/officeDocument/2006/relationships/image" Target="../media/image1380.png"/><Relationship Id="rId170" Type="http://schemas.openxmlformats.org/officeDocument/2006/relationships/image" Target="../media/image1303.png"/><Relationship Id="rId226" Type="http://schemas.openxmlformats.org/officeDocument/2006/relationships/image" Target="../media/image1331.png"/><Relationship Id="rId268" Type="http://schemas.openxmlformats.org/officeDocument/2006/relationships/image" Target="../media/image1352.png"/><Relationship Id="rId32" Type="http://schemas.openxmlformats.org/officeDocument/2006/relationships/image" Target="../media/image1234.png"/><Relationship Id="rId74" Type="http://schemas.openxmlformats.org/officeDocument/2006/relationships/image" Target="../media/image1255.png"/><Relationship Id="rId128" Type="http://schemas.openxmlformats.org/officeDocument/2006/relationships/image" Target="../media/image1282.png"/><Relationship Id="rId5" Type="http://schemas.openxmlformats.org/officeDocument/2006/relationships/customXml" Target="../ink/ink1236.xml"/><Relationship Id="rId181" Type="http://schemas.openxmlformats.org/officeDocument/2006/relationships/customXml" Target="../ink/ink1324.xml"/><Relationship Id="rId237" Type="http://schemas.openxmlformats.org/officeDocument/2006/relationships/customXml" Target="../ink/ink1352.xml"/><Relationship Id="rId279" Type="http://schemas.openxmlformats.org/officeDocument/2006/relationships/customXml" Target="../ink/ink1373.xml"/><Relationship Id="rId43" Type="http://schemas.openxmlformats.org/officeDocument/2006/relationships/customXml" Target="../ink/ink1255.xml"/><Relationship Id="rId139" Type="http://schemas.openxmlformats.org/officeDocument/2006/relationships/customXml" Target="../ink/ink1303.xml"/><Relationship Id="rId290" Type="http://schemas.openxmlformats.org/officeDocument/2006/relationships/image" Target="../media/image1363.png"/><Relationship Id="rId304" Type="http://schemas.openxmlformats.org/officeDocument/2006/relationships/image" Target="../media/image1370.png"/><Relationship Id="rId85" Type="http://schemas.openxmlformats.org/officeDocument/2006/relationships/customXml" Target="../ink/ink1276.xml"/><Relationship Id="rId150" Type="http://schemas.openxmlformats.org/officeDocument/2006/relationships/image" Target="../media/image1293.png"/><Relationship Id="rId192" Type="http://schemas.openxmlformats.org/officeDocument/2006/relationships/image" Target="../media/image1314.png"/><Relationship Id="rId206" Type="http://schemas.openxmlformats.org/officeDocument/2006/relationships/image" Target="../media/image1321.png"/><Relationship Id="rId248" Type="http://schemas.openxmlformats.org/officeDocument/2006/relationships/image" Target="../media/image1342.png"/><Relationship Id="rId12" Type="http://schemas.openxmlformats.org/officeDocument/2006/relationships/image" Target="../media/image1224.png"/><Relationship Id="rId108" Type="http://schemas.openxmlformats.org/officeDocument/2006/relationships/image" Target="../media/image1272.png"/><Relationship Id="rId315" Type="http://schemas.openxmlformats.org/officeDocument/2006/relationships/customXml" Target="../ink/ink1391.xml"/><Relationship Id="rId54" Type="http://schemas.openxmlformats.org/officeDocument/2006/relationships/image" Target="../media/image1245.png"/><Relationship Id="rId96" Type="http://schemas.openxmlformats.org/officeDocument/2006/relationships/image" Target="../media/image1266.png"/><Relationship Id="rId161" Type="http://schemas.openxmlformats.org/officeDocument/2006/relationships/customXml" Target="../ink/ink1314.xml"/><Relationship Id="rId217" Type="http://schemas.openxmlformats.org/officeDocument/2006/relationships/customXml" Target="../ink/ink1342.xml"/><Relationship Id="rId259" Type="http://schemas.openxmlformats.org/officeDocument/2006/relationships/customXml" Target="../ink/ink1363.xml"/><Relationship Id="rId23" Type="http://schemas.openxmlformats.org/officeDocument/2006/relationships/customXml" Target="../ink/ink1245.xml"/><Relationship Id="rId119" Type="http://schemas.openxmlformats.org/officeDocument/2006/relationships/customXml" Target="../ink/ink1293.xml"/><Relationship Id="rId270" Type="http://schemas.openxmlformats.org/officeDocument/2006/relationships/image" Target="../media/image1353.png"/><Relationship Id="rId326" Type="http://schemas.openxmlformats.org/officeDocument/2006/relationships/image" Target="../media/image1381.png"/><Relationship Id="rId65" Type="http://schemas.openxmlformats.org/officeDocument/2006/relationships/customXml" Target="../ink/ink1266.xml"/><Relationship Id="rId130" Type="http://schemas.openxmlformats.org/officeDocument/2006/relationships/image" Target="../media/image1283.png"/><Relationship Id="rId172" Type="http://schemas.openxmlformats.org/officeDocument/2006/relationships/image" Target="../media/image1304.png"/><Relationship Id="rId228" Type="http://schemas.openxmlformats.org/officeDocument/2006/relationships/image" Target="../media/image1332.png"/><Relationship Id="rId281" Type="http://schemas.openxmlformats.org/officeDocument/2006/relationships/customXml" Target="../ink/ink1374.xml"/><Relationship Id="rId34" Type="http://schemas.openxmlformats.org/officeDocument/2006/relationships/image" Target="../media/image1235.png"/><Relationship Id="rId76" Type="http://schemas.openxmlformats.org/officeDocument/2006/relationships/image" Target="../media/image1256.png"/><Relationship Id="rId141" Type="http://schemas.openxmlformats.org/officeDocument/2006/relationships/customXml" Target="../ink/ink1304.xml"/><Relationship Id="rId7" Type="http://schemas.openxmlformats.org/officeDocument/2006/relationships/customXml" Target="../ink/ink1237.xml"/><Relationship Id="rId183" Type="http://schemas.openxmlformats.org/officeDocument/2006/relationships/customXml" Target="../ink/ink1325.xml"/><Relationship Id="rId239" Type="http://schemas.openxmlformats.org/officeDocument/2006/relationships/customXml" Target="../ink/ink1353.xml"/><Relationship Id="rId250" Type="http://schemas.openxmlformats.org/officeDocument/2006/relationships/image" Target="../media/image1343.png"/><Relationship Id="rId292" Type="http://schemas.openxmlformats.org/officeDocument/2006/relationships/image" Target="../media/image1364.png"/><Relationship Id="rId306" Type="http://schemas.openxmlformats.org/officeDocument/2006/relationships/image" Target="../media/image1371.png"/><Relationship Id="rId24" Type="http://schemas.openxmlformats.org/officeDocument/2006/relationships/image" Target="../media/image1230.png"/><Relationship Id="rId45" Type="http://schemas.openxmlformats.org/officeDocument/2006/relationships/customXml" Target="../ink/ink1256.xml"/><Relationship Id="rId66" Type="http://schemas.openxmlformats.org/officeDocument/2006/relationships/image" Target="../media/image1251.png"/><Relationship Id="rId87" Type="http://schemas.openxmlformats.org/officeDocument/2006/relationships/customXml" Target="../ink/ink1277.xml"/><Relationship Id="rId110" Type="http://schemas.openxmlformats.org/officeDocument/2006/relationships/image" Target="../media/image1273.png"/><Relationship Id="rId131" Type="http://schemas.openxmlformats.org/officeDocument/2006/relationships/customXml" Target="../ink/ink1299.xml"/><Relationship Id="rId327" Type="http://schemas.openxmlformats.org/officeDocument/2006/relationships/customXml" Target="../ink/ink1397.xml"/><Relationship Id="rId152" Type="http://schemas.openxmlformats.org/officeDocument/2006/relationships/image" Target="../media/image1294.png"/><Relationship Id="rId173" Type="http://schemas.openxmlformats.org/officeDocument/2006/relationships/customXml" Target="../ink/ink1320.xml"/><Relationship Id="rId194" Type="http://schemas.openxmlformats.org/officeDocument/2006/relationships/image" Target="../media/image1315.png"/><Relationship Id="rId208" Type="http://schemas.openxmlformats.org/officeDocument/2006/relationships/image" Target="../media/image1322.png"/><Relationship Id="rId229" Type="http://schemas.openxmlformats.org/officeDocument/2006/relationships/customXml" Target="../ink/ink1348.xml"/><Relationship Id="rId240" Type="http://schemas.openxmlformats.org/officeDocument/2006/relationships/image" Target="../media/image1338.png"/><Relationship Id="rId261" Type="http://schemas.openxmlformats.org/officeDocument/2006/relationships/customXml" Target="../ink/ink1364.xml"/><Relationship Id="rId14" Type="http://schemas.openxmlformats.org/officeDocument/2006/relationships/image" Target="../media/image1225.png"/><Relationship Id="rId35" Type="http://schemas.openxmlformats.org/officeDocument/2006/relationships/customXml" Target="../ink/ink1251.xml"/><Relationship Id="rId56" Type="http://schemas.openxmlformats.org/officeDocument/2006/relationships/image" Target="../media/image1246.png"/><Relationship Id="rId77" Type="http://schemas.openxmlformats.org/officeDocument/2006/relationships/customXml" Target="../ink/ink1272.xml"/><Relationship Id="rId100" Type="http://schemas.openxmlformats.org/officeDocument/2006/relationships/image" Target="../media/image1268.png"/><Relationship Id="rId282" Type="http://schemas.openxmlformats.org/officeDocument/2006/relationships/image" Target="../media/image1359.png"/><Relationship Id="rId317" Type="http://schemas.openxmlformats.org/officeDocument/2006/relationships/customXml" Target="../ink/ink1392.xml"/><Relationship Id="rId8" Type="http://schemas.openxmlformats.org/officeDocument/2006/relationships/image" Target="../media/image1222.png"/><Relationship Id="rId98" Type="http://schemas.openxmlformats.org/officeDocument/2006/relationships/image" Target="../media/image1267.png"/><Relationship Id="rId121" Type="http://schemas.openxmlformats.org/officeDocument/2006/relationships/customXml" Target="../ink/ink1294.xml"/><Relationship Id="rId142" Type="http://schemas.openxmlformats.org/officeDocument/2006/relationships/image" Target="../media/image1289.png"/><Relationship Id="rId163" Type="http://schemas.openxmlformats.org/officeDocument/2006/relationships/customXml" Target="../ink/ink1315.xml"/><Relationship Id="rId184" Type="http://schemas.openxmlformats.org/officeDocument/2006/relationships/image" Target="../media/image1310.png"/><Relationship Id="rId219" Type="http://schemas.openxmlformats.org/officeDocument/2006/relationships/customXml" Target="../ink/ink1343.xml"/><Relationship Id="rId230" Type="http://schemas.openxmlformats.org/officeDocument/2006/relationships/image" Target="../media/image1333.png"/><Relationship Id="rId251" Type="http://schemas.openxmlformats.org/officeDocument/2006/relationships/customXml" Target="../ink/ink1359.xml"/><Relationship Id="rId25" Type="http://schemas.openxmlformats.org/officeDocument/2006/relationships/customXml" Target="../ink/ink1246.xml"/><Relationship Id="rId46" Type="http://schemas.openxmlformats.org/officeDocument/2006/relationships/image" Target="../media/image1241.png"/><Relationship Id="rId67" Type="http://schemas.openxmlformats.org/officeDocument/2006/relationships/customXml" Target="../ink/ink1267.xml"/><Relationship Id="rId272" Type="http://schemas.openxmlformats.org/officeDocument/2006/relationships/image" Target="../media/image1354.png"/><Relationship Id="rId293" Type="http://schemas.openxmlformats.org/officeDocument/2006/relationships/customXml" Target="../ink/ink1380.xml"/><Relationship Id="rId307" Type="http://schemas.openxmlformats.org/officeDocument/2006/relationships/customXml" Target="../ink/ink1387.xml"/><Relationship Id="rId328" Type="http://schemas.openxmlformats.org/officeDocument/2006/relationships/image" Target="../media/image1382.png"/><Relationship Id="rId88" Type="http://schemas.openxmlformats.org/officeDocument/2006/relationships/image" Target="../media/image1262.png"/><Relationship Id="rId111" Type="http://schemas.openxmlformats.org/officeDocument/2006/relationships/customXml" Target="../ink/ink1289.xml"/><Relationship Id="rId132" Type="http://schemas.openxmlformats.org/officeDocument/2006/relationships/image" Target="../media/image1284.png"/><Relationship Id="rId153" Type="http://schemas.openxmlformats.org/officeDocument/2006/relationships/customXml" Target="../ink/ink1310.xml"/><Relationship Id="rId174" Type="http://schemas.openxmlformats.org/officeDocument/2006/relationships/image" Target="../media/image1305.png"/><Relationship Id="rId195" Type="http://schemas.openxmlformats.org/officeDocument/2006/relationships/customXml" Target="../ink/ink1331.xml"/><Relationship Id="rId209" Type="http://schemas.openxmlformats.org/officeDocument/2006/relationships/customXml" Target="../ink/ink1338.xml"/><Relationship Id="rId220" Type="http://schemas.openxmlformats.org/officeDocument/2006/relationships/image" Target="../media/image1328.png"/><Relationship Id="rId241" Type="http://schemas.openxmlformats.org/officeDocument/2006/relationships/customXml" Target="../ink/ink1354.xml"/><Relationship Id="rId15" Type="http://schemas.openxmlformats.org/officeDocument/2006/relationships/customXml" Target="../ink/ink1241.xml"/><Relationship Id="rId36" Type="http://schemas.openxmlformats.org/officeDocument/2006/relationships/image" Target="../media/image1236.png"/><Relationship Id="rId57" Type="http://schemas.openxmlformats.org/officeDocument/2006/relationships/customXml" Target="../ink/ink1262.xml"/><Relationship Id="rId262" Type="http://schemas.openxmlformats.org/officeDocument/2006/relationships/image" Target="../media/image1349.png"/><Relationship Id="rId283" Type="http://schemas.openxmlformats.org/officeDocument/2006/relationships/customXml" Target="../ink/ink1375.xml"/><Relationship Id="rId318" Type="http://schemas.openxmlformats.org/officeDocument/2006/relationships/image" Target="../media/image1377.png"/><Relationship Id="rId78" Type="http://schemas.openxmlformats.org/officeDocument/2006/relationships/image" Target="../media/image1257.png"/><Relationship Id="rId99" Type="http://schemas.openxmlformats.org/officeDocument/2006/relationships/customXml" Target="../ink/ink1283.xml"/><Relationship Id="rId101" Type="http://schemas.openxmlformats.org/officeDocument/2006/relationships/customXml" Target="../ink/ink1284.xml"/><Relationship Id="rId122" Type="http://schemas.openxmlformats.org/officeDocument/2006/relationships/image" Target="../media/image1279.png"/><Relationship Id="rId143" Type="http://schemas.openxmlformats.org/officeDocument/2006/relationships/customXml" Target="../ink/ink1305.xml"/><Relationship Id="rId164" Type="http://schemas.openxmlformats.org/officeDocument/2006/relationships/image" Target="../media/image1300.png"/><Relationship Id="rId185" Type="http://schemas.openxmlformats.org/officeDocument/2006/relationships/customXml" Target="../ink/ink1326.xml"/><Relationship Id="rId9" Type="http://schemas.openxmlformats.org/officeDocument/2006/relationships/customXml" Target="../ink/ink1238.xml"/><Relationship Id="rId210" Type="http://schemas.openxmlformats.org/officeDocument/2006/relationships/image" Target="../media/image1323.png"/><Relationship Id="rId26" Type="http://schemas.openxmlformats.org/officeDocument/2006/relationships/image" Target="../media/image1231.png"/><Relationship Id="rId231" Type="http://schemas.openxmlformats.org/officeDocument/2006/relationships/customXml" Target="../ink/ink1349.xml"/><Relationship Id="rId252" Type="http://schemas.openxmlformats.org/officeDocument/2006/relationships/image" Target="../media/image1344.png"/><Relationship Id="rId273" Type="http://schemas.openxmlformats.org/officeDocument/2006/relationships/customXml" Target="../ink/ink1370.xml"/><Relationship Id="rId294" Type="http://schemas.openxmlformats.org/officeDocument/2006/relationships/image" Target="../media/image1365.png"/><Relationship Id="rId308" Type="http://schemas.openxmlformats.org/officeDocument/2006/relationships/image" Target="../media/image1372.png"/><Relationship Id="rId329" Type="http://schemas.openxmlformats.org/officeDocument/2006/relationships/customXml" Target="../ink/ink1398.xml"/><Relationship Id="rId47" Type="http://schemas.openxmlformats.org/officeDocument/2006/relationships/customXml" Target="../ink/ink1257.xml"/><Relationship Id="rId68" Type="http://schemas.openxmlformats.org/officeDocument/2006/relationships/image" Target="../media/image1252.png"/><Relationship Id="rId89" Type="http://schemas.openxmlformats.org/officeDocument/2006/relationships/customXml" Target="../ink/ink1278.xml"/><Relationship Id="rId112" Type="http://schemas.openxmlformats.org/officeDocument/2006/relationships/image" Target="../media/image1274.png"/><Relationship Id="rId133" Type="http://schemas.openxmlformats.org/officeDocument/2006/relationships/customXml" Target="../ink/ink1300.xml"/><Relationship Id="rId154" Type="http://schemas.openxmlformats.org/officeDocument/2006/relationships/image" Target="../media/image1295.png"/><Relationship Id="rId175" Type="http://schemas.openxmlformats.org/officeDocument/2006/relationships/customXml" Target="../ink/ink1321.xml"/><Relationship Id="rId196" Type="http://schemas.openxmlformats.org/officeDocument/2006/relationships/image" Target="../media/image1316.png"/><Relationship Id="rId200" Type="http://schemas.openxmlformats.org/officeDocument/2006/relationships/image" Target="../media/image1318.png"/><Relationship Id="rId16" Type="http://schemas.openxmlformats.org/officeDocument/2006/relationships/image" Target="../media/image1226.png"/><Relationship Id="rId221" Type="http://schemas.openxmlformats.org/officeDocument/2006/relationships/customXml" Target="../ink/ink1344.xml"/><Relationship Id="rId242" Type="http://schemas.openxmlformats.org/officeDocument/2006/relationships/image" Target="../media/image1339.png"/><Relationship Id="rId263" Type="http://schemas.openxmlformats.org/officeDocument/2006/relationships/customXml" Target="../ink/ink1365.xml"/><Relationship Id="rId284" Type="http://schemas.openxmlformats.org/officeDocument/2006/relationships/image" Target="../media/image1360.png"/><Relationship Id="rId319" Type="http://schemas.openxmlformats.org/officeDocument/2006/relationships/customXml" Target="../ink/ink1393.xml"/><Relationship Id="rId37" Type="http://schemas.openxmlformats.org/officeDocument/2006/relationships/customXml" Target="../ink/ink1252.xml"/><Relationship Id="rId58" Type="http://schemas.openxmlformats.org/officeDocument/2006/relationships/image" Target="../media/image1247.png"/><Relationship Id="rId79" Type="http://schemas.openxmlformats.org/officeDocument/2006/relationships/customXml" Target="../ink/ink1273.xml"/><Relationship Id="rId102" Type="http://schemas.openxmlformats.org/officeDocument/2006/relationships/image" Target="../media/image1269.png"/><Relationship Id="rId123" Type="http://schemas.openxmlformats.org/officeDocument/2006/relationships/customXml" Target="../ink/ink1295.xml"/><Relationship Id="rId144" Type="http://schemas.openxmlformats.org/officeDocument/2006/relationships/image" Target="../media/image1290.png"/><Relationship Id="rId330" Type="http://schemas.openxmlformats.org/officeDocument/2006/relationships/image" Target="../media/image1383.png"/><Relationship Id="rId90" Type="http://schemas.openxmlformats.org/officeDocument/2006/relationships/image" Target="../media/image1263.png"/><Relationship Id="rId165" Type="http://schemas.openxmlformats.org/officeDocument/2006/relationships/customXml" Target="../ink/ink1316.xml"/><Relationship Id="rId186" Type="http://schemas.openxmlformats.org/officeDocument/2006/relationships/image" Target="../media/image1311.png"/><Relationship Id="rId211" Type="http://schemas.openxmlformats.org/officeDocument/2006/relationships/customXml" Target="../ink/ink1339.xml"/><Relationship Id="rId232" Type="http://schemas.openxmlformats.org/officeDocument/2006/relationships/image" Target="../media/image1334.png"/><Relationship Id="rId253" Type="http://schemas.openxmlformats.org/officeDocument/2006/relationships/customXml" Target="../ink/ink1360.xml"/><Relationship Id="rId274" Type="http://schemas.openxmlformats.org/officeDocument/2006/relationships/image" Target="../media/image1355.png"/><Relationship Id="rId295" Type="http://schemas.openxmlformats.org/officeDocument/2006/relationships/customXml" Target="../ink/ink1381.xml"/><Relationship Id="rId309" Type="http://schemas.openxmlformats.org/officeDocument/2006/relationships/customXml" Target="../ink/ink1388.xml"/><Relationship Id="rId27" Type="http://schemas.openxmlformats.org/officeDocument/2006/relationships/customXml" Target="../ink/ink1247.xml"/><Relationship Id="rId48" Type="http://schemas.openxmlformats.org/officeDocument/2006/relationships/image" Target="../media/image1242.png"/><Relationship Id="rId69" Type="http://schemas.openxmlformats.org/officeDocument/2006/relationships/customXml" Target="../ink/ink1268.xml"/><Relationship Id="rId113" Type="http://schemas.openxmlformats.org/officeDocument/2006/relationships/customXml" Target="../ink/ink1290.xml"/><Relationship Id="rId134" Type="http://schemas.openxmlformats.org/officeDocument/2006/relationships/image" Target="../media/image1285.png"/><Relationship Id="rId320" Type="http://schemas.openxmlformats.org/officeDocument/2006/relationships/image" Target="../media/image1378.png"/><Relationship Id="rId80" Type="http://schemas.openxmlformats.org/officeDocument/2006/relationships/image" Target="../media/image1258.png"/><Relationship Id="rId155" Type="http://schemas.openxmlformats.org/officeDocument/2006/relationships/customXml" Target="../ink/ink1311.xml"/><Relationship Id="rId176" Type="http://schemas.openxmlformats.org/officeDocument/2006/relationships/image" Target="../media/image1306.png"/><Relationship Id="rId197" Type="http://schemas.openxmlformats.org/officeDocument/2006/relationships/customXml" Target="../ink/ink1332.xml"/><Relationship Id="rId201" Type="http://schemas.openxmlformats.org/officeDocument/2006/relationships/customXml" Target="../ink/ink1334.xml"/><Relationship Id="rId222" Type="http://schemas.openxmlformats.org/officeDocument/2006/relationships/image" Target="../media/image1329.png"/><Relationship Id="rId243" Type="http://schemas.openxmlformats.org/officeDocument/2006/relationships/customXml" Target="../ink/ink1355.xml"/><Relationship Id="rId264" Type="http://schemas.openxmlformats.org/officeDocument/2006/relationships/image" Target="../media/image1350.png"/><Relationship Id="rId285" Type="http://schemas.openxmlformats.org/officeDocument/2006/relationships/customXml" Target="../ink/ink1376.xml"/><Relationship Id="rId17" Type="http://schemas.openxmlformats.org/officeDocument/2006/relationships/customXml" Target="../ink/ink1242.xml"/><Relationship Id="rId38" Type="http://schemas.openxmlformats.org/officeDocument/2006/relationships/image" Target="../media/image1237.png"/><Relationship Id="rId59" Type="http://schemas.openxmlformats.org/officeDocument/2006/relationships/customXml" Target="../ink/ink1263.xml"/><Relationship Id="rId103" Type="http://schemas.openxmlformats.org/officeDocument/2006/relationships/customXml" Target="../ink/ink1285.xml"/><Relationship Id="rId124" Type="http://schemas.openxmlformats.org/officeDocument/2006/relationships/image" Target="../media/image1280.png"/><Relationship Id="rId310" Type="http://schemas.openxmlformats.org/officeDocument/2006/relationships/image" Target="../media/image1373.png"/><Relationship Id="rId70" Type="http://schemas.openxmlformats.org/officeDocument/2006/relationships/image" Target="../media/image1253.png"/><Relationship Id="rId91" Type="http://schemas.openxmlformats.org/officeDocument/2006/relationships/customXml" Target="../ink/ink1279.xml"/><Relationship Id="rId145" Type="http://schemas.openxmlformats.org/officeDocument/2006/relationships/customXml" Target="../ink/ink1306.xml"/><Relationship Id="rId166" Type="http://schemas.openxmlformats.org/officeDocument/2006/relationships/image" Target="../media/image1301.png"/><Relationship Id="rId187" Type="http://schemas.openxmlformats.org/officeDocument/2006/relationships/customXml" Target="../ink/ink1327.xml"/><Relationship Id="rId331" Type="http://schemas.openxmlformats.org/officeDocument/2006/relationships/customXml" Target="../ink/ink1399.xml"/><Relationship Id="rId1" Type="http://schemas.openxmlformats.org/officeDocument/2006/relationships/slideLayout" Target="../slideLayouts/slideLayout7.xml"/><Relationship Id="rId212" Type="http://schemas.openxmlformats.org/officeDocument/2006/relationships/image" Target="../media/image1324.png"/><Relationship Id="rId233" Type="http://schemas.openxmlformats.org/officeDocument/2006/relationships/customXml" Target="../ink/ink1350.xml"/><Relationship Id="rId254" Type="http://schemas.openxmlformats.org/officeDocument/2006/relationships/image" Target="../media/image1345.png"/><Relationship Id="rId28" Type="http://schemas.openxmlformats.org/officeDocument/2006/relationships/image" Target="../media/image1232.png"/><Relationship Id="rId49" Type="http://schemas.openxmlformats.org/officeDocument/2006/relationships/customXml" Target="../ink/ink1258.xml"/><Relationship Id="rId114" Type="http://schemas.openxmlformats.org/officeDocument/2006/relationships/image" Target="../media/image1275.png"/><Relationship Id="rId275" Type="http://schemas.openxmlformats.org/officeDocument/2006/relationships/customXml" Target="../ink/ink1371.xml"/><Relationship Id="rId296" Type="http://schemas.openxmlformats.org/officeDocument/2006/relationships/image" Target="../media/image1366.png"/><Relationship Id="rId300" Type="http://schemas.openxmlformats.org/officeDocument/2006/relationships/image" Target="../media/image1368.png"/><Relationship Id="rId60" Type="http://schemas.openxmlformats.org/officeDocument/2006/relationships/image" Target="../media/image1248.png"/><Relationship Id="rId81" Type="http://schemas.openxmlformats.org/officeDocument/2006/relationships/customXml" Target="../ink/ink1274.xml"/><Relationship Id="rId135" Type="http://schemas.openxmlformats.org/officeDocument/2006/relationships/customXml" Target="../ink/ink1301.xml"/><Relationship Id="rId156" Type="http://schemas.openxmlformats.org/officeDocument/2006/relationships/image" Target="../media/image1296.png"/><Relationship Id="rId177" Type="http://schemas.openxmlformats.org/officeDocument/2006/relationships/customXml" Target="../ink/ink1322.xml"/><Relationship Id="rId198" Type="http://schemas.openxmlformats.org/officeDocument/2006/relationships/image" Target="../media/image1317.png"/><Relationship Id="rId321" Type="http://schemas.openxmlformats.org/officeDocument/2006/relationships/customXml" Target="../ink/ink1394.xml"/><Relationship Id="rId202" Type="http://schemas.openxmlformats.org/officeDocument/2006/relationships/image" Target="../media/image1319.png"/><Relationship Id="rId223" Type="http://schemas.openxmlformats.org/officeDocument/2006/relationships/customXml" Target="../ink/ink1345.xml"/><Relationship Id="rId244" Type="http://schemas.openxmlformats.org/officeDocument/2006/relationships/image" Target="../media/image1340.png"/><Relationship Id="rId18" Type="http://schemas.openxmlformats.org/officeDocument/2006/relationships/image" Target="../media/image1227.png"/><Relationship Id="rId39" Type="http://schemas.openxmlformats.org/officeDocument/2006/relationships/customXml" Target="../ink/ink1253.xml"/><Relationship Id="rId265" Type="http://schemas.openxmlformats.org/officeDocument/2006/relationships/customXml" Target="../ink/ink1366.xml"/><Relationship Id="rId286" Type="http://schemas.openxmlformats.org/officeDocument/2006/relationships/image" Target="../media/image1361.png"/><Relationship Id="rId50" Type="http://schemas.openxmlformats.org/officeDocument/2006/relationships/image" Target="../media/image1243.png"/><Relationship Id="rId104" Type="http://schemas.openxmlformats.org/officeDocument/2006/relationships/image" Target="../media/image1270.png"/><Relationship Id="rId125" Type="http://schemas.openxmlformats.org/officeDocument/2006/relationships/customXml" Target="../ink/ink1296.xml"/><Relationship Id="rId146" Type="http://schemas.openxmlformats.org/officeDocument/2006/relationships/image" Target="../media/image1291.png"/><Relationship Id="rId167" Type="http://schemas.openxmlformats.org/officeDocument/2006/relationships/customXml" Target="../ink/ink1317.xml"/><Relationship Id="rId188" Type="http://schemas.openxmlformats.org/officeDocument/2006/relationships/image" Target="../media/image1312.png"/><Relationship Id="rId311" Type="http://schemas.openxmlformats.org/officeDocument/2006/relationships/customXml" Target="../ink/ink1389.xml"/><Relationship Id="rId332" Type="http://schemas.openxmlformats.org/officeDocument/2006/relationships/image" Target="../media/image1384.png"/><Relationship Id="rId71" Type="http://schemas.openxmlformats.org/officeDocument/2006/relationships/customXml" Target="../ink/ink1269.xml"/><Relationship Id="rId92" Type="http://schemas.openxmlformats.org/officeDocument/2006/relationships/image" Target="../media/image1264.png"/><Relationship Id="rId213" Type="http://schemas.openxmlformats.org/officeDocument/2006/relationships/customXml" Target="../ink/ink1340.xml"/><Relationship Id="rId234" Type="http://schemas.openxmlformats.org/officeDocument/2006/relationships/image" Target="../media/image1335.png"/><Relationship Id="rId2" Type="http://schemas.openxmlformats.org/officeDocument/2006/relationships/image" Target="../media/image778.png"/><Relationship Id="rId29" Type="http://schemas.openxmlformats.org/officeDocument/2006/relationships/customXml" Target="../ink/ink1248.xml"/><Relationship Id="rId255" Type="http://schemas.openxmlformats.org/officeDocument/2006/relationships/customXml" Target="../ink/ink1361.xml"/><Relationship Id="rId276" Type="http://schemas.openxmlformats.org/officeDocument/2006/relationships/image" Target="../media/image1356.png"/><Relationship Id="rId297" Type="http://schemas.openxmlformats.org/officeDocument/2006/relationships/customXml" Target="../ink/ink1382.xml"/><Relationship Id="rId40" Type="http://schemas.openxmlformats.org/officeDocument/2006/relationships/image" Target="../media/image1238.png"/><Relationship Id="rId115" Type="http://schemas.openxmlformats.org/officeDocument/2006/relationships/customXml" Target="../ink/ink1291.xml"/><Relationship Id="rId136" Type="http://schemas.openxmlformats.org/officeDocument/2006/relationships/image" Target="../media/image1286.png"/><Relationship Id="rId157" Type="http://schemas.openxmlformats.org/officeDocument/2006/relationships/customXml" Target="../ink/ink1312.xml"/><Relationship Id="rId178" Type="http://schemas.openxmlformats.org/officeDocument/2006/relationships/image" Target="../media/image1307.png"/><Relationship Id="rId301" Type="http://schemas.openxmlformats.org/officeDocument/2006/relationships/customXml" Target="../ink/ink1384.xml"/><Relationship Id="rId322" Type="http://schemas.openxmlformats.org/officeDocument/2006/relationships/image" Target="../media/image1379.png"/><Relationship Id="rId61" Type="http://schemas.openxmlformats.org/officeDocument/2006/relationships/customXml" Target="../ink/ink1264.xml"/><Relationship Id="rId82" Type="http://schemas.openxmlformats.org/officeDocument/2006/relationships/image" Target="../media/image1259.png"/><Relationship Id="rId199" Type="http://schemas.openxmlformats.org/officeDocument/2006/relationships/customXml" Target="../ink/ink1333.xml"/><Relationship Id="rId203" Type="http://schemas.openxmlformats.org/officeDocument/2006/relationships/customXml" Target="../ink/ink1335.xml"/><Relationship Id="rId19" Type="http://schemas.openxmlformats.org/officeDocument/2006/relationships/customXml" Target="../ink/ink1243.xml"/><Relationship Id="rId224" Type="http://schemas.openxmlformats.org/officeDocument/2006/relationships/image" Target="../media/image1330.png"/><Relationship Id="rId245" Type="http://schemas.openxmlformats.org/officeDocument/2006/relationships/customXml" Target="../ink/ink1356.xml"/><Relationship Id="rId266" Type="http://schemas.openxmlformats.org/officeDocument/2006/relationships/image" Target="../media/image1351.png"/><Relationship Id="rId287" Type="http://schemas.openxmlformats.org/officeDocument/2006/relationships/customXml" Target="../ink/ink1377.xml"/><Relationship Id="rId30" Type="http://schemas.openxmlformats.org/officeDocument/2006/relationships/image" Target="../media/image1233.png"/><Relationship Id="rId105" Type="http://schemas.openxmlformats.org/officeDocument/2006/relationships/customXml" Target="../ink/ink1286.xml"/><Relationship Id="rId126" Type="http://schemas.openxmlformats.org/officeDocument/2006/relationships/image" Target="../media/image1281.png"/><Relationship Id="rId147" Type="http://schemas.openxmlformats.org/officeDocument/2006/relationships/customXml" Target="../ink/ink1307.xml"/><Relationship Id="rId168" Type="http://schemas.openxmlformats.org/officeDocument/2006/relationships/image" Target="../media/image1302.png"/><Relationship Id="rId312" Type="http://schemas.openxmlformats.org/officeDocument/2006/relationships/image" Target="../media/image1374.png"/><Relationship Id="rId333" Type="http://schemas.openxmlformats.org/officeDocument/2006/relationships/customXml" Target="../ink/ink1400.xml"/><Relationship Id="rId51" Type="http://schemas.openxmlformats.org/officeDocument/2006/relationships/customXml" Target="../ink/ink1259.xml"/><Relationship Id="rId72" Type="http://schemas.openxmlformats.org/officeDocument/2006/relationships/image" Target="../media/image1254.png"/><Relationship Id="rId93" Type="http://schemas.openxmlformats.org/officeDocument/2006/relationships/customXml" Target="../ink/ink1280.xml"/><Relationship Id="rId189" Type="http://schemas.openxmlformats.org/officeDocument/2006/relationships/customXml" Target="../ink/ink1328.xml"/><Relationship Id="rId3" Type="http://schemas.openxmlformats.org/officeDocument/2006/relationships/customXml" Target="../ink/ink1235.xml"/><Relationship Id="rId214" Type="http://schemas.openxmlformats.org/officeDocument/2006/relationships/image" Target="../media/image1325.png"/><Relationship Id="rId235" Type="http://schemas.openxmlformats.org/officeDocument/2006/relationships/customXml" Target="../ink/ink1351.xml"/><Relationship Id="rId256" Type="http://schemas.openxmlformats.org/officeDocument/2006/relationships/image" Target="../media/image1346.png"/><Relationship Id="rId277" Type="http://schemas.openxmlformats.org/officeDocument/2006/relationships/customXml" Target="../ink/ink1372.xml"/><Relationship Id="rId298" Type="http://schemas.openxmlformats.org/officeDocument/2006/relationships/image" Target="../media/image1367.png"/><Relationship Id="rId116" Type="http://schemas.openxmlformats.org/officeDocument/2006/relationships/image" Target="../media/image1276.png"/><Relationship Id="rId137" Type="http://schemas.openxmlformats.org/officeDocument/2006/relationships/customXml" Target="../ink/ink1302.xml"/><Relationship Id="rId158" Type="http://schemas.openxmlformats.org/officeDocument/2006/relationships/image" Target="../media/image1297.png"/><Relationship Id="rId302" Type="http://schemas.openxmlformats.org/officeDocument/2006/relationships/image" Target="../media/image1369.png"/><Relationship Id="rId323" Type="http://schemas.openxmlformats.org/officeDocument/2006/relationships/customXml" Target="../ink/ink1395.xml"/><Relationship Id="rId20" Type="http://schemas.openxmlformats.org/officeDocument/2006/relationships/image" Target="../media/image1228.png"/><Relationship Id="rId41" Type="http://schemas.openxmlformats.org/officeDocument/2006/relationships/customXml" Target="../ink/ink1254.xml"/><Relationship Id="rId62" Type="http://schemas.openxmlformats.org/officeDocument/2006/relationships/image" Target="../media/image1249.png"/><Relationship Id="rId83" Type="http://schemas.openxmlformats.org/officeDocument/2006/relationships/customXml" Target="../ink/ink1275.xml"/><Relationship Id="rId179" Type="http://schemas.openxmlformats.org/officeDocument/2006/relationships/customXml" Target="../ink/ink1323.xml"/><Relationship Id="rId190" Type="http://schemas.openxmlformats.org/officeDocument/2006/relationships/image" Target="../media/image1313.png"/><Relationship Id="rId204" Type="http://schemas.openxmlformats.org/officeDocument/2006/relationships/image" Target="../media/image1320.png"/><Relationship Id="rId225" Type="http://schemas.openxmlformats.org/officeDocument/2006/relationships/customXml" Target="../ink/ink1346.xml"/><Relationship Id="rId246" Type="http://schemas.openxmlformats.org/officeDocument/2006/relationships/image" Target="../media/image1341.png"/><Relationship Id="rId267" Type="http://schemas.openxmlformats.org/officeDocument/2006/relationships/customXml" Target="../ink/ink1367.xml"/><Relationship Id="rId288" Type="http://schemas.openxmlformats.org/officeDocument/2006/relationships/image" Target="../media/image1362.png"/><Relationship Id="rId106" Type="http://schemas.openxmlformats.org/officeDocument/2006/relationships/image" Target="../media/image1271.png"/><Relationship Id="rId127" Type="http://schemas.openxmlformats.org/officeDocument/2006/relationships/customXml" Target="../ink/ink1297.xml"/><Relationship Id="rId313" Type="http://schemas.openxmlformats.org/officeDocument/2006/relationships/customXml" Target="../ink/ink1390.xml"/><Relationship Id="rId10" Type="http://schemas.openxmlformats.org/officeDocument/2006/relationships/image" Target="../media/image1223.png"/><Relationship Id="rId31" Type="http://schemas.openxmlformats.org/officeDocument/2006/relationships/customXml" Target="../ink/ink1249.xml"/><Relationship Id="rId52" Type="http://schemas.openxmlformats.org/officeDocument/2006/relationships/image" Target="../media/image1244.png"/><Relationship Id="rId73" Type="http://schemas.openxmlformats.org/officeDocument/2006/relationships/customXml" Target="../ink/ink1270.xml"/><Relationship Id="rId94" Type="http://schemas.openxmlformats.org/officeDocument/2006/relationships/image" Target="../media/image1265.png"/><Relationship Id="rId148" Type="http://schemas.openxmlformats.org/officeDocument/2006/relationships/image" Target="../media/image1292.png"/><Relationship Id="rId169" Type="http://schemas.openxmlformats.org/officeDocument/2006/relationships/customXml" Target="../ink/ink1318.xml"/><Relationship Id="rId334" Type="http://schemas.openxmlformats.org/officeDocument/2006/relationships/image" Target="../media/image779.emf"/><Relationship Id="rId4" Type="http://schemas.openxmlformats.org/officeDocument/2006/relationships/image" Target="../media/image1220.png"/><Relationship Id="rId180" Type="http://schemas.openxmlformats.org/officeDocument/2006/relationships/image" Target="../media/image1308.png"/><Relationship Id="rId215" Type="http://schemas.openxmlformats.org/officeDocument/2006/relationships/customXml" Target="../ink/ink1341.xml"/><Relationship Id="rId236" Type="http://schemas.openxmlformats.org/officeDocument/2006/relationships/image" Target="../media/image1336.png"/><Relationship Id="rId257" Type="http://schemas.openxmlformats.org/officeDocument/2006/relationships/customXml" Target="../ink/ink1362.xml"/><Relationship Id="rId278" Type="http://schemas.openxmlformats.org/officeDocument/2006/relationships/image" Target="../media/image1357.png"/><Relationship Id="rId303" Type="http://schemas.openxmlformats.org/officeDocument/2006/relationships/customXml" Target="../ink/ink1385.xml"/><Relationship Id="rId42" Type="http://schemas.openxmlformats.org/officeDocument/2006/relationships/image" Target="../media/image1239.png"/><Relationship Id="rId84" Type="http://schemas.openxmlformats.org/officeDocument/2006/relationships/image" Target="../media/image1260.png"/><Relationship Id="rId138" Type="http://schemas.openxmlformats.org/officeDocument/2006/relationships/image" Target="../media/image1287.png"/><Relationship Id="rId191" Type="http://schemas.openxmlformats.org/officeDocument/2006/relationships/customXml" Target="../ink/ink1329.xml"/><Relationship Id="rId205" Type="http://schemas.openxmlformats.org/officeDocument/2006/relationships/customXml" Target="../ink/ink1336.xml"/><Relationship Id="rId247" Type="http://schemas.openxmlformats.org/officeDocument/2006/relationships/customXml" Target="../ink/ink1357.xml"/><Relationship Id="rId107" Type="http://schemas.openxmlformats.org/officeDocument/2006/relationships/customXml" Target="../ink/ink1287.xml"/><Relationship Id="rId289" Type="http://schemas.openxmlformats.org/officeDocument/2006/relationships/customXml" Target="../ink/ink1378.xml"/><Relationship Id="rId11" Type="http://schemas.openxmlformats.org/officeDocument/2006/relationships/customXml" Target="../ink/ink1239.xml"/><Relationship Id="rId53" Type="http://schemas.openxmlformats.org/officeDocument/2006/relationships/customXml" Target="../ink/ink1260.xml"/><Relationship Id="rId149" Type="http://schemas.openxmlformats.org/officeDocument/2006/relationships/customXml" Target="../ink/ink1308.xml"/><Relationship Id="rId314" Type="http://schemas.openxmlformats.org/officeDocument/2006/relationships/image" Target="../media/image1375.png"/><Relationship Id="rId95" Type="http://schemas.openxmlformats.org/officeDocument/2006/relationships/customXml" Target="../ink/ink1281.xml"/><Relationship Id="rId160" Type="http://schemas.openxmlformats.org/officeDocument/2006/relationships/image" Target="../media/image1298.png"/><Relationship Id="rId216" Type="http://schemas.openxmlformats.org/officeDocument/2006/relationships/image" Target="../media/image1326.png"/><Relationship Id="rId258" Type="http://schemas.openxmlformats.org/officeDocument/2006/relationships/image" Target="../media/image1347.png"/><Relationship Id="rId22" Type="http://schemas.openxmlformats.org/officeDocument/2006/relationships/image" Target="../media/image1229.png"/><Relationship Id="rId64" Type="http://schemas.openxmlformats.org/officeDocument/2006/relationships/image" Target="../media/image1250.png"/><Relationship Id="rId118" Type="http://schemas.openxmlformats.org/officeDocument/2006/relationships/image" Target="../media/image1277.png"/><Relationship Id="rId325" Type="http://schemas.openxmlformats.org/officeDocument/2006/relationships/customXml" Target="../ink/ink1396.xml"/><Relationship Id="rId171" Type="http://schemas.openxmlformats.org/officeDocument/2006/relationships/customXml" Target="../ink/ink1319.xml"/><Relationship Id="rId227" Type="http://schemas.openxmlformats.org/officeDocument/2006/relationships/customXml" Target="../ink/ink1347.xml"/><Relationship Id="rId269" Type="http://schemas.openxmlformats.org/officeDocument/2006/relationships/customXml" Target="../ink/ink1368.xml"/><Relationship Id="rId33" Type="http://schemas.openxmlformats.org/officeDocument/2006/relationships/customXml" Target="../ink/ink1250.xml"/><Relationship Id="rId129" Type="http://schemas.openxmlformats.org/officeDocument/2006/relationships/customXml" Target="../ink/ink1298.xml"/><Relationship Id="rId280" Type="http://schemas.openxmlformats.org/officeDocument/2006/relationships/image" Target="../media/image1358.png"/><Relationship Id="rId75" Type="http://schemas.openxmlformats.org/officeDocument/2006/relationships/customXml" Target="../ink/ink1271.xml"/><Relationship Id="rId140" Type="http://schemas.openxmlformats.org/officeDocument/2006/relationships/image" Target="../media/image1288.png"/><Relationship Id="rId182" Type="http://schemas.openxmlformats.org/officeDocument/2006/relationships/image" Target="../media/image1309.png"/><Relationship Id="rId6" Type="http://schemas.openxmlformats.org/officeDocument/2006/relationships/image" Target="../media/image1221.png"/><Relationship Id="rId238" Type="http://schemas.openxmlformats.org/officeDocument/2006/relationships/image" Target="../media/image1337.png"/><Relationship Id="rId291" Type="http://schemas.openxmlformats.org/officeDocument/2006/relationships/customXml" Target="../ink/ink1379.xml"/><Relationship Id="rId305" Type="http://schemas.openxmlformats.org/officeDocument/2006/relationships/customXml" Target="../ink/ink1386.xml"/><Relationship Id="rId44" Type="http://schemas.openxmlformats.org/officeDocument/2006/relationships/image" Target="../media/image1240.png"/><Relationship Id="rId86" Type="http://schemas.openxmlformats.org/officeDocument/2006/relationships/image" Target="../media/image1261.png"/><Relationship Id="rId151" Type="http://schemas.openxmlformats.org/officeDocument/2006/relationships/customXml" Target="../ink/ink1309.xml"/><Relationship Id="rId193" Type="http://schemas.openxmlformats.org/officeDocument/2006/relationships/customXml" Target="../ink/ink1330.xml"/><Relationship Id="rId207" Type="http://schemas.openxmlformats.org/officeDocument/2006/relationships/customXml" Target="../ink/ink1337.xml"/><Relationship Id="rId249" Type="http://schemas.openxmlformats.org/officeDocument/2006/relationships/customXml" Target="../ink/ink1358.xml"/><Relationship Id="rId13" Type="http://schemas.openxmlformats.org/officeDocument/2006/relationships/customXml" Target="../ink/ink1240.xml"/><Relationship Id="rId109" Type="http://schemas.openxmlformats.org/officeDocument/2006/relationships/customXml" Target="../ink/ink1288.xml"/><Relationship Id="rId260" Type="http://schemas.openxmlformats.org/officeDocument/2006/relationships/image" Target="../media/image1348.png"/><Relationship Id="rId316" Type="http://schemas.openxmlformats.org/officeDocument/2006/relationships/image" Target="../media/image1376.png"/><Relationship Id="rId55" Type="http://schemas.openxmlformats.org/officeDocument/2006/relationships/customXml" Target="../ink/ink1261.xml"/><Relationship Id="rId97" Type="http://schemas.openxmlformats.org/officeDocument/2006/relationships/customXml" Target="../ink/ink1282.xml"/><Relationship Id="rId120" Type="http://schemas.openxmlformats.org/officeDocument/2006/relationships/image" Target="../media/image1278.png"/><Relationship Id="rId162" Type="http://schemas.openxmlformats.org/officeDocument/2006/relationships/image" Target="../media/image1299.png"/><Relationship Id="rId218" Type="http://schemas.openxmlformats.org/officeDocument/2006/relationships/image" Target="../media/image1327.png"/><Relationship Id="rId271" Type="http://schemas.openxmlformats.org/officeDocument/2006/relationships/customXml" Target="../ink/ink13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3" Type="http://schemas.openxmlformats.org/officeDocument/2006/relationships/customXml" Target="../ink/ink1406.xml"/><Relationship Id="rId18" Type="http://schemas.openxmlformats.org/officeDocument/2006/relationships/image" Target="../media/image1393.png"/><Relationship Id="rId26" Type="http://schemas.openxmlformats.org/officeDocument/2006/relationships/image" Target="../media/image1397.png"/><Relationship Id="rId39" Type="http://schemas.openxmlformats.org/officeDocument/2006/relationships/customXml" Target="../ink/ink1419.xml"/><Relationship Id="rId21" Type="http://schemas.openxmlformats.org/officeDocument/2006/relationships/customXml" Target="../ink/ink1410.xml"/><Relationship Id="rId34" Type="http://schemas.openxmlformats.org/officeDocument/2006/relationships/image" Target="../media/image1401.png"/><Relationship Id="rId42" Type="http://schemas.openxmlformats.org/officeDocument/2006/relationships/image" Target="../media/image1405.png"/><Relationship Id="rId47" Type="http://schemas.openxmlformats.org/officeDocument/2006/relationships/customXml" Target="../ink/ink1423.xml"/><Relationship Id="rId50" Type="http://schemas.openxmlformats.org/officeDocument/2006/relationships/image" Target="../media/image969.emf"/><Relationship Id="rId7" Type="http://schemas.openxmlformats.org/officeDocument/2006/relationships/customXml" Target="../ink/ink1403.xml"/><Relationship Id="rId2" Type="http://schemas.openxmlformats.org/officeDocument/2006/relationships/image" Target="../media/image968.png"/><Relationship Id="rId16" Type="http://schemas.openxmlformats.org/officeDocument/2006/relationships/image" Target="../media/image1392.png"/><Relationship Id="rId29" Type="http://schemas.openxmlformats.org/officeDocument/2006/relationships/customXml" Target="../ink/ink1414.xml"/><Relationship Id="rId11" Type="http://schemas.openxmlformats.org/officeDocument/2006/relationships/customXml" Target="../ink/ink1405.xml"/><Relationship Id="rId24" Type="http://schemas.openxmlformats.org/officeDocument/2006/relationships/image" Target="../media/image1396.png"/><Relationship Id="rId32" Type="http://schemas.openxmlformats.org/officeDocument/2006/relationships/image" Target="../media/image1400.png"/><Relationship Id="rId37" Type="http://schemas.openxmlformats.org/officeDocument/2006/relationships/customXml" Target="../ink/ink1418.xml"/><Relationship Id="rId40" Type="http://schemas.openxmlformats.org/officeDocument/2006/relationships/image" Target="../media/image1404.png"/><Relationship Id="rId45" Type="http://schemas.openxmlformats.org/officeDocument/2006/relationships/customXml" Target="../ink/ink1422.xml"/><Relationship Id="rId5" Type="http://schemas.openxmlformats.org/officeDocument/2006/relationships/customXml" Target="../ink/ink1402.xml"/><Relationship Id="rId15" Type="http://schemas.openxmlformats.org/officeDocument/2006/relationships/customXml" Target="../ink/ink1407.xml"/><Relationship Id="rId23" Type="http://schemas.openxmlformats.org/officeDocument/2006/relationships/customXml" Target="../ink/ink1411.xml"/><Relationship Id="rId28" Type="http://schemas.openxmlformats.org/officeDocument/2006/relationships/image" Target="../media/image1398.png"/><Relationship Id="rId36" Type="http://schemas.openxmlformats.org/officeDocument/2006/relationships/image" Target="../media/image1402.png"/><Relationship Id="rId49" Type="http://schemas.openxmlformats.org/officeDocument/2006/relationships/customXml" Target="../ink/ink1424.xml"/><Relationship Id="rId10" Type="http://schemas.openxmlformats.org/officeDocument/2006/relationships/image" Target="../media/image1389.png"/><Relationship Id="rId19" Type="http://schemas.openxmlformats.org/officeDocument/2006/relationships/customXml" Target="../ink/ink1409.xml"/><Relationship Id="rId31" Type="http://schemas.openxmlformats.org/officeDocument/2006/relationships/customXml" Target="../ink/ink1415.xml"/><Relationship Id="rId44" Type="http://schemas.openxmlformats.org/officeDocument/2006/relationships/image" Target="../media/image1406.png"/><Relationship Id="rId4" Type="http://schemas.openxmlformats.org/officeDocument/2006/relationships/image" Target="../media/image1386.png"/><Relationship Id="rId9" Type="http://schemas.openxmlformats.org/officeDocument/2006/relationships/customXml" Target="../ink/ink1404.xml"/><Relationship Id="rId14" Type="http://schemas.openxmlformats.org/officeDocument/2006/relationships/image" Target="../media/image1391.png"/><Relationship Id="rId22" Type="http://schemas.openxmlformats.org/officeDocument/2006/relationships/image" Target="../media/image1395.png"/><Relationship Id="rId27" Type="http://schemas.openxmlformats.org/officeDocument/2006/relationships/customXml" Target="../ink/ink1413.xml"/><Relationship Id="rId30" Type="http://schemas.openxmlformats.org/officeDocument/2006/relationships/image" Target="../media/image1399.png"/><Relationship Id="rId35" Type="http://schemas.openxmlformats.org/officeDocument/2006/relationships/customXml" Target="../ink/ink1417.xml"/><Relationship Id="rId43" Type="http://schemas.openxmlformats.org/officeDocument/2006/relationships/customXml" Target="../ink/ink1421.xml"/><Relationship Id="rId48" Type="http://schemas.openxmlformats.org/officeDocument/2006/relationships/image" Target="../media/image1408.png"/><Relationship Id="rId8" Type="http://schemas.openxmlformats.org/officeDocument/2006/relationships/image" Target="../media/image1388.png"/><Relationship Id="rId3" Type="http://schemas.openxmlformats.org/officeDocument/2006/relationships/customXml" Target="../ink/ink1401.xml"/><Relationship Id="rId12" Type="http://schemas.openxmlformats.org/officeDocument/2006/relationships/image" Target="../media/image1390.png"/><Relationship Id="rId17" Type="http://schemas.openxmlformats.org/officeDocument/2006/relationships/customXml" Target="../ink/ink1408.xml"/><Relationship Id="rId25" Type="http://schemas.openxmlformats.org/officeDocument/2006/relationships/customXml" Target="../ink/ink1412.xml"/><Relationship Id="rId33" Type="http://schemas.openxmlformats.org/officeDocument/2006/relationships/customXml" Target="../ink/ink1416.xml"/><Relationship Id="rId38" Type="http://schemas.openxmlformats.org/officeDocument/2006/relationships/image" Target="../media/image1403.png"/><Relationship Id="rId46" Type="http://schemas.openxmlformats.org/officeDocument/2006/relationships/image" Target="../media/image1407.png"/><Relationship Id="rId20" Type="http://schemas.openxmlformats.org/officeDocument/2006/relationships/image" Target="../media/image1394.png"/><Relationship Id="rId41" Type="http://schemas.openxmlformats.org/officeDocument/2006/relationships/customXml" Target="../ink/ink1420.xml"/><Relationship Id="rId1" Type="http://schemas.openxmlformats.org/officeDocument/2006/relationships/slideLayout" Target="../slideLayouts/slideLayout7.xml"/><Relationship Id="rId6" Type="http://schemas.openxmlformats.org/officeDocument/2006/relationships/image" Target="../media/image1387.png"/></Relationships>
</file>

<file path=ppt/slides/_rels/slide41.xml.rels><?xml version="1.0" encoding="UTF-8" standalone="yes"?>
<Relationships xmlns="http://schemas.openxmlformats.org/package/2006/relationships"><Relationship Id="rId117" Type="http://schemas.openxmlformats.org/officeDocument/2006/relationships/image" Target="../media/image1465.png"/><Relationship Id="rId21" Type="http://schemas.openxmlformats.org/officeDocument/2006/relationships/image" Target="../media/image1418.png"/><Relationship Id="rId63" Type="http://schemas.openxmlformats.org/officeDocument/2006/relationships/image" Target="../media/image1439.png"/><Relationship Id="rId159" Type="http://schemas.openxmlformats.org/officeDocument/2006/relationships/image" Target="../media/image1486.png"/><Relationship Id="rId170" Type="http://schemas.openxmlformats.org/officeDocument/2006/relationships/customXml" Target="../ink/ink1508.xml"/><Relationship Id="rId226" Type="http://schemas.openxmlformats.org/officeDocument/2006/relationships/customXml" Target="../ink/ink1536.xml"/><Relationship Id="rId268" Type="http://schemas.openxmlformats.org/officeDocument/2006/relationships/customXml" Target="../ink/ink1557.xml"/><Relationship Id="rId32" Type="http://schemas.openxmlformats.org/officeDocument/2006/relationships/customXml" Target="../ink/ink1439.xml"/><Relationship Id="rId74" Type="http://schemas.openxmlformats.org/officeDocument/2006/relationships/customXml" Target="../ink/ink1460.xml"/><Relationship Id="rId128" Type="http://schemas.openxmlformats.org/officeDocument/2006/relationships/customXml" Target="../ink/ink1487.xml"/><Relationship Id="rId5" Type="http://schemas.openxmlformats.org/officeDocument/2006/relationships/image" Target="../media/image1410.png"/><Relationship Id="rId181" Type="http://schemas.openxmlformats.org/officeDocument/2006/relationships/image" Target="../media/image1497.png"/><Relationship Id="rId237" Type="http://schemas.openxmlformats.org/officeDocument/2006/relationships/image" Target="../media/image1525.png"/><Relationship Id="rId279" Type="http://schemas.openxmlformats.org/officeDocument/2006/relationships/image" Target="../media/image1546.png"/><Relationship Id="rId43" Type="http://schemas.openxmlformats.org/officeDocument/2006/relationships/image" Target="../media/image1429.png"/><Relationship Id="rId139" Type="http://schemas.openxmlformats.org/officeDocument/2006/relationships/image" Target="../media/image1476.png"/><Relationship Id="rId290" Type="http://schemas.openxmlformats.org/officeDocument/2006/relationships/customXml" Target="../ink/ink1568.xml"/><Relationship Id="rId85" Type="http://schemas.openxmlformats.org/officeDocument/2006/relationships/image" Target="../media/image1450.png"/><Relationship Id="rId150" Type="http://schemas.openxmlformats.org/officeDocument/2006/relationships/customXml" Target="../ink/ink1498.xml"/><Relationship Id="rId192" Type="http://schemas.openxmlformats.org/officeDocument/2006/relationships/customXml" Target="../ink/ink1519.xml"/><Relationship Id="rId206" Type="http://schemas.openxmlformats.org/officeDocument/2006/relationships/customXml" Target="../ink/ink1526.xml"/><Relationship Id="rId248" Type="http://schemas.openxmlformats.org/officeDocument/2006/relationships/customXml" Target="../ink/ink1547.xml"/><Relationship Id="rId12" Type="http://schemas.openxmlformats.org/officeDocument/2006/relationships/customXml" Target="../ink/ink1429.xml"/><Relationship Id="rId108" Type="http://schemas.openxmlformats.org/officeDocument/2006/relationships/customXml" Target="../ink/ink1477.xml"/><Relationship Id="rId54" Type="http://schemas.openxmlformats.org/officeDocument/2006/relationships/customXml" Target="../ink/ink1450.xml"/><Relationship Id="rId75" Type="http://schemas.openxmlformats.org/officeDocument/2006/relationships/image" Target="../media/image1445.png"/><Relationship Id="rId96" Type="http://schemas.openxmlformats.org/officeDocument/2006/relationships/customXml" Target="../ink/ink1471.xml"/><Relationship Id="rId140" Type="http://schemas.openxmlformats.org/officeDocument/2006/relationships/customXml" Target="../ink/ink1493.xml"/><Relationship Id="rId161" Type="http://schemas.openxmlformats.org/officeDocument/2006/relationships/image" Target="../media/image1487.png"/><Relationship Id="rId182" Type="http://schemas.openxmlformats.org/officeDocument/2006/relationships/customXml" Target="../ink/ink1514.xml"/><Relationship Id="rId217" Type="http://schemas.openxmlformats.org/officeDocument/2006/relationships/image" Target="../media/image1515.png"/><Relationship Id="rId6" Type="http://schemas.openxmlformats.org/officeDocument/2006/relationships/customXml" Target="../ink/ink1426.xml"/><Relationship Id="rId238" Type="http://schemas.openxmlformats.org/officeDocument/2006/relationships/customXml" Target="../ink/ink1542.xml"/><Relationship Id="rId259" Type="http://schemas.openxmlformats.org/officeDocument/2006/relationships/image" Target="../media/image1536.png"/><Relationship Id="rId23" Type="http://schemas.openxmlformats.org/officeDocument/2006/relationships/image" Target="../media/image1419.png"/><Relationship Id="rId119" Type="http://schemas.openxmlformats.org/officeDocument/2006/relationships/image" Target="../media/image1466.png"/><Relationship Id="rId270" Type="http://schemas.openxmlformats.org/officeDocument/2006/relationships/customXml" Target="../ink/ink1558.xml"/><Relationship Id="rId291" Type="http://schemas.openxmlformats.org/officeDocument/2006/relationships/image" Target="../media/image1552.png"/><Relationship Id="rId44" Type="http://schemas.openxmlformats.org/officeDocument/2006/relationships/customXml" Target="../ink/ink1445.xml"/><Relationship Id="rId65" Type="http://schemas.openxmlformats.org/officeDocument/2006/relationships/image" Target="../media/image1440.png"/><Relationship Id="rId86" Type="http://schemas.openxmlformats.org/officeDocument/2006/relationships/customXml" Target="../ink/ink1466.xml"/><Relationship Id="rId130" Type="http://schemas.openxmlformats.org/officeDocument/2006/relationships/customXml" Target="../ink/ink1488.xml"/><Relationship Id="rId151" Type="http://schemas.openxmlformats.org/officeDocument/2006/relationships/image" Target="../media/image1482.png"/><Relationship Id="rId172" Type="http://schemas.openxmlformats.org/officeDocument/2006/relationships/customXml" Target="../ink/ink1509.xml"/><Relationship Id="rId193" Type="http://schemas.openxmlformats.org/officeDocument/2006/relationships/image" Target="../media/image1503.png"/><Relationship Id="rId207" Type="http://schemas.openxmlformats.org/officeDocument/2006/relationships/image" Target="../media/image1510.png"/><Relationship Id="rId228" Type="http://schemas.openxmlformats.org/officeDocument/2006/relationships/customXml" Target="../ink/ink1537.xml"/><Relationship Id="rId249" Type="http://schemas.openxmlformats.org/officeDocument/2006/relationships/image" Target="../media/image1531.png"/><Relationship Id="rId13" Type="http://schemas.openxmlformats.org/officeDocument/2006/relationships/image" Target="../media/image1414.png"/><Relationship Id="rId109" Type="http://schemas.openxmlformats.org/officeDocument/2006/relationships/image" Target="../media/image1461.png"/><Relationship Id="rId260" Type="http://schemas.openxmlformats.org/officeDocument/2006/relationships/customXml" Target="../ink/ink1553.xml"/><Relationship Id="rId281" Type="http://schemas.openxmlformats.org/officeDocument/2006/relationships/image" Target="../media/image1547.png"/><Relationship Id="rId34" Type="http://schemas.openxmlformats.org/officeDocument/2006/relationships/customXml" Target="../ink/ink1440.xml"/><Relationship Id="rId55" Type="http://schemas.openxmlformats.org/officeDocument/2006/relationships/image" Target="../media/image1435.png"/><Relationship Id="rId76" Type="http://schemas.openxmlformats.org/officeDocument/2006/relationships/customXml" Target="../ink/ink1461.xml"/><Relationship Id="rId97" Type="http://schemas.openxmlformats.org/officeDocument/2006/relationships/image" Target="../media/image1456.png"/><Relationship Id="rId120" Type="http://schemas.openxmlformats.org/officeDocument/2006/relationships/customXml" Target="../ink/ink1483.xml"/><Relationship Id="rId141" Type="http://schemas.openxmlformats.org/officeDocument/2006/relationships/image" Target="../media/image1477.png"/><Relationship Id="rId7" Type="http://schemas.openxmlformats.org/officeDocument/2006/relationships/image" Target="../media/image1411.png"/><Relationship Id="rId162" Type="http://schemas.openxmlformats.org/officeDocument/2006/relationships/customXml" Target="../ink/ink1504.xml"/><Relationship Id="rId183" Type="http://schemas.openxmlformats.org/officeDocument/2006/relationships/image" Target="../media/image1498.png"/><Relationship Id="rId218" Type="http://schemas.openxmlformats.org/officeDocument/2006/relationships/customXml" Target="../ink/ink1532.xml"/><Relationship Id="rId239" Type="http://schemas.openxmlformats.org/officeDocument/2006/relationships/image" Target="../media/image1526.png"/><Relationship Id="rId250" Type="http://schemas.openxmlformats.org/officeDocument/2006/relationships/customXml" Target="../ink/ink1548.xml"/><Relationship Id="rId271" Type="http://schemas.openxmlformats.org/officeDocument/2006/relationships/image" Target="../media/image1542.png"/><Relationship Id="rId292" Type="http://schemas.openxmlformats.org/officeDocument/2006/relationships/customXml" Target="../ink/ink1569.xml"/><Relationship Id="rId24" Type="http://schemas.openxmlformats.org/officeDocument/2006/relationships/customXml" Target="../ink/ink1435.xml"/><Relationship Id="rId45" Type="http://schemas.openxmlformats.org/officeDocument/2006/relationships/image" Target="../media/image1430.png"/><Relationship Id="rId66" Type="http://schemas.openxmlformats.org/officeDocument/2006/relationships/customXml" Target="../ink/ink1456.xml"/><Relationship Id="rId87" Type="http://schemas.openxmlformats.org/officeDocument/2006/relationships/image" Target="../media/image1451.png"/><Relationship Id="rId110" Type="http://schemas.openxmlformats.org/officeDocument/2006/relationships/customXml" Target="../ink/ink1478.xml"/><Relationship Id="rId131" Type="http://schemas.openxmlformats.org/officeDocument/2006/relationships/image" Target="../media/image1472.png"/><Relationship Id="rId152" Type="http://schemas.openxmlformats.org/officeDocument/2006/relationships/customXml" Target="../ink/ink1499.xml"/><Relationship Id="rId173" Type="http://schemas.openxmlformats.org/officeDocument/2006/relationships/image" Target="../media/image1493.png"/><Relationship Id="rId194" Type="http://schemas.openxmlformats.org/officeDocument/2006/relationships/customXml" Target="../ink/ink1520.xml"/><Relationship Id="rId208" Type="http://schemas.openxmlformats.org/officeDocument/2006/relationships/customXml" Target="../ink/ink1527.xml"/><Relationship Id="rId229" Type="http://schemas.openxmlformats.org/officeDocument/2006/relationships/image" Target="../media/image1521.png"/><Relationship Id="rId240" Type="http://schemas.openxmlformats.org/officeDocument/2006/relationships/customXml" Target="../ink/ink1543.xml"/><Relationship Id="rId261" Type="http://schemas.openxmlformats.org/officeDocument/2006/relationships/image" Target="../media/image1537.png"/><Relationship Id="rId14" Type="http://schemas.openxmlformats.org/officeDocument/2006/relationships/customXml" Target="../ink/ink1430.xml"/><Relationship Id="rId35" Type="http://schemas.openxmlformats.org/officeDocument/2006/relationships/image" Target="../media/image1425.png"/><Relationship Id="rId56" Type="http://schemas.openxmlformats.org/officeDocument/2006/relationships/customXml" Target="../ink/ink1451.xml"/><Relationship Id="rId77" Type="http://schemas.openxmlformats.org/officeDocument/2006/relationships/image" Target="../media/image1446.png"/><Relationship Id="rId100" Type="http://schemas.openxmlformats.org/officeDocument/2006/relationships/customXml" Target="../ink/ink1473.xml"/><Relationship Id="rId282" Type="http://schemas.openxmlformats.org/officeDocument/2006/relationships/customXml" Target="../ink/ink1564.xml"/><Relationship Id="rId8" Type="http://schemas.openxmlformats.org/officeDocument/2006/relationships/customXml" Target="../ink/ink1427.xml"/><Relationship Id="rId98" Type="http://schemas.openxmlformats.org/officeDocument/2006/relationships/customXml" Target="../ink/ink1472.xml"/><Relationship Id="rId121" Type="http://schemas.openxmlformats.org/officeDocument/2006/relationships/image" Target="../media/image1467.png"/><Relationship Id="rId142" Type="http://schemas.openxmlformats.org/officeDocument/2006/relationships/customXml" Target="../ink/ink1494.xml"/><Relationship Id="rId163" Type="http://schemas.openxmlformats.org/officeDocument/2006/relationships/image" Target="../media/image1488.png"/><Relationship Id="rId184" Type="http://schemas.openxmlformats.org/officeDocument/2006/relationships/customXml" Target="../ink/ink1515.xml"/><Relationship Id="rId219" Type="http://schemas.openxmlformats.org/officeDocument/2006/relationships/image" Target="../media/image1516.png"/><Relationship Id="rId230" Type="http://schemas.openxmlformats.org/officeDocument/2006/relationships/customXml" Target="../ink/ink1538.xml"/><Relationship Id="rId251" Type="http://schemas.openxmlformats.org/officeDocument/2006/relationships/image" Target="../media/image1532.png"/><Relationship Id="rId25" Type="http://schemas.openxmlformats.org/officeDocument/2006/relationships/image" Target="../media/image1420.png"/><Relationship Id="rId46" Type="http://schemas.openxmlformats.org/officeDocument/2006/relationships/customXml" Target="../ink/ink1446.xml"/><Relationship Id="rId67" Type="http://schemas.openxmlformats.org/officeDocument/2006/relationships/image" Target="../media/image1441.png"/><Relationship Id="rId272" Type="http://schemas.openxmlformats.org/officeDocument/2006/relationships/customXml" Target="../ink/ink1559.xml"/><Relationship Id="rId293" Type="http://schemas.openxmlformats.org/officeDocument/2006/relationships/image" Target="../media/image1553.png"/><Relationship Id="rId88" Type="http://schemas.openxmlformats.org/officeDocument/2006/relationships/customXml" Target="../ink/ink1467.xml"/><Relationship Id="rId111" Type="http://schemas.openxmlformats.org/officeDocument/2006/relationships/image" Target="../media/image1462.png"/><Relationship Id="rId132" Type="http://schemas.openxmlformats.org/officeDocument/2006/relationships/customXml" Target="../ink/ink1489.xml"/><Relationship Id="rId153" Type="http://schemas.openxmlformats.org/officeDocument/2006/relationships/image" Target="../media/image1483.png"/><Relationship Id="rId174" Type="http://schemas.openxmlformats.org/officeDocument/2006/relationships/customXml" Target="../ink/ink1510.xml"/><Relationship Id="rId195" Type="http://schemas.openxmlformats.org/officeDocument/2006/relationships/image" Target="../media/image1504.png"/><Relationship Id="rId209" Type="http://schemas.openxmlformats.org/officeDocument/2006/relationships/image" Target="../media/image1511.png"/><Relationship Id="rId220" Type="http://schemas.openxmlformats.org/officeDocument/2006/relationships/customXml" Target="../ink/ink1533.xml"/><Relationship Id="rId241" Type="http://schemas.openxmlformats.org/officeDocument/2006/relationships/image" Target="../media/image1527.png"/><Relationship Id="rId15" Type="http://schemas.openxmlformats.org/officeDocument/2006/relationships/image" Target="../media/image1415.png"/><Relationship Id="rId36" Type="http://schemas.openxmlformats.org/officeDocument/2006/relationships/customXml" Target="../ink/ink1441.xml"/><Relationship Id="rId57" Type="http://schemas.openxmlformats.org/officeDocument/2006/relationships/image" Target="../media/image1436.png"/><Relationship Id="rId262" Type="http://schemas.openxmlformats.org/officeDocument/2006/relationships/customXml" Target="../ink/ink1554.xml"/><Relationship Id="rId283" Type="http://schemas.openxmlformats.org/officeDocument/2006/relationships/image" Target="../media/image1548.png"/><Relationship Id="rId78" Type="http://schemas.openxmlformats.org/officeDocument/2006/relationships/customXml" Target="../ink/ink1462.xml"/><Relationship Id="rId99" Type="http://schemas.openxmlformats.org/officeDocument/2006/relationships/image" Target="../media/image396.png"/><Relationship Id="rId101" Type="http://schemas.openxmlformats.org/officeDocument/2006/relationships/image" Target="../media/image1457.png"/><Relationship Id="rId122" Type="http://schemas.openxmlformats.org/officeDocument/2006/relationships/customXml" Target="../ink/ink1484.xml"/><Relationship Id="rId143" Type="http://schemas.openxmlformats.org/officeDocument/2006/relationships/image" Target="../media/image1478.png"/><Relationship Id="rId164" Type="http://schemas.openxmlformats.org/officeDocument/2006/relationships/customXml" Target="../ink/ink1505.xml"/><Relationship Id="rId185" Type="http://schemas.openxmlformats.org/officeDocument/2006/relationships/image" Target="../media/image1499.png"/><Relationship Id="rId9" Type="http://schemas.openxmlformats.org/officeDocument/2006/relationships/image" Target="../media/image1412.png"/><Relationship Id="rId210" Type="http://schemas.openxmlformats.org/officeDocument/2006/relationships/customXml" Target="../ink/ink1528.xml"/><Relationship Id="rId26" Type="http://schemas.openxmlformats.org/officeDocument/2006/relationships/customXml" Target="../ink/ink1436.xml"/><Relationship Id="rId231" Type="http://schemas.openxmlformats.org/officeDocument/2006/relationships/image" Target="../media/image1522.png"/><Relationship Id="rId252" Type="http://schemas.openxmlformats.org/officeDocument/2006/relationships/customXml" Target="../ink/ink1549.xml"/><Relationship Id="rId273" Type="http://schemas.openxmlformats.org/officeDocument/2006/relationships/image" Target="../media/image1543.png"/><Relationship Id="rId294" Type="http://schemas.openxmlformats.org/officeDocument/2006/relationships/customXml" Target="../ink/ink1570.xml"/><Relationship Id="rId47" Type="http://schemas.openxmlformats.org/officeDocument/2006/relationships/image" Target="../media/image1431.png"/><Relationship Id="rId68" Type="http://schemas.openxmlformats.org/officeDocument/2006/relationships/customXml" Target="../ink/ink1457.xml"/><Relationship Id="rId89" Type="http://schemas.openxmlformats.org/officeDocument/2006/relationships/image" Target="../media/image1452.png"/><Relationship Id="rId112" Type="http://schemas.openxmlformats.org/officeDocument/2006/relationships/customXml" Target="../ink/ink1479.xml"/><Relationship Id="rId133" Type="http://schemas.openxmlformats.org/officeDocument/2006/relationships/image" Target="../media/image1473.png"/><Relationship Id="rId154" Type="http://schemas.openxmlformats.org/officeDocument/2006/relationships/customXml" Target="../ink/ink1500.xml"/><Relationship Id="rId175" Type="http://schemas.openxmlformats.org/officeDocument/2006/relationships/image" Target="../media/image1494.png"/><Relationship Id="rId196" Type="http://schemas.openxmlformats.org/officeDocument/2006/relationships/customXml" Target="../ink/ink1521.xml"/><Relationship Id="rId200" Type="http://schemas.openxmlformats.org/officeDocument/2006/relationships/customXml" Target="../ink/ink1523.xml"/><Relationship Id="rId16" Type="http://schemas.openxmlformats.org/officeDocument/2006/relationships/customXml" Target="../ink/ink1431.xml"/><Relationship Id="rId221" Type="http://schemas.openxmlformats.org/officeDocument/2006/relationships/image" Target="../media/image1517.png"/><Relationship Id="rId242" Type="http://schemas.openxmlformats.org/officeDocument/2006/relationships/customXml" Target="../ink/ink1544.xml"/><Relationship Id="rId263" Type="http://schemas.openxmlformats.org/officeDocument/2006/relationships/image" Target="../media/image1538.png"/><Relationship Id="rId284" Type="http://schemas.openxmlformats.org/officeDocument/2006/relationships/customXml" Target="../ink/ink1565.xml"/><Relationship Id="rId37" Type="http://schemas.openxmlformats.org/officeDocument/2006/relationships/image" Target="../media/image1426.png"/><Relationship Id="rId58" Type="http://schemas.openxmlformats.org/officeDocument/2006/relationships/customXml" Target="../ink/ink1452.xml"/><Relationship Id="rId79" Type="http://schemas.openxmlformats.org/officeDocument/2006/relationships/image" Target="../media/image1447.png"/><Relationship Id="rId102" Type="http://schemas.openxmlformats.org/officeDocument/2006/relationships/customXml" Target="../ink/ink1474.xml"/><Relationship Id="rId123" Type="http://schemas.openxmlformats.org/officeDocument/2006/relationships/image" Target="../media/image1468.png"/><Relationship Id="rId144" Type="http://schemas.openxmlformats.org/officeDocument/2006/relationships/customXml" Target="../ink/ink1495.xml"/><Relationship Id="rId90" Type="http://schemas.openxmlformats.org/officeDocument/2006/relationships/customXml" Target="../ink/ink1468.xml"/><Relationship Id="rId165" Type="http://schemas.openxmlformats.org/officeDocument/2006/relationships/image" Target="../media/image1489.png"/><Relationship Id="rId186" Type="http://schemas.openxmlformats.org/officeDocument/2006/relationships/customXml" Target="../ink/ink1516.xml"/><Relationship Id="rId211" Type="http://schemas.openxmlformats.org/officeDocument/2006/relationships/image" Target="../media/image1512.png"/><Relationship Id="rId232" Type="http://schemas.openxmlformats.org/officeDocument/2006/relationships/customXml" Target="../ink/ink1539.xml"/><Relationship Id="rId253" Type="http://schemas.openxmlformats.org/officeDocument/2006/relationships/image" Target="../media/image1533.png"/><Relationship Id="rId274" Type="http://schemas.openxmlformats.org/officeDocument/2006/relationships/customXml" Target="../ink/ink1560.xml"/><Relationship Id="rId295" Type="http://schemas.openxmlformats.org/officeDocument/2006/relationships/image" Target="../media/image1554.png"/><Relationship Id="rId27" Type="http://schemas.openxmlformats.org/officeDocument/2006/relationships/image" Target="../media/image1421.png"/><Relationship Id="rId48" Type="http://schemas.openxmlformats.org/officeDocument/2006/relationships/customXml" Target="../ink/ink1447.xml"/><Relationship Id="rId69" Type="http://schemas.openxmlformats.org/officeDocument/2006/relationships/image" Target="../media/image1442.png"/><Relationship Id="rId113" Type="http://schemas.openxmlformats.org/officeDocument/2006/relationships/image" Target="../media/image1463.png"/><Relationship Id="rId134" Type="http://schemas.openxmlformats.org/officeDocument/2006/relationships/customXml" Target="../ink/ink1490.xml"/><Relationship Id="rId80" Type="http://schemas.openxmlformats.org/officeDocument/2006/relationships/customXml" Target="../ink/ink1463.xml"/><Relationship Id="rId155" Type="http://schemas.openxmlformats.org/officeDocument/2006/relationships/image" Target="../media/image1484.png"/><Relationship Id="rId176" Type="http://schemas.openxmlformats.org/officeDocument/2006/relationships/customXml" Target="../ink/ink1511.xml"/><Relationship Id="rId197" Type="http://schemas.openxmlformats.org/officeDocument/2006/relationships/image" Target="../media/image1505.png"/><Relationship Id="rId201" Type="http://schemas.openxmlformats.org/officeDocument/2006/relationships/image" Target="../media/image1507.png"/><Relationship Id="rId222" Type="http://schemas.openxmlformats.org/officeDocument/2006/relationships/customXml" Target="../ink/ink1534.xml"/><Relationship Id="rId243" Type="http://schemas.openxmlformats.org/officeDocument/2006/relationships/image" Target="../media/image1528.png"/><Relationship Id="rId264" Type="http://schemas.openxmlformats.org/officeDocument/2006/relationships/customXml" Target="../ink/ink1555.xml"/><Relationship Id="rId285" Type="http://schemas.openxmlformats.org/officeDocument/2006/relationships/image" Target="../media/image1549.png"/><Relationship Id="rId17" Type="http://schemas.openxmlformats.org/officeDocument/2006/relationships/image" Target="../media/image1416.png"/><Relationship Id="rId38" Type="http://schemas.openxmlformats.org/officeDocument/2006/relationships/customXml" Target="../ink/ink1442.xml"/><Relationship Id="rId59" Type="http://schemas.openxmlformats.org/officeDocument/2006/relationships/image" Target="../media/image1437.png"/><Relationship Id="rId103" Type="http://schemas.openxmlformats.org/officeDocument/2006/relationships/image" Target="../media/image1458.png"/><Relationship Id="rId124" Type="http://schemas.openxmlformats.org/officeDocument/2006/relationships/customXml" Target="../ink/ink1485.xml"/><Relationship Id="rId70" Type="http://schemas.openxmlformats.org/officeDocument/2006/relationships/customXml" Target="../ink/ink1458.xml"/><Relationship Id="rId91" Type="http://schemas.openxmlformats.org/officeDocument/2006/relationships/image" Target="../media/image1453.png"/><Relationship Id="rId145" Type="http://schemas.openxmlformats.org/officeDocument/2006/relationships/image" Target="../media/image1479.png"/><Relationship Id="rId166" Type="http://schemas.openxmlformats.org/officeDocument/2006/relationships/customXml" Target="../ink/ink1506.xml"/><Relationship Id="rId187" Type="http://schemas.openxmlformats.org/officeDocument/2006/relationships/image" Target="../media/image1500.png"/><Relationship Id="rId1" Type="http://schemas.openxmlformats.org/officeDocument/2006/relationships/slideLayout" Target="../slideLayouts/slideLayout7.xml"/><Relationship Id="rId212" Type="http://schemas.openxmlformats.org/officeDocument/2006/relationships/customXml" Target="../ink/ink1529.xml"/><Relationship Id="rId233" Type="http://schemas.openxmlformats.org/officeDocument/2006/relationships/image" Target="../media/image1523.png"/><Relationship Id="rId254" Type="http://schemas.openxmlformats.org/officeDocument/2006/relationships/customXml" Target="../ink/ink1550.xml"/><Relationship Id="rId28" Type="http://schemas.openxmlformats.org/officeDocument/2006/relationships/customXml" Target="../ink/ink1437.xml"/><Relationship Id="rId49" Type="http://schemas.openxmlformats.org/officeDocument/2006/relationships/image" Target="../media/image1432.png"/><Relationship Id="rId114" Type="http://schemas.openxmlformats.org/officeDocument/2006/relationships/customXml" Target="../ink/ink1480.xml"/><Relationship Id="rId275" Type="http://schemas.openxmlformats.org/officeDocument/2006/relationships/image" Target="../media/image1544.png"/><Relationship Id="rId296" Type="http://schemas.openxmlformats.org/officeDocument/2006/relationships/customXml" Target="../ink/ink1571.xml"/><Relationship Id="rId60" Type="http://schemas.openxmlformats.org/officeDocument/2006/relationships/customXml" Target="../ink/ink1453.xml"/><Relationship Id="rId81" Type="http://schemas.openxmlformats.org/officeDocument/2006/relationships/image" Target="../media/image1448.png"/><Relationship Id="rId135" Type="http://schemas.openxmlformats.org/officeDocument/2006/relationships/image" Target="../media/image1474.png"/><Relationship Id="rId156" Type="http://schemas.openxmlformats.org/officeDocument/2006/relationships/customXml" Target="../ink/ink1501.xml"/><Relationship Id="rId177" Type="http://schemas.openxmlformats.org/officeDocument/2006/relationships/image" Target="../media/image1495.png"/><Relationship Id="rId198" Type="http://schemas.openxmlformats.org/officeDocument/2006/relationships/customXml" Target="../ink/ink1522.xml"/><Relationship Id="rId202" Type="http://schemas.openxmlformats.org/officeDocument/2006/relationships/customXml" Target="../ink/ink1524.xml"/><Relationship Id="rId223" Type="http://schemas.openxmlformats.org/officeDocument/2006/relationships/image" Target="../media/image1518.png"/><Relationship Id="rId244" Type="http://schemas.openxmlformats.org/officeDocument/2006/relationships/customXml" Target="../ink/ink1545.xml"/><Relationship Id="rId18" Type="http://schemas.openxmlformats.org/officeDocument/2006/relationships/customXml" Target="../ink/ink1432.xml"/><Relationship Id="rId39" Type="http://schemas.openxmlformats.org/officeDocument/2006/relationships/image" Target="../media/image1427.png"/><Relationship Id="rId265" Type="http://schemas.openxmlformats.org/officeDocument/2006/relationships/image" Target="../media/image1539.png"/><Relationship Id="rId286" Type="http://schemas.openxmlformats.org/officeDocument/2006/relationships/customXml" Target="../ink/ink1566.xml"/><Relationship Id="rId50" Type="http://schemas.openxmlformats.org/officeDocument/2006/relationships/customXml" Target="../ink/ink1448.xml"/><Relationship Id="rId104" Type="http://schemas.openxmlformats.org/officeDocument/2006/relationships/customXml" Target="../ink/ink1475.xml"/><Relationship Id="rId125" Type="http://schemas.openxmlformats.org/officeDocument/2006/relationships/image" Target="../media/image1469.png"/><Relationship Id="rId146" Type="http://schemas.openxmlformats.org/officeDocument/2006/relationships/customXml" Target="../ink/ink1496.xml"/><Relationship Id="rId167" Type="http://schemas.openxmlformats.org/officeDocument/2006/relationships/image" Target="../media/image1490.png"/><Relationship Id="rId188" Type="http://schemas.openxmlformats.org/officeDocument/2006/relationships/customXml" Target="../ink/ink1517.xml"/><Relationship Id="rId71" Type="http://schemas.openxmlformats.org/officeDocument/2006/relationships/image" Target="../media/image1443.png"/><Relationship Id="rId92" Type="http://schemas.openxmlformats.org/officeDocument/2006/relationships/customXml" Target="../ink/ink1469.xml"/><Relationship Id="rId213" Type="http://schemas.openxmlformats.org/officeDocument/2006/relationships/image" Target="../media/image1513.png"/><Relationship Id="rId234" Type="http://schemas.openxmlformats.org/officeDocument/2006/relationships/customXml" Target="../ink/ink1540.xml"/><Relationship Id="rId2" Type="http://schemas.openxmlformats.org/officeDocument/2006/relationships/image" Target="../media/image968.png"/><Relationship Id="rId29" Type="http://schemas.openxmlformats.org/officeDocument/2006/relationships/image" Target="../media/image1422.png"/><Relationship Id="rId255" Type="http://schemas.openxmlformats.org/officeDocument/2006/relationships/image" Target="../media/image1534.png"/><Relationship Id="rId276" Type="http://schemas.openxmlformats.org/officeDocument/2006/relationships/customXml" Target="../ink/ink1561.xml"/><Relationship Id="rId297" Type="http://schemas.openxmlformats.org/officeDocument/2006/relationships/image" Target="../media/image1555.png"/><Relationship Id="rId40" Type="http://schemas.openxmlformats.org/officeDocument/2006/relationships/customXml" Target="../ink/ink1443.xml"/><Relationship Id="rId115" Type="http://schemas.openxmlformats.org/officeDocument/2006/relationships/image" Target="../media/image1464.png"/><Relationship Id="rId136" Type="http://schemas.openxmlformats.org/officeDocument/2006/relationships/customXml" Target="../ink/ink1491.xml"/><Relationship Id="rId157" Type="http://schemas.openxmlformats.org/officeDocument/2006/relationships/image" Target="../media/image1485.png"/><Relationship Id="rId178" Type="http://schemas.openxmlformats.org/officeDocument/2006/relationships/customXml" Target="../ink/ink1512.xml"/><Relationship Id="rId61" Type="http://schemas.openxmlformats.org/officeDocument/2006/relationships/image" Target="../media/image1438.png"/><Relationship Id="rId82" Type="http://schemas.openxmlformats.org/officeDocument/2006/relationships/customXml" Target="../ink/ink1464.xml"/><Relationship Id="rId199" Type="http://schemas.openxmlformats.org/officeDocument/2006/relationships/image" Target="../media/image1506.png"/><Relationship Id="rId203" Type="http://schemas.openxmlformats.org/officeDocument/2006/relationships/image" Target="../media/image1508.png"/><Relationship Id="rId19" Type="http://schemas.openxmlformats.org/officeDocument/2006/relationships/image" Target="../media/image1417.png"/><Relationship Id="rId224" Type="http://schemas.openxmlformats.org/officeDocument/2006/relationships/customXml" Target="../ink/ink1535.xml"/><Relationship Id="rId245" Type="http://schemas.openxmlformats.org/officeDocument/2006/relationships/image" Target="../media/image1529.png"/><Relationship Id="rId266" Type="http://schemas.openxmlformats.org/officeDocument/2006/relationships/customXml" Target="../ink/ink1556.xml"/><Relationship Id="rId287" Type="http://schemas.openxmlformats.org/officeDocument/2006/relationships/image" Target="../media/image1550.png"/><Relationship Id="rId30" Type="http://schemas.openxmlformats.org/officeDocument/2006/relationships/customXml" Target="../ink/ink1438.xml"/><Relationship Id="rId105" Type="http://schemas.openxmlformats.org/officeDocument/2006/relationships/image" Target="../media/image1459.png"/><Relationship Id="rId126" Type="http://schemas.openxmlformats.org/officeDocument/2006/relationships/customXml" Target="../ink/ink1486.xml"/><Relationship Id="rId147" Type="http://schemas.openxmlformats.org/officeDocument/2006/relationships/image" Target="../media/image1480.png"/><Relationship Id="rId168" Type="http://schemas.openxmlformats.org/officeDocument/2006/relationships/customXml" Target="../ink/ink1507.xml"/><Relationship Id="rId51" Type="http://schemas.openxmlformats.org/officeDocument/2006/relationships/image" Target="../media/image1433.png"/><Relationship Id="rId72" Type="http://schemas.openxmlformats.org/officeDocument/2006/relationships/customXml" Target="../ink/ink1459.xml"/><Relationship Id="rId93" Type="http://schemas.openxmlformats.org/officeDocument/2006/relationships/image" Target="../media/image1454.png"/><Relationship Id="rId189" Type="http://schemas.openxmlformats.org/officeDocument/2006/relationships/image" Target="../media/image1501.png"/><Relationship Id="rId3" Type="http://schemas.openxmlformats.org/officeDocument/2006/relationships/image" Target="../media/image1219.png"/><Relationship Id="rId214" Type="http://schemas.openxmlformats.org/officeDocument/2006/relationships/customXml" Target="../ink/ink1530.xml"/><Relationship Id="rId235" Type="http://schemas.openxmlformats.org/officeDocument/2006/relationships/image" Target="../media/image1524.png"/><Relationship Id="rId256" Type="http://schemas.openxmlformats.org/officeDocument/2006/relationships/customXml" Target="../ink/ink1551.xml"/><Relationship Id="rId277" Type="http://schemas.openxmlformats.org/officeDocument/2006/relationships/image" Target="../media/image1545.png"/><Relationship Id="rId116" Type="http://schemas.openxmlformats.org/officeDocument/2006/relationships/customXml" Target="../ink/ink1481.xml"/><Relationship Id="rId137" Type="http://schemas.openxmlformats.org/officeDocument/2006/relationships/image" Target="../media/image1475.png"/><Relationship Id="rId158" Type="http://schemas.openxmlformats.org/officeDocument/2006/relationships/customXml" Target="../ink/ink1502.xml"/><Relationship Id="rId20" Type="http://schemas.openxmlformats.org/officeDocument/2006/relationships/customXml" Target="../ink/ink1433.xml"/><Relationship Id="rId41" Type="http://schemas.openxmlformats.org/officeDocument/2006/relationships/image" Target="../media/image1428.png"/><Relationship Id="rId62" Type="http://schemas.openxmlformats.org/officeDocument/2006/relationships/customXml" Target="../ink/ink1454.xml"/><Relationship Id="rId83" Type="http://schemas.openxmlformats.org/officeDocument/2006/relationships/image" Target="../media/image1449.png"/><Relationship Id="rId179" Type="http://schemas.openxmlformats.org/officeDocument/2006/relationships/image" Target="../media/image1496.png"/><Relationship Id="rId190" Type="http://schemas.openxmlformats.org/officeDocument/2006/relationships/customXml" Target="../ink/ink1518.xml"/><Relationship Id="rId204" Type="http://schemas.openxmlformats.org/officeDocument/2006/relationships/customXml" Target="../ink/ink1525.xml"/><Relationship Id="rId225" Type="http://schemas.openxmlformats.org/officeDocument/2006/relationships/image" Target="../media/image1519.png"/><Relationship Id="rId246" Type="http://schemas.openxmlformats.org/officeDocument/2006/relationships/customXml" Target="../ink/ink1546.xml"/><Relationship Id="rId267" Type="http://schemas.openxmlformats.org/officeDocument/2006/relationships/image" Target="../media/image1540.png"/><Relationship Id="rId288" Type="http://schemas.openxmlformats.org/officeDocument/2006/relationships/customXml" Target="../ink/ink1567.xml"/><Relationship Id="rId106" Type="http://schemas.openxmlformats.org/officeDocument/2006/relationships/customXml" Target="../ink/ink1476.xml"/><Relationship Id="rId127" Type="http://schemas.openxmlformats.org/officeDocument/2006/relationships/image" Target="../media/image1470.png"/><Relationship Id="rId10" Type="http://schemas.openxmlformats.org/officeDocument/2006/relationships/customXml" Target="../ink/ink1428.xml"/><Relationship Id="rId31" Type="http://schemas.openxmlformats.org/officeDocument/2006/relationships/image" Target="../media/image1423.png"/><Relationship Id="rId52" Type="http://schemas.openxmlformats.org/officeDocument/2006/relationships/customXml" Target="../ink/ink1449.xml"/><Relationship Id="rId73" Type="http://schemas.openxmlformats.org/officeDocument/2006/relationships/image" Target="../media/image1444.png"/><Relationship Id="rId94" Type="http://schemas.openxmlformats.org/officeDocument/2006/relationships/customXml" Target="../ink/ink1470.xml"/><Relationship Id="rId148" Type="http://schemas.openxmlformats.org/officeDocument/2006/relationships/customXml" Target="../ink/ink1497.xml"/><Relationship Id="rId169" Type="http://schemas.openxmlformats.org/officeDocument/2006/relationships/image" Target="../media/image1491.png"/><Relationship Id="rId4" Type="http://schemas.openxmlformats.org/officeDocument/2006/relationships/customXml" Target="../ink/ink1425.xml"/><Relationship Id="rId180" Type="http://schemas.openxmlformats.org/officeDocument/2006/relationships/customXml" Target="../ink/ink1513.xml"/><Relationship Id="rId215" Type="http://schemas.openxmlformats.org/officeDocument/2006/relationships/image" Target="../media/image1514.png"/><Relationship Id="rId236" Type="http://schemas.openxmlformats.org/officeDocument/2006/relationships/customXml" Target="../ink/ink1541.xml"/><Relationship Id="rId257" Type="http://schemas.openxmlformats.org/officeDocument/2006/relationships/image" Target="../media/image1535.png"/><Relationship Id="rId278" Type="http://schemas.openxmlformats.org/officeDocument/2006/relationships/customXml" Target="../ink/ink1562.xml"/><Relationship Id="rId42" Type="http://schemas.openxmlformats.org/officeDocument/2006/relationships/customXml" Target="../ink/ink1444.xml"/><Relationship Id="rId84" Type="http://schemas.openxmlformats.org/officeDocument/2006/relationships/customXml" Target="../ink/ink1465.xml"/><Relationship Id="rId138" Type="http://schemas.openxmlformats.org/officeDocument/2006/relationships/customXml" Target="../ink/ink1492.xml"/><Relationship Id="rId191" Type="http://schemas.openxmlformats.org/officeDocument/2006/relationships/image" Target="../media/image1502.png"/><Relationship Id="rId205" Type="http://schemas.openxmlformats.org/officeDocument/2006/relationships/image" Target="../media/image1509.png"/><Relationship Id="rId247" Type="http://schemas.openxmlformats.org/officeDocument/2006/relationships/image" Target="../media/image1530.png"/><Relationship Id="rId107" Type="http://schemas.openxmlformats.org/officeDocument/2006/relationships/image" Target="../media/image1460.png"/><Relationship Id="rId289" Type="http://schemas.openxmlformats.org/officeDocument/2006/relationships/image" Target="../media/image1551.png"/><Relationship Id="rId11" Type="http://schemas.openxmlformats.org/officeDocument/2006/relationships/image" Target="../media/image1413.png"/><Relationship Id="rId53" Type="http://schemas.openxmlformats.org/officeDocument/2006/relationships/image" Target="../media/image1434.png"/><Relationship Id="rId149" Type="http://schemas.openxmlformats.org/officeDocument/2006/relationships/image" Target="../media/image1481.png"/><Relationship Id="rId95" Type="http://schemas.openxmlformats.org/officeDocument/2006/relationships/image" Target="../media/image1455.png"/><Relationship Id="rId160" Type="http://schemas.openxmlformats.org/officeDocument/2006/relationships/customXml" Target="../ink/ink1503.xml"/><Relationship Id="rId216" Type="http://schemas.openxmlformats.org/officeDocument/2006/relationships/customXml" Target="../ink/ink1531.xml"/><Relationship Id="rId258" Type="http://schemas.openxmlformats.org/officeDocument/2006/relationships/customXml" Target="../ink/ink1552.xml"/><Relationship Id="rId22" Type="http://schemas.openxmlformats.org/officeDocument/2006/relationships/customXml" Target="../ink/ink1434.xml"/><Relationship Id="rId64" Type="http://schemas.openxmlformats.org/officeDocument/2006/relationships/customXml" Target="../ink/ink1455.xml"/><Relationship Id="rId118" Type="http://schemas.openxmlformats.org/officeDocument/2006/relationships/customXml" Target="../ink/ink1482.xml"/><Relationship Id="rId171" Type="http://schemas.openxmlformats.org/officeDocument/2006/relationships/image" Target="../media/image1492.png"/><Relationship Id="rId227" Type="http://schemas.openxmlformats.org/officeDocument/2006/relationships/image" Target="../media/image1520.png"/><Relationship Id="rId269" Type="http://schemas.openxmlformats.org/officeDocument/2006/relationships/image" Target="../media/image1541.png"/><Relationship Id="rId33" Type="http://schemas.openxmlformats.org/officeDocument/2006/relationships/image" Target="../media/image1424.png"/><Relationship Id="rId129" Type="http://schemas.openxmlformats.org/officeDocument/2006/relationships/image" Target="../media/image1471.png"/><Relationship Id="rId280" Type="http://schemas.openxmlformats.org/officeDocument/2006/relationships/customXml" Target="../ink/ink1563.xml"/></Relationships>
</file>

<file path=ppt/slides/_rels/slide42.xml.rels><?xml version="1.0" encoding="UTF-8" standalone="yes"?>
<Relationships xmlns="http://schemas.openxmlformats.org/package/2006/relationships"><Relationship Id="rId3" Type="http://schemas.openxmlformats.org/officeDocument/2006/relationships/customXml" Target="../ink/ink1572.xml"/><Relationship Id="rId2" Type="http://schemas.openxmlformats.org/officeDocument/2006/relationships/image" Target="../media/image1385.png"/><Relationship Id="rId1" Type="http://schemas.openxmlformats.org/officeDocument/2006/relationships/slideLayout" Target="../slideLayouts/slideLayout7.xml"/><Relationship Id="rId4" Type="http://schemas.openxmlformats.org/officeDocument/2006/relationships/image" Target="../media/image1386.emf"/></Relationships>
</file>

<file path=ppt/slides/_rels/slide43.xml.rels><?xml version="1.0" encoding="UTF-8" standalone="yes"?>
<Relationships xmlns="http://schemas.openxmlformats.org/package/2006/relationships"><Relationship Id="rId3" Type="http://schemas.openxmlformats.org/officeDocument/2006/relationships/customXml" Target="../ink/ink1573.xml"/><Relationship Id="rId2" Type="http://schemas.openxmlformats.org/officeDocument/2006/relationships/image" Target="../media/image1409.png"/><Relationship Id="rId1" Type="http://schemas.openxmlformats.org/officeDocument/2006/relationships/slideLayout" Target="../slideLayouts/slideLayout7.xml"/><Relationship Id="rId4" Type="http://schemas.openxmlformats.org/officeDocument/2006/relationships/image" Target="../media/image1410.emf"/></Relationships>
</file>

<file path=ppt/slides/_rels/slide44.xml.rels><?xml version="1.0" encoding="UTF-8" standalone="yes"?>
<Relationships xmlns="http://schemas.openxmlformats.org/package/2006/relationships"><Relationship Id="rId13" Type="http://schemas.openxmlformats.org/officeDocument/2006/relationships/customXml" Target="../ink/ink1578.xml"/><Relationship Id="rId18" Type="http://schemas.openxmlformats.org/officeDocument/2006/relationships/image" Target="../media/image1567.png"/><Relationship Id="rId26" Type="http://schemas.openxmlformats.org/officeDocument/2006/relationships/image" Target="../media/image1571.png"/><Relationship Id="rId39" Type="http://schemas.openxmlformats.org/officeDocument/2006/relationships/customXml" Target="../ink/ink1591.xml"/><Relationship Id="rId21" Type="http://schemas.openxmlformats.org/officeDocument/2006/relationships/customXml" Target="../ink/ink1582.xml"/><Relationship Id="rId34" Type="http://schemas.openxmlformats.org/officeDocument/2006/relationships/image" Target="../media/image1575.png"/><Relationship Id="rId42" Type="http://schemas.openxmlformats.org/officeDocument/2006/relationships/image" Target="../media/image1579.png"/><Relationship Id="rId47" Type="http://schemas.openxmlformats.org/officeDocument/2006/relationships/customXml" Target="../ink/ink1595.xml"/><Relationship Id="rId50" Type="http://schemas.openxmlformats.org/officeDocument/2006/relationships/image" Target="../media/image1583.png"/><Relationship Id="rId55" Type="http://schemas.openxmlformats.org/officeDocument/2006/relationships/customXml" Target="../ink/ink1599.xml"/><Relationship Id="rId63" Type="http://schemas.openxmlformats.org/officeDocument/2006/relationships/customXml" Target="../ink/ink1603.xml"/><Relationship Id="rId7" Type="http://schemas.openxmlformats.org/officeDocument/2006/relationships/customXml" Target="../ink/ink1575.xml"/><Relationship Id="rId2" Type="http://schemas.openxmlformats.org/officeDocument/2006/relationships/image" Target="../media/image1556.png"/><Relationship Id="rId16" Type="http://schemas.openxmlformats.org/officeDocument/2006/relationships/image" Target="../media/image1566.png"/><Relationship Id="rId29" Type="http://schemas.openxmlformats.org/officeDocument/2006/relationships/customXml" Target="../ink/ink1586.xml"/><Relationship Id="rId11" Type="http://schemas.openxmlformats.org/officeDocument/2006/relationships/customXml" Target="../ink/ink1577.xml"/><Relationship Id="rId24" Type="http://schemas.openxmlformats.org/officeDocument/2006/relationships/image" Target="../media/image1570.png"/><Relationship Id="rId32" Type="http://schemas.openxmlformats.org/officeDocument/2006/relationships/image" Target="../media/image1574.png"/><Relationship Id="rId37" Type="http://schemas.openxmlformats.org/officeDocument/2006/relationships/customXml" Target="../ink/ink1590.xml"/><Relationship Id="rId40" Type="http://schemas.openxmlformats.org/officeDocument/2006/relationships/image" Target="../media/image1578.png"/><Relationship Id="rId45" Type="http://schemas.openxmlformats.org/officeDocument/2006/relationships/customXml" Target="../ink/ink1594.xml"/><Relationship Id="rId53" Type="http://schemas.openxmlformats.org/officeDocument/2006/relationships/customXml" Target="../ink/ink1598.xml"/><Relationship Id="rId58" Type="http://schemas.openxmlformats.org/officeDocument/2006/relationships/image" Target="../media/image1587.png"/><Relationship Id="rId5" Type="http://schemas.openxmlformats.org/officeDocument/2006/relationships/customXml" Target="../ink/ink1574.xml"/><Relationship Id="rId61" Type="http://schemas.openxmlformats.org/officeDocument/2006/relationships/customXml" Target="../ink/ink1602.xml"/><Relationship Id="rId19" Type="http://schemas.openxmlformats.org/officeDocument/2006/relationships/customXml" Target="../ink/ink1581.xml"/><Relationship Id="rId14" Type="http://schemas.openxmlformats.org/officeDocument/2006/relationships/image" Target="../media/image1565.png"/><Relationship Id="rId22" Type="http://schemas.openxmlformats.org/officeDocument/2006/relationships/image" Target="../media/image1569.png"/><Relationship Id="rId27" Type="http://schemas.openxmlformats.org/officeDocument/2006/relationships/customXml" Target="../ink/ink1585.xml"/><Relationship Id="rId30" Type="http://schemas.openxmlformats.org/officeDocument/2006/relationships/image" Target="../media/image1573.png"/><Relationship Id="rId35" Type="http://schemas.openxmlformats.org/officeDocument/2006/relationships/customXml" Target="../ink/ink1589.xml"/><Relationship Id="rId43" Type="http://schemas.openxmlformats.org/officeDocument/2006/relationships/customXml" Target="../ink/ink1593.xml"/><Relationship Id="rId48" Type="http://schemas.openxmlformats.org/officeDocument/2006/relationships/image" Target="../media/image1582.png"/><Relationship Id="rId56" Type="http://schemas.openxmlformats.org/officeDocument/2006/relationships/image" Target="../media/image1586.png"/><Relationship Id="rId64" Type="http://schemas.openxmlformats.org/officeDocument/2006/relationships/image" Target="../media/image1559.emf"/><Relationship Id="rId8" Type="http://schemas.openxmlformats.org/officeDocument/2006/relationships/image" Target="../media/image1562.png"/><Relationship Id="rId51" Type="http://schemas.openxmlformats.org/officeDocument/2006/relationships/customXml" Target="../ink/ink1597.xml"/><Relationship Id="rId3" Type="http://schemas.openxmlformats.org/officeDocument/2006/relationships/image" Target="../media/image1557.png"/><Relationship Id="rId12" Type="http://schemas.openxmlformats.org/officeDocument/2006/relationships/image" Target="../media/image1564.png"/><Relationship Id="rId17" Type="http://schemas.openxmlformats.org/officeDocument/2006/relationships/customXml" Target="../ink/ink1580.xml"/><Relationship Id="rId25" Type="http://schemas.openxmlformats.org/officeDocument/2006/relationships/customXml" Target="../ink/ink1584.xml"/><Relationship Id="rId33" Type="http://schemas.openxmlformats.org/officeDocument/2006/relationships/customXml" Target="../ink/ink1588.xml"/><Relationship Id="rId38" Type="http://schemas.openxmlformats.org/officeDocument/2006/relationships/image" Target="../media/image1577.png"/><Relationship Id="rId46" Type="http://schemas.openxmlformats.org/officeDocument/2006/relationships/image" Target="../media/image1581.png"/><Relationship Id="rId59" Type="http://schemas.openxmlformats.org/officeDocument/2006/relationships/customXml" Target="../ink/ink1601.xml"/><Relationship Id="rId20" Type="http://schemas.openxmlformats.org/officeDocument/2006/relationships/image" Target="../media/image1568.png"/><Relationship Id="rId41" Type="http://schemas.openxmlformats.org/officeDocument/2006/relationships/customXml" Target="../ink/ink1592.xml"/><Relationship Id="rId54" Type="http://schemas.openxmlformats.org/officeDocument/2006/relationships/image" Target="../media/image1585.png"/><Relationship Id="rId62" Type="http://schemas.openxmlformats.org/officeDocument/2006/relationships/image" Target="../media/image1589.png"/><Relationship Id="rId1" Type="http://schemas.openxmlformats.org/officeDocument/2006/relationships/slideLayout" Target="../slideLayouts/slideLayout7.xml"/><Relationship Id="rId6" Type="http://schemas.openxmlformats.org/officeDocument/2006/relationships/image" Target="../media/image1561.png"/><Relationship Id="rId15" Type="http://schemas.openxmlformats.org/officeDocument/2006/relationships/customXml" Target="../ink/ink1579.xml"/><Relationship Id="rId23" Type="http://schemas.openxmlformats.org/officeDocument/2006/relationships/customXml" Target="../ink/ink1583.xml"/><Relationship Id="rId28" Type="http://schemas.openxmlformats.org/officeDocument/2006/relationships/image" Target="../media/image1572.png"/><Relationship Id="rId36" Type="http://schemas.openxmlformats.org/officeDocument/2006/relationships/image" Target="../media/image1576.png"/><Relationship Id="rId49" Type="http://schemas.openxmlformats.org/officeDocument/2006/relationships/customXml" Target="../ink/ink1596.xml"/><Relationship Id="rId57" Type="http://schemas.openxmlformats.org/officeDocument/2006/relationships/customXml" Target="../ink/ink1600.xml"/><Relationship Id="rId10" Type="http://schemas.openxmlformats.org/officeDocument/2006/relationships/image" Target="../media/image1563.png"/><Relationship Id="rId31" Type="http://schemas.openxmlformats.org/officeDocument/2006/relationships/customXml" Target="../ink/ink1587.xml"/><Relationship Id="rId44" Type="http://schemas.openxmlformats.org/officeDocument/2006/relationships/image" Target="../media/image1580.png"/><Relationship Id="rId52" Type="http://schemas.openxmlformats.org/officeDocument/2006/relationships/image" Target="../media/image1584.png"/><Relationship Id="rId60" Type="http://schemas.openxmlformats.org/officeDocument/2006/relationships/image" Target="../media/image1588.png"/><Relationship Id="rId4" Type="http://schemas.openxmlformats.org/officeDocument/2006/relationships/image" Target="../media/image1558.png"/><Relationship Id="rId9" Type="http://schemas.openxmlformats.org/officeDocument/2006/relationships/customXml" Target="../ink/ink1576.xml"/></Relationships>
</file>

<file path=ppt/slides/_rels/slide45.xml.rels><?xml version="1.0" encoding="UTF-8" standalone="yes"?>
<Relationships xmlns="http://schemas.openxmlformats.org/package/2006/relationships"><Relationship Id="rId3" Type="http://schemas.openxmlformats.org/officeDocument/2006/relationships/image" Target="../media/image1590.png"/><Relationship Id="rId2" Type="http://schemas.openxmlformats.org/officeDocument/2006/relationships/image" Target="../media/image15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90.png"/><Relationship Id="rId7" Type="http://schemas.openxmlformats.org/officeDocument/2006/relationships/image" Target="../media/image1593.png"/><Relationship Id="rId2" Type="http://schemas.openxmlformats.org/officeDocument/2006/relationships/image" Target="../media/image1560.png"/><Relationship Id="rId1" Type="http://schemas.openxmlformats.org/officeDocument/2006/relationships/slideLayout" Target="../slideLayouts/slideLayout7.xml"/><Relationship Id="rId6" Type="http://schemas.openxmlformats.org/officeDocument/2006/relationships/customXml" Target="../ink/ink1605.xml"/><Relationship Id="rId5" Type="http://schemas.openxmlformats.org/officeDocument/2006/relationships/image" Target="../media/image1592.png"/><Relationship Id="rId4" Type="http://schemas.openxmlformats.org/officeDocument/2006/relationships/customXml" Target="../ink/ink1604.xml"/></Relationships>
</file>

<file path=ppt/slides/_rels/slide47.xml.rels><?xml version="1.0" encoding="UTF-8" standalone="yes"?>
<Relationships xmlns="http://schemas.openxmlformats.org/package/2006/relationships"><Relationship Id="rId3" Type="http://schemas.openxmlformats.org/officeDocument/2006/relationships/image" Target="../media/image1594.png"/><Relationship Id="rId2" Type="http://schemas.openxmlformats.org/officeDocument/2006/relationships/image" Target="../media/image1591.png"/><Relationship Id="rId1" Type="http://schemas.openxmlformats.org/officeDocument/2006/relationships/slideLayout" Target="../slideLayouts/slideLayout7.xml"/><Relationship Id="rId5" Type="http://schemas.openxmlformats.org/officeDocument/2006/relationships/image" Target="../media/image1595.emf"/><Relationship Id="rId4" Type="http://schemas.openxmlformats.org/officeDocument/2006/relationships/customXml" Target="../ink/ink1606.xml"/></Relationships>
</file>

<file path=ppt/slides/_rels/slide48.xml.rels><?xml version="1.0" encoding="UTF-8" standalone="yes"?>
<Relationships xmlns="http://schemas.openxmlformats.org/package/2006/relationships"><Relationship Id="rId117" Type="http://schemas.openxmlformats.org/officeDocument/2006/relationships/image" Target="../media/image1652.png"/><Relationship Id="rId299" Type="http://schemas.openxmlformats.org/officeDocument/2006/relationships/customXml" Target="../ink/ink1755.xml"/><Relationship Id="rId21" Type="http://schemas.openxmlformats.org/officeDocument/2006/relationships/image" Target="../media/image1604.png"/><Relationship Id="rId63" Type="http://schemas.openxmlformats.org/officeDocument/2006/relationships/image" Target="../media/image1625.png"/><Relationship Id="rId159" Type="http://schemas.openxmlformats.org/officeDocument/2006/relationships/image" Target="../media/image1672.png"/><Relationship Id="rId324" Type="http://schemas.openxmlformats.org/officeDocument/2006/relationships/customXml" Target="../ink/ink1768.xml"/><Relationship Id="rId170" Type="http://schemas.openxmlformats.org/officeDocument/2006/relationships/customXml" Target="../ink/ink1690.xml"/><Relationship Id="rId226" Type="http://schemas.openxmlformats.org/officeDocument/2006/relationships/customXml" Target="../ink/ink1718.xml"/><Relationship Id="rId268" Type="http://schemas.openxmlformats.org/officeDocument/2006/relationships/customXml" Target="../ink/ink1739.xml"/><Relationship Id="rId32" Type="http://schemas.openxmlformats.org/officeDocument/2006/relationships/customXml" Target="../ink/ink1621.xml"/><Relationship Id="rId74" Type="http://schemas.openxmlformats.org/officeDocument/2006/relationships/customXml" Target="../ink/ink1642.xml"/><Relationship Id="rId128" Type="http://schemas.openxmlformats.org/officeDocument/2006/relationships/customXml" Target="../ink/ink1669.xml"/><Relationship Id="rId335" Type="http://schemas.openxmlformats.org/officeDocument/2006/relationships/image" Target="../media/image1757.png"/><Relationship Id="rId5" Type="http://schemas.openxmlformats.org/officeDocument/2006/relationships/image" Target="../media/image1596.png"/><Relationship Id="rId181" Type="http://schemas.openxmlformats.org/officeDocument/2006/relationships/image" Target="../media/image1683.png"/><Relationship Id="rId237" Type="http://schemas.openxmlformats.org/officeDocument/2006/relationships/image" Target="../media/image1710.png"/><Relationship Id="rId279" Type="http://schemas.openxmlformats.org/officeDocument/2006/relationships/image" Target="../media/image1730.png"/><Relationship Id="rId43" Type="http://schemas.openxmlformats.org/officeDocument/2006/relationships/image" Target="../media/image1615.png"/><Relationship Id="rId139" Type="http://schemas.openxmlformats.org/officeDocument/2006/relationships/image" Target="../media/image1663.png"/><Relationship Id="rId290" Type="http://schemas.openxmlformats.org/officeDocument/2006/relationships/image" Target="../media/image1735.png"/><Relationship Id="rId304" Type="http://schemas.openxmlformats.org/officeDocument/2006/relationships/image" Target="../media/image1742.png"/><Relationship Id="rId346" Type="http://schemas.openxmlformats.org/officeDocument/2006/relationships/customXml" Target="../ink/ink1779.xml"/><Relationship Id="rId85" Type="http://schemas.openxmlformats.org/officeDocument/2006/relationships/image" Target="../media/image1636.png"/><Relationship Id="rId150" Type="http://schemas.openxmlformats.org/officeDocument/2006/relationships/customXml" Target="../ink/ink1680.xml"/><Relationship Id="rId192" Type="http://schemas.openxmlformats.org/officeDocument/2006/relationships/customXml" Target="../ink/ink1701.xml"/><Relationship Id="rId206" Type="http://schemas.openxmlformats.org/officeDocument/2006/relationships/customXml" Target="../ink/ink1708.xml"/><Relationship Id="rId248" Type="http://schemas.openxmlformats.org/officeDocument/2006/relationships/customXml" Target="../ink/ink1729.xml"/><Relationship Id="rId12" Type="http://schemas.openxmlformats.org/officeDocument/2006/relationships/customXml" Target="../ink/ink1611.xml"/><Relationship Id="rId108" Type="http://schemas.openxmlformats.org/officeDocument/2006/relationships/customXml" Target="../ink/ink1659.xml"/><Relationship Id="rId315" Type="http://schemas.openxmlformats.org/officeDocument/2006/relationships/image" Target="../media/image1747.png"/><Relationship Id="rId54" Type="http://schemas.openxmlformats.org/officeDocument/2006/relationships/customXml" Target="../ink/ink1632.xml"/><Relationship Id="rId96" Type="http://schemas.openxmlformats.org/officeDocument/2006/relationships/customXml" Target="../ink/ink1653.xml"/><Relationship Id="rId161" Type="http://schemas.openxmlformats.org/officeDocument/2006/relationships/image" Target="../media/image1673.png"/><Relationship Id="rId217" Type="http://schemas.openxmlformats.org/officeDocument/2006/relationships/image" Target="../media/image1701.png"/><Relationship Id="rId259" Type="http://schemas.openxmlformats.org/officeDocument/2006/relationships/image" Target="../media/image1721.png"/><Relationship Id="rId23" Type="http://schemas.openxmlformats.org/officeDocument/2006/relationships/image" Target="../media/image1605.png"/><Relationship Id="rId119" Type="http://schemas.openxmlformats.org/officeDocument/2006/relationships/image" Target="../media/image1653.png"/><Relationship Id="rId270" Type="http://schemas.openxmlformats.org/officeDocument/2006/relationships/customXml" Target="../ink/ink1740.xml"/><Relationship Id="rId326" Type="http://schemas.openxmlformats.org/officeDocument/2006/relationships/customXml" Target="../ink/ink1769.xml"/><Relationship Id="rId65" Type="http://schemas.openxmlformats.org/officeDocument/2006/relationships/image" Target="../media/image1626.png"/><Relationship Id="rId130" Type="http://schemas.openxmlformats.org/officeDocument/2006/relationships/customXml" Target="../ink/ink1670.xml"/><Relationship Id="rId172" Type="http://schemas.openxmlformats.org/officeDocument/2006/relationships/customXml" Target="../ink/ink1691.xml"/><Relationship Id="rId228" Type="http://schemas.openxmlformats.org/officeDocument/2006/relationships/customXml" Target="../ink/ink1719.xml"/><Relationship Id="rId281" Type="http://schemas.openxmlformats.org/officeDocument/2006/relationships/image" Target="../media/image1731.png"/><Relationship Id="rId337" Type="http://schemas.openxmlformats.org/officeDocument/2006/relationships/image" Target="../media/image1758.png"/><Relationship Id="rId34" Type="http://schemas.openxmlformats.org/officeDocument/2006/relationships/customXml" Target="../ink/ink1622.xml"/><Relationship Id="rId76" Type="http://schemas.openxmlformats.org/officeDocument/2006/relationships/customXml" Target="../ink/ink1643.xml"/><Relationship Id="rId141" Type="http://schemas.openxmlformats.org/officeDocument/2006/relationships/image" Target="../media/image1664.png"/><Relationship Id="rId7" Type="http://schemas.openxmlformats.org/officeDocument/2006/relationships/image" Target="../media/image1597.png"/><Relationship Id="rId183" Type="http://schemas.openxmlformats.org/officeDocument/2006/relationships/image" Target="../media/image1684.png"/><Relationship Id="rId239" Type="http://schemas.openxmlformats.org/officeDocument/2006/relationships/image" Target="../media/image1711.png"/><Relationship Id="rId250" Type="http://schemas.openxmlformats.org/officeDocument/2006/relationships/customXml" Target="../ink/ink1730.xml"/><Relationship Id="rId292" Type="http://schemas.openxmlformats.org/officeDocument/2006/relationships/image" Target="../media/image1736.png"/><Relationship Id="rId306" Type="http://schemas.openxmlformats.org/officeDocument/2006/relationships/image" Target="../media/image1743.png"/><Relationship Id="rId45" Type="http://schemas.openxmlformats.org/officeDocument/2006/relationships/image" Target="../media/image1616.png"/><Relationship Id="rId87" Type="http://schemas.openxmlformats.org/officeDocument/2006/relationships/image" Target="../media/image1637.png"/><Relationship Id="rId110" Type="http://schemas.openxmlformats.org/officeDocument/2006/relationships/customXml" Target="../ink/ink1660.xml"/><Relationship Id="rId348" Type="http://schemas.openxmlformats.org/officeDocument/2006/relationships/customXml" Target="../ink/ink1780.xml"/><Relationship Id="rId152" Type="http://schemas.openxmlformats.org/officeDocument/2006/relationships/customXml" Target="../ink/ink1681.xml"/><Relationship Id="rId194" Type="http://schemas.openxmlformats.org/officeDocument/2006/relationships/customXml" Target="../ink/ink1702.xml"/><Relationship Id="rId208" Type="http://schemas.openxmlformats.org/officeDocument/2006/relationships/customXml" Target="../ink/ink1709.xml"/><Relationship Id="rId261" Type="http://schemas.openxmlformats.org/officeDocument/2006/relationships/image" Target="../media/image1722.png"/><Relationship Id="rId14" Type="http://schemas.openxmlformats.org/officeDocument/2006/relationships/customXml" Target="../ink/ink1612.xml"/><Relationship Id="rId56" Type="http://schemas.openxmlformats.org/officeDocument/2006/relationships/customXml" Target="../ink/ink1633.xml"/><Relationship Id="rId317" Type="http://schemas.openxmlformats.org/officeDocument/2006/relationships/image" Target="../media/image1748.png"/><Relationship Id="rId98" Type="http://schemas.openxmlformats.org/officeDocument/2006/relationships/customXml" Target="../ink/ink1654.xml"/><Relationship Id="rId121" Type="http://schemas.openxmlformats.org/officeDocument/2006/relationships/image" Target="../media/image1654.png"/><Relationship Id="rId163" Type="http://schemas.openxmlformats.org/officeDocument/2006/relationships/image" Target="../media/image1674.png"/><Relationship Id="rId219" Type="http://schemas.openxmlformats.org/officeDocument/2006/relationships/image" Target="../media/image1702.png"/><Relationship Id="rId230" Type="http://schemas.openxmlformats.org/officeDocument/2006/relationships/customXml" Target="../ink/ink1720.xml"/><Relationship Id="rId251" Type="http://schemas.openxmlformats.org/officeDocument/2006/relationships/image" Target="../media/image1717.png"/><Relationship Id="rId25" Type="http://schemas.openxmlformats.org/officeDocument/2006/relationships/image" Target="../media/image1606.png"/><Relationship Id="rId46" Type="http://schemas.openxmlformats.org/officeDocument/2006/relationships/customXml" Target="../ink/ink1628.xml"/><Relationship Id="rId67" Type="http://schemas.openxmlformats.org/officeDocument/2006/relationships/image" Target="../media/image1627.png"/><Relationship Id="rId272" Type="http://schemas.openxmlformats.org/officeDocument/2006/relationships/customXml" Target="../ink/ink1741.xml"/><Relationship Id="rId293" Type="http://schemas.openxmlformats.org/officeDocument/2006/relationships/customXml" Target="../ink/ink1752.xml"/><Relationship Id="rId307" Type="http://schemas.openxmlformats.org/officeDocument/2006/relationships/customXml" Target="../ink/ink1759.xml"/><Relationship Id="rId328" Type="http://schemas.openxmlformats.org/officeDocument/2006/relationships/customXml" Target="../ink/ink1770.xml"/><Relationship Id="rId349" Type="http://schemas.openxmlformats.org/officeDocument/2006/relationships/image" Target="../media/image1764.png"/><Relationship Id="rId88" Type="http://schemas.openxmlformats.org/officeDocument/2006/relationships/customXml" Target="../ink/ink1649.xml"/><Relationship Id="rId111" Type="http://schemas.openxmlformats.org/officeDocument/2006/relationships/image" Target="../media/image1649.png"/><Relationship Id="rId132" Type="http://schemas.openxmlformats.org/officeDocument/2006/relationships/customXml" Target="../ink/ink1671.xml"/><Relationship Id="rId153" Type="http://schemas.openxmlformats.org/officeDocument/2006/relationships/image" Target="../media/image844.png"/><Relationship Id="rId174" Type="http://schemas.openxmlformats.org/officeDocument/2006/relationships/customXml" Target="../ink/ink1692.xml"/><Relationship Id="rId195" Type="http://schemas.openxmlformats.org/officeDocument/2006/relationships/image" Target="../media/image1690.png"/><Relationship Id="rId209" Type="http://schemas.openxmlformats.org/officeDocument/2006/relationships/image" Target="../media/image1697.png"/><Relationship Id="rId220" Type="http://schemas.openxmlformats.org/officeDocument/2006/relationships/customXml" Target="../ink/ink1715.xml"/><Relationship Id="rId241" Type="http://schemas.openxmlformats.org/officeDocument/2006/relationships/image" Target="../media/image1712.png"/><Relationship Id="rId15" Type="http://schemas.openxmlformats.org/officeDocument/2006/relationships/image" Target="../media/image1601.png"/><Relationship Id="rId36" Type="http://schemas.openxmlformats.org/officeDocument/2006/relationships/customXml" Target="../ink/ink1623.xml"/><Relationship Id="rId57" Type="http://schemas.openxmlformats.org/officeDocument/2006/relationships/image" Target="../media/image1622.png"/><Relationship Id="rId262" Type="http://schemas.openxmlformats.org/officeDocument/2006/relationships/customXml" Target="../ink/ink1736.xml"/><Relationship Id="rId283" Type="http://schemas.openxmlformats.org/officeDocument/2006/relationships/image" Target="../media/image1732.png"/><Relationship Id="rId318" Type="http://schemas.openxmlformats.org/officeDocument/2006/relationships/customXml" Target="../ink/ink1765.xml"/><Relationship Id="rId339" Type="http://schemas.openxmlformats.org/officeDocument/2006/relationships/image" Target="../media/image1759.png"/><Relationship Id="rId78" Type="http://schemas.openxmlformats.org/officeDocument/2006/relationships/customXml" Target="../ink/ink1644.xml"/><Relationship Id="rId99" Type="http://schemas.openxmlformats.org/officeDocument/2006/relationships/image" Target="../media/image1643.png"/><Relationship Id="rId101" Type="http://schemas.openxmlformats.org/officeDocument/2006/relationships/image" Target="../media/image1644.png"/><Relationship Id="rId122" Type="http://schemas.openxmlformats.org/officeDocument/2006/relationships/customXml" Target="../ink/ink1666.xml"/><Relationship Id="rId143" Type="http://schemas.openxmlformats.org/officeDocument/2006/relationships/image" Target="../media/image1665.png"/><Relationship Id="rId164" Type="http://schemas.openxmlformats.org/officeDocument/2006/relationships/customXml" Target="../ink/ink1687.xml"/><Relationship Id="rId185" Type="http://schemas.openxmlformats.org/officeDocument/2006/relationships/image" Target="../media/image1685.png"/><Relationship Id="rId350" Type="http://schemas.openxmlformats.org/officeDocument/2006/relationships/customXml" Target="../ink/ink1781.xml"/><Relationship Id="rId9" Type="http://schemas.openxmlformats.org/officeDocument/2006/relationships/image" Target="../media/image1598.png"/><Relationship Id="rId210" Type="http://schemas.openxmlformats.org/officeDocument/2006/relationships/customXml" Target="../ink/ink1710.xml"/><Relationship Id="rId26" Type="http://schemas.openxmlformats.org/officeDocument/2006/relationships/customXml" Target="../ink/ink1618.xml"/><Relationship Id="rId231" Type="http://schemas.openxmlformats.org/officeDocument/2006/relationships/image" Target="../media/image1707.png"/><Relationship Id="rId252" Type="http://schemas.openxmlformats.org/officeDocument/2006/relationships/customXml" Target="../ink/ink1731.xml"/><Relationship Id="rId273" Type="http://schemas.openxmlformats.org/officeDocument/2006/relationships/image" Target="../media/image1728.png"/><Relationship Id="rId294" Type="http://schemas.openxmlformats.org/officeDocument/2006/relationships/image" Target="../media/image1737.png"/><Relationship Id="rId308" Type="http://schemas.openxmlformats.org/officeDocument/2006/relationships/image" Target="../media/image1744.png"/><Relationship Id="rId329" Type="http://schemas.openxmlformats.org/officeDocument/2006/relationships/image" Target="../media/image1754.png"/><Relationship Id="rId47" Type="http://schemas.openxmlformats.org/officeDocument/2006/relationships/image" Target="../media/image1617.png"/><Relationship Id="rId68" Type="http://schemas.openxmlformats.org/officeDocument/2006/relationships/customXml" Target="../ink/ink1639.xml"/><Relationship Id="rId89" Type="http://schemas.openxmlformats.org/officeDocument/2006/relationships/image" Target="../media/image1638.png"/><Relationship Id="rId112" Type="http://schemas.openxmlformats.org/officeDocument/2006/relationships/customXml" Target="../ink/ink1661.xml"/><Relationship Id="rId133" Type="http://schemas.openxmlformats.org/officeDocument/2006/relationships/image" Target="../media/image1660.png"/><Relationship Id="rId154" Type="http://schemas.openxmlformats.org/officeDocument/2006/relationships/customXml" Target="../ink/ink1682.xml"/><Relationship Id="rId175" Type="http://schemas.openxmlformats.org/officeDocument/2006/relationships/image" Target="../media/image1680.png"/><Relationship Id="rId340" Type="http://schemas.openxmlformats.org/officeDocument/2006/relationships/customXml" Target="../ink/ink1776.xml"/><Relationship Id="rId196" Type="http://schemas.openxmlformats.org/officeDocument/2006/relationships/customXml" Target="../ink/ink1703.xml"/><Relationship Id="rId200" Type="http://schemas.openxmlformats.org/officeDocument/2006/relationships/customXml" Target="../ink/ink1705.xml"/><Relationship Id="rId16" Type="http://schemas.openxmlformats.org/officeDocument/2006/relationships/customXml" Target="../ink/ink1613.xml"/><Relationship Id="rId221" Type="http://schemas.openxmlformats.org/officeDocument/2006/relationships/image" Target="../media/image1703.png"/><Relationship Id="rId242" Type="http://schemas.openxmlformats.org/officeDocument/2006/relationships/customXml" Target="../ink/ink1726.xml"/><Relationship Id="rId263" Type="http://schemas.openxmlformats.org/officeDocument/2006/relationships/image" Target="../media/image1723.png"/><Relationship Id="rId284" Type="http://schemas.openxmlformats.org/officeDocument/2006/relationships/customXml" Target="../ink/ink1747.xml"/><Relationship Id="rId319" Type="http://schemas.openxmlformats.org/officeDocument/2006/relationships/image" Target="../media/image1749.png"/><Relationship Id="rId37" Type="http://schemas.openxmlformats.org/officeDocument/2006/relationships/image" Target="../media/image1612.png"/><Relationship Id="rId58" Type="http://schemas.openxmlformats.org/officeDocument/2006/relationships/customXml" Target="../ink/ink1634.xml"/><Relationship Id="rId79" Type="http://schemas.openxmlformats.org/officeDocument/2006/relationships/image" Target="../media/image1633.png"/><Relationship Id="rId102" Type="http://schemas.openxmlformats.org/officeDocument/2006/relationships/customXml" Target="../ink/ink1656.xml"/><Relationship Id="rId123" Type="http://schemas.openxmlformats.org/officeDocument/2006/relationships/image" Target="../media/image1655.png"/><Relationship Id="rId144" Type="http://schemas.openxmlformats.org/officeDocument/2006/relationships/customXml" Target="../ink/ink1677.xml"/><Relationship Id="rId330" Type="http://schemas.openxmlformats.org/officeDocument/2006/relationships/customXml" Target="../ink/ink1771.xml"/><Relationship Id="rId90" Type="http://schemas.openxmlformats.org/officeDocument/2006/relationships/customXml" Target="../ink/ink1650.xml"/><Relationship Id="rId165" Type="http://schemas.openxmlformats.org/officeDocument/2006/relationships/image" Target="../media/image1675.png"/><Relationship Id="rId186" Type="http://schemas.openxmlformats.org/officeDocument/2006/relationships/customXml" Target="../ink/ink1698.xml"/><Relationship Id="rId351" Type="http://schemas.openxmlformats.org/officeDocument/2006/relationships/image" Target="../media/image1765.png"/><Relationship Id="rId211" Type="http://schemas.openxmlformats.org/officeDocument/2006/relationships/image" Target="../media/image1698.png"/><Relationship Id="rId232" Type="http://schemas.openxmlformats.org/officeDocument/2006/relationships/customXml" Target="../ink/ink1721.xml"/><Relationship Id="rId253" Type="http://schemas.openxmlformats.org/officeDocument/2006/relationships/image" Target="../media/image1718.png"/><Relationship Id="rId274" Type="http://schemas.openxmlformats.org/officeDocument/2006/relationships/customXml" Target="../ink/ink1742.xml"/><Relationship Id="rId295" Type="http://schemas.openxmlformats.org/officeDocument/2006/relationships/customXml" Target="../ink/ink1753.xml"/><Relationship Id="rId309" Type="http://schemas.openxmlformats.org/officeDocument/2006/relationships/customXml" Target="../ink/ink1760.xml"/><Relationship Id="rId27" Type="http://schemas.openxmlformats.org/officeDocument/2006/relationships/image" Target="../media/image1607.png"/><Relationship Id="rId48" Type="http://schemas.openxmlformats.org/officeDocument/2006/relationships/customXml" Target="../ink/ink1629.xml"/><Relationship Id="rId69" Type="http://schemas.openxmlformats.org/officeDocument/2006/relationships/image" Target="../media/image1628.png"/><Relationship Id="rId113" Type="http://schemas.openxmlformats.org/officeDocument/2006/relationships/image" Target="../media/image1650.png"/><Relationship Id="rId134" Type="http://schemas.openxmlformats.org/officeDocument/2006/relationships/customXml" Target="../ink/ink1672.xml"/><Relationship Id="rId320" Type="http://schemas.openxmlformats.org/officeDocument/2006/relationships/customXml" Target="../ink/ink1766.xml"/><Relationship Id="rId80" Type="http://schemas.openxmlformats.org/officeDocument/2006/relationships/customXml" Target="../ink/ink1645.xml"/><Relationship Id="rId155" Type="http://schemas.openxmlformats.org/officeDocument/2006/relationships/image" Target="../media/image1670.png"/><Relationship Id="rId176" Type="http://schemas.openxmlformats.org/officeDocument/2006/relationships/customXml" Target="../ink/ink1693.xml"/><Relationship Id="rId197" Type="http://schemas.openxmlformats.org/officeDocument/2006/relationships/image" Target="../media/image1691.png"/><Relationship Id="rId341" Type="http://schemas.openxmlformats.org/officeDocument/2006/relationships/image" Target="../media/image1760.png"/><Relationship Id="rId201" Type="http://schemas.openxmlformats.org/officeDocument/2006/relationships/image" Target="../media/image1693.png"/><Relationship Id="rId222" Type="http://schemas.openxmlformats.org/officeDocument/2006/relationships/customXml" Target="../ink/ink1716.xml"/><Relationship Id="rId243" Type="http://schemas.openxmlformats.org/officeDocument/2006/relationships/image" Target="../media/image1713.png"/><Relationship Id="rId264" Type="http://schemas.openxmlformats.org/officeDocument/2006/relationships/customXml" Target="../ink/ink1737.xml"/><Relationship Id="rId285" Type="http://schemas.openxmlformats.org/officeDocument/2006/relationships/customXml" Target="../ink/ink1748.xml"/><Relationship Id="rId17" Type="http://schemas.openxmlformats.org/officeDocument/2006/relationships/image" Target="../media/image1602.png"/><Relationship Id="rId38" Type="http://schemas.openxmlformats.org/officeDocument/2006/relationships/customXml" Target="../ink/ink1624.xml"/><Relationship Id="rId59" Type="http://schemas.openxmlformats.org/officeDocument/2006/relationships/image" Target="../media/image1623.png"/><Relationship Id="rId103" Type="http://schemas.openxmlformats.org/officeDocument/2006/relationships/image" Target="../media/image1645.png"/><Relationship Id="rId124" Type="http://schemas.openxmlformats.org/officeDocument/2006/relationships/customXml" Target="../ink/ink1667.xml"/><Relationship Id="rId310" Type="http://schemas.openxmlformats.org/officeDocument/2006/relationships/image" Target="../media/image1745.png"/><Relationship Id="rId70" Type="http://schemas.openxmlformats.org/officeDocument/2006/relationships/customXml" Target="../ink/ink1640.xml"/><Relationship Id="rId91" Type="http://schemas.openxmlformats.org/officeDocument/2006/relationships/image" Target="../media/image1639.png"/><Relationship Id="rId145" Type="http://schemas.openxmlformats.org/officeDocument/2006/relationships/image" Target="../media/image1666.png"/><Relationship Id="rId166" Type="http://schemas.openxmlformats.org/officeDocument/2006/relationships/customXml" Target="../ink/ink1688.xml"/><Relationship Id="rId187" Type="http://schemas.openxmlformats.org/officeDocument/2006/relationships/image" Target="../media/image1686.png"/><Relationship Id="rId331" Type="http://schemas.openxmlformats.org/officeDocument/2006/relationships/image" Target="../media/image1755.png"/><Relationship Id="rId352" Type="http://schemas.openxmlformats.org/officeDocument/2006/relationships/customXml" Target="../ink/ink1782.xml"/><Relationship Id="rId1" Type="http://schemas.openxmlformats.org/officeDocument/2006/relationships/slideLayout" Target="../slideLayouts/slideLayout7.xml"/><Relationship Id="rId212" Type="http://schemas.openxmlformats.org/officeDocument/2006/relationships/customXml" Target="../ink/ink1711.xml"/><Relationship Id="rId233" Type="http://schemas.openxmlformats.org/officeDocument/2006/relationships/image" Target="../media/image1708.png"/><Relationship Id="rId254" Type="http://schemas.openxmlformats.org/officeDocument/2006/relationships/customXml" Target="../ink/ink1732.xml"/><Relationship Id="rId28" Type="http://schemas.openxmlformats.org/officeDocument/2006/relationships/customXml" Target="../ink/ink1619.xml"/><Relationship Id="rId49" Type="http://schemas.openxmlformats.org/officeDocument/2006/relationships/image" Target="../media/image1618.png"/><Relationship Id="rId114" Type="http://schemas.openxmlformats.org/officeDocument/2006/relationships/customXml" Target="../ink/ink1662.xml"/><Relationship Id="rId275" Type="http://schemas.openxmlformats.org/officeDocument/2006/relationships/image" Target="../media/image1204.png"/><Relationship Id="rId296" Type="http://schemas.openxmlformats.org/officeDocument/2006/relationships/image" Target="../media/image1738.png"/><Relationship Id="rId300" Type="http://schemas.openxmlformats.org/officeDocument/2006/relationships/image" Target="../media/image1740.png"/><Relationship Id="rId60" Type="http://schemas.openxmlformats.org/officeDocument/2006/relationships/customXml" Target="../ink/ink1635.xml"/><Relationship Id="rId81" Type="http://schemas.openxmlformats.org/officeDocument/2006/relationships/image" Target="../media/image1634.png"/><Relationship Id="rId135" Type="http://schemas.openxmlformats.org/officeDocument/2006/relationships/image" Target="../media/image1661.png"/><Relationship Id="rId156" Type="http://schemas.openxmlformats.org/officeDocument/2006/relationships/customXml" Target="../ink/ink1683.xml"/><Relationship Id="rId177" Type="http://schemas.openxmlformats.org/officeDocument/2006/relationships/image" Target="../media/image1681.png"/><Relationship Id="rId198" Type="http://schemas.openxmlformats.org/officeDocument/2006/relationships/customXml" Target="../ink/ink1704.xml"/><Relationship Id="rId321" Type="http://schemas.openxmlformats.org/officeDocument/2006/relationships/image" Target="../media/image1750.png"/><Relationship Id="rId342" Type="http://schemas.openxmlformats.org/officeDocument/2006/relationships/customXml" Target="../ink/ink1777.xml"/><Relationship Id="rId202" Type="http://schemas.openxmlformats.org/officeDocument/2006/relationships/customXml" Target="../ink/ink1706.xml"/><Relationship Id="rId223" Type="http://schemas.openxmlformats.org/officeDocument/2006/relationships/image" Target="../media/image1704.png"/><Relationship Id="rId244" Type="http://schemas.openxmlformats.org/officeDocument/2006/relationships/customXml" Target="../ink/ink1727.xml"/><Relationship Id="rId18" Type="http://schemas.openxmlformats.org/officeDocument/2006/relationships/customXml" Target="../ink/ink1614.xml"/><Relationship Id="rId39" Type="http://schemas.openxmlformats.org/officeDocument/2006/relationships/image" Target="../media/image1613.png"/><Relationship Id="rId265" Type="http://schemas.openxmlformats.org/officeDocument/2006/relationships/image" Target="../media/image1724.png"/><Relationship Id="rId286" Type="http://schemas.openxmlformats.org/officeDocument/2006/relationships/image" Target="../media/image1733.png"/><Relationship Id="rId50" Type="http://schemas.openxmlformats.org/officeDocument/2006/relationships/customXml" Target="../ink/ink1630.xml"/><Relationship Id="rId104" Type="http://schemas.openxmlformats.org/officeDocument/2006/relationships/customXml" Target="../ink/ink1657.xml"/><Relationship Id="rId125" Type="http://schemas.openxmlformats.org/officeDocument/2006/relationships/image" Target="../media/image1656.png"/><Relationship Id="rId146" Type="http://schemas.openxmlformats.org/officeDocument/2006/relationships/customXml" Target="../ink/ink1678.xml"/><Relationship Id="rId167" Type="http://schemas.openxmlformats.org/officeDocument/2006/relationships/image" Target="../media/image1676.png"/><Relationship Id="rId188" Type="http://schemas.openxmlformats.org/officeDocument/2006/relationships/customXml" Target="../ink/ink1699.xml"/><Relationship Id="rId311" Type="http://schemas.openxmlformats.org/officeDocument/2006/relationships/customXml" Target="../ink/ink1761.xml"/><Relationship Id="rId332" Type="http://schemas.openxmlformats.org/officeDocument/2006/relationships/customXml" Target="../ink/ink1772.xml"/><Relationship Id="rId353" Type="http://schemas.openxmlformats.org/officeDocument/2006/relationships/image" Target="../media/image1766.png"/><Relationship Id="rId71" Type="http://schemas.openxmlformats.org/officeDocument/2006/relationships/image" Target="../media/image1629.png"/><Relationship Id="rId92" Type="http://schemas.openxmlformats.org/officeDocument/2006/relationships/customXml" Target="../ink/ink1651.xml"/><Relationship Id="rId213" Type="http://schemas.openxmlformats.org/officeDocument/2006/relationships/image" Target="../media/image1699.png"/><Relationship Id="rId234" Type="http://schemas.openxmlformats.org/officeDocument/2006/relationships/customXml" Target="../ink/ink1722.xml"/><Relationship Id="rId2" Type="http://schemas.openxmlformats.org/officeDocument/2006/relationships/image" Target="../media/image1591.png"/><Relationship Id="rId29" Type="http://schemas.openxmlformats.org/officeDocument/2006/relationships/image" Target="../media/image1608.png"/><Relationship Id="rId255" Type="http://schemas.openxmlformats.org/officeDocument/2006/relationships/image" Target="../media/image1719.png"/><Relationship Id="rId276" Type="http://schemas.openxmlformats.org/officeDocument/2006/relationships/customXml" Target="../ink/ink1743.xml"/><Relationship Id="rId297" Type="http://schemas.openxmlformats.org/officeDocument/2006/relationships/customXml" Target="../ink/ink1754.xml"/><Relationship Id="rId40" Type="http://schemas.openxmlformats.org/officeDocument/2006/relationships/customXml" Target="../ink/ink1625.xml"/><Relationship Id="rId115" Type="http://schemas.openxmlformats.org/officeDocument/2006/relationships/image" Target="../media/image1651.png"/><Relationship Id="rId136" Type="http://schemas.openxmlformats.org/officeDocument/2006/relationships/customXml" Target="../ink/ink1673.xml"/><Relationship Id="rId157" Type="http://schemas.openxmlformats.org/officeDocument/2006/relationships/image" Target="../media/image1671.png"/><Relationship Id="rId178" Type="http://schemas.openxmlformats.org/officeDocument/2006/relationships/customXml" Target="../ink/ink1694.xml"/><Relationship Id="rId301" Type="http://schemas.openxmlformats.org/officeDocument/2006/relationships/customXml" Target="../ink/ink1756.xml"/><Relationship Id="rId322" Type="http://schemas.openxmlformats.org/officeDocument/2006/relationships/customXml" Target="../ink/ink1767.xml"/><Relationship Id="rId343" Type="http://schemas.openxmlformats.org/officeDocument/2006/relationships/image" Target="../media/image1761.png"/><Relationship Id="rId61" Type="http://schemas.openxmlformats.org/officeDocument/2006/relationships/image" Target="../media/image1624.png"/><Relationship Id="rId82" Type="http://schemas.openxmlformats.org/officeDocument/2006/relationships/customXml" Target="../ink/ink1646.xml"/><Relationship Id="rId199" Type="http://schemas.openxmlformats.org/officeDocument/2006/relationships/image" Target="../media/image1692.png"/><Relationship Id="rId203" Type="http://schemas.openxmlformats.org/officeDocument/2006/relationships/image" Target="../media/image1694.png"/><Relationship Id="rId19" Type="http://schemas.openxmlformats.org/officeDocument/2006/relationships/image" Target="../media/image1603.png"/><Relationship Id="rId224" Type="http://schemas.openxmlformats.org/officeDocument/2006/relationships/customXml" Target="../ink/ink1717.xml"/><Relationship Id="rId245" Type="http://schemas.openxmlformats.org/officeDocument/2006/relationships/image" Target="../media/image1714.png"/><Relationship Id="rId266" Type="http://schemas.openxmlformats.org/officeDocument/2006/relationships/customXml" Target="../ink/ink1738.xml"/><Relationship Id="rId287" Type="http://schemas.openxmlformats.org/officeDocument/2006/relationships/customXml" Target="../ink/ink1749.xml"/><Relationship Id="rId30" Type="http://schemas.openxmlformats.org/officeDocument/2006/relationships/customXml" Target="../ink/ink1620.xml"/><Relationship Id="rId105" Type="http://schemas.openxmlformats.org/officeDocument/2006/relationships/image" Target="../media/image1646.png"/><Relationship Id="rId126" Type="http://schemas.openxmlformats.org/officeDocument/2006/relationships/customXml" Target="../ink/ink1668.xml"/><Relationship Id="rId147" Type="http://schemas.openxmlformats.org/officeDocument/2006/relationships/image" Target="../media/image1667.png"/><Relationship Id="rId168" Type="http://schemas.openxmlformats.org/officeDocument/2006/relationships/customXml" Target="../ink/ink1689.xml"/><Relationship Id="rId312" Type="http://schemas.openxmlformats.org/officeDocument/2006/relationships/customXml" Target="../ink/ink1762.xml"/><Relationship Id="rId333" Type="http://schemas.openxmlformats.org/officeDocument/2006/relationships/image" Target="../media/image1756.png"/><Relationship Id="rId354" Type="http://schemas.openxmlformats.org/officeDocument/2006/relationships/customXml" Target="../ink/ink1783.xml"/><Relationship Id="rId51" Type="http://schemas.openxmlformats.org/officeDocument/2006/relationships/image" Target="../media/image1619.png"/><Relationship Id="rId72" Type="http://schemas.openxmlformats.org/officeDocument/2006/relationships/customXml" Target="../ink/ink1641.xml"/><Relationship Id="rId93" Type="http://schemas.openxmlformats.org/officeDocument/2006/relationships/image" Target="../media/image1640.png"/><Relationship Id="rId189" Type="http://schemas.openxmlformats.org/officeDocument/2006/relationships/image" Target="../media/image1687.png"/><Relationship Id="rId3" Type="http://schemas.openxmlformats.org/officeDocument/2006/relationships/image" Target="../media/image1594.png"/><Relationship Id="rId214" Type="http://schemas.openxmlformats.org/officeDocument/2006/relationships/customXml" Target="../ink/ink1712.xml"/><Relationship Id="rId235" Type="http://schemas.openxmlformats.org/officeDocument/2006/relationships/image" Target="../media/image1709.png"/><Relationship Id="rId256" Type="http://schemas.openxmlformats.org/officeDocument/2006/relationships/customXml" Target="../ink/ink1733.xml"/><Relationship Id="rId277" Type="http://schemas.openxmlformats.org/officeDocument/2006/relationships/image" Target="../media/image1729.png"/><Relationship Id="rId298" Type="http://schemas.openxmlformats.org/officeDocument/2006/relationships/image" Target="../media/image1739.png"/><Relationship Id="rId116" Type="http://schemas.openxmlformats.org/officeDocument/2006/relationships/customXml" Target="../ink/ink1663.xml"/><Relationship Id="rId137" Type="http://schemas.openxmlformats.org/officeDocument/2006/relationships/image" Target="../media/image1662.png"/><Relationship Id="rId158" Type="http://schemas.openxmlformats.org/officeDocument/2006/relationships/customXml" Target="../ink/ink1684.xml"/><Relationship Id="rId302" Type="http://schemas.openxmlformats.org/officeDocument/2006/relationships/image" Target="../media/image1741.png"/><Relationship Id="rId323" Type="http://schemas.openxmlformats.org/officeDocument/2006/relationships/image" Target="../media/image1751.png"/><Relationship Id="rId344" Type="http://schemas.openxmlformats.org/officeDocument/2006/relationships/customXml" Target="../ink/ink1778.xml"/><Relationship Id="rId20" Type="http://schemas.openxmlformats.org/officeDocument/2006/relationships/customXml" Target="../ink/ink1615.xml"/><Relationship Id="rId41" Type="http://schemas.openxmlformats.org/officeDocument/2006/relationships/image" Target="../media/image1614.png"/><Relationship Id="rId62" Type="http://schemas.openxmlformats.org/officeDocument/2006/relationships/customXml" Target="../ink/ink1636.xml"/><Relationship Id="rId83" Type="http://schemas.openxmlformats.org/officeDocument/2006/relationships/image" Target="../media/image1635.png"/><Relationship Id="rId179" Type="http://schemas.openxmlformats.org/officeDocument/2006/relationships/image" Target="../media/image1682.png"/><Relationship Id="rId190" Type="http://schemas.openxmlformats.org/officeDocument/2006/relationships/customXml" Target="../ink/ink1700.xml"/><Relationship Id="rId204" Type="http://schemas.openxmlformats.org/officeDocument/2006/relationships/customXml" Target="../ink/ink1707.xml"/><Relationship Id="rId225" Type="http://schemas.openxmlformats.org/officeDocument/2006/relationships/image" Target="../media/image1705.png"/><Relationship Id="rId246" Type="http://schemas.openxmlformats.org/officeDocument/2006/relationships/customXml" Target="../ink/ink1728.xml"/><Relationship Id="rId267" Type="http://schemas.openxmlformats.org/officeDocument/2006/relationships/image" Target="../media/image1725.png"/><Relationship Id="rId288" Type="http://schemas.openxmlformats.org/officeDocument/2006/relationships/image" Target="../media/image1734.png"/><Relationship Id="rId106" Type="http://schemas.openxmlformats.org/officeDocument/2006/relationships/customXml" Target="../ink/ink1658.xml"/><Relationship Id="rId127" Type="http://schemas.openxmlformats.org/officeDocument/2006/relationships/image" Target="../media/image1657.png"/><Relationship Id="rId313" Type="http://schemas.openxmlformats.org/officeDocument/2006/relationships/image" Target="../media/image1746.png"/><Relationship Id="rId10" Type="http://schemas.openxmlformats.org/officeDocument/2006/relationships/customXml" Target="../ink/ink1610.xml"/><Relationship Id="rId31" Type="http://schemas.openxmlformats.org/officeDocument/2006/relationships/image" Target="../media/image1609.png"/><Relationship Id="rId52" Type="http://schemas.openxmlformats.org/officeDocument/2006/relationships/customXml" Target="../ink/ink1631.xml"/><Relationship Id="rId73" Type="http://schemas.openxmlformats.org/officeDocument/2006/relationships/image" Target="../media/image1630.png"/><Relationship Id="rId94" Type="http://schemas.openxmlformats.org/officeDocument/2006/relationships/customXml" Target="../ink/ink1652.xml"/><Relationship Id="rId148" Type="http://schemas.openxmlformats.org/officeDocument/2006/relationships/customXml" Target="../ink/ink1679.xml"/><Relationship Id="rId169" Type="http://schemas.openxmlformats.org/officeDocument/2006/relationships/image" Target="../media/image1677.png"/><Relationship Id="rId334" Type="http://schemas.openxmlformats.org/officeDocument/2006/relationships/customXml" Target="../ink/ink1773.xml"/><Relationship Id="rId355" Type="http://schemas.openxmlformats.org/officeDocument/2006/relationships/image" Target="../media/image1767.png"/><Relationship Id="rId4" Type="http://schemas.openxmlformats.org/officeDocument/2006/relationships/customXml" Target="../ink/ink1607.xml"/><Relationship Id="rId180" Type="http://schemas.openxmlformats.org/officeDocument/2006/relationships/customXml" Target="../ink/ink1695.xml"/><Relationship Id="rId215" Type="http://schemas.openxmlformats.org/officeDocument/2006/relationships/image" Target="../media/image1700.png"/><Relationship Id="rId236" Type="http://schemas.openxmlformats.org/officeDocument/2006/relationships/customXml" Target="../ink/ink1723.xml"/><Relationship Id="rId257" Type="http://schemas.openxmlformats.org/officeDocument/2006/relationships/image" Target="../media/image1720.png"/><Relationship Id="rId278" Type="http://schemas.openxmlformats.org/officeDocument/2006/relationships/customXml" Target="../ink/ink1744.xml"/><Relationship Id="rId303" Type="http://schemas.openxmlformats.org/officeDocument/2006/relationships/customXml" Target="../ink/ink1757.xml"/><Relationship Id="rId42" Type="http://schemas.openxmlformats.org/officeDocument/2006/relationships/customXml" Target="../ink/ink1626.xml"/><Relationship Id="rId84" Type="http://schemas.openxmlformats.org/officeDocument/2006/relationships/customXml" Target="../ink/ink1647.xml"/><Relationship Id="rId138" Type="http://schemas.openxmlformats.org/officeDocument/2006/relationships/customXml" Target="../ink/ink1674.xml"/><Relationship Id="rId345" Type="http://schemas.openxmlformats.org/officeDocument/2006/relationships/image" Target="../media/image1762.png"/><Relationship Id="rId191" Type="http://schemas.openxmlformats.org/officeDocument/2006/relationships/image" Target="../media/image1688.png"/><Relationship Id="rId205" Type="http://schemas.openxmlformats.org/officeDocument/2006/relationships/image" Target="../media/image1695.png"/><Relationship Id="rId247" Type="http://schemas.openxmlformats.org/officeDocument/2006/relationships/image" Target="../media/image1715.png"/><Relationship Id="rId107" Type="http://schemas.openxmlformats.org/officeDocument/2006/relationships/image" Target="../media/image1647.png"/><Relationship Id="rId289" Type="http://schemas.openxmlformats.org/officeDocument/2006/relationships/customXml" Target="../ink/ink1750.xml"/><Relationship Id="rId11" Type="http://schemas.openxmlformats.org/officeDocument/2006/relationships/image" Target="../media/image1599.png"/><Relationship Id="rId53" Type="http://schemas.openxmlformats.org/officeDocument/2006/relationships/image" Target="../media/image1620.png"/><Relationship Id="rId149" Type="http://schemas.openxmlformats.org/officeDocument/2006/relationships/image" Target="../media/image1668.png"/><Relationship Id="rId314" Type="http://schemas.openxmlformats.org/officeDocument/2006/relationships/customXml" Target="../ink/ink1763.xml"/><Relationship Id="rId95" Type="http://schemas.openxmlformats.org/officeDocument/2006/relationships/image" Target="../media/image1641.png"/><Relationship Id="rId160" Type="http://schemas.openxmlformats.org/officeDocument/2006/relationships/customXml" Target="../ink/ink1685.xml"/><Relationship Id="rId216" Type="http://schemas.openxmlformats.org/officeDocument/2006/relationships/customXml" Target="../ink/ink1713.xml"/><Relationship Id="rId258" Type="http://schemas.openxmlformats.org/officeDocument/2006/relationships/customXml" Target="../ink/ink1734.xml"/><Relationship Id="rId22" Type="http://schemas.openxmlformats.org/officeDocument/2006/relationships/customXml" Target="../ink/ink1616.xml"/><Relationship Id="rId64" Type="http://schemas.openxmlformats.org/officeDocument/2006/relationships/customXml" Target="../ink/ink1637.xml"/><Relationship Id="rId118" Type="http://schemas.openxmlformats.org/officeDocument/2006/relationships/customXml" Target="../ink/ink1664.xml"/><Relationship Id="rId325" Type="http://schemas.openxmlformats.org/officeDocument/2006/relationships/image" Target="../media/image1752.png"/><Relationship Id="rId171" Type="http://schemas.openxmlformats.org/officeDocument/2006/relationships/image" Target="../media/image1678.png"/><Relationship Id="rId227" Type="http://schemas.openxmlformats.org/officeDocument/2006/relationships/image" Target="../media/image1706.png"/><Relationship Id="rId269" Type="http://schemas.openxmlformats.org/officeDocument/2006/relationships/image" Target="../media/image1726.png"/><Relationship Id="rId33" Type="http://schemas.openxmlformats.org/officeDocument/2006/relationships/image" Target="../media/image1610.png"/><Relationship Id="rId129" Type="http://schemas.openxmlformats.org/officeDocument/2006/relationships/image" Target="../media/image1658.png"/><Relationship Id="rId280" Type="http://schemas.openxmlformats.org/officeDocument/2006/relationships/customXml" Target="../ink/ink1745.xml"/><Relationship Id="rId336" Type="http://schemas.openxmlformats.org/officeDocument/2006/relationships/customXml" Target="../ink/ink1774.xml"/><Relationship Id="rId75" Type="http://schemas.openxmlformats.org/officeDocument/2006/relationships/image" Target="../media/image1631.png"/><Relationship Id="rId140" Type="http://schemas.openxmlformats.org/officeDocument/2006/relationships/customXml" Target="../ink/ink1675.xml"/><Relationship Id="rId182" Type="http://schemas.openxmlformats.org/officeDocument/2006/relationships/customXml" Target="../ink/ink1696.xml"/><Relationship Id="rId6" Type="http://schemas.openxmlformats.org/officeDocument/2006/relationships/customXml" Target="../ink/ink1608.xml"/><Relationship Id="rId238" Type="http://schemas.openxmlformats.org/officeDocument/2006/relationships/customXml" Target="../ink/ink1724.xml"/><Relationship Id="rId291" Type="http://schemas.openxmlformats.org/officeDocument/2006/relationships/customXml" Target="../ink/ink1751.xml"/><Relationship Id="rId305" Type="http://schemas.openxmlformats.org/officeDocument/2006/relationships/customXml" Target="../ink/ink1758.xml"/><Relationship Id="rId347" Type="http://schemas.openxmlformats.org/officeDocument/2006/relationships/image" Target="../media/image1763.png"/><Relationship Id="rId44" Type="http://schemas.openxmlformats.org/officeDocument/2006/relationships/customXml" Target="../ink/ink1627.xml"/><Relationship Id="rId86" Type="http://schemas.openxmlformats.org/officeDocument/2006/relationships/customXml" Target="../ink/ink1648.xml"/><Relationship Id="rId151" Type="http://schemas.openxmlformats.org/officeDocument/2006/relationships/image" Target="../media/image1669.png"/><Relationship Id="rId193" Type="http://schemas.openxmlformats.org/officeDocument/2006/relationships/image" Target="../media/image1689.png"/><Relationship Id="rId207" Type="http://schemas.openxmlformats.org/officeDocument/2006/relationships/image" Target="../media/image1696.png"/><Relationship Id="rId249" Type="http://schemas.openxmlformats.org/officeDocument/2006/relationships/image" Target="../media/image1716.png"/><Relationship Id="rId13" Type="http://schemas.openxmlformats.org/officeDocument/2006/relationships/image" Target="../media/image1600.png"/><Relationship Id="rId109" Type="http://schemas.openxmlformats.org/officeDocument/2006/relationships/image" Target="../media/image1648.png"/><Relationship Id="rId260" Type="http://schemas.openxmlformats.org/officeDocument/2006/relationships/customXml" Target="../ink/ink1735.xml"/><Relationship Id="rId316" Type="http://schemas.openxmlformats.org/officeDocument/2006/relationships/customXml" Target="../ink/ink1764.xml"/><Relationship Id="rId55" Type="http://schemas.openxmlformats.org/officeDocument/2006/relationships/image" Target="../media/image1621.png"/><Relationship Id="rId97" Type="http://schemas.openxmlformats.org/officeDocument/2006/relationships/image" Target="../media/image1642.png"/><Relationship Id="rId120" Type="http://schemas.openxmlformats.org/officeDocument/2006/relationships/customXml" Target="../ink/ink1665.xml"/><Relationship Id="rId162" Type="http://schemas.openxmlformats.org/officeDocument/2006/relationships/customXml" Target="../ink/ink1686.xml"/><Relationship Id="rId218" Type="http://schemas.openxmlformats.org/officeDocument/2006/relationships/customXml" Target="../ink/ink1714.xml"/><Relationship Id="rId271" Type="http://schemas.openxmlformats.org/officeDocument/2006/relationships/image" Target="../media/image1727.png"/><Relationship Id="rId24" Type="http://schemas.openxmlformats.org/officeDocument/2006/relationships/customXml" Target="../ink/ink1617.xml"/><Relationship Id="rId66" Type="http://schemas.openxmlformats.org/officeDocument/2006/relationships/customXml" Target="../ink/ink1638.xml"/><Relationship Id="rId131" Type="http://schemas.openxmlformats.org/officeDocument/2006/relationships/image" Target="../media/image1659.png"/><Relationship Id="rId327" Type="http://schemas.openxmlformats.org/officeDocument/2006/relationships/image" Target="../media/image1753.png"/><Relationship Id="rId173" Type="http://schemas.openxmlformats.org/officeDocument/2006/relationships/image" Target="../media/image1679.png"/><Relationship Id="rId229" Type="http://schemas.openxmlformats.org/officeDocument/2006/relationships/image" Target="../media/image396.png"/><Relationship Id="rId240" Type="http://schemas.openxmlformats.org/officeDocument/2006/relationships/customXml" Target="../ink/ink1725.xml"/><Relationship Id="rId35" Type="http://schemas.openxmlformats.org/officeDocument/2006/relationships/image" Target="../media/image1611.png"/><Relationship Id="rId77" Type="http://schemas.openxmlformats.org/officeDocument/2006/relationships/image" Target="../media/image1632.png"/><Relationship Id="rId100" Type="http://schemas.openxmlformats.org/officeDocument/2006/relationships/customXml" Target="../ink/ink1655.xml"/><Relationship Id="rId282" Type="http://schemas.openxmlformats.org/officeDocument/2006/relationships/customXml" Target="../ink/ink1746.xml"/><Relationship Id="rId338" Type="http://schemas.openxmlformats.org/officeDocument/2006/relationships/customXml" Target="../ink/ink1775.xml"/><Relationship Id="rId8" Type="http://schemas.openxmlformats.org/officeDocument/2006/relationships/customXml" Target="../ink/ink1609.xml"/><Relationship Id="rId142" Type="http://schemas.openxmlformats.org/officeDocument/2006/relationships/customXml" Target="../ink/ink1676.xml"/><Relationship Id="rId184" Type="http://schemas.openxmlformats.org/officeDocument/2006/relationships/customXml" Target="../ink/ink1697.xml"/></Relationships>
</file>

<file path=ppt/slides/_rels/slide49.xml.rels><?xml version="1.0" encoding="UTF-8" standalone="yes"?>
<Relationships xmlns="http://schemas.openxmlformats.org/package/2006/relationships"><Relationship Id="rId8" Type="http://schemas.openxmlformats.org/officeDocument/2006/relationships/image" Target="../media/image1771.png"/><Relationship Id="rId13" Type="http://schemas.openxmlformats.org/officeDocument/2006/relationships/customXml" Target="../ink/ink1789.xml"/><Relationship Id="rId18" Type="http://schemas.openxmlformats.org/officeDocument/2006/relationships/image" Target="../media/image1776.png"/><Relationship Id="rId26" Type="http://schemas.openxmlformats.org/officeDocument/2006/relationships/image" Target="../media/image1780.png"/><Relationship Id="rId3" Type="http://schemas.openxmlformats.org/officeDocument/2006/relationships/customXml" Target="../ink/ink1784.xml"/><Relationship Id="rId21" Type="http://schemas.openxmlformats.org/officeDocument/2006/relationships/customXml" Target="../ink/ink1793.xml"/><Relationship Id="rId7" Type="http://schemas.openxmlformats.org/officeDocument/2006/relationships/customXml" Target="../ink/ink1786.xml"/><Relationship Id="rId12" Type="http://schemas.openxmlformats.org/officeDocument/2006/relationships/image" Target="../media/image1773.png"/><Relationship Id="rId17" Type="http://schemas.openxmlformats.org/officeDocument/2006/relationships/customXml" Target="../ink/ink1791.xml"/><Relationship Id="rId25" Type="http://schemas.openxmlformats.org/officeDocument/2006/relationships/customXml" Target="../ink/ink1795.xml"/><Relationship Id="rId2" Type="http://schemas.openxmlformats.org/officeDocument/2006/relationships/image" Target="../media/image1768.png"/><Relationship Id="rId16" Type="http://schemas.openxmlformats.org/officeDocument/2006/relationships/image" Target="../media/image1775.png"/><Relationship Id="rId20" Type="http://schemas.openxmlformats.org/officeDocument/2006/relationships/image" Target="../media/image1777.png"/><Relationship Id="rId29" Type="http://schemas.openxmlformats.org/officeDocument/2006/relationships/customXml" Target="../ink/ink1797.xml"/><Relationship Id="rId1" Type="http://schemas.openxmlformats.org/officeDocument/2006/relationships/slideLayout" Target="../slideLayouts/slideLayout7.xml"/><Relationship Id="rId6" Type="http://schemas.openxmlformats.org/officeDocument/2006/relationships/image" Target="../media/image1770.png"/><Relationship Id="rId11" Type="http://schemas.openxmlformats.org/officeDocument/2006/relationships/customXml" Target="../ink/ink1788.xml"/><Relationship Id="rId24" Type="http://schemas.openxmlformats.org/officeDocument/2006/relationships/image" Target="../media/image1779.png"/><Relationship Id="rId32" Type="http://schemas.openxmlformats.org/officeDocument/2006/relationships/image" Target="../media/image1783.png"/><Relationship Id="rId5" Type="http://schemas.openxmlformats.org/officeDocument/2006/relationships/customXml" Target="../ink/ink1785.xml"/><Relationship Id="rId15" Type="http://schemas.openxmlformats.org/officeDocument/2006/relationships/customXml" Target="../ink/ink1790.xml"/><Relationship Id="rId23" Type="http://schemas.openxmlformats.org/officeDocument/2006/relationships/customXml" Target="../ink/ink1794.xml"/><Relationship Id="rId28" Type="http://schemas.openxmlformats.org/officeDocument/2006/relationships/image" Target="../media/image1781.png"/><Relationship Id="rId10" Type="http://schemas.openxmlformats.org/officeDocument/2006/relationships/image" Target="../media/image1772.png"/><Relationship Id="rId19" Type="http://schemas.openxmlformats.org/officeDocument/2006/relationships/customXml" Target="../ink/ink1792.xml"/><Relationship Id="rId31" Type="http://schemas.openxmlformats.org/officeDocument/2006/relationships/customXml" Target="../ink/ink1798.xml"/><Relationship Id="rId4" Type="http://schemas.openxmlformats.org/officeDocument/2006/relationships/image" Target="../media/image1769.png"/><Relationship Id="rId9" Type="http://schemas.openxmlformats.org/officeDocument/2006/relationships/customXml" Target="../ink/ink1787.xml"/><Relationship Id="rId14" Type="http://schemas.openxmlformats.org/officeDocument/2006/relationships/image" Target="../media/image1774.png"/><Relationship Id="rId22" Type="http://schemas.openxmlformats.org/officeDocument/2006/relationships/image" Target="../media/image1778.png"/><Relationship Id="rId27" Type="http://schemas.openxmlformats.org/officeDocument/2006/relationships/customXml" Target="../ink/ink1796.xml"/><Relationship Id="rId30" Type="http://schemas.openxmlformats.org/officeDocument/2006/relationships/image" Target="../media/image1782.pn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50.xml.rels><?xml version="1.0" encoding="UTF-8" standalone="yes"?>
<Relationships xmlns="http://schemas.openxmlformats.org/package/2006/relationships"><Relationship Id="rId117" Type="http://schemas.openxmlformats.org/officeDocument/2006/relationships/customXml" Target="../ink/ink1856.xml"/><Relationship Id="rId21" Type="http://schemas.openxmlformats.org/officeDocument/2006/relationships/customXml" Target="../ink/ink1808.xml"/><Relationship Id="rId42" Type="http://schemas.openxmlformats.org/officeDocument/2006/relationships/image" Target="../media/image1803.png"/><Relationship Id="rId63" Type="http://schemas.openxmlformats.org/officeDocument/2006/relationships/customXml" Target="../ink/ink1829.xml"/><Relationship Id="rId84" Type="http://schemas.openxmlformats.org/officeDocument/2006/relationships/image" Target="../media/image1824.png"/><Relationship Id="rId138" Type="http://schemas.openxmlformats.org/officeDocument/2006/relationships/image" Target="../media/image1851.png"/><Relationship Id="rId107" Type="http://schemas.openxmlformats.org/officeDocument/2006/relationships/customXml" Target="../ink/ink1851.xml"/><Relationship Id="rId11" Type="http://schemas.openxmlformats.org/officeDocument/2006/relationships/customXml" Target="../ink/ink1803.xml"/><Relationship Id="rId32" Type="http://schemas.openxmlformats.org/officeDocument/2006/relationships/image" Target="../media/image1798.png"/><Relationship Id="rId53" Type="http://schemas.openxmlformats.org/officeDocument/2006/relationships/customXml" Target="../ink/ink1824.xml"/><Relationship Id="rId74" Type="http://schemas.openxmlformats.org/officeDocument/2006/relationships/image" Target="../media/image1819.png"/><Relationship Id="rId128" Type="http://schemas.openxmlformats.org/officeDocument/2006/relationships/image" Target="../media/image1846.png"/><Relationship Id="rId5" Type="http://schemas.openxmlformats.org/officeDocument/2006/relationships/customXml" Target="../ink/ink1800.xml"/><Relationship Id="rId90" Type="http://schemas.openxmlformats.org/officeDocument/2006/relationships/image" Target="../media/image1827.png"/><Relationship Id="rId95" Type="http://schemas.openxmlformats.org/officeDocument/2006/relationships/customXml" Target="../ink/ink1845.xml"/><Relationship Id="rId22" Type="http://schemas.openxmlformats.org/officeDocument/2006/relationships/image" Target="../media/image1793.png"/><Relationship Id="rId27" Type="http://schemas.openxmlformats.org/officeDocument/2006/relationships/customXml" Target="../ink/ink1811.xml"/><Relationship Id="rId43" Type="http://schemas.openxmlformats.org/officeDocument/2006/relationships/customXml" Target="../ink/ink1819.xml"/><Relationship Id="rId48" Type="http://schemas.openxmlformats.org/officeDocument/2006/relationships/image" Target="../media/image1806.png"/><Relationship Id="rId64" Type="http://schemas.openxmlformats.org/officeDocument/2006/relationships/image" Target="../media/image1814.png"/><Relationship Id="rId69" Type="http://schemas.openxmlformats.org/officeDocument/2006/relationships/customXml" Target="../ink/ink1832.xml"/><Relationship Id="rId113" Type="http://schemas.openxmlformats.org/officeDocument/2006/relationships/customXml" Target="../ink/ink1854.xml"/><Relationship Id="rId118" Type="http://schemas.openxmlformats.org/officeDocument/2006/relationships/image" Target="../media/image1841.png"/><Relationship Id="rId134" Type="http://schemas.openxmlformats.org/officeDocument/2006/relationships/image" Target="../media/image1849.png"/><Relationship Id="rId139" Type="http://schemas.openxmlformats.org/officeDocument/2006/relationships/customXml" Target="../ink/ink1867.xml"/><Relationship Id="rId80" Type="http://schemas.openxmlformats.org/officeDocument/2006/relationships/image" Target="../media/image1822.png"/><Relationship Id="rId85" Type="http://schemas.openxmlformats.org/officeDocument/2006/relationships/customXml" Target="../ink/ink1840.xml"/><Relationship Id="rId12" Type="http://schemas.openxmlformats.org/officeDocument/2006/relationships/image" Target="../media/image1788.png"/><Relationship Id="rId17" Type="http://schemas.openxmlformats.org/officeDocument/2006/relationships/customXml" Target="../ink/ink1806.xml"/><Relationship Id="rId33" Type="http://schemas.openxmlformats.org/officeDocument/2006/relationships/customXml" Target="../ink/ink1814.xml"/><Relationship Id="rId38" Type="http://schemas.openxmlformats.org/officeDocument/2006/relationships/image" Target="../media/image1801.png"/><Relationship Id="rId59" Type="http://schemas.openxmlformats.org/officeDocument/2006/relationships/customXml" Target="../ink/ink1827.xml"/><Relationship Id="rId103" Type="http://schemas.openxmlformats.org/officeDocument/2006/relationships/customXml" Target="../ink/ink1849.xml"/><Relationship Id="rId108" Type="http://schemas.openxmlformats.org/officeDocument/2006/relationships/image" Target="../media/image1836.png"/><Relationship Id="rId124" Type="http://schemas.openxmlformats.org/officeDocument/2006/relationships/image" Target="../media/image1844.png"/><Relationship Id="rId129" Type="http://schemas.openxmlformats.org/officeDocument/2006/relationships/customXml" Target="../ink/ink1862.xml"/><Relationship Id="rId54" Type="http://schemas.openxmlformats.org/officeDocument/2006/relationships/image" Target="../media/image1809.png"/><Relationship Id="rId70" Type="http://schemas.openxmlformats.org/officeDocument/2006/relationships/image" Target="../media/image1817.png"/><Relationship Id="rId75" Type="http://schemas.openxmlformats.org/officeDocument/2006/relationships/customXml" Target="../ink/ink1835.xml"/><Relationship Id="rId91" Type="http://schemas.openxmlformats.org/officeDocument/2006/relationships/customXml" Target="../ink/ink1843.xml"/><Relationship Id="rId96" Type="http://schemas.openxmlformats.org/officeDocument/2006/relationships/image" Target="../media/image1830.png"/><Relationship Id="rId140" Type="http://schemas.openxmlformats.org/officeDocument/2006/relationships/image" Target="../media/image1852.png"/><Relationship Id="rId145" Type="http://schemas.openxmlformats.org/officeDocument/2006/relationships/customXml" Target="../ink/ink1870.xml"/><Relationship Id="rId1" Type="http://schemas.openxmlformats.org/officeDocument/2006/relationships/slideLayout" Target="../slideLayouts/slideLayout7.xml"/><Relationship Id="rId6" Type="http://schemas.openxmlformats.org/officeDocument/2006/relationships/image" Target="../media/image1785.png"/><Relationship Id="rId23" Type="http://schemas.openxmlformats.org/officeDocument/2006/relationships/customXml" Target="../ink/ink1809.xml"/><Relationship Id="rId28" Type="http://schemas.openxmlformats.org/officeDocument/2006/relationships/image" Target="../media/image1796.png"/><Relationship Id="rId49" Type="http://schemas.openxmlformats.org/officeDocument/2006/relationships/customXml" Target="../ink/ink1822.xml"/><Relationship Id="rId114" Type="http://schemas.openxmlformats.org/officeDocument/2006/relationships/image" Target="../media/image1839.png"/><Relationship Id="rId119" Type="http://schemas.openxmlformats.org/officeDocument/2006/relationships/customXml" Target="../ink/ink1857.xml"/><Relationship Id="rId44" Type="http://schemas.openxmlformats.org/officeDocument/2006/relationships/image" Target="../media/image1804.png"/><Relationship Id="rId60" Type="http://schemas.openxmlformats.org/officeDocument/2006/relationships/image" Target="../media/image1812.png"/><Relationship Id="rId65" Type="http://schemas.openxmlformats.org/officeDocument/2006/relationships/customXml" Target="../ink/ink1830.xml"/><Relationship Id="rId81" Type="http://schemas.openxmlformats.org/officeDocument/2006/relationships/customXml" Target="../ink/ink1838.xml"/><Relationship Id="rId86" Type="http://schemas.openxmlformats.org/officeDocument/2006/relationships/image" Target="../media/image1825.png"/><Relationship Id="rId130" Type="http://schemas.openxmlformats.org/officeDocument/2006/relationships/image" Target="../media/image1847.png"/><Relationship Id="rId135" Type="http://schemas.openxmlformats.org/officeDocument/2006/relationships/customXml" Target="../ink/ink1865.xml"/><Relationship Id="rId13" Type="http://schemas.openxmlformats.org/officeDocument/2006/relationships/customXml" Target="../ink/ink1804.xml"/><Relationship Id="rId18" Type="http://schemas.openxmlformats.org/officeDocument/2006/relationships/image" Target="../media/image1791.png"/><Relationship Id="rId39" Type="http://schemas.openxmlformats.org/officeDocument/2006/relationships/customXml" Target="../ink/ink1817.xml"/><Relationship Id="rId109" Type="http://schemas.openxmlformats.org/officeDocument/2006/relationships/customXml" Target="../ink/ink1852.xml"/><Relationship Id="rId34" Type="http://schemas.openxmlformats.org/officeDocument/2006/relationships/image" Target="../media/image1799.png"/><Relationship Id="rId50" Type="http://schemas.openxmlformats.org/officeDocument/2006/relationships/image" Target="../media/image1807.png"/><Relationship Id="rId55" Type="http://schemas.openxmlformats.org/officeDocument/2006/relationships/customXml" Target="../ink/ink1825.xml"/><Relationship Id="rId76" Type="http://schemas.openxmlformats.org/officeDocument/2006/relationships/image" Target="../media/image1820.png"/><Relationship Id="rId97" Type="http://schemas.openxmlformats.org/officeDocument/2006/relationships/customXml" Target="../ink/ink1846.xml"/><Relationship Id="rId104" Type="http://schemas.openxmlformats.org/officeDocument/2006/relationships/image" Target="../media/image1834.png"/><Relationship Id="rId120" Type="http://schemas.openxmlformats.org/officeDocument/2006/relationships/image" Target="../media/image1842.png"/><Relationship Id="rId125" Type="http://schemas.openxmlformats.org/officeDocument/2006/relationships/customXml" Target="../ink/ink1860.xml"/><Relationship Id="rId141" Type="http://schemas.openxmlformats.org/officeDocument/2006/relationships/customXml" Target="../ink/ink1868.xml"/><Relationship Id="rId146" Type="http://schemas.openxmlformats.org/officeDocument/2006/relationships/image" Target="../media/image1855.png"/><Relationship Id="rId7" Type="http://schemas.openxmlformats.org/officeDocument/2006/relationships/customXml" Target="../ink/ink1801.xml"/><Relationship Id="rId71" Type="http://schemas.openxmlformats.org/officeDocument/2006/relationships/customXml" Target="../ink/ink1833.xml"/><Relationship Id="rId92" Type="http://schemas.openxmlformats.org/officeDocument/2006/relationships/image" Target="../media/image1828.png"/><Relationship Id="rId2" Type="http://schemas.openxmlformats.org/officeDocument/2006/relationships/image" Target="../media/image1768.png"/><Relationship Id="rId29" Type="http://schemas.openxmlformats.org/officeDocument/2006/relationships/customXml" Target="../ink/ink1812.xml"/><Relationship Id="rId24" Type="http://schemas.openxmlformats.org/officeDocument/2006/relationships/image" Target="../media/image1794.png"/><Relationship Id="rId40" Type="http://schemas.openxmlformats.org/officeDocument/2006/relationships/image" Target="../media/image1802.png"/><Relationship Id="rId45" Type="http://schemas.openxmlformats.org/officeDocument/2006/relationships/customXml" Target="../ink/ink1820.xml"/><Relationship Id="rId66" Type="http://schemas.openxmlformats.org/officeDocument/2006/relationships/image" Target="../media/image1815.png"/><Relationship Id="rId87" Type="http://schemas.openxmlformats.org/officeDocument/2006/relationships/customXml" Target="../ink/ink1841.xml"/><Relationship Id="rId110" Type="http://schemas.openxmlformats.org/officeDocument/2006/relationships/image" Target="../media/image1837.png"/><Relationship Id="rId115" Type="http://schemas.openxmlformats.org/officeDocument/2006/relationships/customXml" Target="../ink/ink1855.xml"/><Relationship Id="rId131" Type="http://schemas.openxmlformats.org/officeDocument/2006/relationships/customXml" Target="../ink/ink1863.xml"/><Relationship Id="rId136" Type="http://schemas.openxmlformats.org/officeDocument/2006/relationships/image" Target="../media/image1850.png"/><Relationship Id="rId61" Type="http://schemas.openxmlformats.org/officeDocument/2006/relationships/customXml" Target="../ink/ink1828.xml"/><Relationship Id="rId82" Type="http://schemas.openxmlformats.org/officeDocument/2006/relationships/image" Target="../media/image1823.png"/><Relationship Id="rId19" Type="http://schemas.openxmlformats.org/officeDocument/2006/relationships/customXml" Target="../ink/ink1807.xml"/><Relationship Id="rId14" Type="http://schemas.openxmlformats.org/officeDocument/2006/relationships/image" Target="../media/image1789.png"/><Relationship Id="rId30" Type="http://schemas.openxmlformats.org/officeDocument/2006/relationships/image" Target="../media/image1797.png"/><Relationship Id="rId35" Type="http://schemas.openxmlformats.org/officeDocument/2006/relationships/customXml" Target="../ink/ink1815.xml"/><Relationship Id="rId56" Type="http://schemas.openxmlformats.org/officeDocument/2006/relationships/image" Target="../media/image1810.png"/><Relationship Id="rId77" Type="http://schemas.openxmlformats.org/officeDocument/2006/relationships/customXml" Target="../ink/ink1836.xml"/><Relationship Id="rId100" Type="http://schemas.openxmlformats.org/officeDocument/2006/relationships/image" Target="../media/image1832.png"/><Relationship Id="rId105" Type="http://schemas.openxmlformats.org/officeDocument/2006/relationships/customXml" Target="../ink/ink1850.xml"/><Relationship Id="rId126" Type="http://schemas.openxmlformats.org/officeDocument/2006/relationships/image" Target="../media/image1845.png"/><Relationship Id="rId8" Type="http://schemas.openxmlformats.org/officeDocument/2006/relationships/image" Target="../media/image1786.png"/><Relationship Id="rId51" Type="http://schemas.openxmlformats.org/officeDocument/2006/relationships/customXml" Target="../ink/ink1823.xml"/><Relationship Id="rId72" Type="http://schemas.openxmlformats.org/officeDocument/2006/relationships/image" Target="../media/image1818.png"/><Relationship Id="rId93" Type="http://schemas.openxmlformats.org/officeDocument/2006/relationships/customXml" Target="../ink/ink1844.xml"/><Relationship Id="rId98" Type="http://schemas.openxmlformats.org/officeDocument/2006/relationships/image" Target="../media/image1831.png"/><Relationship Id="rId121" Type="http://schemas.openxmlformats.org/officeDocument/2006/relationships/customXml" Target="../ink/ink1858.xml"/><Relationship Id="rId142" Type="http://schemas.openxmlformats.org/officeDocument/2006/relationships/image" Target="../media/image1853.png"/><Relationship Id="rId3" Type="http://schemas.openxmlformats.org/officeDocument/2006/relationships/customXml" Target="../ink/ink1799.xml"/><Relationship Id="rId25" Type="http://schemas.openxmlformats.org/officeDocument/2006/relationships/customXml" Target="../ink/ink1810.xml"/><Relationship Id="rId46" Type="http://schemas.openxmlformats.org/officeDocument/2006/relationships/image" Target="../media/image1805.png"/><Relationship Id="rId67" Type="http://schemas.openxmlformats.org/officeDocument/2006/relationships/customXml" Target="../ink/ink1831.xml"/><Relationship Id="rId116" Type="http://schemas.openxmlformats.org/officeDocument/2006/relationships/image" Target="../media/image1840.png"/><Relationship Id="rId137" Type="http://schemas.openxmlformats.org/officeDocument/2006/relationships/customXml" Target="../ink/ink1866.xml"/><Relationship Id="rId20" Type="http://schemas.openxmlformats.org/officeDocument/2006/relationships/image" Target="../media/image1792.png"/><Relationship Id="rId41" Type="http://schemas.openxmlformats.org/officeDocument/2006/relationships/customXml" Target="../ink/ink1818.xml"/><Relationship Id="rId62" Type="http://schemas.openxmlformats.org/officeDocument/2006/relationships/image" Target="../media/image1813.png"/><Relationship Id="rId83" Type="http://schemas.openxmlformats.org/officeDocument/2006/relationships/customXml" Target="../ink/ink1839.xml"/><Relationship Id="rId88" Type="http://schemas.openxmlformats.org/officeDocument/2006/relationships/image" Target="../media/image1826.png"/><Relationship Id="rId111" Type="http://schemas.openxmlformats.org/officeDocument/2006/relationships/customXml" Target="../ink/ink1853.xml"/><Relationship Id="rId132" Type="http://schemas.openxmlformats.org/officeDocument/2006/relationships/image" Target="../media/image1848.png"/><Relationship Id="rId15" Type="http://schemas.openxmlformats.org/officeDocument/2006/relationships/customXml" Target="../ink/ink1805.xml"/><Relationship Id="rId36" Type="http://schemas.openxmlformats.org/officeDocument/2006/relationships/image" Target="../media/image1800.png"/><Relationship Id="rId57" Type="http://schemas.openxmlformats.org/officeDocument/2006/relationships/customXml" Target="../ink/ink1826.xml"/><Relationship Id="rId106" Type="http://schemas.openxmlformats.org/officeDocument/2006/relationships/image" Target="../media/image1835.png"/><Relationship Id="rId127" Type="http://schemas.openxmlformats.org/officeDocument/2006/relationships/customXml" Target="../ink/ink1861.xml"/><Relationship Id="rId10" Type="http://schemas.openxmlformats.org/officeDocument/2006/relationships/image" Target="../media/image1787.png"/><Relationship Id="rId31" Type="http://schemas.openxmlformats.org/officeDocument/2006/relationships/customXml" Target="../ink/ink1813.xml"/><Relationship Id="rId52" Type="http://schemas.openxmlformats.org/officeDocument/2006/relationships/image" Target="../media/image1808.png"/><Relationship Id="rId73" Type="http://schemas.openxmlformats.org/officeDocument/2006/relationships/customXml" Target="../ink/ink1834.xml"/><Relationship Id="rId78" Type="http://schemas.openxmlformats.org/officeDocument/2006/relationships/image" Target="../media/image1821.png"/><Relationship Id="rId94" Type="http://schemas.openxmlformats.org/officeDocument/2006/relationships/image" Target="../media/image1829.png"/><Relationship Id="rId99" Type="http://schemas.openxmlformats.org/officeDocument/2006/relationships/customXml" Target="../ink/ink1847.xml"/><Relationship Id="rId101" Type="http://schemas.openxmlformats.org/officeDocument/2006/relationships/customXml" Target="../ink/ink1848.xml"/><Relationship Id="rId122" Type="http://schemas.openxmlformats.org/officeDocument/2006/relationships/image" Target="../media/image1843.png"/><Relationship Id="rId143" Type="http://schemas.openxmlformats.org/officeDocument/2006/relationships/customXml" Target="../ink/ink1869.xml"/><Relationship Id="rId4" Type="http://schemas.openxmlformats.org/officeDocument/2006/relationships/image" Target="../media/image1784.png"/><Relationship Id="rId9" Type="http://schemas.openxmlformats.org/officeDocument/2006/relationships/customXml" Target="../ink/ink1802.xml"/><Relationship Id="rId26" Type="http://schemas.openxmlformats.org/officeDocument/2006/relationships/image" Target="../media/image1795.png"/><Relationship Id="rId47" Type="http://schemas.openxmlformats.org/officeDocument/2006/relationships/customXml" Target="../ink/ink1821.xml"/><Relationship Id="rId68" Type="http://schemas.openxmlformats.org/officeDocument/2006/relationships/image" Target="../media/image1816.png"/><Relationship Id="rId89" Type="http://schemas.openxmlformats.org/officeDocument/2006/relationships/customXml" Target="../ink/ink1842.xml"/><Relationship Id="rId112" Type="http://schemas.openxmlformats.org/officeDocument/2006/relationships/image" Target="../media/image1838.png"/><Relationship Id="rId133" Type="http://schemas.openxmlformats.org/officeDocument/2006/relationships/customXml" Target="../ink/ink1864.xml"/><Relationship Id="rId16" Type="http://schemas.openxmlformats.org/officeDocument/2006/relationships/image" Target="../media/image1790.png"/><Relationship Id="rId37" Type="http://schemas.openxmlformats.org/officeDocument/2006/relationships/customXml" Target="../ink/ink1816.xml"/><Relationship Id="rId58" Type="http://schemas.openxmlformats.org/officeDocument/2006/relationships/image" Target="../media/image1811.png"/><Relationship Id="rId79" Type="http://schemas.openxmlformats.org/officeDocument/2006/relationships/customXml" Target="../ink/ink1837.xml"/><Relationship Id="rId102" Type="http://schemas.openxmlformats.org/officeDocument/2006/relationships/image" Target="../media/image1833.png"/><Relationship Id="rId123" Type="http://schemas.openxmlformats.org/officeDocument/2006/relationships/customXml" Target="../ink/ink1859.xml"/><Relationship Id="rId144" Type="http://schemas.openxmlformats.org/officeDocument/2006/relationships/image" Target="../media/image1854.png"/></Relationships>
</file>

<file path=ppt/slides/_rels/slide51.xml.rels><?xml version="1.0" encoding="UTF-8" standalone="yes"?>
<Relationships xmlns="http://schemas.openxmlformats.org/package/2006/relationships"><Relationship Id="rId3" Type="http://schemas.openxmlformats.org/officeDocument/2006/relationships/image" Target="../media/image1857.png"/><Relationship Id="rId2" Type="http://schemas.openxmlformats.org/officeDocument/2006/relationships/image" Target="../media/image1856.png"/><Relationship Id="rId1" Type="http://schemas.openxmlformats.org/officeDocument/2006/relationships/slideLayout" Target="../slideLayouts/slideLayout7.xml"/><Relationship Id="rId4" Type="http://schemas.openxmlformats.org/officeDocument/2006/relationships/image" Target="../media/image1858.png"/></Relationships>
</file>

<file path=ppt/slides/_rels/slide52.xml.rels><?xml version="1.0" encoding="UTF-8" standalone="yes"?>
<Relationships xmlns="http://schemas.openxmlformats.org/package/2006/relationships"><Relationship Id="rId8" Type="http://schemas.openxmlformats.org/officeDocument/2006/relationships/customXml" Target="../ink/ink1873.xml"/><Relationship Id="rId3" Type="http://schemas.openxmlformats.org/officeDocument/2006/relationships/image" Target="../media/image1860.png"/><Relationship Id="rId7" Type="http://schemas.openxmlformats.org/officeDocument/2006/relationships/image" Target="../media/image1862.png"/><Relationship Id="rId2" Type="http://schemas.openxmlformats.org/officeDocument/2006/relationships/image" Target="../media/image1859.png"/><Relationship Id="rId1" Type="http://schemas.openxmlformats.org/officeDocument/2006/relationships/slideLayout" Target="../slideLayouts/slideLayout7.xml"/><Relationship Id="rId6" Type="http://schemas.openxmlformats.org/officeDocument/2006/relationships/customXml" Target="../ink/ink1872.xml"/><Relationship Id="rId11" Type="http://schemas.openxmlformats.org/officeDocument/2006/relationships/image" Target="../media/image1864.png"/><Relationship Id="rId5" Type="http://schemas.openxmlformats.org/officeDocument/2006/relationships/image" Target="../media/image1861.png"/><Relationship Id="rId10" Type="http://schemas.openxmlformats.org/officeDocument/2006/relationships/customXml" Target="../ink/ink1874.xml"/><Relationship Id="rId4" Type="http://schemas.openxmlformats.org/officeDocument/2006/relationships/customXml" Target="../ink/ink1871.xml"/><Relationship Id="rId9" Type="http://schemas.openxmlformats.org/officeDocument/2006/relationships/image" Target="../media/image1863.png"/></Relationships>
</file>

<file path=ppt/slides/_rels/slide53.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866.png"/><Relationship Id="rId5" Type="http://schemas.openxmlformats.org/officeDocument/2006/relationships/customXml" Target="../ink/ink1875.xml"/><Relationship Id="rId4" Type="http://schemas.openxmlformats.org/officeDocument/2006/relationships/image" Target="../media/image1861.emf"/></Relationships>
</file>

<file path=ppt/slides/_rels/slide54.xml.rels><?xml version="1.0" encoding="UTF-8" standalone="yes"?>
<Relationships xmlns="http://schemas.openxmlformats.org/package/2006/relationships"><Relationship Id="rId13" Type="http://schemas.openxmlformats.org/officeDocument/2006/relationships/customXml" Target="../ink/ink1880.xml"/><Relationship Id="rId18" Type="http://schemas.openxmlformats.org/officeDocument/2006/relationships/image" Target="../media/image1876.png"/><Relationship Id="rId26" Type="http://schemas.openxmlformats.org/officeDocument/2006/relationships/image" Target="../media/image396.png"/><Relationship Id="rId39" Type="http://schemas.openxmlformats.org/officeDocument/2006/relationships/customXml" Target="../ink/ink1893.xml"/><Relationship Id="rId21" Type="http://schemas.openxmlformats.org/officeDocument/2006/relationships/customXml" Target="../ink/ink1884.xml"/><Relationship Id="rId34" Type="http://schemas.openxmlformats.org/officeDocument/2006/relationships/image" Target="../media/image1883.png"/><Relationship Id="rId42" Type="http://schemas.openxmlformats.org/officeDocument/2006/relationships/image" Target="../media/image1887.png"/><Relationship Id="rId47" Type="http://schemas.openxmlformats.org/officeDocument/2006/relationships/customXml" Target="../ink/ink1897.xml"/><Relationship Id="rId50" Type="http://schemas.openxmlformats.org/officeDocument/2006/relationships/image" Target="../media/image1891.png"/><Relationship Id="rId7" Type="http://schemas.openxmlformats.org/officeDocument/2006/relationships/customXml" Target="../ink/ink1877.xml"/><Relationship Id="rId2" Type="http://schemas.openxmlformats.org/officeDocument/2006/relationships/image" Target="../media/image1865.png"/><Relationship Id="rId16" Type="http://schemas.openxmlformats.org/officeDocument/2006/relationships/image" Target="../media/image1875.png"/><Relationship Id="rId29" Type="http://schemas.openxmlformats.org/officeDocument/2006/relationships/customXml" Target="../ink/ink1888.xml"/><Relationship Id="rId11" Type="http://schemas.openxmlformats.org/officeDocument/2006/relationships/customXml" Target="../ink/ink1879.xml"/><Relationship Id="rId24" Type="http://schemas.openxmlformats.org/officeDocument/2006/relationships/image" Target="../media/image1879.png"/><Relationship Id="rId32" Type="http://schemas.openxmlformats.org/officeDocument/2006/relationships/image" Target="../media/image1882.png"/><Relationship Id="rId37" Type="http://schemas.openxmlformats.org/officeDocument/2006/relationships/customXml" Target="../ink/ink1892.xml"/><Relationship Id="rId40" Type="http://schemas.openxmlformats.org/officeDocument/2006/relationships/image" Target="../media/image1886.png"/><Relationship Id="rId45" Type="http://schemas.openxmlformats.org/officeDocument/2006/relationships/customXml" Target="../ink/ink1896.xml"/><Relationship Id="rId5" Type="http://schemas.openxmlformats.org/officeDocument/2006/relationships/customXml" Target="../ink/ink1876.xml"/><Relationship Id="rId15" Type="http://schemas.openxmlformats.org/officeDocument/2006/relationships/customXml" Target="../ink/ink1881.xml"/><Relationship Id="rId23" Type="http://schemas.openxmlformats.org/officeDocument/2006/relationships/customXml" Target="../ink/ink1885.xml"/><Relationship Id="rId28" Type="http://schemas.openxmlformats.org/officeDocument/2006/relationships/image" Target="../media/image1880.png"/><Relationship Id="rId36" Type="http://schemas.openxmlformats.org/officeDocument/2006/relationships/image" Target="../media/image1884.png"/><Relationship Id="rId49" Type="http://schemas.openxmlformats.org/officeDocument/2006/relationships/customXml" Target="../ink/ink1898.xml"/><Relationship Id="rId10" Type="http://schemas.openxmlformats.org/officeDocument/2006/relationships/image" Target="../media/image1872.png"/><Relationship Id="rId19" Type="http://schemas.openxmlformats.org/officeDocument/2006/relationships/customXml" Target="../ink/ink1883.xml"/><Relationship Id="rId31" Type="http://schemas.openxmlformats.org/officeDocument/2006/relationships/customXml" Target="../ink/ink1889.xml"/><Relationship Id="rId44" Type="http://schemas.openxmlformats.org/officeDocument/2006/relationships/image" Target="../media/image1888.png"/><Relationship Id="rId4" Type="http://schemas.openxmlformats.org/officeDocument/2006/relationships/image" Target="../media/image1868.png"/><Relationship Id="rId9" Type="http://schemas.openxmlformats.org/officeDocument/2006/relationships/customXml" Target="../ink/ink1878.xml"/><Relationship Id="rId14" Type="http://schemas.openxmlformats.org/officeDocument/2006/relationships/image" Target="../media/image1874.png"/><Relationship Id="rId22" Type="http://schemas.openxmlformats.org/officeDocument/2006/relationships/image" Target="../media/image1878.png"/><Relationship Id="rId27" Type="http://schemas.openxmlformats.org/officeDocument/2006/relationships/customXml" Target="../ink/ink1887.xml"/><Relationship Id="rId30" Type="http://schemas.openxmlformats.org/officeDocument/2006/relationships/image" Target="../media/image1881.png"/><Relationship Id="rId35" Type="http://schemas.openxmlformats.org/officeDocument/2006/relationships/customXml" Target="../ink/ink1891.xml"/><Relationship Id="rId43" Type="http://schemas.openxmlformats.org/officeDocument/2006/relationships/customXml" Target="../ink/ink1895.xml"/><Relationship Id="rId48" Type="http://schemas.openxmlformats.org/officeDocument/2006/relationships/image" Target="../media/image1890.png"/><Relationship Id="rId8" Type="http://schemas.openxmlformats.org/officeDocument/2006/relationships/image" Target="../media/image1871.png"/><Relationship Id="rId3" Type="http://schemas.openxmlformats.org/officeDocument/2006/relationships/image" Target="../media/image1867.png"/><Relationship Id="rId12" Type="http://schemas.openxmlformats.org/officeDocument/2006/relationships/image" Target="../media/image1873.png"/><Relationship Id="rId17" Type="http://schemas.openxmlformats.org/officeDocument/2006/relationships/customXml" Target="../ink/ink1882.xml"/><Relationship Id="rId25" Type="http://schemas.openxmlformats.org/officeDocument/2006/relationships/customXml" Target="../ink/ink1886.xml"/><Relationship Id="rId33" Type="http://schemas.openxmlformats.org/officeDocument/2006/relationships/customXml" Target="../ink/ink1890.xml"/><Relationship Id="rId38" Type="http://schemas.openxmlformats.org/officeDocument/2006/relationships/image" Target="../media/image1885.png"/><Relationship Id="rId46" Type="http://schemas.openxmlformats.org/officeDocument/2006/relationships/image" Target="../media/image1889.png"/><Relationship Id="rId20" Type="http://schemas.openxmlformats.org/officeDocument/2006/relationships/image" Target="../media/image1877.png"/><Relationship Id="rId41" Type="http://schemas.openxmlformats.org/officeDocument/2006/relationships/customXml" Target="../ink/ink1894.xml"/><Relationship Id="rId1" Type="http://schemas.openxmlformats.org/officeDocument/2006/relationships/slideLayout" Target="../slideLayouts/slideLayout2.xml"/><Relationship Id="rId6" Type="http://schemas.openxmlformats.org/officeDocument/2006/relationships/image" Target="../media/image1870.png"/></Relationships>
</file>

<file path=ppt/slides/_rels/slide55.xml.rels><?xml version="1.0" encoding="UTF-8" standalone="yes"?>
<Relationships xmlns="http://schemas.openxmlformats.org/package/2006/relationships"><Relationship Id="rId117" Type="http://schemas.openxmlformats.org/officeDocument/2006/relationships/customXml" Target="../ink/ink1956.xml"/><Relationship Id="rId21" Type="http://schemas.openxmlformats.org/officeDocument/2006/relationships/customXml" Target="../ink/ink1908.xml"/><Relationship Id="rId42" Type="http://schemas.openxmlformats.org/officeDocument/2006/relationships/image" Target="../media/image1912.png"/><Relationship Id="rId63" Type="http://schemas.openxmlformats.org/officeDocument/2006/relationships/customXml" Target="../ink/ink1929.xml"/><Relationship Id="rId84" Type="http://schemas.openxmlformats.org/officeDocument/2006/relationships/image" Target="../media/image1933.png"/><Relationship Id="rId138" Type="http://schemas.openxmlformats.org/officeDocument/2006/relationships/image" Target="../media/image1960.png"/><Relationship Id="rId159" Type="http://schemas.openxmlformats.org/officeDocument/2006/relationships/customXml" Target="../ink/ink1977.xml"/><Relationship Id="rId170" Type="http://schemas.openxmlformats.org/officeDocument/2006/relationships/image" Target="../media/image1975.png"/><Relationship Id="rId107" Type="http://schemas.openxmlformats.org/officeDocument/2006/relationships/customXml" Target="../ink/ink1951.xml"/><Relationship Id="rId11" Type="http://schemas.openxmlformats.org/officeDocument/2006/relationships/customXml" Target="../ink/ink1903.xml"/><Relationship Id="rId32" Type="http://schemas.openxmlformats.org/officeDocument/2006/relationships/image" Target="../media/image1907.png"/><Relationship Id="rId53" Type="http://schemas.openxmlformats.org/officeDocument/2006/relationships/customXml" Target="../ink/ink1924.xml"/><Relationship Id="rId74" Type="http://schemas.openxmlformats.org/officeDocument/2006/relationships/image" Target="../media/image1928.png"/><Relationship Id="rId128" Type="http://schemas.openxmlformats.org/officeDocument/2006/relationships/image" Target="../media/image1955.png"/><Relationship Id="rId149" Type="http://schemas.openxmlformats.org/officeDocument/2006/relationships/customXml" Target="../ink/ink1972.xml"/><Relationship Id="rId5" Type="http://schemas.openxmlformats.org/officeDocument/2006/relationships/customXml" Target="../ink/ink1900.xml"/><Relationship Id="rId95" Type="http://schemas.openxmlformats.org/officeDocument/2006/relationships/customXml" Target="../ink/ink1945.xml"/><Relationship Id="rId160" Type="http://schemas.openxmlformats.org/officeDocument/2006/relationships/image" Target="../media/image1970.png"/><Relationship Id="rId181" Type="http://schemas.openxmlformats.org/officeDocument/2006/relationships/customXml" Target="../ink/ink1988.xml"/><Relationship Id="rId22" Type="http://schemas.openxmlformats.org/officeDocument/2006/relationships/image" Target="../media/image1902.png"/><Relationship Id="rId43" Type="http://schemas.openxmlformats.org/officeDocument/2006/relationships/customXml" Target="../ink/ink1919.xml"/><Relationship Id="rId64" Type="http://schemas.openxmlformats.org/officeDocument/2006/relationships/image" Target="../media/image1923.png"/><Relationship Id="rId118" Type="http://schemas.openxmlformats.org/officeDocument/2006/relationships/image" Target="../media/image1950.png"/><Relationship Id="rId139" Type="http://schemas.openxmlformats.org/officeDocument/2006/relationships/customXml" Target="../ink/ink1967.xml"/><Relationship Id="rId85" Type="http://schemas.openxmlformats.org/officeDocument/2006/relationships/customXml" Target="../ink/ink1940.xml"/><Relationship Id="rId150" Type="http://schemas.openxmlformats.org/officeDocument/2006/relationships/image" Target="../media/image1966.png"/><Relationship Id="rId171" Type="http://schemas.openxmlformats.org/officeDocument/2006/relationships/customXml" Target="../ink/ink1983.xml"/><Relationship Id="rId12" Type="http://schemas.openxmlformats.org/officeDocument/2006/relationships/image" Target="../media/image1897.png"/><Relationship Id="rId33" Type="http://schemas.openxmlformats.org/officeDocument/2006/relationships/customXml" Target="../ink/ink1914.xml"/><Relationship Id="rId108" Type="http://schemas.openxmlformats.org/officeDocument/2006/relationships/image" Target="../media/image1945.png"/><Relationship Id="rId129" Type="http://schemas.openxmlformats.org/officeDocument/2006/relationships/customXml" Target="../ink/ink1962.xml"/><Relationship Id="rId54" Type="http://schemas.openxmlformats.org/officeDocument/2006/relationships/image" Target="../media/image1918.png"/><Relationship Id="rId75" Type="http://schemas.openxmlformats.org/officeDocument/2006/relationships/customXml" Target="../ink/ink1935.xml"/><Relationship Id="rId96" Type="http://schemas.openxmlformats.org/officeDocument/2006/relationships/image" Target="../media/image1939.png"/><Relationship Id="rId140" Type="http://schemas.openxmlformats.org/officeDocument/2006/relationships/image" Target="../media/image1961.png"/><Relationship Id="rId161" Type="http://schemas.openxmlformats.org/officeDocument/2006/relationships/customXml" Target="../ink/ink1978.xml"/><Relationship Id="rId182" Type="http://schemas.openxmlformats.org/officeDocument/2006/relationships/image" Target="../media/image1981.png"/><Relationship Id="rId6" Type="http://schemas.openxmlformats.org/officeDocument/2006/relationships/image" Target="../media/image1894.png"/><Relationship Id="rId23" Type="http://schemas.openxmlformats.org/officeDocument/2006/relationships/customXml" Target="../ink/ink1909.xml"/><Relationship Id="rId119" Type="http://schemas.openxmlformats.org/officeDocument/2006/relationships/customXml" Target="../ink/ink1957.xml"/><Relationship Id="rId44" Type="http://schemas.openxmlformats.org/officeDocument/2006/relationships/image" Target="../media/image1913.png"/><Relationship Id="rId65" Type="http://schemas.openxmlformats.org/officeDocument/2006/relationships/customXml" Target="../ink/ink1930.xml"/><Relationship Id="rId86" Type="http://schemas.openxmlformats.org/officeDocument/2006/relationships/image" Target="../media/image1934.png"/><Relationship Id="rId130" Type="http://schemas.openxmlformats.org/officeDocument/2006/relationships/image" Target="../media/image1956.png"/><Relationship Id="rId151" Type="http://schemas.openxmlformats.org/officeDocument/2006/relationships/customXml" Target="../ink/ink1973.xml"/><Relationship Id="rId172" Type="http://schemas.openxmlformats.org/officeDocument/2006/relationships/image" Target="../media/image1976.png"/><Relationship Id="rId13" Type="http://schemas.openxmlformats.org/officeDocument/2006/relationships/customXml" Target="../ink/ink1904.xml"/><Relationship Id="rId18" Type="http://schemas.openxmlformats.org/officeDocument/2006/relationships/image" Target="../media/image1900.png"/><Relationship Id="rId39" Type="http://schemas.openxmlformats.org/officeDocument/2006/relationships/customXml" Target="../ink/ink1917.xml"/><Relationship Id="rId109" Type="http://schemas.openxmlformats.org/officeDocument/2006/relationships/customXml" Target="../ink/ink1952.xml"/><Relationship Id="rId34" Type="http://schemas.openxmlformats.org/officeDocument/2006/relationships/image" Target="../media/image1908.png"/><Relationship Id="rId50" Type="http://schemas.openxmlformats.org/officeDocument/2006/relationships/image" Target="../media/image1916.png"/><Relationship Id="rId55" Type="http://schemas.openxmlformats.org/officeDocument/2006/relationships/customXml" Target="../ink/ink1925.xml"/><Relationship Id="rId76" Type="http://schemas.openxmlformats.org/officeDocument/2006/relationships/image" Target="../media/image1929.png"/><Relationship Id="rId97" Type="http://schemas.openxmlformats.org/officeDocument/2006/relationships/customXml" Target="../ink/ink1946.xml"/><Relationship Id="rId104" Type="http://schemas.openxmlformats.org/officeDocument/2006/relationships/image" Target="../media/image1943.png"/><Relationship Id="rId120" Type="http://schemas.openxmlformats.org/officeDocument/2006/relationships/image" Target="../media/image1951.png"/><Relationship Id="rId125" Type="http://schemas.openxmlformats.org/officeDocument/2006/relationships/customXml" Target="../ink/ink1960.xml"/><Relationship Id="rId141" Type="http://schemas.openxmlformats.org/officeDocument/2006/relationships/customXml" Target="../ink/ink1968.xml"/><Relationship Id="rId146" Type="http://schemas.openxmlformats.org/officeDocument/2006/relationships/image" Target="../media/image1964.png"/><Relationship Id="rId167" Type="http://schemas.openxmlformats.org/officeDocument/2006/relationships/customXml" Target="../ink/ink1981.xml"/><Relationship Id="rId7" Type="http://schemas.openxmlformats.org/officeDocument/2006/relationships/customXml" Target="../ink/ink1901.xml"/><Relationship Id="rId71" Type="http://schemas.openxmlformats.org/officeDocument/2006/relationships/customXml" Target="../ink/ink1933.xml"/><Relationship Id="rId92" Type="http://schemas.openxmlformats.org/officeDocument/2006/relationships/image" Target="../media/image1937.png"/><Relationship Id="rId162" Type="http://schemas.openxmlformats.org/officeDocument/2006/relationships/image" Target="../media/image1971.png"/><Relationship Id="rId183" Type="http://schemas.openxmlformats.org/officeDocument/2006/relationships/customXml" Target="../ink/ink1989.xml"/><Relationship Id="rId2" Type="http://schemas.openxmlformats.org/officeDocument/2006/relationships/image" Target="../media/image1869.png"/><Relationship Id="rId29" Type="http://schemas.openxmlformats.org/officeDocument/2006/relationships/customXml" Target="../ink/ink1912.xml"/><Relationship Id="rId24" Type="http://schemas.openxmlformats.org/officeDocument/2006/relationships/image" Target="../media/image1903.png"/><Relationship Id="rId40" Type="http://schemas.openxmlformats.org/officeDocument/2006/relationships/image" Target="../media/image1911.png"/><Relationship Id="rId45" Type="http://schemas.openxmlformats.org/officeDocument/2006/relationships/customXml" Target="../ink/ink1920.xml"/><Relationship Id="rId66" Type="http://schemas.openxmlformats.org/officeDocument/2006/relationships/image" Target="../media/image1924.png"/><Relationship Id="rId87" Type="http://schemas.openxmlformats.org/officeDocument/2006/relationships/customXml" Target="../ink/ink1941.xml"/><Relationship Id="rId110" Type="http://schemas.openxmlformats.org/officeDocument/2006/relationships/image" Target="../media/image1946.png"/><Relationship Id="rId115" Type="http://schemas.openxmlformats.org/officeDocument/2006/relationships/customXml" Target="../ink/ink1955.xml"/><Relationship Id="rId131" Type="http://schemas.openxmlformats.org/officeDocument/2006/relationships/customXml" Target="../ink/ink1963.xml"/><Relationship Id="rId136" Type="http://schemas.openxmlformats.org/officeDocument/2006/relationships/image" Target="../media/image1959.png"/><Relationship Id="rId157" Type="http://schemas.openxmlformats.org/officeDocument/2006/relationships/customXml" Target="../ink/ink1976.xml"/><Relationship Id="rId178" Type="http://schemas.openxmlformats.org/officeDocument/2006/relationships/image" Target="../media/image1979.png"/><Relationship Id="rId61" Type="http://schemas.openxmlformats.org/officeDocument/2006/relationships/customXml" Target="../ink/ink1928.xml"/><Relationship Id="rId82" Type="http://schemas.openxmlformats.org/officeDocument/2006/relationships/image" Target="../media/image1932.png"/><Relationship Id="rId152" Type="http://schemas.openxmlformats.org/officeDocument/2006/relationships/image" Target="../media/image844.png"/><Relationship Id="rId173" Type="http://schemas.openxmlformats.org/officeDocument/2006/relationships/customXml" Target="../ink/ink1984.xml"/><Relationship Id="rId19" Type="http://schemas.openxmlformats.org/officeDocument/2006/relationships/customXml" Target="../ink/ink1907.xml"/><Relationship Id="rId14" Type="http://schemas.openxmlformats.org/officeDocument/2006/relationships/image" Target="../media/image1898.png"/><Relationship Id="rId30" Type="http://schemas.openxmlformats.org/officeDocument/2006/relationships/image" Target="../media/image1906.png"/><Relationship Id="rId35" Type="http://schemas.openxmlformats.org/officeDocument/2006/relationships/customXml" Target="../ink/ink1915.xml"/><Relationship Id="rId56" Type="http://schemas.openxmlformats.org/officeDocument/2006/relationships/image" Target="../media/image1919.png"/><Relationship Id="rId77" Type="http://schemas.openxmlformats.org/officeDocument/2006/relationships/customXml" Target="../ink/ink1936.xml"/><Relationship Id="rId100" Type="http://schemas.openxmlformats.org/officeDocument/2006/relationships/image" Target="../media/image1941.png"/><Relationship Id="rId105" Type="http://schemas.openxmlformats.org/officeDocument/2006/relationships/customXml" Target="../ink/ink1950.xml"/><Relationship Id="rId126" Type="http://schemas.openxmlformats.org/officeDocument/2006/relationships/image" Target="../media/image1954.png"/><Relationship Id="rId147" Type="http://schemas.openxmlformats.org/officeDocument/2006/relationships/customXml" Target="../ink/ink1971.xml"/><Relationship Id="rId168" Type="http://schemas.openxmlformats.org/officeDocument/2006/relationships/image" Target="../media/image1974.png"/><Relationship Id="rId8" Type="http://schemas.openxmlformats.org/officeDocument/2006/relationships/image" Target="../media/image1895.png"/><Relationship Id="rId51" Type="http://schemas.openxmlformats.org/officeDocument/2006/relationships/customXml" Target="../ink/ink1923.xml"/><Relationship Id="rId72" Type="http://schemas.openxmlformats.org/officeDocument/2006/relationships/image" Target="../media/image1927.png"/><Relationship Id="rId93" Type="http://schemas.openxmlformats.org/officeDocument/2006/relationships/customXml" Target="../ink/ink1944.xml"/><Relationship Id="rId98" Type="http://schemas.openxmlformats.org/officeDocument/2006/relationships/image" Target="../media/image1940.png"/><Relationship Id="rId121" Type="http://schemas.openxmlformats.org/officeDocument/2006/relationships/customXml" Target="../ink/ink1958.xml"/><Relationship Id="rId142" Type="http://schemas.openxmlformats.org/officeDocument/2006/relationships/image" Target="../media/image1962.png"/><Relationship Id="rId163" Type="http://schemas.openxmlformats.org/officeDocument/2006/relationships/customXml" Target="../ink/ink1979.xml"/><Relationship Id="rId184" Type="http://schemas.openxmlformats.org/officeDocument/2006/relationships/image" Target="../media/image1982.png"/><Relationship Id="rId3" Type="http://schemas.openxmlformats.org/officeDocument/2006/relationships/customXml" Target="../ink/ink1899.xml"/><Relationship Id="rId25" Type="http://schemas.openxmlformats.org/officeDocument/2006/relationships/customXml" Target="../ink/ink1910.xml"/><Relationship Id="rId46" Type="http://schemas.openxmlformats.org/officeDocument/2006/relationships/image" Target="../media/image1914.png"/><Relationship Id="rId67" Type="http://schemas.openxmlformats.org/officeDocument/2006/relationships/customXml" Target="../ink/ink1931.xml"/><Relationship Id="rId116" Type="http://schemas.openxmlformats.org/officeDocument/2006/relationships/image" Target="../media/image1949.png"/><Relationship Id="rId137" Type="http://schemas.openxmlformats.org/officeDocument/2006/relationships/customXml" Target="../ink/ink1966.xml"/><Relationship Id="rId158" Type="http://schemas.openxmlformats.org/officeDocument/2006/relationships/image" Target="../media/image1969.png"/><Relationship Id="rId20" Type="http://schemas.openxmlformats.org/officeDocument/2006/relationships/image" Target="../media/image1901.png"/><Relationship Id="rId41" Type="http://schemas.openxmlformats.org/officeDocument/2006/relationships/customXml" Target="../ink/ink1918.xml"/><Relationship Id="rId62" Type="http://schemas.openxmlformats.org/officeDocument/2006/relationships/image" Target="../media/image1922.png"/><Relationship Id="rId83" Type="http://schemas.openxmlformats.org/officeDocument/2006/relationships/customXml" Target="../ink/ink1939.xml"/><Relationship Id="rId88" Type="http://schemas.openxmlformats.org/officeDocument/2006/relationships/image" Target="../media/image1935.png"/><Relationship Id="rId111" Type="http://schemas.openxmlformats.org/officeDocument/2006/relationships/customXml" Target="../ink/ink1953.xml"/><Relationship Id="rId132" Type="http://schemas.openxmlformats.org/officeDocument/2006/relationships/image" Target="../media/image1957.png"/><Relationship Id="rId153" Type="http://schemas.openxmlformats.org/officeDocument/2006/relationships/customXml" Target="../ink/ink1974.xml"/><Relationship Id="rId174" Type="http://schemas.openxmlformats.org/officeDocument/2006/relationships/image" Target="../media/image1977.png"/><Relationship Id="rId179" Type="http://schemas.openxmlformats.org/officeDocument/2006/relationships/customXml" Target="../ink/ink1987.xml"/><Relationship Id="rId15" Type="http://schemas.openxmlformats.org/officeDocument/2006/relationships/customXml" Target="../ink/ink1905.xml"/><Relationship Id="rId36" Type="http://schemas.openxmlformats.org/officeDocument/2006/relationships/image" Target="../media/image1909.png"/><Relationship Id="rId57" Type="http://schemas.openxmlformats.org/officeDocument/2006/relationships/customXml" Target="../ink/ink1926.xml"/><Relationship Id="rId106" Type="http://schemas.openxmlformats.org/officeDocument/2006/relationships/image" Target="../media/image1944.png"/><Relationship Id="rId127" Type="http://schemas.openxmlformats.org/officeDocument/2006/relationships/customXml" Target="../ink/ink1961.xml"/><Relationship Id="rId10" Type="http://schemas.openxmlformats.org/officeDocument/2006/relationships/image" Target="../media/image1896.png"/><Relationship Id="rId31" Type="http://schemas.openxmlformats.org/officeDocument/2006/relationships/customXml" Target="../ink/ink1913.xml"/><Relationship Id="rId52" Type="http://schemas.openxmlformats.org/officeDocument/2006/relationships/image" Target="../media/image1917.png"/><Relationship Id="rId73" Type="http://schemas.openxmlformats.org/officeDocument/2006/relationships/customXml" Target="../ink/ink1934.xml"/><Relationship Id="rId78" Type="http://schemas.openxmlformats.org/officeDocument/2006/relationships/image" Target="../media/image1930.png"/><Relationship Id="rId94" Type="http://schemas.openxmlformats.org/officeDocument/2006/relationships/image" Target="../media/image1938.png"/><Relationship Id="rId99" Type="http://schemas.openxmlformats.org/officeDocument/2006/relationships/customXml" Target="../ink/ink1947.xml"/><Relationship Id="rId101" Type="http://schemas.openxmlformats.org/officeDocument/2006/relationships/customXml" Target="../ink/ink1948.xml"/><Relationship Id="rId122" Type="http://schemas.openxmlformats.org/officeDocument/2006/relationships/image" Target="../media/image1952.png"/><Relationship Id="rId143" Type="http://schemas.openxmlformats.org/officeDocument/2006/relationships/customXml" Target="../ink/ink1969.xml"/><Relationship Id="rId148" Type="http://schemas.openxmlformats.org/officeDocument/2006/relationships/image" Target="../media/image1965.png"/><Relationship Id="rId164" Type="http://schemas.openxmlformats.org/officeDocument/2006/relationships/image" Target="../media/image1972.png"/><Relationship Id="rId169" Type="http://schemas.openxmlformats.org/officeDocument/2006/relationships/customXml" Target="../ink/ink1982.xml"/><Relationship Id="rId185" Type="http://schemas.openxmlformats.org/officeDocument/2006/relationships/customXml" Target="../ink/ink1990.xml"/><Relationship Id="rId4" Type="http://schemas.openxmlformats.org/officeDocument/2006/relationships/image" Target="../media/image1893.png"/><Relationship Id="rId9" Type="http://schemas.openxmlformats.org/officeDocument/2006/relationships/customXml" Target="../ink/ink1902.xml"/><Relationship Id="rId180" Type="http://schemas.openxmlformats.org/officeDocument/2006/relationships/image" Target="../media/image1980.png"/><Relationship Id="rId26" Type="http://schemas.openxmlformats.org/officeDocument/2006/relationships/image" Target="../media/image1904.png"/><Relationship Id="rId47" Type="http://schemas.openxmlformats.org/officeDocument/2006/relationships/customXml" Target="../ink/ink1921.xml"/><Relationship Id="rId68" Type="http://schemas.openxmlformats.org/officeDocument/2006/relationships/image" Target="../media/image1925.png"/><Relationship Id="rId89" Type="http://schemas.openxmlformats.org/officeDocument/2006/relationships/customXml" Target="../ink/ink1942.xml"/><Relationship Id="rId112" Type="http://schemas.openxmlformats.org/officeDocument/2006/relationships/image" Target="../media/image1947.png"/><Relationship Id="rId133" Type="http://schemas.openxmlformats.org/officeDocument/2006/relationships/customXml" Target="../ink/ink1964.xml"/><Relationship Id="rId154" Type="http://schemas.openxmlformats.org/officeDocument/2006/relationships/image" Target="../media/image1967.png"/><Relationship Id="rId175" Type="http://schemas.openxmlformats.org/officeDocument/2006/relationships/customXml" Target="../ink/ink1985.xml"/><Relationship Id="rId16" Type="http://schemas.openxmlformats.org/officeDocument/2006/relationships/image" Target="../media/image1899.png"/><Relationship Id="rId37" Type="http://schemas.openxmlformats.org/officeDocument/2006/relationships/customXml" Target="../ink/ink1916.xml"/><Relationship Id="rId58" Type="http://schemas.openxmlformats.org/officeDocument/2006/relationships/image" Target="../media/image1920.png"/><Relationship Id="rId79" Type="http://schemas.openxmlformats.org/officeDocument/2006/relationships/customXml" Target="../ink/ink1937.xml"/><Relationship Id="rId102" Type="http://schemas.openxmlformats.org/officeDocument/2006/relationships/image" Target="../media/image1942.png"/><Relationship Id="rId123" Type="http://schemas.openxmlformats.org/officeDocument/2006/relationships/customXml" Target="../ink/ink1959.xml"/><Relationship Id="rId144" Type="http://schemas.openxmlformats.org/officeDocument/2006/relationships/image" Target="../media/image1963.png"/><Relationship Id="rId90" Type="http://schemas.openxmlformats.org/officeDocument/2006/relationships/image" Target="../media/image1936.png"/><Relationship Id="rId165" Type="http://schemas.openxmlformats.org/officeDocument/2006/relationships/customXml" Target="../ink/ink1980.xml"/><Relationship Id="rId186" Type="http://schemas.openxmlformats.org/officeDocument/2006/relationships/image" Target="../media/image1983.png"/><Relationship Id="rId27" Type="http://schemas.openxmlformats.org/officeDocument/2006/relationships/customXml" Target="../ink/ink1911.xml"/><Relationship Id="rId48" Type="http://schemas.openxmlformats.org/officeDocument/2006/relationships/image" Target="../media/image1915.png"/><Relationship Id="rId69" Type="http://schemas.openxmlformats.org/officeDocument/2006/relationships/customXml" Target="../ink/ink1932.xml"/><Relationship Id="rId113" Type="http://schemas.openxmlformats.org/officeDocument/2006/relationships/customXml" Target="../ink/ink1954.xml"/><Relationship Id="rId134" Type="http://schemas.openxmlformats.org/officeDocument/2006/relationships/image" Target="../media/image1958.png"/><Relationship Id="rId80" Type="http://schemas.openxmlformats.org/officeDocument/2006/relationships/image" Target="../media/image1931.png"/><Relationship Id="rId155" Type="http://schemas.openxmlformats.org/officeDocument/2006/relationships/customXml" Target="../ink/ink1975.xml"/><Relationship Id="rId176" Type="http://schemas.openxmlformats.org/officeDocument/2006/relationships/image" Target="../media/image1978.png"/><Relationship Id="rId17" Type="http://schemas.openxmlformats.org/officeDocument/2006/relationships/customXml" Target="../ink/ink1906.xml"/><Relationship Id="rId38" Type="http://schemas.openxmlformats.org/officeDocument/2006/relationships/image" Target="../media/image1910.png"/><Relationship Id="rId59" Type="http://schemas.openxmlformats.org/officeDocument/2006/relationships/customXml" Target="../ink/ink1927.xml"/><Relationship Id="rId103" Type="http://schemas.openxmlformats.org/officeDocument/2006/relationships/customXml" Target="../ink/ink1949.xml"/><Relationship Id="rId124" Type="http://schemas.openxmlformats.org/officeDocument/2006/relationships/image" Target="../media/image1953.png"/><Relationship Id="rId70" Type="http://schemas.openxmlformats.org/officeDocument/2006/relationships/image" Target="../media/image1926.png"/><Relationship Id="rId91" Type="http://schemas.openxmlformats.org/officeDocument/2006/relationships/customXml" Target="../ink/ink1943.xml"/><Relationship Id="rId145" Type="http://schemas.openxmlformats.org/officeDocument/2006/relationships/customXml" Target="../ink/ink1970.xml"/><Relationship Id="rId166" Type="http://schemas.openxmlformats.org/officeDocument/2006/relationships/image" Target="../media/image1973.png"/><Relationship Id="rId1" Type="http://schemas.openxmlformats.org/officeDocument/2006/relationships/slideLayout" Target="../slideLayouts/slideLayout7.xml"/><Relationship Id="rId28" Type="http://schemas.openxmlformats.org/officeDocument/2006/relationships/image" Target="../media/image1905.png"/><Relationship Id="rId49" Type="http://schemas.openxmlformats.org/officeDocument/2006/relationships/customXml" Target="../ink/ink1922.xml"/><Relationship Id="rId114" Type="http://schemas.openxmlformats.org/officeDocument/2006/relationships/image" Target="../media/image1948.png"/><Relationship Id="rId60" Type="http://schemas.openxmlformats.org/officeDocument/2006/relationships/image" Target="../media/image1921.png"/><Relationship Id="rId81" Type="http://schemas.openxmlformats.org/officeDocument/2006/relationships/customXml" Target="../ink/ink1938.xml"/><Relationship Id="rId135" Type="http://schemas.openxmlformats.org/officeDocument/2006/relationships/customXml" Target="../ink/ink1965.xml"/><Relationship Id="rId156" Type="http://schemas.openxmlformats.org/officeDocument/2006/relationships/image" Target="../media/image1968.png"/><Relationship Id="rId177" Type="http://schemas.openxmlformats.org/officeDocument/2006/relationships/customXml" Target="../ink/ink1986.xml"/></Relationships>
</file>

<file path=ppt/slides/_rels/slide56.xml.rels><?xml version="1.0" encoding="UTF-8" standalone="yes"?>
<Relationships xmlns="http://schemas.openxmlformats.org/package/2006/relationships"><Relationship Id="rId2" Type="http://schemas.openxmlformats.org/officeDocument/2006/relationships/image" Target="../media/image189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6" Type="http://schemas.openxmlformats.org/officeDocument/2006/relationships/image" Target="../media/image1999.png"/><Relationship Id="rId21" Type="http://schemas.openxmlformats.org/officeDocument/2006/relationships/customXml" Target="../ink/ink1998.xml"/><Relationship Id="rId42" Type="http://schemas.openxmlformats.org/officeDocument/2006/relationships/image" Target="../media/image2007.png"/><Relationship Id="rId47" Type="http://schemas.openxmlformats.org/officeDocument/2006/relationships/customXml" Target="../ink/ink2011.xml"/><Relationship Id="rId63" Type="http://schemas.openxmlformats.org/officeDocument/2006/relationships/customXml" Target="../ink/ink2019.xml"/><Relationship Id="rId68" Type="http://schemas.openxmlformats.org/officeDocument/2006/relationships/image" Target="../media/image2019.png"/><Relationship Id="rId84" Type="http://schemas.openxmlformats.org/officeDocument/2006/relationships/image" Target="../media/image2027.png"/><Relationship Id="rId89" Type="http://schemas.openxmlformats.org/officeDocument/2006/relationships/customXml" Target="../ink/ink2032.xml"/><Relationship Id="rId16" Type="http://schemas.openxmlformats.org/officeDocument/2006/relationships/image" Target="../media/image1994.png"/><Relationship Id="rId107" Type="http://schemas.openxmlformats.org/officeDocument/2006/relationships/customXml" Target="../ink/ink2041.xml"/><Relationship Id="rId11" Type="http://schemas.openxmlformats.org/officeDocument/2006/relationships/customXml" Target="../ink/ink1993.xml"/><Relationship Id="rId32" Type="http://schemas.openxmlformats.org/officeDocument/2006/relationships/image" Target="../media/image2002.png"/><Relationship Id="rId37" Type="http://schemas.openxmlformats.org/officeDocument/2006/relationships/customXml" Target="../ink/ink2006.xml"/><Relationship Id="rId53" Type="http://schemas.openxmlformats.org/officeDocument/2006/relationships/customXml" Target="../ink/ink2014.xml"/><Relationship Id="rId58" Type="http://schemas.openxmlformats.org/officeDocument/2006/relationships/image" Target="../media/image844.png"/><Relationship Id="rId74" Type="http://schemas.openxmlformats.org/officeDocument/2006/relationships/image" Target="../media/image2022.png"/><Relationship Id="rId79" Type="http://schemas.openxmlformats.org/officeDocument/2006/relationships/customXml" Target="../ink/ink2027.xml"/><Relationship Id="rId102" Type="http://schemas.openxmlformats.org/officeDocument/2006/relationships/image" Target="../media/image2036.png"/><Relationship Id="rId5" Type="http://schemas.openxmlformats.org/officeDocument/2006/relationships/image" Target="../media/image1987.png"/><Relationship Id="rId90" Type="http://schemas.openxmlformats.org/officeDocument/2006/relationships/image" Target="../media/image2030.png"/><Relationship Id="rId95" Type="http://schemas.openxmlformats.org/officeDocument/2006/relationships/customXml" Target="../ink/ink2035.xml"/><Relationship Id="rId22" Type="http://schemas.openxmlformats.org/officeDocument/2006/relationships/image" Target="../media/image1997.png"/><Relationship Id="rId27" Type="http://schemas.openxmlformats.org/officeDocument/2006/relationships/customXml" Target="../ink/ink2001.xml"/><Relationship Id="rId43" Type="http://schemas.openxmlformats.org/officeDocument/2006/relationships/customXml" Target="../ink/ink2009.xml"/><Relationship Id="rId48" Type="http://schemas.openxmlformats.org/officeDocument/2006/relationships/image" Target="../media/image2010.png"/><Relationship Id="rId64" Type="http://schemas.openxmlformats.org/officeDocument/2006/relationships/image" Target="../media/image2017.png"/><Relationship Id="rId69" Type="http://schemas.openxmlformats.org/officeDocument/2006/relationships/customXml" Target="../ink/ink2022.xml"/><Relationship Id="rId80" Type="http://schemas.openxmlformats.org/officeDocument/2006/relationships/image" Target="../media/image2025.png"/><Relationship Id="rId85" Type="http://schemas.openxmlformats.org/officeDocument/2006/relationships/customXml" Target="../ink/ink2030.xml"/><Relationship Id="rId12" Type="http://schemas.openxmlformats.org/officeDocument/2006/relationships/image" Target="../media/image1992.png"/><Relationship Id="rId17" Type="http://schemas.openxmlformats.org/officeDocument/2006/relationships/customXml" Target="../ink/ink1996.xml"/><Relationship Id="rId33" Type="http://schemas.openxmlformats.org/officeDocument/2006/relationships/customXml" Target="../ink/ink2004.xml"/><Relationship Id="rId38" Type="http://schemas.openxmlformats.org/officeDocument/2006/relationships/image" Target="../media/image2005.png"/><Relationship Id="rId59" Type="http://schemas.openxmlformats.org/officeDocument/2006/relationships/customXml" Target="../ink/ink2017.xml"/><Relationship Id="rId103" Type="http://schemas.openxmlformats.org/officeDocument/2006/relationships/customXml" Target="../ink/ink2039.xml"/><Relationship Id="rId108" Type="http://schemas.openxmlformats.org/officeDocument/2006/relationships/image" Target="../media/image2039.png"/><Relationship Id="rId20" Type="http://schemas.openxmlformats.org/officeDocument/2006/relationships/image" Target="../media/image1996.png"/><Relationship Id="rId41" Type="http://schemas.openxmlformats.org/officeDocument/2006/relationships/customXml" Target="../ink/ink2008.xml"/><Relationship Id="rId54" Type="http://schemas.openxmlformats.org/officeDocument/2006/relationships/image" Target="../media/image2013.png"/><Relationship Id="rId62" Type="http://schemas.openxmlformats.org/officeDocument/2006/relationships/image" Target="../media/image2016.png"/><Relationship Id="rId70" Type="http://schemas.openxmlformats.org/officeDocument/2006/relationships/image" Target="../media/image2020.png"/><Relationship Id="rId75" Type="http://schemas.openxmlformats.org/officeDocument/2006/relationships/customXml" Target="../ink/ink2025.xml"/><Relationship Id="rId83" Type="http://schemas.openxmlformats.org/officeDocument/2006/relationships/customXml" Target="../ink/ink2029.xml"/><Relationship Id="rId88" Type="http://schemas.openxmlformats.org/officeDocument/2006/relationships/image" Target="../media/image2029.png"/><Relationship Id="rId91" Type="http://schemas.openxmlformats.org/officeDocument/2006/relationships/customXml" Target="../ink/ink2033.xml"/><Relationship Id="rId96" Type="http://schemas.openxmlformats.org/officeDocument/2006/relationships/image" Target="../media/image2033.png"/><Relationship Id="rId1" Type="http://schemas.openxmlformats.org/officeDocument/2006/relationships/slideLayout" Target="../slideLayouts/slideLayout2.xml"/><Relationship Id="rId6" Type="http://schemas.openxmlformats.org/officeDocument/2006/relationships/image" Target="../media/image1988.png"/><Relationship Id="rId15" Type="http://schemas.openxmlformats.org/officeDocument/2006/relationships/customXml" Target="../ink/ink1995.xml"/><Relationship Id="rId23" Type="http://schemas.openxmlformats.org/officeDocument/2006/relationships/customXml" Target="../ink/ink1999.xml"/><Relationship Id="rId28" Type="http://schemas.openxmlformats.org/officeDocument/2006/relationships/image" Target="../media/image2000.png"/><Relationship Id="rId36" Type="http://schemas.openxmlformats.org/officeDocument/2006/relationships/image" Target="../media/image2004.png"/><Relationship Id="rId49" Type="http://schemas.openxmlformats.org/officeDocument/2006/relationships/customXml" Target="../ink/ink2012.xml"/><Relationship Id="rId57" Type="http://schemas.openxmlformats.org/officeDocument/2006/relationships/customXml" Target="../ink/ink2016.xml"/><Relationship Id="rId106" Type="http://schemas.openxmlformats.org/officeDocument/2006/relationships/image" Target="../media/image2038.png"/><Relationship Id="rId10" Type="http://schemas.openxmlformats.org/officeDocument/2006/relationships/image" Target="../media/image1991.png"/><Relationship Id="rId31" Type="http://schemas.openxmlformats.org/officeDocument/2006/relationships/customXml" Target="../ink/ink2003.xml"/><Relationship Id="rId44" Type="http://schemas.openxmlformats.org/officeDocument/2006/relationships/image" Target="../media/image2008.png"/><Relationship Id="rId52" Type="http://schemas.openxmlformats.org/officeDocument/2006/relationships/image" Target="../media/image2012.png"/><Relationship Id="rId60" Type="http://schemas.openxmlformats.org/officeDocument/2006/relationships/image" Target="../media/image2015.png"/><Relationship Id="rId65" Type="http://schemas.openxmlformats.org/officeDocument/2006/relationships/customXml" Target="../ink/ink2020.xml"/><Relationship Id="rId73" Type="http://schemas.openxmlformats.org/officeDocument/2006/relationships/customXml" Target="../ink/ink2024.xml"/><Relationship Id="rId78" Type="http://schemas.openxmlformats.org/officeDocument/2006/relationships/image" Target="../media/image2024.png"/><Relationship Id="rId81" Type="http://schemas.openxmlformats.org/officeDocument/2006/relationships/customXml" Target="../ink/ink2028.xml"/><Relationship Id="rId86" Type="http://schemas.openxmlformats.org/officeDocument/2006/relationships/image" Target="../media/image2028.png"/><Relationship Id="rId94" Type="http://schemas.openxmlformats.org/officeDocument/2006/relationships/image" Target="../media/image2032.png"/><Relationship Id="rId99" Type="http://schemas.openxmlformats.org/officeDocument/2006/relationships/customXml" Target="../ink/ink2037.xml"/><Relationship Id="rId101" Type="http://schemas.openxmlformats.org/officeDocument/2006/relationships/customXml" Target="../ink/ink2038.xml"/><Relationship Id="rId4" Type="http://schemas.openxmlformats.org/officeDocument/2006/relationships/image" Target="../media/image1986.png"/><Relationship Id="rId9" Type="http://schemas.openxmlformats.org/officeDocument/2006/relationships/customXml" Target="../ink/ink1992.xml"/><Relationship Id="rId13" Type="http://schemas.openxmlformats.org/officeDocument/2006/relationships/customXml" Target="../ink/ink1994.xml"/><Relationship Id="rId18" Type="http://schemas.openxmlformats.org/officeDocument/2006/relationships/image" Target="../media/image1995.png"/><Relationship Id="rId39" Type="http://schemas.openxmlformats.org/officeDocument/2006/relationships/customXml" Target="../ink/ink2007.xml"/><Relationship Id="rId34" Type="http://schemas.openxmlformats.org/officeDocument/2006/relationships/image" Target="../media/image2003.png"/><Relationship Id="rId50" Type="http://schemas.openxmlformats.org/officeDocument/2006/relationships/image" Target="../media/image2011.png"/><Relationship Id="rId55" Type="http://schemas.openxmlformats.org/officeDocument/2006/relationships/customXml" Target="../ink/ink2015.xml"/><Relationship Id="rId76" Type="http://schemas.openxmlformats.org/officeDocument/2006/relationships/image" Target="../media/image2023.png"/><Relationship Id="rId97" Type="http://schemas.openxmlformats.org/officeDocument/2006/relationships/customXml" Target="../ink/ink2036.xml"/><Relationship Id="rId104" Type="http://schemas.openxmlformats.org/officeDocument/2006/relationships/image" Target="../media/image2037.png"/><Relationship Id="rId7" Type="http://schemas.openxmlformats.org/officeDocument/2006/relationships/customXml" Target="../ink/ink1991.xml"/><Relationship Id="rId71" Type="http://schemas.openxmlformats.org/officeDocument/2006/relationships/customXml" Target="../ink/ink2023.xml"/><Relationship Id="rId92" Type="http://schemas.openxmlformats.org/officeDocument/2006/relationships/image" Target="../media/image2031.png"/><Relationship Id="rId2" Type="http://schemas.openxmlformats.org/officeDocument/2006/relationships/image" Target="../media/image1984.png"/><Relationship Id="rId29" Type="http://schemas.openxmlformats.org/officeDocument/2006/relationships/customXml" Target="../ink/ink2002.xml"/><Relationship Id="rId24" Type="http://schemas.openxmlformats.org/officeDocument/2006/relationships/image" Target="../media/image1998.png"/><Relationship Id="rId40" Type="http://schemas.openxmlformats.org/officeDocument/2006/relationships/image" Target="../media/image2006.png"/><Relationship Id="rId45" Type="http://schemas.openxmlformats.org/officeDocument/2006/relationships/customXml" Target="../ink/ink2010.xml"/><Relationship Id="rId66" Type="http://schemas.openxmlformats.org/officeDocument/2006/relationships/image" Target="../media/image2018.png"/><Relationship Id="rId87" Type="http://schemas.openxmlformats.org/officeDocument/2006/relationships/customXml" Target="../ink/ink2031.xml"/><Relationship Id="rId61" Type="http://schemas.openxmlformats.org/officeDocument/2006/relationships/customXml" Target="../ink/ink2018.xml"/><Relationship Id="rId82" Type="http://schemas.openxmlformats.org/officeDocument/2006/relationships/image" Target="../media/image2026.png"/><Relationship Id="rId19" Type="http://schemas.openxmlformats.org/officeDocument/2006/relationships/customXml" Target="../ink/ink1997.xml"/><Relationship Id="rId14" Type="http://schemas.openxmlformats.org/officeDocument/2006/relationships/image" Target="../media/image1993.png"/><Relationship Id="rId30" Type="http://schemas.openxmlformats.org/officeDocument/2006/relationships/image" Target="../media/image2001.png"/><Relationship Id="rId35" Type="http://schemas.openxmlformats.org/officeDocument/2006/relationships/customXml" Target="../ink/ink2005.xml"/><Relationship Id="rId56" Type="http://schemas.openxmlformats.org/officeDocument/2006/relationships/image" Target="../media/image2014.png"/><Relationship Id="rId77" Type="http://schemas.openxmlformats.org/officeDocument/2006/relationships/customXml" Target="../ink/ink2026.xml"/><Relationship Id="rId100" Type="http://schemas.openxmlformats.org/officeDocument/2006/relationships/image" Target="../media/image2035.png"/><Relationship Id="rId105" Type="http://schemas.openxmlformats.org/officeDocument/2006/relationships/customXml" Target="../ink/ink2040.xml"/><Relationship Id="rId8" Type="http://schemas.openxmlformats.org/officeDocument/2006/relationships/image" Target="../media/image1990.png"/><Relationship Id="rId51" Type="http://schemas.openxmlformats.org/officeDocument/2006/relationships/customXml" Target="../ink/ink2013.xml"/><Relationship Id="rId72" Type="http://schemas.openxmlformats.org/officeDocument/2006/relationships/image" Target="../media/image2021.png"/><Relationship Id="rId93" Type="http://schemas.openxmlformats.org/officeDocument/2006/relationships/customXml" Target="../ink/ink2034.xml"/><Relationship Id="rId98" Type="http://schemas.openxmlformats.org/officeDocument/2006/relationships/image" Target="../media/image2034.png"/><Relationship Id="rId3" Type="http://schemas.openxmlformats.org/officeDocument/2006/relationships/image" Target="../media/image1985.png"/><Relationship Id="rId25" Type="http://schemas.openxmlformats.org/officeDocument/2006/relationships/customXml" Target="../ink/ink2000.xml"/><Relationship Id="rId46" Type="http://schemas.openxmlformats.org/officeDocument/2006/relationships/image" Target="../media/image2009.png"/><Relationship Id="rId67" Type="http://schemas.openxmlformats.org/officeDocument/2006/relationships/customXml" Target="../ink/ink2021.xml"/></Relationships>
</file>

<file path=ppt/slides/_rels/slide58.xml.rels><?xml version="1.0" encoding="UTF-8" standalone="yes"?>
<Relationships xmlns="http://schemas.openxmlformats.org/package/2006/relationships"><Relationship Id="rId2" Type="http://schemas.openxmlformats.org/officeDocument/2006/relationships/image" Target="../media/image198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990.emf"/></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043.emf"/><Relationship Id="rId18" Type="http://schemas.openxmlformats.org/officeDocument/2006/relationships/customXml" Target="../ink/ink2044.xml"/><Relationship Id="rId3" Type="http://schemas.openxmlformats.org/officeDocument/2006/relationships/image" Target="../media/image12.png"/><Relationship Id="rId21" Type="http://schemas.openxmlformats.org/officeDocument/2006/relationships/image" Target="../media/image2052.png"/><Relationship Id="rId7" Type="http://schemas.openxmlformats.org/officeDocument/2006/relationships/image" Target="../media/image2042.emf"/><Relationship Id="rId12" Type="http://schemas.openxmlformats.org/officeDocument/2006/relationships/customXml" Target="../ink/ink2042.xml"/><Relationship Id="rId17" Type="http://schemas.openxmlformats.org/officeDocument/2006/relationships/image" Target="../media/image2050.png"/><Relationship Id="rId2" Type="http://schemas.openxmlformats.org/officeDocument/2006/relationships/slideLayout" Target="../slideLayouts/slideLayout2.xml"/><Relationship Id="rId16" Type="http://schemas.openxmlformats.org/officeDocument/2006/relationships/customXml" Target="../ink/ink2043.xml"/><Relationship Id="rId20" Type="http://schemas.openxmlformats.org/officeDocument/2006/relationships/customXml" Target="../ink/ink2045.xml"/><Relationship Id="rId1" Type="http://schemas.openxmlformats.org/officeDocument/2006/relationships/vmlDrawing" Target="../drawings/vmlDrawing10.vml"/><Relationship Id="rId6" Type="http://schemas.openxmlformats.org/officeDocument/2006/relationships/package" Target="NULL"/><Relationship Id="rId11" Type="http://schemas.openxmlformats.org/officeDocument/2006/relationships/image" Target="../media/image2046.emf"/><Relationship Id="rId5" Type="http://schemas.openxmlformats.org/officeDocument/2006/relationships/image" Target="../media/image2041.emf"/><Relationship Id="rId15" Type="http://schemas.openxmlformats.org/officeDocument/2006/relationships/image" Target="../media/image2049.png"/><Relationship Id="rId23" Type="http://schemas.openxmlformats.org/officeDocument/2006/relationships/image" Target="../media/image2053.png"/><Relationship Id="rId10" Type="http://schemas.openxmlformats.org/officeDocument/2006/relationships/image" Target="../media/image2045.emf"/><Relationship Id="rId19" Type="http://schemas.openxmlformats.org/officeDocument/2006/relationships/image" Target="../media/image2051.png"/><Relationship Id="rId4" Type="http://schemas.openxmlformats.org/officeDocument/2006/relationships/oleObject" Target="NULL"/><Relationship Id="rId9" Type="http://schemas.openxmlformats.org/officeDocument/2006/relationships/image" Target="../media/image2044.emf"/><Relationship Id="rId22" Type="http://schemas.openxmlformats.org/officeDocument/2006/relationships/customXml" Target="../ink/ink2046.xml"/></Relationships>
</file>

<file path=ppt/slides/_rels/slide62.xml.rels><?xml version="1.0" encoding="UTF-8" standalone="yes"?>
<Relationships xmlns="http://schemas.openxmlformats.org/package/2006/relationships"><Relationship Id="rId2" Type="http://schemas.openxmlformats.org/officeDocument/2006/relationships/image" Target="../media/image20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flipV="1">
            <a:off x="5129047" y="536"/>
            <a:ext cx="8209902" cy="6778201"/>
            <a:chOff x="5647764" y="705110"/>
            <a:chExt cx="6544234" cy="6152891"/>
          </a:xfrm>
        </p:grpSpPr>
        <p:sp>
          <p:nvSpPr>
            <p:cNvPr id="5" name="平行四边形 6"/>
            <p:cNvSpPr/>
            <p:nvPr>
              <p:custDataLst>
                <p:tags r:id="rId4"/>
              </p:custDataLst>
            </p:nvPr>
          </p:nvSpPr>
          <p:spPr>
            <a:xfrm rot="19586943">
              <a:off x="6539379" y="1636995"/>
              <a:ext cx="3863848" cy="1770937"/>
            </a:xfrm>
            <a:custGeom>
              <a:avLst/>
              <a:gdLst>
                <a:gd name="connsiteX0" fmla="*/ 0 w 4606366"/>
                <a:gd name="connsiteY0" fmla="*/ 1274301 h 1274301"/>
                <a:gd name="connsiteX1" fmla="*/ 318575 w 4606366"/>
                <a:gd name="connsiteY1" fmla="*/ 0 h 1274301"/>
                <a:gd name="connsiteX2" fmla="*/ 4606366 w 4606366"/>
                <a:gd name="connsiteY2" fmla="*/ 0 h 1274301"/>
                <a:gd name="connsiteX3" fmla="*/ 4287791 w 4606366"/>
                <a:gd name="connsiteY3" fmla="*/ 1274301 h 1274301"/>
                <a:gd name="connsiteX4" fmla="*/ 0 w 4606366"/>
                <a:gd name="connsiteY4" fmla="*/ 1274301 h 1274301"/>
                <a:gd name="connsiteX0-1" fmla="*/ 0 w 4606366"/>
                <a:gd name="connsiteY0-2" fmla="*/ 1274301 h 1274301"/>
                <a:gd name="connsiteX1-3" fmla="*/ 131438 w 4606366"/>
                <a:gd name="connsiteY1-4" fmla="*/ 682608 h 1274301"/>
                <a:gd name="connsiteX2-5" fmla="*/ 318575 w 4606366"/>
                <a:gd name="connsiteY2-6" fmla="*/ 0 h 1274301"/>
                <a:gd name="connsiteX3-7" fmla="*/ 4606366 w 4606366"/>
                <a:gd name="connsiteY3-8" fmla="*/ 0 h 1274301"/>
                <a:gd name="connsiteX4-9" fmla="*/ 4287791 w 4606366"/>
                <a:gd name="connsiteY4-10" fmla="*/ 1274301 h 1274301"/>
                <a:gd name="connsiteX5" fmla="*/ 0 w 4606366"/>
                <a:gd name="connsiteY5" fmla="*/ 1274301 h 1274301"/>
                <a:gd name="connsiteX0-11" fmla="*/ 345969 w 4474928"/>
                <a:gd name="connsiteY0-12" fmla="*/ 1284331 h 1284331"/>
                <a:gd name="connsiteX1-13" fmla="*/ 0 w 4474928"/>
                <a:gd name="connsiteY1-14" fmla="*/ 682608 h 1284331"/>
                <a:gd name="connsiteX2-15" fmla="*/ 187137 w 4474928"/>
                <a:gd name="connsiteY2-16" fmla="*/ 0 h 1284331"/>
                <a:gd name="connsiteX3-17" fmla="*/ 4474928 w 4474928"/>
                <a:gd name="connsiteY3-18" fmla="*/ 0 h 1284331"/>
                <a:gd name="connsiteX4-19" fmla="*/ 4156353 w 4474928"/>
                <a:gd name="connsiteY4-20" fmla="*/ 1274301 h 1284331"/>
                <a:gd name="connsiteX5-21" fmla="*/ 345969 w 4474928"/>
                <a:gd name="connsiteY5-22" fmla="*/ 1284331 h 1284331"/>
                <a:gd name="connsiteX0-23" fmla="*/ 554298 w 4683257"/>
                <a:gd name="connsiteY0-24" fmla="*/ 1284331 h 1284331"/>
                <a:gd name="connsiteX1-25" fmla="*/ 0 w 4683257"/>
                <a:gd name="connsiteY1-26" fmla="*/ 899429 h 1284331"/>
                <a:gd name="connsiteX2-27" fmla="*/ 395466 w 4683257"/>
                <a:gd name="connsiteY2-28" fmla="*/ 0 h 1284331"/>
                <a:gd name="connsiteX3-29" fmla="*/ 4683257 w 4683257"/>
                <a:gd name="connsiteY3-30" fmla="*/ 0 h 1284331"/>
                <a:gd name="connsiteX4-31" fmla="*/ 4364682 w 4683257"/>
                <a:gd name="connsiteY4-32" fmla="*/ 1274301 h 1284331"/>
                <a:gd name="connsiteX5-33" fmla="*/ 554298 w 4683257"/>
                <a:gd name="connsiteY5-34" fmla="*/ 1284331 h 1284331"/>
                <a:gd name="connsiteX0-35" fmla="*/ 408846 w 4683257"/>
                <a:gd name="connsiteY0-36" fmla="*/ 1284683 h 1284683"/>
                <a:gd name="connsiteX1-37" fmla="*/ 0 w 4683257"/>
                <a:gd name="connsiteY1-38" fmla="*/ 899429 h 1284683"/>
                <a:gd name="connsiteX2-39" fmla="*/ 395466 w 4683257"/>
                <a:gd name="connsiteY2-40" fmla="*/ 0 h 1284683"/>
                <a:gd name="connsiteX3-41" fmla="*/ 4683257 w 4683257"/>
                <a:gd name="connsiteY3-42" fmla="*/ 0 h 1284683"/>
                <a:gd name="connsiteX4-43" fmla="*/ 4364682 w 4683257"/>
                <a:gd name="connsiteY4-44" fmla="*/ 1274301 h 1284683"/>
                <a:gd name="connsiteX5-45" fmla="*/ 408846 w 4683257"/>
                <a:gd name="connsiteY5-46" fmla="*/ 1284683 h 1284683"/>
                <a:gd name="connsiteX0-47" fmla="*/ 1459511 w 5733922"/>
                <a:gd name="connsiteY0-48" fmla="*/ 1287609 h 1287609"/>
                <a:gd name="connsiteX1-49" fmla="*/ 1050665 w 5733922"/>
                <a:gd name="connsiteY1-50" fmla="*/ 902355 h 1287609"/>
                <a:gd name="connsiteX2-51" fmla="*/ 0 w 5733922"/>
                <a:gd name="connsiteY2-52" fmla="*/ 0 h 1287609"/>
                <a:gd name="connsiteX3-53" fmla="*/ 5733922 w 5733922"/>
                <a:gd name="connsiteY3-54" fmla="*/ 2926 h 1287609"/>
                <a:gd name="connsiteX4-55" fmla="*/ 5415347 w 5733922"/>
                <a:gd name="connsiteY4-56" fmla="*/ 1277227 h 1287609"/>
                <a:gd name="connsiteX5-57" fmla="*/ 1459511 w 5733922"/>
                <a:gd name="connsiteY5-58" fmla="*/ 1287609 h 1287609"/>
                <a:gd name="connsiteX0-59" fmla="*/ 1459511 w 5733922"/>
                <a:gd name="connsiteY0-60" fmla="*/ 1287609 h 1287609"/>
                <a:gd name="connsiteX1-61" fmla="*/ 1531017 w 5733922"/>
                <a:gd name="connsiteY1-62" fmla="*/ 544015 h 1287609"/>
                <a:gd name="connsiteX2-63" fmla="*/ 0 w 5733922"/>
                <a:gd name="connsiteY2-64" fmla="*/ 0 h 1287609"/>
                <a:gd name="connsiteX3-65" fmla="*/ 5733922 w 5733922"/>
                <a:gd name="connsiteY3-66" fmla="*/ 2926 h 1287609"/>
                <a:gd name="connsiteX4-67" fmla="*/ 5415347 w 5733922"/>
                <a:gd name="connsiteY4-68" fmla="*/ 1277227 h 1287609"/>
                <a:gd name="connsiteX5-69" fmla="*/ 1459511 w 5733922"/>
                <a:gd name="connsiteY5-70" fmla="*/ 1287609 h 1287609"/>
                <a:gd name="connsiteX0-71" fmla="*/ 1459511 w 5733922"/>
                <a:gd name="connsiteY0-72" fmla="*/ 1287609 h 1287609"/>
                <a:gd name="connsiteX1-73" fmla="*/ 1531017 w 5733922"/>
                <a:gd name="connsiteY1-74" fmla="*/ 544015 h 1287609"/>
                <a:gd name="connsiteX2-75" fmla="*/ 854662 w 5733922"/>
                <a:gd name="connsiteY2-76" fmla="*/ 311936 h 1287609"/>
                <a:gd name="connsiteX3-77" fmla="*/ 0 w 5733922"/>
                <a:gd name="connsiteY3-78" fmla="*/ 0 h 1287609"/>
                <a:gd name="connsiteX4-79" fmla="*/ 5733922 w 5733922"/>
                <a:gd name="connsiteY4-80" fmla="*/ 2926 h 1287609"/>
                <a:gd name="connsiteX5-81" fmla="*/ 5415347 w 5733922"/>
                <a:gd name="connsiteY5-82" fmla="*/ 1277227 h 1287609"/>
                <a:gd name="connsiteX6" fmla="*/ 1459511 w 5733922"/>
                <a:gd name="connsiteY6" fmla="*/ 1287609 h 1287609"/>
                <a:gd name="connsiteX0-83" fmla="*/ 1459511 w 5733922"/>
                <a:gd name="connsiteY0-84" fmla="*/ 1287609 h 1287609"/>
                <a:gd name="connsiteX1-85" fmla="*/ 1531017 w 5733922"/>
                <a:gd name="connsiteY1-86" fmla="*/ 544015 h 1287609"/>
                <a:gd name="connsiteX2-87" fmla="*/ 492945 w 5733922"/>
                <a:gd name="connsiteY2-88" fmla="*/ 516134 h 1287609"/>
                <a:gd name="connsiteX3-89" fmla="*/ 0 w 5733922"/>
                <a:gd name="connsiteY3-90" fmla="*/ 0 h 1287609"/>
                <a:gd name="connsiteX4-91" fmla="*/ 5733922 w 5733922"/>
                <a:gd name="connsiteY4-92" fmla="*/ 2926 h 1287609"/>
                <a:gd name="connsiteX5-93" fmla="*/ 5415347 w 5733922"/>
                <a:gd name="connsiteY5-94" fmla="*/ 1277227 h 1287609"/>
                <a:gd name="connsiteX6-95" fmla="*/ 1459511 w 5733922"/>
                <a:gd name="connsiteY6-96" fmla="*/ 1287609 h 1287609"/>
                <a:gd name="connsiteX0-97" fmla="*/ 966566 w 5240977"/>
                <a:gd name="connsiteY0-98" fmla="*/ 1284683 h 1284683"/>
                <a:gd name="connsiteX1-99" fmla="*/ 1038072 w 5240977"/>
                <a:gd name="connsiteY1-100" fmla="*/ 541089 h 1284683"/>
                <a:gd name="connsiteX2-101" fmla="*/ 0 w 5240977"/>
                <a:gd name="connsiteY2-102" fmla="*/ 513208 h 1284683"/>
                <a:gd name="connsiteX3-103" fmla="*/ 191133 w 5240977"/>
                <a:gd name="connsiteY3-104" fmla="*/ 5694 h 1284683"/>
                <a:gd name="connsiteX4-105" fmla="*/ 5240977 w 5240977"/>
                <a:gd name="connsiteY4-106" fmla="*/ 0 h 1284683"/>
                <a:gd name="connsiteX5-107" fmla="*/ 4922402 w 5240977"/>
                <a:gd name="connsiteY5-108" fmla="*/ 1274301 h 1284683"/>
                <a:gd name="connsiteX6-109" fmla="*/ 966566 w 5240977"/>
                <a:gd name="connsiteY6-110" fmla="*/ 1284683 h 1284683"/>
                <a:gd name="connsiteX0-111" fmla="*/ 1517487 w 5791898"/>
                <a:gd name="connsiteY0-112" fmla="*/ 1284683 h 1284683"/>
                <a:gd name="connsiteX1-113" fmla="*/ 1588993 w 5791898"/>
                <a:gd name="connsiteY1-114" fmla="*/ 541089 h 1284683"/>
                <a:gd name="connsiteX2-115" fmla="*/ 0 w 5791898"/>
                <a:gd name="connsiteY2-116" fmla="*/ 509160 h 1284683"/>
                <a:gd name="connsiteX3-117" fmla="*/ 742054 w 5791898"/>
                <a:gd name="connsiteY3-118" fmla="*/ 5694 h 1284683"/>
                <a:gd name="connsiteX4-119" fmla="*/ 5791898 w 5791898"/>
                <a:gd name="connsiteY4-120" fmla="*/ 0 h 1284683"/>
                <a:gd name="connsiteX5-121" fmla="*/ 5473323 w 5791898"/>
                <a:gd name="connsiteY5-122" fmla="*/ 1274301 h 1284683"/>
                <a:gd name="connsiteX6-123" fmla="*/ 1517487 w 5791898"/>
                <a:gd name="connsiteY6-124" fmla="*/ 1284683 h 1284683"/>
                <a:gd name="connsiteX0-125" fmla="*/ 1517487 w 5791898"/>
                <a:gd name="connsiteY0-126" fmla="*/ 1284683 h 1284683"/>
                <a:gd name="connsiteX1-127" fmla="*/ 1024276 w 5791898"/>
                <a:gd name="connsiteY1-128" fmla="*/ 532320 h 1284683"/>
                <a:gd name="connsiteX2-129" fmla="*/ 0 w 5791898"/>
                <a:gd name="connsiteY2-130" fmla="*/ 509160 h 1284683"/>
                <a:gd name="connsiteX3-131" fmla="*/ 742054 w 5791898"/>
                <a:gd name="connsiteY3-132" fmla="*/ 5694 h 1284683"/>
                <a:gd name="connsiteX4-133" fmla="*/ 5791898 w 5791898"/>
                <a:gd name="connsiteY4-134" fmla="*/ 0 h 1284683"/>
                <a:gd name="connsiteX5-135" fmla="*/ 5473323 w 5791898"/>
                <a:gd name="connsiteY5-136" fmla="*/ 1274301 h 1284683"/>
                <a:gd name="connsiteX6-137" fmla="*/ 1517487 w 5791898"/>
                <a:gd name="connsiteY6-138" fmla="*/ 1284683 h 1284683"/>
                <a:gd name="connsiteX0-139" fmla="*/ 1517487 w 5797578"/>
                <a:gd name="connsiteY0-140" fmla="*/ 1278989 h 1278989"/>
                <a:gd name="connsiteX1-141" fmla="*/ 1024276 w 5797578"/>
                <a:gd name="connsiteY1-142" fmla="*/ 526626 h 1278989"/>
                <a:gd name="connsiteX2-143" fmla="*/ 0 w 5797578"/>
                <a:gd name="connsiteY2-144" fmla="*/ 503466 h 1278989"/>
                <a:gd name="connsiteX3-145" fmla="*/ 742054 w 5797578"/>
                <a:gd name="connsiteY3-146" fmla="*/ 0 h 1278989"/>
                <a:gd name="connsiteX4-147" fmla="*/ 5797578 w 5797578"/>
                <a:gd name="connsiteY4-148" fmla="*/ 35636 h 1278989"/>
                <a:gd name="connsiteX5-149" fmla="*/ 5473323 w 5797578"/>
                <a:gd name="connsiteY5-150" fmla="*/ 1268607 h 1278989"/>
                <a:gd name="connsiteX6-151" fmla="*/ 1517487 w 5797578"/>
                <a:gd name="connsiteY6-152" fmla="*/ 1278989 h 1278989"/>
                <a:gd name="connsiteX0-153" fmla="*/ 1517487 w 5727449"/>
                <a:gd name="connsiteY0-154" fmla="*/ 1278989 h 1278989"/>
                <a:gd name="connsiteX1-155" fmla="*/ 1024276 w 5727449"/>
                <a:gd name="connsiteY1-156" fmla="*/ 526626 h 1278989"/>
                <a:gd name="connsiteX2-157" fmla="*/ 0 w 5727449"/>
                <a:gd name="connsiteY2-158" fmla="*/ 503466 h 1278989"/>
                <a:gd name="connsiteX3-159" fmla="*/ 742054 w 5727449"/>
                <a:gd name="connsiteY3-160" fmla="*/ 0 h 1278989"/>
                <a:gd name="connsiteX4-161" fmla="*/ 5727450 w 5727449"/>
                <a:gd name="connsiteY4-162" fmla="*/ 42556 h 1278989"/>
                <a:gd name="connsiteX5-163" fmla="*/ 5473323 w 5727449"/>
                <a:gd name="connsiteY5-164" fmla="*/ 1268607 h 1278989"/>
                <a:gd name="connsiteX6-165" fmla="*/ 1517487 w 5727449"/>
                <a:gd name="connsiteY6-166" fmla="*/ 1278989 h 12789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95" y="connsiteY6-96"/>
                </a:cxn>
              </a:cxnLst>
              <a:rect l="l" t="t" r="r" b="b"/>
              <a:pathLst>
                <a:path w="5727449" h="1278989">
                  <a:moveTo>
                    <a:pt x="1517487" y="1278989"/>
                  </a:moveTo>
                  <a:lnTo>
                    <a:pt x="1024276" y="526626"/>
                  </a:lnTo>
                  <a:lnTo>
                    <a:pt x="0" y="503466"/>
                  </a:lnTo>
                  <a:lnTo>
                    <a:pt x="742054" y="0"/>
                  </a:lnTo>
                  <a:lnTo>
                    <a:pt x="5727450" y="42556"/>
                  </a:lnTo>
                  <a:lnTo>
                    <a:pt x="5473323" y="1268607"/>
                  </a:lnTo>
                  <a:lnTo>
                    <a:pt x="1517487" y="12789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等腰三角形 9"/>
            <p:cNvSpPr/>
            <p:nvPr>
              <p:custDataLst>
                <p:tags r:id="rId5"/>
              </p:custDataLst>
            </p:nvPr>
          </p:nvSpPr>
          <p:spPr>
            <a:xfrm rot="8681015">
              <a:off x="8162044" y="2386969"/>
              <a:ext cx="999067" cy="861264"/>
            </a:xfrm>
            <a:prstGeom prst="triangle">
              <a:avLst/>
            </a:prstGeom>
            <a:solidFill>
              <a:schemeClr val="bg1">
                <a:lumMod val="85000"/>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直角三角形 10"/>
            <p:cNvSpPr/>
            <p:nvPr>
              <p:custDataLst>
                <p:tags r:id="rId6"/>
              </p:custDataLst>
            </p:nvPr>
          </p:nvSpPr>
          <p:spPr>
            <a:xfrm flipH="1">
              <a:off x="5647764" y="2478001"/>
              <a:ext cx="6544234" cy="4380000"/>
            </a:xfrm>
            <a:prstGeom prst="rtTriangle">
              <a:avLst/>
            </a:prstGeom>
            <a:solidFill>
              <a:srgbClr val="1B30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等腰三角形 11"/>
            <p:cNvSpPr/>
            <p:nvPr>
              <p:custDataLst>
                <p:tags r:id="rId7"/>
              </p:custDataLst>
            </p:nvPr>
          </p:nvSpPr>
          <p:spPr>
            <a:xfrm rot="19800000">
              <a:off x="7958175" y="5532634"/>
              <a:ext cx="830245" cy="715728"/>
            </a:xfrm>
            <a:prstGeom prst="triangle">
              <a:avLst/>
            </a:prstGeom>
            <a:solidFill>
              <a:srgbClr val="00B0F0"/>
            </a:solidFill>
            <a:ln>
              <a:noFill/>
            </a:ln>
            <a:effectLst>
              <a:outerShdw blurRad="50800" dir="3000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等腰三角形 12"/>
            <p:cNvSpPr/>
            <p:nvPr>
              <p:custDataLst>
                <p:tags r:id="rId8"/>
              </p:custDataLst>
            </p:nvPr>
          </p:nvSpPr>
          <p:spPr>
            <a:xfrm rot="8681015">
              <a:off x="10780357" y="4269744"/>
              <a:ext cx="510208" cy="439834"/>
            </a:xfrm>
            <a:prstGeom prst="triangle">
              <a:avLst/>
            </a:prstGeom>
            <a:solidFill>
              <a:srgbClr val="00B0F0"/>
            </a:solidFill>
            <a:ln>
              <a:noFill/>
            </a:ln>
            <a:effectLst>
              <a:outerShdw blurRad="50800" dir="3000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平行四边形 6"/>
            <p:cNvSpPr/>
            <p:nvPr>
              <p:custDataLst>
                <p:tags r:id="rId9"/>
              </p:custDataLst>
            </p:nvPr>
          </p:nvSpPr>
          <p:spPr>
            <a:xfrm rot="19586943">
              <a:off x="6833246" y="3110664"/>
              <a:ext cx="4683257" cy="1284684"/>
            </a:xfrm>
            <a:custGeom>
              <a:avLst/>
              <a:gdLst>
                <a:gd name="connsiteX0" fmla="*/ 0 w 4606366"/>
                <a:gd name="connsiteY0" fmla="*/ 1274301 h 1274301"/>
                <a:gd name="connsiteX1" fmla="*/ 318575 w 4606366"/>
                <a:gd name="connsiteY1" fmla="*/ 0 h 1274301"/>
                <a:gd name="connsiteX2" fmla="*/ 4606366 w 4606366"/>
                <a:gd name="connsiteY2" fmla="*/ 0 h 1274301"/>
                <a:gd name="connsiteX3" fmla="*/ 4287791 w 4606366"/>
                <a:gd name="connsiteY3" fmla="*/ 1274301 h 1274301"/>
                <a:gd name="connsiteX4" fmla="*/ 0 w 4606366"/>
                <a:gd name="connsiteY4" fmla="*/ 1274301 h 1274301"/>
                <a:gd name="connsiteX0-1" fmla="*/ 0 w 4606366"/>
                <a:gd name="connsiteY0-2" fmla="*/ 1274301 h 1274301"/>
                <a:gd name="connsiteX1-3" fmla="*/ 131438 w 4606366"/>
                <a:gd name="connsiteY1-4" fmla="*/ 682608 h 1274301"/>
                <a:gd name="connsiteX2-5" fmla="*/ 318575 w 4606366"/>
                <a:gd name="connsiteY2-6" fmla="*/ 0 h 1274301"/>
                <a:gd name="connsiteX3-7" fmla="*/ 4606366 w 4606366"/>
                <a:gd name="connsiteY3-8" fmla="*/ 0 h 1274301"/>
                <a:gd name="connsiteX4-9" fmla="*/ 4287791 w 4606366"/>
                <a:gd name="connsiteY4-10" fmla="*/ 1274301 h 1274301"/>
                <a:gd name="connsiteX5" fmla="*/ 0 w 4606366"/>
                <a:gd name="connsiteY5" fmla="*/ 1274301 h 1274301"/>
                <a:gd name="connsiteX0-11" fmla="*/ 345969 w 4474928"/>
                <a:gd name="connsiteY0-12" fmla="*/ 1284331 h 1284331"/>
                <a:gd name="connsiteX1-13" fmla="*/ 0 w 4474928"/>
                <a:gd name="connsiteY1-14" fmla="*/ 682608 h 1284331"/>
                <a:gd name="connsiteX2-15" fmla="*/ 187137 w 4474928"/>
                <a:gd name="connsiteY2-16" fmla="*/ 0 h 1284331"/>
                <a:gd name="connsiteX3-17" fmla="*/ 4474928 w 4474928"/>
                <a:gd name="connsiteY3-18" fmla="*/ 0 h 1284331"/>
                <a:gd name="connsiteX4-19" fmla="*/ 4156353 w 4474928"/>
                <a:gd name="connsiteY4-20" fmla="*/ 1274301 h 1284331"/>
                <a:gd name="connsiteX5-21" fmla="*/ 345969 w 4474928"/>
                <a:gd name="connsiteY5-22" fmla="*/ 1284331 h 1284331"/>
                <a:gd name="connsiteX0-23" fmla="*/ 554298 w 4683257"/>
                <a:gd name="connsiteY0-24" fmla="*/ 1284331 h 1284331"/>
                <a:gd name="connsiteX1-25" fmla="*/ 0 w 4683257"/>
                <a:gd name="connsiteY1-26" fmla="*/ 899429 h 1284331"/>
                <a:gd name="connsiteX2-27" fmla="*/ 395466 w 4683257"/>
                <a:gd name="connsiteY2-28" fmla="*/ 0 h 1284331"/>
                <a:gd name="connsiteX3-29" fmla="*/ 4683257 w 4683257"/>
                <a:gd name="connsiteY3-30" fmla="*/ 0 h 1284331"/>
                <a:gd name="connsiteX4-31" fmla="*/ 4364682 w 4683257"/>
                <a:gd name="connsiteY4-32" fmla="*/ 1274301 h 1284331"/>
                <a:gd name="connsiteX5-33" fmla="*/ 554298 w 4683257"/>
                <a:gd name="connsiteY5-34" fmla="*/ 1284331 h 1284331"/>
                <a:gd name="connsiteX0-35" fmla="*/ 408846 w 4683257"/>
                <a:gd name="connsiteY0-36" fmla="*/ 1284683 h 1284683"/>
                <a:gd name="connsiteX1-37" fmla="*/ 0 w 4683257"/>
                <a:gd name="connsiteY1-38" fmla="*/ 899429 h 1284683"/>
                <a:gd name="connsiteX2-39" fmla="*/ 395466 w 4683257"/>
                <a:gd name="connsiteY2-40" fmla="*/ 0 h 1284683"/>
                <a:gd name="connsiteX3-41" fmla="*/ 4683257 w 4683257"/>
                <a:gd name="connsiteY3-42" fmla="*/ 0 h 1284683"/>
                <a:gd name="connsiteX4-43" fmla="*/ 4364682 w 4683257"/>
                <a:gd name="connsiteY4-44" fmla="*/ 1274301 h 1284683"/>
                <a:gd name="connsiteX5-45" fmla="*/ 408846 w 4683257"/>
                <a:gd name="connsiteY5-46" fmla="*/ 1284683 h 1284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683257" h="1284683">
                  <a:moveTo>
                    <a:pt x="408846" y="1284683"/>
                  </a:moveTo>
                  <a:lnTo>
                    <a:pt x="0" y="899429"/>
                  </a:lnTo>
                  <a:lnTo>
                    <a:pt x="395466" y="0"/>
                  </a:lnTo>
                  <a:lnTo>
                    <a:pt x="4683257" y="0"/>
                  </a:lnTo>
                  <a:lnTo>
                    <a:pt x="4364682" y="1274301"/>
                  </a:lnTo>
                  <a:lnTo>
                    <a:pt x="408846" y="128468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等腰三角形 7"/>
            <p:cNvSpPr/>
            <p:nvPr>
              <p:custDataLst>
                <p:tags r:id="rId10"/>
              </p:custDataLst>
            </p:nvPr>
          </p:nvSpPr>
          <p:spPr>
            <a:xfrm rot="19800000">
              <a:off x="7039343" y="3815290"/>
              <a:ext cx="4513841" cy="694900"/>
            </a:xfrm>
            <a:custGeom>
              <a:avLst/>
              <a:gdLst>
                <a:gd name="connsiteX0" fmla="*/ 0 w 830245"/>
                <a:gd name="connsiteY0" fmla="*/ 715728 h 715728"/>
                <a:gd name="connsiteX1" fmla="*/ 415123 w 830245"/>
                <a:gd name="connsiteY1" fmla="*/ 0 h 715728"/>
                <a:gd name="connsiteX2" fmla="*/ 830245 w 830245"/>
                <a:gd name="connsiteY2" fmla="*/ 715728 h 715728"/>
                <a:gd name="connsiteX3" fmla="*/ 0 w 830245"/>
                <a:gd name="connsiteY3" fmla="*/ 715728 h 715728"/>
                <a:gd name="connsiteX0-1" fmla="*/ 0 w 830245"/>
                <a:gd name="connsiteY0-2" fmla="*/ 715728 h 715728"/>
                <a:gd name="connsiteX1-3" fmla="*/ 415123 w 830245"/>
                <a:gd name="connsiteY1-4" fmla="*/ 0 h 715728"/>
                <a:gd name="connsiteX2-5" fmla="*/ 657633 w 830245"/>
                <a:gd name="connsiteY2-6" fmla="*/ 377683 h 715728"/>
                <a:gd name="connsiteX3-7" fmla="*/ 830245 w 830245"/>
                <a:gd name="connsiteY3-8" fmla="*/ 715728 h 715728"/>
                <a:gd name="connsiteX4" fmla="*/ 0 w 830245"/>
                <a:gd name="connsiteY4" fmla="*/ 715728 h 715728"/>
                <a:gd name="connsiteX0-9" fmla="*/ 0 w 2580493"/>
                <a:gd name="connsiteY0-10" fmla="*/ 715728 h 715728"/>
                <a:gd name="connsiteX1-11" fmla="*/ 415123 w 2580493"/>
                <a:gd name="connsiteY1-12" fmla="*/ 0 h 715728"/>
                <a:gd name="connsiteX2-13" fmla="*/ 2580493 w 2580493"/>
                <a:gd name="connsiteY2-14" fmla="*/ 59334 h 715728"/>
                <a:gd name="connsiteX3-15" fmla="*/ 830245 w 2580493"/>
                <a:gd name="connsiteY3-16" fmla="*/ 715728 h 715728"/>
                <a:gd name="connsiteX4-17" fmla="*/ 0 w 2580493"/>
                <a:gd name="connsiteY4-18" fmla="*/ 715728 h 715728"/>
                <a:gd name="connsiteX0-19" fmla="*/ 0 w 3845273"/>
                <a:gd name="connsiteY0-20" fmla="*/ 715728 h 715728"/>
                <a:gd name="connsiteX1-21" fmla="*/ 415123 w 3845273"/>
                <a:gd name="connsiteY1-22" fmla="*/ 0 h 715728"/>
                <a:gd name="connsiteX2-23" fmla="*/ 2580493 w 3845273"/>
                <a:gd name="connsiteY2-24" fmla="*/ 59334 h 715728"/>
                <a:gd name="connsiteX3-25" fmla="*/ 3845273 w 3845273"/>
                <a:gd name="connsiteY3-26" fmla="*/ 468958 h 715728"/>
                <a:gd name="connsiteX4-27" fmla="*/ 0 w 3845273"/>
                <a:gd name="connsiteY4-28" fmla="*/ 715728 h 715728"/>
                <a:gd name="connsiteX0-29" fmla="*/ 0 w 3845273"/>
                <a:gd name="connsiteY0-30" fmla="*/ 759143 h 759143"/>
                <a:gd name="connsiteX1-31" fmla="*/ 415123 w 3845273"/>
                <a:gd name="connsiteY1-32" fmla="*/ 43415 h 759143"/>
                <a:gd name="connsiteX2-33" fmla="*/ 3478291 w 3845273"/>
                <a:gd name="connsiteY2-34" fmla="*/ 0 h 759143"/>
                <a:gd name="connsiteX3-35" fmla="*/ 3845273 w 3845273"/>
                <a:gd name="connsiteY3-36" fmla="*/ 512373 h 759143"/>
                <a:gd name="connsiteX4-37" fmla="*/ 0 w 3845273"/>
                <a:gd name="connsiteY4-38" fmla="*/ 759143 h 759143"/>
                <a:gd name="connsiteX0-39" fmla="*/ 0 w 3478291"/>
                <a:gd name="connsiteY0-40" fmla="*/ 759143 h 759143"/>
                <a:gd name="connsiteX1-41" fmla="*/ 415123 w 3478291"/>
                <a:gd name="connsiteY1-42" fmla="*/ 43415 h 759143"/>
                <a:gd name="connsiteX2-43" fmla="*/ 3478291 w 3478291"/>
                <a:gd name="connsiteY2-44" fmla="*/ 0 h 759143"/>
                <a:gd name="connsiteX3-45" fmla="*/ 3214485 w 3478291"/>
                <a:gd name="connsiteY3-46" fmla="*/ 582952 h 759143"/>
                <a:gd name="connsiteX4-47" fmla="*/ 0 w 3478291"/>
                <a:gd name="connsiteY4-48" fmla="*/ 759143 h 759143"/>
                <a:gd name="connsiteX0-49" fmla="*/ 564192 w 3063168"/>
                <a:gd name="connsiteY0-50" fmla="*/ 703460 h 703460"/>
                <a:gd name="connsiteX1-51" fmla="*/ 0 w 3063168"/>
                <a:gd name="connsiteY1-52" fmla="*/ 43415 h 703460"/>
                <a:gd name="connsiteX2-53" fmla="*/ 3063168 w 3063168"/>
                <a:gd name="connsiteY2-54" fmla="*/ 0 h 703460"/>
                <a:gd name="connsiteX3-55" fmla="*/ 2799362 w 3063168"/>
                <a:gd name="connsiteY3-56" fmla="*/ 582952 h 703460"/>
                <a:gd name="connsiteX4-57" fmla="*/ 564192 w 3063168"/>
                <a:gd name="connsiteY4-58" fmla="*/ 703460 h 703460"/>
                <a:gd name="connsiteX0-59" fmla="*/ 889430 w 3388406"/>
                <a:gd name="connsiteY0-60" fmla="*/ 703460 h 703460"/>
                <a:gd name="connsiteX1-61" fmla="*/ 0 w 3388406"/>
                <a:gd name="connsiteY1-62" fmla="*/ 41966 h 703460"/>
                <a:gd name="connsiteX2-63" fmla="*/ 3388406 w 3388406"/>
                <a:gd name="connsiteY2-64" fmla="*/ 0 h 703460"/>
                <a:gd name="connsiteX3-65" fmla="*/ 3124600 w 3388406"/>
                <a:gd name="connsiteY3-66" fmla="*/ 582952 h 703460"/>
                <a:gd name="connsiteX4-67" fmla="*/ 889430 w 3388406"/>
                <a:gd name="connsiteY4-68" fmla="*/ 703460 h 703460"/>
                <a:gd name="connsiteX0-69" fmla="*/ 938296 w 3437272"/>
                <a:gd name="connsiteY0-70" fmla="*/ 703460 h 703460"/>
                <a:gd name="connsiteX1-71" fmla="*/ 0 w 3437272"/>
                <a:gd name="connsiteY1-72" fmla="*/ 153498 h 703460"/>
                <a:gd name="connsiteX2-73" fmla="*/ 3437272 w 3437272"/>
                <a:gd name="connsiteY2-74" fmla="*/ 0 h 703460"/>
                <a:gd name="connsiteX3-75" fmla="*/ 3173466 w 3437272"/>
                <a:gd name="connsiteY3-76" fmla="*/ 582952 h 703460"/>
                <a:gd name="connsiteX4-77" fmla="*/ 938296 w 3437272"/>
                <a:gd name="connsiteY4-78" fmla="*/ 703460 h 703460"/>
                <a:gd name="connsiteX0-79" fmla="*/ 903360 w 3402336"/>
                <a:gd name="connsiteY0-80" fmla="*/ 703460 h 703460"/>
                <a:gd name="connsiteX1-81" fmla="*/ 0 w 3402336"/>
                <a:gd name="connsiteY1-82" fmla="*/ 173668 h 703460"/>
                <a:gd name="connsiteX2-83" fmla="*/ 3402336 w 3402336"/>
                <a:gd name="connsiteY2-84" fmla="*/ 0 h 703460"/>
                <a:gd name="connsiteX3-85" fmla="*/ 3138530 w 3402336"/>
                <a:gd name="connsiteY3-86" fmla="*/ 582952 h 703460"/>
                <a:gd name="connsiteX4-87" fmla="*/ 903360 w 3402336"/>
                <a:gd name="connsiteY4-88" fmla="*/ 703460 h 703460"/>
                <a:gd name="connsiteX0-89" fmla="*/ 738040 w 3402336"/>
                <a:gd name="connsiteY0-90" fmla="*/ 747757 h 747757"/>
                <a:gd name="connsiteX1-91" fmla="*/ 0 w 3402336"/>
                <a:gd name="connsiteY1-92" fmla="*/ 173668 h 747757"/>
                <a:gd name="connsiteX2-93" fmla="*/ 3402336 w 3402336"/>
                <a:gd name="connsiteY2-94" fmla="*/ 0 h 747757"/>
                <a:gd name="connsiteX3-95" fmla="*/ 3138530 w 3402336"/>
                <a:gd name="connsiteY3-96" fmla="*/ 582952 h 747757"/>
                <a:gd name="connsiteX4-97" fmla="*/ 738040 w 3402336"/>
                <a:gd name="connsiteY4-98" fmla="*/ 747757 h 747757"/>
                <a:gd name="connsiteX0-99" fmla="*/ 738040 w 3402336"/>
                <a:gd name="connsiteY0-100" fmla="*/ 747757 h 747757"/>
                <a:gd name="connsiteX1-101" fmla="*/ 0 w 3402336"/>
                <a:gd name="connsiteY1-102" fmla="*/ 173668 h 747757"/>
                <a:gd name="connsiteX2-103" fmla="*/ 3402336 w 3402336"/>
                <a:gd name="connsiteY2-104" fmla="*/ 0 h 747757"/>
                <a:gd name="connsiteX3-105" fmla="*/ 3048487 w 3402336"/>
                <a:gd name="connsiteY3-106" fmla="*/ 577548 h 747757"/>
                <a:gd name="connsiteX4-107" fmla="*/ 738040 w 3402336"/>
                <a:gd name="connsiteY4-108" fmla="*/ 747757 h 747757"/>
                <a:gd name="connsiteX0-109" fmla="*/ 738040 w 3534041"/>
                <a:gd name="connsiteY0-110" fmla="*/ 733828 h 733828"/>
                <a:gd name="connsiteX1-111" fmla="*/ 0 w 3534041"/>
                <a:gd name="connsiteY1-112" fmla="*/ 159739 h 733828"/>
                <a:gd name="connsiteX2-113" fmla="*/ 3534041 w 3534041"/>
                <a:gd name="connsiteY2-114" fmla="*/ 0 h 733828"/>
                <a:gd name="connsiteX3-115" fmla="*/ 3048487 w 3534041"/>
                <a:gd name="connsiteY3-116" fmla="*/ 563619 h 733828"/>
                <a:gd name="connsiteX4-117" fmla="*/ 738040 w 3534041"/>
                <a:gd name="connsiteY4-118" fmla="*/ 733828 h 733828"/>
                <a:gd name="connsiteX0-119" fmla="*/ 738040 w 3604397"/>
                <a:gd name="connsiteY0-120" fmla="*/ 801899 h 801899"/>
                <a:gd name="connsiteX1-121" fmla="*/ 0 w 3604397"/>
                <a:gd name="connsiteY1-122" fmla="*/ 227810 h 801899"/>
                <a:gd name="connsiteX2-123" fmla="*/ 3604397 w 3604397"/>
                <a:gd name="connsiteY2-124" fmla="*/ 0 h 801899"/>
                <a:gd name="connsiteX3-125" fmla="*/ 3048487 w 3604397"/>
                <a:gd name="connsiteY3-126" fmla="*/ 631690 h 801899"/>
                <a:gd name="connsiteX4-127" fmla="*/ 738040 w 3604397"/>
                <a:gd name="connsiteY4-128" fmla="*/ 801899 h 801899"/>
                <a:gd name="connsiteX0-129" fmla="*/ 738040 w 3604397"/>
                <a:gd name="connsiteY0-130" fmla="*/ 801899 h 801899"/>
                <a:gd name="connsiteX1-131" fmla="*/ 0 w 3604397"/>
                <a:gd name="connsiteY1-132" fmla="*/ 227810 h 801899"/>
                <a:gd name="connsiteX2-133" fmla="*/ 3604397 w 3604397"/>
                <a:gd name="connsiteY2-134" fmla="*/ 0 h 801899"/>
                <a:gd name="connsiteX3-135" fmla="*/ 3108516 w 3604397"/>
                <a:gd name="connsiteY3-136" fmla="*/ 635293 h 801899"/>
                <a:gd name="connsiteX4-137" fmla="*/ 738040 w 3604397"/>
                <a:gd name="connsiteY4-138" fmla="*/ 801899 h 801899"/>
                <a:gd name="connsiteX0-139" fmla="*/ 738040 w 4142939"/>
                <a:gd name="connsiteY0-140" fmla="*/ 801899 h 801899"/>
                <a:gd name="connsiteX1-141" fmla="*/ 0 w 4142939"/>
                <a:gd name="connsiteY1-142" fmla="*/ 227810 h 801899"/>
                <a:gd name="connsiteX2-143" fmla="*/ 3604397 w 4142939"/>
                <a:gd name="connsiteY2-144" fmla="*/ 0 h 801899"/>
                <a:gd name="connsiteX3-145" fmla="*/ 4142939 w 4142939"/>
                <a:gd name="connsiteY3-146" fmla="*/ 564843 h 801899"/>
                <a:gd name="connsiteX4-147" fmla="*/ 738040 w 4142939"/>
                <a:gd name="connsiteY4-148" fmla="*/ 801899 h 801899"/>
                <a:gd name="connsiteX0-149" fmla="*/ 738040 w 4361967"/>
                <a:gd name="connsiteY0-150" fmla="*/ 876918 h 876918"/>
                <a:gd name="connsiteX1-151" fmla="*/ 0 w 4361967"/>
                <a:gd name="connsiteY1-152" fmla="*/ 302829 h 876918"/>
                <a:gd name="connsiteX2-153" fmla="*/ 4361967 w 4361967"/>
                <a:gd name="connsiteY2-154" fmla="*/ 0 h 876918"/>
                <a:gd name="connsiteX3-155" fmla="*/ 4142939 w 4361967"/>
                <a:gd name="connsiteY3-156" fmla="*/ 639862 h 876918"/>
                <a:gd name="connsiteX4-157" fmla="*/ 738040 w 4361967"/>
                <a:gd name="connsiteY4-158" fmla="*/ 876918 h 876918"/>
                <a:gd name="connsiteX0-159" fmla="*/ 738040 w 4295215"/>
                <a:gd name="connsiteY0-160" fmla="*/ 868876 h 868876"/>
                <a:gd name="connsiteX1-161" fmla="*/ 0 w 4295215"/>
                <a:gd name="connsiteY1-162" fmla="*/ 294787 h 868876"/>
                <a:gd name="connsiteX2-163" fmla="*/ 4295215 w 4295215"/>
                <a:gd name="connsiteY2-164" fmla="*/ 0 h 868876"/>
                <a:gd name="connsiteX3-165" fmla="*/ 4142939 w 4295215"/>
                <a:gd name="connsiteY3-166" fmla="*/ 631820 h 868876"/>
                <a:gd name="connsiteX4-167" fmla="*/ 738040 w 4295215"/>
                <a:gd name="connsiteY4-168" fmla="*/ 868876 h 868876"/>
                <a:gd name="connsiteX0-169" fmla="*/ 738040 w 4295215"/>
                <a:gd name="connsiteY0-170" fmla="*/ 868876 h 868876"/>
                <a:gd name="connsiteX1-171" fmla="*/ 0 w 4295215"/>
                <a:gd name="connsiteY1-172" fmla="*/ 294787 h 868876"/>
                <a:gd name="connsiteX2-173" fmla="*/ 4295215 w 4295215"/>
                <a:gd name="connsiteY2-174" fmla="*/ 0 h 868876"/>
                <a:gd name="connsiteX3-175" fmla="*/ 4188203 w 4295215"/>
                <a:gd name="connsiteY3-176" fmla="*/ 580316 h 868876"/>
                <a:gd name="connsiteX4-177" fmla="*/ 738040 w 4295215"/>
                <a:gd name="connsiteY4-178" fmla="*/ 868876 h 868876"/>
                <a:gd name="connsiteX0-179" fmla="*/ 738040 w 4295215"/>
                <a:gd name="connsiteY0-180" fmla="*/ 868876 h 868876"/>
                <a:gd name="connsiteX1-181" fmla="*/ 0 w 4295215"/>
                <a:gd name="connsiteY1-182" fmla="*/ 294787 h 868876"/>
                <a:gd name="connsiteX2-183" fmla="*/ 4295215 w 4295215"/>
                <a:gd name="connsiteY2-184" fmla="*/ 0 h 868876"/>
                <a:gd name="connsiteX3-185" fmla="*/ 4177876 w 4295215"/>
                <a:gd name="connsiteY3-186" fmla="*/ 651991 h 868876"/>
                <a:gd name="connsiteX4-187" fmla="*/ 738040 w 4295215"/>
                <a:gd name="connsiteY4-188" fmla="*/ 868876 h 868876"/>
                <a:gd name="connsiteX0-189" fmla="*/ 235834 w 4295215"/>
                <a:gd name="connsiteY0-190" fmla="*/ 905001 h 905001"/>
                <a:gd name="connsiteX1-191" fmla="*/ 0 w 4295215"/>
                <a:gd name="connsiteY1-192" fmla="*/ 294787 h 905001"/>
                <a:gd name="connsiteX2-193" fmla="*/ 4295215 w 4295215"/>
                <a:gd name="connsiteY2-194" fmla="*/ 0 h 905001"/>
                <a:gd name="connsiteX3-195" fmla="*/ 4177876 w 4295215"/>
                <a:gd name="connsiteY3-196" fmla="*/ 651991 h 905001"/>
                <a:gd name="connsiteX4-197" fmla="*/ 235834 w 4295215"/>
                <a:gd name="connsiteY4-198" fmla="*/ 905001 h 905001"/>
                <a:gd name="connsiteX0-199" fmla="*/ 467072 w 4526453"/>
                <a:gd name="connsiteY0-200" fmla="*/ 905001 h 905001"/>
                <a:gd name="connsiteX1-201" fmla="*/ 0 w 4526453"/>
                <a:gd name="connsiteY1-202" fmla="*/ 533938 h 905001"/>
                <a:gd name="connsiteX2-203" fmla="*/ 4526453 w 4526453"/>
                <a:gd name="connsiteY2-204" fmla="*/ 0 h 905001"/>
                <a:gd name="connsiteX3-205" fmla="*/ 4409114 w 4526453"/>
                <a:gd name="connsiteY3-206" fmla="*/ 651991 h 905001"/>
                <a:gd name="connsiteX4-207" fmla="*/ 467072 w 4526453"/>
                <a:gd name="connsiteY4-208" fmla="*/ 905001 h 905001"/>
                <a:gd name="connsiteX0-209" fmla="*/ 467072 w 4513842"/>
                <a:gd name="connsiteY0-210" fmla="*/ 694900 h 694900"/>
                <a:gd name="connsiteX1-211" fmla="*/ 0 w 4513842"/>
                <a:gd name="connsiteY1-212" fmla="*/ 323837 h 694900"/>
                <a:gd name="connsiteX2-213" fmla="*/ 4513842 w 4513842"/>
                <a:gd name="connsiteY2-214" fmla="*/ 0 h 694900"/>
                <a:gd name="connsiteX3-215" fmla="*/ 4409114 w 4513842"/>
                <a:gd name="connsiteY3-216" fmla="*/ 441890 h 694900"/>
                <a:gd name="connsiteX4-217" fmla="*/ 467072 w 4513842"/>
                <a:gd name="connsiteY4-218" fmla="*/ 694900 h 694900"/>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4513842" h="694900">
                  <a:moveTo>
                    <a:pt x="467072" y="694900"/>
                  </a:moveTo>
                  <a:lnTo>
                    <a:pt x="0" y="323837"/>
                  </a:lnTo>
                  <a:lnTo>
                    <a:pt x="4513842" y="0"/>
                  </a:lnTo>
                  <a:lnTo>
                    <a:pt x="4409114" y="441890"/>
                  </a:lnTo>
                  <a:lnTo>
                    <a:pt x="467072" y="694900"/>
                  </a:lnTo>
                  <a:close/>
                </a:path>
              </a:pathLst>
            </a:custGeom>
            <a:solidFill>
              <a:srgbClr val="1F497D">
                <a:alpha val="66000"/>
              </a:srgbClr>
            </a:solidFill>
            <a:ln>
              <a:noFill/>
            </a:ln>
            <a:effectLst>
              <a:outerShdw blurRad="50800" dir="3000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等腰三角形 15"/>
            <p:cNvSpPr/>
            <p:nvPr>
              <p:custDataLst>
                <p:tags r:id="rId11"/>
              </p:custDataLst>
            </p:nvPr>
          </p:nvSpPr>
          <p:spPr>
            <a:xfrm rot="8681015">
              <a:off x="8987370" y="3968302"/>
              <a:ext cx="510208" cy="439834"/>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菱形 10"/>
            <p:cNvSpPr/>
            <p:nvPr>
              <p:custDataLst>
                <p:tags r:id="rId12"/>
              </p:custDataLst>
            </p:nvPr>
          </p:nvSpPr>
          <p:spPr>
            <a:xfrm>
              <a:off x="8873921" y="1085460"/>
              <a:ext cx="3296383" cy="2010385"/>
            </a:xfrm>
            <a:custGeom>
              <a:avLst/>
              <a:gdLst>
                <a:gd name="connsiteX0" fmla="*/ 0 w 3242596"/>
                <a:gd name="connsiteY0" fmla="*/ 1032087 h 2064173"/>
                <a:gd name="connsiteX1" fmla="*/ 1621298 w 3242596"/>
                <a:gd name="connsiteY1" fmla="*/ 0 h 2064173"/>
                <a:gd name="connsiteX2" fmla="*/ 3242596 w 3242596"/>
                <a:gd name="connsiteY2" fmla="*/ 1032087 h 2064173"/>
                <a:gd name="connsiteX3" fmla="*/ 1621298 w 3242596"/>
                <a:gd name="connsiteY3" fmla="*/ 2064173 h 2064173"/>
                <a:gd name="connsiteX4" fmla="*/ 0 w 3242596"/>
                <a:gd name="connsiteY4" fmla="*/ 1032087 h 2064173"/>
                <a:gd name="connsiteX0-1" fmla="*/ 0 w 3296384"/>
                <a:gd name="connsiteY0-2" fmla="*/ 1032087 h 2064173"/>
                <a:gd name="connsiteX1-3" fmla="*/ 1621298 w 3296384"/>
                <a:gd name="connsiteY1-4" fmla="*/ 0 h 2064173"/>
                <a:gd name="connsiteX2-5" fmla="*/ 3296384 w 3296384"/>
                <a:gd name="connsiteY2-6" fmla="*/ 1045534 h 2064173"/>
                <a:gd name="connsiteX3-7" fmla="*/ 1621298 w 3296384"/>
                <a:gd name="connsiteY3-8" fmla="*/ 2064173 h 2064173"/>
                <a:gd name="connsiteX4-9" fmla="*/ 0 w 3296384"/>
                <a:gd name="connsiteY4-10" fmla="*/ 1032087 h 2064173"/>
                <a:gd name="connsiteX0-11" fmla="*/ 0 w 3296384"/>
                <a:gd name="connsiteY0-12" fmla="*/ 1032087 h 2010385"/>
                <a:gd name="connsiteX1-13" fmla="*/ 1621298 w 3296384"/>
                <a:gd name="connsiteY1-14" fmla="*/ 0 h 2010385"/>
                <a:gd name="connsiteX2-15" fmla="*/ 3296384 w 3296384"/>
                <a:gd name="connsiteY2-16" fmla="*/ 1045534 h 2010385"/>
                <a:gd name="connsiteX3-17" fmla="*/ 1621298 w 3296384"/>
                <a:gd name="connsiteY3-18" fmla="*/ 2010385 h 2010385"/>
                <a:gd name="connsiteX4-19" fmla="*/ 0 w 3296384"/>
                <a:gd name="connsiteY4-20" fmla="*/ 1032087 h 20103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96384" h="2010385">
                  <a:moveTo>
                    <a:pt x="0" y="1032087"/>
                  </a:moveTo>
                  <a:lnTo>
                    <a:pt x="1621298" y="0"/>
                  </a:lnTo>
                  <a:lnTo>
                    <a:pt x="3296384" y="1045534"/>
                  </a:lnTo>
                  <a:lnTo>
                    <a:pt x="1621298" y="2010385"/>
                  </a:lnTo>
                  <a:lnTo>
                    <a:pt x="0" y="1032087"/>
                  </a:lnTo>
                  <a:close/>
                </a:path>
              </a:pathLst>
            </a:custGeom>
            <a:solidFill>
              <a:schemeClr val="bg1"/>
            </a:solidFill>
            <a:ln>
              <a:noFill/>
            </a:ln>
            <a:effectLst>
              <a:outerShdw blurRad="38100" dist="38100" dir="810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平行四边形 11"/>
            <p:cNvSpPr/>
            <p:nvPr>
              <p:custDataLst>
                <p:tags r:id="rId13"/>
              </p:custDataLst>
            </p:nvPr>
          </p:nvSpPr>
          <p:spPr>
            <a:xfrm>
              <a:off x="8809015" y="1683636"/>
              <a:ext cx="2554710" cy="1416849"/>
            </a:xfrm>
            <a:custGeom>
              <a:avLst/>
              <a:gdLst>
                <a:gd name="connsiteX0" fmla="*/ 0 w 1723446"/>
                <a:gd name="connsiteY0" fmla="*/ 1295824 h 1295824"/>
                <a:gd name="connsiteX1" fmla="*/ 323956 w 1723446"/>
                <a:gd name="connsiteY1" fmla="*/ 0 h 1295824"/>
                <a:gd name="connsiteX2" fmla="*/ 1723446 w 1723446"/>
                <a:gd name="connsiteY2" fmla="*/ 0 h 1295824"/>
                <a:gd name="connsiteX3" fmla="*/ 1399490 w 1723446"/>
                <a:gd name="connsiteY3" fmla="*/ 1295824 h 1295824"/>
                <a:gd name="connsiteX4" fmla="*/ 0 w 1723446"/>
                <a:gd name="connsiteY4" fmla="*/ 1295824 h 1295824"/>
                <a:gd name="connsiteX0-1" fmla="*/ 79456 w 1802902"/>
                <a:gd name="connsiteY0-2" fmla="*/ 1295824 h 1295824"/>
                <a:gd name="connsiteX1-3" fmla="*/ 0 w 1802902"/>
                <a:gd name="connsiteY1-4" fmla="*/ 201706 h 1295824"/>
                <a:gd name="connsiteX2-5" fmla="*/ 1802902 w 1802902"/>
                <a:gd name="connsiteY2-6" fmla="*/ 0 h 1295824"/>
                <a:gd name="connsiteX3-7" fmla="*/ 1478946 w 1802902"/>
                <a:gd name="connsiteY3-8" fmla="*/ 1295824 h 1295824"/>
                <a:gd name="connsiteX4-9" fmla="*/ 79456 w 1802902"/>
                <a:gd name="connsiteY4-10" fmla="*/ 1295824 h 1295824"/>
                <a:gd name="connsiteX0-11" fmla="*/ 79456 w 1478946"/>
                <a:gd name="connsiteY0-12" fmla="*/ 1524424 h 1524424"/>
                <a:gd name="connsiteX1-13" fmla="*/ 0 w 1478946"/>
                <a:gd name="connsiteY1-14" fmla="*/ 430306 h 1524424"/>
                <a:gd name="connsiteX2-15" fmla="*/ 740585 w 1478946"/>
                <a:gd name="connsiteY2-16" fmla="*/ 0 h 1524424"/>
                <a:gd name="connsiteX3-17" fmla="*/ 1478946 w 1478946"/>
                <a:gd name="connsiteY3-18" fmla="*/ 1524424 h 1524424"/>
                <a:gd name="connsiteX4-19" fmla="*/ 79456 w 1478946"/>
                <a:gd name="connsiteY4-20" fmla="*/ 1524424 h 1524424"/>
                <a:gd name="connsiteX0-21" fmla="*/ 79456 w 2554711"/>
                <a:gd name="connsiteY0-22" fmla="*/ 1524424 h 1524424"/>
                <a:gd name="connsiteX1-23" fmla="*/ 0 w 2554711"/>
                <a:gd name="connsiteY1-24" fmla="*/ 430306 h 1524424"/>
                <a:gd name="connsiteX2-25" fmla="*/ 740585 w 2554711"/>
                <a:gd name="connsiteY2-26" fmla="*/ 0 h 1524424"/>
                <a:gd name="connsiteX3-27" fmla="*/ 2554711 w 2554711"/>
                <a:gd name="connsiteY3-28" fmla="*/ 905859 h 1524424"/>
                <a:gd name="connsiteX4-29" fmla="*/ 79456 w 2554711"/>
                <a:gd name="connsiteY4-30" fmla="*/ 1524424 h 1524424"/>
                <a:gd name="connsiteX0-31" fmla="*/ 1625868 w 2554711"/>
                <a:gd name="connsiteY0-32" fmla="*/ 1349612 h 1349612"/>
                <a:gd name="connsiteX1-33" fmla="*/ 0 w 2554711"/>
                <a:gd name="connsiteY1-34" fmla="*/ 430306 h 1349612"/>
                <a:gd name="connsiteX2-35" fmla="*/ 740585 w 2554711"/>
                <a:gd name="connsiteY2-36" fmla="*/ 0 h 1349612"/>
                <a:gd name="connsiteX3-37" fmla="*/ 2554711 w 2554711"/>
                <a:gd name="connsiteY3-38" fmla="*/ 905859 h 1349612"/>
                <a:gd name="connsiteX4-39" fmla="*/ 1625868 w 2554711"/>
                <a:gd name="connsiteY4-40" fmla="*/ 1349612 h 1349612"/>
                <a:gd name="connsiteX0-41" fmla="*/ 1666209 w 2554711"/>
                <a:gd name="connsiteY0-42" fmla="*/ 1376506 h 1376506"/>
                <a:gd name="connsiteX1-43" fmla="*/ 0 w 2554711"/>
                <a:gd name="connsiteY1-44" fmla="*/ 430306 h 1376506"/>
                <a:gd name="connsiteX2-45" fmla="*/ 740585 w 2554711"/>
                <a:gd name="connsiteY2-46" fmla="*/ 0 h 1376506"/>
                <a:gd name="connsiteX3-47" fmla="*/ 2554711 w 2554711"/>
                <a:gd name="connsiteY3-48" fmla="*/ 905859 h 1376506"/>
                <a:gd name="connsiteX4-49" fmla="*/ 1666209 w 2554711"/>
                <a:gd name="connsiteY4-50" fmla="*/ 1376506 h 1376506"/>
                <a:gd name="connsiteX0-51" fmla="*/ 1666209 w 2554711"/>
                <a:gd name="connsiteY0-52" fmla="*/ 1416848 h 1416848"/>
                <a:gd name="connsiteX1-53" fmla="*/ 0 w 2554711"/>
                <a:gd name="connsiteY1-54" fmla="*/ 470648 h 1416848"/>
                <a:gd name="connsiteX2-55" fmla="*/ 713691 w 2554711"/>
                <a:gd name="connsiteY2-56" fmla="*/ 0 h 1416848"/>
                <a:gd name="connsiteX3-57" fmla="*/ 2554711 w 2554711"/>
                <a:gd name="connsiteY3-58" fmla="*/ 946201 h 1416848"/>
                <a:gd name="connsiteX4-59" fmla="*/ 1666209 w 2554711"/>
                <a:gd name="connsiteY4-60" fmla="*/ 1416848 h 14168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54711" h="1416848">
                  <a:moveTo>
                    <a:pt x="1666209" y="1416848"/>
                  </a:moveTo>
                  <a:lnTo>
                    <a:pt x="0" y="470648"/>
                  </a:lnTo>
                  <a:lnTo>
                    <a:pt x="713691" y="0"/>
                  </a:lnTo>
                  <a:lnTo>
                    <a:pt x="2554711" y="946201"/>
                  </a:lnTo>
                  <a:lnTo>
                    <a:pt x="1666209" y="1416848"/>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等腰三角形 12"/>
            <p:cNvSpPr/>
            <p:nvPr>
              <p:custDataLst>
                <p:tags r:id="rId14"/>
              </p:custDataLst>
            </p:nvPr>
          </p:nvSpPr>
          <p:spPr>
            <a:xfrm rot="19800000">
              <a:off x="11079595" y="1649002"/>
              <a:ext cx="986856" cy="766613"/>
            </a:xfrm>
            <a:custGeom>
              <a:avLst/>
              <a:gdLst>
                <a:gd name="connsiteX0" fmla="*/ 0 w 986856"/>
                <a:gd name="connsiteY0" fmla="*/ 721831 h 721831"/>
                <a:gd name="connsiteX1" fmla="*/ 493428 w 986856"/>
                <a:gd name="connsiteY1" fmla="*/ 0 h 721831"/>
                <a:gd name="connsiteX2" fmla="*/ 986856 w 986856"/>
                <a:gd name="connsiteY2" fmla="*/ 721831 h 721831"/>
                <a:gd name="connsiteX3" fmla="*/ 0 w 986856"/>
                <a:gd name="connsiteY3" fmla="*/ 721831 h 721831"/>
                <a:gd name="connsiteX0-1" fmla="*/ 0 w 986856"/>
                <a:gd name="connsiteY0-2" fmla="*/ 766613 h 766613"/>
                <a:gd name="connsiteX1-3" fmla="*/ 550336 w 986856"/>
                <a:gd name="connsiteY1-4" fmla="*/ 0 h 766613"/>
                <a:gd name="connsiteX2-5" fmla="*/ 986856 w 986856"/>
                <a:gd name="connsiteY2-6" fmla="*/ 766613 h 766613"/>
                <a:gd name="connsiteX3-7" fmla="*/ 0 w 986856"/>
                <a:gd name="connsiteY3-8" fmla="*/ 766613 h 766613"/>
              </a:gdLst>
              <a:ahLst/>
              <a:cxnLst>
                <a:cxn ang="0">
                  <a:pos x="connsiteX0-1" y="connsiteY0-2"/>
                </a:cxn>
                <a:cxn ang="0">
                  <a:pos x="connsiteX1-3" y="connsiteY1-4"/>
                </a:cxn>
                <a:cxn ang="0">
                  <a:pos x="connsiteX2-5" y="connsiteY2-6"/>
                </a:cxn>
                <a:cxn ang="0">
                  <a:pos x="connsiteX3-7" y="connsiteY3-8"/>
                </a:cxn>
              </a:cxnLst>
              <a:rect l="l" t="t" r="r" b="b"/>
              <a:pathLst>
                <a:path w="986856" h="766613">
                  <a:moveTo>
                    <a:pt x="0" y="766613"/>
                  </a:moveTo>
                  <a:lnTo>
                    <a:pt x="550336" y="0"/>
                  </a:lnTo>
                  <a:lnTo>
                    <a:pt x="986856" y="766613"/>
                  </a:lnTo>
                  <a:lnTo>
                    <a:pt x="0" y="766613"/>
                  </a:lnTo>
                  <a:close/>
                </a:path>
              </a:pathLst>
            </a:custGeom>
            <a:solidFill>
              <a:srgbClr val="4F81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等腰三角形 19"/>
            <p:cNvSpPr/>
            <p:nvPr>
              <p:custDataLst>
                <p:tags r:id="rId15"/>
              </p:custDataLst>
            </p:nvPr>
          </p:nvSpPr>
          <p:spPr>
            <a:xfrm rot="16200000">
              <a:off x="10320261" y="2265800"/>
              <a:ext cx="2010385" cy="1733089"/>
            </a:xfrm>
            <a:prstGeom prst="triangle">
              <a:avLst/>
            </a:prstGeom>
            <a:solidFill>
              <a:srgbClr val="00B0F0"/>
            </a:solidFill>
            <a:ln>
              <a:noFill/>
            </a:ln>
            <a:effectLst>
              <a:outerShdw blurRad="50800" dist="38100" dir="8100000" sx="104000" sy="104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等腰三角形 20"/>
            <p:cNvSpPr/>
            <p:nvPr>
              <p:custDataLst>
                <p:tags r:id="rId16"/>
              </p:custDataLst>
            </p:nvPr>
          </p:nvSpPr>
          <p:spPr>
            <a:xfrm rot="8980743">
              <a:off x="10537379" y="2975282"/>
              <a:ext cx="510208" cy="439834"/>
            </a:xfrm>
            <a:prstGeom prst="triangle">
              <a:avLst/>
            </a:prstGeom>
            <a:solidFill>
              <a:schemeClr val="bg1">
                <a:lumMod val="85000"/>
              </a:schemeClr>
            </a:solidFill>
            <a:ln>
              <a:noFill/>
            </a:ln>
            <a:effectLst>
              <a:outerShdw blurRad="50800" dir="3000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等腰三角形 17"/>
            <p:cNvSpPr/>
            <p:nvPr>
              <p:custDataLst>
                <p:tags r:id="rId17"/>
              </p:custDataLst>
            </p:nvPr>
          </p:nvSpPr>
          <p:spPr>
            <a:xfrm rot="16200000">
              <a:off x="10460051" y="882436"/>
              <a:ext cx="510208" cy="444385"/>
            </a:xfrm>
            <a:custGeom>
              <a:avLst/>
              <a:gdLst>
                <a:gd name="connsiteX0" fmla="*/ 0 w 533921"/>
                <a:gd name="connsiteY0" fmla="*/ 460277 h 460277"/>
                <a:gd name="connsiteX1" fmla="*/ 266961 w 533921"/>
                <a:gd name="connsiteY1" fmla="*/ 0 h 460277"/>
                <a:gd name="connsiteX2" fmla="*/ 533921 w 533921"/>
                <a:gd name="connsiteY2" fmla="*/ 460277 h 460277"/>
                <a:gd name="connsiteX3" fmla="*/ 0 w 533921"/>
                <a:gd name="connsiteY3" fmla="*/ 460277 h 460277"/>
                <a:gd name="connsiteX0-1" fmla="*/ 0 w 533921"/>
                <a:gd name="connsiteY0-2" fmla="*/ 465039 h 465039"/>
                <a:gd name="connsiteX1-3" fmla="*/ 283629 w 533921"/>
                <a:gd name="connsiteY1-4" fmla="*/ 0 h 465039"/>
                <a:gd name="connsiteX2-5" fmla="*/ 533921 w 533921"/>
                <a:gd name="connsiteY2-6" fmla="*/ 465039 h 465039"/>
                <a:gd name="connsiteX3-7" fmla="*/ 0 w 533921"/>
                <a:gd name="connsiteY3-8" fmla="*/ 465039 h 465039"/>
              </a:gdLst>
              <a:ahLst/>
              <a:cxnLst>
                <a:cxn ang="0">
                  <a:pos x="connsiteX0-1" y="connsiteY0-2"/>
                </a:cxn>
                <a:cxn ang="0">
                  <a:pos x="connsiteX1-3" y="connsiteY1-4"/>
                </a:cxn>
                <a:cxn ang="0">
                  <a:pos x="connsiteX2-5" y="connsiteY2-6"/>
                </a:cxn>
                <a:cxn ang="0">
                  <a:pos x="connsiteX3-7" y="connsiteY3-8"/>
                </a:cxn>
              </a:cxnLst>
              <a:rect l="l" t="t" r="r" b="b"/>
              <a:pathLst>
                <a:path w="533921" h="465039">
                  <a:moveTo>
                    <a:pt x="0" y="465039"/>
                  </a:moveTo>
                  <a:lnTo>
                    <a:pt x="283629" y="0"/>
                  </a:lnTo>
                  <a:lnTo>
                    <a:pt x="533921" y="465039"/>
                  </a:lnTo>
                  <a:lnTo>
                    <a:pt x="0" y="465039"/>
                  </a:lnTo>
                  <a:close/>
                </a:path>
              </a:pathLst>
            </a:custGeom>
            <a:solidFill>
              <a:srgbClr val="1B30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等腰三角形 22"/>
            <p:cNvSpPr/>
            <p:nvPr>
              <p:custDataLst>
                <p:tags r:id="rId18"/>
              </p:custDataLst>
            </p:nvPr>
          </p:nvSpPr>
          <p:spPr>
            <a:xfrm rot="5400000">
              <a:off x="11046827" y="933561"/>
              <a:ext cx="405691" cy="349733"/>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等腰三角形 18"/>
            <p:cNvSpPr/>
            <p:nvPr>
              <p:custDataLst>
                <p:tags r:id="rId19"/>
              </p:custDataLst>
            </p:nvPr>
          </p:nvSpPr>
          <p:spPr>
            <a:xfrm rot="19800000">
              <a:off x="9270797" y="705110"/>
              <a:ext cx="1131998" cy="756406"/>
            </a:xfrm>
            <a:custGeom>
              <a:avLst/>
              <a:gdLst>
                <a:gd name="connsiteX0" fmla="*/ 0 w 1137991"/>
                <a:gd name="connsiteY0" fmla="*/ 981026 h 981026"/>
                <a:gd name="connsiteX1" fmla="*/ 568996 w 1137991"/>
                <a:gd name="connsiteY1" fmla="*/ 0 h 981026"/>
                <a:gd name="connsiteX2" fmla="*/ 1137991 w 1137991"/>
                <a:gd name="connsiteY2" fmla="*/ 981026 h 981026"/>
                <a:gd name="connsiteX3" fmla="*/ 0 w 1137991"/>
                <a:gd name="connsiteY3" fmla="*/ 981026 h 981026"/>
                <a:gd name="connsiteX0-1" fmla="*/ 0 w 1104855"/>
                <a:gd name="connsiteY0-2" fmla="*/ 1031212 h 1031212"/>
                <a:gd name="connsiteX1-3" fmla="*/ 535860 w 1104855"/>
                <a:gd name="connsiteY1-4" fmla="*/ 0 h 1031212"/>
                <a:gd name="connsiteX2-5" fmla="*/ 1104855 w 1104855"/>
                <a:gd name="connsiteY2-6" fmla="*/ 981026 h 1031212"/>
                <a:gd name="connsiteX3-7" fmla="*/ 0 w 1104855"/>
                <a:gd name="connsiteY3-8" fmla="*/ 1031212 h 1031212"/>
                <a:gd name="connsiteX0-9" fmla="*/ 0 w 1128890"/>
                <a:gd name="connsiteY0-10" fmla="*/ 1031212 h 1031212"/>
                <a:gd name="connsiteX1-11" fmla="*/ 535860 w 1128890"/>
                <a:gd name="connsiteY1-12" fmla="*/ 0 h 1031212"/>
                <a:gd name="connsiteX2-13" fmla="*/ 1128890 w 1128890"/>
                <a:gd name="connsiteY2-14" fmla="*/ 967702 h 1031212"/>
                <a:gd name="connsiteX3-15" fmla="*/ 0 w 1128890"/>
                <a:gd name="connsiteY3-16" fmla="*/ 1031212 h 1031212"/>
                <a:gd name="connsiteX0-17" fmla="*/ 0 w 1131999"/>
                <a:gd name="connsiteY0-18" fmla="*/ 1031212 h 1031212"/>
                <a:gd name="connsiteX1-19" fmla="*/ 535860 w 1131999"/>
                <a:gd name="connsiteY1-20" fmla="*/ 0 h 1031212"/>
                <a:gd name="connsiteX2-21" fmla="*/ 1131999 w 1131999"/>
                <a:gd name="connsiteY2-22" fmla="*/ 966567 h 1031212"/>
                <a:gd name="connsiteX3-23" fmla="*/ 0 w 1131999"/>
                <a:gd name="connsiteY3-24" fmla="*/ 1031212 h 1031212"/>
              </a:gdLst>
              <a:ahLst/>
              <a:cxnLst>
                <a:cxn ang="0">
                  <a:pos x="connsiteX0-1" y="connsiteY0-2"/>
                </a:cxn>
                <a:cxn ang="0">
                  <a:pos x="connsiteX1-3" y="connsiteY1-4"/>
                </a:cxn>
                <a:cxn ang="0">
                  <a:pos x="connsiteX2-5" y="connsiteY2-6"/>
                </a:cxn>
                <a:cxn ang="0">
                  <a:pos x="connsiteX3-7" y="connsiteY3-8"/>
                </a:cxn>
              </a:cxnLst>
              <a:rect l="l" t="t" r="r" b="b"/>
              <a:pathLst>
                <a:path w="1131999" h="1031212">
                  <a:moveTo>
                    <a:pt x="0" y="1031212"/>
                  </a:moveTo>
                  <a:lnTo>
                    <a:pt x="535860" y="0"/>
                  </a:lnTo>
                  <a:lnTo>
                    <a:pt x="1131999" y="966567"/>
                  </a:lnTo>
                  <a:lnTo>
                    <a:pt x="0" y="1031212"/>
                  </a:lnTo>
                  <a:close/>
                </a:path>
              </a:pathLst>
            </a:custGeom>
            <a:solidFill>
              <a:srgbClr val="1B30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梯形 19"/>
            <p:cNvSpPr/>
            <p:nvPr>
              <p:custDataLst>
                <p:tags r:id="rId20"/>
              </p:custDataLst>
            </p:nvPr>
          </p:nvSpPr>
          <p:spPr>
            <a:xfrm rot="8948101">
              <a:off x="7883134" y="1250858"/>
              <a:ext cx="2092085" cy="772724"/>
            </a:xfrm>
            <a:custGeom>
              <a:avLst/>
              <a:gdLst>
                <a:gd name="connsiteX0" fmla="*/ 0 w 1126315"/>
                <a:gd name="connsiteY0" fmla="*/ 552153 h 552153"/>
                <a:gd name="connsiteX1" fmla="*/ 138038 w 1126315"/>
                <a:gd name="connsiteY1" fmla="*/ 0 h 552153"/>
                <a:gd name="connsiteX2" fmla="*/ 988277 w 1126315"/>
                <a:gd name="connsiteY2" fmla="*/ 0 h 552153"/>
                <a:gd name="connsiteX3" fmla="*/ 1126315 w 1126315"/>
                <a:gd name="connsiteY3" fmla="*/ 552153 h 552153"/>
                <a:gd name="connsiteX4" fmla="*/ 0 w 1126315"/>
                <a:gd name="connsiteY4" fmla="*/ 552153 h 552153"/>
                <a:gd name="connsiteX0-1" fmla="*/ 0 w 1582162"/>
                <a:gd name="connsiteY0-2" fmla="*/ 1000333 h 1000333"/>
                <a:gd name="connsiteX1-3" fmla="*/ 593885 w 1582162"/>
                <a:gd name="connsiteY1-4" fmla="*/ 0 h 1000333"/>
                <a:gd name="connsiteX2-5" fmla="*/ 1444124 w 1582162"/>
                <a:gd name="connsiteY2-6" fmla="*/ 0 h 1000333"/>
                <a:gd name="connsiteX3-7" fmla="*/ 1582162 w 1582162"/>
                <a:gd name="connsiteY3-8" fmla="*/ 552153 h 1000333"/>
                <a:gd name="connsiteX4-9" fmla="*/ 0 w 1582162"/>
                <a:gd name="connsiteY4-10" fmla="*/ 1000333 h 1000333"/>
                <a:gd name="connsiteX0-11" fmla="*/ 0 w 1582162"/>
                <a:gd name="connsiteY0-12" fmla="*/ 1009487 h 1009487"/>
                <a:gd name="connsiteX1-13" fmla="*/ 552357 w 1582162"/>
                <a:gd name="connsiteY1-14" fmla="*/ 0 h 1009487"/>
                <a:gd name="connsiteX2-15" fmla="*/ 1444124 w 1582162"/>
                <a:gd name="connsiteY2-16" fmla="*/ 9154 h 1009487"/>
                <a:gd name="connsiteX3-17" fmla="*/ 1582162 w 1582162"/>
                <a:gd name="connsiteY3-18" fmla="*/ 561307 h 1009487"/>
                <a:gd name="connsiteX4-19" fmla="*/ 0 w 1582162"/>
                <a:gd name="connsiteY4-20" fmla="*/ 1009487 h 1009487"/>
                <a:gd name="connsiteX0-21" fmla="*/ 0 w 1582162"/>
                <a:gd name="connsiteY0-22" fmla="*/ 1000333 h 1000333"/>
                <a:gd name="connsiteX1-23" fmla="*/ 515475 w 1582162"/>
                <a:gd name="connsiteY1-24" fmla="*/ 134 h 1000333"/>
                <a:gd name="connsiteX2-25" fmla="*/ 1444124 w 1582162"/>
                <a:gd name="connsiteY2-26" fmla="*/ 0 h 1000333"/>
                <a:gd name="connsiteX3-27" fmla="*/ 1582162 w 1582162"/>
                <a:gd name="connsiteY3-28" fmla="*/ 552153 h 1000333"/>
                <a:gd name="connsiteX4-29" fmla="*/ 0 w 1582162"/>
                <a:gd name="connsiteY4-30" fmla="*/ 1000333 h 1000333"/>
                <a:gd name="connsiteX0-31" fmla="*/ 0 w 1582162"/>
                <a:gd name="connsiteY0-32" fmla="*/ 1055658 h 1055658"/>
                <a:gd name="connsiteX1-33" fmla="*/ 515475 w 1582162"/>
                <a:gd name="connsiteY1-34" fmla="*/ 55459 h 1055658"/>
                <a:gd name="connsiteX2-35" fmla="*/ 1430191 w 1582162"/>
                <a:gd name="connsiteY2-36" fmla="*/ 0 h 1055658"/>
                <a:gd name="connsiteX3-37" fmla="*/ 1582162 w 1582162"/>
                <a:gd name="connsiteY3-38" fmla="*/ 607478 h 1055658"/>
                <a:gd name="connsiteX4-39" fmla="*/ 0 w 1582162"/>
                <a:gd name="connsiteY4-40" fmla="*/ 1055658 h 1055658"/>
                <a:gd name="connsiteX0-41" fmla="*/ 0 w 2069478"/>
                <a:gd name="connsiteY0-42" fmla="*/ 1055658 h 1055658"/>
                <a:gd name="connsiteX1-43" fmla="*/ 515475 w 2069478"/>
                <a:gd name="connsiteY1-44" fmla="*/ 55459 h 1055658"/>
                <a:gd name="connsiteX2-45" fmla="*/ 1430191 w 2069478"/>
                <a:gd name="connsiteY2-46" fmla="*/ 0 h 1055658"/>
                <a:gd name="connsiteX3-47" fmla="*/ 2069478 w 2069478"/>
                <a:gd name="connsiteY3-48" fmla="*/ 1024051 h 1055658"/>
                <a:gd name="connsiteX4-49" fmla="*/ 0 w 2069478"/>
                <a:gd name="connsiteY4-50" fmla="*/ 1055658 h 1055658"/>
                <a:gd name="connsiteX0-51" fmla="*/ 0 w 2092085"/>
                <a:gd name="connsiteY0-52" fmla="*/ 1077477 h 1077477"/>
                <a:gd name="connsiteX1-53" fmla="*/ 538082 w 2092085"/>
                <a:gd name="connsiteY1-54" fmla="*/ 55459 h 1077477"/>
                <a:gd name="connsiteX2-55" fmla="*/ 1452798 w 2092085"/>
                <a:gd name="connsiteY2-56" fmla="*/ 0 h 1077477"/>
                <a:gd name="connsiteX3-57" fmla="*/ 2092085 w 2092085"/>
                <a:gd name="connsiteY3-58" fmla="*/ 1024051 h 1077477"/>
                <a:gd name="connsiteX4-59" fmla="*/ 0 w 2092085"/>
                <a:gd name="connsiteY4-60" fmla="*/ 1077477 h 107747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92085" h="1077477">
                  <a:moveTo>
                    <a:pt x="0" y="1077477"/>
                  </a:moveTo>
                  <a:lnTo>
                    <a:pt x="538082" y="55459"/>
                  </a:lnTo>
                  <a:lnTo>
                    <a:pt x="1452798" y="0"/>
                  </a:lnTo>
                  <a:lnTo>
                    <a:pt x="2092085" y="1024051"/>
                  </a:lnTo>
                  <a:lnTo>
                    <a:pt x="0" y="1077477"/>
                  </a:lnTo>
                  <a:close/>
                </a:path>
              </a:pathLst>
            </a:cu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 name="文本框 3"/>
          <p:cNvSpPr txBox="1"/>
          <p:nvPr/>
        </p:nvSpPr>
        <p:spPr bwMode="auto">
          <a:xfrm>
            <a:off x="818705" y="836065"/>
            <a:ext cx="314276"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r>
              <a:rPr lang="en-US" altLang="zh-CN" sz="7200" b="1">
                <a:solidFill>
                  <a:schemeClr val="bg1"/>
                </a:solidFill>
                <a:latin typeface="微软雅黑" panose="020B0503020204020204" charset="-122"/>
                <a:ea typeface="微软雅黑" panose="020B0503020204020204" charset="-122"/>
              </a:rPr>
              <a:t>1</a:t>
            </a:r>
          </a:p>
        </p:txBody>
      </p:sp>
      <p:cxnSp>
        <p:nvCxnSpPr>
          <p:cNvPr id="7" name="直接连接符 6"/>
          <p:cNvCxnSpPr/>
          <p:nvPr/>
        </p:nvCxnSpPr>
        <p:spPr>
          <a:xfrm>
            <a:off x="1519636" y="3702007"/>
            <a:ext cx="6075366" cy="0"/>
          </a:xfrm>
          <a:prstGeom prst="line">
            <a:avLst/>
          </a:prstGeom>
          <a:ln>
            <a:solidFill>
              <a:srgbClr val="5087C4"/>
            </a:solidFill>
            <a:tailEnd type="oval"/>
          </a:ln>
        </p:spPr>
        <p:style>
          <a:lnRef idx="1">
            <a:schemeClr val="accent1"/>
          </a:lnRef>
          <a:fillRef idx="0">
            <a:schemeClr val="accent1"/>
          </a:fillRef>
          <a:effectRef idx="0">
            <a:schemeClr val="accent1"/>
          </a:effectRef>
          <a:fontRef idx="minor">
            <a:schemeClr val="tx1"/>
          </a:fontRef>
        </p:style>
      </p:cxnSp>
      <p:sp>
        <p:nvSpPr>
          <p:cNvPr id="8" name="标题 5"/>
          <p:cNvSpPr txBox="1"/>
          <p:nvPr/>
        </p:nvSpPr>
        <p:spPr>
          <a:xfrm>
            <a:off x="263790" y="2349096"/>
            <a:ext cx="10971086" cy="46062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130000"/>
              </a:lnSpc>
            </a:pPr>
            <a:r>
              <a:rPr lang="zh-CN" altLang="en-US" sz="5400" b="1" dirty="0">
                <a:ln w="0"/>
                <a:solidFill>
                  <a:schemeClr val="tx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一轮复习</a:t>
            </a:r>
            <a:r>
              <a:rPr lang="en-US" altLang="zh-CN" sz="5400" b="1" dirty="0">
                <a:ln w="0"/>
                <a:solidFill>
                  <a:schemeClr val="tx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altLang="en-US" sz="5400" b="1" dirty="0">
                <a:ln w="0"/>
                <a:solidFill>
                  <a:schemeClr val="tx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元素化合物</a:t>
            </a:r>
            <a:r>
              <a:rPr lang="en-US" altLang="zh-CN" sz="6000" b="1" dirty="0">
                <a:ln w="0"/>
                <a:solidFill>
                  <a:schemeClr val="tx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a:t>
            </a:r>
          </a:p>
          <a:p>
            <a:pPr algn="l">
              <a:lnSpc>
                <a:spcPct val="130000"/>
              </a:lnSpc>
            </a:pPr>
            <a:endParaRPr lang="en-US" altLang="zh-CN" sz="6000" b="1" dirty="0">
              <a:ln w="0"/>
              <a:solidFill>
                <a:schemeClr val="tx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algn="l">
              <a:lnSpc>
                <a:spcPct val="130000"/>
              </a:lnSpc>
            </a:pPr>
            <a:r>
              <a:rPr lang="en-US" altLang="zh-CN" sz="6000" b="1" dirty="0">
                <a:ln w="0"/>
                <a:solidFill>
                  <a:schemeClr val="tx2"/>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p>
        </p:txBody>
      </p:sp>
      <p:grpSp>
        <p:nvGrpSpPr>
          <p:cNvPr id="29" name="组合 28"/>
          <p:cNvGrpSpPr/>
          <p:nvPr/>
        </p:nvGrpSpPr>
        <p:grpSpPr>
          <a:xfrm>
            <a:off x="8694355" y="2438296"/>
            <a:ext cx="2021367" cy="2203198"/>
            <a:chOff x="1549501" y="3558594"/>
            <a:chExt cx="1466688" cy="1598623"/>
          </a:xfrm>
        </p:grpSpPr>
        <p:sp>
          <p:nvSpPr>
            <p:cNvPr id="30" name="矩形 10"/>
            <p:cNvSpPr/>
            <p:nvPr>
              <p:custDataLst>
                <p:tags r:id="rId2"/>
              </p:custDataLst>
            </p:nvPr>
          </p:nvSpPr>
          <p:spPr>
            <a:xfrm>
              <a:off x="1549501" y="3645756"/>
              <a:ext cx="1277901" cy="1392000"/>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solidFill>
              <a:schemeClr val="bg1">
                <a:lumMod val="85000"/>
              </a:schemeClr>
            </a:solidFill>
            <a:ln>
              <a:noFill/>
            </a:ln>
            <a:effectLst>
              <a:innerShdw blurRad="152400" dist="50800" dir="189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3200">
                <a:cs typeface="+mn-ea"/>
                <a:sym typeface="+mn-lt"/>
              </a:endParaRPr>
            </a:p>
          </p:txBody>
        </p:sp>
        <p:sp>
          <p:nvSpPr>
            <p:cNvPr id="32" name="矩形 10"/>
            <p:cNvSpPr/>
            <p:nvPr>
              <p:custDataLst>
                <p:tags r:id="rId3"/>
              </p:custDataLst>
            </p:nvPr>
          </p:nvSpPr>
          <p:spPr>
            <a:xfrm>
              <a:off x="1549822" y="3558594"/>
              <a:ext cx="1466367" cy="1598623"/>
            </a:xfrm>
            <a:custGeom>
              <a:avLst/>
              <a:gdLst>
                <a:gd name="connsiteX0" fmla="*/ 653528 w 1305333"/>
                <a:gd name="connsiteY0" fmla="*/ 0 h 1424419"/>
                <a:gd name="connsiteX1" fmla="*/ 757287 w 1305333"/>
                <a:gd name="connsiteY1" fmla="*/ 32444 h 1424419"/>
                <a:gd name="connsiteX2" fmla="*/ 1206876 w 1305333"/>
                <a:gd name="connsiteY2" fmla="*/ 284945 h 1424419"/>
                <a:gd name="connsiteX3" fmla="*/ 1233464 w 1305333"/>
                <a:gd name="connsiteY3" fmla="*/ 306775 h 1424419"/>
                <a:gd name="connsiteX4" fmla="*/ 1299728 w 1305333"/>
                <a:gd name="connsiteY4" fmla="*/ 452301 h 1424419"/>
                <a:gd name="connsiteX5" fmla="*/ 1303099 w 1305333"/>
                <a:gd name="connsiteY5" fmla="*/ 495558 h 1424419"/>
                <a:gd name="connsiteX6" fmla="*/ 1303099 w 1305333"/>
                <a:gd name="connsiteY6" fmla="*/ 952393 h 1424419"/>
                <a:gd name="connsiteX7" fmla="*/ 1299356 w 1305333"/>
                <a:gd name="connsiteY7" fmla="*/ 974248 h 1424419"/>
                <a:gd name="connsiteX8" fmla="*/ 1193590 w 1305333"/>
                <a:gd name="connsiteY8" fmla="*/ 1159518 h 1424419"/>
                <a:gd name="connsiteX9" fmla="*/ 1188747 w 1305333"/>
                <a:gd name="connsiteY9" fmla="*/ 1163476 h 1424419"/>
                <a:gd name="connsiteX10" fmla="*/ 792288 w 1305333"/>
                <a:gd name="connsiteY10" fmla="*/ 1385653 h 1424419"/>
                <a:gd name="connsiteX11" fmla="*/ 522686 w 1305333"/>
                <a:gd name="connsiteY11" fmla="*/ 1384922 h 1424419"/>
                <a:gd name="connsiteX12" fmla="*/ 80344 w 1305333"/>
                <a:gd name="connsiteY12" fmla="*/ 1139323 h 1424419"/>
                <a:gd name="connsiteX13" fmla="*/ 68397 w 1305333"/>
                <a:gd name="connsiteY13" fmla="*/ 1130059 h 1424419"/>
                <a:gd name="connsiteX14" fmla="*/ 667 w 1305333"/>
                <a:gd name="connsiteY14" fmla="*/ 999105 h 1424419"/>
                <a:gd name="connsiteX15" fmla="*/ 0 w 1305333"/>
                <a:gd name="connsiteY15" fmla="*/ 972364 h 1424419"/>
                <a:gd name="connsiteX16" fmla="*/ 2496 w 1305333"/>
                <a:gd name="connsiteY16" fmla="*/ 463106 h 1424419"/>
                <a:gd name="connsiteX17" fmla="*/ 2458 w 1305333"/>
                <a:gd name="connsiteY17" fmla="*/ 429563 h 1424419"/>
                <a:gd name="connsiteX18" fmla="*/ 75248 w 1305333"/>
                <a:gd name="connsiteY18" fmla="*/ 303202 h 1424419"/>
                <a:gd name="connsiteX19" fmla="*/ 103465 w 1305333"/>
                <a:gd name="connsiteY19" fmla="*/ 288252 h 1424419"/>
                <a:gd name="connsiteX20" fmla="*/ 541533 w 1305333"/>
                <a:gd name="connsiteY20" fmla="*/ 38110 h 1424419"/>
                <a:gd name="connsiteX21" fmla="*/ 653528 w 1305333"/>
                <a:gd name="connsiteY21" fmla="*/ 0 h 1424419"/>
                <a:gd name="connsiteX0-1" fmla="*/ 653528 w 1305333"/>
                <a:gd name="connsiteY0-2" fmla="*/ 0 h 1424419"/>
                <a:gd name="connsiteX1-3" fmla="*/ 757287 w 1305333"/>
                <a:gd name="connsiteY1-4" fmla="*/ 32444 h 1424419"/>
                <a:gd name="connsiteX2-5" fmla="*/ 1206876 w 1305333"/>
                <a:gd name="connsiteY2-6" fmla="*/ 284945 h 1424419"/>
                <a:gd name="connsiteX3-7" fmla="*/ 1233464 w 1305333"/>
                <a:gd name="connsiteY3-8" fmla="*/ 306775 h 1424419"/>
                <a:gd name="connsiteX4-9" fmla="*/ 1301712 w 1305333"/>
                <a:gd name="connsiteY4-10" fmla="*/ 442384 h 1424419"/>
                <a:gd name="connsiteX5-11" fmla="*/ 1303099 w 1305333"/>
                <a:gd name="connsiteY5-12" fmla="*/ 495558 h 1424419"/>
                <a:gd name="connsiteX6-13" fmla="*/ 1303099 w 1305333"/>
                <a:gd name="connsiteY6-14" fmla="*/ 952393 h 1424419"/>
                <a:gd name="connsiteX7-15" fmla="*/ 1299356 w 1305333"/>
                <a:gd name="connsiteY7-16" fmla="*/ 974248 h 1424419"/>
                <a:gd name="connsiteX8-17" fmla="*/ 1193590 w 1305333"/>
                <a:gd name="connsiteY8-18" fmla="*/ 1159518 h 1424419"/>
                <a:gd name="connsiteX9-19" fmla="*/ 1188747 w 1305333"/>
                <a:gd name="connsiteY9-20" fmla="*/ 1163476 h 1424419"/>
                <a:gd name="connsiteX10-21" fmla="*/ 792288 w 1305333"/>
                <a:gd name="connsiteY10-22" fmla="*/ 1385653 h 1424419"/>
                <a:gd name="connsiteX11-23" fmla="*/ 522686 w 1305333"/>
                <a:gd name="connsiteY11-24" fmla="*/ 1384922 h 1424419"/>
                <a:gd name="connsiteX12-25" fmla="*/ 80344 w 1305333"/>
                <a:gd name="connsiteY12-26" fmla="*/ 1139323 h 1424419"/>
                <a:gd name="connsiteX13-27" fmla="*/ 68397 w 1305333"/>
                <a:gd name="connsiteY13-28" fmla="*/ 1130059 h 1424419"/>
                <a:gd name="connsiteX14-29" fmla="*/ 667 w 1305333"/>
                <a:gd name="connsiteY14-30" fmla="*/ 999105 h 1424419"/>
                <a:gd name="connsiteX15-31" fmla="*/ 0 w 1305333"/>
                <a:gd name="connsiteY15-32" fmla="*/ 972364 h 1424419"/>
                <a:gd name="connsiteX16-33" fmla="*/ 2496 w 1305333"/>
                <a:gd name="connsiteY16-34" fmla="*/ 463106 h 1424419"/>
                <a:gd name="connsiteX17-35" fmla="*/ 2458 w 1305333"/>
                <a:gd name="connsiteY17-36" fmla="*/ 429563 h 1424419"/>
                <a:gd name="connsiteX18-37" fmla="*/ 75248 w 1305333"/>
                <a:gd name="connsiteY18-38" fmla="*/ 303202 h 1424419"/>
                <a:gd name="connsiteX19-39" fmla="*/ 103465 w 1305333"/>
                <a:gd name="connsiteY19-40" fmla="*/ 288252 h 1424419"/>
                <a:gd name="connsiteX20-41" fmla="*/ 541533 w 1305333"/>
                <a:gd name="connsiteY20-42" fmla="*/ 38110 h 1424419"/>
                <a:gd name="connsiteX21-43" fmla="*/ 653528 w 1305333"/>
                <a:gd name="connsiteY21-44" fmla="*/ 0 h 1424419"/>
                <a:gd name="connsiteX0-45" fmla="*/ 653528 w 1305333"/>
                <a:gd name="connsiteY0-46" fmla="*/ 0 h 1424419"/>
                <a:gd name="connsiteX1-47" fmla="*/ 757287 w 1305333"/>
                <a:gd name="connsiteY1-48" fmla="*/ 32444 h 1424419"/>
                <a:gd name="connsiteX2-49" fmla="*/ 1206876 w 1305333"/>
                <a:gd name="connsiteY2-50" fmla="*/ 284945 h 1424419"/>
                <a:gd name="connsiteX3-51" fmla="*/ 1233464 w 1305333"/>
                <a:gd name="connsiteY3-52" fmla="*/ 306775 h 1424419"/>
                <a:gd name="connsiteX4-53" fmla="*/ 1301712 w 1305333"/>
                <a:gd name="connsiteY4-54" fmla="*/ 442384 h 1424419"/>
                <a:gd name="connsiteX5-55" fmla="*/ 1303099 w 1305333"/>
                <a:gd name="connsiteY5-56" fmla="*/ 495558 h 1424419"/>
                <a:gd name="connsiteX6-57" fmla="*/ 1303099 w 1305333"/>
                <a:gd name="connsiteY6-58" fmla="*/ 952393 h 1424419"/>
                <a:gd name="connsiteX7-59" fmla="*/ 1299356 w 1305333"/>
                <a:gd name="connsiteY7-60" fmla="*/ 974248 h 1424419"/>
                <a:gd name="connsiteX8-61" fmla="*/ 1193590 w 1305333"/>
                <a:gd name="connsiteY8-62" fmla="*/ 1159518 h 1424419"/>
                <a:gd name="connsiteX9-63" fmla="*/ 1188747 w 1305333"/>
                <a:gd name="connsiteY9-64" fmla="*/ 1163476 h 1424419"/>
                <a:gd name="connsiteX10-65" fmla="*/ 792288 w 1305333"/>
                <a:gd name="connsiteY10-66" fmla="*/ 1385653 h 1424419"/>
                <a:gd name="connsiteX11-67" fmla="*/ 522686 w 1305333"/>
                <a:gd name="connsiteY11-68" fmla="*/ 1384922 h 1424419"/>
                <a:gd name="connsiteX12-69" fmla="*/ 80344 w 1305333"/>
                <a:gd name="connsiteY12-70" fmla="*/ 1139323 h 1424419"/>
                <a:gd name="connsiteX13-71" fmla="*/ 68397 w 1305333"/>
                <a:gd name="connsiteY13-72" fmla="*/ 1130059 h 1424419"/>
                <a:gd name="connsiteX14-73" fmla="*/ 667 w 1305333"/>
                <a:gd name="connsiteY14-74" fmla="*/ 999105 h 1424419"/>
                <a:gd name="connsiteX15-75" fmla="*/ 0 w 1305333"/>
                <a:gd name="connsiteY15-76" fmla="*/ 972364 h 1424419"/>
                <a:gd name="connsiteX16-77" fmla="*/ 2496 w 1305333"/>
                <a:gd name="connsiteY16-78" fmla="*/ 463106 h 1424419"/>
                <a:gd name="connsiteX17-79" fmla="*/ 2458 w 1305333"/>
                <a:gd name="connsiteY17-80" fmla="*/ 429563 h 1424419"/>
                <a:gd name="connsiteX18-81" fmla="*/ 75248 w 1305333"/>
                <a:gd name="connsiteY18-82" fmla="*/ 303202 h 1424419"/>
                <a:gd name="connsiteX19-83" fmla="*/ 103465 w 1305333"/>
                <a:gd name="connsiteY19-84" fmla="*/ 288252 h 1424419"/>
                <a:gd name="connsiteX20-85" fmla="*/ 541533 w 1305333"/>
                <a:gd name="connsiteY20-86" fmla="*/ 38110 h 1424419"/>
                <a:gd name="connsiteX21-87" fmla="*/ 653528 w 1305333"/>
                <a:gd name="connsiteY21-88" fmla="*/ 0 h 1424419"/>
                <a:gd name="connsiteX0-89" fmla="*/ 653528 w 1306046"/>
                <a:gd name="connsiteY0-90" fmla="*/ 0 h 1424419"/>
                <a:gd name="connsiteX1-91" fmla="*/ 757287 w 1306046"/>
                <a:gd name="connsiteY1-92" fmla="*/ 32444 h 1424419"/>
                <a:gd name="connsiteX2-93" fmla="*/ 1206876 w 1306046"/>
                <a:gd name="connsiteY2-94" fmla="*/ 284945 h 1424419"/>
                <a:gd name="connsiteX3-95" fmla="*/ 1233464 w 1306046"/>
                <a:gd name="connsiteY3-96" fmla="*/ 306775 h 1424419"/>
                <a:gd name="connsiteX4-97" fmla="*/ 1301712 w 1306046"/>
                <a:gd name="connsiteY4-98" fmla="*/ 442384 h 1424419"/>
                <a:gd name="connsiteX5-99" fmla="*/ 1303099 w 1306046"/>
                <a:gd name="connsiteY5-100" fmla="*/ 495558 h 1424419"/>
                <a:gd name="connsiteX6-101" fmla="*/ 1303099 w 1306046"/>
                <a:gd name="connsiteY6-102" fmla="*/ 952393 h 1424419"/>
                <a:gd name="connsiteX7-103" fmla="*/ 1305306 w 1306046"/>
                <a:gd name="connsiteY7-104" fmla="*/ 990115 h 1424419"/>
                <a:gd name="connsiteX8-105" fmla="*/ 1193590 w 1306046"/>
                <a:gd name="connsiteY8-106" fmla="*/ 1159518 h 1424419"/>
                <a:gd name="connsiteX9-107" fmla="*/ 1188747 w 1306046"/>
                <a:gd name="connsiteY9-108" fmla="*/ 1163476 h 1424419"/>
                <a:gd name="connsiteX10-109" fmla="*/ 792288 w 1306046"/>
                <a:gd name="connsiteY10-110" fmla="*/ 1385653 h 1424419"/>
                <a:gd name="connsiteX11-111" fmla="*/ 522686 w 1306046"/>
                <a:gd name="connsiteY11-112" fmla="*/ 1384922 h 1424419"/>
                <a:gd name="connsiteX12-113" fmla="*/ 80344 w 1306046"/>
                <a:gd name="connsiteY12-114" fmla="*/ 1139323 h 1424419"/>
                <a:gd name="connsiteX13-115" fmla="*/ 68397 w 1306046"/>
                <a:gd name="connsiteY13-116" fmla="*/ 1130059 h 1424419"/>
                <a:gd name="connsiteX14-117" fmla="*/ 667 w 1306046"/>
                <a:gd name="connsiteY14-118" fmla="*/ 999105 h 1424419"/>
                <a:gd name="connsiteX15-119" fmla="*/ 0 w 1306046"/>
                <a:gd name="connsiteY15-120" fmla="*/ 972364 h 1424419"/>
                <a:gd name="connsiteX16-121" fmla="*/ 2496 w 1306046"/>
                <a:gd name="connsiteY16-122" fmla="*/ 463106 h 1424419"/>
                <a:gd name="connsiteX17-123" fmla="*/ 2458 w 1306046"/>
                <a:gd name="connsiteY17-124" fmla="*/ 429563 h 1424419"/>
                <a:gd name="connsiteX18-125" fmla="*/ 75248 w 1306046"/>
                <a:gd name="connsiteY18-126" fmla="*/ 303202 h 1424419"/>
                <a:gd name="connsiteX19-127" fmla="*/ 103465 w 1306046"/>
                <a:gd name="connsiteY19-128" fmla="*/ 288252 h 1424419"/>
                <a:gd name="connsiteX20-129" fmla="*/ 541533 w 1306046"/>
                <a:gd name="connsiteY20-130" fmla="*/ 38110 h 1424419"/>
                <a:gd name="connsiteX21-131" fmla="*/ 653528 w 1306046"/>
                <a:gd name="connsiteY21-132" fmla="*/ 0 h 1424419"/>
                <a:gd name="connsiteX0-133" fmla="*/ 653528 w 1305333"/>
                <a:gd name="connsiteY0-134" fmla="*/ 0 h 1424419"/>
                <a:gd name="connsiteX1-135" fmla="*/ 757287 w 1305333"/>
                <a:gd name="connsiteY1-136" fmla="*/ 32444 h 1424419"/>
                <a:gd name="connsiteX2-137" fmla="*/ 1206876 w 1305333"/>
                <a:gd name="connsiteY2-138" fmla="*/ 284945 h 1424419"/>
                <a:gd name="connsiteX3-139" fmla="*/ 1233464 w 1305333"/>
                <a:gd name="connsiteY3-140" fmla="*/ 306775 h 1424419"/>
                <a:gd name="connsiteX4-141" fmla="*/ 1301712 w 1305333"/>
                <a:gd name="connsiteY4-142" fmla="*/ 442384 h 1424419"/>
                <a:gd name="connsiteX5-143" fmla="*/ 1303099 w 1305333"/>
                <a:gd name="connsiteY5-144" fmla="*/ 495558 h 1424419"/>
                <a:gd name="connsiteX6-145" fmla="*/ 1303099 w 1305333"/>
                <a:gd name="connsiteY6-146" fmla="*/ 952393 h 1424419"/>
                <a:gd name="connsiteX7-147" fmla="*/ 1305306 w 1305333"/>
                <a:gd name="connsiteY7-148" fmla="*/ 990115 h 1424419"/>
                <a:gd name="connsiteX8-149" fmla="*/ 1193590 w 1305333"/>
                <a:gd name="connsiteY8-150" fmla="*/ 1159518 h 1424419"/>
                <a:gd name="connsiteX9-151" fmla="*/ 1188747 w 1305333"/>
                <a:gd name="connsiteY9-152" fmla="*/ 1163476 h 1424419"/>
                <a:gd name="connsiteX10-153" fmla="*/ 792288 w 1305333"/>
                <a:gd name="connsiteY10-154" fmla="*/ 1385653 h 1424419"/>
                <a:gd name="connsiteX11-155" fmla="*/ 522686 w 1305333"/>
                <a:gd name="connsiteY11-156" fmla="*/ 1384922 h 1424419"/>
                <a:gd name="connsiteX12-157" fmla="*/ 80344 w 1305333"/>
                <a:gd name="connsiteY12-158" fmla="*/ 1139323 h 1424419"/>
                <a:gd name="connsiteX13-159" fmla="*/ 68397 w 1305333"/>
                <a:gd name="connsiteY13-160" fmla="*/ 1130059 h 1424419"/>
                <a:gd name="connsiteX14-161" fmla="*/ 667 w 1305333"/>
                <a:gd name="connsiteY14-162" fmla="*/ 999105 h 1424419"/>
                <a:gd name="connsiteX15-163" fmla="*/ 0 w 1305333"/>
                <a:gd name="connsiteY15-164" fmla="*/ 972364 h 1424419"/>
                <a:gd name="connsiteX16-165" fmla="*/ 2496 w 1305333"/>
                <a:gd name="connsiteY16-166" fmla="*/ 463106 h 1424419"/>
                <a:gd name="connsiteX17-167" fmla="*/ 2458 w 1305333"/>
                <a:gd name="connsiteY17-168" fmla="*/ 429563 h 1424419"/>
                <a:gd name="connsiteX18-169" fmla="*/ 75248 w 1305333"/>
                <a:gd name="connsiteY18-170" fmla="*/ 303202 h 1424419"/>
                <a:gd name="connsiteX19-171" fmla="*/ 103465 w 1305333"/>
                <a:gd name="connsiteY19-172" fmla="*/ 288252 h 1424419"/>
                <a:gd name="connsiteX20-173" fmla="*/ 541533 w 1305333"/>
                <a:gd name="connsiteY20-174" fmla="*/ 38110 h 1424419"/>
                <a:gd name="connsiteX21-175" fmla="*/ 653528 w 1305333"/>
                <a:gd name="connsiteY21-176" fmla="*/ 0 h 1424419"/>
                <a:gd name="connsiteX0-177" fmla="*/ 653528 w 1305333"/>
                <a:gd name="connsiteY0-178" fmla="*/ 0 h 1424419"/>
                <a:gd name="connsiteX1-179" fmla="*/ 757287 w 1305333"/>
                <a:gd name="connsiteY1-180" fmla="*/ 32444 h 1424419"/>
                <a:gd name="connsiteX2-181" fmla="*/ 1206876 w 1305333"/>
                <a:gd name="connsiteY2-182" fmla="*/ 284945 h 1424419"/>
                <a:gd name="connsiteX3-183" fmla="*/ 1233464 w 1305333"/>
                <a:gd name="connsiteY3-184" fmla="*/ 306775 h 1424419"/>
                <a:gd name="connsiteX4-185" fmla="*/ 1301712 w 1305333"/>
                <a:gd name="connsiteY4-186" fmla="*/ 442384 h 1424419"/>
                <a:gd name="connsiteX5-187" fmla="*/ 1303099 w 1305333"/>
                <a:gd name="connsiteY5-188" fmla="*/ 495558 h 1424419"/>
                <a:gd name="connsiteX6-189" fmla="*/ 1303099 w 1305333"/>
                <a:gd name="connsiteY6-190" fmla="*/ 952393 h 1424419"/>
                <a:gd name="connsiteX7-191" fmla="*/ 1305306 w 1305333"/>
                <a:gd name="connsiteY7-192" fmla="*/ 990115 h 1424419"/>
                <a:gd name="connsiteX8-193" fmla="*/ 1193590 w 1305333"/>
                <a:gd name="connsiteY8-194" fmla="*/ 1159518 h 1424419"/>
                <a:gd name="connsiteX9-195" fmla="*/ 1172881 w 1305333"/>
                <a:gd name="connsiteY9-196" fmla="*/ 1179342 h 1424419"/>
                <a:gd name="connsiteX10-197" fmla="*/ 792288 w 1305333"/>
                <a:gd name="connsiteY10-198" fmla="*/ 1385653 h 1424419"/>
                <a:gd name="connsiteX11-199" fmla="*/ 522686 w 1305333"/>
                <a:gd name="connsiteY11-200" fmla="*/ 1384922 h 1424419"/>
                <a:gd name="connsiteX12-201" fmla="*/ 80344 w 1305333"/>
                <a:gd name="connsiteY12-202" fmla="*/ 1139323 h 1424419"/>
                <a:gd name="connsiteX13-203" fmla="*/ 68397 w 1305333"/>
                <a:gd name="connsiteY13-204" fmla="*/ 1130059 h 1424419"/>
                <a:gd name="connsiteX14-205" fmla="*/ 667 w 1305333"/>
                <a:gd name="connsiteY14-206" fmla="*/ 999105 h 1424419"/>
                <a:gd name="connsiteX15-207" fmla="*/ 0 w 1305333"/>
                <a:gd name="connsiteY15-208" fmla="*/ 972364 h 1424419"/>
                <a:gd name="connsiteX16-209" fmla="*/ 2496 w 1305333"/>
                <a:gd name="connsiteY16-210" fmla="*/ 463106 h 1424419"/>
                <a:gd name="connsiteX17-211" fmla="*/ 2458 w 1305333"/>
                <a:gd name="connsiteY17-212" fmla="*/ 429563 h 1424419"/>
                <a:gd name="connsiteX18-213" fmla="*/ 75248 w 1305333"/>
                <a:gd name="connsiteY18-214" fmla="*/ 303202 h 1424419"/>
                <a:gd name="connsiteX19-215" fmla="*/ 103465 w 1305333"/>
                <a:gd name="connsiteY19-216" fmla="*/ 288252 h 1424419"/>
                <a:gd name="connsiteX20-217" fmla="*/ 541533 w 1305333"/>
                <a:gd name="connsiteY20-218" fmla="*/ 38110 h 1424419"/>
                <a:gd name="connsiteX21-219" fmla="*/ 653528 w 1305333"/>
                <a:gd name="connsiteY21-220" fmla="*/ 0 h 1424419"/>
                <a:gd name="connsiteX0-221" fmla="*/ 653528 w 1305333"/>
                <a:gd name="connsiteY0-222" fmla="*/ 0 h 1424419"/>
                <a:gd name="connsiteX1-223" fmla="*/ 757287 w 1305333"/>
                <a:gd name="connsiteY1-224" fmla="*/ 32444 h 1424419"/>
                <a:gd name="connsiteX2-225" fmla="*/ 1206876 w 1305333"/>
                <a:gd name="connsiteY2-226" fmla="*/ 284945 h 1424419"/>
                <a:gd name="connsiteX3-227" fmla="*/ 1233464 w 1305333"/>
                <a:gd name="connsiteY3-228" fmla="*/ 306775 h 1424419"/>
                <a:gd name="connsiteX4-229" fmla="*/ 1301712 w 1305333"/>
                <a:gd name="connsiteY4-230" fmla="*/ 442384 h 1424419"/>
                <a:gd name="connsiteX5-231" fmla="*/ 1303099 w 1305333"/>
                <a:gd name="connsiteY5-232" fmla="*/ 495558 h 1424419"/>
                <a:gd name="connsiteX6-233" fmla="*/ 1303099 w 1305333"/>
                <a:gd name="connsiteY6-234" fmla="*/ 952393 h 1424419"/>
                <a:gd name="connsiteX7-235" fmla="*/ 1305306 w 1305333"/>
                <a:gd name="connsiteY7-236" fmla="*/ 990115 h 1424419"/>
                <a:gd name="connsiteX8-237" fmla="*/ 1193590 w 1305333"/>
                <a:gd name="connsiteY8-238" fmla="*/ 1159518 h 1424419"/>
                <a:gd name="connsiteX9-239" fmla="*/ 1172881 w 1305333"/>
                <a:gd name="connsiteY9-240" fmla="*/ 1179342 h 1424419"/>
                <a:gd name="connsiteX10-241" fmla="*/ 792288 w 1305333"/>
                <a:gd name="connsiteY10-242" fmla="*/ 1385653 h 1424419"/>
                <a:gd name="connsiteX11-243" fmla="*/ 522686 w 1305333"/>
                <a:gd name="connsiteY11-244" fmla="*/ 1384922 h 1424419"/>
                <a:gd name="connsiteX12-245" fmla="*/ 80344 w 1305333"/>
                <a:gd name="connsiteY12-246" fmla="*/ 1139323 h 1424419"/>
                <a:gd name="connsiteX13-247" fmla="*/ 68397 w 1305333"/>
                <a:gd name="connsiteY13-248" fmla="*/ 1130059 h 1424419"/>
                <a:gd name="connsiteX14-249" fmla="*/ 667 w 1305333"/>
                <a:gd name="connsiteY14-250" fmla="*/ 999105 h 1424419"/>
                <a:gd name="connsiteX15-251" fmla="*/ 0 w 1305333"/>
                <a:gd name="connsiteY15-252" fmla="*/ 972364 h 1424419"/>
                <a:gd name="connsiteX16-253" fmla="*/ 2496 w 1305333"/>
                <a:gd name="connsiteY16-254" fmla="*/ 463106 h 1424419"/>
                <a:gd name="connsiteX17-255" fmla="*/ 2458 w 1305333"/>
                <a:gd name="connsiteY17-256" fmla="*/ 429563 h 1424419"/>
                <a:gd name="connsiteX18-257" fmla="*/ 75248 w 1305333"/>
                <a:gd name="connsiteY18-258" fmla="*/ 303202 h 1424419"/>
                <a:gd name="connsiteX19-259" fmla="*/ 103465 w 1305333"/>
                <a:gd name="connsiteY19-260" fmla="*/ 288252 h 1424419"/>
                <a:gd name="connsiteX20-261" fmla="*/ 541533 w 1305333"/>
                <a:gd name="connsiteY20-262" fmla="*/ 38110 h 1424419"/>
                <a:gd name="connsiteX21-263" fmla="*/ 653528 w 1305333"/>
                <a:gd name="connsiteY21-264" fmla="*/ 0 h 1424419"/>
                <a:gd name="connsiteX0-265" fmla="*/ 653528 w 1305333"/>
                <a:gd name="connsiteY0-266" fmla="*/ 0 h 1424419"/>
                <a:gd name="connsiteX1-267" fmla="*/ 757287 w 1305333"/>
                <a:gd name="connsiteY1-268" fmla="*/ 32444 h 1424419"/>
                <a:gd name="connsiteX2-269" fmla="*/ 1206876 w 1305333"/>
                <a:gd name="connsiteY2-270" fmla="*/ 284945 h 1424419"/>
                <a:gd name="connsiteX3-271" fmla="*/ 1233464 w 1305333"/>
                <a:gd name="connsiteY3-272" fmla="*/ 306775 h 1424419"/>
                <a:gd name="connsiteX4-273" fmla="*/ 1301712 w 1305333"/>
                <a:gd name="connsiteY4-274" fmla="*/ 442384 h 1424419"/>
                <a:gd name="connsiteX5-275" fmla="*/ 1303099 w 1305333"/>
                <a:gd name="connsiteY5-276" fmla="*/ 495558 h 1424419"/>
                <a:gd name="connsiteX6-277" fmla="*/ 1303099 w 1305333"/>
                <a:gd name="connsiteY6-278" fmla="*/ 952393 h 1424419"/>
                <a:gd name="connsiteX7-279" fmla="*/ 1305306 w 1305333"/>
                <a:gd name="connsiteY7-280" fmla="*/ 990115 h 1424419"/>
                <a:gd name="connsiteX8-281" fmla="*/ 1193590 w 1305333"/>
                <a:gd name="connsiteY8-282" fmla="*/ 1159518 h 1424419"/>
                <a:gd name="connsiteX9-283" fmla="*/ 1172881 w 1305333"/>
                <a:gd name="connsiteY9-284" fmla="*/ 1179342 h 1424419"/>
                <a:gd name="connsiteX10-285" fmla="*/ 792288 w 1305333"/>
                <a:gd name="connsiteY10-286" fmla="*/ 1385653 h 1424419"/>
                <a:gd name="connsiteX11-287" fmla="*/ 522686 w 1305333"/>
                <a:gd name="connsiteY11-288" fmla="*/ 1384922 h 1424419"/>
                <a:gd name="connsiteX12-289" fmla="*/ 80344 w 1305333"/>
                <a:gd name="connsiteY12-290" fmla="*/ 1139323 h 1424419"/>
                <a:gd name="connsiteX13-291" fmla="*/ 68397 w 1305333"/>
                <a:gd name="connsiteY13-292" fmla="*/ 1130059 h 1424419"/>
                <a:gd name="connsiteX14-293" fmla="*/ 667 w 1305333"/>
                <a:gd name="connsiteY14-294" fmla="*/ 999105 h 1424419"/>
                <a:gd name="connsiteX15-295" fmla="*/ 0 w 1305333"/>
                <a:gd name="connsiteY15-296" fmla="*/ 972364 h 1424419"/>
                <a:gd name="connsiteX16-297" fmla="*/ 2496 w 1305333"/>
                <a:gd name="connsiteY16-298" fmla="*/ 463106 h 1424419"/>
                <a:gd name="connsiteX17-299" fmla="*/ 2458 w 1305333"/>
                <a:gd name="connsiteY17-300" fmla="*/ 429563 h 1424419"/>
                <a:gd name="connsiteX18-301" fmla="*/ 75248 w 1305333"/>
                <a:gd name="connsiteY18-302" fmla="*/ 303202 h 1424419"/>
                <a:gd name="connsiteX19-303" fmla="*/ 103465 w 1305333"/>
                <a:gd name="connsiteY19-304" fmla="*/ 288252 h 1424419"/>
                <a:gd name="connsiteX20-305" fmla="*/ 541533 w 1305333"/>
                <a:gd name="connsiteY20-306" fmla="*/ 38110 h 1424419"/>
                <a:gd name="connsiteX21-307" fmla="*/ 653528 w 1305333"/>
                <a:gd name="connsiteY21-308" fmla="*/ 0 h 1424419"/>
                <a:gd name="connsiteX0-309" fmla="*/ 653528 w 1305333"/>
                <a:gd name="connsiteY0-310" fmla="*/ 0 h 1424419"/>
                <a:gd name="connsiteX1-311" fmla="*/ 757287 w 1305333"/>
                <a:gd name="connsiteY1-312" fmla="*/ 32444 h 1424419"/>
                <a:gd name="connsiteX2-313" fmla="*/ 1206876 w 1305333"/>
                <a:gd name="connsiteY2-314" fmla="*/ 284945 h 1424419"/>
                <a:gd name="connsiteX3-315" fmla="*/ 1233464 w 1305333"/>
                <a:gd name="connsiteY3-316" fmla="*/ 306775 h 1424419"/>
                <a:gd name="connsiteX4-317" fmla="*/ 1301712 w 1305333"/>
                <a:gd name="connsiteY4-318" fmla="*/ 442384 h 1424419"/>
                <a:gd name="connsiteX5-319" fmla="*/ 1303099 w 1305333"/>
                <a:gd name="connsiteY5-320" fmla="*/ 495558 h 1424419"/>
                <a:gd name="connsiteX6-321" fmla="*/ 1303099 w 1305333"/>
                <a:gd name="connsiteY6-322" fmla="*/ 952393 h 1424419"/>
                <a:gd name="connsiteX7-323" fmla="*/ 1305306 w 1305333"/>
                <a:gd name="connsiteY7-324" fmla="*/ 990115 h 1424419"/>
                <a:gd name="connsiteX8-325" fmla="*/ 1193590 w 1305333"/>
                <a:gd name="connsiteY8-326" fmla="*/ 1159518 h 1424419"/>
                <a:gd name="connsiteX9-327" fmla="*/ 1172881 w 1305333"/>
                <a:gd name="connsiteY9-328" fmla="*/ 1179342 h 1424419"/>
                <a:gd name="connsiteX10-329" fmla="*/ 792288 w 1305333"/>
                <a:gd name="connsiteY10-330" fmla="*/ 1385653 h 1424419"/>
                <a:gd name="connsiteX11-331" fmla="*/ 522686 w 1305333"/>
                <a:gd name="connsiteY11-332" fmla="*/ 1384922 h 1424419"/>
                <a:gd name="connsiteX12-333" fmla="*/ 80344 w 1305333"/>
                <a:gd name="connsiteY12-334" fmla="*/ 1139323 h 1424419"/>
                <a:gd name="connsiteX13-335" fmla="*/ 68397 w 1305333"/>
                <a:gd name="connsiteY13-336" fmla="*/ 1130059 h 1424419"/>
                <a:gd name="connsiteX14-337" fmla="*/ 667 w 1305333"/>
                <a:gd name="connsiteY14-338" fmla="*/ 999105 h 1424419"/>
                <a:gd name="connsiteX15-339" fmla="*/ 0 w 1305333"/>
                <a:gd name="connsiteY15-340" fmla="*/ 972364 h 1424419"/>
                <a:gd name="connsiteX16-341" fmla="*/ 2496 w 1305333"/>
                <a:gd name="connsiteY16-342" fmla="*/ 463106 h 1424419"/>
                <a:gd name="connsiteX17-343" fmla="*/ 2458 w 1305333"/>
                <a:gd name="connsiteY17-344" fmla="*/ 429563 h 1424419"/>
                <a:gd name="connsiteX18-345" fmla="*/ 75248 w 1305333"/>
                <a:gd name="connsiteY18-346" fmla="*/ 303202 h 1424419"/>
                <a:gd name="connsiteX19-347" fmla="*/ 103465 w 1305333"/>
                <a:gd name="connsiteY19-348" fmla="*/ 288252 h 1424419"/>
                <a:gd name="connsiteX20-349" fmla="*/ 541533 w 1305333"/>
                <a:gd name="connsiteY20-350" fmla="*/ 38110 h 1424419"/>
                <a:gd name="connsiteX21-351" fmla="*/ 653528 w 1305333"/>
                <a:gd name="connsiteY21-352" fmla="*/ 0 h 1424419"/>
                <a:gd name="connsiteX0-353" fmla="*/ 653528 w 1305333"/>
                <a:gd name="connsiteY0-354" fmla="*/ 0 h 1424419"/>
                <a:gd name="connsiteX1-355" fmla="*/ 757287 w 1305333"/>
                <a:gd name="connsiteY1-356" fmla="*/ 32444 h 1424419"/>
                <a:gd name="connsiteX2-357" fmla="*/ 1206876 w 1305333"/>
                <a:gd name="connsiteY2-358" fmla="*/ 284945 h 1424419"/>
                <a:gd name="connsiteX3-359" fmla="*/ 1233464 w 1305333"/>
                <a:gd name="connsiteY3-360" fmla="*/ 306775 h 1424419"/>
                <a:gd name="connsiteX4-361" fmla="*/ 1301712 w 1305333"/>
                <a:gd name="connsiteY4-362" fmla="*/ 442384 h 1424419"/>
                <a:gd name="connsiteX5-363" fmla="*/ 1303099 w 1305333"/>
                <a:gd name="connsiteY5-364" fmla="*/ 495558 h 1424419"/>
                <a:gd name="connsiteX6-365" fmla="*/ 1303099 w 1305333"/>
                <a:gd name="connsiteY6-366" fmla="*/ 952393 h 1424419"/>
                <a:gd name="connsiteX7-367" fmla="*/ 1305306 w 1305333"/>
                <a:gd name="connsiteY7-368" fmla="*/ 990115 h 1424419"/>
                <a:gd name="connsiteX8-369" fmla="*/ 1193590 w 1305333"/>
                <a:gd name="connsiteY8-370" fmla="*/ 1159518 h 1424419"/>
                <a:gd name="connsiteX9-371" fmla="*/ 1172881 w 1305333"/>
                <a:gd name="connsiteY9-372" fmla="*/ 1179342 h 1424419"/>
                <a:gd name="connsiteX10-373" fmla="*/ 792288 w 1305333"/>
                <a:gd name="connsiteY10-374" fmla="*/ 1385653 h 1424419"/>
                <a:gd name="connsiteX11-375" fmla="*/ 522686 w 1305333"/>
                <a:gd name="connsiteY11-376" fmla="*/ 1384922 h 1424419"/>
                <a:gd name="connsiteX12-377" fmla="*/ 80344 w 1305333"/>
                <a:gd name="connsiteY12-378" fmla="*/ 1139323 h 1424419"/>
                <a:gd name="connsiteX13-379" fmla="*/ 68397 w 1305333"/>
                <a:gd name="connsiteY13-380" fmla="*/ 1130059 h 1424419"/>
                <a:gd name="connsiteX14-381" fmla="*/ 667 w 1305333"/>
                <a:gd name="connsiteY14-382" fmla="*/ 999105 h 1424419"/>
                <a:gd name="connsiteX15-383" fmla="*/ 0 w 1305333"/>
                <a:gd name="connsiteY15-384" fmla="*/ 972364 h 1424419"/>
                <a:gd name="connsiteX16-385" fmla="*/ 2496 w 1305333"/>
                <a:gd name="connsiteY16-386" fmla="*/ 463106 h 1424419"/>
                <a:gd name="connsiteX17-387" fmla="*/ 2458 w 1305333"/>
                <a:gd name="connsiteY17-388" fmla="*/ 429563 h 1424419"/>
                <a:gd name="connsiteX18-389" fmla="*/ 75248 w 1305333"/>
                <a:gd name="connsiteY18-390" fmla="*/ 303202 h 1424419"/>
                <a:gd name="connsiteX19-391" fmla="*/ 106293 w 1305333"/>
                <a:gd name="connsiteY19-392" fmla="*/ 282597 h 1424419"/>
                <a:gd name="connsiteX20-393" fmla="*/ 541533 w 1305333"/>
                <a:gd name="connsiteY20-394" fmla="*/ 38110 h 1424419"/>
                <a:gd name="connsiteX21-395" fmla="*/ 653528 w 1305333"/>
                <a:gd name="connsiteY21-396" fmla="*/ 0 h 1424419"/>
                <a:gd name="connsiteX0-397" fmla="*/ 653528 w 1305333"/>
                <a:gd name="connsiteY0-398" fmla="*/ 0 h 1424419"/>
                <a:gd name="connsiteX1-399" fmla="*/ 757287 w 1305333"/>
                <a:gd name="connsiteY1-400" fmla="*/ 32444 h 1424419"/>
                <a:gd name="connsiteX2-401" fmla="*/ 1206876 w 1305333"/>
                <a:gd name="connsiteY2-402" fmla="*/ 284945 h 1424419"/>
                <a:gd name="connsiteX3-403" fmla="*/ 1237706 w 1305333"/>
                <a:gd name="connsiteY3-404" fmla="*/ 306775 h 1424419"/>
                <a:gd name="connsiteX4-405" fmla="*/ 1301712 w 1305333"/>
                <a:gd name="connsiteY4-406" fmla="*/ 442384 h 1424419"/>
                <a:gd name="connsiteX5-407" fmla="*/ 1303099 w 1305333"/>
                <a:gd name="connsiteY5-408" fmla="*/ 495558 h 1424419"/>
                <a:gd name="connsiteX6-409" fmla="*/ 1303099 w 1305333"/>
                <a:gd name="connsiteY6-410" fmla="*/ 952393 h 1424419"/>
                <a:gd name="connsiteX7-411" fmla="*/ 1305306 w 1305333"/>
                <a:gd name="connsiteY7-412" fmla="*/ 990115 h 1424419"/>
                <a:gd name="connsiteX8-413" fmla="*/ 1193590 w 1305333"/>
                <a:gd name="connsiteY8-414" fmla="*/ 1159518 h 1424419"/>
                <a:gd name="connsiteX9-415" fmla="*/ 1172881 w 1305333"/>
                <a:gd name="connsiteY9-416" fmla="*/ 1179342 h 1424419"/>
                <a:gd name="connsiteX10-417" fmla="*/ 792288 w 1305333"/>
                <a:gd name="connsiteY10-418" fmla="*/ 1385653 h 1424419"/>
                <a:gd name="connsiteX11-419" fmla="*/ 522686 w 1305333"/>
                <a:gd name="connsiteY11-420" fmla="*/ 1384922 h 1424419"/>
                <a:gd name="connsiteX12-421" fmla="*/ 80344 w 1305333"/>
                <a:gd name="connsiteY12-422" fmla="*/ 1139323 h 1424419"/>
                <a:gd name="connsiteX13-423" fmla="*/ 68397 w 1305333"/>
                <a:gd name="connsiteY13-424" fmla="*/ 1130059 h 1424419"/>
                <a:gd name="connsiteX14-425" fmla="*/ 667 w 1305333"/>
                <a:gd name="connsiteY14-426" fmla="*/ 999105 h 1424419"/>
                <a:gd name="connsiteX15-427" fmla="*/ 0 w 1305333"/>
                <a:gd name="connsiteY15-428" fmla="*/ 972364 h 1424419"/>
                <a:gd name="connsiteX16-429" fmla="*/ 2496 w 1305333"/>
                <a:gd name="connsiteY16-430" fmla="*/ 463106 h 1424419"/>
                <a:gd name="connsiteX17-431" fmla="*/ 2458 w 1305333"/>
                <a:gd name="connsiteY17-432" fmla="*/ 429563 h 1424419"/>
                <a:gd name="connsiteX18-433" fmla="*/ 75248 w 1305333"/>
                <a:gd name="connsiteY18-434" fmla="*/ 303202 h 1424419"/>
                <a:gd name="connsiteX19-435" fmla="*/ 106293 w 1305333"/>
                <a:gd name="connsiteY19-436" fmla="*/ 282597 h 1424419"/>
                <a:gd name="connsiteX20-437" fmla="*/ 541533 w 1305333"/>
                <a:gd name="connsiteY20-438" fmla="*/ 38110 h 1424419"/>
                <a:gd name="connsiteX21-439" fmla="*/ 653528 w 1305333"/>
                <a:gd name="connsiteY21-440" fmla="*/ 0 h 1424419"/>
                <a:gd name="connsiteX0-441" fmla="*/ 653528 w 1305333"/>
                <a:gd name="connsiteY0-442" fmla="*/ 0 h 1424419"/>
                <a:gd name="connsiteX1-443" fmla="*/ 757287 w 1305333"/>
                <a:gd name="connsiteY1-444" fmla="*/ 32444 h 1424419"/>
                <a:gd name="connsiteX2-445" fmla="*/ 1206876 w 1305333"/>
                <a:gd name="connsiteY2-446" fmla="*/ 284945 h 1424419"/>
                <a:gd name="connsiteX3-447" fmla="*/ 1237706 w 1305333"/>
                <a:gd name="connsiteY3-448" fmla="*/ 306775 h 1424419"/>
                <a:gd name="connsiteX4-449" fmla="*/ 1301712 w 1305333"/>
                <a:gd name="connsiteY4-450" fmla="*/ 442384 h 1424419"/>
                <a:gd name="connsiteX5-451" fmla="*/ 1303099 w 1305333"/>
                <a:gd name="connsiteY5-452" fmla="*/ 495558 h 1424419"/>
                <a:gd name="connsiteX6-453" fmla="*/ 1303099 w 1305333"/>
                <a:gd name="connsiteY6-454" fmla="*/ 952393 h 1424419"/>
                <a:gd name="connsiteX7-455" fmla="*/ 1305306 w 1305333"/>
                <a:gd name="connsiteY7-456" fmla="*/ 990115 h 1424419"/>
                <a:gd name="connsiteX8-457" fmla="*/ 1211970 w 1305333"/>
                <a:gd name="connsiteY8-458" fmla="*/ 1149621 h 1424419"/>
                <a:gd name="connsiteX9-459" fmla="*/ 1172881 w 1305333"/>
                <a:gd name="connsiteY9-460" fmla="*/ 1179342 h 1424419"/>
                <a:gd name="connsiteX10-461" fmla="*/ 792288 w 1305333"/>
                <a:gd name="connsiteY10-462" fmla="*/ 1385653 h 1424419"/>
                <a:gd name="connsiteX11-463" fmla="*/ 522686 w 1305333"/>
                <a:gd name="connsiteY11-464" fmla="*/ 1384922 h 1424419"/>
                <a:gd name="connsiteX12-465" fmla="*/ 80344 w 1305333"/>
                <a:gd name="connsiteY12-466" fmla="*/ 1139323 h 1424419"/>
                <a:gd name="connsiteX13-467" fmla="*/ 68397 w 1305333"/>
                <a:gd name="connsiteY13-468" fmla="*/ 1130059 h 1424419"/>
                <a:gd name="connsiteX14-469" fmla="*/ 667 w 1305333"/>
                <a:gd name="connsiteY14-470" fmla="*/ 999105 h 1424419"/>
                <a:gd name="connsiteX15-471" fmla="*/ 0 w 1305333"/>
                <a:gd name="connsiteY15-472" fmla="*/ 972364 h 1424419"/>
                <a:gd name="connsiteX16-473" fmla="*/ 2496 w 1305333"/>
                <a:gd name="connsiteY16-474" fmla="*/ 463106 h 1424419"/>
                <a:gd name="connsiteX17-475" fmla="*/ 2458 w 1305333"/>
                <a:gd name="connsiteY17-476" fmla="*/ 429563 h 1424419"/>
                <a:gd name="connsiteX18-477" fmla="*/ 75248 w 1305333"/>
                <a:gd name="connsiteY18-478" fmla="*/ 303202 h 1424419"/>
                <a:gd name="connsiteX19-479" fmla="*/ 106293 w 1305333"/>
                <a:gd name="connsiteY19-480" fmla="*/ 282597 h 1424419"/>
                <a:gd name="connsiteX20-481" fmla="*/ 541533 w 1305333"/>
                <a:gd name="connsiteY20-482" fmla="*/ 38110 h 1424419"/>
                <a:gd name="connsiteX21-483" fmla="*/ 653528 w 1305333"/>
                <a:gd name="connsiteY21-484" fmla="*/ 0 h 1424419"/>
                <a:gd name="connsiteX0-485" fmla="*/ 653528 w 1305333"/>
                <a:gd name="connsiteY0-486" fmla="*/ 0 h 1424419"/>
                <a:gd name="connsiteX1-487" fmla="*/ 757287 w 1305333"/>
                <a:gd name="connsiteY1-488" fmla="*/ 32444 h 1424419"/>
                <a:gd name="connsiteX2-489" fmla="*/ 1206876 w 1305333"/>
                <a:gd name="connsiteY2-490" fmla="*/ 284945 h 1424419"/>
                <a:gd name="connsiteX3-491" fmla="*/ 1237706 w 1305333"/>
                <a:gd name="connsiteY3-492" fmla="*/ 306775 h 1424419"/>
                <a:gd name="connsiteX4-493" fmla="*/ 1301712 w 1305333"/>
                <a:gd name="connsiteY4-494" fmla="*/ 442384 h 1424419"/>
                <a:gd name="connsiteX5-495" fmla="*/ 1303099 w 1305333"/>
                <a:gd name="connsiteY5-496" fmla="*/ 495558 h 1424419"/>
                <a:gd name="connsiteX6-497" fmla="*/ 1303099 w 1305333"/>
                <a:gd name="connsiteY6-498" fmla="*/ 952393 h 1424419"/>
                <a:gd name="connsiteX7-499" fmla="*/ 1305306 w 1305333"/>
                <a:gd name="connsiteY7-500" fmla="*/ 990115 h 1424419"/>
                <a:gd name="connsiteX8-501" fmla="*/ 1236006 w 1305333"/>
                <a:gd name="connsiteY8-502" fmla="*/ 1160932 h 1424419"/>
                <a:gd name="connsiteX9-503" fmla="*/ 1172881 w 1305333"/>
                <a:gd name="connsiteY9-504" fmla="*/ 1179342 h 1424419"/>
                <a:gd name="connsiteX10-505" fmla="*/ 792288 w 1305333"/>
                <a:gd name="connsiteY10-506" fmla="*/ 1385653 h 1424419"/>
                <a:gd name="connsiteX11-507" fmla="*/ 522686 w 1305333"/>
                <a:gd name="connsiteY11-508" fmla="*/ 1384922 h 1424419"/>
                <a:gd name="connsiteX12-509" fmla="*/ 80344 w 1305333"/>
                <a:gd name="connsiteY12-510" fmla="*/ 1139323 h 1424419"/>
                <a:gd name="connsiteX13-511" fmla="*/ 68397 w 1305333"/>
                <a:gd name="connsiteY13-512" fmla="*/ 1130059 h 1424419"/>
                <a:gd name="connsiteX14-513" fmla="*/ 667 w 1305333"/>
                <a:gd name="connsiteY14-514" fmla="*/ 999105 h 1424419"/>
                <a:gd name="connsiteX15-515" fmla="*/ 0 w 1305333"/>
                <a:gd name="connsiteY15-516" fmla="*/ 972364 h 1424419"/>
                <a:gd name="connsiteX16-517" fmla="*/ 2496 w 1305333"/>
                <a:gd name="connsiteY16-518" fmla="*/ 463106 h 1424419"/>
                <a:gd name="connsiteX17-519" fmla="*/ 2458 w 1305333"/>
                <a:gd name="connsiteY17-520" fmla="*/ 429563 h 1424419"/>
                <a:gd name="connsiteX18-521" fmla="*/ 75248 w 1305333"/>
                <a:gd name="connsiteY18-522" fmla="*/ 303202 h 1424419"/>
                <a:gd name="connsiteX19-523" fmla="*/ 106293 w 1305333"/>
                <a:gd name="connsiteY19-524" fmla="*/ 282597 h 1424419"/>
                <a:gd name="connsiteX20-525" fmla="*/ 541533 w 1305333"/>
                <a:gd name="connsiteY20-526" fmla="*/ 38110 h 1424419"/>
                <a:gd name="connsiteX21-527" fmla="*/ 653528 w 1305333"/>
                <a:gd name="connsiteY21-528" fmla="*/ 0 h 1424419"/>
                <a:gd name="connsiteX0-529" fmla="*/ 653528 w 1313169"/>
                <a:gd name="connsiteY0-530" fmla="*/ 0 h 1424419"/>
                <a:gd name="connsiteX1-531" fmla="*/ 757287 w 1313169"/>
                <a:gd name="connsiteY1-532" fmla="*/ 32444 h 1424419"/>
                <a:gd name="connsiteX2-533" fmla="*/ 1206876 w 1313169"/>
                <a:gd name="connsiteY2-534" fmla="*/ 284945 h 1424419"/>
                <a:gd name="connsiteX3-535" fmla="*/ 1237706 w 1313169"/>
                <a:gd name="connsiteY3-536" fmla="*/ 306775 h 1424419"/>
                <a:gd name="connsiteX4-537" fmla="*/ 1301712 w 1313169"/>
                <a:gd name="connsiteY4-538" fmla="*/ 442384 h 1424419"/>
                <a:gd name="connsiteX5-539" fmla="*/ 1303099 w 1313169"/>
                <a:gd name="connsiteY5-540" fmla="*/ 495558 h 1424419"/>
                <a:gd name="connsiteX6-541" fmla="*/ 1303099 w 1313169"/>
                <a:gd name="connsiteY6-542" fmla="*/ 952393 h 1424419"/>
                <a:gd name="connsiteX7-543" fmla="*/ 1305306 w 1313169"/>
                <a:gd name="connsiteY7-544" fmla="*/ 990115 h 1424419"/>
                <a:gd name="connsiteX8-545" fmla="*/ 1271352 w 1313169"/>
                <a:gd name="connsiteY8-546" fmla="*/ 1142552 h 1424419"/>
                <a:gd name="connsiteX9-547" fmla="*/ 1172881 w 1313169"/>
                <a:gd name="connsiteY9-548" fmla="*/ 1179342 h 1424419"/>
                <a:gd name="connsiteX10-549" fmla="*/ 792288 w 1313169"/>
                <a:gd name="connsiteY10-550" fmla="*/ 1385653 h 1424419"/>
                <a:gd name="connsiteX11-551" fmla="*/ 522686 w 1313169"/>
                <a:gd name="connsiteY11-552" fmla="*/ 1384922 h 1424419"/>
                <a:gd name="connsiteX12-553" fmla="*/ 80344 w 1313169"/>
                <a:gd name="connsiteY12-554" fmla="*/ 1139323 h 1424419"/>
                <a:gd name="connsiteX13-555" fmla="*/ 68397 w 1313169"/>
                <a:gd name="connsiteY13-556" fmla="*/ 1130059 h 1424419"/>
                <a:gd name="connsiteX14-557" fmla="*/ 667 w 1313169"/>
                <a:gd name="connsiteY14-558" fmla="*/ 999105 h 1424419"/>
                <a:gd name="connsiteX15-559" fmla="*/ 0 w 1313169"/>
                <a:gd name="connsiteY15-560" fmla="*/ 972364 h 1424419"/>
                <a:gd name="connsiteX16-561" fmla="*/ 2496 w 1313169"/>
                <a:gd name="connsiteY16-562" fmla="*/ 463106 h 1424419"/>
                <a:gd name="connsiteX17-563" fmla="*/ 2458 w 1313169"/>
                <a:gd name="connsiteY17-564" fmla="*/ 429563 h 1424419"/>
                <a:gd name="connsiteX18-565" fmla="*/ 75248 w 1313169"/>
                <a:gd name="connsiteY18-566" fmla="*/ 303202 h 1424419"/>
                <a:gd name="connsiteX19-567" fmla="*/ 106293 w 1313169"/>
                <a:gd name="connsiteY19-568" fmla="*/ 282597 h 1424419"/>
                <a:gd name="connsiteX20-569" fmla="*/ 541533 w 1313169"/>
                <a:gd name="connsiteY20-570" fmla="*/ 38110 h 1424419"/>
                <a:gd name="connsiteX21-571" fmla="*/ 653528 w 1313169"/>
                <a:gd name="connsiteY21-572" fmla="*/ 0 h 1424419"/>
                <a:gd name="connsiteX0-573" fmla="*/ 653528 w 1306267"/>
                <a:gd name="connsiteY0-574" fmla="*/ 0 h 1424419"/>
                <a:gd name="connsiteX1-575" fmla="*/ 757287 w 1306267"/>
                <a:gd name="connsiteY1-576" fmla="*/ 32444 h 1424419"/>
                <a:gd name="connsiteX2-577" fmla="*/ 1206876 w 1306267"/>
                <a:gd name="connsiteY2-578" fmla="*/ 284945 h 1424419"/>
                <a:gd name="connsiteX3-579" fmla="*/ 1237706 w 1306267"/>
                <a:gd name="connsiteY3-580" fmla="*/ 306775 h 1424419"/>
                <a:gd name="connsiteX4-581" fmla="*/ 1301712 w 1306267"/>
                <a:gd name="connsiteY4-582" fmla="*/ 442384 h 1424419"/>
                <a:gd name="connsiteX5-583" fmla="*/ 1303099 w 1306267"/>
                <a:gd name="connsiteY5-584" fmla="*/ 495558 h 1424419"/>
                <a:gd name="connsiteX6-585" fmla="*/ 1303099 w 1306267"/>
                <a:gd name="connsiteY6-586" fmla="*/ 952393 h 1424419"/>
                <a:gd name="connsiteX7-587" fmla="*/ 1305306 w 1306267"/>
                <a:gd name="connsiteY7-588" fmla="*/ 990115 h 1424419"/>
                <a:gd name="connsiteX8-589" fmla="*/ 1255800 w 1306267"/>
                <a:gd name="connsiteY8-590" fmla="*/ 1142552 h 1424419"/>
                <a:gd name="connsiteX9-591" fmla="*/ 1172881 w 1306267"/>
                <a:gd name="connsiteY9-592" fmla="*/ 1179342 h 1424419"/>
                <a:gd name="connsiteX10-593" fmla="*/ 792288 w 1306267"/>
                <a:gd name="connsiteY10-594" fmla="*/ 1385653 h 1424419"/>
                <a:gd name="connsiteX11-595" fmla="*/ 522686 w 1306267"/>
                <a:gd name="connsiteY11-596" fmla="*/ 1384922 h 1424419"/>
                <a:gd name="connsiteX12-597" fmla="*/ 80344 w 1306267"/>
                <a:gd name="connsiteY12-598" fmla="*/ 1139323 h 1424419"/>
                <a:gd name="connsiteX13-599" fmla="*/ 68397 w 1306267"/>
                <a:gd name="connsiteY13-600" fmla="*/ 1130059 h 1424419"/>
                <a:gd name="connsiteX14-601" fmla="*/ 667 w 1306267"/>
                <a:gd name="connsiteY14-602" fmla="*/ 999105 h 1424419"/>
                <a:gd name="connsiteX15-603" fmla="*/ 0 w 1306267"/>
                <a:gd name="connsiteY15-604" fmla="*/ 972364 h 1424419"/>
                <a:gd name="connsiteX16-605" fmla="*/ 2496 w 1306267"/>
                <a:gd name="connsiteY16-606" fmla="*/ 463106 h 1424419"/>
                <a:gd name="connsiteX17-607" fmla="*/ 2458 w 1306267"/>
                <a:gd name="connsiteY17-608" fmla="*/ 429563 h 1424419"/>
                <a:gd name="connsiteX18-609" fmla="*/ 75248 w 1306267"/>
                <a:gd name="connsiteY18-610" fmla="*/ 303202 h 1424419"/>
                <a:gd name="connsiteX19-611" fmla="*/ 106293 w 1306267"/>
                <a:gd name="connsiteY19-612" fmla="*/ 282597 h 1424419"/>
                <a:gd name="connsiteX20-613" fmla="*/ 541533 w 1306267"/>
                <a:gd name="connsiteY20-614" fmla="*/ 38110 h 1424419"/>
                <a:gd name="connsiteX21-615" fmla="*/ 653528 w 1306267"/>
                <a:gd name="connsiteY21-616" fmla="*/ 0 h 1424419"/>
                <a:gd name="connsiteX0-617" fmla="*/ 653528 w 1306267"/>
                <a:gd name="connsiteY0-618" fmla="*/ 0 h 1424419"/>
                <a:gd name="connsiteX1-619" fmla="*/ 757287 w 1306267"/>
                <a:gd name="connsiteY1-620" fmla="*/ 32444 h 1424419"/>
                <a:gd name="connsiteX2-621" fmla="*/ 1206876 w 1306267"/>
                <a:gd name="connsiteY2-622" fmla="*/ 284945 h 1424419"/>
                <a:gd name="connsiteX3-623" fmla="*/ 1237706 w 1306267"/>
                <a:gd name="connsiteY3-624" fmla="*/ 306775 h 1424419"/>
                <a:gd name="connsiteX4-625" fmla="*/ 1301712 w 1306267"/>
                <a:gd name="connsiteY4-626" fmla="*/ 442384 h 1424419"/>
                <a:gd name="connsiteX5-627" fmla="*/ 1303099 w 1306267"/>
                <a:gd name="connsiteY5-628" fmla="*/ 495558 h 1424419"/>
                <a:gd name="connsiteX6-629" fmla="*/ 1303099 w 1306267"/>
                <a:gd name="connsiteY6-630" fmla="*/ 952393 h 1424419"/>
                <a:gd name="connsiteX7-631" fmla="*/ 1305306 w 1306267"/>
                <a:gd name="connsiteY7-632" fmla="*/ 990115 h 1424419"/>
                <a:gd name="connsiteX8-633" fmla="*/ 1255800 w 1306267"/>
                <a:gd name="connsiteY8-634" fmla="*/ 1142552 h 1424419"/>
                <a:gd name="connsiteX9-635" fmla="*/ 1172881 w 1306267"/>
                <a:gd name="connsiteY9-636" fmla="*/ 1179342 h 1424419"/>
                <a:gd name="connsiteX10-637" fmla="*/ 792288 w 1306267"/>
                <a:gd name="connsiteY10-638" fmla="*/ 1385653 h 1424419"/>
                <a:gd name="connsiteX11-639" fmla="*/ 522686 w 1306267"/>
                <a:gd name="connsiteY11-640" fmla="*/ 1384922 h 1424419"/>
                <a:gd name="connsiteX12-641" fmla="*/ 80344 w 1306267"/>
                <a:gd name="connsiteY12-642" fmla="*/ 1139323 h 1424419"/>
                <a:gd name="connsiteX13-643" fmla="*/ 61328 w 1306267"/>
                <a:gd name="connsiteY13-644" fmla="*/ 1127231 h 1424419"/>
                <a:gd name="connsiteX14-645" fmla="*/ 667 w 1306267"/>
                <a:gd name="connsiteY14-646" fmla="*/ 999105 h 1424419"/>
                <a:gd name="connsiteX15-647" fmla="*/ 0 w 1306267"/>
                <a:gd name="connsiteY15-648" fmla="*/ 972364 h 1424419"/>
                <a:gd name="connsiteX16-649" fmla="*/ 2496 w 1306267"/>
                <a:gd name="connsiteY16-650" fmla="*/ 463106 h 1424419"/>
                <a:gd name="connsiteX17-651" fmla="*/ 2458 w 1306267"/>
                <a:gd name="connsiteY17-652" fmla="*/ 429563 h 1424419"/>
                <a:gd name="connsiteX18-653" fmla="*/ 75248 w 1306267"/>
                <a:gd name="connsiteY18-654" fmla="*/ 303202 h 1424419"/>
                <a:gd name="connsiteX19-655" fmla="*/ 106293 w 1306267"/>
                <a:gd name="connsiteY19-656" fmla="*/ 282597 h 1424419"/>
                <a:gd name="connsiteX20-657" fmla="*/ 541533 w 1306267"/>
                <a:gd name="connsiteY20-658" fmla="*/ 38110 h 1424419"/>
                <a:gd name="connsiteX21-659" fmla="*/ 653528 w 1306267"/>
                <a:gd name="connsiteY21-660" fmla="*/ 0 h 1424419"/>
                <a:gd name="connsiteX0-661" fmla="*/ 653528 w 1306267"/>
                <a:gd name="connsiteY0-662" fmla="*/ 0 h 1424419"/>
                <a:gd name="connsiteX1-663" fmla="*/ 757287 w 1306267"/>
                <a:gd name="connsiteY1-664" fmla="*/ 32444 h 1424419"/>
                <a:gd name="connsiteX2-665" fmla="*/ 1206876 w 1306267"/>
                <a:gd name="connsiteY2-666" fmla="*/ 284945 h 1424419"/>
                <a:gd name="connsiteX3-667" fmla="*/ 1237706 w 1306267"/>
                <a:gd name="connsiteY3-668" fmla="*/ 306775 h 1424419"/>
                <a:gd name="connsiteX4-669" fmla="*/ 1301712 w 1306267"/>
                <a:gd name="connsiteY4-670" fmla="*/ 442384 h 1424419"/>
                <a:gd name="connsiteX5-671" fmla="*/ 1303099 w 1306267"/>
                <a:gd name="connsiteY5-672" fmla="*/ 495558 h 1424419"/>
                <a:gd name="connsiteX6-673" fmla="*/ 1303099 w 1306267"/>
                <a:gd name="connsiteY6-674" fmla="*/ 952393 h 1424419"/>
                <a:gd name="connsiteX7-675" fmla="*/ 1305306 w 1306267"/>
                <a:gd name="connsiteY7-676" fmla="*/ 990115 h 1424419"/>
                <a:gd name="connsiteX8-677" fmla="*/ 1255800 w 1306267"/>
                <a:gd name="connsiteY8-678" fmla="*/ 1142552 h 1424419"/>
                <a:gd name="connsiteX9-679" fmla="*/ 1172881 w 1306267"/>
                <a:gd name="connsiteY9-680" fmla="*/ 1179342 h 1424419"/>
                <a:gd name="connsiteX10-681" fmla="*/ 792288 w 1306267"/>
                <a:gd name="connsiteY10-682" fmla="*/ 1385653 h 1424419"/>
                <a:gd name="connsiteX11-683" fmla="*/ 522686 w 1306267"/>
                <a:gd name="connsiteY11-684" fmla="*/ 1384922 h 1424419"/>
                <a:gd name="connsiteX12-685" fmla="*/ 80344 w 1306267"/>
                <a:gd name="connsiteY12-686" fmla="*/ 1139323 h 1424419"/>
                <a:gd name="connsiteX13-687" fmla="*/ 61328 w 1306267"/>
                <a:gd name="connsiteY13-688" fmla="*/ 1127231 h 1424419"/>
                <a:gd name="connsiteX14-689" fmla="*/ 667 w 1306267"/>
                <a:gd name="connsiteY14-690" fmla="*/ 999105 h 1424419"/>
                <a:gd name="connsiteX15-691" fmla="*/ 0 w 1306267"/>
                <a:gd name="connsiteY15-692" fmla="*/ 972364 h 1424419"/>
                <a:gd name="connsiteX16-693" fmla="*/ 2496 w 1306267"/>
                <a:gd name="connsiteY16-694" fmla="*/ 463106 h 1424419"/>
                <a:gd name="connsiteX17-695" fmla="*/ 2458 w 1306267"/>
                <a:gd name="connsiteY17-696" fmla="*/ 429563 h 1424419"/>
                <a:gd name="connsiteX18-697" fmla="*/ 75248 w 1306267"/>
                <a:gd name="connsiteY18-698" fmla="*/ 303202 h 1424419"/>
                <a:gd name="connsiteX19-699" fmla="*/ 106293 w 1306267"/>
                <a:gd name="connsiteY19-700" fmla="*/ 282597 h 1424419"/>
                <a:gd name="connsiteX20-701" fmla="*/ 541533 w 1306267"/>
                <a:gd name="connsiteY20-702" fmla="*/ 38110 h 1424419"/>
                <a:gd name="connsiteX21-703" fmla="*/ 653528 w 1306267"/>
                <a:gd name="connsiteY21-704" fmla="*/ 0 h 1424419"/>
                <a:gd name="connsiteX0-705" fmla="*/ 653528 w 1306267"/>
                <a:gd name="connsiteY0-706" fmla="*/ 0 h 1424419"/>
                <a:gd name="connsiteX1-707" fmla="*/ 757287 w 1306267"/>
                <a:gd name="connsiteY1-708" fmla="*/ 32444 h 1424419"/>
                <a:gd name="connsiteX2-709" fmla="*/ 1206876 w 1306267"/>
                <a:gd name="connsiteY2-710" fmla="*/ 284945 h 1424419"/>
                <a:gd name="connsiteX3-711" fmla="*/ 1237706 w 1306267"/>
                <a:gd name="connsiteY3-712" fmla="*/ 306775 h 1424419"/>
                <a:gd name="connsiteX4-713" fmla="*/ 1301712 w 1306267"/>
                <a:gd name="connsiteY4-714" fmla="*/ 442384 h 1424419"/>
                <a:gd name="connsiteX5-715" fmla="*/ 1303099 w 1306267"/>
                <a:gd name="connsiteY5-716" fmla="*/ 495558 h 1424419"/>
                <a:gd name="connsiteX6-717" fmla="*/ 1303099 w 1306267"/>
                <a:gd name="connsiteY6-718" fmla="*/ 952393 h 1424419"/>
                <a:gd name="connsiteX7-719" fmla="*/ 1305306 w 1306267"/>
                <a:gd name="connsiteY7-720" fmla="*/ 990115 h 1424419"/>
                <a:gd name="connsiteX8-721" fmla="*/ 1255800 w 1306267"/>
                <a:gd name="connsiteY8-722" fmla="*/ 1142552 h 1424419"/>
                <a:gd name="connsiteX9-723" fmla="*/ 1172881 w 1306267"/>
                <a:gd name="connsiteY9-724" fmla="*/ 1179342 h 1424419"/>
                <a:gd name="connsiteX10-725" fmla="*/ 792288 w 1306267"/>
                <a:gd name="connsiteY10-726" fmla="*/ 1385653 h 1424419"/>
                <a:gd name="connsiteX11-727" fmla="*/ 522686 w 1306267"/>
                <a:gd name="connsiteY11-728" fmla="*/ 1384922 h 1424419"/>
                <a:gd name="connsiteX12-729" fmla="*/ 90241 w 1306267"/>
                <a:gd name="connsiteY12-730" fmla="*/ 1150634 h 1424419"/>
                <a:gd name="connsiteX13-731" fmla="*/ 61328 w 1306267"/>
                <a:gd name="connsiteY13-732" fmla="*/ 1127231 h 1424419"/>
                <a:gd name="connsiteX14-733" fmla="*/ 667 w 1306267"/>
                <a:gd name="connsiteY14-734" fmla="*/ 999105 h 1424419"/>
                <a:gd name="connsiteX15-735" fmla="*/ 0 w 1306267"/>
                <a:gd name="connsiteY15-736" fmla="*/ 972364 h 1424419"/>
                <a:gd name="connsiteX16-737" fmla="*/ 2496 w 1306267"/>
                <a:gd name="connsiteY16-738" fmla="*/ 463106 h 1424419"/>
                <a:gd name="connsiteX17-739" fmla="*/ 2458 w 1306267"/>
                <a:gd name="connsiteY17-740" fmla="*/ 429563 h 1424419"/>
                <a:gd name="connsiteX18-741" fmla="*/ 75248 w 1306267"/>
                <a:gd name="connsiteY18-742" fmla="*/ 303202 h 1424419"/>
                <a:gd name="connsiteX19-743" fmla="*/ 106293 w 1306267"/>
                <a:gd name="connsiteY19-744" fmla="*/ 282597 h 1424419"/>
                <a:gd name="connsiteX20-745" fmla="*/ 541533 w 1306267"/>
                <a:gd name="connsiteY20-746" fmla="*/ 38110 h 1424419"/>
                <a:gd name="connsiteX21-747" fmla="*/ 653528 w 1306267"/>
                <a:gd name="connsiteY21-748" fmla="*/ 0 h 1424419"/>
                <a:gd name="connsiteX0-749" fmla="*/ 653528 w 1306267"/>
                <a:gd name="connsiteY0-750" fmla="*/ 0 h 1424419"/>
                <a:gd name="connsiteX1-751" fmla="*/ 757287 w 1306267"/>
                <a:gd name="connsiteY1-752" fmla="*/ 32444 h 1424419"/>
                <a:gd name="connsiteX2-753" fmla="*/ 1206876 w 1306267"/>
                <a:gd name="connsiteY2-754" fmla="*/ 284945 h 1424419"/>
                <a:gd name="connsiteX3-755" fmla="*/ 1237706 w 1306267"/>
                <a:gd name="connsiteY3-756" fmla="*/ 306775 h 1424419"/>
                <a:gd name="connsiteX4-757" fmla="*/ 1301712 w 1306267"/>
                <a:gd name="connsiteY4-758" fmla="*/ 442384 h 1424419"/>
                <a:gd name="connsiteX5-759" fmla="*/ 1303099 w 1306267"/>
                <a:gd name="connsiteY5-760" fmla="*/ 495558 h 1424419"/>
                <a:gd name="connsiteX6-761" fmla="*/ 1303099 w 1306267"/>
                <a:gd name="connsiteY6-762" fmla="*/ 952393 h 1424419"/>
                <a:gd name="connsiteX7-763" fmla="*/ 1305306 w 1306267"/>
                <a:gd name="connsiteY7-764" fmla="*/ 990115 h 1424419"/>
                <a:gd name="connsiteX8-765" fmla="*/ 1255800 w 1306267"/>
                <a:gd name="connsiteY8-766" fmla="*/ 1142552 h 1424419"/>
                <a:gd name="connsiteX9-767" fmla="*/ 1172881 w 1306267"/>
                <a:gd name="connsiteY9-768" fmla="*/ 1179342 h 1424419"/>
                <a:gd name="connsiteX10-769" fmla="*/ 792288 w 1306267"/>
                <a:gd name="connsiteY10-770" fmla="*/ 1385653 h 1424419"/>
                <a:gd name="connsiteX11-771" fmla="*/ 522686 w 1306267"/>
                <a:gd name="connsiteY11-772" fmla="*/ 1384922 h 1424419"/>
                <a:gd name="connsiteX12-773" fmla="*/ 90241 w 1306267"/>
                <a:gd name="connsiteY12-774" fmla="*/ 1150634 h 1424419"/>
                <a:gd name="connsiteX13-775" fmla="*/ 61328 w 1306267"/>
                <a:gd name="connsiteY13-776" fmla="*/ 1127231 h 1424419"/>
                <a:gd name="connsiteX14-777" fmla="*/ 667 w 1306267"/>
                <a:gd name="connsiteY14-778" fmla="*/ 999105 h 1424419"/>
                <a:gd name="connsiteX15-779" fmla="*/ 0 w 1306267"/>
                <a:gd name="connsiteY15-780" fmla="*/ 972364 h 1424419"/>
                <a:gd name="connsiteX16-781" fmla="*/ 2496 w 1306267"/>
                <a:gd name="connsiteY16-782" fmla="*/ 463106 h 1424419"/>
                <a:gd name="connsiteX17-783" fmla="*/ 2458 w 1306267"/>
                <a:gd name="connsiteY17-784" fmla="*/ 429563 h 1424419"/>
                <a:gd name="connsiteX18-785" fmla="*/ 75248 w 1306267"/>
                <a:gd name="connsiteY18-786" fmla="*/ 303202 h 1424419"/>
                <a:gd name="connsiteX19-787" fmla="*/ 106293 w 1306267"/>
                <a:gd name="connsiteY19-788" fmla="*/ 282597 h 1424419"/>
                <a:gd name="connsiteX20-789" fmla="*/ 541533 w 1306267"/>
                <a:gd name="connsiteY20-790" fmla="*/ 38110 h 1424419"/>
                <a:gd name="connsiteX21-791" fmla="*/ 653528 w 1306267"/>
                <a:gd name="connsiteY21-792" fmla="*/ 0 h 1424419"/>
                <a:gd name="connsiteX0-793" fmla="*/ 653528 w 1306267"/>
                <a:gd name="connsiteY0-794" fmla="*/ 0 h 1424419"/>
                <a:gd name="connsiteX1-795" fmla="*/ 757287 w 1306267"/>
                <a:gd name="connsiteY1-796" fmla="*/ 32444 h 1424419"/>
                <a:gd name="connsiteX2-797" fmla="*/ 1206876 w 1306267"/>
                <a:gd name="connsiteY2-798" fmla="*/ 284945 h 1424419"/>
                <a:gd name="connsiteX3-799" fmla="*/ 1237706 w 1306267"/>
                <a:gd name="connsiteY3-800" fmla="*/ 306775 h 1424419"/>
                <a:gd name="connsiteX4-801" fmla="*/ 1301712 w 1306267"/>
                <a:gd name="connsiteY4-802" fmla="*/ 442384 h 1424419"/>
                <a:gd name="connsiteX5-803" fmla="*/ 1303099 w 1306267"/>
                <a:gd name="connsiteY5-804" fmla="*/ 495558 h 1424419"/>
                <a:gd name="connsiteX6-805" fmla="*/ 1303099 w 1306267"/>
                <a:gd name="connsiteY6-806" fmla="*/ 952393 h 1424419"/>
                <a:gd name="connsiteX7-807" fmla="*/ 1305306 w 1306267"/>
                <a:gd name="connsiteY7-808" fmla="*/ 990115 h 1424419"/>
                <a:gd name="connsiteX8-809" fmla="*/ 1255800 w 1306267"/>
                <a:gd name="connsiteY8-810" fmla="*/ 1142552 h 1424419"/>
                <a:gd name="connsiteX9-811" fmla="*/ 1172881 w 1306267"/>
                <a:gd name="connsiteY9-812" fmla="*/ 1179342 h 1424419"/>
                <a:gd name="connsiteX10-813" fmla="*/ 792288 w 1306267"/>
                <a:gd name="connsiteY10-814" fmla="*/ 1385653 h 1424419"/>
                <a:gd name="connsiteX11-815" fmla="*/ 522686 w 1306267"/>
                <a:gd name="connsiteY11-816" fmla="*/ 1384922 h 1424419"/>
                <a:gd name="connsiteX12-817" fmla="*/ 90241 w 1306267"/>
                <a:gd name="connsiteY12-818" fmla="*/ 1150634 h 1424419"/>
                <a:gd name="connsiteX13-819" fmla="*/ 61328 w 1306267"/>
                <a:gd name="connsiteY13-820" fmla="*/ 1127231 h 1424419"/>
                <a:gd name="connsiteX14-821" fmla="*/ 667 w 1306267"/>
                <a:gd name="connsiteY14-822" fmla="*/ 999105 h 1424419"/>
                <a:gd name="connsiteX15-823" fmla="*/ 0 w 1306267"/>
                <a:gd name="connsiteY15-824" fmla="*/ 972364 h 1424419"/>
                <a:gd name="connsiteX16-825" fmla="*/ 2496 w 1306267"/>
                <a:gd name="connsiteY16-826" fmla="*/ 463106 h 1424419"/>
                <a:gd name="connsiteX17-827" fmla="*/ 2458 w 1306267"/>
                <a:gd name="connsiteY17-828" fmla="*/ 429563 h 1424419"/>
                <a:gd name="connsiteX18-829" fmla="*/ 75248 w 1306267"/>
                <a:gd name="connsiteY18-830" fmla="*/ 303202 h 1424419"/>
                <a:gd name="connsiteX19-831" fmla="*/ 106293 w 1306267"/>
                <a:gd name="connsiteY19-832" fmla="*/ 282597 h 1424419"/>
                <a:gd name="connsiteX20-833" fmla="*/ 541533 w 1306267"/>
                <a:gd name="connsiteY20-834" fmla="*/ 38110 h 1424419"/>
                <a:gd name="connsiteX21-835" fmla="*/ 653528 w 1306267"/>
                <a:gd name="connsiteY21-836" fmla="*/ 0 h 1424419"/>
                <a:gd name="connsiteX0-837" fmla="*/ 653528 w 1306267"/>
                <a:gd name="connsiteY0-838" fmla="*/ 0 h 1424419"/>
                <a:gd name="connsiteX1-839" fmla="*/ 757287 w 1306267"/>
                <a:gd name="connsiteY1-840" fmla="*/ 32444 h 1424419"/>
                <a:gd name="connsiteX2-841" fmla="*/ 1206876 w 1306267"/>
                <a:gd name="connsiteY2-842" fmla="*/ 284945 h 1424419"/>
                <a:gd name="connsiteX3-843" fmla="*/ 1237706 w 1306267"/>
                <a:gd name="connsiteY3-844" fmla="*/ 306775 h 1424419"/>
                <a:gd name="connsiteX4-845" fmla="*/ 1301712 w 1306267"/>
                <a:gd name="connsiteY4-846" fmla="*/ 442384 h 1424419"/>
                <a:gd name="connsiteX5-847" fmla="*/ 1303099 w 1306267"/>
                <a:gd name="connsiteY5-848" fmla="*/ 495558 h 1424419"/>
                <a:gd name="connsiteX6-849" fmla="*/ 1303099 w 1306267"/>
                <a:gd name="connsiteY6-850" fmla="*/ 952393 h 1424419"/>
                <a:gd name="connsiteX7-851" fmla="*/ 1305306 w 1306267"/>
                <a:gd name="connsiteY7-852" fmla="*/ 990115 h 1424419"/>
                <a:gd name="connsiteX8-853" fmla="*/ 1255800 w 1306267"/>
                <a:gd name="connsiteY8-854" fmla="*/ 1142552 h 1424419"/>
                <a:gd name="connsiteX9-855" fmla="*/ 1172881 w 1306267"/>
                <a:gd name="connsiteY9-856" fmla="*/ 1179342 h 1424419"/>
                <a:gd name="connsiteX10-857" fmla="*/ 792288 w 1306267"/>
                <a:gd name="connsiteY10-858" fmla="*/ 1385653 h 1424419"/>
                <a:gd name="connsiteX11-859" fmla="*/ 522686 w 1306267"/>
                <a:gd name="connsiteY11-860" fmla="*/ 1384922 h 1424419"/>
                <a:gd name="connsiteX12-861" fmla="*/ 90241 w 1306267"/>
                <a:gd name="connsiteY12-862" fmla="*/ 1150634 h 1424419"/>
                <a:gd name="connsiteX13-863" fmla="*/ 61328 w 1306267"/>
                <a:gd name="connsiteY13-864" fmla="*/ 1127231 h 1424419"/>
                <a:gd name="connsiteX14-865" fmla="*/ 667 w 1306267"/>
                <a:gd name="connsiteY14-866" fmla="*/ 999105 h 1424419"/>
                <a:gd name="connsiteX15-867" fmla="*/ 0 w 1306267"/>
                <a:gd name="connsiteY15-868" fmla="*/ 972364 h 1424419"/>
                <a:gd name="connsiteX16-869" fmla="*/ 2496 w 1306267"/>
                <a:gd name="connsiteY16-870" fmla="*/ 463106 h 1424419"/>
                <a:gd name="connsiteX17-871" fmla="*/ 2458 w 1306267"/>
                <a:gd name="connsiteY17-872" fmla="*/ 429563 h 1424419"/>
                <a:gd name="connsiteX18-873" fmla="*/ 75248 w 1306267"/>
                <a:gd name="connsiteY18-874" fmla="*/ 303202 h 1424419"/>
                <a:gd name="connsiteX19-875" fmla="*/ 106293 w 1306267"/>
                <a:gd name="connsiteY19-876" fmla="*/ 282597 h 1424419"/>
                <a:gd name="connsiteX20-877" fmla="*/ 541533 w 1306267"/>
                <a:gd name="connsiteY20-878" fmla="*/ 38110 h 1424419"/>
                <a:gd name="connsiteX21-879" fmla="*/ 653528 w 1306267"/>
                <a:gd name="connsiteY21-880" fmla="*/ 0 h 1424419"/>
                <a:gd name="connsiteX0-881" fmla="*/ 653528 w 1306267"/>
                <a:gd name="connsiteY0-882" fmla="*/ 0 h 1424419"/>
                <a:gd name="connsiteX1-883" fmla="*/ 757287 w 1306267"/>
                <a:gd name="connsiteY1-884" fmla="*/ 32444 h 1424419"/>
                <a:gd name="connsiteX2-885" fmla="*/ 1206876 w 1306267"/>
                <a:gd name="connsiteY2-886" fmla="*/ 284945 h 1424419"/>
                <a:gd name="connsiteX3-887" fmla="*/ 1237706 w 1306267"/>
                <a:gd name="connsiteY3-888" fmla="*/ 306775 h 1424419"/>
                <a:gd name="connsiteX4-889" fmla="*/ 1301712 w 1306267"/>
                <a:gd name="connsiteY4-890" fmla="*/ 442384 h 1424419"/>
                <a:gd name="connsiteX5-891" fmla="*/ 1303099 w 1306267"/>
                <a:gd name="connsiteY5-892" fmla="*/ 495558 h 1424419"/>
                <a:gd name="connsiteX6-893" fmla="*/ 1303099 w 1306267"/>
                <a:gd name="connsiteY6-894" fmla="*/ 952393 h 1424419"/>
                <a:gd name="connsiteX7-895" fmla="*/ 1305306 w 1306267"/>
                <a:gd name="connsiteY7-896" fmla="*/ 990115 h 1424419"/>
                <a:gd name="connsiteX8-897" fmla="*/ 1255800 w 1306267"/>
                <a:gd name="connsiteY8-898" fmla="*/ 1142552 h 1424419"/>
                <a:gd name="connsiteX9-899" fmla="*/ 1172881 w 1306267"/>
                <a:gd name="connsiteY9-900" fmla="*/ 1179342 h 1424419"/>
                <a:gd name="connsiteX10-901" fmla="*/ 792288 w 1306267"/>
                <a:gd name="connsiteY10-902" fmla="*/ 1385653 h 1424419"/>
                <a:gd name="connsiteX11-903" fmla="*/ 522686 w 1306267"/>
                <a:gd name="connsiteY11-904" fmla="*/ 1384922 h 1424419"/>
                <a:gd name="connsiteX12-905" fmla="*/ 90241 w 1306267"/>
                <a:gd name="connsiteY12-906" fmla="*/ 1150634 h 1424419"/>
                <a:gd name="connsiteX13-907" fmla="*/ 55672 w 1306267"/>
                <a:gd name="connsiteY13-908" fmla="*/ 1124403 h 1424419"/>
                <a:gd name="connsiteX14-909" fmla="*/ 667 w 1306267"/>
                <a:gd name="connsiteY14-910" fmla="*/ 999105 h 1424419"/>
                <a:gd name="connsiteX15-911" fmla="*/ 0 w 1306267"/>
                <a:gd name="connsiteY15-912" fmla="*/ 972364 h 1424419"/>
                <a:gd name="connsiteX16-913" fmla="*/ 2496 w 1306267"/>
                <a:gd name="connsiteY16-914" fmla="*/ 463106 h 1424419"/>
                <a:gd name="connsiteX17-915" fmla="*/ 2458 w 1306267"/>
                <a:gd name="connsiteY17-916" fmla="*/ 429563 h 1424419"/>
                <a:gd name="connsiteX18-917" fmla="*/ 75248 w 1306267"/>
                <a:gd name="connsiteY18-918" fmla="*/ 303202 h 1424419"/>
                <a:gd name="connsiteX19-919" fmla="*/ 106293 w 1306267"/>
                <a:gd name="connsiteY19-920" fmla="*/ 282597 h 1424419"/>
                <a:gd name="connsiteX20-921" fmla="*/ 541533 w 1306267"/>
                <a:gd name="connsiteY20-922" fmla="*/ 38110 h 1424419"/>
                <a:gd name="connsiteX21-923" fmla="*/ 653528 w 1306267"/>
                <a:gd name="connsiteY21-924" fmla="*/ 0 h 1424419"/>
                <a:gd name="connsiteX0-925" fmla="*/ 653528 w 1306267"/>
                <a:gd name="connsiteY0-926" fmla="*/ 0 h 1424419"/>
                <a:gd name="connsiteX1-927" fmla="*/ 757287 w 1306267"/>
                <a:gd name="connsiteY1-928" fmla="*/ 32444 h 1424419"/>
                <a:gd name="connsiteX2-929" fmla="*/ 1206876 w 1306267"/>
                <a:gd name="connsiteY2-930" fmla="*/ 284945 h 1424419"/>
                <a:gd name="connsiteX3-931" fmla="*/ 1237706 w 1306267"/>
                <a:gd name="connsiteY3-932" fmla="*/ 306775 h 1424419"/>
                <a:gd name="connsiteX4-933" fmla="*/ 1301712 w 1306267"/>
                <a:gd name="connsiteY4-934" fmla="*/ 442384 h 1424419"/>
                <a:gd name="connsiteX5-935" fmla="*/ 1303099 w 1306267"/>
                <a:gd name="connsiteY5-936" fmla="*/ 495558 h 1424419"/>
                <a:gd name="connsiteX6-937" fmla="*/ 1303099 w 1306267"/>
                <a:gd name="connsiteY6-938" fmla="*/ 952393 h 1424419"/>
                <a:gd name="connsiteX7-939" fmla="*/ 1305306 w 1306267"/>
                <a:gd name="connsiteY7-940" fmla="*/ 990115 h 1424419"/>
                <a:gd name="connsiteX8-941" fmla="*/ 1255800 w 1306267"/>
                <a:gd name="connsiteY8-942" fmla="*/ 1142552 h 1424419"/>
                <a:gd name="connsiteX9-943" fmla="*/ 1172881 w 1306267"/>
                <a:gd name="connsiteY9-944" fmla="*/ 1179342 h 1424419"/>
                <a:gd name="connsiteX10-945" fmla="*/ 792288 w 1306267"/>
                <a:gd name="connsiteY10-946" fmla="*/ 1385653 h 1424419"/>
                <a:gd name="connsiteX11-947" fmla="*/ 522686 w 1306267"/>
                <a:gd name="connsiteY11-948" fmla="*/ 1384922 h 1424419"/>
                <a:gd name="connsiteX12-949" fmla="*/ 90241 w 1306267"/>
                <a:gd name="connsiteY12-950" fmla="*/ 1150634 h 1424419"/>
                <a:gd name="connsiteX13-951" fmla="*/ 55672 w 1306267"/>
                <a:gd name="connsiteY13-952" fmla="*/ 1124403 h 1424419"/>
                <a:gd name="connsiteX14-953" fmla="*/ 667 w 1306267"/>
                <a:gd name="connsiteY14-954" fmla="*/ 999105 h 1424419"/>
                <a:gd name="connsiteX15-955" fmla="*/ 0 w 1306267"/>
                <a:gd name="connsiteY15-956" fmla="*/ 972364 h 1424419"/>
                <a:gd name="connsiteX16-957" fmla="*/ 2496 w 1306267"/>
                <a:gd name="connsiteY16-958" fmla="*/ 463106 h 1424419"/>
                <a:gd name="connsiteX17-959" fmla="*/ 2458 w 1306267"/>
                <a:gd name="connsiteY17-960" fmla="*/ 429563 h 1424419"/>
                <a:gd name="connsiteX18-961" fmla="*/ 75248 w 1306267"/>
                <a:gd name="connsiteY18-962" fmla="*/ 303202 h 1424419"/>
                <a:gd name="connsiteX19-963" fmla="*/ 106293 w 1306267"/>
                <a:gd name="connsiteY19-964" fmla="*/ 282597 h 1424419"/>
                <a:gd name="connsiteX20-965" fmla="*/ 541533 w 1306267"/>
                <a:gd name="connsiteY20-966" fmla="*/ 38110 h 1424419"/>
                <a:gd name="connsiteX21-967" fmla="*/ 653528 w 1306267"/>
                <a:gd name="connsiteY21-968" fmla="*/ 0 h 1424419"/>
                <a:gd name="connsiteX0-969" fmla="*/ 653528 w 1306267"/>
                <a:gd name="connsiteY0-970" fmla="*/ 0 h 1424419"/>
                <a:gd name="connsiteX1-971" fmla="*/ 757287 w 1306267"/>
                <a:gd name="connsiteY1-972" fmla="*/ 32444 h 1424419"/>
                <a:gd name="connsiteX2-973" fmla="*/ 1206876 w 1306267"/>
                <a:gd name="connsiteY2-974" fmla="*/ 284945 h 1424419"/>
                <a:gd name="connsiteX3-975" fmla="*/ 1237706 w 1306267"/>
                <a:gd name="connsiteY3-976" fmla="*/ 306775 h 1424419"/>
                <a:gd name="connsiteX4-977" fmla="*/ 1301712 w 1306267"/>
                <a:gd name="connsiteY4-978" fmla="*/ 442384 h 1424419"/>
                <a:gd name="connsiteX5-979" fmla="*/ 1303099 w 1306267"/>
                <a:gd name="connsiteY5-980" fmla="*/ 495558 h 1424419"/>
                <a:gd name="connsiteX6-981" fmla="*/ 1303099 w 1306267"/>
                <a:gd name="connsiteY6-982" fmla="*/ 952393 h 1424419"/>
                <a:gd name="connsiteX7-983" fmla="*/ 1305306 w 1306267"/>
                <a:gd name="connsiteY7-984" fmla="*/ 990115 h 1424419"/>
                <a:gd name="connsiteX8-985" fmla="*/ 1255800 w 1306267"/>
                <a:gd name="connsiteY8-986" fmla="*/ 1142552 h 1424419"/>
                <a:gd name="connsiteX9-987" fmla="*/ 1172881 w 1306267"/>
                <a:gd name="connsiteY9-988" fmla="*/ 1179342 h 1424419"/>
                <a:gd name="connsiteX10-989" fmla="*/ 792288 w 1306267"/>
                <a:gd name="connsiteY10-990" fmla="*/ 1385653 h 1424419"/>
                <a:gd name="connsiteX11-991" fmla="*/ 522686 w 1306267"/>
                <a:gd name="connsiteY11-992" fmla="*/ 1384922 h 1424419"/>
                <a:gd name="connsiteX12-993" fmla="*/ 90241 w 1306267"/>
                <a:gd name="connsiteY12-994" fmla="*/ 1150634 h 1424419"/>
                <a:gd name="connsiteX13-995" fmla="*/ 55672 w 1306267"/>
                <a:gd name="connsiteY13-996" fmla="*/ 1124403 h 1424419"/>
                <a:gd name="connsiteX14-997" fmla="*/ 667 w 1306267"/>
                <a:gd name="connsiteY14-998" fmla="*/ 999105 h 1424419"/>
                <a:gd name="connsiteX15-999" fmla="*/ 0 w 1306267"/>
                <a:gd name="connsiteY15-1000" fmla="*/ 972364 h 1424419"/>
                <a:gd name="connsiteX16-1001" fmla="*/ 2496 w 1306267"/>
                <a:gd name="connsiteY16-1002" fmla="*/ 463106 h 1424419"/>
                <a:gd name="connsiteX17-1003" fmla="*/ 2458 w 1306267"/>
                <a:gd name="connsiteY17-1004" fmla="*/ 429563 h 1424419"/>
                <a:gd name="connsiteX18-1005" fmla="*/ 75248 w 1306267"/>
                <a:gd name="connsiteY18-1006" fmla="*/ 303202 h 1424419"/>
                <a:gd name="connsiteX19-1007" fmla="*/ 106293 w 1306267"/>
                <a:gd name="connsiteY19-1008" fmla="*/ 282597 h 1424419"/>
                <a:gd name="connsiteX20-1009" fmla="*/ 541533 w 1306267"/>
                <a:gd name="connsiteY20-1010" fmla="*/ 38110 h 1424419"/>
                <a:gd name="connsiteX21-1011" fmla="*/ 653528 w 1306267"/>
                <a:gd name="connsiteY21-1012" fmla="*/ 0 h 1424419"/>
                <a:gd name="connsiteX0-1013" fmla="*/ 653528 w 1306267"/>
                <a:gd name="connsiteY0-1014" fmla="*/ 0 h 1424419"/>
                <a:gd name="connsiteX1-1015" fmla="*/ 757287 w 1306267"/>
                <a:gd name="connsiteY1-1016" fmla="*/ 32444 h 1424419"/>
                <a:gd name="connsiteX2-1017" fmla="*/ 1206876 w 1306267"/>
                <a:gd name="connsiteY2-1018" fmla="*/ 284945 h 1424419"/>
                <a:gd name="connsiteX3-1019" fmla="*/ 1237706 w 1306267"/>
                <a:gd name="connsiteY3-1020" fmla="*/ 306775 h 1424419"/>
                <a:gd name="connsiteX4-1021" fmla="*/ 1301712 w 1306267"/>
                <a:gd name="connsiteY4-1022" fmla="*/ 442384 h 1424419"/>
                <a:gd name="connsiteX5-1023" fmla="*/ 1303099 w 1306267"/>
                <a:gd name="connsiteY5-1024" fmla="*/ 495558 h 1424419"/>
                <a:gd name="connsiteX6-1025" fmla="*/ 1303099 w 1306267"/>
                <a:gd name="connsiteY6-1026" fmla="*/ 952393 h 1424419"/>
                <a:gd name="connsiteX7-1027" fmla="*/ 1305306 w 1306267"/>
                <a:gd name="connsiteY7-1028" fmla="*/ 990115 h 1424419"/>
                <a:gd name="connsiteX8-1029" fmla="*/ 1255800 w 1306267"/>
                <a:gd name="connsiteY8-1030" fmla="*/ 1142552 h 1424419"/>
                <a:gd name="connsiteX9-1031" fmla="*/ 1172881 w 1306267"/>
                <a:gd name="connsiteY9-1032" fmla="*/ 1179342 h 1424419"/>
                <a:gd name="connsiteX10-1033" fmla="*/ 792288 w 1306267"/>
                <a:gd name="connsiteY10-1034" fmla="*/ 1385653 h 1424419"/>
                <a:gd name="connsiteX11-1035" fmla="*/ 522686 w 1306267"/>
                <a:gd name="connsiteY11-1036" fmla="*/ 1384922 h 1424419"/>
                <a:gd name="connsiteX12-1037" fmla="*/ 90241 w 1306267"/>
                <a:gd name="connsiteY12-1038" fmla="*/ 1150634 h 1424419"/>
                <a:gd name="connsiteX13-1039" fmla="*/ 55672 w 1306267"/>
                <a:gd name="connsiteY13-1040" fmla="*/ 1124403 h 1424419"/>
                <a:gd name="connsiteX14-1041" fmla="*/ 667 w 1306267"/>
                <a:gd name="connsiteY14-1042" fmla="*/ 999105 h 1424419"/>
                <a:gd name="connsiteX15-1043" fmla="*/ 0 w 1306267"/>
                <a:gd name="connsiteY15-1044" fmla="*/ 972364 h 1424419"/>
                <a:gd name="connsiteX16-1045" fmla="*/ 2496 w 1306267"/>
                <a:gd name="connsiteY16-1046" fmla="*/ 463106 h 1424419"/>
                <a:gd name="connsiteX17-1047" fmla="*/ 2458 w 1306267"/>
                <a:gd name="connsiteY17-1048" fmla="*/ 429563 h 1424419"/>
                <a:gd name="connsiteX18-1049" fmla="*/ 75248 w 1306267"/>
                <a:gd name="connsiteY18-1050" fmla="*/ 303202 h 1424419"/>
                <a:gd name="connsiteX19-1051" fmla="*/ 106293 w 1306267"/>
                <a:gd name="connsiteY19-1052" fmla="*/ 282597 h 1424419"/>
                <a:gd name="connsiteX20-1053" fmla="*/ 541533 w 1306267"/>
                <a:gd name="connsiteY20-1054" fmla="*/ 38110 h 1424419"/>
                <a:gd name="connsiteX21-1055" fmla="*/ 653528 w 1306267"/>
                <a:gd name="connsiteY21-1056" fmla="*/ 0 h 1424419"/>
                <a:gd name="connsiteX0-1057" fmla="*/ 653528 w 1306267"/>
                <a:gd name="connsiteY0-1058" fmla="*/ 0 h 1424419"/>
                <a:gd name="connsiteX1-1059" fmla="*/ 757287 w 1306267"/>
                <a:gd name="connsiteY1-1060" fmla="*/ 32444 h 1424419"/>
                <a:gd name="connsiteX2-1061" fmla="*/ 1206876 w 1306267"/>
                <a:gd name="connsiteY2-1062" fmla="*/ 284945 h 1424419"/>
                <a:gd name="connsiteX3-1063" fmla="*/ 1237706 w 1306267"/>
                <a:gd name="connsiteY3-1064" fmla="*/ 306775 h 1424419"/>
                <a:gd name="connsiteX4-1065" fmla="*/ 1301712 w 1306267"/>
                <a:gd name="connsiteY4-1066" fmla="*/ 442384 h 1424419"/>
                <a:gd name="connsiteX5-1067" fmla="*/ 1303099 w 1306267"/>
                <a:gd name="connsiteY5-1068" fmla="*/ 495558 h 1424419"/>
                <a:gd name="connsiteX6-1069" fmla="*/ 1303099 w 1306267"/>
                <a:gd name="connsiteY6-1070" fmla="*/ 952393 h 1424419"/>
                <a:gd name="connsiteX7-1071" fmla="*/ 1305306 w 1306267"/>
                <a:gd name="connsiteY7-1072" fmla="*/ 990115 h 1424419"/>
                <a:gd name="connsiteX8-1073" fmla="*/ 1255800 w 1306267"/>
                <a:gd name="connsiteY8-1074" fmla="*/ 1142552 h 1424419"/>
                <a:gd name="connsiteX9-1075" fmla="*/ 1172881 w 1306267"/>
                <a:gd name="connsiteY9-1076" fmla="*/ 1179342 h 1424419"/>
                <a:gd name="connsiteX10-1077" fmla="*/ 792288 w 1306267"/>
                <a:gd name="connsiteY10-1078" fmla="*/ 1385653 h 1424419"/>
                <a:gd name="connsiteX11-1079" fmla="*/ 522686 w 1306267"/>
                <a:gd name="connsiteY11-1080" fmla="*/ 1384922 h 1424419"/>
                <a:gd name="connsiteX12-1081" fmla="*/ 90241 w 1306267"/>
                <a:gd name="connsiteY12-1082" fmla="*/ 1150634 h 1424419"/>
                <a:gd name="connsiteX13-1083" fmla="*/ 55672 w 1306267"/>
                <a:gd name="connsiteY13-1084" fmla="*/ 1124403 h 1424419"/>
                <a:gd name="connsiteX14-1085" fmla="*/ 667 w 1306267"/>
                <a:gd name="connsiteY14-1086" fmla="*/ 999105 h 1424419"/>
                <a:gd name="connsiteX15-1087" fmla="*/ 0 w 1306267"/>
                <a:gd name="connsiteY15-1088" fmla="*/ 972364 h 1424419"/>
                <a:gd name="connsiteX16-1089" fmla="*/ 2496 w 1306267"/>
                <a:gd name="connsiteY16-1090" fmla="*/ 463106 h 1424419"/>
                <a:gd name="connsiteX17-1091" fmla="*/ 2458 w 1306267"/>
                <a:gd name="connsiteY17-1092" fmla="*/ 429563 h 1424419"/>
                <a:gd name="connsiteX18-1093" fmla="*/ 75248 w 1306267"/>
                <a:gd name="connsiteY18-1094" fmla="*/ 303202 h 1424419"/>
                <a:gd name="connsiteX19-1095" fmla="*/ 106293 w 1306267"/>
                <a:gd name="connsiteY19-1096" fmla="*/ 282597 h 1424419"/>
                <a:gd name="connsiteX20-1097" fmla="*/ 541533 w 1306267"/>
                <a:gd name="connsiteY20-1098" fmla="*/ 38110 h 1424419"/>
                <a:gd name="connsiteX21-1099" fmla="*/ 653528 w 1306267"/>
                <a:gd name="connsiteY21-1100" fmla="*/ 0 h 1424419"/>
                <a:gd name="connsiteX0-1101" fmla="*/ 653528 w 1306267"/>
                <a:gd name="connsiteY0-1102" fmla="*/ 0 h 1424419"/>
                <a:gd name="connsiteX1-1103" fmla="*/ 757287 w 1306267"/>
                <a:gd name="connsiteY1-1104" fmla="*/ 32444 h 1424419"/>
                <a:gd name="connsiteX2-1105" fmla="*/ 1206876 w 1306267"/>
                <a:gd name="connsiteY2-1106" fmla="*/ 284945 h 1424419"/>
                <a:gd name="connsiteX3-1107" fmla="*/ 1237706 w 1306267"/>
                <a:gd name="connsiteY3-1108" fmla="*/ 306775 h 1424419"/>
                <a:gd name="connsiteX4-1109" fmla="*/ 1301712 w 1306267"/>
                <a:gd name="connsiteY4-1110" fmla="*/ 442384 h 1424419"/>
                <a:gd name="connsiteX5-1111" fmla="*/ 1303099 w 1306267"/>
                <a:gd name="connsiteY5-1112" fmla="*/ 495558 h 1424419"/>
                <a:gd name="connsiteX6-1113" fmla="*/ 1303099 w 1306267"/>
                <a:gd name="connsiteY6-1114" fmla="*/ 952393 h 1424419"/>
                <a:gd name="connsiteX7-1115" fmla="*/ 1305306 w 1306267"/>
                <a:gd name="connsiteY7-1116" fmla="*/ 990115 h 1424419"/>
                <a:gd name="connsiteX8-1117" fmla="*/ 1255800 w 1306267"/>
                <a:gd name="connsiteY8-1118" fmla="*/ 1142552 h 1424419"/>
                <a:gd name="connsiteX9-1119" fmla="*/ 1172881 w 1306267"/>
                <a:gd name="connsiteY9-1120" fmla="*/ 1179342 h 1424419"/>
                <a:gd name="connsiteX10-1121" fmla="*/ 792288 w 1306267"/>
                <a:gd name="connsiteY10-1122" fmla="*/ 1385653 h 1424419"/>
                <a:gd name="connsiteX11-1123" fmla="*/ 522686 w 1306267"/>
                <a:gd name="connsiteY11-1124" fmla="*/ 1384922 h 1424419"/>
                <a:gd name="connsiteX12-1125" fmla="*/ 90241 w 1306267"/>
                <a:gd name="connsiteY12-1126" fmla="*/ 1150634 h 1424419"/>
                <a:gd name="connsiteX13-1127" fmla="*/ 48904 w 1306267"/>
                <a:gd name="connsiteY13-1128" fmla="*/ 1124403 h 1424419"/>
                <a:gd name="connsiteX14-1129" fmla="*/ 667 w 1306267"/>
                <a:gd name="connsiteY14-1130" fmla="*/ 999105 h 1424419"/>
                <a:gd name="connsiteX15-1131" fmla="*/ 0 w 1306267"/>
                <a:gd name="connsiteY15-1132" fmla="*/ 972364 h 1424419"/>
                <a:gd name="connsiteX16-1133" fmla="*/ 2496 w 1306267"/>
                <a:gd name="connsiteY16-1134" fmla="*/ 463106 h 1424419"/>
                <a:gd name="connsiteX17-1135" fmla="*/ 2458 w 1306267"/>
                <a:gd name="connsiteY17-1136" fmla="*/ 429563 h 1424419"/>
                <a:gd name="connsiteX18-1137" fmla="*/ 75248 w 1306267"/>
                <a:gd name="connsiteY18-1138" fmla="*/ 303202 h 1424419"/>
                <a:gd name="connsiteX19-1139" fmla="*/ 106293 w 1306267"/>
                <a:gd name="connsiteY19-1140" fmla="*/ 282597 h 1424419"/>
                <a:gd name="connsiteX20-1141" fmla="*/ 541533 w 1306267"/>
                <a:gd name="connsiteY20-1142" fmla="*/ 38110 h 1424419"/>
                <a:gd name="connsiteX21-1143" fmla="*/ 653528 w 1306267"/>
                <a:gd name="connsiteY21-1144" fmla="*/ 0 h 1424419"/>
                <a:gd name="connsiteX0-1145" fmla="*/ 653528 w 1306267"/>
                <a:gd name="connsiteY0-1146" fmla="*/ 0 h 1424419"/>
                <a:gd name="connsiteX1-1147" fmla="*/ 757287 w 1306267"/>
                <a:gd name="connsiteY1-1148" fmla="*/ 32444 h 1424419"/>
                <a:gd name="connsiteX2-1149" fmla="*/ 1206876 w 1306267"/>
                <a:gd name="connsiteY2-1150" fmla="*/ 284945 h 1424419"/>
                <a:gd name="connsiteX3-1151" fmla="*/ 1237706 w 1306267"/>
                <a:gd name="connsiteY3-1152" fmla="*/ 306775 h 1424419"/>
                <a:gd name="connsiteX4-1153" fmla="*/ 1301712 w 1306267"/>
                <a:gd name="connsiteY4-1154" fmla="*/ 442384 h 1424419"/>
                <a:gd name="connsiteX5-1155" fmla="*/ 1303099 w 1306267"/>
                <a:gd name="connsiteY5-1156" fmla="*/ 495558 h 1424419"/>
                <a:gd name="connsiteX6-1157" fmla="*/ 1303099 w 1306267"/>
                <a:gd name="connsiteY6-1158" fmla="*/ 952393 h 1424419"/>
                <a:gd name="connsiteX7-1159" fmla="*/ 1305306 w 1306267"/>
                <a:gd name="connsiteY7-1160" fmla="*/ 990115 h 1424419"/>
                <a:gd name="connsiteX8-1161" fmla="*/ 1255800 w 1306267"/>
                <a:gd name="connsiteY8-1162" fmla="*/ 1142552 h 1424419"/>
                <a:gd name="connsiteX9-1163" fmla="*/ 1172881 w 1306267"/>
                <a:gd name="connsiteY9-1164" fmla="*/ 1179342 h 1424419"/>
                <a:gd name="connsiteX10-1165" fmla="*/ 792288 w 1306267"/>
                <a:gd name="connsiteY10-1166" fmla="*/ 1385653 h 1424419"/>
                <a:gd name="connsiteX11-1167" fmla="*/ 522686 w 1306267"/>
                <a:gd name="connsiteY11-1168" fmla="*/ 1384922 h 1424419"/>
                <a:gd name="connsiteX12-1169" fmla="*/ 90241 w 1306267"/>
                <a:gd name="connsiteY12-1170" fmla="*/ 1150634 h 1424419"/>
                <a:gd name="connsiteX13-1171" fmla="*/ 48904 w 1306267"/>
                <a:gd name="connsiteY13-1172" fmla="*/ 1124403 h 1424419"/>
                <a:gd name="connsiteX14-1173" fmla="*/ 667 w 1306267"/>
                <a:gd name="connsiteY14-1174" fmla="*/ 999105 h 1424419"/>
                <a:gd name="connsiteX15-1175" fmla="*/ 0 w 1306267"/>
                <a:gd name="connsiteY15-1176" fmla="*/ 972364 h 1424419"/>
                <a:gd name="connsiteX16-1177" fmla="*/ 2496 w 1306267"/>
                <a:gd name="connsiteY16-1178" fmla="*/ 463106 h 1424419"/>
                <a:gd name="connsiteX17-1179" fmla="*/ 2458 w 1306267"/>
                <a:gd name="connsiteY17-1180" fmla="*/ 429563 h 1424419"/>
                <a:gd name="connsiteX18-1181" fmla="*/ 75248 w 1306267"/>
                <a:gd name="connsiteY18-1182" fmla="*/ 303202 h 1424419"/>
                <a:gd name="connsiteX19-1183" fmla="*/ 106293 w 1306267"/>
                <a:gd name="connsiteY19-1184" fmla="*/ 282597 h 1424419"/>
                <a:gd name="connsiteX20-1185" fmla="*/ 541533 w 1306267"/>
                <a:gd name="connsiteY20-1186" fmla="*/ 38110 h 1424419"/>
                <a:gd name="connsiteX21-1187" fmla="*/ 653528 w 1306267"/>
                <a:gd name="connsiteY21-1188" fmla="*/ 0 h 1424419"/>
                <a:gd name="connsiteX0-1189" fmla="*/ 653528 w 1306267"/>
                <a:gd name="connsiteY0-1190" fmla="*/ 0 h 1424419"/>
                <a:gd name="connsiteX1-1191" fmla="*/ 757287 w 1306267"/>
                <a:gd name="connsiteY1-1192" fmla="*/ 32444 h 1424419"/>
                <a:gd name="connsiteX2-1193" fmla="*/ 1206876 w 1306267"/>
                <a:gd name="connsiteY2-1194" fmla="*/ 284945 h 1424419"/>
                <a:gd name="connsiteX3-1195" fmla="*/ 1237706 w 1306267"/>
                <a:gd name="connsiteY3-1196" fmla="*/ 306775 h 1424419"/>
                <a:gd name="connsiteX4-1197" fmla="*/ 1301712 w 1306267"/>
                <a:gd name="connsiteY4-1198" fmla="*/ 442384 h 1424419"/>
                <a:gd name="connsiteX5-1199" fmla="*/ 1303099 w 1306267"/>
                <a:gd name="connsiteY5-1200" fmla="*/ 495558 h 1424419"/>
                <a:gd name="connsiteX6-1201" fmla="*/ 1303099 w 1306267"/>
                <a:gd name="connsiteY6-1202" fmla="*/ 952393 h 1424419"/>
                <a:gd name="connsiteX7-1203" fmla="*/ 1305306 w 1306267"/>
                <a:gd name="connsiteY7-1204" fmla="*/ 990115 h 1424419"/>
                <a:gd name="connsiteX8-1205" fmla="*/ 1255800 w 1306267"/>
                <a:gd name="connsiteY8-1206" fmla="*/ 1142552 h 1424419"/>
                <a:gd name="connsiteX9-1207" fmla="*/ 1172881 w 1306267"/>
                <a:gd name="connsiteY9-1208" fmla="*/ 1179342 h 1424419"/>
                <a:gd name="connsiteX10-1209" fmla="*/ 792288 w 1306267"/>
                <a:gd name="connsiteY10-1210" fmla="*/ 1385653 h 1424419"/>
                <a:gd name="connsiteX11-1211" fmla="*/ 522686 w 1306267"/>
                <a:gd name="connsiteY11-1212" fmla="*/ 1384922 h 1424419"/>
                <a:gd name="connsiteX12-1213" fmla="*/ 90241 w 1306267"/>
                <a:gd name="connsiteY12-1214" fmla="*/ 1150634 h 1424419"/>
                <a:gd name="connsiteX13-1215" fmla="*/ 48904 w 1306267"/>
                <a:gd name="connsiteY13-1216" fmla="*/ 1124403 h 1424419"/>
                <a:gd name="connsiteX14-1217" fmla="*/ 667 w 1306267"/>
                <a:gd name="connsiteY14-1218" fmla="*/ 999105 h 1424419"/>
                <a:gd name="connsiteX15-1219" fmla="*/ 0 w 1306267"/>
                <a:gd name="connsiteY15-1220" fmla="*/ 972364 h 1424419"/>
                <a:gd name="connsiteX16-1221" fmla="*/ 2496 w 1306267"/>
                <a:gd name="connsiteY16-1222" fmla="*/ 463106 h 1424419"/>
                <a:gd name="connsiteX17-1223" fmla="*/ 2458 w 1306267"/>
                <a:gd name="connsiteY17-1224" fmla="*/ 429563 h 1424419"/>
                <a:gd name="connsiteX18-1225" fmla="*/ 75248 w 1306267"/>
                <a:gd name="connsiteY18-1226" fmla="*/ 303202 h 1424419"/>
                <a:gd name="connsiteX19-1227" fmla="*/ 106293 w 1306267"/>
                <a:gd name="connsiteY19-1228" fmla="*/ 282597 h 1424419"/>
                <a:gd name="connsiteX20-1229" fmla="*/ 541533 w 1306267"/>
                <a:gd name="connsiteY20-1230" fmla="*/ 38110 h 1424419"/>
                <a:gd name="connsiteX21-1231" fmla="*/ 653528 w 1306267"/>
                <a:gd name="connsiteY21-1232" fmla="*/ 0 h 1424419"/>
                <a:gd name="connsiteX0-1233" fmla="*/ 653528 w 1306267"/>
                <a:gd name="connsiteY0-1234" fmla="*/ 0 h 1424419"/>
                <a:gd name="connsiteX1-1235" fmla="*/ 757287 w 1306267"/>
                <a:gd name="connsiteY1-1236" fmla="*/ 32444 h 1424419"/>
                <a:gd name="connsiteX2-1237" fmla="*/ 1206876 w 1306267"/>
                <a:gd name="connsiteY2-1238" fmla="*/ 284945 h 1424419"/>
                <a:gd name="connsiteX3-1239" fmla="*/ 1237706 w 1306267"/>
                <a:gd name="connsiteY3-1240" fmla="*/ 306775 h 1424419"/>
                <a:gd name="connsiteX4-1241" fmla="*/ 1301712 w 1306267"/>
                <a:gd name="connsiteY4-1242" fmla="*/ 442384 h 1424419"/>
                <a:gd name="connsiteX5-1243" fmla="*/ 1303099 w 1306267"/>
                <a:gd name="connsiteY5-1244" fmla="*/ 495558 h 1424419"/>
                <a:gd name="connsiteX6-1245" fmla="*/ 1303099 w 1306267"/>
                <a:gd name="connsiteY6-1246" fmla="*/ 952393 h 1424419"/>
                <a:gd name="connsiteX7-1247" fmla="*/ 1305306 w 1306267"/>
                <a:gd name="connsiteY7-1248" fmla="*/ 990115 h 1424419"/>
                <a:gd name="connsiteX8-1249" fmla="*/ 1255800 w 1306267"/>
                <a:gd name="connsiteY8-1250" fmla="*/ 1142552 h 1424419"/>
                <a:gd name="connsiteX9-1251" fmla="*/ 1172881 w 1306267"/>
                <a:gd name="connsiteY9-1252" fmla="*/ 1179342 h 1424419"/>
                <a:gd name="connsiteX10-1253" fmla="*/ 792288 w 1306267"/>
                <a:gd name="connsiteY10-1254" fmla="*/ 1385653 h 1424419"/>
                <a:gd name="connsiteX11-1255" fmla="*/ 522686 w 1306267"/>
                <a:gd name="connsiteY11-1256" fmla="*/ 1384922 h 1424419"/>
                <a:gd name="connsiteX12-1257" fmla="*/ 90241 w 1306267"/>
                <a:gd name="connsiteY12-1258" fmla="*/ 1150634 h 1424419"/>
                <a:gd name="connsiteX13-1259" fmla="*/ 48904 w 1306267"/>
                <a:gd name="connsiteY13-1260" fmla="*/ 1124403 h 1424419"/>
                <a:gd name="connsiteX14-1261" fmla="*/ 667 w 1306267"/>
                <a:gd name="connsiteY14-1262" fmla="*/ 999105 h 1424419"/>
                <a:gd name="connsiteX15-1263" fmla="*/ 0 w 1306267"/>
                <a:gd name="connsiteY15-1264" fmla="*/ 972364 h 1424419"/>
                <a:gd name="connsiteX16-1265" fmla="*/ 2496 w 1306267"/>
                <a:gd name="connsiteY16-1266" fmla="*/ 463106 h 1424419"/>
                <a:gd name="connsiteX17-1267" fmla="*/ 2458 w 1306267"/>
                <a:gd name="connsiteY17-1268" fmla="*/ 429563 h 1424419"/>
                <a:gd name="connsiteX18-1269" fmla="*/ 75248 w 1306267"/>
                <a:gd name="connsiteY18-1270" fmla="*/ 303202 h 1424419"/>
                <a:gd name="connsiteX19-1271" fmla="*/ 106293 w 1306267"/>
                <a:gd name="connsiteY19-1272" fmla="*/ 282597 h 1424419"/>
                <a:gd name="connsiteX20-1273" fmla="*/ 541533 w 1306267"/>
                <a:gd name="connsiteY20-1274" fmla="*/ 38110 h 1424419"/>
                <a:gd name="connsiteX21-1275" fmla="*/ 653528 w 1306267"/>
                <a:gd name="connsiteY21-1276" fmla="*/ 0 h 1424419"/>
                <a:gd name="connsiteX0-1277" fmla="*/ 653528 w 1306267"/>
                <a:gd name="connsiteY0-1278" fmla="*/ 0 h 1424419"/>
                <a:gd name="connsiteX1-1279" fmla="*/ 757287 w 1306267"/>
                <a:gd name="connsiteY1-1280" fmla="*/ 32444 h 1424419"/>
                <a:gd name="connsiteX2-1281" fmla="*/ 1206876 w 1306267"/>
                <a:gd name="connsiteY2-1282" fmla="*/ 284945 h 1424419"/>
                <a:gd name="connsiteX3-1283" fmla="*/ 1237706 w 1306267"/>
                <a:gd name="connsiteY3-1284" fmla="*/ 306775 h 1424419"/>
                <a:gd name="connsiteX4-1285" fmla="*/ 1301712 w 1306267"/>
                <a:gd name="connsiteY4-1286" fmla="*/ 442384 h 1424419"/>
                <a:gd name="connsiteX5-1287" fmla="*/ 1303099 w 1306267"/>
                <a:gd name="connsiteY5-1288" fmla="*/ 495558 h 1424419"/>
                <a:gd name="connsiteX6-1289" fmla="*/ 1303099 w 1306267"/>
                <a:gd name="connsiteY6-1290" fmla="*/ 952393 h 1424419"/>
                <a:gd name="connsiteX7-1291" fmla="*/ 1305306 w 1306267"/>
                <a:gd name="connsiteY7-1292" fmla="*/ 990115 h 1424419"/>
                <a:gd name="connsiteX8-1293" fmla="*/ 1255800 w 1306267"/>
                <a:gd name="connsiteY8-1294" fmla="*/ 1142552 h 1424419"/>
                <a:gd name="connsiteX9-1295" fmla="*/ 1172881 w 1306267"/>
                <a:gd name="connsiteY9-1296" fmla="*/ 1179342 h 1424419"/>
                <a:gd name="connsiteX10-1297" fmla="*/ 792288 w 1306267"/>
                <a:gd name="connsiteY10-1298" fmla="*/ 1385653 h 1424419"/>
                <a:gd name="connsiteX11-1299" fmla="*/ 522686 w 1306267"/>
                <a:gd name="connsiteY11-1300" fmla="*/ 1384922 h 1424419"/>
                <a:gd name="connsiteX12-1301" fmla="*/ 97009 w 1306267"/>
                <a:gd name="connsiteY12-1302" fmla="*/ 1161462 h 1424419"/>
                <a:gd name="connsiteX13-1303" fmla="*/ 48904 w 1306267"/>
                <a:gd name="connsiteY13-1304" fmla="*/ 1124403 h 1424419"/>
                <a:gd name="connsiteX14-1305" fmla="*/ 667 w 1306267"/>
                <a:gd name="connsiteY14-1306" fmla="*/ 999105 h 1424419"/>
                <a:gd name="connsiteX15-1307" fmla="*/ 0 w 1306267"/>
                <a:gd name="connsiteY15-1308" fmla="*/ 972364 h 1424419"/>
                <a:gd name="connsiteX16-1309" fmla="*/ 2496 w 1306267"/>
                <a:gd name="connsiteY16-1310" fmla="*/ 463106 h 1424419"/>
                <a:gd name="connsiteX17-1311" fmla="*/ 2458 w 1306267"/>
                <a:gd name="connsiteY17-1312" fmla="*/ 429563 h 1424419"/>
                <a:gd name="connsiteX18-1313" fmla="*/ 75248 w 1306267"/>
                <a:gd name="connsiteY18-1314" fmla="*/ 303202 h 1424419"/>
                <a:gd name="connsiteX19-1315" fmla="*/ 106293 w 1306267"/>
                <a:gd name="connsiteY19-1316" fmla="*/ 282597 h 1424419"/>
                <a:gd name="connsiteX20-1317" fmla="*/ 541533 w 1306267"/>
                <a:gd name="connsiteY20-1318" fmla="*/ 38110 h 1424419"/>
                <a:gd name="connsiteX21-1319" fmla="*/ 653528 w 1306267"/>
                <a:gd name="connsiteY21-1320" fmla="*/ 0 h 1424419"/>
                <a:gd name="connsiteX0-1321" fmla="*/ 653528 w 1306267"/>
                <a:gd name="connsiteY0-1322" fmla="*/ 0 h 1424419"/>
                <a:gd name="connsiteX1-1323" fmla="*/ 757287 w 1306267"/>
                <a:gd name="connsiteY1-1324" fmla="*/ 32444 h 1424419"/>
                <a:gd name="connsiteX2-1325" fmla="*/ 1206876 w 1306267"/>
                <a:gd name="connsiteY2-1326" fmla="*/ 284945 h 1424419"/>
                <a:gd name="connsiteX3-1327" fmla="*/ 1237706 w 1306267"/>
                <a:gd name="connsiteY3-1328" fmla="*/ 306775 h 1424419"/>
                <a:gd name="connsiteX4-1329" fmla="*/ 1301712 w 1306267"/>
                <a:gd name="connsiteY4-1330" fmla="*/ 442384 h 1424419"/>
                <a:gd name="connsiteX5-1331" fmla="*/ 1303099 w 1306267"/>
                <a:gd name="connsiteY5-1332" fmla="*/ 495558 h 1424419"/>
                <a:gd name="connsiteX6-1333" fmla="*/ 1303099 w 1306267"/>
                <a:gd name="connsiteY6-1334" fmla="*/ 952393 h 1424419"/>
                <a:gd name="connsiteX7-1335" fmla="*/ 1305306 w 1306267"/>
                <a:gd name="connsiteY7-1336" fmla="*/ 990115 h 1424419"/>
                <a:gd name="connsiteX8-1337" fmla="*/ 1255800 w 1306267"/>
                <a:gd name="connsiteY8-1338" fmla="*/ 1142552 h 1424419"/>
                <a:gd name="connsiteX9-1339" fmla="*/ 1172881 w 1306267"/>
                <a:gd name="connsiteY9-1340" fmla="*/ 1179342 h 1424419"/>
                <a:gd name="connsiteX10-1341" fmla="*/ 792288 w 1306267"/>
                <a:gd name="connsiteY10-1342" fmla="*/ 1385653 h 1424419"/>
                <a:gd name="connsiteX11-1343" fmla="*/ 522686 w 1306267"/>
                <a:gd name="connsiteY11-1344" fmla="*/ 1384922 h 1424419"/>
                <a:gd name="connsiteX12-1345" fmla="*/ 97009 w 1306267"/>
                <a:gd name="connsiteY12-1346" fmla="*/ 1161462 h 1424419"/>
                <a:gd name="connsiteX13-1347" fmla="*/ 48904 w 1306267"/>
                <a:gd name="connsiteY13-1348" fmla="*/ 1124403 h 1424419"/>
                <a:gd name="connsiteX14-1349" fmla="*/ 667 w 1306267"/>
                <a:gd name="connsiteY14-1350" fmla="*/ 999105 h 1424419"/>
                <a:gd name="connsiteX15-1351" fmla="*/ 0 w 1306267"/>
                <a:gd name="connsiteY15-1352" fmla="*/ 972364 h 1424419"/>
                <a:gd name="connsiteX16-1353" fmla="*/ 2496 w 1306267"/>
                <a:gd name="connsiteY16-1354" fmla="*/ 463106 h 1424419"/>
                <a:gd name="connsiteX17-1355" fmla="*/ 2458 w 1306267"/>
                <a:gd name="connsiteY17-1356" fmla="*/ 429563 h 1424419"/>
                <a:gd name="connsiteX18-1357" fmla="*/ 75248 w 1306267"/>
                <a:gd name="connsiteY18-1358" fmla="*/ 303202 h 1424419"/>
                <a:gd name="connsiteX19-1359" fmla="*/ 106293 w 1306267"/>
                <a:gd name="connsiteY19-1360" fmla="*/ 282597 h 1424419"/>
                <a:gd name="connsiteX20-1361" fmla="*/ 541533 w 1306267"/>
                <a:gd name="connsiteY20-1362" fmla="*/ 38110 h 1424419"/>
                <a:gd name="connsiteX21-1363" fmla="*/ 653528 w 1306267"/>
                <a:gd name="connsiteY21-1364" fmla="*/ 0 h 1424419"/>
                <a:gd name="connsiteX0-1365" fmla="*/ 653528 w 1306267"/>
                <a:gd name="connsiteY0-1366" fmla="*/ 0 h 1424419"/>
                <a:gd name="connsiteX1-1367" fmla="*/ 757287 w 1306267"/>
                <a:gd name="connsiteY1-1368" fmla="*/ 32444 h 1424419"/>
                <a:gd name="connsiteX2-1369" fmla="*/ 1206876 w 1306267"/>
                <a:gd name="connsiteY2-1370" fmla="*/ 284945 h 1424419"/>
                <a:gd name="connsiteX3-1371" fmla="*/ 1237706 w 1306267"/>
                <a:gd name="connsiteY3-1372" fmla="*/ 306775 h 1424419"/>
                <a:gd name="connsiteX4-1373" fmla="*/ 1301712 w 1306267"/>
                <a:gd name="connsiteY4-1374" fmla="*/ 442384 h 1424419"/>
                <a:gd name="connsiteX5-1375" fmla="*/ 1303099 w 1306267"/>
                <a:gd name="connsiteY5-1376" fmla="*/ 495558 h 1424419"/>
                <a:gd name="connsiteX6-1377" fmla="*/ 1303099 w 1306267"/>
                <a:gd name="connsiteY6-1378" fmla="*/ 952393 h 1424419"/>
                <a:gd name="connsiteX7-1379" fmla="*/ 1305306 w 1306267"/>
                <a:gd name="connsiteY7-1380" fmla="*/ 990115 h 1424419"/>
                <a:gd name="connsiteX8-1381" fmla="*/ 1255800 w 1306267"/>
                <a:gd name="connsiteY8-1382" fmla="*/ 1142552 h 1424419"/>
                <a:gd name="connsiteX9-1383" fmla="*/ 1172881 w 1306267"/>
                <a:gd name="connsiteY9-1384" fmla="*/ 1179342 h 1424419"/>
                <a:gd name="connsiteX10-1385" fmla="*/ 792288 w 1306267"/>
                <a:gd name="connsiteY10-1386" fmla="*/ 1385653 h 1424419"/>
                <a:gd name="connsiteX11-1387" fmla="*/ 522686 w 1306267"/>
                <a:gd name="connsiteY11-1388" fmla="*/ 1384922 h 1424419"/>
                <a:gd name="connsiteX12-1389" fmla="*/ 97009 w 1306267"/>
                <a:gd name="connsiteY12-1390" fmla="*/ 1161462 h 1424419"/>
                <a:gd name="connsiteX13-1391" fmla="*/ 44843 w 1306267"/>
                <a:gd name="connsiteY13-1392" fmla="*/ 1118989 h 1424419"/>
                <a:gd name="connsiteX14-1393" fmla="*/ 667 w 1306267"/>
                <a:gd name="connsiteY14-1394" fmla="*/ 999105 h 1424419"/>
                <a:gd name="connsiteX15-1395" fmla="*/ 0 w 1306267"/>
                <a:gd name="connsiteY15-1396" fmla="*/ 972364 h 1424419"/>
                <a:gd name="connsiteX16-1397" fmla="*/ 2496 w 1306267"/>
                <a:gd name="connsiteY16-1398" fmla="*/ 463106 h 1424419"/>
                <a:gd name="connsiteX17-1399" fmla="*/ 2458 w 1306267"/>
                <a:gd name="connsiteY17-1400" fmla="*/ 429563 h 1424419"/>
                <a:gd name="connsiteX18-1401" fmla="*/ 75248 w 1306267"/>
                <a:gd name="connsiteY18-1402" fmla="*/ 303202 h 1424419"/>
                <a:gd name="connsiteX19-1403" fmla="*/ 106293 w 1306267"/>
                <a:gd name="connsiteY19-1404" fmla="*/ 282597 h 1424419"/>
                <a:gd name="connsiteX20-1405" fmla="*/ 541533 w 1306267"/>
                <a:gd name="connsiteY20-1406" fmla="*/ 38110 h 1424419"/>
                <a:gd name="connsiteX21-1407" fmla="*/ 653528 w 1306267"/>
                <a:gd name="connsiteY21-1408" fmla="*/ 0 h 1424419"/>
                <a:gd name="connsiteX0-1409" fmla="*/ 653528 w 1306267"/>
                <a:gd name="connsiteY0-1410" fmla="*/ 0 h 1424419"/>
                <a:gd name="connsiteX1-1411" fmla="*/ 757287 w 1306267"/>
                <a:gd name="connsiteY1-1412" fmla="*/ 32444 h 1424419"/>
                <a:gd name="connsiteX2-1413" fmla="*/ 1206876 w 1306267"/>
                <a:gd name="connsiteY2-1414" fmla="*/ 284945 h 1424419"/>
                <a:gd name="connsiteX3-1415" fmla="*/ 1237706 w 1306267"/>
                <a:gd name="connsiteY3-1416" fmla="*/ 306775 h 1424419"/>
                <a:gd name="connsiteX4-1417" fmla="*/ 1301712 w 1306267"/>
                <a:gd name="connsiteY4-1418" fmla="*/ 442384 h 1424419"/>
                <a:gd name="connsiteX5-1419" fmla="*/ 1303099 w 1306267"/>
                <a:gd name="connsiteY5-1420" fmla="*/ 495558 h 1424419"/>
                <a:gd name="connsiteX6-1421" fmla="*/ 1303099 w 1306267"/>
                <a:gd name="connsiteY6-1422" fmla="*/ 952393 h 1424419"/>
                <a:gd name="connsiteX7-1423" fmla="*/ 1305306 w 1306267"/>
                <a:gd name="connsiteY7-1424" fmla="*/ 990115 h 1424419"/>
                <a:gd name="connsiteX8-1425" fmla="*/ 1255800 w 1306267"/>
                <a:gd name="connsiteY8-1426" fmla="*/ 1142552 h 1424419"/>
                <a:gd name="connsiteX9-1427" fmla="*/ 1172881 w 1306267"/>
                <a:gd name="connsiteY9-1428" fmla="*/ 1179342 h 1424419"/>
                <a:gd name="connsiteX10-1429" fmla="*/ 792288 w 1306267"/>
                <a:gd name="connsiteY10-1430" fmla="*/ 1385653 h 1424419"/>
                <a:gd name="connsiteX11-1431" fmla="*/ 522686 w 1306267"/>
                <a:gd name="connsiteY11-1432" fmla="*/ 1384922 h 1424419"/>
                <a:gd name="connsiteX12-1433" fmla="*/ 97009 w 1306267"/>
                <a:gd name="connsiteY12-1434" fmla="*/ 1161462 h 1424419"/>
                <a:gd name="connsiteX13-1435" fmla="*/ 44843 w 1306267"/>
                <a:gd name="connsiteY13-1436" fmla="*/ 1118989 h 1424419"/>
                <a:gd name="connsiteX14-1437" fmla="*/ 667 w 1306267"/>
                <a:gd name="connsiteY14-1438" fmla="*/ 999105 h 1424419"/>
                <a:gd name="connsiteX15-1439" fmla="*/ 0 w 1306267"/>
                <a:gd name="connsiteY15-1440" fmla="*/ 972364 h 1424419"/>
                <a:gd name="connsiteX16-1441" fmla="*/ 2496 w 1306267"/>
                <a:gd name="connsiteY16-1442" fmla="*/ 463106 h 1424419"/>
                <a:gd name="connsiteX17-1443" fmla="*/ 2458 w 1306267"/>
                <a:gd name="connsiteY17-1444" fmla="*/ 429563 h 1424419"/>
                <a:gd name="connsiteX18-1445" fmla="*/ 75248 w 1306267"/>
                <a:gd name="connsiteY18-1446" fmla="*/ 303202 h 1424419"/>
                <a:gd name="connsiteX19-1447" fmla="*/ 106293 w 1306267"/>
                <a:gd name="connsiteY19-1448" fmla="*/ 282597 h 1424419"/>
                <a:gd name="connsiteX20-1449" fmla="*/ 541533 w 1306267"/>
                <a:gd name="connsiteY20-1450" fmla="*/ 38110 h 1424419"/>
                <a:gd name="connsiteX21-1451" fmla="*/ 653528 w 1306267"/>
                <a:gd name="connsiteY21-1452" fmla="*/ 0 h 1424419"/>
                <a:gd name="connsiteX0-1453" fmla="*/ 653528 w 1306267"/>
                <a:gd name="connsiteY0-1454" fmla="*/ 0 h 1424419"/>
                <a:gd name="connsiteX1-1455" fmla="*/ 757287 w 1306267"/>
                <a:gd name="connsiteY1-1456" fmla="*/ 32444 h 1424419"/>
                <a:gd name="connsiteX2-1457" fmla="*/ 1206876 w 1306267"/>
                <a:gd name="connsiteY2-1458" fmla="*/ 284945 h 1424419"/>
                <a:gd name="connsiteX3-1459" fmla="*/ 1237706 w 1306267"/>
                <a:gd name="connsiteY3-1460" fmla="*/ 306775 h 1424419"/>
                <a:gd name="connsiteX4-1461" fmla="*/ 1301712 w 1306267"/>
                <a:gd name="connsiteY4-1462" fmla="*/ 442384 h 1424419"/>
                <a:gd name="connsiteX5-1463" fmla="*/ 1303099 w 1306267"/>
                <a:gd name="connsiteY5-1464" fmla="*/ 495558 h 1424419"/>
                <a:gd name="connsiteX6-1465" fmla="*/ 1303099 w 1306267"/>
                <a:gd name="connsiteY6-1466" fmla="*/ 952393 h 1424419"/>
                <a:gd name="connsiteX7-1467" fmla="*/ 1305306 w 1306267"/>
                <a:gd name="connsiteY7-1468" fmla="*/ 990115 h 1424419"/>
                <a:gd name="connsiteX8-1469" fmla="*/ 1255800 w 1306267"/>
                <a:gd name="connsiteY8-1470" fmla="*/ 1142552 h 1424419"/>
                <a:gd name="connsiteX9-1471" fmla="*/ 1172881 w 1306267"/>
                <a:gd name="connsiteY9-1472" fmla="*/ 1179342 h 1424419"/>
                <a:gd name="connsiteX10-1473" fmla="*/ 792288 w 1306267"/>
                <a:gd name="connsiteY10-1474" fmla="*/ 1385653 h 1424419"/>
                <a:gd name="connsiteX11-1475" fmla="*/ 522686 w 1306267"/>
                <a:gd name="connsiteY11-1476" fmla="*/ 1384922 h 1424419"/>
                <a:gd name="connsiteX12-1477" fmla="*/ 97009 w 1306267"/>
                <a:gd name="connsiteY12-1478" fmla="*/ 1161462 h 1424419"/>
                <a:gd name="connsiteX13-1479" fmla="*/ 44843 w 1306267"/>
                <a:gd name="connsiteY13-1480" fmla="*/ 1118989 h 1424419"/>
                <a:gd name="connsiteX14-1481" fmla="*/ 667 w 1306267"/>
                <a:gd name="connsiteY14-1482" fmla="*/ 999105 h 1424419"/>
                <a:gd name="connsiteX15-1483" fmla="*/ 0 w 1306267"/>
                <a:gd name="connsiteY15-1484" fmla="*/ 972364 h 1424419"/>
                <a:gd name="connsiteX16-1485" fmla="*/ 2496 w 1306267"/>
                <a:gd name="connsiteY16-1486" fmla="*/ 463106 h 1424419"/>
                <a:gd name="connsiteX17-1487" fmla="*/ 2458 w 1306267"/>
                <a:gd name="connsiteY17-1488" fmla="*/ 429563 h 1424419"/>
                <a:gd name="connsiteX18-1489" fmla="*/ 75248 w 1306267"/>
                <a:gd name="connsiteY18-1490" fmla="*/ 303202 h 1424419"/>
                <a:gd name="connsiteX19-1491" fmla="*/ 106293 w 1306267"/>
                <a:gd name="connsiteY19-1492" fmla="*/ 282597 h 1424419"/>
                <a:gd name="connsiteX20-1493" fmla="*/ 541533 w 1306267"/>
                <a:gd name="connsiteY20-1494" fmla="*/ 38110 h 1424419"/>
                <a:gd name="connsiteX21-1495" fmla="*/ 653528 w 1306267"/>
                <a:gd name="connsiteY21-1496" fmla="*/ 0 h 1424419"/>
                <a:gd name="connsiteX0-1497" fmla="*/ 653528 w 1306267"/>
                <a:gd name="connsiteY0-1498" fmla="*/ 0 h 1424419"/>
                <a:gd name="connsiteX1-1499" fmla="*/ 757287 w 1306267"/>
                <a:gd name="connsiteY1-1500" fmla="*/ 32444 h 1424419"/>
                <a:gd name="connsiteX2-1501" fmla="*/ 1206876 w 1306267"/>
                <a:gd name="connsiteY2-1502" fmla="*/ 284945 h 1424419"/>
                <a:gd name="connsiteX3-1503" fmla="*/ 1237706 w 1306267"/>
                <a:gd name="connsiteY3-1504" fmla="*/ 306775 h 1424419"/>
                <a:gd name="connsiteX4-1505" fmla="*/ 1301712 w 1306267"/>
                <a:gd name="connsiteY4-1506" fmla="*/ 442384 h 1424419"/>
                <a:gd name="connsiteX5-1507" fmla="*/ 1303099 w 1306267"/>
                <a:gd name="connsiteY5-1508" fmla="*/ 495558 h 1424419"/>
                <a:gd name="connsiteX6-1509" fmla="*/ 1303099 w 1306267"/>
                <a:gd name="connsiteY6-1510" fmla="*/ 952393 h 1424419"/>
                <a:gd name="connsiteX7-1511" fmla="*/ 1305306 w 1306267"/>
                <a:gd name="connsiteY7-1512" fmla="*/ 990115 h 1424419"/>
                <a:gd name="connsiteX8-1513" fmla="*/ 1255800 w 1306267"/>
                <a:gd name="connsiteY8-1514" fmla="*/ 1142552 h 1424419"/>
                <a:gd name="connsiteX9-1515" fmla="*/ 1172881 w 1306267"/>
                <a:gd name="connsiteY9-1516" fmla="*/ 1179342 h 1424419"/>
                <a:gd name="connsiteX10-1517" fmla="*/ 792288 w 1306267"/>
                <a:gd name="connsiteY10-1518" fmla="*/ 1385653 h 1424419"/>
                <a:gd name="connsiteX11-1519" fmla="*/ 522686 w 1306267"/>
                <a:gd name="connsiteY11-1520" fmla="*/ 1384922 h 1424419"/>
                <a:gd name="connsiteX12-1521" fmla="*/ 94302 w 1306267"/>
                <a:gd name="connsiteY12-1522" fmla="*/ 1158755 h 1424419"/>
                <a:gd name="connsiteX13-1523" fmla="*/ 44843 w 1306267"/>
                <a:gd name="connsiteY13-1524" fmla="*/ 1118989 h 1424419"/>
                <a:gd name="connsiteX14-1525" fmla="*/ 667 w 1306267"/>
                <a:gd name="connsiteY14-1526" fmla="*/ 999105 h 1424419"/>
                <a:gd name="connsiteX15-1527" fmla="*/ 0 w 1306267"/>
                <a:gd name="connsiteY15-1528" fmla="*/ 972364 h 1424419"/>
                <a:gd name="connsiteX16-1529" fmla="*/ 2496 w 1306267"/>
                <a:gd name="connsiteY16-1530" fmla="*/ 463106 h 1424419"/>
                <a:gd name="connsiteX17-1531" fmla="*/ 2458 w 1306267"/>
                <a:gd name="connsiteY17-1532" fmla="*/ 429563 h 1424419"/>
                <a:gd name="connsiteX18-1533" fmla="*/ 75248 w 1306267"/>
                <a:gd name="connsiteY18-1534" fmla="*/ 303202 h 1424419"/>
                <a:gd name="connsiteX19-1535" fmla="*/ 106293 w 1306267"/>
                <a:gd name="connsiteY19-1536" fmla="*/ 282597 h 1424419"/>
                <a:gd name="connsiteX20-1537" fmla="*/ 541533 w 1306267"/>
                <a:gd name="connsiteY20-1538" fmla="*/ 38110 h 1424419"/>
                <a:gd name="connsiteX21-1539" fmla="*/ 653528 w 1306267"/>
                <a:gd name="connsiteY21-1540" fmla="*/ 0 h 1424419"/>
                <a:gd name="connsiteX0-1541" fmla="*/ 653528 w 1306267"/>
                <a:gd name="connsiteY0-1542" fmla="*/ 0 h 1424419"/>
                <a:gd name="connsiteX1-1543" fmla="*/ 757287 w 1306267"/>
                <a:gd name="connsiteY1-1544" fmla="*/ 32444 h 1424419"/>
                <a:gd name="connsiteX2-1545" fmla="*/ 1206876 w 1306267"/>
                <a:gd name="connsiteY2-1546" fmla="*/ 284945 h 1424419"/>
                <a:gd name="connsiteX3-1547" fmla="*/ 1237706 w 1306267"/>
                <a:gd name="connsiteY3-1548" fmla="*/ 306775 h 1424419"/>
                <a:gd name="connsiteX4-1549" fmla="*/ 1301712 w 1306267"/>
                <a:gd name="connsiteY4-1550" fmla="*/ 442384 h 1424419"/>
                <a:gd name="connsiteX5-1551" fmla="*/ 1303099 w 1306267"/>
                <a:gd name="connsiteY5-1552" fmla="*/ 495558 h 1424419"/>
                <a:gd name="connsiteX6-1553" fmla="*/ 1303099 w 1306267"/>
                <a:gd name="connsiteY6-1554" fmla="*/ 952393 h 1424419"/>
                <a:gd name="connsiteX7-1555" fmla="*/ 1305306 w 1306267"/>
                <a:gd name="connsiteY7-1556" fmla="*/ 990115 h 1424419"/>
                <a:gd name="connsiteX8-1557" fmla="*/ 1255800 w 1306267"/>
                <a:gd name="connsiteY8-1558" fmla="*/ 1142552 h 1424419"/>
                <a:gd name="connsiteX9-1559" fmla="*/ 1172881 w 1306267"/>
                <a:gd name="connsiteY9-1560" fmla="*/ 1179342 h 1424419"/>
                <a:gd name="connsiteX10-1561" fmla="*/ 792288 w 1306267"/>
                <a:gd name="connsiteY10-1562" fmla="*/ 1385653 h 1424419"/>
                <a:gd name="connsiteX11-1563" fmla="*/ 522686 w 1306267"/>
                <a:gd name="connsiteY11-1564" fmla="*/ 1384922 h 1424419"/>
                <a:gd name="connsiteX12-1565" fmla="*/ 94302 w 1306267"/>
                <a:gd name="connsiteY12-1566" fmla="*/ 1158755 h 1424419"/>
                <a:gd name="connsiteX13-1567" fmla="*/ 39429 w 1306267"/>
                <a:gd name="connsiteY13-1568" fmla="*/ 1117635 h 1424419"/>
                <a:gd name="connsiteX14-1569" fmla="*/ 667 w 1306267"/>
                <a:gd name="connsiteY14-1570" fmla="*/ 999105 h 1424419"/>
                <a:gd name="connsiteX15-1571" fmla="*/ 0 w 1306267"/>
                <a:gd name="connsiteY15-1572" fmla="*/ 972364 h 1424419"/>
                <a:gd name="connsiteX16-1573" fmla="*/ 2496 w 1306267"/>
                <a:gd name="connsiteY16-1574" fmla="*/ 463106 h 1424419"/>
                <a:gd name="connsiteX17-1575" fmla="*/ 2458 w 1306267"/>
                <a:gd name="connsiteY17-1576" fmla="*/ 429563 h 1424419"/>
                <a:gd name="connsiteX18-1577" fmla="*/ 75248 w 1306267"/>
                <a:gd name="connsiteY18-1578" fmla="*/ 303202 h 1424419"/>
                <a:gd name="connsiteX19-1579" fmla="*/ 106293 w 1306267"/>
                <a:gd name="connsiteY19-1580" fmla="*/ 282597 h 1424419"/>
                <a:gd name="connsiteX20-1581" fmla="*/ 541533 w 1306267"/>
                <a:gd name="connsiteY20-1582" fmla="*/ 38110 h 1424419"/>
                <a:gd name="connsiteX21-1583" fmla="*/ 653528 w 1306267"/>
                <a:gd name="connsiteY21-1584" fmla="*/ 0 h 1424419"/>
                <a:gd name="connsiteX0-1585" fmla="*/ 653528 w 1305333"/>
                <a:gd name="connsiteY0-1586" fmla="*/ 0 h 1424419"/>
                <a:gd name="connsiteX1-1587" fmla="*/ 757287 w 1305333"/>
                <a:gd name="connsiteY1-1588" fmla="*/ 32444 h 1424419"/>
                <a:gd name="connsiteX2-1589" fmla="*/ 1206876 w 1305333"/>
                <a:gd name="connsiteY2-1590" fmla="*/ 284945 h 1424419"/>
                <a:gd name="connsiteX3-1591" fmla="*/ 1237706 w 1305333"/>
                <a:gd name="connsiteY3-1592" fmla="*/ 306775 h 1424419"/>
                <a:gd name="connsiteX4-1593" fmla="*/ 1301712 w 1305333"/>
                <a:gd name="connsiteY4-1594" fmla="*/ 442384 h 1424419"/>
                <a:gd name="connsiteX5-1595" fmla="*/ 1303099 w 1305333"/>
                <a:gd name="connsiteY5-1596" fmla="*/ 495558 h 1424419"/>
                <a:gd name="connsiteX6-1597" fmla="*/ 1303099 w 1305333"/>
                <a:gd name="connsiteY6-1598" fmla="*/ 952393 h 1424419"/>
                <a:gd name="connsiteX7-1599" fmla="*/ 1305306 w 1305333"/>
                <a:gd name="connsiteY7-1600" fmla="*/ 990115 h 1424419"/>
                <a:gd name="connsiteX8-1601" fmla="*/ 1227376 w 1305333"/>
                <a:gd name="connsiteY8-1602" fmla="*/ 1152027 h 1424419"/>
                <a:gd name="connsiteX9-1603" fmla="*/ 1172881 w 1305333"/>
                <a:gd name="connsiteY9-1604" fmla="*/ 1179342 h 1424419"/>
                <a:gd name="connsiteX10-1605" fmla="*/ 792288 w 1305333"/>
                <a:gd name="connsiteY10-1606" fmla="*/ 1385653 h 1424419"/>
                <a:gd name="connsiteX11-1607" fmla="*/ 522686 w 1305333"/>
                <a:gd name="connsiteY11-1608" fmla="*/ 1384922 h 1424419"/>
                <a:gd name="connsiteX12-1609" fmla="*/ 94302 w 1305333"/>
                <a:gd name="connsiteY12-1610" fmla="*/ 1158755 h 1424419"/>
                <a:gd name="connsiteX13-1611" fmla="*/ 39429 w 1305333"/>
                <a:gd name="connsiteY13-1612" fmla="*/ 1117635 h 1424419"/>
                <a:gd name="connsiteX14-1613" fmla="*/ 667 w 1305333"/>
                <a:gd name="connsiteY14-1614" fmla="*/ 999105 h 1424419"/>
                <a:gd name="connsiteX15-1615" fmla="*/ 0 w 1305333"/>
                <a:gd name="connsiteY15-1616" fmla="*/ 972364 h 1424419"/>
                <a:gd name="connsiteX16-1617" fmla="*/ 2496 w 1305333"/>
                <a:gd name="connsiteY16-1618" fmla="*/ 463106 h 1424419"/>
                <a:gd name="connsiteX17-1619" fmla="*/ 2458 w 1305333"/>
                <a:gd name="connsiteY17-1620" fmla="*/ 429563 h 1424419"/>
                <a:gd name="connsiteX18-1621" fmla="*/ 75248 w 1305333"/>
                <a:gd name="connsiteY18-1622" fmla="*/ 303202 h 1424419"/>
                <a:gd name="connsiteX19-1623" fmla="*/ 106293 w 1305333"/>
                <a:gd name="connsiteY19-1624" fmla="*/ 282597 h 1424419"/>
                <a:gd name="connsiteX20-1625" fmla="*/ 541533 w 1305333"/>
                <a:gd name="connsiteY20-1626" fmla="*/ 38110 h 1424419"/>
                <a:gd name="connsiteX21-1627" fmla="*/ 653528 w 1305333"/>
                <a:gd name="connsiteY21-1628" fmla="*/ 0 h 1424419"/>
                <a:gd name="connsiteX0-1629" fmla="*/ 653528 w 1305333"/>
                <a:gd name="connsiteY0-1630" fmla="*/ 0 h 1424419"/>
                <a:gd name="connsiteX1-1631" fmla="*/ 757287 w 1305333"/>
                <a:gd name="connsiteY1-1632" fmla="*/ 32444 h 1424419"/>
                <a:gd name="connsiteX2-1633" fmla="*/ 1206876 w 1305333"/>
                <a:gd name="connsiteY2-1634" fmla="*/ 284945 h 1424419"/>
                <a:gd name="connsiteX3-1635" fmla="*/ 1237706 w 1305333"/>
                <a:gd name="connsiteY3-1636" fmla="*/ 306775 h 1424419"/>
                <a:gd name="connsiteX4-1637" fmla="*/ 1301712 w 1305333"/>
                <a:gd name="connsiteY4-1638" fmla="*/ 442384 h 1424419"/>
                <a:gd name="connsiteX5-1639" fmla="*/ 1303099 w 1305333"/>
                <a:gd name="connsiteY5-1640" fmla="*/ 495558 h 1424419"/>
                <a:gd name="connsiteX6-1641" fmla="*/ 1303099 w 1305333"/>
                <a:gd name="connsiteY6-1642" fmla="*/ 952393 h 1424419"/>
                <a:gd name="connsiteX7-1643" fmla="*/ 1302599 w 1305333"/>
                <a:gd name="connsiteY7-1644" fmla="*/ 1003650 h 1424419"/>
                <a:gd name="connsiteX8-1645" fmla="*/ 1227376 w 1305333"/>
                <a:gd name="connsiteY8-1646" fmla="*/ 1152027 h 1424419"/>
                <a:gd name="connsiteX9-1647" fmla="*/ 1172881 w 1305333"/>
                <a:gd name="connsiteY9-1648" fmla="*/ 1179342 h 1424419"/>
                <a:gd name="connsiteX10-1649" fmla="*/ 792288 w 1305333"/>
                <a:gd name="connsiteY10-1650" fmla="*/ 1385653 h 1424419"/>
                <a:gd name="connsiteX11-1651" fmla="*/ 522686 w 1305333"/>
                <a:gd name="connsiteY11-1652" fmla="*/ 1384922 h 1424419"/>
                <a:gd name="connsiteX12-1653" fmla="*/ 94302 w 1305333"/>
                <a:gd name="connsiteY12-1654" fmla="*/ 1158755 h 1424419"/>
                <a:gd name="connsiteX13-1655" fmla="*/ 39429 w 1305333"/>
                <a:gd name="connsiteY13-1656" fmla="*/ 1117635 h 1424419"/>
                <a:gd name="connsiteX14-1657" fmla="*/ 667 w 1305333"/>
                <a:gd name="connsiteY14-1658" fmla="*/ 999105 h 1424419"/>
                <a:gd name="connsiteX15-1659" fmla="*/ 0 w 1305333"/>
                <a:gd name="connsiteY15-1660" fmla="*/ 972364 h 1424419"/>
                <a:gd name="connsiteX16-1661" fmla="*/ 2496 w 1305333"/>
                <a:gd name="connsiteY16-1662" fmla="*/ 463106 h 1424419"/>
                <a:gd name="connsiteX17-1663" fmla="*/ 2458 w 1305333"/>
                <a:gd name="connsiteY17-1664" fmla="*/ 429563 h 1424419"/>
                <a:gd name="connsiteX18-1665" fmla="*/ 75248 w 1305333"/>
                <a:gd name="connsiteY18-1666" fmla="*/ 303202 h 1424419"/>
                <a:gd name="connsiteX19-1667" fmla="*/ 106293 w 1305333"/>
                <a:gd name="connsiteY19-1668" fmla="*/ 282597 h 1424419"/>
                <a:gd name="connsiteX20-1669" fmla="*/ 541533 w 1305333"/>
                <a:gd name="connsiteY20-1670" fmla="*/ 38110 h 1424419"/>
                <a:gd name="connsiteX21-1671" fmla="*/ 653528 w 1305333"/>
                <a:gd name="connsiteY21-1672" fmla="*/ 0 h 1424419"/>
                <a:gd name="connsiteX0-1673" fmla="*/ 653528 w 1305080"/>
                <a:gd name="connsiteY0-1674" fmla="*/ 0 h 1424419"/>
                <a:gd name="connsiteX1-1675" fmla="*/ 757287 w 1305080"/>
                <a:gd name="connsiteY1-1676" fmla="*/ 32444 h 1424419"/>
                <a:gd name="connsiteX2-1677" fmla="*/ 1206876 w 1305080"/>
                <a:gd name="connsiteY2-1678" fmla="*/ 284945 h 1424419"/>
                <a:gd name="connsiteX3-1679" fmla="*/ 1237706 w 1305080"/>
                <a:gd name="connsiteY3-1680" fmla="*/ 306775 h 1424419"/>
                <a:gd name="connsiteX4-1681" fmla="*/ 1301712 w 1305080"/>
                <a:gd name="connsiteY4-1682" fmla="*/ 442384 h 1424419"/>
                <a:gd name="connsiteX5-1683" fmla="*/ 1303099 w 1305080"/>
                <a:gd name="connsiteY5-1684" fmla="*/ 495558 h 1424419"/>
                <a:gd name="connsiteX6-1685" fmla="*/ 1301746 w 1305080"/>
                <a:gd name="connsiteY6-1686" fmla="*/ 953747 h 1424419"/>
                <a:gd name="connsiteX7-1687" fmla="*/ 1302599 w 1305080"/>
                <a:gd name="connsiteY7-1688" fmla="*/ 1003650 h 1424419"/>
                <a:gd name="connsiteX8-1689" fmla="*/ 1227376 w 1305080"/>
                <a:gd name="connsiteY8-1690" fmla="*/ 1152027 h 1424419"/>
                <a:gd name="connsiteX9-1691" fmla="*/ 1172881 w 1305080"/>
                <a:gd name="connsiteY9-1692" fmla="*/ 1179342 h 1424419"/>
                <a:gd name="connsiteX10-1693" fmla="*/ 792288 w 1305080"/>
                <a:gd name="connsiteY10-1694" fmla="*/ 1385653 h 1424419"/>
                <a:gd name="connsiteX11-1695" fmla="*/ 522686 w 1305080"/>
                <a:gd name="connsiteY11-1696" fmla="*/ 1384922 h 1424419"/>
                <a:gd name="connsiteX12-1697" fmla="*/ 94302 w 1305080"/>
                <a:gd name="connsiteY12-1698" fmla="*/ 1158755 h 1424419"/>
                <a:gd name="connsiteX13-1699" fmla="*/ 39429 w 1305080"/>
                <a:gd name="connsiteY13-1700" fmla="*/ 1117635 h 1424419"/>
                <a:gd name="connsiteX14-1701" fmla="*/ 667 w 1305080"/>
                <a:gd name="connsiteY14-1702" fmla="*/ 999105 h 1424419"/>
                <a:gd name="connsiteX15-1703" fmla="*/ 0 w 1305080"/>
                <a:gd name="connsiteY15-1704" fmla="*/ 972364 h 1424419"/>
                <a:gd name="connsiteX16-1705" fmla="*/ 2496 w 1305080"/>
                <a:gd name="connsiteY16-1706" fmla="*/ 463106 h 1424419"/>
                <a:gd name="connsiteX17-1707" fmla="*/ 2458 w 1305080"/>
                <a:gd name="connsiteY17-1708" fmla="*/ 429563 h 1424419"/>
                <a:gd name="connsiteX18-1709" fmla="*/ 75248 w 1305080"/>
                <a:gd name="connsiteY18-1710" fmla="*/ 303202 h 1424419"/>
                <a:gd name="connsiteX19-1711" fmla="*/ 106293 w 1305080"/>
                <a:gd name="connsiteY19-1712" fmla="*/ 282597 h 1424419"/>
                <a:gd name="connsiteX20-1713" fmla="*/ 541533 w 1305080"/>
                <a:gd name="connsiteY20-1714" fmla="*/ 38110 h 1424419"/>
                <a:gd name="connsiteX21-1715" fmla="*/ 653528 w 1305080"/>
                <a:gd name="connsiteY21-1716" fmla="*/ 0 h 1424419"/>
                <a:gd name="connsiteX0-1717" fmla="*/ 653528 w 1305299"/>
                <a:gd name="connsiteY0-1718" fmla="*/ 0 h 1424419"/>
                <a:gd name="connsiteX1-1719" fmla="*/ 757287 w 1305299"/>
                <a:gd name="connsiteY1-1720" fmla="*/ 32444 h 1424419"/>
                <a:gd name="connsiteX2-1721" fmla="*/ 1206876 w 1305299"/>
                <a:gd name="connsiteY2-1722" fmla="*/ 284945 h 1424419"/>
                <a:gd name="connsiteX3-1723" fmla="*/ 1237706 w 1305299"/>
                <a:gd name="connsiteY3-1724" fmla="*/ 306775 h 1424419"/>
                <a:gd name="connsiteX4-1725" fmla="*/ 1301712 w 1305299"/>
                <a:gd name="connsiteY4-1726" fmla="*/ 442384 h 1424419"/>
                <a:gd name="connsiteX5-1727" fmla="*/ 1303099 w 1305299"/>
                <a:gd name="connsiteY5-1728" fmla="*/ 495558 h 1424419"/>
                <a:gd name="connsiteX6-1729" fmla="*/ 1301746 w 1305299"/>
                <a:gd name="connsiteY6-1730" fmla="*/ 953747 h 1424419"/>
                <a:gd name="connsiteX7-1731" fmla="*/ 1302599 w 1305299"/>
                <a:gd name="connsiteY7-1732" fmla="*/ 1003650 h 1424419"/>
                <a:gd name="connsiteX8-1733" fmla="*/ 1227376 w 1305299"/>
                <a:gd name="connsiteY8-1734" fmla="*/ 1152027 h 1424419"/>
                <a:gd name="connsiteX9-1735" fmla="*/ 1172881 w 1305299"/>
                <a:gd name="connsiteY9-1736" fmla="*/ 1179342 h 1424419"/>
                <a:gd name="connsiteX10-1737" fmla="*/ 792288 w 1305299"/>
                <a:gd name="connsiteY10-1738" fmla="*/ 1385653 h 1424419"/>
                <a:gd name="connsiteX11-1739" fmla="*/ 522686 w 1305299"/>
                <a:gd name="connsiteY11-1740" fmla="*/ 1384922 h 1424419"/>
                <a:gd name="connsiteX12-1741" fmla="*/ 94302 w 1305299"/>
                <a:gd name="connsiteY12-1742" fmla="*/ 1158755 h 1424419"/>
                <a:gd name="connsiteX13-1743" fmla="*/ 39429 w 1305299"/>
                <a:gd name="connsiteY13-1744" fmla="*/ 1117635 h 1424419"/>
                <a:gd name="connsiteX14-1745" fmla="*/ 667 w 1305299"/>
                <a:gd name="connsiteY14-1746" fmla="*/ 999105 h 1424419"/>
                <a:gd name="connsiteX15-1747" fmla="*/ 0 w 1305299"/>
                <a:gd name="connsiteY15-1748" fmla="*/ 972364 h 1424419"/>
                <a:gd name="connsiteX16-1749" fmla="*/ 2496 w 1305299"/>
                <a:gd name="connsiteY16-1750" fmla="*/ 463106 h 1424419"/>
                <a:gd name="connsiteX17-1751" fmla="*/ 2458 w 1305299"/>
                <a:gd name="connsiteY17-1752" fmla="*/ 429563 h 1424419"/>
                <a:gd name="connsiteX18-1753" fmla="*/ 75248 w 1305299"/>
                <a:gd name="connsiteY18-1754" fmla="*/ 303202 h 1424419"/>
                <a:gd name="connsiteX19-1755" fmla="*/ 106293 w 1305299"/>
                <a:gd name="connsiteY19-1756" fmla="*/ 282597 h 1424419"/>
                <a:gd name="connsiteX20-1757" fmla="*/ 541533 w 1305299"/>
                <a:gd name="connsiteY20-1758" fmla="*/ 38110 h 1424419"/>
                <a:gd name="connsiteX21-1759" fmla="*/ 653528 w 1305299"/>
                <a:gd name="connsiteY21-1760" fmla="*/ 0 h 1424419"/>
                <a:gd name="connsiteX0-1761" fmla="*/ 653528 w 1306646"/>
                <a:gd name="connsiteY0-1762" fmla="*/ 0 h 1424419"/>
                <a:gd name="connsiteX1-1763" fmla="*/ 757287 w 1306646"/>
                <a:gd name="connsiteY1-1764" fmla="*/ 32444 h 1424419"/>
                <a:gd name="connsiteX2-1765" fmla="*/ 1206876 w 1306646"/>
                <a:gd name="connsiteY2-1766" fmla="*/ 284945 h 1424419"/>
                <a:gd name="connsiteX3-1767" fmla="*/ 1237706 w 1306646"/>
                <a:gd name="connsiteY3-1768" fmla="*/ 306775 h 1424419"/>
                <a:gd name="connsiteX4-1769" fmla="*/ 1301712 w 1306646"/>
                <a:gd name="connsiteY4-1770" fmla="*/ 442384 h 1424419"/>
                <a:gd name="connsiteX5-1771" fmla="*/ 1303099 w 1306646"/>
                <a:gd name="connsiteY5-1772" fmla="*/ 495558 h 1424419"/>
                <a:gd name="connsiteX6-1773" fmla="*/ 1301746 w 1306646"/>
                <a:gd name="connsiteY6-1774" fmla="*/ 953747 h 1424419"/>
                <a:gd name="connsiteX7-1775" fmla="*/ 1302599 w 1306646"/>
                <a:gd name="connsiteY7-1776" fmla="*/ 1003650 h 1424419"/>
                <a:gd name="connsiteX8-1777" fmla="*/ 1227376 w 1306646"/>
                <a:gd name="connsiteY8-1778" fmla="*/ 1152027 h 1424419"/>
                <a:gd name="connsiteX9-1779" fmla="*/ 1172881 w 1306646"/>
                <a:gd name="connsiteY9-1780" fmla="*/ 1179342 h 1424419"/>
                <a:gd name="connsiteX10-1781" fmla="*/ 792288 w 1306646"/>
                <a:gd name="connsiteY10-1782" fmla="*/ 1385653 h 1424419"/>
                <a:gd name="connsiteX11-1783" fmla="*/ 522686 w 1306646"/>
                <a:gd name="connsiteY11-1784" fmla="*/ 1384922 h 1424419"/>
                <a:gd name="connsiteX12-1785" fmla="*/ 94302 w 1306646"/>
                <a:gd name="connsiteY12-1786" fmla="*/ 1158755 h 1424419"/>
                <a:gd name="connsiteX13-1787" fmla="*/ 39429 w 1306646"/>
                <a:gd name="connsiteY13-1788" fmla="*/ 1117635 h 1424419"/>
                <a:gd name="connsiteX14-1789" fmla="*/ 667 w 1306646"/>
                <a:gd name="connsiteY14-1790" fmla="*/ 999105 h 1424419"/>
                <a:gd name="connsiteX15-1791" fmla="*/ 0 w 1306646"/>
                <a:gd name="connsiteY15-1792" fmla="*/ 972364 h 1424419"/>
                <a:gd name="connsiteX16-1793" fmla="*/ 2496 w 1306646"/>
                <a:gd name="connsiteY16-1794" fmla="*/ 463106 h 1424419"/>
                <a:gd name="connsiteX17-1795" fmla="*/ 2458 w 1306646"/>
                <a:gd name="connsiteY17-1796" fmla="*/ 429563 h 1424419"/>
                <a:gd name="connsiteX18-1797" fmla="*/ 75248 w 1306646"/>
                <a:gd name="connsiteY18-1798" fmla="*/ 303202 h 1424419"/>
                <a:gd name="connsiteX19-1799" fmla="*/ 106293 w 1306646"/>
                <a:gd name="connsiteY19-1800" fmla="*/ 282597 h 1424419"/>
                <a:gd name="connsiteX20-1801" fmla="*/ 541533 w 1306646"/>
                <a:gd name="connsiteY20-1802" fmla="*/ 38110 h 1424419"/>
                <a:gd name="connsiteX21-1803" fmla="*/ 653528 w 1306646"/>
                <a:gd name="connsiteY21-1804" fmla="*/ 0 h 1424419"/>
                <a:gd name="connsiteX0-1805" fmla="*/ 653528 w 1305299"/>
                <a:gd name="connsiteY0-1806" fmla="*/ 0 h 1424419"/>
                <a:gd name="connsiteX1-1807" fmla="*/ 757287 w 1305299"/>
                <a:gd name="connsiteY1-1808" fmla="*/ 32444 h 1424419"/>
                <a:gd name="connsiteX2-1809" fmla="*/ 1206876 w 1305299"/>
                <a:gd name="connsiteY2-1810" fmla="*/ 284945 h 1424419"/>
                <a:gd name="connsiteX3-1811" fmla="*/ 1237706 w 1305299"/>
                <a:gd name="connsiteY3-1812" fmla="*/ 306775 h 1424419"/>
                <a:gd name="connsiteX4-1813" fmla="*/ 1301712 w 1305299"/>
                <a:gd name="connsiteY4-1814" fmla="*/ 442384 h 1424419"/>
                <a:gd name="connsiteX5-1815" fmla="*/ 1303099 w 1305299"/>
                <a:gd name="connsiteY5-1816" fmla="*/ 495558 h 1424419"/>
                <a:gd name="connsiteX6-1817" fmla="*/ 1301746 w 1305299"/>
                <a:gd name="connsiteY6-1818" fmla="*/ 953747 h 1424419"/>
                <a:gd name="connsiteX7-1819" fmla="*/ 1302599 w 1305299"/>
                <a:gd name="connsiteY7-1820" fmla="*/ 1003650 h 1424419"/>
                <a:gd name="connsiteX8-1821" fmla="*/ 1227376 w 1305299"/>
                <a:gd name="connsiteY8-1822" fmla="*/ 1152027 h 1424419"/>
                <a:gd name="connsiteX9-1823" fmla="*/ 1172881 w 1305299"/>
                <a:gd name="connsiteY9-1824" fmla="*/ 1179342 h 1424419"/>
                <a:gd name="connsiteX10-1825" fmla="*/ 792288 w 1305299"/>
                <a:gd name="connsiteY10-1826" fmla="*/ 1385653 h 1424419"/>
                <a:gd name="connsiteX11-1827" fmla="*/ 522686 w 1305299"/>
                <a:gd name="connsiteY11-1828" fmla="*/ 1384922 h 1424419"/>
                <a:gd name="connsiteX12-1829" fmla="*/ 94302 w 1305299"/>
                <a:gd name="connsiteY12-1830" fmla="*/ 1158755 h 1424419"/>
                <a:gd name="connsiteX13-1831" fmla="*/ 39429 w 1305299"/>
                <a:gd name="connsiteY13-1832" fmla="*/ 1117635 h 1424419"/>
                <a:gd name="connsiteX14-1833" fmla="*/ 667 w 1305299"/>
                <a:gd name="connsiteY14-1834" fmla="*/ 999105 h 1424419"/>
                <a:gd name="connsiteX15-1835" fmla="*/ 0 w 1305299"/>
                <a:gd name="connsiteY15-1836" fmla="*/ 972364 h 1424419"/>
                <a:gd name="connsiteX16-1837" fmla="*/ 2496 w 1305299"/>
                <a:gd name="connsiteY16-1838" fmla="*/ 463106 h 1424419"/>
                <a:gd name="connsiteX17-1839" fmla="*/ 2458 w 1305299"/>
                <a:gd name="connsiteY17-1840" fmla="*/ 429563 h 1424419"/>
                <a:gd name="connsiteX18-1841" fmla="*/ 75248 w 1305299"/>
                <a:gd name="connsiteY18-1842" fmla="*/ 303202 h 1424419"/>
                <a:gd name="connsiteX19-1843" fmla="*/ 106293 w 1305299"/>
                <a:gd name="connsiteY19-1844" fmla="*/ 282597 h 1424419"/>
                <a:gd name="connsiteX20-1845" fmla="*/ 541533 w 1305299"/>
                <a:gd name="connsiteY20-1846" fmla="*/ 38110 h 1424419"/>
                <a:gd name="connsiteX21-1847" fmla="*/ 653528 w 1305299"/>
                <a:gd name="connsiteY21-1848" fmla="*/ 0 h 1424419"/>
                <a:gd name="connsiteX0-1849" fmla="*/ 653528 w 1304127"/>
                <a:gd name="connsiteY0-1850" fmla="*/ 0 h 1424419"/>
                <a:gd name="connsiteX1-1851" fmla="*/ 757287 w 1304127"/>
                <a:gd name="connsiteY1-1852" fmla="*/ 32444 h 1424419"/>
                <a:gd name="connsiteX2-1853" fmla="*/ 1206876 w 1304127"/>
                <a:gd name="connsiteY2-1854" fmla="*/ 284945 h 1424419"/>
                <a:gd name="connsiteX3-1855" fmla="*/ 1237706 w 1304127"/>
                <a:gd name="connsiteY3-1856" fmla="*/ 306775 h 1424419"/>
                <a:gd name="connsiteX4-1857" fmla="*/ 1301712 w 1304127"/>
                <a:gd name="connsiteY4-1858" fmla="*/ 442384 h 1424419"/>
                <a:gd name="connsiteX5-1859" fmla="*/ 1303099 w 1304127"/>
                <a:gd name="connsiteY5-1860" fmla="*/ 495558 h 1424419"/>
                <a:gd name="connsiteX6-1861" fmla="*/ 1301746 w 1304127"/>
                <a:gd name="connsiteY6-1862" fmla="*/ 953747 h 1424419"/>
                <a:gd name="connsiteX7-1863" fmla="*/ 1302599 w 1304127"/>
                <a:gd name="connsiteY7-1864" fmla="*/ 1003650 h 1424419"/>
                <a:gd name="connsiteX8-1865" fmla="*/ 1227376 w 1304127"/>
                <a:gd name="connsiteY8-1866" fmla="*/ 1152027 h 1424419"/>
                <a:gd name="connsiteX9-1867" fmla="*/ 1172881 w 1304127"/>
                <a:gd name="connsiteY9-1868" fmla="*/ 1179342 h 1424419"/>
                <a:gd name="connsiteX10-1869" fmla="*/ 792288 w 1304127"/>
                <a:gd name="connsiteY10-1870" fmla="*/ 1385653 h 1424419"/>
                <a:gd name="connsiteX11-1871" fmla="*/ 522686 w 1304127"/>
                <a:gd name="connsiteY11-1872" fmla="*/ 1384922 h 1424419"/>
                <a:gd name="connsiteX12-1873" fmla="*/ 94302 w 1304127"/>
                <a:gd name="connsiteY12-1874" fmla="*/ 1158755 h 1424419"/>
                <a:gd name="connsiteX13-1875" fmla="*/ 39429 w 1304127"/>
                <a:gd name="connsiteY13-1876" fmla="*/ 1117635 h 1424419"/>
                <a:gd name="connsiteX14-1877" fmla="*/ 667 w 1304127"/>
                <a:gd name="connsiteY14-1878" fmla="*/ 999105 h 1424419"/>
                <a:gd name="connsiteX15-1879" fmla="*/ 0 w 1304127"/>
                <a:gd name="connsiteY15-1880" fmla="*/ 972364 h 1424419"/>
                <a:gd name="connsiteX16-1881" fmla="*/ 2496 w 1304127"/>
                <a:gd name="connsiteY16-1882" fmla="*/ 463106 h 1424419"/>
                <a:gd name="connsiteX17-1883" fmla="*/ 2458 w 1304127"/>
                <a:gd name="connsiteY17-1884" fmla="*/ 429563 h 1424419"/>
                <a:gd name="connsiteX18-1885" fmla="*/ 75248 w 1304127"/>
                <a:gd name="connsiteY18-1886" fmla="*/ 303202 h 1424419"/>
                <a:gd name="connsiteX19-1887" fmla="*/ 106293 w 1304127"/>
                <a:gd name="connsiteY19-1888" fmla="*/ 282597 h 1424419"/>
                <a:gd name="connsiteX20-1889" fmla="*/ 541533 w 1304127"/>
                <a:gd name="connsiteY20-1890" fmla="*/ 38110 h 1424419"/>
                <a:gd name="connsiteX21-1891" fmla="*/ 653528 w 1304127"/>
                <a:gd name="connsiteY21-1892" fmla="*/ 0 h 1424419"/>
                <a:gd name="connsiteX0-1893" fmla="*/ 653528 w 1306101"/>
                <a:gd name="connsiteY0-1894" fmla="*/ 0 h 1424419"/>
                <a:gd name="connsiteX1-1895" fmla="*/ 757287 w 1306101"/>
                <a:gd name="connsiteY1-1896" fmla="*/ 32444 h 1424419"/>
                <a:gd name="connsiteX2-1897" fmla="*/ 1206876 w 1306101"/>
                <a:gd name="connsiteY2-1898" fmla="*/ 284945 h 1424419"/>
                <a:gd name="connsiteX3-1899" fmla="*/ 1237706 w 1306101"/>
                <a:gd name="connsiteY3-1900" fmla="*/ 306775 h 1424419"/>
                <a:gd name="connsiteX4-1901" fmla="*/ 1305773 w 1306101"/>
                <a:gd name="connsiteY4-1902" fmla="*/ 442384 h 1424419"/>
                <a:gd name="connsiteX5-1903" fmla="*/ 1303099 w 1306101"/>
                <a:gd name="connsiteY5-1904" fmla="*/ 495558 h 1424419"/>
                <a:gd name="connsiteX6-1905" fmla="*/ 1301746 w 1306101"/>
                <a:gd name="connsiteY6-1906" fmla="*/ 953747 h 1424419"/>
                <a:gd name="connsiteX7-1907" fmla="*/ 1302599 w 1306101"/>
                <a:gd name="connsiteY7-1908" fmla="*/ 1003650 h 1424419"/>
                <a:gd name="connsiteX8-1909" fmla="*/ 1227376 w 1306101"/>
                <a:gd name="connsiteY8-1910" fmla="*/ 1152027 h 1424419"/>
                <a:gd name="connsiteX9-1911" fmla="*/ 1172881 w 1306101"/>
                <a:gd name="connsiteY9-1912" fmla="*/ 1179342 h 1424419"/>
                <a:gd name="connsiteX10-1913" fmla="*/ 792288 w 1306101"/>
                <a:gd name="connsiteY10-1914" fmla="*/ 1385653 h 1424419"/>
                <a:gd name="connsiteX11-1915" fmla="*/ 522686 w 1306101"/>
                <a:gd name="connsiteY11-1916" fmla="*/ 1384922 h 1424419"/>
                <a:gd name="connsiteX12-1917" fmla="*/ 94302 w 1306101"/>
                <a:gd name="connsiteY12-1918" fmla="*/ 1158755 h 1424419"/>
                <a:gd name="connsiteX13-1919" fmla="*/ 39429 w 1306101"/>
                <a:gd name="connsiteY13-1920" fmla="*/ 1117635 h 1424419"/>
                <a:gd name="connsiteX14-1921" fmla="*/ 667 w 1306101"/>
                <a:gd name="connsiteY14-1922" fmla="*/ 999105 h 1424419"/>
                <a:gd name="connsiteX15-1923" fmla="*/ 0 w 1306101"/>
                <a:gd name="connsiteY15-1924" fmla="*/ 972364 h 1424419"/>
                <a:gd name="connsiteX16-1925" fmla="*/ 2496 w 1306101"/>
                <a:gd name="connsiteY16-1926" fmla="*/ 463106 h 1424419"/>
                <a:gd name="connsiteX17-1927" fmla="*/ 2458 w 1306101"/>
                <a:gd name="connsiteY17-1928" fmla="*/ 429563 h 1424419"/>
                <a:gd name="connsiteX18-1929" fmla="*/ 75248 w 1306101"/>
                <a:gd name="connsiteY18-1930" fmla="*/ 303202 h 1424419"/>
                <a:gd name="connsiteX19-1931" fmla="*/ 106293 w 1306101"/>
                <a:gd name="connsiteY19-1932" fmla="*/ 282597 h 1424419"/>
                <a:gd name="connsiteX20-1933" fmla="*/ 541533 w 1306101"/>
                <a:gd name="connsiteY20-1934" fmla="*/ 38110 h 1424419"/>
                <a:gd name="connsiteX21-1935" fmla="*/ 653528 w 1306101"/>
                <a:gd name="connsiteY21-1936" fmla="*/ 0 h 1424419"/>
                <a:gd name="connsiteX0-1937" fmla="*/ 653528 w 1304819"/>
                <a:gd name="connsiteY0-1938" fmla="*/ 0 h 1424419"/>
                <a:gd name="connsiteX1-1939" fmla="*/ 757287 w 1304819"/>
                <a:gd name="connsiteY1-1940" fmla="*/ 32444 h 1424419"/>
                <a:gd name="connsiteX2-1941" fmla="*/ 1206876 w 1304819"/>
                <a:gd name="connsiteY2-1942" fmla="*/ 284945 h 1424419"/>
                <a:gd name="connsiteX3-1943" fmla="*/ 1237706 w 1304819"/>
                <a:gd name="connsiteY3-1944" fmla="*/ 306775 h 1424419"/>
                <a:gd name="connsiteX4-1945" fmla="*/ 1304420 w 1304819"/>
                <a:gd name="connsiteY4-1946" fmla="*/ 434263 h 1424419"/>
                <a:gd name="connsiteX5-1947" fmla="*/ 1303099 w 1304819"/>
                <a:gd name="connsiteY5-1948" fmla="*/ 495558 h 1424419"/>
                <a:gd name="connsiteX6-1949" fmla="*/ 1301746 w 1304819"/>
                <a:gd name="connsiteY6-1950" fmla="*/ 953747 h 1424419"/>
                <a:gd name="connsiteX7-1951" fmla="*/ 1302599 w 1304819"/>
                <a:gd name="connsiteY7-1952" fmla="*/ 1003650 h 1424419"/>
                <a:gd name="connsiteX8-1953" fmla="*/ 1227376 w 1304819"/>
                <a:gd name="connsiteY8-1954" fmla="*/ 1152027 h 1424419"/>
                <a:gd name="connsiteX9-1955" fmla="*/ 1172881 w 1304819"/>
                <a:gd name="connsiteY9-1956" fmla="*/ 1179342 h 1424419"/>
                <a:gd name="connsiteX10-1957" fmla="*/ 792288 w 1304819"/>
                <a:gd name="connsiteY10-1958" fmla="*/ 1385653 h 1424419"/>
                <a:gd name="connsiteX11-1959" fmla="*/ 522686 w 1304819"/>
                <a:gd name="connsiteY11-1960" fmla="*/ 1384922 h 1424419"/>
                <a:gd name="connsiteX12-1961" fmla="*/ 94302 w 1304819"/>
                <a:gd name="connsiteY12-1962" fmla="*/ 1158755 h 1424419"/>
                <a:gd name="connsiteX13-1963" fmla="*/ 39429 w 1304819"/>
                <a:gd name="connsiteY13-1964" fmla="*/ 1117635 h 1424419"/>
                <a:gd name="connsiteX14-1965" fmla="*/ 667 w 1304819"/>
                <a:gd name="connsiteY14-1966" fmla="*/ 999105 h 1424419"/>
                <a:gd name="connsiteX15-1967" fmla="*/ 0 w 1304819"/>
                <a:gd name="connsiteY15-1968" fmla="*/ 972364 h 1424419"/>
                <a:gd name="connsiteX16-1969" fmla="*/ 2496 w 1304819"/>
                <a:gd name="connsiteY16-1970" fmla="*/ 463106 h 1424419"/>
                <a:gd name="connsiteX17-1971" fmla="*/ 2458 w 1304819"/>
                <a:gd name="connsiteY17-1972" fmla="*/ 429563 h 1424419"/>
                <a:gd name="connsiteX18-1973" fmla="*/ 75248 w 1304819"/>
                <a:gd name="connsiteY18-1974" fmla="*/ 303202 h 1424419"/>
                <a:gd name="connsiteX19-1975" fmla="*/ 106293 w 1304819"/>
                <a:gd name="connsiteY19-1976" fmla="*/ 282597 h 1424419"/>
                <a:gd name="connsiteX20-1977" fmla="*/ 541533 w 1304819"/>
                <a:gd name="connsiteY20-1978" fmla="*/ 38110 h 1424419"/>
                <a:gd name="connsiteX21-1979" fmla="*/ 653528 w 1304819"/>
                <a:gd name="connsiteY21-1980" fmla="*/ 0 h 1424419"/>
                <a:gd name="connsiteX0-1981" fmla="*/ 653528 w 1306525"/>
                <a:gd name="connsiteY0-1982" fmla="*/ 0 h 1424419"/>
                <a:gd name="connsiteX1-1983" fmla="*/ 757287 w 1306525"/>
                <a:gd name="connsiteY1-1984" fmla="*/ 32444 h 1424419"/>
                <a:gd name="connsiteX2-1985" fmla="*/ 1206876 w 1306525"/>
                <a:gd name="connsiteY2-1986" fmla="*/ 284945 h 1424419"/>
                <a:gd name="connsiteX3-1987" fmla="*/ 1237706 w 1306525"/>
                <a:gd name="connsiteY3-1988" fmla="*/ 306775 h 1424419"/>
                <a:gd name="connsiteX4-1989" fmla="*/ 1304420 w 1306525"/>
                <a:gd name="connsiteY4-1990" fmla="*/ 434263 h 1424419"/>
                <a:gd name="connsiteX5-1991" fmla="*/ 1305806 w 1306525"/>
                <a:gd name="connsiteY5-1992" fmla="*/ 519922 h 1424419"/>
                <a:gd name="connsiteX6-1993" fmla="*/ 1301746 w 1306525"/>
                <a:gd name="connsiteY6-1994" fmla="*/ 953747 h 1424419"/>
                <a:gd name="connsiteX7-1995" fmla="*/ 1302599 w 1306525"/>
                <a:gd name="connsiteY7-1996" fmla="*/ 1003650 h 1424419"/>
                <a:gd name="connsiteX8-1997" fmla="*/ 1227376 w 1306525"/>
                <a:gd name="connsiteY8-1998" fmla="*/ 1152027 h 1424419"/>
                <a:gd name="connsiteX9-1999" fmla="*/ 1172881 w 1306525"/>
                <a:gd name="connsiteY9-2000" fmla="*/ 1179342 h 1424419"/>
                <a:gd name="connsiteX10-2001" fmla="*/ 792288 w 1306525"/>
                <a:gd name="connsiteY10-2002" fmla="*/ 1385653 h 1424419"/>
                <a:gd name="connsiteX11-2003" fmla="*/ 522686 w 1306525"/>
                <a:gd name="connsiteY11-2004" fmla="*/ 1384922 h 1424419"/>
                <a:gd name="connsiteX12-2005" fmla="*/ 94302 w 1306525"/>
                <a:gd name="connsiteY12-2006" fmla="*/ 1158755 h 1424419"/>
                <a:gd name="connsiteX13-2007" fmla="*/ 39429 w 1306525"/>
                <a:gd name="connsiteY13-2008" fmla="*/ 1117635 h 1424419"/>
                <a:gd name="connsiteX14-2009" fmla="*/ 667 w 1306525"/>
                <a:gd name="connsiteY14-2010" fmla="*/ 999105 h 1424419"/>
                <a:gd name="connsiteX15-2011" fmla="*/ 0 w 1306525"/>
                <a:gd name="connsiteY15-2012" fmla="*/ 972364 h 1424419"/>
                <a:gd name="connsiteX16-2013" fmla="*/ 2496 w 1306525"/>
                <a:gd name="connsiteY16-2014" fmla="*/ 463106 h 1424419"/>
                <a:gd name="connsiteX17-2015" fmla="*/ 2458 w 1306525"/>
                <a:gd name="connsiteY17-2016" fmla="*/ 429563 h 1424419"/>
                <a:gd name="connsiteX18-2017" fmla="*/ 75248 w 1306525"/>
                <a:gd name="connsiteY18-2018" fmla="*/ 303202 h 1424419"/>
                <a:gd name="connsiteX19-2019" fmla="*/ 106293 w 1306525"/>
                <a:gd name="connsiteY19-2020" fmla="*/ 282597 h 1424419"/>
                <a:gd name="connsiteX20-2021" fmla="*/ 541533 w 1306525"/>
                <a:gd name="connsiteY20-2022" fmla="*/ 38110 h 1424419"/>
                <a:gd name="connsiteX21-2023" fmla="*/ 653528 w 1306525"/>
                <a:gd name="connsiteY21-2024" fmla="*/ 0 h 1424419"/>
                <a:gd name="connsiteX0-2025" fmla="*/ 653528 w 1305814"/>
                <a:gd name="connsiteY0-2026" fmla="*/ 0 h 1424419"/>
                <a:gd name="connsiteX1-2027" fmla="*/ 757287 w 1305814"/>
                <a:gd name="connsiteY1-2028" fmla="*/ 32444 h 1424419"/>
                <a:gd name="connsiteX2-2029" fmla="*/ 1206876 w 1305814"/>
                <a:gd name="connsiteY2-2030" fmla="*/ 284945 h 1424419"/>
                <a:gd name="connsiteX3-2031" fmla="*/ 1237706 w 1305814"/>
                <a:gd name="connsiteY3-2032" fmla="*/ 306775 h 1424419"/>
                <a:gd name="connsiteX4-2033" fmla="*/ 1304420 w 1305814"/>
                <a:gd name="connsiteY4-2034" fmla="*/ 434263 h 1424419"/>
                <a:gd name="connsiteX5-2035" fmla="*/ 1305806 w 1305814"/>
                <a:gd name="connsiteY5-2036" fmla="*/ 519922 h 1424419"/>
                <a:gd name="connsiteX6-2037" fmla="*/ 1301746 w 1305814"/>
                <a:gd name="connsiteY6-2038" fmla="*/ 953747 h 1424419"/>
                <a:gd name="connsiteX7-2039" fmla="*/ 1302599 w 1305814"/>
                <a:gd name="connsiteY7-2040" fmla="*/ 1003650 h 1424419"/>
                <a:gd name="connsiteX8-2041" fmla="*/ 1227376 w 1305814"/>
                <a:gd name="connsiteY8-2042" fmla="*/ 1152027 h 1424419"/>
                <a:gd name="connsiteX9-2043" fmla="*/ 1172881 w 1305814"/>
                <a:gd name="connsiteY9-2044" fmla="*/ 1179342 h 1424419"/>
                <a:gd name="connsiteX10-2045" fmla="*/ 792288 w 1305814"/>
                <a:gd name="connsiteY10-2046" fmla="*/ 1385653 h 1424419"/>
                <a:gd name="connsiteX11-2047" fmla="*/ 522686 w 1305814"/>
                <a:gd name="connsiteY11-2048" fmla="*/ 1384922 h 1424419"/>
                <a:gd name="connsiteX12-2049" fmla="*/ 94302 w 1305814"/>
                <a:gd name="connsiteY12-2050" fmla="*/ 1158755 h 1424419"/>
                <a:gd name="connsiteX13-2051" fmla="*/ 39429 w 1305814"/>
                <a:gd name="connsiteY13-2052" fmla="*/ 1117635 h 1424419"/>
                <a:gd name="connsiteX14-2053" fmla="*/ 667 w 1305814"/>
                <a:gd name="connsiteY14-2054" fmla="*/ 999105 h 1424419"/>
                <a:gd name="connsiteX15-2055" fmla="*/ 0 w 1305814"/>
                <a:gd name="connsiteY15-2056" fmla="*/ 972364 h 1424419"/>
                <a:gd name="connsiteX16-2057" fmla="*/ 2496 w 1305814"/>
                <a:gd name="connsiteY16-2058" fmla="*/ 463106 h 1424419"/>
                <a:gd name="connsiteX17-2059" fmla="*/ 2458 w 1305814"/>
                <a:gd name="connsiteY17-2060" fmla="*/ 429563 h 1424419"/>
                <a:gd name="connsiteX18-2061" fmla="*/ 75248 w 1305814"/>
                <a:gd name="connsiteY18-2062" fmla="*/ 303202 h 1424419"/>
                <a:gd name="connsiteX19-2063" fmla="*/ 106293 w 1305814"/>
                <a:gd name="connsiteY19-2064" fmla="*/ 282597 h 1424419"/>
                <a:gd name="connsiteX20-2065" fmla="*/ 541533 w 1305814"/>
                <a:gd name="connsiteY20-2066" fmla="*/ 38110 h 1424419"/>
                <a:gd name="connsiteX21-2067" fmla="*/ 653528 w 1305814"/>
                <a:gd name="connsiteY21-2068" fmla="*/ 0 h 1424419"/>
                <a:gd name="connsiteX0-2069" fmla="*/ 653528 w 1305814"/>
                <a:gd name="connsiteY0-2070" fmla="*/ 0 h 1424419"/>
                <a:gd name="connsiteX1-2071" fmla="*/ 757287 w 1305814"/>
                <a:gd name="connsiteY1-2072" fmla="*/ 32444 h 1424419"/>
                <a:gd name="connsiteX2-2073" fmla="*/ 1206876 w 1305814"/>
                <a:gd name="connsiteY2-2074" fmla="*/ 284945 h 1424419"/>
                <a:gd name="connsiteX3-2075" fmla="*/ 1237706 w 1305814"/>
                <a:gd name="connsiteY3-2076" fmla="*/ 306775 h 1424419"/>
                <a:gd name="connsiteX4-2077" fmla="*/ 1304420 w 1305814"/>
                <a:gd name="connsiteY4-2078" fmla="*/ 434263 h 1424419"/>
                <a:gd name="connsiteX5-2079" fmla="*/ 1305806 w 1305814"/>
                <a:gd name="connsiteY5-2080" fmla="*/ 519922 h 1424419"/>
                <a:gd name="connsiteX6-2081" fmla="*/ 1301746 w 1305814"/>
                <a:gd name="connsiteY6-2082" fmla="*/ 953747 h 1424419"/>
                <a:gd name="connsiteX7-2083" fmla="*/ 1302599 w 1305814"/>
                <a:gd name="connsiteY7-2084" fmla="*/ 1003650 h 1424419"/>
                <a:gd name="connsiteX8-2085" fmla="*/ 1227376 w 1305814"/>
                <a:gd name="connsiteY8-2086" fmla="*/ 1152027 h 1424419"/>
                <a:gd name="connsiteX9-2087" fmla="*/ 1172881 w 1305814"/>
                <a:gd name="connsiteY9-2088" fmla="*/ 1179342 h 1424419"/>
                <a:gd name="connsiteX10-2089" fmla="*/ 792288 w 1305814"/>
                <a:gd name="connsiteY10-2090" fmla="*/ 1385653 h 1424419"/>
                <a:gd name="connsiteX11-2091" fmla="*/ 522686 w 1305814"/>
                <a:gd name="connsiteY11-2092" fmla="*/ 1384922 h 1424419"/>
                <a:gd name="connsiteX12-2093" fmla="*/ 94302 w 1305814"/>
                <a:gd name="connsiteY12-2094" fmla="*/ 1158755 h 1424419"/>
                <a:gd name="connsiteX13-2095" fmla="*/ 39429 w 1305814"/>
                <a:gd name="connsiteY13-2096" fmla="*/ 1117635 h 1424419"/>
                <a:gd name="connsiteX14-2097" fmla="*/ 667 w 1305814"/>
                <a:gd name="connsiteY14-2098" fmla="*/ 999105 h 1424419"/>
                <a:gd name="connsiteX15-2099" fmla="*/ 0 w 1305814"/>
                <a:gd name="connsiteY15-2100" fmla="*/ 972364 h 1424419"/>
                <a:gd name="connsiteX16-2101" fmla="*/ 2496 w 1305814"/>
                <a:gd name="connsiteY16-2102" fmla="*/ 463106 h 1424419"/>
                <a:gd name="connsiteX17-2103" fmla="*/ 2458 w 1305814"/>
                <a:gd name="connsiteY17-2104" fmla="*/ 429563 h 1424419"/>
                <a:gd name="connsiteX18-2105" fmla="*/ 75248 w 1305814"/>
                <a:gd name="connsiteY18-2106" fmla="*/ 303202 h 1424419"/>
                <a:gd name="connsiteX19-2107" fmla="*/ 106293 w 1305814"/>
                <a:gd name="connsiteY19-2108" fmla="*/ 282597 h 1424419"/>
                <a:gd name="connsiteX20-2109" fmla="*/ 541533 w 1305814"/>
                <a:gd name="connsiteY20-2110" fmla="*/ 38110 h 1424419"/>
                <a:gd name="connsiteX21-2111" fmla="*/ 653528 w 1305814"/>
                <a:gd name="connsiteY21-2112" fmla="*/ 0 h 1424419"/>
                <a:gd name="connsiteX0-2113" fmla="*/ 653528 w 1305814"/>
                <a:gd name="connsiteY0-2114" fmla="*/ 0 h 1424419"/>
                <a:gd name="connsiteX1-2115" fmla="*/ 757287 w 1305814"/>
                <a:gd name="connsiteY1-2116" fmla="*/ 32444 h 1424419"/>
                <a:gd name="connsiteX2-2117" fmla="*/ 1206876 w 1305814"/>
                <a:gd name="connsiteY2-2118" fmla="*/ 284945 h 1424419"/>
                <a:gd name="connsiteX3-2119" fmla="*/ 1237706 w 1305814"/>
                <a:gd name="connsiteY3-2120" fmla="*/ 306775 h 1424419"/>
                <a:gd name="connsiteX4-2121" fmla="*/ 1304420 w 1305814"/>
                <a:gd name="connsiteY4-2122" fmla="*/ 434263 h 1424419"/>
                <a:gd name="connsiteX5-2123" fmla="*/ 1305806 w 1305814"/>
                <a:gd name="connsiteY5-2124" fmla="*/ 519922 h 1424419"/>
                <a:gd name="connsiteX6-2125" fmla="*/ 1301746 w 1305814"/>
                <a:gd name="connsiteY6-2126" fmla="*/ 953747 h 1424419"/>
                <a:gd name="connsiteX7-2127" fmla="*/ 1302599 w 1305814"/>
                <a:gd name="connsiteY7-2128" fmla="*/ 1003650 h 1424419"/>
                <a:gd name="connsiteX8-2129" fmla="*/ 1227376 w 1305814"/>
                <a:gd name="connsiteY8-2130" fmla="*/ 1152027 h 1424419"/>
                <a:gd name="connsiteX9-2131" fmla="*/ 1174235 w 1305814"/>
                <a:gd name="connsiteY9-2132" fmla="*/ 1184756 h 1424419"/>
                <a:gd name="connsiteX10-2133" fmla="*/ 792288 w 1305814"/>
                <a:gd name="connsiteY10-2134" fmla="*/ 1385653 h 1424419"/>
                <a:gd name="connsiteX11-2135" fmla="*/ 522686 w 1305814"/>
                <a:gd name="connsiteY11-2136" fmla="*/ 1384922 h 1424419"/>
                <a:gd name="connsiteX12-2137" fmla="*/ 94302 w 1305814"/>
                <a:gd name="connsiteY12-2138" fmla="*/ 1158755 h 1424419"/>
                <a:gd name="connsiteX13-2139" fmla="*/ 39429 w 1305814"/>
                <a:gd name="connsiteY13-2140" fmla="*/ 1117635 h 1424419"/>
                <a:gd name="connsiteX14-2141" fmla="*/ 667 w 1305814"/>
                <a:gd name="connsiteY14-2142" fmla="*/ 999105 h 1424419"/>
                <a:gd name="connsiteX15-2143" fmla="*/ 0 w 1305814"/>
                <a:gd name="connsiteY15-2144" fmla="*/ 972364 h 1424419"/>
                <a:gd name="connsiteX16-2145" fmla="*/ 2496 w 1305814"/>
                <a:gd name="connsiteY16-2146" fmla="*/ 463106 h 1424419"/>
                <a:gd name="connsiteX17-2147" fmla="*/ 2458 w 1305814"/>
                <a:gd name="connsiteY17-2148" fmla="*/ 429563 h 1424419"/>
                <a:gd name="connsiteX18-2149" fmla="*/ 75248 w 1305814"/>
                <a:gd name="connsiteY18-2150" fmla="*/ 303202 h 1424419"/>
                <a:gd name="connsiteX19-2151" fmla="*/ 106293 w 1305814"/>
                <a:gd name="connsiteY19-2152" fmla="*/ 282597 h 1424419"/>
                <a:gd name="connsiteX20-2153" fmla="*/ 541533 w 1305814"/>
                <a:gd name="connsiteY20-2154" fmla="*/ 38110 h 1424419"/>
                <a:gd name="connsiteX21-2155" fmla="*/ 653528 w 1305814"/>
                <a:gd name="connsiteY21-2156" fmla="*/ 0 h 1424419"/>
                <a:gd name="connsiteX0-2157" fmla="*/ 653528 w 1305814"/>
                <a:gd name="connsiteY0-2158" fmla="*/ 0 h 1424419"/>
                <a:gd name="connsiteX1-2159" fmla="*/ 757287 w 1305814"/>
                <a:gd name="connsiteY1-2160" fmla="*/ 32444 h 1424419"/>
                <a:gd name="connsiteX2-2161" fmla="*/ 1206876 w 1305814"/>
                <a:gd name="connsiteY2-2162" fmla="*/ 284945 h 1424419"/>
                <a:gd name="connsiteX3-2163" fmla="*/ 1237706 w 1305814"/>
                <a:gd name="connsiteY3-2164" fmla="*/ 306775 h 1424419"/>
                <a:gd name="connsiteX4-2165" fmla="*/ 1304420 w 1305814"/>
                <a:gd name="connsiteY4-2166" fmla="*/ 434263 h 1424419"/>
                <a:gd name="connsiteX5-2167" fmla="*/ 1305806 w 1305814"/>
                <a:gd name="connsiteY5-2168" fmla="*/ 519922 h 1424419"/>
                <a:gd name="connsiteX6-2169" fmla="*/ 1301746 w 1305814"/>
                <a:gd name="connsiteY6-2170" fmla="*/ 953747 h 1424419"/>
                <a:gd name="connsiteX7-2171" fmla="*/ 1302599 w 1305814"/>
                <a:gd name="connsiteY7-2172" fmla="*/ 1003650 h 1424419"/>
                <a:gd name="connsiteX8-2173" fmla="*/ 1227376 w 1305814"/>
                <a:gd name="connsiteY8-2174" fmla="*/ 1152027 h 1424419"/>
                <a:gd name="connsiteX9-2175" fmla="*/ 1174235 w 1305814"/>
                <a:gd name="connsiteY9-2176" fmla="*/ 1184756 h 1424419"/>
                <a:gd name="connsiteX10-2177" fmla="*/ 792288 w 1305814"/>
                <a:gd name="connsiteY10-2178" fmla="*/ 1385653 h 1424419"/>
                <a:gd name="connsiteX11-2179" fmla="*/ 522686 w 1305814"/>
                <a:gd name="connsiteY11-2180" fmla="*/ 1384922 h 1424419"/>
                <a:gd name="connsiteX12-2181" fmla="*/ 94302 w 1305814"/>
                <a:gd name="connsiteY12-2182" fmla="*/ 1158755 h 1424419"/>
                <a:gd name="connsiteX13-2183" fmla="*/ 39429 w 1305814"/>
                <a:gd name="connsiteY13-2184" fmla="*/ 1117635 h 1424419"/>
                <a:gd name="connsiteX14-2185" fmla="*/ 667 w 1305814"/>
                <a:gd name="connsiteY14-2186" fmla="*/ 999105 h 1424419"/>
                <a:gd name="connsiteX15-2187" fmla="*/ 0 w 1305814"/>
                <a:gd name="connsiteY15-2188" fmla="*/ 972364 h 1424419"/>
                <a:gd name="connsiteX16-2189" fmla="*/ 2496 w 1305814"/>
                <a:gd name="connsiteY16-2190" fmla="*/ 463106 h 1424419"/>
                <a:gd name="connsiteX17-2191" fmla="*/ 2458 w 1305814"/>
                <a:gd name="connsiteY17-2192" fmla="*/ 429563 h 1424419"/>
                <a:gd name="connsiteX18-2193" fmla="*/ 75248 w 1305814"/>
                <a:gd name="connsiteY18-2194" fmla="*/ 303202 h 1424419"/>
                <a:gd name="connsiteX19-2195" fmla="*/ 106293 w 1305814"/>
                <a:gd name="connsiteY19-2196" fmla="*/ 282597 h 1424419"/>
                <a:gd name="connsiteX20-2197" fmla="*/ 541533 w 1305814"/>
                <a:gd name="connsiteY20-2198" fmla="*/ 38110 h 1424419"/>
                <a:gd name="connsiteX21-2199" fmla="*/ 653528 w 1305814"/>
                <a:gd name="connsiteY21-2200" fmla="*/ 0 h 1424419"/>
                <a:gd name="connsiteX0-2201" fmla="*/ 653528 w 1305814"/>
                <a:gd name="connsiteY0-2202" fmla="*/ 0 h 1427408"/>
                <a:gd name="connsiteX1-2203" fmla="*/ 757287 w 1305814"/>
                <a:gd name="connsiteY1-2204" fmla="*/ 32444 h 1427408"/>
                <a:gd name="connsiteX2-2205" fmla="*/ 1206876 w 1305814"/>
                <a:gd name="connsiteY2-2206" fmla="*/ 284945 h 1427408"/>
                <a:gd name="connsiteX3-2207" fmla="*/ 1237706 w 1305814"/>
                <a:gd name="connsiteY3-2208" fmla="*/ 306775 h 1427408"/>
                <a:gd name="connsiteX4-2209" fmla="*/ 1304420 w 1305814"/>
                <a:gd name="connsiteY4-2210" fmla="*/ 434263 h 1427408"/>
                <a:gd name="connsiteX5-2211" fmla="*/ 1305806 w 1305814"/>
                <a:gd name="connsiteY5-2212" fmla="*/ 519922 h 1427408"/>
                <a:gd name="connsiteX6-2213" fmla="*/ 1301746 w 1305814"/>
                <a:gd name="connsiteY6-2214" fmla="*/ 953747 h 1427408"/>
                <a:gd name="connsiteX7-2215" fmla="*/ 1302599 w 1305814"/>
                <a:gd name="connsiteY7-2216" fmla="*/ 1003650 h 1427408"/>
                <a:gd name="connsiteX8-2217" fmla="*/ 1227376 w 1305814"/>
                <a:gd name="connsiteY8-2218" fmla="*/ 1152027 h 1427408"/>
                <a:gd name="connsiteX9-2219" fmla="*/ 1174235 w 1305814"/>
                <a:gd name="connsiteY9-2220" fmla="*/ 1184756 h 1427408"/>
                <a:gd name="connsiteX10-2221" fmla="*/ 792288 w 1305814"/>
                <a:gd name="connsiteY10-2222" fmla="*/ 1385653 h 1427408"/>
                <a:gd name="connsiteX11-2223" fmla="*/ 517719 w 1305814"/>
                <a:gd name="connsiteY11-2224" fmla="*/ 1389889 h 1427408"/>
                <a:gd name="connsiteX12-2225" fmla="*/ 94302 w 1305814"/>
                <a:gd name="connsiteY12-2226" fmla="*/ 1158755 h 1427408"/>
                <a:gd name="connsiteX13-2227" fmla="*/ 39429 w 1305814"/>
                <a:gd name="connsiteY13-2228" fmla="*/ 1117635 h 1427408"/>
                <a:gd name="connsiteX14-2229" fmla="*/ 667 w 1305814"/>
                <a:gd name="connsiteY14-2230" fmla="*/ 999105 h 1427408"/>
                <a:gd name="connsiteX15-2231" fmla="*/ 0 w 1305814"/>
                <a:gd name="connsiteY15-2232" fmla="*/ 972364 h 1427408"/>
                <a:gd name="connsiteX16-2233" fmla="*/ 2496 w 1305814"/>
                <a:gd name="connsiteY16-2234" fmla="*/ 463106 h 1427408"/>
                <a:gd name="connsiteX17-2235" fmla="*/ 2458 w 1305814"/>
                <a:gd name="connsiteY17-2236" fmla="*/ 429563 h 1427408"/>
                <a:gd name="connsiteX18-2237" fmla="*/ 75248 w 1305814"/>
                <a:gd name="connsiteY18-2238" fmla="*/ 303202 h 1427408"/>
                <a:gd name="connsiteX19-2239" fmla="*/ 106293 w 1305814"/>
                <a:gd name="connsiteY19-2240" fmla="*/ 282597 h 1427408"/>
                <a:gd name="connsiteX20-2241" fmla="*/ 541533 w 1305814"/>
                <a:gd name="connsiteY20-2242" fmla="*/ 38110 h 1427408"/>
                <a:gd name="connsiteX21-2243" fmla="*/ 653528 w 1305814"/>
                <a:gd name="connsiteY21-2244" fmla="*/ 0 h 1427408"/>
                <a:gd name="connsiteX0-2245" fmla="*/ 653528 w 1305814"/>
                <a:gd name="connsiteY0-2246" fmla="*/ 0 h 1427408"/>
                <a:gd name="connsiteX1-2247" fmla="*/ 757287 w 1305814"/>
                <a:gd name="connsiteY1-2248" fmla="*/ 32444 h 1427408"/>
                <a:gd name="connsiteX2-2249" fmla="*/ 1206876 w 1305814"/>
                <a:gd name="connsiteY2-2250" fmla="*/ 284945 h 1427408"/>
                <a:gd name="connsiteX3-2251" fmla="*/ 1237706 w 1305814"/>
                <a:gd name="connsiteY3-2252" fmla="*/ 306775 h 1427408"/>
                <a:gd name="connsiteX4-2253" fmla="*/ 1304420 w 1305814"/>
                <a:gd name="connsiteY4-2254" fmla="*/ 434263 h 1427408"/>
                <a:gd name="connsiteX5-2255" fmla="*/ 1305806 w 1305814"/>
                <a:gd name="connsiteY5-2256" fmla="*/ 519922 h 1427408"/>
                <a:gd name="connsiteX6-2257" fmla="*/ 1301746 w 1305814"/>
                <a:gd name="connsiteY6-2258" fmla="*/ 953747 h 1427408"/>
                <a:gd name="connsiteX7-2259" fmla="*/ 1302599 w 1305814"/>
                <a:gd name="connsiteY7-2260" fmla="*/ 1003650 h 1427408"/>
                <a:gd name="connsiteX8-2261" fmla="*/ 1227376 w 1305814"/>
                <a:gd name="connsiteY8-2262" fmla="*/ 1152027 h 1427408"/>
                <a:gd name="connsiteX9-2263" fmla="*/ 1174235 w 1305814"/>
                <a:gd name="connsiteY9-2264" fmla="*/ 1184756 h 1427408"/>
                <a:gd name="connsiteX10-2265" fmla="*/ 792288 w 1305814"/>
                <a:gd name="connsiteY10-2266" fmla="*/ 1385653 h 1427408"/>
                <a:gd name="connsiteX11-2267" fmla="*/ 517719 w 1305814"/>
                <a:gd name="connsiteY11-2268" fmla="*/ 1389889 h 1427408"/>
                <a:gd name="connsiteX12-2269" fmla="*/ 94302 w 1305814"/>
                <a:gd name="connsiteY12-2270" fmla="*/ 1158755 h 1427408"/>
                <a:gd name="connsiteX13-2271" fmla="*/ 39429 w 1305814"/>
                <a:gd name="connsiteY13-2272" fmla="*/ 1117635 h 1427408"/>
                <a:gd name="connsiteX14-2273" fmla="*/ 667 w 1305814"/>
                <a:gd name="connsiteY14-2274" fmla="*/ 999105 h 1427408"/>
                <a:gd name="connsiteX15-2275" fmla="*/ 0 w 1305814"/>
                <a:gd name="connsiteY15-2276" fmla="*/ 972364 h 1427408"/>
                <a:gd name="connsiteX16-2277" fmla="*/ 2496 w 1305814"/>
                <a:gd name="connsiteY16-2278" fmla="*/ 463106 h 1427408"/>
                <a:gd name="connsiteX17-2279" fmla="*/ 2458 w 1305814"/>
                <a:gd name="connsiteY17-2280" fmla="*/ 429563 h 1427408"/>
                <a:gd name="connsiteX18-2281" fmla="*/ 75248 w 1305814"/>
                <a:gd name="connsiteY18-2282" fmla="*/ 303202 h 1427408"/>
                <a:gd name="connsiteX19-2283" fmla="*/ 106293 w 1305814"/>
                <a:gd name="connsiteY19-2284" fmla="*/ 282597 h 1427408"/>
                <a:gd name="connsiteX20-2285" fmla="*/ 541533 w 1305814"/>
                <a:gd name="connsiteY20-2286" fmla="*/ 38110 h 1427408"/>
                <a:gd name="connsiteX21-2287" fmla="*/ 653528 w 1305814"/>
                <a:gd name="connsiteY21-2288" fmla="*/ 0 h 1427408"/>
                <a:gd name="connsiteX0-2289" fmla="*/ 653528 w 1305814"/>
                <a:gd name="connsiteY0-2290" fmla="*/ 0 h 1421591"/>
                <a:gd name="connsiteX1-2291" fmla="*/ 757287 w 1305814"/>
                <a:gd name="connsiteY1-2292" fmla="*/ 32444 h 1421591"/>
                <a:gd name="connsiteX2-2293" fmla="*/ 1206876 w 1305814"/>
                <a:gd name="connsiteY2-2294" fmla="*/ 284945 h 1421591"/>
                <a:gd name="connsiteX3-2295" fmla="*/ 1237706 w 1305814"/>
                <a:gd name="connsiteY3-2296" fmla="*/ 306775 h 1421591"/>
                <a:gd name="connsiteX4-2297" fmla="*/ 1304420 w 1305814"/>
                <a:gd name="connsiteY4-2298" fmla="*/ 434263 h 1421591"/>
                <a:gd name="connsiteX5-2299" fmla="*/ 1305806 w 1305814"/>
                <a:gd name="connsiteY5-2300" fmla="*/ 519922 h 1421591"/>
                <a:gd name="connsiteX6-2301" fmla="*/ 1301746 w 1305814"/>
                <a:gd name="connsiteY6-2302" fmla="*/ 953747 h 1421591"/>
                <a:gd name="connsiteX7-2303" fmla="*/ 1302599 w 1305814"/>
                <a:gd name="connsiteY7-2304" fmla="*/ 1003650 h 1421591"/>
                <a:gd name="connsiteX8-2305" fmla="*/ 1227376 w 1305814"/>
                <a:gd name="connsiteY8-2306" fmla="*/ 1152027 h 1421591"/>
                <a:gd name="connsiteX9-2307" fmla="*/ 1174235 w 1305814"/>
                <a:gd name="connsiteY9-2308" fmla="*/ 1184756 h 1421591"/>
                <a:gd name="connsiteX10-2309" fmla="*/ 792288 w 1305814"/>
                <a:gd name="connsiteY10-2310" fmla="*/ 1385653 h 1421591"/>
                <a:gd name="connsiteX11-2311" fmla="*/ 502818 w 1305814"/>
                <a:gd name="connsiteY11-2312" fmla="*/ 1379955 h 1421591"/>
                <a:gd name="connsiteX12-2313" fmla="*/ 94302 w 1305814"/>
                <a:gd name="connsiteY12-2314" fmla="*/ 1158755 h 1421591"/>
                <a:gd name="connsiteX13-2315" fmla="*/ 39429 w 1305814"/>
                <a:gd name="connsiteY13-2316" fmla="*/ 1117635 h 1421591"/>
                <a:gd name="connsiteX14-2317" fmla="*/ 667 w 1305814"/>
                <a:gd name="connsiteY14-2318" fmla="*/ 999105 h 1421591"/>
                <a:gd name="connsiteX15-2319" fmla="*/ 0 w 1305814"/>
                <a:gd name="connsiteY15-2320" fmla="*/ 972364 h 1421591"/>
                <a:gd name="connsiteX16-2321" fmla="*/ 2496 w 1305814"/>
                <a:gd name="connsiteY16-2322" fmla="*/ 463106 h 1421591"/>
                <a:gd name="connsiteX17-2323" fmla="*/ 2458 w 1305814"/>
                <a:gd name="connsiteY17-2324" fmla="*/ 429563 h 1421591"/>
                <a:gd name="connsiteX18-2325" fmla="*/ 75248 w 1305814"/>
                <a:gd name="connsiteY18-2326" fmla="*/ 303202 h 1421591"/>
                <a:gd name="connsiteX19-2327" fmla="*/ 106293 w 1305814"/>
                <a:gd name="connsiteY19-2328" fmla="*/ 282597 h 1421591"/>
                <a:gd name="connsiteX20-2329" fmla="*/ 541533 w 1305814"/>
                <a:gd name="connsiteY20-2330" fmla="*/ 38110 h 1421591"/>
                <a:gd name="connsiteX21-2331" fmla="*/ 653528 w 1305814"/>
                <a:gd name="connsiteY21-2332" fmla="*/ 0 h 1421591"/>
                <a:gd name="connsiteX0-2333" fmla="*/ 653528 w 1305814"/>
                <a:gd name="connsiteY0-2334" fmla="*/ 0 h 1423589"/>
                <a:gd name="connsiteX1-2335" fmla="*/ 757287 w 1305814"/>
                <a:gd name="connsiteY1-2336" fmla="*/ 32444 h 1423589"/>
                <a:gd name="connsiteX2-2337" fmla="*/ 1206876 w 1305814"/>
                <a:gd name="connsiteY2-2338" fmla="*/ 284945 h 1423589"/>
                <a:gd name="connsiteX3-2339" fmla="*/ 1237706 w 1305814"/>
                <a:gd name="connsiteY3-2340" fmla="*/ 306775 h 1423589"/>
                <a:gd name="connsiteX4-2341" fmla="*/ 1304420 w 1305814"/>
                <a:gd name="connsiteY4-2342" fmla="*/ 434263 h 1423589"/>
                <a:gd name="connsiteX5-2343" fmla="*/ 1305806 w 1305814"/>
                <a:gd name="connsiteY5-2344" fmla="*/ 519922 h 1423589"/>
                <a:gd name="connsiteX6-2345" fmla="*/ 1301746 w 1305814"/>
                <a:gd name="connsiteY6-2346" fmla="*/ 953747 h 1423589"/>
                <a:gd name="connsiteX7-2347" fmla="*/ 1302599 w 1305814"/>
                <a:gd name="connsiteY7-2348" fmla="*/ 1003650 h 1423589"/>
                <a:gd name="connsiteX8-2349" fmla="*/ 1227376 w 1305814"/>
                <a:gd name="connsiteY8-2350" fmla="*/ 1152027 h 1423589"/>
                <a:gd name="connsiteX9-2351" fmla="*/ 1174235 w 1305814"/>
                <a:gd name="connsiteY9-2352" fmla="*/ 1184756 h 1423589"/>
                <a:gd name="connsiteX10-2353" fmla="*/ 792288 w 1305814"/>
                <a:gd name="connsiteY10-2354" fmla="*/ 1385653 h 1423589"/>
                <a:gd name="connsiteX11-2355" fmla="*/ 502818 w 1305814"/>
                <a:gd name="connsiteY11-2356" fmla="*/ 1379955 h 1423589"/>
                <a:gd name="connsiteX12-2357" fmla="*/ 94302 w 1305814"/>
                <a:gd name="connsiteY12-2358" fmla="*/ 1158755 h 1423589"/>
                <a:gd name="connsiteX13-2359" fmla="*/ 39429 w 1305814"/>
                <a:gd name="connsiteY13-2360" fmla="*/ 1117635 h 1423589"/>
                <a:gd name="connsiteX14-2361" fmla="*/ 667 w 1305814"/>
                <a:gd name="connsiteY14-2362" fmla="*/ 999105 h 1423589"/>
                <a:gd name="connsiteX15-2363" fmla="*/ 0 w 1305814"/>
                <a:gd name="connsiteY15-2364" fmla="*/ 972364 h 1423589"/>
                <a:gd name="connsiteX16-2365" fmla="*/ 2496 w 1305814"/>
                <a:gd name="connsiteY16-2366" fmla="*/ 463106 h 1423589"/>
                <a:gd name="connsiteX17-2367" fmla="*/ 2458 w 1305814"/>
                <a:gd name="connsiteY17-2368" fmla="*/ 429563 h 1423589"/>
                <a:gd name="connsiteX18-2369" fmla="*/ 75248 w 1305814"/>
                <a:gd name="connsiteY18-2370" fmla="*/ 303202 h 1423589"/>
                <a:gd name="connsiteX19-2371" fmla="*/ 106293 w 1305814"/>
                <a:gd name="connsiteY19-2372" fmla="*/ 282597 h 1423589"/>
                <a:gd name="connsiteX20-2373" fmla="*/ 541533 w 1305814"/>
                <a:gd name="connsiteY20-2374" fmla="*/ 38110 h 1423589"/>
                <a:gd name="connsiteX21-2375" fmla="*/ 653528 w 1305814"/>
                <a:gd name="connsiteY21-2376" fmla="*/ 0 h 14235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1305814" h="1423589">
                  <a:moveTo>
                    <a:pt x="653528" y="0"/>
                  </a:moveTo>
                  <a:cubicBezTo>
                    <a:pt x="684553" y="-1"/>
                    <a:pt x="736057" y="24011"/>
                    <a:pt x="757287" y="32444"/>
                  </a:cubicBezTo>
                  <a:lnTo>
                    <a:pt x="1206876" y="284945"/>
                  </a:lnTo>
                  <a:cubicBezTo>
                    <a:pt x="1213399" y="291230"/>
                    <a:pt x="1233090" y="301119"/>
                    <a:pt x="1237706" y="306775"/>
                  </a:cubicBezTo>
                  <a:cubicBezTo>
                    <a:pt x="1285405" y="341141"/>
                    <a:pt x="1301367" y="360355"/>
                    <a:pt x="1304420" y="434263"/>
                  </a:cubicBezTo>
                  <a:cubicBezTo>
                    <a:pt x="1306256" y="435452"/>
                    <a:pt x="1303756" y="518852"/>
                    <a:pt x="1305806" y="519922"/>
                  </a:cubicBezTo>
                  <a:cubicBezTo>
                    <a:pt x="1306028" y="563787"/>
                    <a:pt x="1301771" y="907207"/>
                    <a:pt x="1301746" y="953747"/>
                  </a:cubicBezTo>
                  <a:cubicBezTo>
                    <a:pt x="1301579" y="970833"/>
                    <a:pt x="1302766" y="986564"/>
                    <a:pt x="1302599" y="1003650"/>
                  </a:cubicBezTo>
                  <a:cubicBezTo>
                    <a:pt x="1298075" y="1097264"/>
                    <a:pt x="1299308" y="1117497"/>
                    <a:pt x="1227376" y="1152027"/>
                  </a:cubicBezTo>
                  <a:cubicBezTo>
                    <a:pt x="1229069" y="1151612"/>
                    <a:pt x="1262992" y="1133636"/>
                    <a:pt x="1174235" y="1184756"/>
                  </a:cubicBezTo>
                  <a:cubicBezTo>
                    <a:pt x="1102911" y="1225835"/>
                    <a:pt x="986013" y="1283805"/>
                    <a:pt x="792288" y="1385653"/>
                  </a:cubicBezTo>
                  <a:cubicBezTo>
                    <a:pt x="702978" y="1424034"/>
                    <a:pt x="634560" y="1449454"/>
                    <a:pt x="502818" y="1379955"/>
                  </a:cubicBezTo>
                  <a:cubicBezTo>
                    <a:pt x="358670" y="1301859"/>
                    <a:pt x="241278" y="1242506"/>
                    <a:pt x="94302" y="1158755"/>
                  </a:cubicBezTo>
                  <a:cubicBezTo>
                    <a:pt x="64301" y="1138833"/>
                    <a:pt x="61069" y="1137739"/>
                    <a:pt x="39429" y="1117635"/>
                  </a:cubicBezTo>
                  <a:cubicBezTo>
                    <a:pt x="9399" y="1091481"/>
                    <a:pt x="81" y="1056313"/>
                    <a:pt x="667" y="999105"/>
                  </a:cubicBezTo>
                  <a:cubicBezTo>
                    <a:pt x="445" y="990191"/>
                    <a:pt x="222" y="981278"/>
                    <a:pt x="0" y="972364"/>
                  </a:cubicBezTo>
                  <a:lnTo>
                    <a:pt x="2496" y="463106"/>
                  </a:lnTo>
                  <a:cubicBezTo>
                    <a:pt x="2483" y="451925"/>
                    <a:pt x="2471" y="440744"/>
                    <a:pt x="2458" y="429563"/>
                  </a:cubicBezTo>
                  <a:cubicBezTo>
                    <a:pt x="2770" y="365277"/>
                    <a:pt x="14732" y="348090"/>
                    <a:pt x="75248" y="303202"/>
                  </a:cubicBezTo>
                  <a:lnTo>
                    <a:pt x="106293" y="282597"/>
                  </a:lnTo>
                  <a:lnTo>
                    <a:pt x="541533" y="38110"/>
                  </a:lnTo>
                  <a:cubicBezTo>
                    <a:pt x="582751" y="12487"/>
                    <a:pt x="613897" y="0"/>
                    <a:pt x="653528" y="0"/>
                  </a:cubicBezTo>
                  <a:close/>
                </a:path>
              </a:pathLst>
            </a:custGeom>
            <a:gradFill flip="none" rotWithShape="1">
              <a:gsLst>
                <a:gs pos="50000">
                  <a:schemeClr val="bg1">
                    <a:lumMod val="95000"/>
                  </a:schemeClr>
                </a:gs>
                <a:gs pos="100000">
                  <a:schemeClr val="bg1">
                    <a:lumMod val="75000"/>
                  </a:schemeClr>
                </a:gs>
                <a:gs pos="0">
                  <a:schemeClr val="bg1"/>
                </a:gs>
              </a:gsLst>
              <a:lin ang="18900000" scaled="0"/>
              <a:tileRect/>
            </a:gradFill>
            <a:ln w="158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3200">
                <a:solidFill>
                  <a:prstClr val="white"/>
                </a:solidFill>
                <a:cs typeface="+mn-ea"/>
                <a:sym typeface="+mn-lt"/>
              </a:endParaRPr>
            </a:p>
          </p:txBody>
        </p:sp>
      </p:grpSp>
      <p:pic>
        <p:nvPicPr>
          <p:cNvPr id="26" name="图片 25"/>
          <p:cNvPicPr>
            <a:picLocks noChangeAspect="1"/>
          </p:cNvPicPr>
          <p:nvPr>
            <p:custDataLst>
              <p:tags r:id="rId1"/>
            </p:custDataLst>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91" t="6491" r="18266" b="7910"/>
          <a:stretch>
            <a:fillRect/>
          </a:stretch>
        </p:blipFill>
        <p:spPr>
          <a:xfrm>
            <a:off x="8795599" y="2682992"/>
            <a:ext cx="1818356" cy="1712962"/>
          </a:xfrm>
          <a:prstGeom prst="rect">
            <a:avLst/>
          </a:prstGeom>
        </p:spPr>
      </p:pic>
    </p:spTree>
    <p:extLst>
      <p:ext uri="{BB962C8B-B14F-4D97-AF65-F5344CB8AC3E}">
        <p14:creationId xmlns:p14="http://schemas.microsoft.com/office/powerpoint/2010/main" val="3624940295"/>
      </p:ext>
    </p:extLst>
  </p:cSld>
  <p:clrMapOvr>
    <a:masterClrMapping/>
  </p:clrMapOvr>
  <p:transition/>
  <p:timing>
    <p:tnLst>
      <p:par>
        <p:cTn id="1" dur="indefinite" restart="never" nodeType="tmRoot"/>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0418" y="1286933"/>
            <a:ext cx="11654075" cy="3761105"/>
          </a:xfrm>
          <a:prstGeom prst="rect">
            <a:avLst/>
          </a:prstGeom>
        </p:spPr>
        <p:txBody>
          <a:bodyPr wrap="square" lIns="121898" tIns="60948" rIns="121898" bIns="60948">
            <a:spAutoFit/>
          </a:bodyPr>
          <a:lstStyle/>
          <a:p>
            <a:pPr algn="just" defTabSz="0">
              <a:lnSpc>
                <a:spcPct val="170000"/>
              </a:lnSpc>
              <a:spcAft>
                <a:spcPts val="0"/>
              </a:spcAft>
              <a:tabLst>
                <a:tab pos="2700655" algn="l"/>
              </a:tabLst>
            </a:pPr>
            <a:r>
              <a:rPr lang="en-US" altLang="zh-CN" sz="2600" b="1" kern="100" dirty="0">
                <a:latin typeface="Times New Roman" panose="02020603050405020304"/>
                <a:cs typeface="Courier New" panose="02070309020205020404"/>
              </a:rPr>
              <a:t>(1)</a:t>
            </a:r>
            <a:r>
              <a:rPr lang="zh-CN" altLang="zh-CN" sz="2600" b="1" kern="100" dirty="0">
                <a:latin typeface="Times New Roman" panose="02020603050405020304"/>
                <a:cs typeface="Times New Roman" panose="02020603050405020304"/>
              </a:rPr>
              <a:t>过量的</a:t>
            </a:r>
            <a:r>
              <a:rPr lang="en-US" altLang="zh-CN" sz="2600" b="1" kern="100" dirty="0">
                <a:latin typeface="Times New Roman" panose="02020603050405020304"/>
                <a:cs typeface="Courier New" panose="02070309020205020404"/>
              </a:rPr>
              <a:t>Fe</a:t>
            </a:r>
            <a:r>
              <a:rPr lang="zh-CN" altLang="zh-CN" sz="2600" b="1" kern="100" dirty="0">
                <a:latin typeface="Times New Roman" panose="02020603050405020304"/>
                <a:cs typeface="Times New Roman" panose="02020603050405020304"/>
              </a:rPr>
              <a:t>与</a:t>
            </a:r>
            <a:r>
              <a:rPr lang="en-US" altLang="zh-CN" sz="2600" b="1" kern="100" dirty="0">
                <a:latin typeface="Times New Roman" panose="02020603050405020304"/>
                <a:cs typeface="Courier New" panose="02070309020205020404"/>
              </a:rPr>
              <a:t>Cl</a:t>
            </a:r>
            <a:r>
              <a:rPr lang="en-US" altLang="zh-CN" sz="2600" b="1" kern="100" baseline="-250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反应生成物为</a:t>
            </a:r>
            <a:r>
              <a:rPr lang="en-US" altLang="zh-CN" sz="2600" b="1" kern="100" dirty="0">
                <a:latin typeface="Times New Roman" panose="02020603050405020304"/>
                <a:cs typeface="Courier New" panose="02070309020205020404"/>
              </a:rPr>
              <a:t>________</a:t>
            </a:r>
            <a:r>
              <a:rPr lang="zh-CN" altLang="zh-CN" sz="2600" b="1" kern="100" dirty="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70000"/>
              </a:lnSpc>
              <a:spcAft>
                <a:spcPts val="0"/>
              </a:spcAft>
              <a:tabLst>
                <a:tab pos="2700655" algn="l"/>
              </a:tabLst>
            </a:pPr>
            <a:r>
              <a:rPr lang="en-US" altLang="zh-CN" sz="2600" b="1" kern="1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铁在潮湿的空气中生成的铁锈的主要成分是</a:t>
            </a:r>
            <a:r>
              <a:rPr lang="en-US" altLang="zh-CN" sz="2600" b="1" kern="100" dirty="0">
                <a:latin typeface="Times New Roman" panose="02020603050405020304"/>
                <a:cs typeface="Courier New" panose="02070309020205020404"/>
              </a:rPr>
              <a:t>________</a:t>
            </a:r>
            <a:r>
              <a:rPr lang="zh-CN" altLang="zh-CN" sz="2600" b="1" kern="100" dirty="0">
                <a:latin typeface="Times New Roman" panose="02020603050405020304"/>
                <a:cs typeface="Times New Roman" panose="02020603050405020304"/>
              </a:rPr>
              <a:t>，而铁在纯氧中燃烧的产物是</a:t>
            </a:r>
            <a:r>
              <a:rPr lang="en-US" altLang="zh-CN" sz="2600" b="1" kern="100" dirty="0">
                <a:latin typeface="Times New Roman" panose="02020603050405020304"/>
                <a:cs typeface="Courier New" panose="02070309020205020404"/>
              </a:rPr>
              <a:t>________</a:t>
            </a:r>
            <a:r>
              <a:rPr lang="zh-CN" altLang="zh-CN" sz="2600" b="1" kern="100" dirty="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70000"/>
              </a:lnSpc>
              <a:spcAft>
                <a:spcPts val="0"/>
              </a:spcAft>
              <a:tabLst>
                <a:tab pos="2700655" algn="l"/>
              </a:tabLst>
            </a:pPr>
            <a:r>
              <a:rPr lang="en-US" altLang="zh-CN" sz="2600" b="1" kern="1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在电化学中铁作负极时电极反应式为</a:t>
            </a:r>
            <a:r>
              <a:rPr lang="en-US" altLang="zh-CN" sz="2600" b="1" kern="100" dirty="0" smtClean="0">
                <a:latin typeface="Times New Roman" panose="02020603050405020304"/>
                <a:cs typeface="Courier New" panose="02070309020205020404"/>
              </a:rPr>
              <a:t>____________________________</a:t>
            </a:r>
            <a:r>
              <a:rPr lang="zh-CN" altLang="zh-CN" sz="2600" b="1" kern="100" dirty="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70000"/>
              </a:lnSpc>
              <a:spcAft>
                <a:spcPts val="0"/>
              </a:spcAft>
              <a:tabLst>
                <a:tab pos="2700655" algn="l"/>
              </a:tabLst>
            </a:pPr>
            <a:r>
              <a:rPr lang="en-US" altLang="zh-CN" sz="2600" b="1" kern="100" dirty="0">
                <a:latin typeface="Times New Roman" panose="02020603050405020304"/>
                <a:cs typeface="Courier New" panose="02070309020205020404"/>
              </a:rPr>
              <a:t>(4)</a:t>
            </a:r>
            <a:r>
              <a:rPr lang="zh-CN" altLang="zh-CN" sz="2600" b="1" kern="100" dirty="0">
                <a:latin typeface="Times New Roman" panose="02020603050405020304"/>
                <a:cs typeface="Times New Roman" panose="02020603050405020304"/>
              </a:rPr>
              <a:t>铁与卤素单质</a:t>
            </a:r>
            <a:r>
              <a:rPr lang="en-US" altLang="zh-CN" sz="2600" b="1" kern="100" dirty="0">
                <a:latin typeface="Times New Roman" panose="02020603050405020304"/>
                <a:cs typeface="Courier New" panose="02070309020205020404"/>
              </a:rPr>
              <a:t>Cl</a:t>
            </a:r>
            <a:r>
              <a:rPr lang="en-US" altLang="zh-CN" sz="2600" b="1" kern="100" baseline="-250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Br</a:t>
            </a:r>
            <a:r>
              <a:rPr lang="en-US" altLang="zh-CN" sz="2600" b="1" kern="100" baseline="-250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I</a:t>
            </a:r>
            <a:r>
              <a:rPr lang="en-US" altLang="zh-CN" sz="2600" b="1" kern="100" baseline="-250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反应，产物中铁的化合价是否相同？并说明原因？</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endParaRPr lang="zh-CN" altLang="zh-CN" sz="1050" kern="100" dirty="0">
              <a:effectLst/>
              <a:latin typeface="宋体" panose="02010600030101010101" pitchFamily="2" charset="-122"/>
              <a:cs typeface="Courier New" panose="02070309020205020404"/>
            </a:endParaRPr>
          </a:p>
        </p:txBody>
      </p:sp>
      <p:pic>
        <p:nvPicPr>
          <p:cNvPr id="2050" name="Picture 2" descr="微思考"/>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388" y="937723"/>
            <a:ext cx="1276446" cy="38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3663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rcRect t="22595"/>
          <a:stretch>
            <a:fillRect/>
          </a:stretch>
        </p:blipFill>
        <p:spPr>
          <a:xfrm>
            <a:off x="577850" y="1222375"/>
            <a:ext cx="11362690" cy="2462530"/>
          </a:xfrm>
          <a:prstGeom prst="rect">
            <a:avLst/>
          </a:prstGeom>
        </p:spPr>
      </p:pic>
      <p:pic>
        <p:nvPicPr>
          <p:cNvPr id="2" name="图片 1"/>
          <p:cNvPicPr>
            <a:picLocks noChangeAspect="1"/>
          </p:cNvPicPr>
          <p:nvPr/>
        </p:nvPicPr>
        <p:blipFill>
          <a:blip r:embed="rId4">
            <a:lum bright="-12000" contrast="48000"/>
          </a:blip>
          <a:stretch>
            <a:fillRect/>
          </a:stretch>
        </p:blipFill>
        <p:spPr>
          <a:xfrm>
            <a:off x="1014095" y="503555"/>
            <a:ext cx="5471795" cy="3906520"/>
          </a:xfrm>
          <a:prstGeom prst="rect">
            <a:avLst/>
          </a:prstGeom>
          <a:ln>
            <a:solidFill>
              <a:schemeClr val="accent1"/>
            </a:solidFill>
          </a:ln>
        </p:spPr>
      </p:pic>
      <p:graphicFrame>
        <p:nvGraphicFramePr>
          <p:cNvPr id="9" name="对象 8"/>
          <p:cNvGraphicFramePr>
            <a:graphicFrameLocks noChangeAspect="1"/>
          </p:cNvGraphicFramePr>
          <p:nvPr/>
        </p:nvGraphicFramePr>
        <p:xfrm>
          <a:off x="6611779" y="503787"/>
          <a:ext cx="5329237" cy="792163"/>
        </p:xfrm>
        <a:graphic>
          <a:graphicData uri="http://schemas.openxmlformats.org/presentationml/2006/ole">
            <mc:AlternateContent xmlns:mc="http://schemas.openxmlformats.org/markup-compatibility/2006">
              <mc:Choice xmlns:v="urn:schemas-microsoft-com:vml" Requires="v">
                <p:oleObj spid="_x0000_s1026" name="文档" r:id="rId5" imgW="5339715" imgH="795020" progId="Word.Document.12">
                  <p:embed/>
                </p:oleObj>
              </mc:Choice>
              <mc:Fallback>
                <p:oleObj name="文档" r:id="rId5" imgW="5339715" imgH="795020" progId="Word.Document.12">
                  <p:embed/>
                  <p:pic>
                    <p:nvPicPr>
                      <p:cNvPr id="9" name="对象 8"/>
                      <p:cNvPicPr/>
                      <p:nvPr/>
                    </p:nvPicPr>
                    <p:blipFill>
                      <a:blip r:embed="rId6"/>
                      <a:stretch>
                        <a:fillRect/>
                      </a:stretch>
                    </p:blipFill>
                    <p:spPr>
                      <a:xfrm>
                        <a:off x="6611779" y="503787"/>
                        <a:ext cx="5329237" cy="792163"/>
                      </a:xfrm>
                      <a:prstGeom prst="rect">
                        <a:avLst/>
                      </a:prstGeom>
                    </p:spPr>
                  </p:pic>
                </p:oleObj>
              </mc:Fallback>
            </mc:AlternateContent>
          </a:graphicData>
        </a:graphic>
      </p:graphicFrame>
    </p:spTree>
    <p:extLst>
      <p:ext uri="{BB962C8B-B14F-4D97-AF65-F5344CB8AC3E}">
        <p14:creationId xmlns:p14="http://schemas.microsoft.com/office/powerpoint/2010/main" val="4127791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54305" y="396875"/>
            <a:ext cx="4800600" cy="2336165"/>
          </a:xfrm>
          <a:prstGeom prst="rect">
            <a:avLst/>
          </a:prstGeom>
        </p:spPr>
        <p:txBody>
          <a:bodyPr wrap="square" lIns="121898" tIns="60948" rIns="121898" bIns="60948">
            <a:spAutoFit/>
          </a:bodyPr>
          <a:lstStyle/>
          <a:p>
            <a:pPr marL="252095" indent="-252095" algn="just" defTabSz="0">
              <a:lnSpc>
                <a:spcPct val="150000"/>
              </a:lnSpc>
              <a:spcAft>
                <a:spcPts val="0"/>
              </a:spcAft>
              <a:tabLst>
                <a:tab pos="2700655" algn="l"/>
              </a:tabLst>
            </a:pPr>
            <a:r>
              <a:rPr lang="en-US" altLang="zh-CN" sz="2400" kern="100" dirty="0">
                <a:latin typeface="Times New Roman" panose="02020603050405020304"/>
                <a:ea typeface="微软雅黑" panose="020B0503020204020204" charset="-122"/>
                <a:cs typeface="Courier New" panose="02070309020205020404"/>
              </a:rPr>
              <a:t>2.</a:t>
            </a:r>
            <a:r>
              <a:rPr lang="zh-CN" altLang="zh-CN" sz="2400" kern="100" dirty="0">
                <a:latin typeface="Times New Roman" panose="02020603050405020304"/>
                <a:ea typeface="微软雅黑" panose="020B0503020204020204" charset="-122"/>
                <a:cs typeface="Times New Roman" panose="02020603050405020304"/>
              </a:rPr>
              <a:t>某化学兴趣小组利用如图装置进行</a:t>
            </a:r>
            <a:r>
              <a:rPr lang="en-US" altLang="zh-CN" sz="2400" kern="100" dirty="0">
                <a:latin typeface="宋体" panose="02010600030101010101" pitchFamily="2" charset="-122"/>
                <a:ea typeface="微软雅黑" panose="020B0503020204020204" charset="-122"/>
                <a:cs typeface="Times New Roman" panose="02020603050405020304"/>
              </a:rPr>
              <a:t>“</a:t>
            </a:r>
            <a:r>
              <a:rPr lang="zh-CN" altLang="zh-CN" sz="2400" kern="100" dirty="0">
                <a:latin typeface="Times New Roman" panose="02020603050405020304"/>
                <a:ea typeface="微软雅黑" panose="020B0503020204020204" charset="-122"/>
                <a:cs typeface="Times New Roman" panose="02020603050405020304"/>
              </a:rPr>
              <a:t>铁与水蒸气反应</a:t>
            </a:r>
            <a:r>
              <a:rPr lang="en-US" altLang="zh-CN" sz="2400" kern="100" dirty="0">
                <a:latin typeface="宋体" panose="02010600030101010101" pitchFamily="2" charset="-122"/>
                <a:ea typeface="微软雅黑" panose="020B0503020204020204" charset="-122"/>
                <a:cs typeface="Times New Roman" panose="02020603050405020304"/>
              </a:rPr>
              <a:t>”</a:t>
            </a:r>
            <a:r>
              <a:rPr lang="zh-CN" altLang="zh-CN" sz="2400" kern="100" dirty="0">
                <a:latin typeface="Times New Roman" panose="02020603050405020304"/>
                <a:ea typeface="微软雅黑" panose="020B0503020204020204" charset="-122"/>
                <a:cs typeface="Times New Roman" panose="02020603050405020304"/>
              </a:rPr>
              <a:t>的实验，并检验产物的性质，下列说法正确的是</a:t>
            </a:r>
            <a:r>
              <a:rPr lang="en-US" altLang="zh-CN" sz="2400" kern="100" dirty="0">
                <a:latin typeface="Times New Roman" panose="02020603050405020304"/>
                <a:ea typeface="微软雅黑" panose="020B0503020204020204" charset="-122"/>
                <a:cs typeface="Courier New" panose="02070309020205020404"/>
              </a:rPr>
              <a:t>(</a:t>
            </a:r>
            <a:r>
              <a:rPr lang="zh-CN" altLang="zh-CN" sz="2400" kern="100" dirty="0">
                <a:latin typeface="Times New Roman" panose="02020603050405020304"/>
                <a:ea typeface="微软雅黑" panose="020B0503020204020204" charset="-122"/>
                <a:cs typeface="Times New Roman" panose="02020603050405020304"/>
              </a:rPr>
              <a:t>　　</a:t>
            </a:r>
            <a:r>
              <a:rPr lang="en-US" altLang="zh-CN" sz="2400" kern="100" dirty="0" smtClean="0">
                <a:latin typeface="Times New Roman" panose="02020603050405020304"/>
                <a:ea typeface="微软雅黑" panose="020B0503020204020204" charset="-122"/>
                <a:cs typeface="Courier New" panose="02070309020205020404"/>
              </a:rPr>
              <a:t>)</a:t>
            </a:r>
          </a:p>
        </p:txBody>
      </p:sp>
      <p:sp>
        <p:nvSpPr>
          <p:cNvPr id="5" name="矩形 4"/>
          <p:cNvSpPr/>
          <p:nvPr/>
        </p:nvSpPr>
        <p:spPr>
          <a:xfrm>
            <a:off x="1622639" y="2179227"/>
            <a:ext cx="476250" cy="583565"/>
          </a:xfrm>
          <a:prstGeom prst="rect">
            <a:avLst/>
          </a:prstGeom>
        </p:spPr>
        <p:txBody>
          <a:bodyPr wrap="none">
            <a:spAutoFit/>
          </a:bodyPr>
          <a:lstStyle/>
          <a:p>
            <a:pPr lvl="0" defTabSz="1088390"/>
            <a:r>
              <a:rPr lang="en-US" altLang="zh-CN" sz="3200" b="1" dirty="0" smtClean="0">
                <a:solidFill>
                  <a:srgbClr val="C00000"/>
                </a:solidFill>
                <a:latin typeface="Times New Roman" panose="02020603050405020304"/>
                <a:ea typeface="华文细黑" panose="02010600040101010101" pitchFamily="2" charset="-122"/>
                <a:cs typeface="Times New Roman" panose="02020603050405020304"/>
              </a:rPr>
              <a:t>D</a:t>
            </a:r>
            <a:endParaRPr lang="zh-CN" altLang="en-US" sz="3200" b="1" dirty="0">
              <a:solidFill>
                <a:srgbClr val="C00000"/>
              </a:solidFill>
              <a:latin typeface="Times New Roman" panose="02020603050405020304"/>
              <a:ea typeface="华文细黑" panose="02010600040101010101" pitchFamily="2" charset="-122"/>
              <a:cs typeface="Times New Roman" panose="02020603050405020304"/>
            </a:endParaRPr>
          </a:p>
        </p:txBody>
      </p:sp>
      <p:pic>
        <p:nvPicPr>
          <p:cNvPr id="10242" name="Picture 2" descr="RJ22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4905" y="163830"/>
            <a:ext cx="7160895" cy="364617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对象 1"/>
          <p:cNvGraphicFramePr>
            <a:graphicFrameLocks noChangeAspect="1"/>
          </p:cNvGraphicFramePr>
          <p:nvPr/>
        </p:nvGraphicFramePr>
        <p:xfrm>
          <a:off x="222865" y="3911947"/>
          <a:ext cx="11360785" cy="2540000"/>
        </p:xfrm>
        <a:graphic>
          <a:graphicData uri="http://schemas.openxmlformats.org/presentationml/2006/ole">
            <mc:AlternateContent xmlns:mc="http://schemas.openxmlformats.org/markup-compatibility/2006">
              <mc:Choice xmlns:v="urn:schemas-microsoft-com:vml" Requires="v">
                <p:oleObj spid="_x0000_s2050" name="Document" r:id="rId4" imgW="11493500" imgH="2578100" progId="Word.Document.8">
                  <p:embed/>
                </p:oleObj>
              </mc:Choice>
              <mc:Fallback>
                <p:oleObj name="Document" r:id="rId4" imgW="11493500" imgH="2578100" progId="Word.Document.8">
                  <p:embed/>
                  <p:pic>
                    <p:nvPicPr>
                      <p:cNvPr id="2" name="对象 1"/>
                      <p:cNvPicPr/>
                      <p:nvPr/>
                    </p:nvPicPr>
                    <p:blipFill>
                      <a:blip r:embed="rId5"/>
                      <a:stretch>
                        <a:fillRect/>
                      </a:stretch>
                    </p:blipFill>
                    <p:spPr>
                      <a:xfrm>
                        <a:off x="222865" y="3911947"/>
                        <a:ext cx="11360785" cy="2540000"/>
                      </a:xfrm>
                      <a:prstGeom prst="rect">
                        <a:avLst/>
                      </a:prstGeom>
                    </p:spPr>
                  </p:pic>
                </p:oleObj>
              </mc:Fallback>
            </mc:AlternateContent>
          </a:graphicData>
        </a:graphic>
      </p:graphicFrame>
    </p:spTree>
    <p:extLst>
      <p:ext uri="{BB962C8B-B14F-4D97-AF65-F5344CB8AC3E}">
        <p14:creationId xmlns:p14="http://schemas.microsoft.com/office/powerpoint/2010/main" val="1557568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p:cNvGraphicFramePr>
            <a:graphicFrameLocks noChangeAspect="1"/>
          </p:cNvGraphicFramePr>
          <p:nvPr/>
        </p:nvGraphicFramePr>
        <p:xfrm>
          <a:off x="1481455" y="763270"/>
          <a:ext cx="9964420" cy="2588895"/>
        </p:xfrm>
        <a:graphic>
          <a:graphicData uri="http://schemas.openxmlformats.org/presentationml/2006/ole">
            <mc:AlternateContent xmlns:mc="http://schemas.openxmlformats.org/markup-compatibility/2006">
              <mc:Choice xmlns:v="urn:schemas-microsoft-com:vml" Requires="v">
                <p:oleObj spid="_x0000_s3074" name="Document" r:id="rId3" imgW="11649075" imgH="3036570" progId="Word.Document.8">
                  <p:embed/>
                </p:oleObj>
              </mc:Choice>
              <mc:Fallback>
                <p:oleObj name="Document" r:id="rId3" imgW="11649075" imgH="3036570" progId="Word.Document.8">
                  <p:embed/>
                  <p:pic>
                    <p:nvPicPr>
                      <p:cNvPr id="4" name="对象 3"/>
                      <p:cNvPicPr/>
                      <p:nvPr/>
                    </p:nvPicPr>
                    <p:blipFill>
                      <a:blip r:embed="rId4"/>
                      <a:stretch>
                        <a:fillRect/>
                      </a:stretch>
                    </p:blipFill>
                    <p:spPr>
                      <a:xfrm>
                        <a:off x="1481455" y="763270"/>
                        <a:ext cx="9964420" cy="2588895"/>
                      </a:xfrm>
                      <a:prstGeom prst="rect">
                        <a:avLst/>
                      </a:prstGeom>
                    </p:spPr>
                  </p:pic>
                </p:oleObj>
              </mc:Fallback>
            </mc:AlternateContent>
          </a:graphicData>
        </a:graphic>
      </p:graphicFrame>
      <p:pic>
        <p:nvPicPr>
          <p:cNvPr id="6" name="图片 5"/>
          <p:cNvPicPr>
            <a:picLocks noChangeAspect="1"/>
          </p:cNvPicPr>
          <p:nvPr/>
        </p:nvPicPr>
        <p:blipFill>
          <a:blip r:embed="rId5">
            <a:grayscl/>
          </a:blip>
          <a:srcRect l="12661" t="73499" r="40237"/>
          <a:stretch>
            <a:fillRect/>
          </a:stretch>
        </p:blipFill>
        <p:spPr>
          <a:xfrm>
            <a:off x="1273175" y="3768090"/>
            <a:ext cx="4861560" cy="1772920"/>
          </a:xfrm>
          <a:prstGeom prst="rect">
            <a:avLst/>
          </a:prstGeom>
        </p:spPr>
      </p:pic>
      <p:sp>
        <p:nvSpPr>
          <p:cNvPr id="7" name="文本框 6"/>
          <p:cNvSpPr txBox="1"/>
          <p:nvPr/>
        </p:nvSpPr>
        <p:spPr>
          <a:xfrm>
            <a:off x="1271905" y="916305"/>
            <a:ext cx="4064000" cy="1814830"/>
          </a:xfrm>
          <a:prstGeom prst="rect">
            <a:avLst/>
          </a:prstGeom>
          <a:noFill/>
        </p:spPr>
        <p:txBody>
          <a:bodyPr wrap="square" rtlCol="0">
            <a:spAutoFit/>
          </a:bodyPr>
          <a:lstStyle/>
          <a:p>
            <a:r>
              <a:rPr lang="zh-CN" altLang="en-US" sz="2800">
                <a:effectLst>
                  <a:outerShdw blurRad="38100" dist="38100" dir="2700000" algn="tl">
                    <a:srgbClr val="000000">
                      <a:alpha val="43137"/>
                    </a:srgbClr>
                  </a:outerShdw>
                </a:effectLst>
              </a:rPr>
              <a:t>与</a:t>
            </a:r>
          </a:p>
          <a:p>
            <a:r>
              <a:rPr lang="zh-CN" altLang="en-US" sz="2800">
                <a:effectLst>
                  <a:outerShdw blurRad="38100" dist="38100" dir="2700000" algn="tl">
                    <a:srgbClr val="000000">
                      <a:alpha val="43137"/>
                    </a:srgbClr>
                  </a:outerShdw>
                </a:effectLst>
              </a:rPr>
              <a:t>酸</a:t>
            </a:r>
          </a:p>
          <a:p>
            <a:r>
              <a:rPr lang="zh-CN" altLang="en-US" sz="2800">
                <a:effectLst>
                  <a:outerShdw blurRad="38100" dist="38100" dir="2700000" algn="tl">
                    <a:srgbClr val="000000">
                      <a:alpha val="43137"/>
                    </a:srgbClr>
                  </a:outerShdw>
                </a:effectLst>
              </a:rPr>
              <a:t>反</a:t>
            </a:r>
          </a:p>
          <a:p>
            <a:r>
              <a:rPr lang="zh-CN" altLang="en-US" sz="2800">
                <a:effectLst>
                  <a:outerShdw blurRad="38100" dist="38100" dir="2700000" algn="tl">
                    <a:srgbClr val="000000">
                      <a:alpha val="43137"/>
                    </a:srgbClr>
                  </a:outerShdw>
                </a:effectLst>
              </a:rPr>
              <a:t>应</a:t>
            </a:r>
          </a:p>
        </p:txBody>
      </p:sp>
    </p:spTree>
    <p:extLst>
      <p:ext uri="{BB962C8B-B14F-4D97-AF65-F5344CB8AC3E}">
        <p14:creationId xmlns:p14="http://schemas.microsoft.com/office/powerpoint/2010/main" val="965559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grayscl/>
          </a:blip>
          <a:srcRect l="15542" r="23821"/>
          <a:stretch>
            <a:fillRect/>
          </a:stretch>
        </p:blipFill>
        <p:spPr>
          <a:xfrm>
            <a:off x="1130300" y="1896110"/>
            <a:ext cx="5146675" cy="3577590"/>
          </a:xfrm>
          <a:prstGeom prst="rect">
            <a:avLst/>
          </a:prstGeom>
        </p:spPr>
      </p:pic>
      <p:sp>
        <p:nvSpPr>
          <p:cNvPr id="3" name="文本框 2"/>
          <p:cNvSpPr txBox="1"/>
          <p:nvPr/>
        </p:nvSpPr>
        <p:spPr>
          <a:xfrm>
            <a:off x="493395" y="564515"/>
            <a:ext cx="4064000" cy="491490"/>
          </a:xfrm>
          <a:prstGeom prst="rect">
            <a:avLst/>
          </a:prstGeom>
          <a:noFill/>
        </p:spPr>
        <p:txBody>
          <a:bodyPr wrap="square" rtlCol="0">
            <a:spAutoFit/>
          </a:bodyPr>
          <a:lstStyle/>
          <a:p>
            <a:pPr algn="l">
              <a:buClrTx/>
              <a:buSzTx/>
              <a:buFontTx/>
            </a:pPr>
            <a:r>
              <a:rPr lang="zh-CN" altLang="zh-CN" sz="2600" b="1" kern="100" dirty="0">
                <a:latin typeface="Times New Roman" panose="02020603050405020304"/>
                <a:ea typeface="黑体" panose="02010609060101010101" charset="-122"/>
                <a:cs typeface="Times New Roman" panose="02020603050405020304"/>
              </a:rPr>
              <a:t>4、制备与用途</a:t>
            </a:r>
          </a:p>
        </p:txBody>
      </p:sp>
      <p:sp>
        <p:nvSpPr>
          <p:cNvPr id="4" name="文本框 3"/>
          <p:cNvSpPr txBox="1"/>
          <p:nvPr/>
        </p:nvSpPr>
        <p:spPr>
          <a:xfrm>
            <a:off x="1875790" y="1178560"/>
            <a:ext cx="7817485" cy="460375"/>
          </a:xfrm>
          <a:prstGeom prst="rect">
            <a:avLst/>
          </a:prstGeom>
          <a:noFill/>
        </p:spPr>
        <p:txBody>
          <a:bodyPr wrap="square" rtlCol="0">
            <a:spAutoFit/>
          </a:bodyPr>
          <a:lstStyle/>
          <a:p>
            <a:r>
              <a:rPr lang="zh-CN" altLang="en-US" sz="2400" b="1"/>
              <a:t>高炉炼铁：焦炭还原氧化铁</a:t>
            </a:r>
          </a:p>
        </p:txBody>
      </p:sp>
    </p:spTree>
    <p:extLst>
      <p:ext uri="{BB962C8B-B14F-4D97-AF65-F5344CB8AC3E}">
        <p14:creationId xmlns:p14="http://schemas.microsoft.com/office/powerpoint/2010/main" val="396890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8445" y="2006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二、铁的氧化物</a:t>
            </a:r>
          </a:p>
        </p:txBody>
      </p:sp>
      <p:sp>
        <p:nvSpPr>
          <p:cNvPr id="5" name="矩形 4"/>
          <p:cNvSpPr/>
          <p:nvPr/>
        </p:nvSpPr>
        <p:spPr>
          <a:xfrm>
            <a:off x="260418" y="829766"/>
            <a:ext cx="11654075" cy="647332"/>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1</a:t>
            </a:r>
            <a:r>
              <a:rPr lang="en-US" altLang="zh-CN" sz="2600" kern="100" dirty="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铁氧化物的物理性质</a:t>
            </a:r>
            <a:endParaRPr lang="zh-CN" altLang="zh-CN" sz="1050" kern="100" dirty="0">
              <a:effectLst/>
              <a:latin typeface="宋体" panose="02010600030101010101" pitchFamily="2" charset="-122"/>
              <a:cs typeface="Courier New" panose="02070309020205020404"/>
            </a:endParaRPr>
          </a:p>
        </p:txBody>
      </p:sp>
      <p:graphicFrame>
        <p:nvGraphicFramePr>
          <p:cNvPr id="6" name="表格 5"/>
          <p:cNvGraphicFramePr>
            <a:graphicFrameLocks noGrp="1"/>
          </p:cNvGraphicFramePr>
          <p:nvPr/>
        </p:nvGraphicFramePr>
        <p:xfrm>
          <a:off x="1079698" y="1609328"/>
          <a:ext cx="10153126" cy="2971800"/>
        </p:xfrm>
        <a:graphic>
          <a:graphicData uri="http://schemas.openxmlformats.org/drawingml/2006/table">
            <a:tbl>
              <a:tblPr/>
              <a:tblGrid>
                <a:gridCol w="2121548">
                  <a:extLst>
                    <a:ext uri="{9D8B030D-6E8A-4147-A177-3AD203B41FA5}">
                      <a16:colId xmlns:a16="http://schemas.microsoft.com/office/drawing/2014/main" val="20000"/>
                    </a:ext>
                  </a:extLst>
                </a:gridCol>
                <a:gridCol w="2955015">
                  <a:extLst>
                    <a:ext uri="{9D8B030D-6E8A-4147-A177-3AD203B41FA5}">
                      <a16:colId xmlns:a16="http://schemas.microsoft.com/office/drawing/2014/main" val="20001"/>
                    </a:ext>
                  </a:extLst>
                </a:gridCol>
                <a:gridCol w="2500397">
                  <a:extLst>
                    <a:ext uri="{9D8B030D-6E8A-4147-A177-3AD203B41FA5}">
                      <a16:colId xmlns:a16="http://schemas.microsoft.com/office/drawing/2014/main" val="20002"/>
                    </a:ext>
                  </a:extLst>
                </a:gridCol>
                <a:gridCol w="2576166">
                  <a:extLst>
                    <a:ext uri="{9D8B030D-6E8A-4147-A177-3AD203B41FA5}">
                      <a16:colId xmlns:a16="http://schemas.microsoft.com/office/drawing/2014/main" val="20003"/>
                    </a:ext>
                  </a:extLst>
                </a:gridCol>
              </a:tblGrid>
              <a:tr h="590465">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化学式</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ea typeface="微软雅黑" panose="020B0503020204020204" charset="-122"/>
                          <a:cs typeface="Courier New" panose="02070309020205020404"/>
                        </a:rPr>
                        <a:t>FeO</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ea typeface="微软雅黑" panose="020B0503020204020204" charset="-122"/>
                          <a:cs typeface="Courier New" panose="02070309020205020404"/>
                        </a:rPr>
                        <a:t>Fe</a:t>
                      </a:r>
                      <a:r>
                        <a:rPr lang="en-US" sz="2600" kern="100" baseline="-25000">
                          <a:effectLst/>
                          <a:latin typeface="Times New Roman" panose="02020603050405020304"/>
                          <a:ea typeface="微软雅黑" panose="020B0503020204020204" charset="-122"/>
                          <a:cs typeface="Courier New" panose="02070309020205020404"/>
                        </a:rPr>
                        <a:t>2</a:t>
                      </a:r>
                      <a:r>
                        <a:rPr lang="en-US" sz="2600" kern="100">
                          <a:effectLst/>
                          <a:latin typeface="Times New Roman" panose="02020603050405020304"/>
                          <a:ea typeface="微软雅黑" panose="020B0503020204020204" charset="-122"/>
                          <a:cs typeface="Courier New" panose="02070309020205020404"/>
                        </a:rPr>
                        <a:t>O</a:t>
                      </a:r>
                      <a:r>
                        <a:rPr lang="en-US" sz="2600" kern="100" baseline="-25000">
                          <a:effectLst/>
                          <a:latin typeface="Times New Roman" panose="02020603050405020304"/>
                          <a:ea typeface="微软雅黑" panose="020B0503020204020204" charset="-122"/>
                          <a:cs typeface="Courier New" panose="02070309020205020404"/>
                        </a:rPr>
                        <a:t>3</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ea typeface="微软雅黑" panose="020B0503020204020204" charset="-122"/>
                          <a:cs typeface="Courier New" panose="02070309020205020404"/>
                        </a:rPr>
                        <a:t>Fe</a:t>
                      </a:r>
                      <a:r>
                        <a:rPr lang="en-US" sz="2600" kern="100" baseline="-25000">
                          <a:effectLst/>
                          <a:latin typeface="Times New Roman" panose="02020603050405020304"/>
                          <a:ea typeface="微软雅黑" panose="020B0503020204020204" charset="-122"/>
                          <a:cs typeface="Courier New" panose="02070309020205020404"/>
                        </a:rPr>
                        <a:t>3</a:t>
                      </a:r>
                      <a:r>
                        <a:rPr lang="en-US" sz="2600" kern="100">
                          <a:effectLst/>
                          <a:latin typeface="Times New Roman" panose="02020603050405020304"/>
                          <a:ea typeface="微软雅黑" panose="020B0503020204020204" charset="-122"/>
                          <a:cs typeface="Courier New" panose="02070309020205020404"/>
                        </a:rPr>
                        <a:t>O</a:t>
                      </a:r>
                      <a:r>
                        <a:rPr lang="en-US" sz="2600" kern="100" baseline="-25000">
                          <a:effectLst/>
                          <a:latin typeface="Times New Roman" panose="02020603050405020304"/>
                          <a:ea typeface="微软雅黑" panose="020B0503020204020204" charset="-122"/>
                          <a:cs typeface="Courier New" panose="02070309020205020404"/>
                        </a:rPr>
                        <a:t>4</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0465">
                <a:tc>
                  <a:txBody>
                    <a:bodyPr/>
                    <a:lstStyle/>
                    <a:p>
                      <a:pPr algn="ctr" defTabSz="0">
                        <a:lnSpc>
                          <a:spcPct val="150000"/>
                        </a:lnSpc>
                        <a:spcAft>
                          <a:spcPts val="0"/>
                        </a:spcAft>
                        <a:tabLst>
                          <a:tab pos="2700655" algn="l"/>
                        </a:tabLst>
                      </a:pPr>
                      <a:r>
                        <a:rPr lang="zh-CN" sz="2600" kern="100" dirty="0">
                          <a:effectLst/>
                          <a:latin typeface="Times New Roman" panose="02020603050405020304"/>
                          <a:ea typeface="微软雅黑" panose="020B0503020204020204" charset="-122"/>
                          <a:cs typeface="Times New Roman" panose="02020603050405020304"/>
                        </a:rPr>
                        <a:t>俗称</a:t>
                      </a:r>
                      <a:endParaRPr lang="zh-CN" sz="2600" kern="100" dirty="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dirty="0">
                          <a:effectLst/>
                          <a:latin typeface="Times New Roman" panose="02020603050405020304"/>
                          <a:cs typeface="Courier New" panose="02070309020205020404"/>
                        </a:rPr>
                        <a:t> </a:t>
                      </a:r>
                      <a:endParaRPr lang="zh-CN" sz="2600" kern="100" dirty="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dirty="0">
                          <a:effectLst/>
                          <a:latin typeface="Times New Roman" panose="02020603050405020304"/>
                          <a:ea typeface="微软雅黑" panose="020B0503020204020204" charset="-122"/>
                          <a:cs typeface="Courier New" panose="02070309020205020404"/>
                        </a:rPr>
                        <a:t> </a:t>
                      </a:r>
                      <a:endParaRPr lang="zh-CN" sz="2600" kern="100" dirty="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0465">
                <a:tc>
                  <a:txBody>
                    <a:bodyPr/>
                    <a:lstStyle/>
                    <a:p>
                      <a:pPr algn="ctr" defTabSz="0">
                        <a:lnSpc>
                          <a:spcPct val="150000"/>
                        </a:lnSpc>
                        <a:spcAft>
                          <a:spcPts val="0"/>
                        </a:spcAft>
                        <a:tabLst>
                          <a:tab pos="2700655" algn="l"/>
                        </a:tabLst>
                      </a:pPr>
                      <a:r>
                        <a:rPr lang="zh-CN" sz="2600" kern="100" dirty="0">
                          <a:effectLst/>
                          <a:latin typeface="Times New Roman" panose="02020603050405020304"/>
                          <a:ea typeface="微软雅黑" panose="020B0503020204020204" charset="-122"/>
                          <a:cs typeface="Times New Roman" panose="02020603050405020304"/>
                        </a:rPr>
                        <a:t>色态</a:t>
                      </a:r>
                      <a:endParaRPr lang="zh-CN" sz="2600" kern="100" dirty="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黑色粉末</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黑色晶体</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0465">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水溶性</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ea typeface="微软雅黑" panose="020B0503020204020204" charset="-122"/>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0465">
                <a:tc>
                  <a:txBody>
                    <a:bodyPr/>
                    <a:lstStyle/>
                    <a:p>
                      <a:pPr algn="ctr" defTabSz="0">
                        <a:lnSpc>
                          <a:spcPct val="150000"/>
                        </a:lnSpc>
                        <a:spcAft>
                          <a:spcPts val="0"/>
                        </a:spcAft>
                        <a:tabLst>
                          <a:tab pos="2700655" algn="l"/>
                        </a:tabLst>
                      </a:pPr>
                      <a:r>
                        <a:rPr lang="zh-CN" sz="2600" kern="100">
                          <a:effectLst/>
                          <a:latin typeface="Times New Roman" panose="02020603050405020304"/>
                          <a:ea typeface="微软雅黑" panose="020B0503020204020204" charset="-122"/>
                          <a:cs typeface="Times New Roman" panose="02020603050405020304"/>
                        </a:rPr>
                        <a:t>铁的价态</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a:effectLst/>
                          <a:latin typeface="Times New Roman" panose="02020603050405020304"/>
                          <a:cs typeface="Courier New" panose="02070309020205020404"/>
                        </a:rPr>
                        <a:t> </a:t>
                      </a:r>
                      <a:endParaRPr lang="zh-CN" sz="2600" kern="10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en-US" sz="2600" kern="100" dirty="0">
                          <a:effectLst/>
                          <a:latin typeface="Times New Roman" panose="02020603050405020304"/>
                          <a:ea typeface="微软雅黑" panose="020B0503020204020204" charset="-122"/>
                          <a:cs typeface="Courier New" panose="02070309020205020404"/>
                        </a:rPr>
                        <a:t> </a:t>
                      </a:r>
                      <a:endParaRPr lang="zh-CN" sz="2600" kern="100" dirty="0">
                        <a:effectLst/>
                        <a:latin typeface="宋体" panose="02010600030101010101" pitchFamily="2" charset="-122"/>
                        <a:cs typeface="Courier New" panose="02070309020205020404"/>
                      </a:endParaRPr>
                    </a:p>
                  </a:txBody>
                  <a:tcPr marL="32639" marR="32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矩形 6"/>
          <p:cNvSpPr/>
          <p:nvPr/>
        </p:nvSpPr>
        <p:spPr>
          <a:xfrm>
            <a:off x="6912401" y="2323828"/>
            <a:ext cx="851515" cy="492443"/>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铁红</a:t>
            </a:r>
            <a:endParaRPr lang="zh-CN" altLang="en-US" sz="2600" dirty="0"/>
          </a:p>
        </p:txBody>
      </p:sp>
      <p:sp>
        <p:nvSpPr>
          <p:cNvPr id="8" name="矩形 7"/>
          <p:cNvSpPr/>
          <p:nvPr/>
        </p:nvSpPr>
        <p:spPr>
          <a:xfrm>
            <a:off x="8974041" y="2276872"/>
            <a:ext cx="1851789"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磁性氧化铁</a:t>
            </a:r>
            <a:endParaRPr lang="zh-CN" altLang="en-US" sz="2600" dirty="0"/>
          </a:p>
        </p:txBody>
      </p:sp>
      <p:sp>
        <p:nvSpPr>
          <p:cNvPr id="9" name="矩形 8"/>
          <p:cNvSpPr/>
          <p:nvPr/>
        </p:nvSpPr>
        <p:spPr>
          <a:xfrm>
            <a:off x="6455246" y="2889601"/>
            <a:ext cx="1851789"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红棕色粉末</a:t>
            </a:r>
            <a:endParaRPr lang="zh-CN" altLang="en-US" sz="2600" dirty="0"/>
          </a:p>
        </p:txBody>
      </p:sp>
      <p:sp>
        <p:nvSpPr>
          <p:cNvPr id="10" name="矩形 9"/>
          <p:cNvSpPr/>
          <p:nvPr/>
        </p:nvSpPr>
        <p:spPr>
          <a:xfrm>
            <a:off x="3934966" y="3475043"/>
            <a:ext cx="1518364"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不溶于水</a:t>
            </a:r>
            <a:endParaRPr lang="zh-CN" altLang="en-US" sz="2600" dirty="0"/>
          </a:p>
        </p:txBody>
      </p:sp>
      <p:sp>
        <p:nvSpPr>
          <p:cNvPr id="11" name="矩形 10"/>
          <p:cNvSpPr/>
          <p:nvPr/>
        </p:nvSpPr>
        <p:spPr>
          <a:xfrm>
            <a:off x="6593066" y="3479104"/>
            <a:ext cx="1518364" cy="492443"/>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不溶于水</a:t>
            </a:r>
            <a:endParaRPr lang="zh-CN" altLang="en-US" sz="2600" dirty="0"/>
          </a:p>
        </p:txBody>
      </p:sp>
      <p:sp>
        <p:nvSpPr>
          <p:cNvPr id="12" name="矩形 11"/>
          <p:cNvSpPr/>
          <p:nvPr/>
        </p:nvSpPr>
        <p:spPr>
          <a:xfrm>
            <a:off x="9179024" y="3466578"/>
            <a:ext cx="1518364" cy="492443"/>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不溶于水</a:t>
            </a:r>
            <a:endParaRPr lang="zh-CN" altLang="en-US" sz="2600" dirty="0"/>
          </a:p>
        </p:txBody>
      </p:sp>
      <p:sp>
        <p:nvSpPr>
          <p:cNvPr id="13" name="矩形 12"/>
          <p:cNvSpPr/>
          <p:nvPr/>
        </p:nvSpPr>
        <p:spPr>
          <a:xfrm>
            <a:off x="4066456" y="4054255"/>
            <a:ext cx="1018227"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价</a:t>
            </a:r>
            <a:endParaRPr lang="zh-CN" altLang="en-US" sz="2600" dirty="0"/>
          </a:p>
        </p:txBody>
      </p:sp>
      <p:sp>
        <p:nvSpPr>
          <p:cNvPr id="14" name="矩形 13"/>
          <p:cNvSpPr/>
          <p:nvPr/>
        </p:nvSpPr>
        <p:spPr>
          <a:xfrm>
            <a:off x="6864653" y="4052020"/>
            <a:ext cx="1018227"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3</a:t>
            </a:r>
            <a:r>
              <a:rPr lang="zh-CN" altLang="zh-CN" sz="2600" dirty="0">
                <a:solidFill>
                  <a:srgbClr val="C00000"/>
                </a:solidFill>
                <a:latin typeface="Times New Roman" panose="02020603050405020304"/>
                <a:ea typeface="微软雅黑" panose="020B0503020204020204" charset="-122"/>
                <a:cs typeface="Times New Roman" panose="02020603050405020304"/>
              </a:rPr>
              <a:t>价</a:t>
            </a:r>
            <a:endParaRPr lang="zh-CN" altLang="en-US" sz="2600" dirty="0"/>
          </a:p>
        </p:txBody>
      </p:sp>
      <p:sp>
        <p:nvSpPr>
          <p:cNvPr id="15" name="矩形 14"/>
          <p:cNvSpPr/>
          <p:nvPr/>
        </p:nvSpPr>
        <p:spPr>
          <a:xfrm>
            <a:off x="8866018" y="4052020"/>
            <a:ext cx="2185214"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价、＋</a:t>
            </a:r>
            <a:r>
              <a:rPr lang="en-US" altLang="zh-CN" sz="2600" dirty="0">
                <a:solidFill>
                  <a:srgbClr val="C00000"/>
                </a:solidFill>
                <a:latin typeface="Times New Roman" panose="02020603050405020304"/>
                <a:ea typeface="微软雅黑" panose="020B0503020204020204" charset="-122"/>
              </a:rPr>
              <a:t>3</a:t>
            </a:r>
            <a:r>
              <a:rPr lang="zh-CN" altLang="zh-CN" sz="2600" dirty="0">
                <a:solidFill>
                  <a:srgbClr val="C00000"/>
                </a:solidFill>
                <a:latin typeface="Times New Roman" panose="02020603050405020304"/>
                <a:ea typeface="微软雅黑" panose="020B0503020204020204" charset="-122"/>
                <a:cs typeface="Times New Roman" panose="02020603050405020304"/>
              </a:rPr>
              <a:t>价</a:t>
            </a:r>
            <a:endParaRPr lang="zh-CN" altLang="en-US" sz="2600" dirty="0"/>
          </a:p>
        </p:txBody>
      </p:sp>
      <p:sp>
        <p:nvSpPr>
          <p:cNvPr id="16" name="文本框 15"/>
          <p:cNvSpPr txBox="1"/>
          <p:nvPr/>
        </p:nvSpPr>
        <p:spPr>
          <a:xfrm>
            <a:off x="3556000" y="4633278"/>
            <a:ext cx="5080000" cy="368300"/>
          </a:xfrm>
          <a:prstGeom prst="rect">
            <a:avLst/>
          </a:prstGeom>
        </p:spPr>
        <p:txBody>
          <a:bodyPr>
            <a:spAutoFit/>
          </a:bodyPr>
          <a:lstStyle/>
          <a:p>
            <a:r>
              <a:rPr lang="zh-CN" altLang="en-US" b="1">
                <a:solidFill>
                  <a:srgbClr val="FF0000"/>
                </a:solidFill>
                <a:latin typeface="微软雅黑" panose="020B0503020204020204" charset="-122"/>
                <a:ea typeface="微软雅黑" panose="020B0503020204020204" charset="-122"/>
              </a:rPr>
              <a:t>瓷器制作中使釉呈绿色</a:t>
            </a:r>
          </a:p>
        </p:txBody>
      </p:sp>
      <p:sp>
        <p:nvSpPr>
          <p:cNvPr id="17" name="文本框 16"/>
          <p:cNvSpPr txBox="1"/>
          <p:nvPr/>
        </p:nvSpPr>
        <p:spPr>
          <a:xfrm>
            <a:off x="6152515" y="1139508"/>
            <a:ext cx="5080000" cy="368300"/>
          </a:xfrm>
          <a:prstGeom prst="rect">
            <a:avLst/>
          </a:prstGeom>
        </p:spPr>
        <p:txBody>
          <a:bodyPr>
            <a:spAutoFit/>
          </a:bodyPr>
          <a:lstStyle/>
          <a:p>
            <a:r>
              <a:rPr lang="zh-CN" altLang="en-US"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涂料、油漆的红色颜料</a:t>
            </a:r>
          </a:p>
        </p:txBody>
      </p:sp>
      <p:sp>
        <p:nvSpPr>
          <p:cNvPr id="18" name="文本框 17"/>
          <p:cNvSpPr txBox="1"/>
          <p:nvPr/>
        </p:nvSpPr>
        <p:spPr>
          <a:xfrm>
            <a:off x="9043035" y="4637088"/>
            <a:ext cx="5080000" cy="337185"/>
          </a:xfrm>
          <a:prstGeom prst="rect">
            <a:avLst/>
          </a:prstGeom>
        </p:spPr>
        <p:txBody>
          <a:bodyPr>
            <a:spAutoFit/>
          </a:bodyPr>
          <a:lstStyle/>
          <a:p>
            <a:r>
              <a:rPr lang="zh-CN" altLang="en-US" sz="16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硒鼓，烤蓝</a:t>
            </a:r>
          </a:p>
        </p:txBody>
      </p:sp>
    </p:spTree>
    <p:extLst>
      <p:ext uri="{BB962C8B-B14F-4D97-AF65-F5344CB8AC3E}">
        <p14:creationId xmlns:p14="http://schemas.microsoft.com/office/powerpoint/2010/main" val="4106626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4028" y="757874"/>
            <a:ext cx="11654075" cy="680085"/>
          </a:xfrm>
          <a:prstGeom prst="rect">
            <a:avLst/>
          </a:prstGeom>
        </p:spPr>
        <p:txBody>
          <a:bodyPr wrap="square" lIns="121898" tIns="60948" rIns="121898" bIns="60948">
            <a:spAutoFit/>
          </a:bodyPr>
          <a:lstStyle/>
          <a:p>
            <a:pPr algn="just" defTabSz="0">
              <a:lnSpc>
                <a:spcPct val="14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2</a:t>
            </a:r>
            <a:r>
              <a:rPr lang="en-US" altLang="zh-CN" sz="2600" b="1" kern="100" dirty="0">
                <a:latin typeface="Times New Roman" panose="02020603050405020304"/>
                <a:ea typeface="黑体" panose="02010609060101010101"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铁氧化物的化学性质</a:t>
            </a:r>
            <a:endParaRPr lang="zh-CN" altLang="zh-CN" sz="1050" kern="100" dirty="0">
              <a:effectLst/>
              <a:latin typeface="宋体" panose="02010600030101010101" pitchFamily="2" charset="-122"/>
              <a:cs typeface="Courier New" panose="02070309020205020404"/>
            </a:endParaRPr>
          </a:p>
        </p:txBody>
      </p:sp>
      <p:sp>
        <p:nvSpPr>
          <p:cNvPr id="6" name="矩形 5"/>
          <p:cNvSpPr/>
          <p:nvPr/>
        </p:nvSpPr>
        <p:spPr>
          <a:xfrm>
            <a:off x="446843" y="1327518"/>
            <a:ext cx="11397613" cy="4798695"/>
          </a:xfrm>
          <a:prstGeom prst="rect">
            <a:avLst/>
          </a:prstGeom>
        </p:spPr>
        <p:txBody>
          <a:bodyPr wrap="square" lIns="121898" tIns="60948" rIns="121898" bIns="60948">
            <a:spAutoFit/>
          </a:bodyPr>
          <a:lstStyle/>
          <a:p>
            <a:pPr algn="just" defTabSz="0">
              <a:lnSpc>
                <a:spcPct val="14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en-US" altLang="zh-CN" sz="2600" kern="100" dirty="0" err="1">
                <a:latin typeface="Times New Roman" panose="02020603050405020304"/>
                <a:ea typeface="微软雅黑" panose="020B0503020204020204" charset="-122"/>
                <a:cs typeface="Courier New" panose="02070309020205020404"/>
              </a:rPr>
              <a:t>FeO</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分别与盐酸反应的离子方程式：</a:t>
            </a:r>
            <a:endParaRPr lang="zh-CN" altLang="zh-CN" sz="1050" kern="100" dirty="0">
              <a:latin typeface="宋体" panose="02010600030101010101" pitchFamily="2" charset="-122"/>
              <a:cs typeface="Courier New" panose="02070309020205020404"/>
            </a:endParaRPr>
          </a:p>
          <a:p>
            <a:pPr algn="just" defTabSz="0">
              <a:lnSpc>
                <a:spcPct val="14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________________________________</a:t>
            </a:r>
            <a:r>
              <a:rPr lang="zh-CN" altLang="zh-CN" sz="2600" kern="100" dirty="0" smtClean="0">
                <a:latin typeface="Times New Roman" panose="02020603050405020304"/>
                <a:ea typeface="微软雅黑" panose="020B0503020204020204" charset="-122"/>
                <a:cs typeface="Times New Roman" panose="02020603050405020304"/>
              </a:rPr>
              <a:t>、</a:t>
            </a:r>
            <a:r>
              <a:rPr lang="en-US" altLang="zh-CN" sz="2600" kern="100" dirty="0" smtClean="0">
                <a:latin typeface="Times New Roman" panose="02020603050405020304"/>
                <a:ea typeface="微软雅黑" panose="020B0503020204020204" charset="-122"/>
                <a:cs typeface="Courier New" panose="02070309020205020404"/>
              </a:rPr>
              <a:t>________________________________</a:t>
            </a:r>
            <a:r>
              <a:rPr lang="zh-CN" altLang="zh-CN" sz="2600" kern="100" dirty="0" smtClean="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4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a:t>
            </a:r>
            <a:r>
              <a:rPr lang="en-US" altLang="zh-CN" sz="2600" kern="100" dirty="0" err="1">
                <a:latin typeface="Times New Roman" panose="02020603050405020304"/>
                <a:ea typeface="微软雅黑" panose="020B0503020204020204" charset="-122"/>
                <a:cs typeface="Courier New" panose="02070309020205020404"/>
              </a:rPr>
              <a:t>FeO</a:t>
            </a:r>
            <a:r>
              <a:rPr lang="zh-CN" altLang="zh-CN" sz="2600" kern="100" dirty="0">
                <a:latin typeface="Times New Roman" panose="02020603050405020304"/>
                <a:ea typeface="微软雅黑" panose="020B0503020204020204" charset="-122"/>
                <a:cs typeface="Times New Roman" panose="02020603050405020304"/>
              </a:rPr>
              <a:t>与稀硝酸反应的化学方程式：</a:t>
            </a:r>
            <a:endParaRPr lang="zh-CN" altLang="zh-CN" sz="1050" kern="100" dirty="0">
              <a:latin typeface="宋体" panose="02010600030101010101" pitchFamily="2" charset="-122"/>
              <a:cs typeface="Courier New" panose="02070309020205020404"/>
            </a:endParaRPr>
          </a:p>
          <a:p>
            <a:pPr algn="just" defTabSz="0">
              <a:lnSpc>
                <a:spcPct val="14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__________________________________________________________</a:t>
            </a:r>
            <a:r>
              <a:rPr lang="zh-CN" altLang="zh-CN" sz="2600" kern="100" dirty="0" smtClean="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4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(3)</a:t>
            </a:r>
            <a:r>
              <a:rPr lang="en-US" altLang="zh-CN" sz="2600" kern="100" dirty="0" err="1">
                <a:latin typeface="Times New Roman" panose="02020603050405020304"/>
                <a:ea typeface="微软雅黑" panose="020B0503020204020204" charset="-122"/>
                <a:cs typeface="Courier New" panose="02070309020205020404"/>
              </a:rPr>
              <a:t>FeO</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分别与</a:t>
            </a:r>
            <a:r>
              <a:rPr lang="en-US" altLang="zh-CN" sz="2600" kern="100" dirty="0">
                <a:latin typeface="Times New Roman" panose="02020603050405020304"/>
                <a:ea typeface="微软雅黑" panose="020B0503020204020204" charset="-122"/>
                <a:cs typeface="Courier New" panose="02070309020205020404"/>
              </a:rPr>
              <a:t>HI</a:t>
            </a:r>
            <a:r>
              <a:rPr lang="zh-CN" altLang="zh-CN" sz="2600" kern="100" dirty="0">
                <a:latin typeface="Times New Roman" panose="02020603050405020304"/>
                <a:ea typeface="微软雅黑" panose="020B0503020204020204" charset="-122"/>
                <a:cs typeface="Times New Roman" panose="02020603050405020304"/>
              </a:rPr>
              <a:t>溶液反应的化学方程式</a:t>
            </a:r>
            <a:r>
              <a:rPr lang="zh-CN" altLang="zh-CN" sz="2600" kern="100" dirty="0" smtClean="0">
                <a:latin typeface="Times New Roman" panose="02020603050405020304"/>
                <a:ea typeface="微软雅黑" panose="020B0503020204020204" charset="-122"/>
                <a:cs typeface="Times New Roman" panose="02020603050405020304"/>
              </a:rPr>
              <a:t>：</a:t>
            </a:r>
            <a:endParaRPr lang="en-US" altLang="zh-CN" sz="2600" kern="100" dirty="0" smtClean="0">
              <a:latin typeface="Times New Roman" panose="02020603050405020304"/>
              <a:ea typeface="微软雅黑" panose="020B0503020204020204" charset="-122"/>
              <a:cs typeface="Times New Roman" panose="02020603050405020304"/>
            </a:endParaRPr>
          </a:p>
          <a:p>
            <a:pPr algn="just" defTabSz="0">
              <a:lnSpc>
                <a:spcPct val="14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________________________________</a:t>
            </a:r>
            <a:r>
              <a:rPr lang="zh-CN" altLang="zh-CN" sz="2600" kern="100" dirty="0" smtClean="0">
                <a:latin typeface="Times New Roman" panose="02020603050405020304"/>
                <a:ea typeface="微软雅黑" panose="020B0503020204020204" charset="-122"/>
                <a:cs typeface="Times New Roman" panose="02020603050405020304"/>
              </a:rPr>
              <a:t>、</a:t>
            </a:r>
            <a:r>
              <a:rPr lang="en-US" altLang="zh-CN" sz="2600" kern="100" dirty="0" smtClean="0">
                <a:latin typeface="Times New Roman" panose="02020603050405020304"/>
                <a:ea typeface="微软雅黑" panose="020B0503020204020204" charset="-122"/>
                <a:cs typeface="Courier New" panose="02070309020205020404"/>
              </a:rPr>
              <a:t>Fe</a:t>
            </a:r>
            <a:r>
              <a:rPr lang="en-US" altLang="zh-CN" sz="2600" kern="100" baseline="-25000" dirty="0" smtClean="0">
                <a:latin typeface="Times New Roman" panose="02020603050405020304"/>
                <a:ea typeface="微软雅黑" panose="020B0503020204020204" charset="-122"/>
                <a:cs typeface="Courier New" panose="02070309020205020404"/>
              </a:rPr>
              <a:t>2</a:t>
            </a:r>
            <a:r>
              <a:rPr lang="en-US" altLang="zh-CN" sz="2600" kern="100" dirty="0" smtClean="0">
                <a:latin typeface="Times New Roman" panose="02020603050405020304"/>
                <a:ea typeface="微软雅黑" panose="020B0503020204020204" charset="-122"/>
                <a:cs typeface="Courier New" panose="02070309020205020404"/>
              </a:rPr>
              <a:t>O</a:t>
            </a:r>
            <a:r>
              <a:rPr lang="en-US" altLang="zh-CN" sz="2600" kern="100" baseline="-25000" dirty="0" smtClean="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6HI</a:t>
            </a:r>
            <a:r>
              <a:rPr lang="en-US" altLang="zh-CN" sz="2600" kern="100" spc="-80" dirty="0">
                <a:latin typeface="Times New Roman" panose="02020603050405020304"/>
                <a:ea typeface="微软雅黑" panose="020B0503020204020204" charset="-122"/>
                <a:cs typeface="Courier New" panose="02070309020205020404"/>
              </a:rPr>
              <a:t>==</a:t>
            </a:r>
            <a:r>
              <a:rPr lang="en-US" altLang="zh-CN" sz="2600" kern="100" dirty="0">
                <a:latin typeface="Times New Roman" panose="02020603050405020304"/>
                <a:ea typeface="微软雅黑" panose="020B0503020204020204" charset="-122"/>
                <a:cs typeface="Courier New" panose="02070309020205020404"/>
              </a:rPr>
              <a:t>=2FeI</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I</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3H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O</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50000"/>
              </a:lnSpc>
              <a:spcAft>
                <a:spcPts val="0"/>
              </a:spcAft>
              <a:tabLst>
                <a:tab pos="2700655" algn="l"/>
              </a:tabLst>
            </a:pPr>
            <a:endParaRPr lang="en-US" altLang="zh-CN" sz="2600" kern="100" dirty="0" smtClean="0">
              <a:latin typeface="Times New Roman" panose="02020603050405020304"/>
              <a:ea typeface="微软雅黑" panose="020B0503020204020204" charset="-122"/>
              <a:cs typeface="Courier New" panose="02070309020205020404"/>
            </a:endParaRPr>
          </a:p>
          <a:p>
            <a:pPr algn="just" defTabSz="0">
              <a:lnSpc>
                <a:spcPct val="14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a:t>
            </a:r>
            <a:r>
              <a:rPr lang="en-US" altLang="zh-CN" sz="2600" kern="100" dirty="0">
                <a:latin typeface="Times New Roman" panose="02020603050405020304"/>
                <a:ea typeface="微软雅黑" panose="020B0503020204020204" charset="-122"/>
                <a:cs typeface="Courier New" panose="02070309020205020404"/>
              </a:rPr>
              <a:t>4)</a:t>
            </a:r>
            <a:r>
              <a:rPr lang="en-US" altLang="zh-CN" sz="2600" kern="100" dirty="0" err="1">
                <a:latin typeface="Times New Roman" panose="02020603050405020304"/>
                <a:ea typeface="微软雅黑" panose="020B0503020204020204" charset="-122"/>
                <a:cs typeface="Courier New" panose="02070309020205020404"/>
              </a:rPr>
              <a:t>FeO</a:t>
            </a:r>
            <a:r>
              <a:rPr lang="zh-CN" altLang="zh-CN" sz="2600" kern="100" dirty="0">
                <a:latin typeface="Times New Roman" panose="02020603050405020304"/>
                <a:ea typeface="微软雅黑" panose="020B0503020204020204" charset="-122"/>
                <a:cs typeface="Times New Roman" panose="02020603050405020304"/>
              </a:rPr>
              <a:t>在空气中受热反应的化学方程式</a:t>
            </a:r>
            <a:r>
              <a:rPr lang="en-US" altLang="zh-CN" sz="2600" kern="100" dirty="0" smtClean="0">
                <a:latin typeface="Times New Roman" panose="02020603050405020304"/>
                <a:ea typeface="微软雅黑" panose="020B0503020204020204" charset="-122"/>
                <a:cs typeface="Courier New" panose="02070309020205020404"/>
              </a:rPr>
              <a:t>________________________________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4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(5)Fe</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与</a:t>
            </a:r>
            <a:r>
              <a:rPr lang="en-US" altLang="zh-CN" sz="2600" kern="100" dirty="0">
                <a:latin typeface="Times New Roman" panose="02020603050405020304"/>
                <a:ea typeface="微软雅黑" panose="020B0503020204020204" charset="-122"/>
                <a:cs typeface="Courier New" panose="02070309020205020404"/>
              </a:rPr>
              <a:t>CO</a:t>
            </a:r>
            <a:r>
              <a:rPr lang="zh-CN" altLang="zh-CN" sz="2600" kern="100" dirty="0">
                <a:latin typeface="Times New Roman" panose="02020603050405020304"/>
                <a:ea typeface="微软雅黑" panose="020B0503020204020204" charset="-122"/>
                <a:cs typeface="Times New Roman" panose="02020603050405020304"/>
              </a:rPr>
              <a:t>反应的化学方程式</a:t>
            </a:r>
            <a:r>
              <a:rPr lang="en-US" altLang="zh-CN" sz="2600" kern="100" dirty="0" smtClean="0">
                <a:latin typeface="Times New Roman" panose="02020603050405020304"/>
                <a:ea typeface="微软雅黑" panose="020B0503020204020204" charset="-122"/>
                <a:cs typeface="Courier New" panose="02070309020205020404"/>
              </a:rPr>
              <a:t>________________________________</a:t>
            </a:r>
            <a:r>
              <a:rPr lang="en-US" altLang="zh-CN" sz="2600" kern="100" dirty="0">
                <a:latin typeface="Times New Roman" panose="02020603050405020304"/>
                <a:ea typeface="微软雅黑" panose="020B0503020204020204" charset="-122"/>
                <a:cs typeface="Courier New" panose="02070309020205020404"/>
              </a:rPr>
              <a:t>__</a:t>
            </a:r>
            <a:r>
              <a:rPr lang="en-US" altLang="zh-CN" sz="2600" kern="100" dirty="0" smtClean="0">
                <a:latin typeface="Times New Roman" panose="02020603050405020304"/>
                <a:ea typeface="微软雅黑" panose="020B0503020204020204" charset="-122"/>
                <a:cs typeface="Courier New" panose="02070309020205020404"/>
              </a:rPr>
              <a:t>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effectLst/>
              <a:latin typeface="宋体" panose="02010600030101010101" pitchFamily="2" charset="-122"/>
              <a:cs typeface="Courier New" panose="02070309020205020404"/>
            </a:endParaRPr>
          </a:p>
        </p:txBody>
      </p:sp>
      <p:sp>
        <p:nvSpPr>
          <p:cNvPr id="5" name="矩形 4"/>
          <p:cNvSpPr/>
          <p:nvPr/>
        </p:nvSpPr>
        <p:spPr>
          <a:xfrm>
            <a:off x="1160174" y="1929711"/>
            <a:ext cx="3805555" cy="491490"/>
          </a:xfrm>
          <a:prstGeom prst="rect">
            <a:avLst/>
          </a:prstGeom>
        </p:spPr>
        <p:txBody>
          <a:bodyPr wrap="none">
            <a:spAutoFit/>
          </a:bodyPr>
          <a:lstStyle/>
          <a:p>
            <a:r>
              <a:rPr lang="en-US" altLang="zh-CN" sz="2600" dirty="0" err="1">
                <a:solidFill>
                  <a:srgbClr val="C00000"/>
                </a:solidFill>
                <a:latin typeface="Times New Roman" panose="02020603050405020304"/>
                <a:ea typeface="微软雅黑" panose="020B0503020204020204" charset="-122"/>
              </a:rPr>
              <a:t>FeO</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sp>
        <p:nvSpPr>
          <p:cNvPr id="7" name="矩形 6"/>
          <p:cNvSpPr/>
          <p:nvPr/>
        </p:nvSpPr>
        <p:spPr>
          <a:xfrm>
            <a:off x="6844474" y="1929711"/>
            <a:ext cx="4350385"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Fe</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r>
              <a:rPr lang="en-US" altLang="zh-CN" sz="2600" baseline="-25000" dirty="0">
                <a:solidFill>
                  <a:srgbClr val="C00000"/>
                </a:solidFill>
                <a:latin typeface="Times New Roman" panose="02020603050405020304"/>
                <a:ea typeface="微软雅黑" panose="020B0503020204020204" charset="-122"/>
              </a:rPr>
              <a:t>3</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6H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3H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sp>
        <p:nvSpPr>
          <p:cNvPr id="8" name="矩形 7"/>
          <p:cNvSpPr/>
          <p:nvPr/>
        </p:nvSpPr>
        <p:spPr>
          <a:xfrm>
            <a:off x="1073972" y="3067694"/>
            <a:ext cx="6398895"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3FeO</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10HNO</a:t>
            </a:r>
            <a:r>
              <a:rPr lang="en-US" altLang="zh-CN" sz="2600" baseline="-25000" dirty="0">
                <a:solidFill>
                  <a:srgbClr val="C00000"/>
                </a:solidFill>
                <a:latin typeface="Times New Roman" panose="02020603050405020304"/>
                <a:ea typeface="微软雅黑" panose="020B0503020204020204" charset="-122"/>
              </a:rPr>
              <a:t>3</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=3Fe(NO</a:t>
            </a:r>
            <a:r>
              <a:rPr lang="en-US" altLang="zh-CN" sz="2600" baseline="-25000" dirty="0">
                <a:solidFill>
                  <a:srgbClr val="C00000"/>
                </a:solidFill>
                <a:latin typeface="Times New Roman" panose="02020603050405020304"/>
                <a:ea typeface="微软雅黑" panose="020B0503020204020204" charset="-122"/>
              </a:rPr>
              <a:t>3</a:t>
            </a:r>
            <a:r>
              <a:rPr lang="en-US" altLang="zh-CN" sz="2600" dirty="0">
                <a:solidFill>
                  <a:srgbClr val="C00000"/>
                </a:solidFill>
                <a:latin typeface="Times New Roman" panose="02020603050405020304"/>
                <a:ea typeface="微软雅黑" panose="020B0503020204020204" charset="-122"/>
              </a:rPr>
              <a:t>)</a:t>
            </a:r>
            <a:r>
              <a:rPr lang="en-US" altLang="zh-CN" sz="2600" baseline="-25000" dirty="0">
                <a:solidFill>
                  <a:srgbClr val="C00000"/>
                </a:solidFill>
                <a:latin typeface="Times New Roman" panose="02020603050405020304"/>
                <a:ea typeface="微软雅黑" panose="020B0503020204020204" charset="-122"/>
              </a:rPr>
              <a:t>3</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NO↑</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5H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sp>
        <p:nvSpPr>
          <p:cNvPr id="9" name="矩形 8"/>
          <p:cNvSpPr/>
          <p:nvPr/>
        </p:nvSpPr>
        <p:spPr>
          <a:xfrm>
            <a:off x="1226372" y="4173572"/>
            <a:ext cx="3596005" cy="491490"/>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FeO</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2HI</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=FeI</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graphicFrame>
        <p:nvGraphicFramePr>
          <p:cNvPr id="2" name="对象 1"/>
          <p:cNvGraphicFramePr>
            <a:graphicFrameLocks noChangeAspect="1"/>
          </p:cNvGraphicFramePr>
          <p:nvPr/>
        </p:nvGraphicFramePr>
        <p:xfrm>
          <a:off x="6900481" y="4653061"/>
          <a:ext cx="5329237" cy="792163"/>
        </p:xfrm>
        <a:graphic>
          <a:graphicData uri="http://schemas.openxmlformats.org/presentationml/2006/ole">
            <mc:AlternateContent xmlns:mc="http://schemas.openxmlformats.org/markup-compatibility/2006">
              <mc:Choice xmlns:v="urn:schemas-microsoft-com:vml" Requires="v">
                <p:oleObj spid="_x0000_s4098" name="文档" r:id="rId3" imgW="5339715" imgH="795020" progId="Word.Document.12">
                  <p:embed/>
                </p:oleObj>
              </mc:Choice>
              <mc:Fallback>
                <p:oleObj name="文档" r:id="rId3" imgW="5339715" imgH="795020" progId="Word.Document.12">
                  <p:embed/>
                  <p:pic>
                    <p:nvPicPr>
                      <p:cNvPr id="2" name="对象 1"/>
                      <p:cNvPicPr/>
                      <p:nvPr/>
                    </p:nvPicPr>
                    <p:blipFill>
                      <a:blip r:embed="rId4"/>
                      <a:stretch>
                        <a:fillRect/>
                      </a:stretch>
                    </p:blipFill>
                    <p:spPr>
                      <a:xfrm>
                        <a:off x="6900481" y="4653061"/>
                        <a:ext cx="5329237" cy="792163"/>
                      </a:xfrm>
                      <a:prstGeom prst="rect">
                        <a:avLst/>
                      </a:prstGeom>
                    </p:spPr>
                  </p:pic>
                </p:oleObj>
              </mc:Fallback>
            </mc:AlternateContent>
          </a:graphicData>
        </a:graphic>
      </p:graphicFrame>
      <p:graphicFrame>
        <p:nvGraphicFramePr>
          <p:cNvPr id="3" name="对象 2"/>
          <p:cNvGraphicFramePr>
            <a:graphicFrameLocks noChangeAspect="1"/>
          </p:cNvGraphicFramePr>
          <p:nvPr/>
        </p:nvGraphicFramePr>
        <p:xfrm>
          <a:off x="5591458" y="5275733"/>
          <a:ext cx="5329237" cy="792163"/>
        </p:xfrm>
        <a:graphic>
          <a:graphicData uri="http://schemas.openxmlformats.org/presentationml/2006/ole">
            <mc:AlternateContent xmlns:mc="http://schemas.openxmlformats.org/markup-compatibility/2006">
              <mc:Choice xmlns:v="urn:schemas-microsoft-com:vml" Requires="v">
                <p:oleObj spid="_x0000_s4099" name="文档" r:id="rId3" imgW="5339715" imgH="795020" progId="Word.Document.12">
                  <p:embed/>
                </p:oleObj>
              </mc:Choice>
              <mc:Fallback>
                <p:oleObj name="文档" r:id="rId3" imgW="5339715" imgH="795020" progId="Word.Document.12">
                  <p:embed/>
                  <p:pic>
                    <p:nvPicPr>
                      <p:cNvPr id="3" name="对象 2"/>
                      <p:cNvPicPr/>
                      <p:nvPr/>
                    </p:nvPicPr>
                    <p:blipFill>
                      <a:blip r:embed="rId5"/>
                      <a:stretch>
                        <a:fillRect/>
                      </a:stretch>
                    </p:blipFill>
                    <p:spPr>
                      <a:xfrm>
                        <a:off x="5591458" y="5275733"/>
                        <a:ext cx="5329237" cy="792163"/>
                      </a:xfrm>
                      <a:prstGeom prst="rect">
                        <a:avLst/>
                      </a:prstGeom>
                    </p:spPr>
                  </p:pic>
                </p:oleObj>
              </mc:Fallback>
            </mc:AlternateContent>
          </a:graphicData>
        </a:graphic>
      </p:graphicFrame>
    </p:spTree>
    <p:extLst>
      <p:ext uri="{BB962C8B-B14F-4D97-AF65-F5344CB8AC3E}">
        <p14:creationId xmlns:p14="http://schemas.microsoft.com/office/powerpoint/2010/main" val="4464410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56790" y="1043305"/>
            <a:ext cx="7486650" cy="2480310"/>
          </a:xfrm>
          <a:prstGeom prst="rect">
            <a:avLst/>
          </a:prstGeom>
        </p:spPr>
      </p:pic>
      <p:pic>
        <p:nvPicPr>
          <p:cNvPr id="5" name="图片 4"/>
          <p:cNvPicPr>
            <a:picLocks noChangeAspect="1"/>
          </p:cNvPicPr>
          <p:nvPr/>
        </p:nvPicPr>
        <p:blipFill>
          <a:blip r:embed="rId3"/>
          <a:stretch>
            <a:fillRect/>
          </a:stretch>
        </p:blipFill>
        <p:spPr>
          <a:xfrm>
            <a:off x="1861820" y="3651250"/>
            <a:ext cx="9194800" cy="1841500"/>
          </a:xfrm>
          <a:prstGeom prst="rect">
            <a:avLst/>
          </a:prstGeom>
        </p:spPr>
      </p:pic>
      <p:sp>
        <p:nvSpPr>
          <p:cNvPr id="6" name="文本框 5"/>
          <p:cNvSpPr txBox="1"/>
          <p:nvPr/>
        </p:nvSpPr>
        <p:spPr>
          <a:xfrm>
            <a:off x="811530" y="443230"/>
            <a:ext cx="4064000" cy="398780"/>
          </a:xfrm>
          <a:prstGeom prst="rect">
            <a:avLst/>
          </a:prstGeom>
          <a:noFill/>
        </p:spPr>
        <p:txBody>
          <a:bodyPr wrap="square" rtlCol="0">
            <a:spAutoFit/>
          </a:bodyPr>
          <a:lstStyle/>
          <a:p>
            <a:r>
              <a:rPr lang="zh-CN" altLang="en-US" sz="2000" b="1"/>
              <a:t>四氧化三铁：</a:t>
            </a:r>
          </a:p>
        </p:txBody>
      </p:sp>
    </p:spTree>
    <p:extLst>
      <p:ext uri="{BB962C8B-B14F-4D97-AF65-F5344CB8AC3E}">
        <p14:creationId xmlns:p14="http://schemas.microsoft.com/office/powerpoint/2010/main" val="3140257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56790" y="1043305"/>
            <a:ext cx="7486650" cy="2480310"/>
          </a:xfrm>
          <a:prstGeom prst="rect">
            <a:avLst/>
          </a:prstGeom>
        </p:spPr>
      </p:pic>
      <p:pic>
        <p:nvPicPr>
          <p:cNvPr id="5" name="图片 4"/>
          <p:cNvPicPr>
            <a:picLocks noChangeAspect="1"/>
          </p:cNvPicPr>
          <p:nvPr/>
        </p:nvPicPr>
        <p:blipFill>
          <a:blip r:embed="rId3"/>
          <a:stretch>
            <a:fillRect/>
          </a:stretch>
        </p:blipFill>
        <p:spPr>
          <a:xfrm>
            <a:off x="1861820" y="3651250"/>
            <a:ext cx="9194800" cy="1841500"/>
          </a:xfrm>
          <a:prstGeom prst="rect">
            <a:avLst/>
          </a:prstGeom>
        </p:spPr>
      </p:pic>
      <p:sp>
        <p:nvSpPr>
          <p:cNvPr id="6" name="文本框 5"/>
          <p:cNvSpPr txBox="1"/>
          <p:nvPr/>
        </p:nvSpPr>
        <p:spPr>
          <a:xfrm>
            <a:off x="811530" y="443230"/>
            <a:ext cx="4064000" cy="398780"/>
          </a:xfrm>
          <a:prstGeom prst="rect">
            <a:avLst/>
          </a:prstGeom>
          <a:noFill/>
        </p:spPr>
        <p:txBody>
          <a:bodyPr wrap="square" rtlCol="0">
            <a:spAutoFit/>
          </a:bodyPr>
          <a:lstStyle/>
          <a:p>
            <a:r>
              <a:rPr lang="zh-CN" altLang="en-US" sz="2000" b="1"/>
              <a:t>四氧化三铁：</a:t>
            </a:r>
          </a:p>
        </p:txBody>
      </p:sp>
      <mc:AlternateContent xmlns:mc="http://schemas.openxmlformats.org/markup-compatibility/2006" xmlns:p14="http://schemas.microsoft.com/office/powerpoint/2010/main">
        <mc:Choice Requires="p14">
          <p:contentPart p14:bwMode="auto" r:id="rId4">
            <p14:nvContentPartPr>
              <p14:cNvPr id="2" name="墨迹 1"/>
              <p14:cNvContentPartPr/>
              <p14:nvPr/>
            </p14:nvContentPartPr>
            <p14:xfrm>
              <a:off x="9249480" y="1765258"/>
              <a:ext cx="515409" cy="16919"/>
            </p14:xfrm>
          </p:contentPart>
        </mc:Choice>
        <mc:Fallback xmlns="">
          <p:pic>
            <p:nvPicPr>
              <p:cNvPr id="2" name="墨迹 1"/>
            </p:nvPicPr>
            <p:blipFill>
              <a:blip r:embed="rId5"/>
            </p:blipFill>
            <p:spPr>
              <a:xfrm>
                <a:off x="9249480" y="1765258"/>
                <a:ext cx="515409" cy="16919"/>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3" name="墨迹 2"/>
              <p14:cNvContentPartPr/>
              <p14:nvPr/>
            </p14:nvContentPartPr>
            <p14:xfrm>
              <a:off x="10038468" y="1411889"/>
              <a:ext cx="259821" cy="334334"/>
            </p14:xfrm>
          </p:contentPart>
        </mc:Choice>
        <mc:Fallback xmlns="">
          <p:pic>
            <p:nvPicPr>
              <p:cNvPr id="3" name="墨迹 2"/>
            </p:nvPicPr>
            <p:blipFill>
              <a:blip r:embed="rId7"/>
            </p:blipFill>
            <p:spPr>
              <a:xfrm>
                <a:off x="10038468" y="1411889"/>
                <a:ext cx="259821" cy="334334"/>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7" name="墨迹 6"/>
              <p14:cNvContentPartPr/>
              <p14:nvPr/>
            </p14:nvContentPartPr>
            <p14:xfrm>
              <a:off x="10292115" y="1449429"/>
              <a:ext cx="161396" cy="249737"/>
            </p14:xfrm>
          </p:contentPart>
        </mc:Choice>
        <mc:Fallback xmlns="">
          <p:pic>
            <p:nvPicPr>
              <p:cNvPr id="7" name="墨迹 6"/>
            </p:nvPicPr>
            <p:blipFill>
              <a:blip r:embed="rId9"/>
            </p:blipFill>
            <p:spPr>
              <a:xfrm>
                <a:off x="10292115" y="1449429"/>
                <a:ext cx="161396" cy="249737"/>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8" name="墨迹 7"/>
              <p14:cNvContentPartPr/>
              <p14:nvPr/>
            </p14:nvContentPartPr>
            <p14:xfrm>
              <a:off x="10318044" y="1460708"/>
              <a:ext cx="129823" cy="245332"/>
            </p14:xfrm>
          </p:contentPart>
        </mc:Choice>
        <mc:Fallback xmlns="">
          <p:pic>
            <p:nvPicPr>
              <p:cNvPr id="8" name="墨迹 7"/>
            </p:nvPicPr>
            <p:blipFill>
              <a:blip r:embed="rId11"/>
            </p:blipFill>
            <p:spPr>
              <a:xfrm>
                <a:off x="10318044" y="1460708"/>
                <a:ext cx="129823" cy="245332"/>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9" name="墨迹 8"/>
              <p14:cNvContentPartPr/>
              <p14:nvPr/>
            </p14:nvContentPartPr>
            <p14:xfrm>
              <a:off x="10481732" y="1477628"/>
              <a:ext cx="248356" cy="33839"/>
            </p14:xfrm>
          </p:contentPart>
        </mc:Choice>
        <mc:Fallback xmlns="">
          <p:pic>
            <p:nvPicPr>
              <p:cNvPr id="9" name="墨迹 8"/>
            </p:nvPicPr>
            <p:blipFill>
              <a:blip r:embed="rId13"/>
            </p:blipFill>
            <p:spPr>
              <a:xfrm>
                <a:off x="10481732" y="1477628"/>
                <a:ext cx="248356" cy="33839"/>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0" name="墨迹 9"/>
              <p14:cNvContentPartPr/>
              <p14:nvPr/>
            </p14:nvContentPartPr>
            <p14:xfrm>
              <a:off x="10514012" y="1500187"/>
              <a:ext cx="142699" cy="325170"/>
            </p14:xfrm>
          </p:contentPart>
        </mc:Choice>
        <mc:Fallback xmlns="">
          <p:pic>
            <p:nvPicPr>
              <p:cNvPr id="10" name="墨迹 9"/>
            </p:nvPicPr>
            <p:blipFill>
              <a:blip r:embed="rId15"/>
            </p:blipFill>
            <p:spPr>
              <a:xfrm>
                <a:off x="10514012" y="1500187"/>
                <a:ext cx="142699" cy="325170"/>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1" name="墨迹 10"/>
              <p14:cNvContentPartPr/>
              <p14:nvPr/>
            </p14:nvContentPartPr>
            <p14:xfrm>
              <a:off x="10670822" y="1180833"/>
              <a:ext cx="8467" cy="285515"/>
            </p14:xfrm>
          </p:contentPart>
        </mc:Choice>
        <mc:Fallback xmlns="">
          <p:pic>
            <p:nvPicPr>
              <p:cNvPr id="11" name="墨迹 10"/>
            </p:nvPicPr>
            <p:blipFill>
              <a:blip r:embed="rId17"/>
            </p:blipFill>
            <p:spPr>
              <a:xfrm>
                <a:off x="10670822" y="1180833"/>
                <a:ext cx="8467" cy="285515"/>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2" name="墨迹 11"/>
              <p14:cNvContentPartPr/>
              <p14:nvPr/>
            </p14:nvContentPartPr>
            <p14:xfrm>
              <a:off x="10783005" y="1480448"/>
              <a:ext cx="184150" cy="19739"/>
            </p14:xfrm>
          </p:contentPart>
        </mc:Choice>
        <mc:Fallback xmlns="">
          <p:pic>
            <p:nvPicPr>
              <p:cNvPr id="12" name="墨迹 11"/>
            </p:nvPicPr>
            <p:blipFill>
              <a:blip r:embed="rId19"/>
            </p:blipFill>
            <p:spPr>
              <a:xfrm>
                <a:off x="10783005" y="1480448"/>
                <a:ext cx="184150" cy="19739"/>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3" name="墨迹 12"/>
              <p14:cNvContentPartPr/>
              <p14:nvPr/>
            </p14:nvContentPartPr>
            <p14:xfrm>
              <a:off x="10857088" y="1391444"/>
              <a:ext cx="31044" cy="238458"/>
            </p14:xfrm>
          </p:contentPart>
        </mc:Choice>
        <mc:Fallback xmlns="">
          <p:pic>
            <p:nvPicPr>
              <p:cNvPr id="13" name="墨迹 12"/>
            </p:nvPicPr>
            <p:blipFill>
              <a:blip r:embed="rId21"/>
            </p:blipFill>
            <p:spPr>
              <a:xfrm>
                <a:off x="10857088" y="1391444"/>
                <a:ext cx="31044" cy="238458"/>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4" name="墨迹 13"/>
              <p14:cNvContentPartPr/>
              <p14:nvPr/>
            </p14:nvContentPartPr>
            <p14:xfrm>
              <a:off x="11065932" y="1315483"/>
              <a:ext cx="31045" cy="356718"/>
            </p14:xfrm>
          </p:contentPart>
        </mc:Choice>
        <mc:Fallback xmlns="">
          <p:pic>
            <p:nvPicPr>
              <p:cNvPr id="14" name="墨迹 13"/>
            </p:nvPicPr>
            <p:blipFill>
              <a:blip r:embed="rId23"/>
            </p:blipFill>
            <p:spPr>
              <a:xfrm>
                <a:off x="11065932" y="1315483"/>
                <a:ext cx="31045" cy="356718"/>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5" name="墨迹 14"/>
              <p14:cNvContentPartPr/>
              <p14:nvPr/>
            </p14:nvContentPartPr>
            <p14:xfrm>
              <a:off x="11198577" y="1426870"/>
              <a:ext cx="118533" cy="11279"/>
            </p14:xfrm>
          </p:contentPart>
        </mc:Choice>
        <mc:Fallback xmlns="">
          <p:pic>
            <p:nvPicPr>
              <p:cNvPr id="15" name="墨迹 14"/>
            </p:nvPicPr>
            <p:blipFill>
              <a:blip r:embed="rId25"/>
            </p:blipFill>
            <p:spPr>
              <a:xfrm>
                <a:off x="11198577" y="1426870"/>
                <a:ext cx="118533" cy="11279"/>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6" name="墨迹 15"/>
              <p14:cNvContentPartPr/>
              <p14:nvPr/>
            </p14:nvContentPartPr>
            <p14:xfrm>
              <a:off x="11185525" y="1511467"/>
              <a:ext cx="162630" cy="11279"/>
            </p14:xfrm>
          </p:contentPart>
        </mc:Choice>
        <mc:Fallback xmlns="">
          <p:pic>
            <p:nvPicPr>
              <p:cNvPr id="16" name="墨迹 15"/>
            </p:nvPicPr>
            <p:blipFill>
              <a:blip r:embed="rId27"/>
            </p:blipFill>
            <p:spPr>
              <a:xfrm>
                <a:off x="11185525" y="1511467"/>
                <a:ext cx="162630" cy="11279"/>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7" name="墨迹 16"/>
              <p14:cNvContentPartPr/>
              <p14:nvPr/>
            </p14:nvContentPartPr>
            <p14:xfrm>
              <a:off x="11383432" y="1338043"/>
              <a:ext cx="230012" cy="216427"/>
            </p14:xfrm>
          </p:contentPart>
        </mc:Choice>
        <mc:Fallback xmlns="">
          <p:pic>
            <p:nvPicPr>
              <p:cNvPr id="17" name="墨迹 16"/>
            </p:nvPicPr>
            <p:blipFill>
              <a:blip r:embed="rId29"/>
            </p:blipFill>
            <p:spPr>
              <a:xfrm>
                <a:off x="11383432" y="1338043"/>
                <a:ext cx="230012" cy="216427"/>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8" name="墨迹 17"/>
              <p14:cNvContentPartPr/>
              <p14:nvPr/>
            </p14:nvContentPartPr>
            <p14:xfrm>
              <a:off x="10415411" y="1962651"/>
              <a:ext cx="182033" cy="310189"/>
            </p14:xfrm>
          </p:contentPart>
        </mc:Choice>
        <mc:Fallback xmlns="">
          <p:pic>
            <p:nvPicPr>
              <p:cNvPr id="18" name="墨迹 17"/>
            </p:nvPicPr>
            <p:blipFill>
              <a:blip r:embed="rId31"/>
            </p:blipFill>
            <p:spPr>
              <a:xfrm>
                <a:off x="10415411" y="1962651"/>
                <a:ext cx="182033" cy="310189"/>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19" name="墨迹 18"/>
              <p14:cNvContentPartPr/>
              <p14:nvPr/>
            </p14:nvContentPartPr>
            <p14:xfrm>
              <a:off x="10122781" y="2524869"/>
              <a:ext cx="257351" cy="170956"/>
            </p14:xfrm>
          </p:contentPart>
        </mc:Choice>
        <mc:Fallback xmlns="">
          <p:pic>
            <p:nvPicPr>
              <p:cNvPr id="19" name="墨迹 18"/>
            </p:nvPicPr>
            <p:blipFill>
              <a:blip r:embed="rId33"/>
            </p:blipFill>
            <p:spPr>
              <a:xfrm>
                <a:off x="10122781" y="2524869"/>
                <a:ext cx="257351" cy="170956"/>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0" name="墨迹 19"/>
              <p14:cNvContentPartPr/>
              <p14:nvPr/>
            </p14:nvContentPartPr>
            <p14:xfrm>
              <a:off x="10298288" y="2519405"/>
              <a:ext cx="25400" cy="342794"/>
            </p14:xfrm>
          </p:contentPart>
        </mc:Choice>
        <mc:Fallback xmlns="">
          <p:pic>
            <p:nvPicPr>
              <p:cNvPr id="20" name="墨迹 19"/>
            </p:nvPicPr>
            <p:blipFill>
              <a:blip r:embed="rId35"/>
            </p:blipFill>
            <p:spPr>
              <a:xfrm>
                <a:off x="10298288" y="2519405"/>
                <a:ext cx="25400" cy="342794"/>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1" name="墨迹 20"/>
              <p14:cNvContentPartPr/>
              <p14:nvPr/>
            </p14:nvContentPartPr>
            <p14:xfrm>
              <a:off x="9232194" y="3180848"/>
              <a:ext cx="126294" cy="11280"/>
            </p14:xfrm>
          </p:contentPart>
        </mc:Choice>
        <mc:Fallback xmlns="">
          <p:pic>
            <p:nvPicPr>
              <p:cNvPr id="21" name="墨迹 20"/>
            </p:nvPicPr>
            <p:blipFill>
              <a:blip r:embed="rId37"/>
            </p:blipFill>
            <p:spPr>
              <a:xfrm>
                <a:off x="9232194" y="3180848"/>
                <a:ext cx="126294" cy="11280"/>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2" name="墨迹 21"/>
              <p14:cNvContentPartPr/>
              <p14:nvPr/>
            </p14:nvContentPartPr>
            <p14:xfrm>
              <a:off x="9228666" y="3237246"/>
              <a:ext cx="19756" cy="239692"/>
            </p14:xfrm>
          </p:contentPart>
        </mc:Choice>
        <mc:Fallback xmlns="">
          <p:pic>
            <p:nvPicPr>
              <p:cNvPr id="22" name="墨迹 21"/>
            </p:nvPicPr>
            <p:blipFill>
              <a:blip r:embed="rId39"/>
            </p:blipFill>
            <p:spPr>
              <a:xfrm>
                <a:off x="9228666" y="3237246"/>
                <a:ext cx="19756" cy="239692"/>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3" name="墨迹 22"/>
              <p14:cNvContentPartPr/>
              <p14:nvPr/>
            </p14:nvContentPartPr>
            <p14:xfrm>
              <a:off x="9266061" y="3293644"/>
              <a:ext cx="165806" cy="169194"/>
            </p14:xfrm>
          </p:contentPart>
        </mc:Choice>
        <mc:Fallback xmlns="">
          <p:pic>
            <p:nvPicPr>
              <p:cNvPr id="23" name="墨迹 22"/>
            </p:nvPicPr>
            <p:blipFill>
              <a:blip r:embed="rId41"/>
            </p:blipFill>
            <p:spPr>
              <a:xfrm>
                <a:off x="9266061" y="3293644"/>
                <a:ext cx="165806" cy="169194"/>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4" name="墨迹 23"/>
              <p14:cNvContentPartPr/>
              <p14:nvPr/>
            </p14:nvContentPartPr>
            <p14:xfrm>
              <a:off x="9485488" y="3288004"/>
              <a:ext cx="87489" cy="201623"/>
            </p14:xfrm>
          </p:contentPart>
        </mc:Choice>
        <mc:Fallback xmlns="">
          <p:pic>
            <p:nvPicPr>
              <p:cNvPr id="24" name="墨迹 23"/>
            </p:nvPicPr>
            <p:blipFill>
              <a:blip r:embed="rId43"/>
            </p:blipFill>
            <p:spPr>
              <a:xfrm>
                <a:off x="9485488" y="3288004"/>
                <a:ext cx="87489" cy="201623"/>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5" name="墨迹 24"/>
              <p14:cNvContentPartPr/>
              <p14:nvPr/>
            </p14:nvContentPartPr>
            <p14:xfrm>
              <a:off x="9702800" y="3180848"/>
              <a:ext cx="158044" cy="248152"/>
            </p14:xfrm>
          </p:contentPart>
        </mc:Choice>
        <mc:Fallback xmlns="">
          <p:pic>
            <p:nvPicPr>
              <p:cNvPr id="25" name="墨迹 24"/>
            </p:nvPicPr>
            <p:blipFill>
              <a:blip r:embed="rId45"/>
            </p:blipFill>
            <p:spPr>
              <a:xfrm>
                <a:off x="9702800" y="3180848"/>
                <a:ext cx="158044" cy="248152"/>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6" name="墨迹 25"/>
              <p14:cNvContentPartPr/>
              <p14:nvPr/>
            </p14:nvContentPartPr>
            <p14:xfrm>
              <a:off x="9962444" y="3288004"/>
              <a:ext cx="127000" cy="203033"/>
            </p14:xfrm>
          </p:contentPart>
        </mc:Choice>
        <mc:Fallback xmlns="">
          <p:pic>
            <p:nvPicPr>
              <p:cNvPr id="26" name="墨迹 25"/>
            </p:nvPicPr>
            <p:blipFill>
              <a:blip r:embed="rId47"/>
            </p:blipFill>
            <p:spPr>
              <a:xfrm>
                <a:off x="9962444" y="3288004"/>
                <a:ext cx="127000" cy="203033"/>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7" name="墨迹 26"/>
              <p14:cNvContentPartPr/>
              <p14:nvPr/>
            </p14:nvContentPartPr>
            <p14:xfrm>
              <a:off x="9306277" y="3671511"/>
              <a:ext cx="136878" cy="28199"/>
            </p14:xfrm>
          </p:contentPart>
        </mc:Choice>
        <mc:Fallback xmlns="">
          <p:pic>
            <p:nvPicPr>
              <p:cNvPr id="27" name="墨迹 26"/>
            </p:nvPicPr>
            <p:blipFill>
              <a:blip r:embed="rId49"/>
            </p:blipFill>
            <p:spPr>
              <a:xfrm>
                <a:off x="9306277" y="3671511"/>
                <a:ext cx="136878" cy="28199"/>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8" name="墨迹 27"/>
              <p14:cNvContentPartPr/>
              <p14:nvPr/>
            </p14:nvContentPartPr>
            <p14:xfrm>
              <a:off x="9268177" y="3756108"/>
              <a:ext cx="45156" cy="272473"/>
            </p14:xfrm>
          </p:contentPart>
        </mc:Choice>
        <mc:Fallback xmlns="">
          <p:pic>
            <p:nvPicPr>
              <p:cNvPr id="28" name="墨迹 27"/>
            </p:nvPicPr>
            <p:blipFill>
              <a:blip r:embed="rId51"/>
            </p:blipFill>
            <p:spPr>
              <a:xfrm>
                <a:off x="9268177" y="3756108"/>
                <a:ext cx="45156" cy="272473"/>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29" name="墨迹 28"/>
              <p14:cNvContentPartPr/>
              <p14:nvPr/>
            </p14:nvContentPartPr>
            <p14:xfrm>
              <a:off x="9262533" y="3829426"/>
              <a:ext cx="180622" cy="156504"/>
            </p14:xfrm>
          </p:contentPart>
        </mc:Choice>
        <mc:Fallback xmlns="">
          <p:pic>
            <p:nvPicPr>
              <p:cNvPr id="29" name="墨迹 28"/>
            </p:nvPicPr>
            <p:blipFill>
              <a:blip r:embed="rId53"/>
            </p:blipFill>
            <p:spPr>
              <a:xfrm>
                <a:off x="9262533" y="3829426"/>
                <a:ext cx="180622" cy="156504"/>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0" name="墨迹 29"/>
              <p14:cNvContentPartPr/>
              <p14:nvPr/>
            </p14:nvContentPartPr>
            <p14:xfrm>
              <a:off x="9491133" y="3874544"/>
              <a:ext cx="42334" cy="222067"/>
            </p14:xfrm>
          </p:contentPart>
        </mc:Choice>
        <mc:Fallback xmlns="">
          <p:pic>
            <p:nvPicPr>
              <p:cNvPr id="30" name="墨迹 29"/>
            </p:nvPicPr>
            <p:blipFill>
              <a:blip r:embed="rId55"/>
            </p:blipFill>
            <p:spPr>
              <a:xfrm>
                <a:off x="9491133" y="3874544"/>
                <a:ext cx="42334" cy="222067"/>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1" name="墨迹 30"/>
              <p14:cNvContentPartPr/>
              <p14:nvPr/>
            </p14:nvContentPartPr>
            <p14:xfrm>
              <a:off x="9657644" y="3730729"/>
              <a:ext cx="118533" cy="243393"/>
            </p14:xfrm>
          </p:contentPart>
        </mc:Choice>
        <mc:Fallback xmlns="">
          <p:pic>
            <p:nvPicPr>
              <p:cNvPr id="31" name="墨迹 30"/>
            </p:nvPicPr>
            <p:blipFill>
              <a:blip r:embed="rId57"/>
            </p:blipFill>
            <p:spPr>
              <a:xfrm>
                <a:off x="9657644" y="3730729"/>
                <a:ext cx="118533" cy="243393"/>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2" name="墨迹 31"/>
              <p14:cNvContentPartPr/>
              <p14:nvPr/>
            </p14:nvContentPartPr>
            <p14:xfrm>
              <a:off x="9823626" y="3827839"/>
              <a:ext cx="169862" cy="175010"/>
            </p14:xfrm>
          </p:contentPart>
        </mc:Choice>
        <mc:Fallback xmlns="">
          <p:pic>
            <p:nvPicPr>
              <p:cNvPr id="32" name="墨迹 31"/>
            </p:nvPicPr>
            <p:blipFill>
              <a:blip r:embed="rId59"/>
            </p:blipFill>
            <p:spPr>
              <a:xfrm>
                <a:off x="9823626" y="3827839"/>
                <a:ext cx="169862" cy="175010"/>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3" name="墨迹 32"/>
              <p14:cNvContentPartPr/>
              <p14:nvPr/>
            </p14:nvContentPartPr>
            <p14:xfrm>
              <a:off x="9891888" y="3851985"/>
              <a:ext cx="36689" cy="448364"/>
            </p14:xfrm>
          </p:contentPart>
        </mc:Choice>
        <mc:Fallback xmlns="">
          <p:pic>
            <p:nvPicPr>
              <p:cNvPr id="33" name="墨迹 32"/>
            </p:nvPicPr>
            <p:blipFill>
              <a:blip r:embed="rId61"/>
            </p:blipFill>
            <p:spPr>
              <a:xfrm>
                <a:off x="9891888" y="3851985"/>
                <a:ext cx="36689" cy="448364"/>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4" name="墨迹 33"/>
              <p14:cNvContentPartPr/>
              <p14:nvPr/>
            </p14:nvContentPartPr>
            <p14:xfrm>
              <a:off x="7464777" y="535781"/>
              <a:ext cx="155223" cy="566800"/>
            </p14:xfrm>
          </p:contentPart>
        </mc:Choice>
        <mc:Fallback xmlns="">
          <p:pic>
            <p:nvPicPr>
              <p:cNvPr id="34" name="墨迹 33"/>
            </p:nvPicPr>
            <p:blipFill>
              <a:blip r:embed="rId63"/>
            </p:blipFill>
            <p:spPr>
              <a:xfrm>
                <a:off x="7464777" y="535781"/>
                <a:ext cx="155223" cy="566800"/>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5" name="墨迹 34"/>
              <p14:cNvContentPartPr/>
              <p14:nvPr/>
            </p14:nvContentPartPr>
            <p14:xfrm>
              <a:off x="7673622" y="695986"/>
              <a:ext cx="155222" cy="59747"/>
            </p14:xfrm>
          </p:contentPart>
        </mc:Choice>
        <mc:Fallback xmlns="">
          <p:pic>
            <p:nvPicPr>
              <p:cNvPr id="35" name="墨迹 34"/>
            </p:nvPicPr>
            <p:blipFill>
              <a:blip r:embed="rId65"/>
            </p:blipFill>
            <p:spPr>
              <a:xfrm>
                <a:off x="7673622" y="695986"/>
                <a:ext cx="155222" cy="59747"/>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6" name="墨迹 35"/>
              <p14:cNvContentPartPr/>
              <p14:nvPr/>
            </p14:nvContentPartPr>
            <p14:xfrm>
              <a:off x="7669388" y="840330"/>
              <a:ext cx="221544" cy="9870"/>
            </p14:xfrm>
          </p:contentPart>
        </mc:Choice>
        <mc:Fallback xmlns="">
          <p:pic>
            <p:nvPicPr>
              <p:cNvPr id="36" name="墨迹 35"/>
            </p:nvPicPr>
            <p:blipFill>
              <a:blip r:embed="rId67"/>
            </p:blipFill>
            <p:spPr>
              <a:xfrm>
                <a:off x="7669388" y="840330"/>
                <a:ext cx="221544" cy="9870"/>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7" name="墨迹 36"/>
              <p14:cNvContentPartPr/>
              <p14:nvPr/>
            </p14:nvContentPartPr>
            <p14:xfrm>
              <a:off x="8015111" y="768423"/>
              <a:ext cx="880533" cy="26789"/>
            </p14:xfrm>
          </p:contentPart>
        </mc:Choice>
        <mc:Fallback xmlns="">
          <p:pic>
            <p:nvPicPr>
              <p:cNvPr id="37" name="墨迹 36"/>
            </p:nvPicPr>
            <p:blipFill>
              <a:blip r:embed="rId69"/>
            </p:blipFill>
            <p:spPr>
              <a:xfrm>
                <a:off x="8015111" y="768423"/>
                <a:ext cx="880533" cy="26789"/>
              </a:xfrm>
              <a:prstGeom prst="rect"/>
            </p:spPr>
          </p:pic>
        </mc:Fallback>
      </mc:AlternateContent>
    </p:spTree>
    <p:extLst>
      <p:ext uri="{BB962C8B-B14F-4D97-AF65-F5344CB8AC3E}">
        <p14:creationId xmlns:p14="http://schemas.microsoft.com/office/powerpoint/2010/main" val="32287769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8845" y="752178"/>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1</a:t>
            </a:r>
            <a:r>
              <a:rPr lang="en-US" altLang="zh-CN" sz="2600" kern="100" dirty="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铁的氢氧化物</a:t>
            </a:r>
            <a:r>
              <a:rPr lang="en-US" altLang="zh-CN" sz="2600" b="1" kern="100" dirty="0">
                <a:latin typeface="Times New Roman" panose="02020603050405020304"/>
                <a:ea typeface="黑体" panose="02010609060101010101"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是离子反应的写离子方程式</a:t>
            </a:r>
            <a:r>
              <a:rPr lang="en-US" altLang="zh-CN" sz="2600" b="1" kern="100" dirty="0">
                <a:latin typeface="Times New Roman" panose="02020603050405020304"/>
                <a:ea typeface="黑体" panose="02010609060101010101" charset="-122"/>
                <a:cs typeface="Courier New" panose="02070309020205020404"/>
              </a:rPr>
              <a:t>)</a:t>
            </a:r>
            <a:endParaRPr lang="zh-CN" altLang="zh-CN" sz="1050" kern="100" dirty="0">
              <a:effectLst/>
              <a:latin typeface="宋体" panose="02010600030101010101" pitchFamily="2" charset="-122"/>
              <a:cs typeface="Courier New" panose="02070309020205020404"/>
            </a:endParaRPr>
          </a:p>
        </p:txBody>
      </p:sp>
      <p:graphicFrame>
        <p:nvGraphicFramePr>
          <p:cNvPr id="2" name="对象 1"/>
          <p:cNvGraphicFramePr>
            <a:graphicFrameLocks noChangeAspect="1"/>
          </p:cNvGraphicFramePr>
          <p:nvPr/>
        </p:nvGraphicFramePr>
        <p:xfrm>
          <a:off x="574041" y="1433513"/>
          <a:ext cx="11095037" cy="4611687"/>
        </p:xfrm>
        <a:graphic>
          <a:graphicData uri="http://schemas.openxmlformats.org/presentationml/2006/ole">
            <mc:AlternateContent xmlns:mc="http://schemas.openxmlformats.org/markup-compatibility/2006">
              <mc:Choice xmlns:v="urn:schemas-microsoft-com:vml" Requires="v">
                <p:oleObj spid="_x0000_s5122" name="Document" r:id="rId3" imgW="11752580" imgH="4898390" progId="Word.Document.8">
                  <p:embed/>
                </p:oleObj>
              </mc:Choice>
              <mc:Fallback>
                <p:oleObj name="Document" r:id="rId3" imgW="11752580" imgH="4898390" progId="Word.Document.8">
                  <p:embed/>
                  <p:pic>
                    <p:nvPicPr>
                      <p:cNvPr id="2" name="对象 1"/>
                      <p:cNvPicPr/>
                      <p:nvPr/>
                    </p:nvPicPr>
                    <p:blipFill>
                      <a:blip r:embed="rId4"/>
                      <a:stretch>
                        <a:fillRect/>
                      </a:stretch>
                    </p:blipFill>
                    <p:spPr>
                      <a:xfrm>
                        <a:off x="574041" y="1433513"/>
                        <a:ext cx="11095037" cy="4611687"/>
                      </a:xfrm>
                      <a:prstGeom prst="rect">
                        <a:avLst/>
                      </a:prstGeom>
                    </p:spPr>
                  </p:pic>
                </p:oleObj>
              </mc:Fallback>
            </mc:AlternateContent>
          </a:graphicData>
        </a:graphic>
      </p:graphicFrame>
      <p:sp>
        <p:nvSpPr>
          <p:cNvPr id="5" name="矩形 4"/>
          <p:cNvSpPr/>
          <p:nvPr/>
        </p:nvSpPr>
        <p:spPr>
          <a:xfrm>
            <a:off x="4137907" y="1929358"/>
            <a:ext cx="5130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白</a:t>
            </a:r>
            <a:endParaRPr lang="zh-CN" altLang="en-US" sz="2600" dirty="0"/>
          </a:p>
        </p:txBody>
      </p:sp>
      <p:sp>
        <p:nvSpPr>
          <p:cNvPr id="6" name="矩形 5"/>
          <p:cNvSpPr/>
          <p:nvPr/>
        </p:nvSpPr>
        <p:spPr>
          <a:xfrm>
            <a:off x="8629020" y="1916832"/>
            <a:ext cx="8432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红褐</a:t>
            </a:r>
            <a:endParaRPr lang="zh-CN" altLang="en-US" sz="2600" dirty="0"/>
          </a:p>
        </p:txBody>
      </p:sp>
      <p:sp>
        <p:nvSpPr>
          <p:cNvPr id="7" name="矩形 6"/>
          <p:cNvSpPr/>
          <p:nvPr/>
        </p:nvSpPr>
        <p:spPr>
          <a:xfrm>
            <a:off x="2457122" y="2420328"/>
            <a:ext cx="4536440"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Fe(OH)</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sp>
        <p:nvSpPr>
          <p:cNvPr id="8" name="矩形 7"/>
          <p:cNvSpPr/>
          <p:nvPr/>
        </p:nvSpPr>
        <p:spPr>
          <a:xfrm>
            <a:off x="7063624" y="2421241"/>
            <a:ext cx="4536440"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Fe(OH)</a:t>
            </a:r>
            <a:r>
              <a:rPr lang="en-US" altLang="zh-CN" sz="2600" baseline="-25000" dirty="0">
                <a:solidFill>
                  <a:srgbClr val="C00000"/>
                </a:solidFill>
                <a:latin typeface="Times New Roman" panose="02020603050405020304"/>
                <a:ea typeface="微软雅黑" panose="020B0503020204020204" charset="-122"/>
              </a:rPr>
              <a:t>3</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3H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3H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sp>
        <p:nvSpPr>
          <p:cNvPr id="9" name="矩形 8"/>
          <p:cNvSpPr/>
          <p:nvPr/>
        </p:nvSpPr>
        <p:spPr>
          <a:xfrm>
            <a:off x="2796287" y="4051460"/>
            <a:ext cx="3860165"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2OH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=Fe(OH)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a:t>
            </a:r>
            <a:endParaRPr lang="zh-CN" altLang="en-US" sz="2600" dirty="0"/>
          </a:p>
        </p:txBody>
      </p:sp>
      <p:sp>
        <p:nvSpPr>
          <p:cNvPr id="10" name="矩形 9"/>
          <p:cNvSpPr/>
          <p:nvPr/>
        </p:nvSpPr>
        <p:spPr>
          <a:xfrm>
            <a:off x="7392303" y="4053079"/>
            <a:ext cx="3860165"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3OH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=Fe(OH)</a:t>
            </a:r>
            <a:r>
              <a:rPr lang="en-US" altLang="zh-CN" sz="2600" baseline="-25000" dirty="0">
                <a:solidFill>
                  <a:srgbClr val="C00000"/>
                </a:solidFill>
                <a:latin typeface="Times New Roman" panose="02020603050405020304"/>
                <a:ea typeface="微软雅黑" panose="020B0503020204020204" charset="-122"/>
              </a:rPr>
              <a:t>3</a:t>
            </a:r>
            <a:r>
              <a:rPr lang="en-US" altLang="zh-CN" sz="2600" dirty="0">
                <a:solidFill>
                  <a:srgbClr val="C00000"/>
                </a:solidFill>
                <a:latin typeface="Times New Roman" panose="02020603050405020304"/>
                <a:ea typeface="微软雅黑" panose="020B0503020204020204" charset="-122"/>
              </a:rPr>
              <a:t>↓</a:t>
            </a:r>
            <a:endParaRPr lang="zh-CN" altLang="en-US" sz="2600" dirty="0"/>
          </a:p>
        </p:txBody>
      </p:sp>
      <p:sp>
        <p:nvSpPr>
          <p:cNvPr id="11" name="矩形 10"/>
          <p:cNvSpPr/>
          <p:nvPr/>
        </p:nvSpPr>
        <p:spPr>
          <a:xfrm>
            <a:off x="2782635" y="5003798"/>
            <a:ext cx="513080" cy="491490"/>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白</a:t>
            </a:r>
            <a:endParaRPr lang="zh-CN" altLang="en-US" sz="2600" dirty="0"/>
          </a:p>
        </p:txBody>
      </p:sp>
      <p:sp>
        <p:nvSpPr>
          <p:cNvPr id="12" name="矩形 11"/>
          <p:cNvSpPr/>
          <p:nvPr/>
        </p:nvSpPr>
        <p:spPr>
          <a:xfrm>
            <a:off x="6410357" y="5025702"/>
            <a:ext cx="8432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灰绿</a:t>
            </a:r>
            <a:endParaRPr lang="zh-CN" altLang="en-US" sz="2600" dirty="0"/>
          </a:p>
        </p:txBody>
      </p:sp>
      <p:sp>
        <p:nvSpPr>
          <p:cNvPr id="13" name="矩形 12"/>
          <p:cNvSpPr/>
          <p:nvPr/>
        </p:nvSpPr>
        <p:spPr>
          <a:xfrm>
            <a:off x="9429427" y="5013176"/>
            <a:ext cx="8432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红褐</a:t>
            </a:r>
            <a:endParaRPr lang="zh-CN" altLang="en-US" sz="2600" dirty="0"/>
          </a:p>
        </p:txBody>
      </p:sp>
      <p:sp>
        <p:nvSpPr>
          <p:cNvPr id="14" name="矩形 13"/>
          <p:cNvSpPr/>
          <p:nvPr/>
        </p:nvSpPr>
        <p:spPr>
          <a:xfrm>
            <a:off x="3775823" y="5445224"/>
            <a:ext cx="5076825"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4Fe(OH)</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O</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=4Fe(OH)</a:t>
            </a:r>
            <a:r>
              <a:rPr lang="en-US" altLang="zh-CN" sz="2600" baseline="-25000" dirty="0">
                <a:solidFill>
                  <a:srgbClr val="C00000"/>
                </a:solidFill>
                <a:latin typeface="Times New Roman" panose="02020603050405020304"/>
                <a:ea typeface="微软雅黑" panose="020B0503020204020204" charset="-122"/>
              </a:rPr>
              <a:t>3</a:t>
            </a:r>
            <a:endParaRPr lang="zh-CN" altLang="en-US" sz="2600" dirty="0"/>
          </a:p>
        </p:txBody>
      </p:sp>
      <p:sp>
        <p:nvSpPr>
          <p:cNvPr id="3" name="文本框 2"/>
          <p:cNvSpPr txBox="1"/>
          <p:nvPr/>
        </p:nvSpPr>
        <p:spPr>
          <a:xfrm>
            <a:off x="248920" y="260985"/>
            <a:ext cx="6096000" cy="460375"/>
          </a:xfrm>
          <a:prstGeom prst="rect">
            <a:avLst/>
          </a:prstGeom>
          <a:noFill/>
        </p:spPr>
        <p:txBody>
          <a:bodyPr wrap="square" rtlCol="0" anchor="t">
            <a:spAutoFit/>
          </a:bodyPr>
          <a:lstStyle/>
          <a:p>
            <a:pPr algn="l">
              <a:buClrTx/>
              <a:buSzTx/>
              <a:buFontTx/>
            </a:pPr>
            <a:r>
              <a:rPr lang="zh-CN" altLang="en-US" sz="2400" b="1">
                <a:solidFill>
                  <a:srgbClr val="C00000"/>
                </a:solidFill>
                <a:effectLst>
                  <a:outerShdw blurRad="38100" dist="38100" dir="2700000" algn="tl">
                    <a:srgbClr val="000000">
                      <a:alpha val="43137"/>
                    </a:srgbClr>
                  </a:outerShdw>
                </a:effectLst>
                <a:sym typeface="+mn-ea"/>
              </a:rPr>
              <a:t>三、铁的氢氧化物</a:t>
            </a:r>
          </a:p>
        </p:txBody>
      </p:sp>
    </p:spTree>
    <p:extLst>
      <p:ext uri="{BB962C8B-B14F-4D97-AF65-F5344CB8AC3E}">
        <p14:creationId xmlns:p14="http://schemas.microsoft.com/office/powerpoint/2010/main" val="164282556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
          <p:cNvSpPr txBox="1"/>
          <p:nvPr/>
        </p:nvSpPr>
        <p:spPr>
          <a:xfrm>
            <a:off x="1226503" y="600710"/>
            <a:ext cx="9738360" cy="3061970"/>
          </a:xfrm>
          <a:prstGeom prst="rect">
            <a:avLst/>
          </a:prstGeom>
          <a:noFill/>
        </p:spPr>
        <p:txBody>
          <a:bodyPr vert="horz" wrap="square" rtlCol="0">
            <a:noAutofit/>
            <a:scene3d>
              <a:camera prst="orthographicFront"/>
              <a:lightRig rig="threePt" dir="t"/>
            </a:scene3d>
          </a:bodyPr>
          <a:lstStyle/>
          <a:p>
            <a:pPr algn="ctr">
              <a:lnSpc>
                <a:spcPct val="130000"/>
              </a:lnSpc>
              <a:spcBef>
                <a:spcPts val="0"/>
              </a:spcBef>
              <a:spcAft>
                <a:spcPts val="0"/>
              </a:spcAft>
            </a:pPr>
            <a:r>
              <a:rPr lang="zh-CN" altLang="en-US" sz="5400" b="1" kern="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第</a:t>
            </a:r>
            <a:r>
              <a:rPr lang="en-US" altLang="zh-CN" sz="5400" b="1" kern="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a:t>
            </a:r>
            <a:r>
              <a:rPr lang="zh-CN" altLang="en-US" sz="5400" b="1" kern="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讲</a:t>
            </a:r>
            <a:r>
              <a:rPr lang="en-US" altLang="zh-CN" sz="5400" b="1" kern="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r>
              <a:rPr lang="zh-CN" altLang="en-US" sz="5400" b="1" kern="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铁及其化合物</a:t>
            </a:r>
          </a:p>
        </p:txBody>
      </p:sp>
      <p:pic>
        <p:nvPicPr>
          <p:cNvPr id="269" name="20M32.eps" descr="id:2147490416;FounderCES"/>
          <p:cNvPicPr>
            <a:picLocks noChangeAspect="1"/>
          </p:cNvPicPr>
          <p:nvPr/>
        </p:nvPicPr>
        <p:blipFill>
          <a:blip r:embed="rId2"/>
          <a:stretch>
            <a:fillRect/>
          </a:stretch>
        </p:blipFill>
        <p:spPr>
          <a:xfrm>
            <a:off x="3007360" y="2004695"/>
            <a:ext cx="6177280" cy="2847975"/>
          </a:xfrm>
          <a:prstGeom prst="rect">
            <a:avLst/>
          </a:prstGeom>
        </p:spPr>
      </p:pic>
      <p:pic>
        <p:nvPicPr>
          <p:cNvPr id="2" name="图片 1"/>
          <p:cNvPicPr>
            <a:picLocks noChangeAspect="1"/>
          </p:cNvPicPr>
          <p:nvPr/>
        </p:nvPicPr>
        <p:blipFill>
          <a:blip r:embed="rId3"/>
          <a:stretch>
            <a:fillRect/>
          </a:stretch>
        </p:blipFill>
        <p:spPr>
          <a:xfrm>
            <a:off x="1058545" y="5065395"/>
            <a:ext cx="10059035" cy="1024890"/>
          </a:xfrm>
          <a:prstGeom prst="rect">
            <a:avLst/>
          </a:prstGeom>
          <a:ln>
            <a:solidFill>
              <a:schemeClr val="accent1"/>
            </a:solidFill>
          </a:ln>
        </p:spPr>
      </p:pic>
    </p:spTree>
    <p:extLst>
      <p:ext uri="{BB962C8B-B14F-4D97-AF65-F5344CB8AC3E}">
        <p14:creationId xmlns:p14="http://schemas.microsoft.com/office/powerpoint/2010/main" val="4088982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0418" y="117639"/>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2</a:t>
            </a:r>
            <a:r>
              <a:rPr lang="en-US" altLang="zh-CN" sz="2600" b="1" kern="100" dirty="0">
                <a:latin typeface="Times New Roman" panose="02020603050405020304"/>
                <a:ea typeface="黑体" panose="02010609060101010101"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氢氧化亚铁的制备</a:t>
            </a:r>
            <a:endParaRPr lang="zh-CN" altLang="zh-CN" sz="1050" kern="100" dirty="0">
              <a:effectLst/>
              <a:latin typeface="宋体" panose="02010600030101010101" pitchFamily="2" charset="-122"/>
              <a:cs typeface="Courier New" panose="02070309020205020404"/>
            </a:endParaRPr>
          </a:p>
        </p:txBody>
      </p:sp>
      <p:sp>
        <p:nvSpPr>
          <p:cNvPr id="6" name="矩形 5"/>
          <p:cNvSpPr/>
          <p:nvPr/>
        </p:nvSpPr>
        <p:spPr>
          <a:xfrm>
            <a:off x="260662" y="765308"/>
            <a:ext cx="11397613" cy="372173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制备原理：</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2OH</a:t>
            </a:r>
            <a:r>
              <a:rPr lang="zh-CN" altLang="zh-CN" sz="2600" kern="100" baseline="300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成功关键：溶液中不含</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等氧化性物质；密闭、隔绝空气的体系</a:t>
            </a:r>
            <a:r>
              <a:rPr lang="zh-CN" altLang="zh-CN" sz="2600" kern="100" dirty="0" smtClean="0">
                <a:latin typeface="Times New Roman" panose="02020603050405020304"/>
                <a:ea typeface="微软雅黑" panose="020B0503020204020204" charset="-122"/>
                <a:cs typeface="Times New Roman" panose="02020603050405020304"/>
              </a:rPr>
              <a:t>。</a:t>
            </a: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(3)</a:t>
            </a:r>
            <a:r>
              <a:rPr lang="zh-CN" altLang="zh-CN" sz="2600" kern="100" dirty="0" smtClean="0">
                <a:latin typeface="Times New Roman" panose="02020603050405020304"/>
                <a:ea typeface="微软雅黑" panose="020B0503020204020204" charset="-122"/>
                <a:cs typeface="Times New Roman" panose="02020603050405020304"/>
              </a:rPr>
              <a:t>制备方法</a:t>
            </a:r>
            <a:endParaRPr lang="zh-CN" altLang="zh-CN" sz="1050" kern="100" dirty="0" smtClean="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smtClean="0">
                <a:latin typeface="宋体" panose="02010600030101010101" pitchFamily="2" charset="-122"/>
                <a:ea typeface="微软雅黑" panose="020B0503020204020204" charset="-122"/>
                <a:cs typeface="Times New Roman" panose="02020603050405020304"/>
              </a:rPr>
              <a:t>①</a:t>
            </a:r>
            <a:r>
              <a:rPr lang="zh-CN" altLang="zh-CN" sz="2600" kern="100" dirty="0" smtClean="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有机覆盖层法</a:t>
            </a:r>
            <a:r>
              <a:rPr lang="zh-CN" altLang="zh-CN" sz="2600" kern="100" dirty="0" smtClean="0">
                <a:latin typeface="Times New Roman" panose="02020603050405020304"/>
                <a:ea typeface="微软雅黑" panose="020B0503020204020204" charset="-122"/>
                <a:cs typeface="Times New Roman" panose="02020603050405020304"/>
              </a:rPr>
              <a:t>：将吸有</a:t>
            </a:r>
            <a:r>
              <a:rPr lang="en-US" altLang="zh-CN" sz="2600" kern="100" dirty="0" err="1" smtClean="0">
                <a:latin typeface="Times New Roman" panose="02020603050405020304"/>
                <a:ea typeface="微软雅黑" panose="020B0503020204020204" charset="-122"/>
                <a:cs typeface="Courier New" panose="02070309020205020404"/>
              </a:rPr>
              <a:t>NaOH</a:t>
            </a:r>
            <a:r>
              <a:rPr lang="zh-CN" altLang="zh-CN" sz="2600" kern="100" dirty="0" smtClean="0">
                <a:latin typeface="Times New Roman" panose="02020603050405020304"/>
                <a:ea typeface="微软雅黑" panose="020B0503020204020204" charset="-122"/>
                <a:cs typeface="Times New Roman" panose="02020603050405020304"/>
              </a:rPr>
              <a:t>溶液的胶头滴管插到液面以下，</a:t>
            </a:r>
          </a:p>
          <a:p>
            <a:pPr algn="just" defTabSz="0">
              <a:lnSpc>
                <a:spcPct val="150000"/>
              </a:lnSpc>
              <a:spcAft>
                <a:spcPts val="0"/>
              </a:spcAft>
              <a:tabLst>
                <a:tab pos="2700655" algn="l"/>
              </a:tabLst>
            </a:pPr>
            <a:r>
              <a:rPr lang="zh-CN" altLang="zh-CN" sz="2600" kern="100" dirty="0" smtClean="0">
                <a:latin typeface="Times New Roman" panose="02020603050405020304"/>
                <a:ea typeface="微软雅黑" panose="020B0503020204020204" charset="-122"/>
                <a:cs typeface="Times New Roman" panose="02020603050405020304"/>
              </a:rPr>
              <a:t>并在液面上覆盖一层苯或煤油</a:t>
            </a:r>
            <a:r>
              <a:rPr lang="en-US" altLang="zh-CN" sz="2600" kern="100" dirty="0" smtClean="0">
                <a:latin typeface="Times New Roman" panose="02020603050405020304"/>
                <a:ea typeface="微软雅黑" panose="020B0503020204020204" charset="-122"/>
                <a:cs typeface="Courier New" panose="02070309020205020404"/>
              </a:rPr>
              <a:t>(</a:t>
            </a:r>
            <a:r>
              <a:rPr lang="zh-CN" altLang="zh-CN" sz="2600" kern="100" dirty="0" smtClean="0">
                <a:latin typeface="Times New Roman" panose="02020603050405020304"/>
                <a:ea typeface="微软雅黑" panose="020B0503020204020204" charset="-122"/>
                <a:cs typeface="Times New Roman" panose="02020603050405020304"/>
              </a:rPr>
              <a:t>不能用</a:t>
            </a:r>
            <a:r>
              <a:rPr lang="en-US" altLang="zh-CN" sz="2600" kern="100" dirty="0" smtClean="0">
                <a:latin typeface="Times New Roman" panose="02020603050405020304"/>
                <a:ea typeface="微软雅黑" panose="020B0503020204020204" charset="-122"/>
                <a:cs typeface="Courier New" panose="02070309020205020404"/>
              </a:rPr>
              <a:t>CCl</a:t>
            </a:r>
            <a:r>
              <a:rPr lang="en-US" altLang="zh-CN" sz="2600" kern="100" baseline="-25000" dirty="0" smtClean="0">
                <a:latin typeface="Times New Roman" panose="02020603050405020304"/>
                <a:ea typeface="微软雅黑" panose="020B0503020204020204" charset="-122"/>
                <a:cs typeface="Courier New" panose="02070309020205020404"/>
              </a:rPr>
              <a:t>4</a:t>
            </a:r>
            <a:r>
              <a:rPr lang="en-US" altLang="zh-CN" sz="2600" kern="100" dirty="0" smtClean="0">
                <a:latin typeface="Times New Roman" panose="02020603050405020304"/>
                <a:ea typeface="微软雅黑" panose="020B0503020204020204" charset="-122"/>
                <a:cs typeface="Courier New" panose="02070309020205020404"/>
              </a:rPr>
              <a:t>)</a:t>
            </a:r>
            <a:r>
              <a:rPr lang="zh-CN" altLang="zh-CN" sz="2600" kern="100" dirty="0" smtClean="0">
                <a:latin typeface="Times New Roman" panose="02020603050405020304"/>
                <a:ea typeface="微软雅黑" panose="020B0503020204020204" charset="-122"/>
                <a:cs typeface="Times New Roman" panose="02020603050405020304"/>
              </a:rPr>
              <a:t>，以防止空气与</a:t>
            </a: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Fe(OH)</a:t>
            </a:r>
            <a:r>
              <a:rPr lang="en-US" altLang="zh-CN" sz="2600" kern="100" baseline="-25000" dirty="0" smtClean="0">
                <a:latin typeface="Times New Roman" panose="02020603050405020304"/>
                <a:ea typeface="微软雅黑" panose="020B0503020204020204" charset="-122"/>
                <a:cs typeface="Courier New" panose="02070309020205020404"/>
              </a:rPr>
              <a:t>2</a:t>
            </a:r>
            <a:r>
              <a:rPr lang="zh-CN" altLang="zh-CN" sz="2600" kern="100" dirty="0" smtClean="0">
                <a:latin typeface="Times New Roman" panose="02020603050405020304"/>
                <a:ea typeface="微软雅黑" panose="020B0503020204020204" charset="-122"/>
                <a:cs typeface="Times New Roman" panose="02020603050405020304"/>
              </a:rPr>
              <a:t>接触发生反应。</a:t>
            </a:r>
            <a:endParaRPr lang="zh-CN" altLang="zh-CN" sz="1050" kern="100" dirty="0" smtClean="0">
              <a:latin typeface="宋体" panose="02010600030101010101" pitchFamily="2" charset="-122"/>
              <a:cs typeface="Courier New" panose="02070309020205020404"/>
            </a:endParaRPr>
          </a:p>
        </p:txBody>
      </p:sp>
      <p:pic>
        <p:nvPicPr>
          <p:cNvPr id="3" name="图片 2"/>
          <p:cNvPicPr>
            <a:picLocks noChangeAspect="1"/>
          </p:cNvPicPr>
          <p:nvPr/>
        </p:nvPicPr>
        <p:blipFill>
          <a:blip r:embed="rId2"/>
          <a:stretch>
            <a:fillRect/>
          </a:stretch>
        </p:blipFill>
        <p:spPr>
          <a:xfrm>
            <a:off x="9546590" y="3029585"/>
            <a:ext cx="2111375" cy="3028950"/>
          </a:xfrm>
          <a:prstGeom prst="rect">
            <a:avLst/>
          </a:prstGeom>
        </p:spPr>
      </p:pic>
      <p:pic>
        <p:nvPicPr>
          <p:cNvPr id="5" name="图片 4"/>
          <p:cNvPicPr>
            <a:picLocks noChangeAspect="1"/>
          </p:cNvPicPr>
          <p:nvPr/>
        </p:nvPicPr>
        <p:blipFill>
          <a:blip r:embed="rId3"/>
          <a:srcRect t="77711"/>
          <a:stretch>
            <a:fillRect/>
          </a:stretch>
        </p:blipFill>
        <p:spPr>
          <a:xfrm>
            <a:off x="6546850" y="871855"/>
            <a:ext cx="3819525" cy="533400"/>
          </a:xfrm>
          <a:prstGeom prst="rect">
            <a:avLst/>
          </a:prstGeom>
          <a:ln>
            <a:solidFill>
              <a:schemeClr val="accent1"/>
            </a:solidFill>
          </a:ln>
        </p:spPr>
      </p:pic>
      <p:pic>
        <p:nvPicPr>
          <p:cNvPr id="7" name="图片 6"/>
          <p:cNvPicPr>
            <a:picLocks noChangeAspect="1"/>
          </p:cNvPicPr>
          <p:nvPr/>
        </p:nvPicPr>
        <p:blipFill>
          <a:blip r:embed="rId3"/>
          <a:srcRect b="75460"/>
          <a:stretch>
            <a:fillRect/>
          </a:stretch>
        </p:blipFill>
        <p:spPr>
          <a:xfrm>
            <a:off x="4274185" y="4196715"/>
            <a:ext cx="3910965" cy="601345"/>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4">
            <p14:nvContentPartPr>
              <p14:cNvPr id="2" name="墨迹 1"/>
              <p14:cNvContentPartPr/>
              <p14:nvPr/>
            </p14:nvContentPartPr>
            <p14:xfrm>
              <a:off x="8483600" y="1393031"/>
              <a:ext cx="894644" cy="39478"/>
            </p14:xfrm>
          </p:contentPart>
        </mc:Choice>
        <mc:Fallback xmlns="">
          <p:pic>
            <p:nvPicPr>
              <p:cNvPr id="2" name="墨迹 1"/>
            </p:nvPicPr>
            <p:blipFill>
              <a:blip r:embed="rId5"/>
            </p:blipFill>
            <p:spPr>
              <a:xfrm>
                <a:off x="8483600" y="1393031"/>
                <a:ext cx="894644" cy="39478"/>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8" name="墨迹 7"/>
              <p14:cNvContentPartPr/>
              <p14:nvPr/>
            </p14:nvContentPartPr>
            <p14:xfrm>
              <a:off x="9550400" y="1342272"/>
              <a:ext cx="750711" cy="73318"/>
            </p14:xfrm>
          </p:contentPart>
        </mc:Choice>
        <mc:Fallback xmlns="">
          <p:pic>
            <p:nvPicPr>
              <p:cNvPr id="8" name="墨迹 7"/>
            </p:nvPicPr>
            <p:blipFill>
              <a:blip r:embed="rId7"/>
            </p:blipFill>
            <p:spPr>
              <a:xfrm>
                <a:off x="9550400" y="1342272"/>
                <a:ext cx="750711" cy="73318"/>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9" name="墨迹 8"/>
              <p14:cNvContentPartPr/>
              <p14:nvPr/>
            </p14:nvContentPartPr>
            <p14:xfrm>
              <a:off x="4236155" y="4219982"/>
              <a:ext cx="36689" cy="560631"/>
            </p14:xfrm>
          </p:contentPart>
        </mc:Choice>
        <mc:Fallback xmlns="">
          <p:pic>
            <p:nvPicPr>
              <p:cNvPr id="9" name="墨迹 8"/>
            </p:nvPicPr>
            <p:blipFill>
              <a:blip r:embed="rId9"/>
            </p:blipFill>
            <p:spPr>
              <a:xfrm>
                <a:off x="4236155" y="4219982"/>
                <a:ext cx="36689" cy="560631"/>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0" name="墨迹 9"/>
              <p14:cNvContentPartPr/>
              <p14:nvPr/>
            </p14:nvContentPartPr>
            <p14:xfrm>
              <a:off x="4258733" y="4179093"/>
              <a:ext cx="3914422" cy="646462"/>
            </p14:xfrm>
          </p:contentPart>
        </mc:Choice>
        <mc:Fallback xmlns="">
          <p:pic>
            <p:nvPicPr>
              <p:cNvPr id="10" name="墨迹 9"/>
            </p:nvPicPr>
            <p:blipFill>
              <a:blip r:embed="rId11"/>
            </p:blipFill>
            <p:spPr>
              <a:xfrm>
                <a:off x="4258733" y="4179093"/>
                <a:ext cx="3914422" cy="646462"/>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1" name="墨迹 10"/>
              <p14:cNvContentPartPr/>
              <p14:nvPr/>
            </p14:nvContentPartPr>
            <p14:xfrm>
              <a:off x="4210755" y="4731794"/>
              <a:ext cx="3872089" cy="84597"/>
            </p14:xfrm>
          </p:contentPart>
        </mc:Choice>
        <mc:Fallback xmlns="">
          <p:pic>
            <p:nvPicPr>
              <p:cNvPr id="11" name="墨迹 10"/>
            </p:nvPicPr>
            <p:blipFill>
              <a:blip r:embed="rId13"/>
            </p:blipFill>
            <p:spPr>
              <a:xfrm>
                <a:off x="4210755" y="4731794"/>
                <a:ext cx="3872089" cy="84597"/>
              </a:xfrm>
              <a:prstGeom prst="rect"/>
            </p:spPr>
          </p:pic>
        </mc:Fallback>
      </mc:AlternateContent>
    </p:spTree>
    <p:extLst>
      <p:ext uri="{BB962C8B-B14F-4D97-AF65-F5344CB8AC3E}">
        <p14:creationId xmlns:p14="http://schemas.microsoft.com/office/powerpoint/2010/main" val="1526854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0418" y="117639"/>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2</a:t>
            </a:r>
            <a:r>
              <a:rPr lang="en-US" altLang="zh-CN" sz="2600" b="1" kern="100" dirty="0">
                <a:latin typeface="Times New Roman" panose="02020603050405020304"/>
                <a:ea typeface="黑体" panose="02010609060101010101"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氢氧化亚铁的制备</a:t>
            </a:r>
            <a:endParaRPr lang="zh-CN" altLang="zh-CN" sz="1050" kern="100" dirty="0">
              <a:effectLst/>
              <a:latin typeface="宋体" panose="02010600030101010101" pitchFamily="2" charset="-122"/>
              <a:cs typeface="Courier New" panose="02070309020205020404"/>
            </a:endParaRPr>
          </a:p>
        </p:txBody>
      </p:sp>
      <p:sp>
        <p:nvSpPr>
          <p:cNvPr id="6" name="矩形 5"/>
          <p:cNvSpPr/>
          <p:nvPr/>
        </p:nvSpPr>
        <p:spPr>
          <a:xfrm>
            <a:off x="260662" y="765308"/>
            <a:ext cx="11397613" cy="2520950"/>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制备原理：</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2OH</a:t>
            </a:r>
            <a:r>
              <a:rPr lang="zh-CN" altLang="zh-CN" sz="2600" kern="100" baseline="300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成功关键：溶液中不含</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等氧化性物质；密闭、隔绝空气的体系</a:t>
            </a:r>
            <a:r>
              <a:rPr lang="zh-CN" altLang="zh-CN" sz="2600" kern="100" dirty="0" smtClean="0">
                <a:latin typeface="Times New Roman" panose="02020603050405020304"/>
                <a:ea typeface="微软雅黑" panose="020B0503020204020204" charset="-122"/>
                <a:cs typeface="Times New Roman" panose="02020603050405020304"/>
              </a:rPr>
              <a:t>。</a:t>
            </a: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(3)</a:t>
            </a:r>
            <a:r>
              <a:rPr lang="zh-CN" altLang="zh-CN" sz="2600" kern="100" dirty="0" smtClean="0">
                <a:latin typeface="Times New Roman" panose="02020603050405020304"/>
                <a:ea typeface="微软雅黑" panose="020B0503020204020204" charset="-122"/>
                <a:cs typeface="Times New Roman" panose="02020603050405020304"/>
              </a:rPr>
              <a:t>制备方法</a:t>
            </a:r>
            <a:endParaRPr lang="zh-CN" altLang="zh-CN" sz="1050" kern="100" dirty="0" smtClean="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smtClean="0">
                <a:latin typeface="宋体" panose="02010600030101010101" pitchFamily="2" charset="-122"/>
                <a:ea typeface="微软雅黑" panose="020B0503020204020204" charset="-122"/>
                <a:cs typeface="Times New Roman" panose="02020603050405020304"/>
              </a:rPr>
              <a:t>①</a:t>
            </a:r>
            <a:r>
              <a:rPr lang="zh-CN" altLang="zh-CN" sz="2600" kern="100" dirty="0" smtClean="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有机覆盖层法</a:t>
            </a:r>
            <a:r>
              <a:rPr lang="zh-CN" altLang="zh-CN" sz="2600" kern="100" dirty="0" smtClean="0">
                <a:latin typeface="Times New Roman" panose="02020603050405020304"/>
                <a:ea typeface="微软雅黑" panose="020B0503020204020204" charset="-122"/>
                <a:cs typeface="Times New Roman" panose="02020603050405020304"/>
              </a:rPr>
              <a:t>。</a:t>
            </a:r>
            <a:endParaRPr lang="zh-CN" altLang="zh-CN" sz="1050" kern="100" dirty="0" smtClean="0">
              <a:latin typeface="宋体" panose="02010600030101010101" pitchFamily="2" charset="-122"/>
              <a:cs typeface="Courier New" panose="02070309020205020404"/>
            </a:endParaRPr>
          </a:p>
        </p:txBody>
      </p:sp>
      <p:sp>
        <p:nvSpPr>
          <p:cNvPr id="2" name="矩形 1"/>
          <p:cNvSpPr/>
          <p:nvPr/>
        </p:nvSpPr>
        <p:spPr>
          <a:xfrm>
            <a:off x="253433" y="3057544"/>
            <a:ext cx="11654075" cy="2000250"/>
          </a:xfrm>
          <a:prstGeom prst="rect">
            <a:avLst/>
          </a:prstGeom>
        </p:spPr>
        <p:txBody>
          <a:bodyPr wrap="square" lIns="121898" tIns="60948" rIns="121898" bIns="60948">
            <a:spAutoFit/>
          </a:bodyPr>
          <a:lstStyle/>
          <a:p>
            <a:pPr algn="just" defTabSz="0">
              <a:lnSpc>
                <a:spcPct val="16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②</a:t>
            </a:r>
            <a:r>
              <a:rPr lang="zh-CN" altLang="zh-CN" sz="2600" kern="100" dirty="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还原性气体保护法</a:t>
            </a:r>
            <a:r>
              <a:rPr lang="zh-CN" altLang="zh-CN" sz="2600" kern="100" dirty="0">
                <a:latin typeface="Times New Roman" panose="02020603050405020304"/>
                <a:ea typeface="微软雅黑" panose="020B0503020204020204" charset="-122"/>
                <a:cs typeface="Times New Roman" panose="02020603050405020304"/>
              </a:rPr>
              <a:t>：用</a:t>
            </a:r>
            <a:r>
              <a:rPr lang="en-US" altLang="zh-CN" sz="2600" kern="100" dirty="0">
                <a:latin typeface="Times New Roman" panose="02020603050405020304"/>
                <a:ea typeface="微软雅黑" panose="020B0503020204020204" charset="-122"/>
                <a:cs typeface="Courier New" panose="02070309020205020404"/>
              </a:rPr>
              <a:t>H</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将装置内的空气排尽后，再将亚铁盐与</a:t>
            </a:r>
            <a:r>
              <a:rPr lang="en-US" altLang="zh-CN" sz="2600" kern="100" dirty="0" err="1">
                <a:latin typeface="Times New Roman" panose="02020603050405020304"/>
                <a:ea typeface="微软雅黑" panose="020B0503020204020204" charset="-122"/>
                <a:cs typeface="Courier New" panose="02070309020205020404"/>
              </a:rPr>
              <a:t>NaOH</a:t>
            </a:r>
            <a:r>
              <a:rPr lang="zh-CN" altLang="zh-CN" sz="2600" kern="100" dirty="0">
                <a:latin typeface="Times New Roman" panose="02020603050405020304"/>
                <a:ea typeface="微软雅黑" panose="020B0503020204020204" charset="-122"/>
                <a:cs typeface="Times New Roman" panose="02020603050405020304"/>
              </a:rPr>
              <a:t>溶液混合，这样可长时间观察到白色沉淀。</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endParaRPr lang="zh-CN" altLang="en-US" sz="2600" kern="100" dirty="0">
              <a:latin typeface="微软雅黑" panose="020B0503020204020204" charset="-122"/>
              <a:ea typeface="微软雅黑" panose="020B0503020204020204" charset="-122"/>
              <a:cs typeface="Courier New" panose="02070309020205020404"/>
            </a:endParaRPr>
          </a:p>
        </p:txBody>
      </p:sp>
      <p:pic>
        <p:nvPicPr>
          <p:cNvPr id="3" name="图片 2"/>
          <p:cNvPicPr>
            <a:picLocks noChangeAspect="1"/>
          </p:cNvPicPr>
          <p:nvPr/>
        </p:nvPicPr>
        <p:blipFill>
          <a:blip r:embed="rId2"/>
          <a:stretch>
            <a:fillRect/>
          </a:stretch>
        </p:blipFill>
        <p:spPr>
          <a:xfrm>
            <a:off x="1385570" y="4539615"/>
            <a:ext cx="4150995" cy="2109470"/>
          </a:xfrm>
          <a:prstGeom prst="rect">
            <a:avLst/>
          </a:prstGeom>
        </p:spPr>
      </p:pic>
      <p:pic>
        <p:nvPicPr>
          <p:cNvPr id="5" name="图片 4"/>
          <p:cNvPicPr>
            <a:picLocks noChangeAspect="1"/>
          </p:cNvPicPr>
          <p:nvPr/>
        </p:nvPicPr>
        <p:blipFill>
          <a:blip r:embed="rId3"/>
          <a:stretch>
            <a:fillRect/>
          </a:stretch>
        </p:blipFill>
        <p:spPr>
          <a:xfrm>
            <a:off x="6564630" y="4030980"/>
            <a:ext cx="4808855" cy="2259330"/>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4">
            <p14:nvContentPartPr>
              <p14:cNvPr id="7" name="墨迹 6"/>
              <p14:cNvContentPartPr/>
              <p14:nvPr/>
            </p14:nvContentPartPr>
            <p14:xfrm>
              <a:off x="7484533" y="4355866"/>
              <a:ext cx="3292298" cy="65739"/>
            </p14:xfrm>
          </p:contentPart>
        </mc:Choice>
        <mc:Fallback xmlns="">
          <p:pic>
            <p:nvPicPr>
              <p:cNvPr id="7" name="墨迹 6"/>
            </p:nvPicPr>
            <p:blipFill>
              <a:blip r:embed="rId5"/>
            </p:blipFill>
            <p:spPr>
              <a:xfrm>
                <a:off x="7484533" y="4355866"/>
                <a:ext cx="3292298" cy="65739"/>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8" name="墨迹 7"/>
              <p14:cNvContentPartPr/>
              <p14:nvPr/>
            </p14:nvContentPartPr>
            <p14:xfrm>
              <a:off x="7514696" y="5132220"/>
              <a:ext cx="1934809" cy="118436"/>
            </p14:xfrm>
          </p:contentPart>
        </mc:Choice>
        <mc:Fallback xmlns="">
          <p:pic>
            <p:nvPicPr>
              <p:cNvPr id="8" name="墨迹 7"/>
            </p:nvPicPr>
            <p:blipFill>
              <a:blip r:embed="rId7"/>
            </p:blipFill>
            <p:spPr>
              <a:xfrm>
                <a:off x="7514696" y="5132220"/>
                <a:ext cx="1934809" cy="118436"/>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9" name="墨迹 8"/>
              <p14:cNvContentPartPr/>
              <p14:nvPr/>
            </p14:nvContentPartPr>
            <p14:xfrm>
              <a:off x="7632700" y="5861164"/>
              <a:ext cx="3372026" cy="105746"/>
            </p14:xfrm>
          </p:contentPart>
        </mc:Choice>
        <mc:Fallback xmlns="">
          <p:pic>
            <p:nvPicPr>
              <p:cNvPr id="9" name="墨迹 8"/>
            </p:nvPicPr>
            <p:blipFill>
              <a:blip r:embed="rId9"/>
            </p:blipFill>
            <p:spPr>
              <a:xfrm>
                <a:off x="7632700" y="5861164"/>
                <a:ext cx="3372026" cy="105746"/>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0" name="墨迹 9"/>
              <p14:cNvContentPartPr/>
              <p14:nvPr/>
            </p14:nvContentPartPr>
            <p14:xfrm>
              <a:off x="7275688" y="6175583"/>
              <a:ext cx="3347156" cy="94467"/>
            </p14:xfrm>
          </p:contentPart>
        </mc:Choice>
        <mc:Fallback xmlns="">
          <p:pic>
            <p:nvPicPr>
              <p:cNvPr id="10" name="墨迹 9"/>
            </p:nvPicPr>
            <p:blipFill>
              <a:blip r:embed="rId11"/>
            </p:blipFill>
            <p:spPr>
              <a:xfrm>
                <a:off x="7275688" y="6175583"/>
                <a:ext cx="3347156" cy="94467"/>
              </a:xfrm>
              <a:prstGeom prst="rect"/>
            </p:spPr>
          </p:pic>
        </mc:Fallback>
      </mc:AlternateContent>
    </p:spTree>
    <p:extLst>
      <p:ext uri="{BB962C8B-B14F-4D97-AF65-F5344CB8AC3E}">
        <p14:creationId xmlns:p14="http://schemas.microsoft.com/office/powerpoint/2010/main" val="22881222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8976" y="747470"/>
            <a:ext cx="11654075" cy="720725"/>
          </a:xfrm>
          <a:prstGeom prst="rect">
            <a:avLst/>
          </a:prstGeom>
        </p:spPr>
        <p:txBody>
          <a:bodyPr wrap="square" lIns="121898" tIns="60948" rIns="121898" bIns="60948">
            <a:spAutoFit/>
          </a:bodyPr>
          <a:lstStyle/>
          <a:p>
            <a:pPr algn="just">
              <a:lnSpc>
                <a:spcPct val="150000"/>
              </a:lnSpc>
              <a:spcAft>
                <a:spcPts val="0"/>
              </a:spcAft>
            </a:pPr>
            <a:r>
              <a:rPr lang="zh-CN" altLang="zh-CN" sz="2600" kern="100" dirty="0">
                <a:latin typeface="Times New Roman" panose="02020603050405020304"/>
                <a:ea typeface="微软雅黑" panose="020B0503020204020204" charset="-122"/>
                <a:cs typeface="Times New Roman" panose="02020603050405020304"/>
              </a:rPr>
              <a:t>实验室可以用如图所示装置制备氢氧化亚铁，下列说法错误的是</a:t>
            </a:r>
            <a:r>
              <a:rPr lang="en-US" altLang="zh-CN" sz="2600" kern="100" dirty="0" smtClean="0">
                <a:latin typeface="Times New Roman" panose="02020603050405020304"/>
                <a:cs typeface="Courier New" panose="02070309020205020404"/>
              </a:rPr>
              <a:t>(</a:t>
            </a:r>
            <a:r>
              <a:rPr lang="zh-CN" altLang="zh-CN" sz="2600" kern="100" dirty="0" smtClean="0">
                <a:latin typeface="Times New Roman" panose="02020603050405020304"/>
                <a:cs typeface="Times New Roman" panose="02020603050405020304"/>
              </a:rPr>
              <a:t>　　</a:t>
            </a:r>
            <a:r>
              <a:rPr lang="en-US" altLang="zh-CN" sz="2600" kern="100" dirty="0" smtClean="0">
                <a:latin typeface="Times New Roman" panose="02020603050405020304"/>
                <a:cs typeface="Courier New" panose="02070309020205020404"/>
              </a:rPr>
              <a:t>)</a:t>
            </a:r>
            <a:endParaRPr lang="zh-CN" altLang="zh-CN" sz="2600" kern="100" dirty="0">
              <a:effectLst/>
              <a:latin typeface="宋体" panose="02010600030101010101" pitchFamily="2" charset="-122"/>
              <a:cs typeface="Courier New" panose="02070309020205020404"/>
            </a:endParaRPr>
          </a:p>
        </p:txBody>
      </p:sp>
      <p:pic>
        <p:nvPicPr>
          <p:cNvPr id="45058" name="Picture 2" descr="R14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335" y="2259638"/>
            <a:ext cx="3870312" cy="26283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331377" y="1937176"/>
            <a:ext cx="7276949" cy="3721735"/>
          </a:xfrm>
          <a:prstGeom prst="rect">
            <a:avLst/>
          </a:prstGeom>
        </p:spPr>
        <p:txBody>
          <a:bodyPr wrap="square" lIns="121898" tIns="60948" rIns="121898" bIns="60948">
            <a:spAutoFit/>
          </a:bodyPr>
          <a:lstStyle/>
          <a:p>
            <a:pPr algn="just">
              <a:lnSpc>
                <a:spcPct val="150000"/>
              </a:lnSpc>
              <a:spcAft>
                <a:spcPts val="0"/>
              </a:spcAft>
            </a:pPr>
            <a:r>
              <a:rPr lang="en-US" altLang="zh-CN" sz="2600" kern="100" dirty="0" smtClean="0">
                <a:latin typeface="Times New Roman" panose="02020603050405020304"/>
                <a:cs typeface="Courier New" panose="02070309020205020404"/>
              </a:rPr>
              <a:t>A.</a:t>
            </a:r>
            <a:r>
              <a:rPr lang="zh-CN" altLang="zh-CN" sz="2600" kern="100" dirty="0">
                <a:latin typeface="Times New Roman" panose="02020603050405020304"/>
                <a:ea typeface="微软雅黑" panose="020B0503020204020204" charset="-122"/>
                <a:cs typeface="Times New Roman" panose="02020603050405020304"/>
              </a:rPr>
              <a:t>实验前应把稀硫酸和氢氧化钠溶液均煮沸处理</a:t>
            </a:r>
          </a:p>
          <a:p>
            <a:pPr algn="just">
              <a:lnSpc>
                <a:spcPct val="150000"/>
              </a:lnSpc>
              <a:spcAft>
                <a:spcPts val="0"/>
              </a:spcAft>
            </a:pPr>
            <a:r>
              <a:rPr lang="en-US" altLang="zh-CN" sz="2600" kern="100" dirty="0" smtClean="0">
                <a:latin typeface="Times New Roman" panose="02020603050405020304"/>
                <a:cs typeface="Courier New" panose="02070309020205020404"/>
              </a:rPr>
              <a:t>B</a:t>
            </a:r>
            <a:r>
              <a:rPr lang="en-US" altLang="zh-CN" sz="2600" kern="100" dirty="0">
                <a:latin typeface="Times New Roman" panose="02020603050405020304"/>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实验开始阶段，应把弹簧夹</a:t>
            </a:r>
            <a:r>
              <a:rPr lang="en-US" altLang="zh-CN" sz="2600" kern="100" dirty="0">
                <a:latin typeface="Times New Roman" panose="02020603050405020304"/>
                <a:cs typeface="Courier New" panose="02070309020205020404"/>
              </a:rPr>
              <a:t>C</a:t>
            </a:r>
            <a:r>
              <a:rPr lang="zh-CN" altLang="zh-CN" sz="2600" kern="100" dirty="0">
                <a:latin typeface="Times New Roman" panose="02020603050405020304"/>
                <a:ea typeface="微软雅黑" panose="020B0503020204020204" charset="-122"/>
                <a:cs typeface="Times New Roman" panose="02020603050405020304"/>
              </a:rPr>
              <a:t>和</a:t>
            </a:r>
            <a:r>
              <a:rPr lang="en-US" altLang="zh-CN" sz="2600" kern="100" dirty="0">
                <a:latin typeface="Times New Roman" panose="02020603050405020304"/>
                <a:cs typeface="Courier New" panose="02070309020205020404"/>
              </a:rPr>
              <a:t>D</a:t>
            </a:r>
            <a:r>
              <a:rPr lang="zh-CN" altLang="zh-CN" sz="2600" kern="100" dirty="0">
                <a:latin typeface="Times New Roman" panose="02020603050405020304"/>
                <a:ea typeface="微软雅黑" panose="020B0503020204020204" charset="-122"/>
                <a:cs typeface="Times New Roman" panose="02020603050405020304"/>
              </a:rPr>
              <a:t>都打开</a:t>
            </a:r>
          </a:p>
          <a:p>
            <a:pPr algn="just">
              <a:lnSpc>
                <a:spcPct val="150000"/>
              </a:lnSpc>
              <a:spcAft>
                <a:spcPts val="0"/>
              </a:spcAft>
            </a:pPr>
            <a:r>
              <a:rPr lang="en-US" altLang="zh-CN" sz="2600" kern="100" dirty="0">
                <a:latin typeface="Times New Roman" panose="02020603050405020304"/>
                <a:cs typeface="Courier New" panose="02070309020205020404"/>
              </a:rPr>
              <a:t>C.</a:t>
            </a:r>
            <a:r>
              <a:rPr lang="zh-CN" altLang="zh-CN" sz="2600" kern="100" dirty="0">
                <a:latin typeface="Times New Roman" panose="02020603050405020304"/>
                <a:ea typeface="微软雅黑" panose="020B0503020204020204" charset="-122"/>
                <a:cs typeface="Times New Roman" panose="02020603050405020304"/>
              </a:rPr>
              <a:t>一段时间后，关闭弹簧夹</a:t>
            </a:r>
            <a:r>
              <a:rPr lang="en-US" altLang="zh-CN" sz="2600" kern="100" dirty="0">
                <a:latin typeface="Times New Roman" panose="02020603050405020304"/>
                <a:cs typeface="Courier New" panose="02070309020205020404"/>
              </a:rPr>
              <a:t>C</a:t>
            </a:r>
            <a:r>
              <a:rPr lang="zh-CN" altLang="zh-CN" sz="2600" kern="100" dirty="0">
                <a:latin typeface="Times New Roman" panose="02020603050405020304"/>
                <a:ea typeface="微软雅黑" panose="020B0503020204020204" charset="-122"/>
                <a:cs typeface="Times New Roman" panose="02020603050405020304"/>
              </a:rPr>
              <a:t>和</a:t>
            </a:r>
            <a:r>
              <a:rPr lang="en-US" altLang="zh-CN" sz="2600" kern="100" dirty="0">
                <a:latin typeface="Times New Roman" panose="02020603050405020304"/>
                <a:cs typeface="Courier New" panose="02070309020205020404"/>
              </a:rPr>
              <a:t>D</a:t>
            </a:r>
            <a:r>
              <a:rPr lang="zh-CN" altLang="zh-CN" sz="2600" kern="100" dirty="0">
                <a:latin typeface="Times New Roman" panose="02020603050405020304"/>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在</a:t>
            </a:r>
            <a:r>
              <a:rPr lang="en-US" altLang="zh-CN" sz="2600" kern="100" dirty="0">
                <a:latin typeface="Times New Roman" panose="02020603050405020304"/>
                <a:cs typeface="Courier New" panose="02070309020205020404"/>
              </a:rPr>
              <a:t>B</a:t>
            </a:r>
            <a:r>
              <a:rPr lang="zh-CN" altLang="zh-CN" sz="2600" kern="100" dirty="0">
                <a:latin typeface="Times New Roman" panose="02020603050405020304"/>
                <a:ea typeface="微软雅黑" panose="020B0503020204020204" charset="-122"/>
                <a:cs typeface="Times New Roman" panose="02020603050405020304"/>
              </a:rPr>
              <a:t>中生成白色絮状沉淀</a:t>
            </a:r>
          </a:p>
          <a:p>
            <a:pPr algn="just">
              <a:lnSpc>
                <a:spcPct val="150000"/>
              </a:lnSpc>
              <a:spcAft>
                <a:spcPts val="0"/>
              </a:spcAft>
            </a:pPr>
            <a:r>
              <a:rPr lang="en-US" altLang="zh-CN" sz="2600" kern="100" dirty="0" smtClean="0">
                <a:latin typeface="Times New Roman" panose="02020603050405020304"/>
                <a:cs typeface="Courier New" panose="02070309020205020404"/>
              </a:rPr>
              <a:t>D.</a:t>
            </a:r>
            <a:r>
              <a:rPr lang="zh-CN" altLang="zh-CN" sz="2600" kern="100" dirty="0">
                <a:latin typeface="Times New Roman" panose="02020603050405020304"/>
                <a:ea typeface="微软雅黑" panose="020B0503020204020204" charset="-122"/>
                <a:cs typeface="Times New Roman" panose="02020603050405020304"/>
              </a:rPr>
              <a:t>实验结束后关闭弹簧夹</a:t>
            </a:r>
            <a:r>
              <a:rPr lang="en-US" altLang="zh-CN" sz="2600" kern="100" dirty="0" smtClean="0">
                <a:latin typeface="Times New Roman" panose="02020603050405020304"/>
                <a:cs typeface="Courier New" panose="02070309020205020404"/>
              </a:rPr>
              <a:t>D</a:t>
            </a:r>
            <a:r>
              <a:rPr lang="zh-CN" altLang="zh-CN" sz="2600" kern="100" dirty="0" smtClean="0">
                <a:latin typeface="Times New Roman" panose="02020603050405020304"/>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可以长时间保存氢氧化亚铁</a:t>
            </a:r>
          </a:p>
        </p:txBody>
      </p:sp>
      <p:sp>
        <p:nvSpPr>
          <p:cNvPr id="8" name="矩形 7"/>
          <p:cNvSpPr/>
          <p:nvPr/>
        </p:nvSpPr>
        <p:spPr>
          <a:xfrm>
            <a:off x="9947943" y="1378346"/>
            <a:ext cx="476250" cy="730885"/>
          </a:xfrm>
          <a:prstGeom prst="rect">
            <a:avLst/>
          </a:prstGeom>
        </p:spPr>
        <p:txBody>
          <a:bodyPr wrap="none">
            <a:spAutoFit/>
          </a:bodyPr>
          <a:lstStyle/>
          <a:p>
            <a:pPr lvl="0" defTabSz="1088390">
              <a:lnSpc>
                <a:spcPct val="130000"/>
              </a:lnSpc>
            </a:pPr>
            <a:r>
              <a:rPr lang="en-US" altLang="zh-CN" sz="3200" b="1" dirty="0" smtClean="0">
                <a:solidFill>
                  <a:srgbClr val="C00000"/>
                </a:solidFill>
                <a:latin typeface="Times New Roman" panose="02020603050405020304"/>
                <a:ea typeface="华文细黑" panose="02010600040101010101" pitchFamily="2" charset="-122"/>
                <a:cs typeface="Times New Roman" panose="02020603050405020304"/>
              </a:rPr>
              <a:t>C</a:t>
            </a:r>
            <a:endParaRPr lang="zh-CN" altLang="en-US" sz="3200" b="1" dirty="0">
              <a:solidFill>
                <a:srgbClr val="C00000"/>
              </a:solidFill>
              <a:latin typeface="Times New Roman" panose="02020603050405020304"/>
              <a:ea typeface="华文细黑" panose="02010600040101010101" pitchFamily="2" charset="-122"/>
              <a:cs typeface="Times New Roman" panose="02020603050405020304"/>
            </a:endParaRPr>
          </a:p>
        </p:txBody>
      </p:sp>
    </p:spTree>
    <p:extLst>
      <p:ext uri="{BB962C8B-B14F-4D97-AF65-F5344CB8AC3E}">
        <p14:creationId xmlns:p14="http://schemas.microsoft.com/office/powerpoint/2010/main" val="4238674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0418" y="117639"/>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2</a:t>
            </a:r>
            <a:r>
              <a:rPr lang="en-US" altLang="zh-CN" sz="2600" b="1" kern="100" dirty="0">
                <a:latin typeface="Times New Roman" panose="02020603050405020304"/>
                <a:ea typeface="黑体" panose="02010609060101010101"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氢氧化亚铁的制备</a:t>
            </a:r>
            <a:endParaRPr lang="zh-CN" altLang="zh-CN" sz="1050" kern="100" dirty="0">
              <a:effectLst/>
              <a:latin typeface="宋体" panose="02010600030101010101" pitchFamily="2" charset="-122"/>
              <a:cs typeface="Courier New" panose="02070309020205020404"/>
            </a:endParaRPr>
          </a:p>
        </p:txBody>
      </p:sp>
      <p:sp>
        <p:nvSpPr>
          <p:cNvPr id="6" name="矩形 5"/>
          <p:cNvSpPr/>
          <p:nvPr/>
        </p:nvSpPr>
        <p:spPr>
          <a:xfrm>
            <a:off x="260662" y="765308"/>
            <a:ext cx="11397613" cy="2520950"/>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制备原理：</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2OH</a:t>
            </a:r>
            <a:r>
              <a:rPr lang="zh-CN" altLang="zh-CN" sz="2600" kern="100" baseline="300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成功关键：溶液中不含</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等氧化性物质；密闭、隔绝空气的体系</a:t>
            </a:r>
            <a:r>
              <a:rPr lang="zh-CN" altLang="zh-CN" sz="2600" kern="100" dirty="0" smtClean="0">
                <a:latin typeface="Times New Roman" panose="02020603050405020304"/>
                <a:ea typeface="微软雅黑" panose="020B0503020204020204" charset="-122"/>
                <a:cs typeface="Times New Roman" panose="02020603050405020304"/>
              </a:rPr>
              <a:t>。</a:t>
            </a: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(3)</a:t>
            </a:r>
            <a:r>
              <a:rPr lang="zh-CN" altLang="zh-CN" sz="2600" kern="100" dirty="0" smtClean="0">
                <a:latin typeface="Times New Roman" panose="02020603050405020304"/>
                <a:ea typeface="微软雅黑" panose="020B0503020204020204" charset="-122"/>
                <a:cs typeface="Times New Roman" panose="02020603050405020304"/>
              </a:rPr>
              <a:t>制备方法</a:t>
            </a:r>
            <a:endParaRPr lang="zh-CN" altLang="zh-CN" sz="1050" kern="100" dirty="0" smtClean="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smtClean="0">
                <a:latin typeface="宋体" panose="02010600030101010101" pitchFamily="2" charset="-122"/>
                <a:ea typeface="微软雅黑" panose="020B0503020204020204" charset="-122"/>
                <a:cs typeface="Times New Roman" panose="02020603050405020304"/>
              </a:rPr>
              <a:t>①</a:t>
            </a:r>
            <a:r>
              <a:rPr lang="zh-CN" altLang="zh-CN" sz="2600" kern="100" dirty="0" smtClean="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有机覆盖层法</a:t>
            </a:r>
            <a:endParaRPr lang="zh-CN" altLang="zh-CN" sz="1050" kern="100" dirty="0" smtClean="0">
              <a:latin typeface="宋体" panose="02010600030101010101" pitchFamily="2" charset="-122"/>
              <a:cs typeface="Courier New" panose="02070309020205020404"/>
            </a:endParaRPr>
          </a:p>
        </p:txBody>
      </p:sp>
      <p:sp>
        <p:nvSpPr>
          <p:cNvPr id="2" name="矩形 1"/>
          <p:cNvSpPr/>
          <p:nvPr/>
        </p:nvSpPr>
        <p:spPr>
          <a:xfrm>
            <a:off x="264863" y="3036589"/>
            <a:ext cx="11654075" cy="1360170"/>
          </a:xfrm>
          <a:prstGeom prst="rect">
            <a:avLst/>
          </a:prstGeom>
        </p:spPr>
        <p:txBody>
          <a:bodyPr wrap="square" lIns="121898" tIns="60948" rIns="121898" bIns="60948">
            <a:spAutoFit/>
          </a:bodyPr>
          <a:lstStyle/>
          <a:p>
            <a:pPr algn="just" defTabSz="0">
              <a:lnSpc>
                <a:spcPct val="16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②</a:t>
            </a:r>
            <a:r>
              <a:rPr lang="zh-CN" altLang="zh-CN" sz="2600" kern="100" dirty="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还原性气体保护法</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③</a:t>
            </a:r>
            <a:r>
              <a:rPr lang="zh-CN" altLang="zh-CN" sz="2600" kern="100" dirty="0">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电解法</a:t>
            </a:r>
            <a:r>
              <a:rPr lang="zh-CN" altLang="zh-CN" sz="2600" kern="100" dirty="0">
                <a:latin typeface="Times New Roman" panose="02020603050405020304"/>
                <a:ea typeface="微软雅黑" panose="020B0503020204020204" charset="-122"/>
                <a:cs typeface="Times New Roman" panose="02020603050405020304"/>
              </a:rPr>
              <a:t>：用铁作阳极，电解</a:t>
            </a:r>
            <a:r>
              <a:rPr lang="en-US" altLang="zh-CN" sz="2600" kern="100" dirty="0" err="1">
                <a:latin typeface="Times New Roman" panose="02020603050405020304"/>
                <a:ea typeface="微软雅黑" panose="020B0503020204020204" charset="-122"/>
                <a:cs typeface="Courier New" panose="02070309020205020404"/>
              </a:rPr>
              <a:t>NaCl</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或</a:t>
            </a:r>
            <a:r>
              <a:rPr lang="en-US" altLang="zh-CN" sz="2600" kern="100" dirty="0" err="1">
                <a:latin typeface="Times New Roman" panose="02020603050405020304"/>
                <a:ea typeface="微软雅黑" panose="020B0503020204020204" charset="-122"/>
                <a:cs typeface="Courier New" panose="02070309020205020404"/>
              </a:rPr>
              <a:t>NaOH</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溶液，并在液面上覆盖苯</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或煤油</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smtClean="0">
                <a:latin typeface="Times New Roman" panose="02020603050405020304"/>
                <a:ea typeface="微软雅黑" panose="020B0503020204020204" charset="-122"/>
                <a:cs typeface="Times New Roman" panose="02020603050405020304"/>
              </a:rPr>
              <a:t>。</a:t>
            </a:r>
            <a:endParaRPr lang="zh-CN" altLang="en-US" sz="2600" kern="100" dirty="0">
              <a:latin typeface="微软雅黑" panose="020B0503020204020204" charset="-122"/>
              <a:ea typeface="微软雅黑" panose="020B0503020204020204" charset="-122"/>
              <a:cs typeface="Courier New" panose="02070309020205020404"/>
            </a:endParaRPr>
          </a:p>
        </p:txBody>
      </p:sp>
      <p:pic>
        <p:nvPicPr>
          <p:cNvPr id="3" name="图片 2"/>
          <p:cNvPicPr>
            <a:picLocks noChangeAspect="1"/>
          </p:cNvPicPr>
          <p:nvPr/>
        </p:nvPicPr>
        <p:blipFill>
          <a:blip r:embed="rId2"/>
          <a:stretch>
            <a:fillRect/>
          </a:stretch>
        </p:blipFill>
        <p:spPr>
          <a:xfrm>
            <a:off x="4425315" y="4396740"/>
            <a:ext cx="2892425" cy="2043430"/>
          </a:xfrm>
          <a:prstGeom prst="rect">
            <a:avLst/>
          </a:prstGeom>
        </p:spPr>
      </p:pic>
    </p:spTree>
    <p:extLst>
      <p:ext uri="{BB962C8B-B14F-4D97-AF65-F5344CB8AC3E}">
        <p14:creationId xmlns:p14="http://schemas.microsoft.com/office/powerpoint/2010/main" val="36642802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58190" y="431800"/>
            <a:ext cx="9453880" cy="6071235"/>
          </a:xfrm>
          <a:prstGeom prst="rect">
            <a:avLst/>
          </a:prstGeom>
        </p:spPr>
      </p:pic>
    </p:spTree>
    <p:extLst>
      <p:ext uri="{BB962C8B-B14F-4D97-AF65-F5344CB8AC3E}">
        <p14:creationId xmlns:p14="http://schemas.microsoft.com/office/powerpoint/2010/main" val="37974519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58190" y="431800"/>
            <a:ext cx="9453880" cy="6071235"/>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墨迹 1"/>
              <p14:cNvContentPartPr/>
              <p14:nvPr/>
            </p14:nvContentPartPr>
            <p14:xfrm>
              <a:off x="5229577" y="2929877"/>
              <a:ext cx="14112" cy="2820"/>
            </p14:xfrm>
          </p:contentPart>
        </mc:Choice>
        <mc:Fallback xmlns="">
          <p:pic>
            <p:nvPicPr>
              <p:cNvPr id="2" name="墨迹 1"/>
            </p:nvPicPr>
            <p:blipFill>
              <a:blip r:embed="rId4"/>
            </p:blipFill>
            <p:spPr>
              <a:xfrm>
                <a:off x="5229577" y="2929877"/>
                <a:ext cx="14112" cy="282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3" name="墨迹 2"/>
              <p14:cNvContentPartPr/>
              <p14:nvPr/>
            </p14:nvContentPartPr>
            <p14:xfrm>
              <a:off x="5172604" y="2927057"/>
              <a:ext cx="116240" cy="267186"/>
            </p14:xfrm>
          </p:contentPart>
        </mc:Choice>
        <mc:Fallback xmlns="">
          <p:pic>
            <p:nvPicPr>
              <p:cNvPr id="3" name="墨迹 2"/>
            </p:nvPicPr>
            <p:blipFill>
              <a:blip r:embed="rId6"/>
            </p:blipFill>
            <p:spPr>
              <a:xfrm>
                <a:off x="5172604" y="2927057"/>
                <a:ext cx="116240" cy="267186"/>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5179836" y="2955256"/>
              <a:ext cx="7408" cy="360"/>
            </p14:xfrm>
          </p:contentPart>
        </mc:Choice>
        <mc:Fallback xmlns="">
          <p:pic>
            <p:nvPicPr>
              <p:cNvPr id="5" name="墨迹 4"/>
            </p:nvPicPr>
            <p:blipFill>
              <a:blip r:embed="rId8"/>
            </p:blipFill>
            <p:spPr>
              <a:xfrm>
                <a:off x="5179836" y="2955256"/>
                <a:ext cx="7408" cy="36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6" name="墨迹 5"/>
              <p14:cNvContentPartPr/>
              <p14:nvPr/>
            </p14:nvContentPartPr>
            <p14:xfrm>
              <a:off x="5130800" y="2932697"/>
              <a:ext cx="139700" cy="291155"/>
            </p14:xfrm>
          </p:contentPart>
        </mc:Choice>
        <mc:Fallback xmlns="">
          <p:pic>
            <p:nvPicPr>
              <p:cNvPr id="6" name="墨迹 5"/>
            </p:nvPicPr>
            <p:blipFill>
              <a:blip r:embed="rId10"/>
            </p:blipFill>
            <p:spPr>
              <a:xfrm>
                <a:off x="5130800" y="2932697"/>
                <a:ext cx="139700" cy="291155"/>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7" name="墨迹 6"/>
              <p14:cNvContentPartPr/>
              <p14:nvPr/>
            </p14:nvContentPartPr>
            <p14:xfrm>
              <a:off x="5339644" y="2893218"/>
              <a:ext cx="214488" cy="349492"/>
            </p14:xfrm>
          </p:contentPart>
        </mc:Choice>
        <mc:Fallback xmlns="">
          <p:pic>
            <p:nvPicPr>
              <p:cNvPr id="7" name="墨迹 6"/>
            </p:nvPicPr>
            <p:blipFill>
              <a:blip r:embed="rId12"/>
            </p:blipFill>
            <p:spPr>
              <a:xfrm>
                <a:off x="5339644" y="2893218"/>
                <a:ext cx="214488" cy="349492"/>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8" name="墨迹 7"/>
              <p14:cNvContentPartPr/>
              <p14:nvPr/>
            </p14:nvContentPartPr>
            <p14:xfrm>
              <a:off x="5621866" y="3039853"/>
              <a:ext cx="177800" cy="11280"/>
            </p14:xfrm>
          </p:contentPart>
        </mc:Choice>
        <mc:Fallback xmlns="">
          <p:pic>
            <p:nvPicPr>
              <p:cNvPr id="8" name="墨迹 7"/>
            </p:nvPicPr>
            <p:blipFill>
              <a:blip r:embed="rId14"/>
            </p:blipFill>
            <p:spPr>
              <a:xfrm>
                <a:off x="5621866" y="3039853"/>
                <a:ext cx="177800" cy="1128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9" name="墨迹 8"/>
              <p14:cNvContentPartPr/>
              <p14:nvPr/>
            </p14:nvContentPartPr>
            <p14:xfrm>
              <a:off x="5695244" y="2936750"/>
              <a:ext cx="16933" cy="317416"/>
            </p14:xfrm>
          </p:contentPart>
        </mc:Choice>
        <mc:Fallback xmlns="">
          <p:pic>
            <p:nvPicPr>
              <p:cNvPr id="9" name="墨迹 8"/>
            </p:nvPicPr>
            <p:blipFill>
              <a:blip r:embed="rId16"/>
            </p:blipFill>
            <p:spPr>
              <a:xfrm>
                <a:off x="5695244" y="2936750"/>
                <a:ext cx="16933" cy="317416"/>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0" name="墨迹 9"/>
              <p14:cNvContentPartPr/>
              <p14:nvPr/>
            </p14:nvContentPartPr>
            <p14:xfrm>
              <a:off x="5849584" y="2888988"/>
              <a:ext cx="184326" cy="325699"/>
            </p14:xfrm>
          </p:contentPart>
        </mc:Choice>
        <mc:Fallback xmlns="">
          <p:pic>
            <p:nvPicPr>
              <p:cNvPr id="10" name="墨迹 9"/>
            </p:nvPicPr>
            <p:blipFill>
              <a:blip r:embed="rId18"/>
            </p:blipFill>
            <p:spPr>
              <a:xfrm>
                <a:off x="5849584" y="2888988"/>
                <a:ext cx="184326" cy="325699"/>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1" name="墨迹 10"/>
              <p14:cNvContentPartPr/>
              <p14:nvPr/>
            </p14:nvContentPartPr>
            <p14:xfrm>
              <a:off x="6073422" y="2925295"/>
              <a:ext cx="28222" cy="234757"/>
            </p14:xfrm>
          </p:contentPart>
        </mc:Choice>
        <mc:Fallback xmlns="">
          <p:pic>
            <p:nvPicPr>
              <p:cNvPr id="11" name="墨迹 10"/>
            </p:nvPicPr>
            <p:blipFill>
              <a:blip r:embed="rId20"/>
            </p:blipFill>
            <p:spPr>
              <a:xfrm>
                <a:off x="6073422" y="2925295"/>
                <a:ext cx="28222" cy="234757"/>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2" name="墨迹 11"/>
              <p14:cNvContentPartPr/>
              <p14:nvPr/>
            </p14:nvContentPartPr>
            <p14:xfrm>
              <a:off x="6084711" y="3028573"/>
              <a:ext cx="81844" cy="56399"/>
            </p14:xfrm>
          </p:contentPart>
        </mc:Choice>
        <mc:Fallback xmlns="">
          <p:pic>
            <p:nvPicPr>
              <p:cNvPr id="12" name="墨迹 11"/>
            </p:nvPicPr>
            <p:blipFill>
              <a:blip r:embed="rId22"/>
            </p:blipFill>
            <p:spPr>
              <a:xfrm>
                <a:off x="6084711" y="3028573"/>
                <a:ext cx="81844" cy="56399"/>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3" name="墨迹 12"/>
              <p14:cNvContentPartPr/>
              <p14:nvPr/>
            </p14:nvContentPartPr>
            <p14:xfrm>
              <a:off x="6180666" y="2875594"/>
              <a:ext cx="16934" cy="403951"/>
            </p14:xfrm>
          </p:contentPart>
        </mc:Choice>
        <mc:Fallback xmlns="">
          <p:pic>
            <p:nvPicPr>
              <p:cNvPr id="13" name="墨迹 12"/>
            </p:nvPicPr>
            <p:blipFill>
              <a:blip r:embed="rId24"/>
            </p:blipFill>
            <p:spPr>
              <a:xfrm>
                <a:off x="6180666" y="2875594"/>
                <a:ext cx="16934" cy="403951"/>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4" name="墨迹 13"/>
              <p14:cNvContentPartPr/>
              <p14:nvPr/>
            </p14:nvContentPartPr>
            <p14:xfrm>
              <a:off x="6265333" y="2859379"/>
              <a:ext cx="132644" cy="33839"/>
            </p14:xfrm>
          </p:contentPart>
        </mc:Choice>
        <mc:Fallback xmlns="">
          <p:pic>
            <p:nvPicPr>
              <p:cNvPr id="14" name="墨迹 13"/>
            </p:nvPicPr>
            <p:blipFill>
              <a:blip r:embed="rId26"/>
            </p:blipFill>
            <p:spPr>
              <a:xfrm>
                <a:off x="6265333" y="2859379"/>
                <a:ext cx="132644" cy="33839"/>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5" name="墨迹 14"/>
              <p14:cNvContentPartPr/>
              <p14:nvPr/>
            </p14:nvContentPartPr>
            <p14:xfrm>
              <a:off x="6310488" y="2760683"/>
              <a:ext cx="28222" cy="225592"/>
            </p14:xfrm>
          </p:contentPart>
        </mc:Choice>
        <mc:Fallback xmlns="">
          <p:pic>
            <p:nvPicPr>
              <p:cNvPr id="15" name="墨迹 14"/>
            </p:nvPicPr>
            <p:blipFill>
              <a:blip r:embed="rId28"/>
            </p:blipFill>
            <p:spPr>
              <a:xfrm>
                <a:off x="6310488" y="2760683"/>
                <a:ext cx="28222" cy="225592"/>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6" name="墨迹 15"/>
              <p14:cNvContentPartPr/>
              <p14:nvPr/>
            </p14:nvContentPartPr>
            <p14:xfrm>
              <a:off x="6379633" y="3056773"/>
              <a:ext cx="187678" cy="16919"/>
            </p14:xfrm>
          </p:contentPart>
        </mc:Choice>
        <mc:Fallback xmlns="">
          <p:pic>
            <p:nvPicPr>
              <p:cNvPr id="16" name="墨迹 15"/>
            </p:nvPicPr>
            <p:blipFill>
              <a:blip r:embed="rId30"/>
            </p:blipFill>
            <p:spPr>
              <a:xfrm>
                <a:off x="6379633" y="3056773"/>
                <a:ext cx="187678" cy="16919"/>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7" name="墨迹 16"/>
              <p14:cNvContentPartPr/>
              <p14:nvPr/>
            </p14:nvContentPartPr>
            <p14:xfrm>
              <a:off x="6448777" y="2991210"/>
              <a:ext cx="36689" cy="243216"/>
            </p14:xfrm>
          </p:contentPart>
        </mc:Choice>
        <mc:Fallback xmlns="">
          <p:pic>
            <p:nvPicPr>
              <p:cNvPr id="17" name="墨迹 16"/>
            </p:nvPicPr>
            <p:blipFill>
              <a:blip r:embed="rId32"/>
            </p:blipFill>
            <p:spPr>
              <a:xfrm>
                <a:off x="6448777" y="2991210"/>
                <a:ext cx="36689" cy="243216"/>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8" name="墨迹 17"/>
              <p14:cNvContentPartPr/>
              <p14:nvPr/>
            </p14:nvContentPartPr>
            <p14:xfrm>
              <a:off x="6653388" y="2955256"/>
              <a:ext cx="503767" cy="406066"/>
            </p14:xfrm>
          </p:contentPart>
        </mc:Choice>
        <mc:Fallback xmlns="">
          <p:pic>
            <p:nvPicPr>
              <p:cNvPr id="18" name="墨迹 17"/>
            </p:nvPicPr>
            <p:blipFill>
              <a:blip r:embed="rId34"/>
            </p:blipFill>
            <p:spPr>
              <a:xfrm>
                <a:off x="6653388" y="2955256"/>
                <a:ext cx="503767" cy="406066"/>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19" name="墨迹 18"/>
              <p14:cNvContentPartPr/>
              <p14:nvPr/>
            </p14:nvContentPartPr>
            <p14:xfrm>
              <a:off x="7223477" y="2898858"/>
              <a:ext cx="91723" cy="16919"/>
            </p14:xfrm>
          </p:contentPart>
        </mc:Choice>
        <mc:Fallback xmlns="">
          <p:pic>
            <p:nvPicPr>
              <p:cNvPr id="19" name="墨迹 18"/>
            </p:nvPicPr>
            <p:blipFill>
              <a:blip r:embed="rId36"/>
            </p:blipFill>
            <p:spPr>
              <a:xfrm>
                <a:off x="7223477" y="2898858"/>
                <a:ext cx="91723" cy="16919"/>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0" name="墨迹 19"/>
              <p14:cNvContentPartPr/>
              <p14:nvPr/>
            </p14:nvContentPartPr>
            <p14:xfrm>
              <a:off x="7416800" y="3011654"/>
              <a:ext cx="155222" cy="11280"/>
            </p14:xfrm>
          </p:contentPart>
        </mc:Choice>
        <mc:Fallback xmlns="">
          <p:pic>
            <p:nvPicPr>
              <p:cNvPr id="20" name="墨迹 19"/>
            </p:nvPicPr>
            <p:blipFill>
              <a:blip r:embed="rId38"/>
            </p:blipFill>
            <p:spPr>
              <a:xfrm>
                <a:off x="7416800" y="3011654"/>
                <a:ext cx="155222" cy="11280"/>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1" name="墨迹 20"/>
              <p14:cNvContentPartPr/>
              <p14:nvPr/>
            </p14:nvContentPartPr>
            <p14:xfrm>
              <a:off x="7365294" y="3118810"/>
              <a:ext cx="192616" cy="31019"/>
            </p14:xfrm>
          </p:contentPart>
        </mc:Choice>
        <mc:Fallback xmlns="">
          <p:pic>
            <p:nvPicPr>
              <p:cNvPr id="21" name="墨迹 20"/>
            </p:nvPicPr>
            <p:blipFill>
              <a:blip r:embed="rId40"/>
            </p:blipFill>
            <p:spPr>
              <a:xfrm>
                <a:off x="7365294" y="3118810"/>
                <a:ext cx="192616" cy="31019"/>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2" name="墨迹 21"/>
              <p14:cNvContentPartPr/>
              <p14:nvPr/>
            </p14:nvContentPartPr>
            <p14:xfrm>
              <a:off x="7727244" y="2934107"/>
              <a:ext cx="99659" cy="280580"/>
            </p14:xfrm>
          </p:contentPart>
        </mc:Choice>
        <mc:Fallback xmlns="">
          <p:pic>
            <p:nvPicPr>
              <p:cNvPr id="22" name="墨迹 21"/>
            </p:nvPicPr>
            <p:blipFill>
              <a:blip r:embed="rId42"/>
            </p:blipFill>
            <p:spPr>
              <a:xfrm>
                <a:off x="7727244" y="2934107"/>
                <a:ext cx="99659" cy="280580"/>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3" name="墨迹 22"/>
              <p14:cNvContentPartPr/>
              <p14:nvPr/>
            </p14:nvContentPartPr>
            <p14:xfrm>
              <a:off x="7926211" y="2876299"/>
              <a:ext cx="151694" cy="420165"/>
            </p14:xfrm>
          </p:contentPart>
        </mc:Choice>
        <mc:Fallback xmlns="">
          <p:pic>
            <p:nvPicPr>
              <p:cNvPr id="23" name="墨迹 22"/>
            </p:nvPicPr>
            <p:blipFill>
              <a:blip r:embed="rId44"/>
            </p:blipFill>
            <p:spPr>
              <a:xfrm>
                <a:off x="7926211" y="2876299"/>
                <a:ext cx="151694" cy="420165"/>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4" name="墨迹 23"/>
              <p14:cNvContentPartPr/>
              <p14:nvPr/>
            </p14:nvContentPartPr>
            <p14:xfrm>
              <a:off x="7936088" y="3011654"/>
              <a:ext cx="222956" cy="178535"/>
            </p14:xfrm>
          </p:contentPart>
        </mc:Choice>
        <mc:Fallback xmlns="">
          <p:pic>
            <p:nvPicPr>
              <p:cNvPr id="24" name="墨迹 23"/>
            </p:nvPicPr>
            <p:blipFill>
              <a:blip r:embed="rId46"/>
            </p:blipFill>
            <p:spPr>
              <a:xfrm>
                <a:off x="7936088" y="3011654"/>
                <a:ext cx="222956" cy="178535"/>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5" name="墨迹 24"/>
              <p14:cNvContentPartPr/>
              <p14:nvPr/>
            </p14:nvContentPartPr>
            <p14:xfrm>
              <a:off x="8156222" y="2808621"/>
              <a:ext cx="124178" cy="167784"/>
            </p14:xfrm>
          </p:contentPart>
        </mc:Choice>
        <mc:Fallback xmlns="">
          <p:pic>
            <p:nvPicPr>
              <p:cNvPr id="25" name="墨迹 24"/>
            </p:nvPicPr>
            <p:blipFill>
              <a:blip r:embed="rId48"/>
            </p:blipFill>
            <p:spPr>
              <a:xfrm>
                <a:off x="8156222" y="2808621"/>
                <a:ext cx="124178" cy="167784"/>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6" name="墨迹 25"/>
              <p14:cNvContentPartPr/>
              <p14:nvPr/>
            </p14:nvContentPartPr>
            <p14:xfrm>
              <a:off x="8274755" y="2865019"/>
              <a:ext cx="124178" cy="33839"/>
            </p14:xfrm>
          </p:contentPart>
        </mc:Choice>
        <mc:Fallback xmlns="">
          <p:pic>
            <p:nvPicPr>
              <p:cNvPr id="26" name="墨迹 25"/>
            </p:nvPicPr>
            <p:blipFill>
              <a:blip r:embed="rId50"/>
            </p:blipFill>
            <p:spPr>
              <a:xfrm>
                <a:off x="8274755" y="2865019"/>
                <a:ext cx="124178" cy="33839"/>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7" name="墨迹 26"/>
              <p14:cNvContentPartPr/>
              <p14:nvPr/>
            </p14:nvContentPartPr>
            <p14:xfrm>
              <a:off x="8322733" y="2765442"/>
              <a:ext cx="25400" cy="192634"/>
            </p14:xfrm>
          </p:contentPart>
        </mc:Choice>
        <mc:Fallback xmlns="">
          <p:pic>
            <p:nvPicPr>
              <p:cNvPr id="27" name="墨迹 26"/>
            </p:nvPicPr>
            <p:blipFill>
              <a:blip r:embed="rId52"/>
            </p:blipFill>
            <p:spPr>
              <a:xfrm>
                <a:off x="8322733" y="2765442"/>
                <a:ext cx="25400" cy="192634"/>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28" name="墨迹 27"/>
              <p14:cNvContentPartPr/>
              <p14:nvPr/>
            </p14:nvContentPartPr>
            <p14:xfrm>
              <a:off x="8386056" y="3039853"/>
              <a:ext cx="196321" cy="22559"/>
            </p14:xfrm>
          </p:contentPart>
        </mc:Choice>
        <mc:Fallback xmlns="">
          <p:pic>
            <p:nvPicPr>
              <p:cNvPr id="28" name="墨迹 27"/>
            </p:nvPicPr>
            <p:blipFill>
              <a:blip r:embed="rId54"/>
            </p:blipFill>
            <p:spPr>
              <a:xfrm>
                <a:off x="8386056" y="3039853"/>
                <a:ext cx="196321" cy="2255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29" name="墨迹 28"/>
              <p14:cNvContentPartPr/>
              <p14:nvPr/>
            </p14:nvContentPartPr>
            <p14:xfrm>
              <a:off x="8483600" y="2959133"/>
              <a:ext cx="28222" cy="255554"/>
            </p14:xfrm>
          </p:contentPart>
        </mc:Choice>
        <mc:Fallback xmlns="">
          <p:pic>
            <p:nvPicPr>
              <p:cNvPr id="29" name="墨迹 28"/>
            </p:nvPicPr>
            <p:blipFill>
              <a:blip r:embed="rId56"/>
            </p:blipFill>
            <p:spPr>
              <a:xfrm>
                <a:off x="8483600" y="2959133"/>
                <a:ext cx="28222" cy="255554"/>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0" name="墨迹 29"/>
              <p14:cNvContentPartPr/>
              <p14:nvPr/>
            </p14:nvContentPartPr>
            <p14:xfrm>
              <a:off x="8642350" y="2976053"/>
              <a:ext cx="250472" cy="219247"/>
            </p14:xfrm>
          </p:contentPart>
        </mc:Choice>
        <mc:Fallback xmlns="">
          <p:pic>
            <p:nvPicPr>
              <p:cNvPr id="30" name="墨迹 29"/>
            </p:nvPicPr>
            <p:blipFill>
              <a:blip r:embed="rId58"/>
            </p:blipFill>
            <p:spPr>
              <a:xfrm>
                <a:off x="8642350" y="2976053"/>
                <a:ext cx="250472" cy="219247"/>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1" name="墨迹 30"/>
              <p14:cNvContentPartPr/>
              <p14:nvPr/>
            </p14:nvContentPartPr>
            <p14:xfrm>
              <a:off x="8843433" y="3011654"/>
              <a:ext cx="326849" cy="177654"/>
            </p14:xfrm>
          </p:contentPart>
        </mc:Choice>
        <mc:Fallback xmlns="">
          <p:pic>
            <p:nvPicPr>
              <p:cNvPr id="31" name="墨迹 30"/>
            </p:nvPicPr>
            <p:blipFill>
              <a:blip r:embed="rId60"/>
            </p:blipFill>
            <p:spPr>
              <a:xfrm>
                <a:off x="8843433" y="3011654"/>
                <a:ext cx="326849" cy="177654"/>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2" name="墨迹 31"/>
              <p14:cNvContentPartPr/>
              <p14:nvPr/>
            </p14:nvContentPartPr>
            <p14:xfrm>
              <a:off x="9316155" y="2829066"/>
              <a:ext cx="25400" cy="427920"/>
            </p14:xfrm>
          </p:contentPart>
        </mc:Choice>
        <mc:Fallback xmlns="">
          <p:pic>
            <p:nvPicPr>
              <p:cNvPr id="32" name="墨迹 31"/>
            </p:nvPicPr>
            <p:blipFill>
              <a:blip r:embed="rId62"/>
            </p:blipFill>
            <p:spPr>
              <a:xfrm>
                <a:off x="9316155" y="2829066"/>
                <a:ext cx="25400" cy="427920"/>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3" name="墨迹 32"/>
              <p14:cNvContentPartPr/>
              <p14:nvPr/>
            </p14:nvContentPartPr>
            <p14:xfrm>
              <a:off x="9228666" y="2825541"/>
              <a:ext cx="107244" cy="115615"/>
            </p14:xfrm>
          </p:contentPart>
        </mc:Choice>
        <mc:Fallback xmlns="">
          <p:pic>
            <p:nvPicPr>
              <p:cNvPr id="33" name="墨迹 32"/>
            </p:nvPicPr>
            <p:blipFill>
              <a:blip r:embed="rId64"/>
            </p:blipFill>
            <p:spPr>
              <a:xfrm>
                <a:off x="9228666" y="2825541"/>
                <a:ext cx="107244" cy="115615"/>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4" name="墨迹 33"/>
              <p14:cNvContentPartPr/>
              <p14:nvPr/>
            </p14:nvContentPartPr>
            <p14:xfrm>
              <a:off x="9324622" y="2842460"/>
              <a:ext cx="64911" cy="84597"/>
            </p14:xfrm>
          </p:contentPart>
        </mc:Choice>
        <mc:Fallback xmlns="">
          <p:pic>
            <p:nvPicPr>
              <p:cNvPr id="34" name="墨迹 33"/>
            </p:nvPicPr>
            <p:blipFill>
              <a:blip r:embed="rId66"/>
            </p:blipFill>
            <p:spPr>
              <a:xfrm>
                <a:off x="9324622" y="2842460"/>
                <a:ext cx="64911" cy="84597"/>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5" name="墨迹 34"/>
              <p14:cNvContentPartPr/>
              <p14:nvPr/>
            </p14:nvContentPartPr>
            <p14:xfrm>
              <a:off x="9424458" y="3045493"/>
              <a:ext cx="204964" cy="5640"/>
            </p14:xfrm>
          </p:contentPart>
        </mc:Choice>
        <mc:Fallback xmlns="">
          <p:pic>
            <p:nvPicPr>
              <p:cNvPr id="35" name="墨迹 34"/>
            </p:nvPicPr>
            <p:blipFill>
              <a:blip r:embed="rId68"/>
            </p:blipFill>
            <p:spPr>
              <a:xfrm>
                <a:off x="9424458" y="3045493"/>
                <a:ext cx="204964" cy="5640"/>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6" name="墨迹 35"/>
              <p14:cNvContentPartPr/>
              <p14:nvPr/>
            </p14:nvContentPartPr>
            <p14:xfrm>
              <a:off x="9516533" y="2946444"/>
              <a:ext cx="28222" cy="217485"/>
            </p14:xfrm>
          </p:contentPart>
        </mc:Choice>
        <mc:Fallback xmlns="">
          <p:pic>
            <p:nvPicPr>
              <p:cNvPr id="36" name="墨迹 35"/>
            </p:nvPicPr>
            <p:blipFill>
              <a:blip r:embed="rId70"/>
            </p:blipFill>
            <p:spPr>
              <a:xfrm>
                <a:off x="9516533" y="2946444"/>
                <a:ext cx="28222" cy="217485"/>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7" name="墨迹 36"/>
              <p14:cNvContentPartPr/>
              <p14:nvPr/>
            </p14:nvContentPartPr>
            <p14:xfrm>
              <a:off x="9639300" y="2927057"/>
              <a:ext cx="186266" cy="163554"/>
            </p14:xfrm>
          </p:contentPart>
        </mc:Choice>
        <mc:Fallback xmlns="">
          <p:pic>
            <p:nvPicPr>
              <p:cNvPr id="37" name="墨迹 36"/>
            </p:nvPicPr>
            <p:blipFill>
              <a:blip r:embed="rId72"/>
            </p:blipFill>
            <p:spPr>
              <a:xfrm>
                <a:off x="9639300" y="2927057"/>
                <a:ext cx="186266" cy="163554"/>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38" name="墨迹 37"/>
              <p14:cNvContentPartPr/>
              <p14:nvPr/>
            </p14:nvContentPartPr>
            <p14:xfrm>
              <a:off x="9759244" y="2979402"/>
              <a:ext cx="56444" cy="176067"/>
            </p14:xfrm>
          </p:contentPart>
        </mc:Choice>
        <mc:Fallback xmlns="">
          <p:pic>
            <p:nvPicPr>
              <p:cNvPr id="38" name="墨迹 37"/>
            </p:nvPicPr>
            <p:blipFill>
              <a:blip r:embed="rId74"/>
            </p:blipFill>
            <p:spPr>
              <a:xfrm>
                <a:off x="9759244" y="2979402"/>
                <a:ext cx="56444" cy="176067"/>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39" name="墨迹 38"/>
              <p14:cNvContentPartPr/>
              <p14:nvPr/>
            </p14:nvContentPartPr>
            <p14:xfrm>
              <a:off x="9863666" y="2957547"/>
              <a:ext cx="31044" cy="175363"/>
            </p14:xfrm>
          </p:contentPart>
        </mc:Choice>
        <mc:Fallback xmlns="">
          <p:pic>
            <p:nvPicPr>
              <p:cNvPr id="39" name="墨迹 38"/>
            </p:nvPicPr>
            <p:blipFill>
              <a:blip r:embed="rId76"/>
            </p:blipFill>
            <p:spPr>
              <a:xfrm>
                <a:off x="9863666" y="2957547"/>
                <a:ext cx="31044" cy="175363"/>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0" name="墨迹 39"/>
              <p14:cNvContentPartPr/>
              <p14:nvPr/>
            </p14:nvContentPartPr>
            <p14:xfrm>
              <a:off x="9900355" y="2991915"/>
              <a:ext cx="73378" cy="42298"/>
            </p14:xfrm>
          </p:contentPart>
        </mc:Choice>
        <mc:Fallback xmlns="">
          <p:pic>
            <p:nvPicPr>
              <p:cNvPr id="40" name="墨迹 39"/>
            </p:nvPicPr>
            <p:blipFill>
              <a:blip r:embed="rId78"/>
            </p:blipFill>
            <p:spPr>
              <a:xfrm>
                <a:off x="9900355" y="2991915"/>
                <a:ext cx="73378" cy="42298"/>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1" name="墨迹 40"/>
              <p14:cNvContentPartPr/>
              <p14:nvPr/>
            </p14:nvContentPartPr>
            <p14:xfrm>
              <a:off x="9962444" y="2875417"/>
              <a:ext cx="28222" cy="365530"/>
            </p14:xfrm>
          </p:contentPart>
        </mc:Choice>
        <mc:Fallback xmlns="">
          <p:pic>
            <p:nvPicPr>
              <p:cNvPr id="41" name="墨迹 40"/>
            </p:nvPicPr>
            <p:blipFill>
              <a:blip r:embed="rId80"/>
            </p:blipFill>
            <p:spPr>
              <a:xfrm>
                <a:off x="9962444" y="2875417"/>
                <a:ext cx="28222" cy="365530"/>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2" name="墨迹 41"/>
              <p14:cNvContentPartPr/>
              <p14:nvPr/>
            </p14:nvContentPartPr>
            <p14:xfrm>
              <a:off x="10013244" y="3019233"/>
              <a:ext cx="321733" cy="172895"/>
            </p14:xfrm>
          </p:contentPart>
        </mc:Choice>
        <mc:Fallback xmlns="">
          <p:pic>
            <p:nvPicPr>
              <p:cNvPr id="42" name="墨迹 41"/>
            </p:nvPicPr>
            <p:blipFill>
              <a:blip r:embed="rId82"/>
            </p:blipFill>
            <p:spPr>
              <a:xfrm>
                <a:off x="10013244" y="3019233"/>
                <a:ext cx="321733" cy="172895"/>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3" name="墨迹 42"/>
              <p14:cNvContentPartPr/>
              <p14:nvPr/>
            </p14:nvContentPartPr>
            <p14:xfrm>
              <a:off x="5126566" y="3417720"/>
              <a:ext cx="164395" cy="76137"/>
            </p14:xfrm>
          </p:contentPart>
        </mc:Choice>
        <mc:Fallback xmlns="">
          <p:pic>
            <p:nvPicPr>
              <p:cNvPr id="43" name="墨迹 42"/>
            </p:nvPicPr>
            <p:blipFill>
              <a:blip r:embed="rId84"/>
            </p:blipFill>
            <p:spPr>
              <a:xfrm>
                <a:off x="5126566" y="3417720"/>
                <a:ext cx="164395" cy="76137"/>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4" name="墨迹 43"/>
              <p14:cNvContentPartPr/>
              <p14:nvPr/>
            </p14:nvContentPartPr>
            <p14:xfrm>
              <a:off x="5102577" y="3493329"/>
              <a:ext cx="79023" cy="389675"/>
            </p14:xfrm>
          </p:contentPart>
        </mc:Choice>
        <mc:Fallback xmlns="">
          <p:pic>
            <p:nvPicPr>
              <p:cNvPr id="44" name="墨迹 43"/>
            </p:nvPicPr>
            <p:blipFill>
              <a:blip r:embed="rId86"/>
            </p:blipFill>
            <p:spPr>
              <a:xfrm>
                <a:off x="5102577" y="3493329"/>
                <a:ext cx="79023" cy="389675"/>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5" name="墨迹 44"/>
              <p14:cNvContentPartPr/>
              <p14:nvPr/>
            </p14:nvContentPartPr>
            <p14:xfrm>
              <a:off x="5111044" y="3543206"/>
              <a:ext cx="183444" cy="156504"/>
            </p14:xfrm>
          </p:contentPart>
        </mc:Choice>
        <mc:Fallback xmlns="">
          <p:pic>
            <p:nvPicPr>
              <p:cNvPr id="45" name="墨迹 44"/>
            </p:nvPicPr>
            <p:blipFill>
              <a:blip r:embed="rId88"/>
            </p:blipFill>
            <p:spPr>
              <a:xfrm>
                <a:off x="5111044" y="3543206"/>
                <a:ext cx="183444" cy="156504"/>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6" name="墨迹 45"/>
              <p14:cNvContentPartPr/>
              <p14:nvPr/>
            </p14:nvContentPartPr>
            <p14:xfrm>
              <a:off x="5437716" y="3586914"/>
              <a:ext cx="175684" cy="11280"/>
            </p14:xfrm>
          </p:contentPart>
        </mc:Choice>
        <mc:Fallback xmlns="">
          <p:pic>
            <p:nvPicPr>
              <p:cNvPr id="46" name="墨迹 45"/>
            </p:nvPicPr>
            <p:blipFill>
              <a:blip r:embed="rId90"/>
            </p:blipFill>
            <p:spPr>
              <a:xfrm>
                <a:off x="5437716" y="3586914"/>
                <a:ext cx="175684" cy="11280"/>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7" name="墨迹 46"/>
              <p14:cNvContentPartPr/>
              <p14:nvPr/>
            </p14:nvContentPartPr>
            <p14:xfrm>
              <a:off x="5504744" y="3493857"/>
              <a:ext cx="38100" cy="234052"/>
            </p14:xfrm>
          </p:contentPart>
        </mc:Choice>
        <mc:Fallback xmlns="">
          <p:pic>
            <p:nvPicPr>
              <p:cNvPr id="47" name="墨迹 46"/>
            </p:nvPicPr>
            <p:blipFill>
              <a:blip r:embed="rId92"/>
            </p:blipFill>
            <p:spPr>
              <a:xfrm>
                <a:off x="5504744" y="3493857"/>
                <a:ext cx="38100" cy="234052"/>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48" name="墨迹 47"/>
              <p14:cNvContentPartPr/>
              <p14:nvPr/>
            </p14:nvContentPartPr>
            <p14:xfrm>
              <a:off x="5655909" y="3470593"/>
              <a:ext cx="186091" cy="165141"/>
            </p14:xfrm>
          </p:contentPart>
        </mc:Choice>
        <mc:Fallback xmlns="">
          <p:pic>
            <p:nvPicPr>
              <p:cNvPr id="48" name="墨迹 47"/>
            </p:nvPicPr>
            <p:blipFill>
              <a:blip r:embed="rId94"/>
            </p:blipFill>
            <p:spPr>
              <a:xfrm>
                <a:off x="5655909" y="3470593"/>
                <a:ext cx="186091" cy="165141"/>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49" name="墨迹 48"/>
              <p14:cNvContentPartPr/>
              <p14:nvPr/>
            </p14:nvContentPartPr>
            <p14:xfrm>
              <a:off x="5768622" y="3534922"/>
              <a:ext cx="33866" cy="221186"/>
            </p14:xfrm>
          </p:contentPart>
        </mc:Choice>
        <mc:Fallback xmlns="">
          <p:pic>
            <p:nvPicPr>
              <p:cNvPr id="49" name="墨迹 48"/>
            </p:nvPicPr>
            <p:blipFill>
              <a:blip r:embed="rId96"/>
            </p:blipFill>
            <p:spPr>
              <a:xfrm>
                <a:off x="5768622" y="3534922"/>
                <a:ext cx="33866" cy="221186"/>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0" name="墨迹 49"/>
              <p14:cNvContentPartPr/>
              <p14:nvPr/>
            </p14:nvContentPartPr>
            <p14:xfrm>
              <a:off x="5921022" y="3495267"/>
              <a:ext cx="22578" cy="173424"/>
            </p14:xfrm>
          </p:contentPart>
        </mc:Choice>
        <mc:Fallback xmlns="">
          <p:pic>
            <p:nvPicPr>
              <p:cNvPr id="50" name="墨迹 49"/>
            </p:nvPicPr>
            <p:blipFill>
              <a:blip r:embed="rId98"/>
            </p:blipFill>
            <p:spPr>
              <a:xfrm>
                <a:off x="5921022" y="3495267"/>
                <a:ext cx="22578" cy="173424"/>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1" name="墨迹 50"/>
              <p14:cNvContentPartPr/>
              <p14:nvPr/>
            </p14:nvContentPartPr>
            <p14:xfrm>
              <a:off x="5915377" y="3569995"/>
              <a:ext cx="95956" cy="73317"/>
            </p14:xfrm>
          </p:contentPart>
        </mc:Choice>
        <mc:Fallback xmlns="">
          <p:pic>
            <p:nvPicPr>
              <p:cNvPr id="51" name="墨迹 50"/>
            </p:nvPicPr>
            <p:blipFill>
              <a:blip r:embed="rId100"/>
            </p:blipFill>
            <p:spPr>
              <a:xfrm>
                <a:off x="5915377" y="3569995"/>
                <a:ext cx="95956" cy="73317"/>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2" name="墨迹 51"/>
              <p14:cNvContentPartPr/>
              <p14:nvPr/>
            </p14:nvContentPartPr>
            <p14:xfrm>
              <a:off x="6039555" y="3475528"/>
              <a:ext cx="11289" cy="348258"/>
            </p14:xfrm>
          </p:contentPart>
        </mc:Choice>
        <mc:Fallback xmlns="">
          <p:pic>
            <p:nvPicPr>
              <p:cNvPr id="52" name="墨迹 51"/>
            </p:nvPicPr>
            <p:blipFill>
              <a:blip r:embed="rId102"/>
            </p:blipFill>
            <p:spPr>
              <a:xfrm>
                <a:off x="6039555" y="3475528"/>
                <a:ext cx="11289" cy="348258"/>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3" name="墨迹 52"/>
              <p14:cNvContentPartPr/>
              <p14:nvPr/>
            </p14:nvContentPartPr>
            <p14:xfrm>
              <a:off x="6087003" y="3445919"/>
              <a:ext cx="119063" cy="45118"/>
            </p14:xfrm>
          </p:contentPart>
        </mc:Choice>
        <mc:Fallback xmlns="">
          <p:pic>
            <p:nvPicPr>
              <p:cNvPr id="53" name="墨迹 52"/>
            </p:nvPicPr>
            <p:blipFill>
              <a:blip r:embed="rId104"/>
            </p:blipFill>
            <p:spPr>
              <a:xfrm>
                <a:off x="6087003" y="3445919"/>
                <a:ext cx="119063" cy="45118"/>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4" name="墨迹 53"/>
              <p14:cNvContentPartPr/>
              <p14:nvPr/>
            </p14:nvContentPartPr>
            <p14:xfrm>
              <a:off x="6158088" y="3372601"/>
              <a:ext cx="28222" cy="177654"/>
            </p14:xfrm>
          </p:contentPart>
        </mc:Choice>
        <mc:Fallback xmlns="">
          <p:pic>
            <p:nvPicPr>
              <p:cNvPr id="54" name="墨迹 53"/>
            </p:nvPicPr>
            <p:blipFill>
              <a:blip r:embed="rId106"/>
            </p:blipFill>
            <p:spPr>
              <a:xfrm>
                <a:off x="6158088" y="3372601"/>
                <a:ext cx="28222" cy="177654"/>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5" name="墨迹 54"/>
              <p14:cNvContentPartPr/>
              <p14:nvPr/>
            </p14:nvContentPartPr>
            <p14:xfrm>
              <a:off x="6323894" y="3581274"/>
              <a:ext cx="201083" cy="11280"/>
            </p14:xfrm>
          </p:contentPart>
        </mc:Choice>
        <mc:Fallback xmlns="">
          <p:pic>
            <p:nvPicPr>
              <p:cNvPr id="55" name="墨迹 54"/>
            </p:nvPicPr>
            <p:blipFill>
              <a:blip r:embed="rId108"/>
            </p:blipFill>
            <p:spPr>
              <a:xfrm>
                <a:off x="6323894" y="3581274"/>
                <a:ext cx="201083" cy="11280"/>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6" name="墨迹 55"/>
              <p14:cNvContentPartPr/>
              <p14:nvPr/>
            </p14:nvContentPartPr>
            <p14:xfrm>
              <a:off x="6406444" y="3496677"/>
              <a:ext cx="39511" cy="208673"/>
            </p14:xfrm>
          </p:contentPart>
        </mc:Choice>
        <mc:Fallback xmlns="">
          <p:pic>
            <p:nvPicPr>
              <p:cNvPr id="56" name="墨迹 55"/>
            </p:nvPicPr>
            <p:blipFill>
              <a:blip r:embed="rId110"/>
            </p:blipFill>
            <p:spPr>
              <a:xfrm>
                <a:off x="6406444" y="3496677"/>
                <a:ext cx="39511" cy="208673"/>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57" name="墨迹 56"/>
              <p14:cNvContentPartPr/>
              <p14:nvPr/>
            </p14:nvContentPartPr>
            <p14:xfrm>
              <a:off x="6608233" y="3485398"/>
              <a:ext cx="411339" cy="383506"/>
            </p14:xfrm>
          </p:contentPart>
        </mc:Choice>
        <mc:Fallback xmlns="">
          <p:pic>
            <p:nvPicPr>
              <p:cNvPr id="57" name="墨迹 56"/>
            </p:nvPicPr>
            <p:blipFill>
              <a:blip r:embed="rId112"/>
            </p:blipFill>
            <p:spPr>
              <a:xfrm>
                <a:off x="6608233" y="3485398"/>
                <a:ext cx="411339" cy="383506"/>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58" name="墨迹 57"/>
              <p14:cNvContentPartPr/>
              <p14:nvPr/>
            </p14:nvContentPartPr>
            <p14:xfrm>
              <a:off x="7027333" y="3475528"/>
              <a:ext cx="84667" cy="32429"/>
            </p14:xfrm>
          </p:contentPart>
        </mc:Choice>
        <mc:Fallback xmlns="">
          <p:pic>
            <p:nvPicPr>
              <p:cNvPr id="58" name="墨迹 57"/>
            </p:nvPicPr>
            <p:blipFill>
              <a:blip r:embed="rId114"/>
            </p:blipFill>
            <p:spPr>
              <a:xfrm>
                <a:off x="7027333" y="3475528"/>
                <a:ext cx="84667" cy="32429"/>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59" name="墨迹 58"/>
              <p14:cNvContentPartPr/>
              <p14:nvPr/>
            </p14:nvContentPartPr>
            <p14:xfrm>
              <a:off x="7258050" y="3564355"/>
              <a:ext cx="200377" cy="39478"/>
            </p14:xfrm>
          </p:contentPart>
        </mc:Choice>
        <mc:Fallback xmlns="">
          <p:pic>
            <p:nvPicPr>
              <p:cNvPr id="59" name="墨迹 58"/>
            </p:nvPicPr>
            <p:blipFill>
              <a:blip r:embed="rId116"/>
            </p:blipFill>
            <p:spPr>
              <a:xfrm>
                <a:off x="7258050" y="3564355"/>
                <a:ext cx="200377" cy="39478"/>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0" name="墨迹 59"/>
              <p14:cNvContentPartPr/>
              <p14:nvPr/>
            </p14:nvContentPartPr>
            <p14:xfrm>
              <a:off x="7240058" y="3632032"/>
              <a:ext cx="210609" cy="11280"/>
            </p14:xfrm>
          </p:contentPart>
        </mc:Choice>
        <mc:Fallback xmlns="">
          <p:pic>
            <p:nvPicPr>
              <p:cNvPr id="60" name="墨迹 59"/>
            </p:nvPicPr>
            <p:blipFill>
              <a:blip r:embed="rId118"/>
            </p:blipFill>
            <p:spPr>
              <a:xfrm>
                <a:off x="7240058" y="3632032"/>
                <a:ext cx="210609" cy="11280"/>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1" name="墨迹 60"/>
              <p14:cNvContentPartPr/>
              <p14:nvPr/>
            </p14:nvContentPartPr>
            <p14:xfrm>
              <a:off x="7682088" y="3429000"/>
              <a:ext cx="139171" cy="87416"/>
            </p14:xfrm>
          </p:contentPart>
        </mc:Choice>
        <mc:Fallback xmlns="">
          <p:pic>
            <p:nvPicPr>
              <p:cNvPr id="61" name="墨迹 60"/>
            </p:nvPicPr>
            <p:blipFill>
              <a:blip r:embed="rId120"/>
            </p:blipFill>
            <p:spPr>
              <a:xfrm>
                <a:off x="7682088" y="3429000"/>
                <a:ext cx="139171" cy="87416"/>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2" name="墨迹 61"/>
              <p14:cNvContentPartPr/>
              <p14:nvPr/>
            </p14:nvContentPartPr>
            <p14:xfrm>
              <a:off x="7648222" y="3524876"/>
              <a:ext cx="73378" cy="274235"/>
            </p14:xfrm>
          </p:contentPart>
        </mc:Choice>
        <mc:Fallback xmlns="">
          <p:pic>
            <p:nvPicPr>
              <p:cNvPr id="62" name="墨迹 61"/>
            </p:nvPicPr>
            <p:blipFill>
              <a:blip r:embed="rId122"/>
            </p:blipFill>
            <p:spPr>
              <a:xfrm>
                <a:off x="7648222" y="3524876"/>
                <a:ext cx="73378" cy="274235"/>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3" name="墨迹 62"/>
              <p14:cNvContentPartPr/>
              <p14:nvPr/>
            </p14:nvContentPartPr>
            <p14:xfrm>
              <a:off x="7659511" y="3558715"/>
              <a:ext cx="203200" cy="166903"/>
            </p14:xfrm>
          </p:contentPart>
        </mc:Choice>
        <mc:Fallback xmlns="">
          <p:pic>
            <p:nvPicPr>
              <p:cNvPr id="63" name="墨迹 62"/>
            </p:nvPicPr>
            <p:blipFill>
              <a:blip r:embed="rId124"/>
            </p:blipFill>
            <p:spPr>
              <a:xfrm>
                <a:off x="7659511" y="3558715"/>
                <a:ext cx="203200" cy="166903"/>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4" name="墨迹 63"/>
              <p14:cNvContentPartPr/>
              <p14:nvPr/>
            </p14:nvContentPartPr>
            <p14:xfrm>
              <a:off x="7874000" y="3380180"/>
              <a:ext cx="82197" cy="201094"/>
            </p14:xfrm>
          </p:contentPart>
        </mc:Choice>
        <mc:Fallback xmlns="">
          <p:pic>
            <p:nvPicPr>
              <p:cNvPr id="64" name="墨迹 63"/>
            </p:nvPicPr>
            <p:blipFill>
              <a:blip r:embed="rId126"/>
            </p:blipFill>
            <p:spPr>
              <a:xfrm>
                <a:off x="7874000" y="3380180"/>
                <a:ext cx="82197" cy="201094"/>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5" name="墨迹 64"/>
              <p14:cNvContentPartPr/>
              <p14:nvPr/>
            </p14:nvContentPartPr>
            <p14:xfrm>
              <a:off x="7953022" y="3417720"/>
              <a:ext cx="127000" cy="39478"/>
            </p14:xfrm>
          </p:contentPart>
        </mc:Choice>
        <mc:Fallback xmlns="">
          <p:pic>
            <p:nvPicPr>
              <p:cNvPr id="65" name="墨迹 64"/>
            </p:nvPicPr>
            <p:blipFill>
              <a:blip r:embed="rId128"/>
            </p:blipFill>
            <p:spPr>
              <a:xfrm>
                <a:off x="7953022" y="3417720"/>
                <a:ext cx="127000" cy="39478"/>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6" name="墨迹 65"/>
              <p14:cNvContentPartPr/>
              <p14:nvPr/>
            </p14:nvContentPartPr>
            <p14:xfrm>
              <a:off x="8032044" y="3338763"/>
              <a:ext cx="28222" cy="172014"/>
            </p14:xfrm>
          </p:contentPart>
        </mc:Choice>
        <mc:Fallback xmlns="">
          <p:pic>
            <p:nvPicPr>
              <p:cNvPr id="66" name="墨迹 65"/>
            </p:nvPicPr>
            <p:blipFill>
              <a:blip r:embed="rId130"/>
            </p:blipFill>
            <p:spPr>
              <a:xfrm>
                <a:off x="8032044" y="3338763"/>
                <a:ext cx="28222" cy="172014"/>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67" name="墨迹 66"/>
              <p14:cNvContentPartPr/>
              <p14:nvPr/>
            </p14:nvContentPartPr>
            <p14:xfrm>
              <a:off x="8125883" y="3592554"/>
              <a:ext cx="185561" cy="5640"/>
            </p14:xfrm>
          </p:contentPart>
        </mc:Choice>
        <mc:Fallback xmlns="">
          <p:pic>
            <p:nvPicPr>
              <p:cNvPr id="67" name="墨迹 66"/>
            </p:nvPicPr>
            <p:blipFill>
              <a:blip r:embed="rId132"/>
            </p:blipFill>
            <p:spPr>
              <a:xfrm>
                <a:off x="8125883" y="3592554"/>
                <a:ext cx="185561" cy="5640"/>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68" name="墨迹 67"/>
              <p14:cNvContentPartPr/>
              <p14:nvPr/>
            </p14:nvContentPartPr>
            <p14:xfrm>
              <a:off x="8221133" y="3507957"/>
              <a:ext cx="36689" cy="256611"/>
            </p14:xfrm>
          </p:contentPart>
        </mc:Choice>
        <mc:Fallback xmlns="">
          <p:pic>
            <p:nvPicPr>
              <p:cNvPr id="68" name="墨迹 67"/>
            </p:nvPicPr>
            <p:blipFill>
              <a:blip r:embed="rId134"/>
            </p:blipFill>
            <p:spPr>
              <a:xfrm>
                <a:off x="8221133" y="3507957"/>
                <a:ext cx="36689" cy="256611"/>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69" name="墨迹 68"/>
              <p14:cNvContentPartPr/>
              <p14:nvPr/>
            </p14:nvContentPartPr>
            <p14:xfrm>
              <a:off x="8419394" y="3534746"/>
              <a:ext cx="355424" cy="152979"/>
            </p14:xfrm>
          </p:contentPart>
        </mc:Choice>
        <mc:Fallback xmlns="">
          <p:pic>
            <p:nvPicPr>
              <p:cNvPr id="69" name="墨迹 68"/>
            </p:nvPicPr>
            <p:blipFill>
              <a:blip r:embed="rId136"/>
            </p:blipFill>
            <p:spPr>
              <a:xfrm>
                <a:off x="8419394" y="3534746"/>
                <a:ext cx="355424" cy="152979"/>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0" name="墨迹 69"/>
              <p14:cNvContentPartPr/>
              <p14:nvPr/>
            </p14:nvContentPartPr>
            <p14:xfrm>
              <a:off x="8878711" y="3403444"/>
              <a:ext cx="39511" cy="434441"/>
            </p14:xfrm>
          </p:contentPart>
        </mc:Choice>
        <mc:Fallback xmlns="">
          <p:pic>
            <p:nvPicPr>
              <p:cNvPr id="70" name="墨迹 69"/>
            </p:nvPicPr>
            <p:blipFill>
              <a:blip r:embed="rId138"/>
            </p:blipFill>
            <p:spPr>
              <a:xfrm>
                <a:off x="8878711" y="3403444"/>
                <a:ext cx="39511" cy="434441"/>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1" name="墨迹 70"/>
              <p14:cNvContentPartPr/>
              <p14:nvPr/>
            </p14:nvContentPartPr>
            <p14:xfrm>
              <a:off x="8819444" y="3402739"/>
              <a:ext cx="93133" cy="82658"/>
            </p14:xfrm>
          </p:contentPart>
        </mc:Choice>
        <mc:Fallback xmlns="">
          <p:pic>
            <p:nvPicPr>
              <p:cNvPr id="71" name="墨迹 70"/>
            </p:nvPicPr>
            <p:blipFill>
              <a:blip r:embed="rId140"/>
            </p:blipFill>
            <p:spPr>
              <a:xfrm>
                <a:off x="8819444" y="3402739"/>
                <a:ext cx="93133" cy="82658"/>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2" name="墨迹 71"/>
              <p14:cNvContentPartPr/>
              <p14:nvPr/>
            </p14:nvContentPartPr>
            <p14:xfrm>
              <a:off x="8912577" y="3400801"/>
              <a:ext cx="56445" cy="76137"/>
            </p14:xfrm>
          </p:contentPart>
        </mc:Choice>
        <mc:Fallback xmlns="">
          <p:pic>
            <p:nvPicPr>
              <p:cNvPr id="72" name="墨迹 71"/>
            </p:nvPicPr>
            <p:blipFill>
              <a:blip r:embed="rId142"/>
            </p:blipFill>
            <p:spPr>
              <a:xfrm>
                <a:off x="8912577" y="3400801"/>
                <a:ext cx="56445" cy="76137"/>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3" name="墨迹 72"/>
              <p14:cNvContentPartPr/>
              <p14:nvPr/>
            </p14:nvContentPartPr>
            <p14:xfrm>
              <a:off x="9054394" y="3581274"/>
              <a:ext cx="196850" cy="5640"/>
            </p14:xfrm>
          </p:contentPart>
        </mc:Choice>
        <mc:Fallback xmlns="">
          <p:pic>
            <p:nvPicPr>
              <p:cNvPr id="73" name="墨迹 72"/>
            </p:nvPicPr>
            <p:blipFill>
              <a:blip r:embed="rId144"/>
            </p:blipFill>
            <p:spPr>
              <a:xfrm>
                <a:off x="9054394" y="3581274"/>
                <a:ext cx="196850" cy="5640"/>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4" name="墨迹 73"/>
              <p14:cNvContentPartPr/>
              <p14:nvPr/>
            </p14:nvContentPartPr>
            <p14:xfrm>
              <a:off x="9158111" y="3488217"/>
              <a:ext cx="36689" cy="172014"/>
            </p14:xfrm>
          </p:contentPart>
        </mc:Choice>
        <mc:Fallback xmlns="">
          <p:pic>
            <p:nvPicPr>
              <p:cNvPr id="74" name="墨迹 73"/>
            </p:nvPicPr>
            <p:blipFill>
              <a:blip r:embed="rId146"/>
            </p:blipFill>
            <p:spPr>
              <a:xfrm>
                <a:off x="9158111" y="3488217"/>
                <a:ext cx="36689" cy="172014"/>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5" name="墨迹 74"/>
              <p14:cNvContentPartPr/>
              <p14:nvPr/>
            </p14:nvContentPartPr>
            <p14:xfrm>
              <a:off x="9347200" y="3492447"/>
              <a:ext cx="166511" cy="184704"/>
            </p14:xfrm>
          </p:contentPart>
        </mc:Choice>
        <mc:Fallback xmlns="">
          <p:pic>
            <p:nvPicPr>
              <p:cNvPr id="75" name="墨迹 74"/>
            </p:nvPicPr>
            <p:blipFill>
              <a:blip r:embed="rId148"/>
            </p:blipFill>
            <p:spPr>
              <a:xfrm>
                <a:off x="9347200" y="3492447"/>
                <a:ext cx="166511" cy="184704"/>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6" name="墨迹 75"/>
              <p14:cNvContentPartPr/>
              <p14:nvPr/>
            </p14:nvContentPartPr>
            <p14:xfrm>
              <a:off x="9536994" y="3510777"/>
              <a:ext cx="106538" cy="141700"/>
            </p14:xfrm>
          </p:contentPart>
        </mc:Choice>
        <mc:Fallback xmlns="">
          <p:pic>
            <p:nvPicPr>
              <p:cNvPr id="76" name="墨迹 75"/>
            </p:nvPicPr>
            <p:blipFill>
              <a:blip r:embed="rId150"/>
            </p:blipFill>
            <p:spPr>
              <a:xfrm>
                <a:off x="9536994" y="3510777"/>
                <a:ext cx="106538" cy="141700"/>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77" name="墨迹 76"/>
              <p14:cNvContentPartPr/>
              <p14:nvPr/>
            </p14:nvContentPartPr>
            <p14:xfrm>
              <a:off x="9626600" y="3416486"/>
              <a:ext cx="59266" cy="300143"/>
            </p14:xfrm>
          </p:contentPart>
        </mc:Choice>
        <mc:Fallback xmlns="">
          <p:pic>
            <p:nvPicPr>
              <p:cNvPr id="77" name="墨迹 76"/>
            </p:nvPicPr>
            <p:blipFill>
              <a:blip r:embed="rId152"/>
            </p:blipFill>
            <p:spPr>
              <a:xfrm>
                <a:off x="9626600" y="3416486"/>
                <a:ext cx="59266" cy="300143"/>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78" name="墨迹 77"/>
              <p14:cNvContentPartPr/>
              <p14:nvPr/>
            </p14:nvContentPartPr>
            <p14:xfrm>
              <a:off x="9725377" y="3553075"/>
              <a:ext cx="395112" cy="157914"/>
            </p14:xfrm>
          </p:contentPart>
        </mc:Choice>
        <mc:Fallback xmlns="">
          <p:pic>
            <p:nvPicPr>
              <p:cNvPr id="78" name="墨迹 77"/>
            </p:nvPicPr>
            <p:blipFill>
              <a:blip r:embed="rId154"/>
            </p:blipFill>
            <p:spPr>
              <a:xfrm>
                <a:off x="9725377" y="3553075"/>
                <a:ext cx="395112" cy="157914"/>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79" name="墨迹 78"/>
              <p14:cNvContentPartPr/>
              <p14:nvPr/>
            </p14:nvContentPartPr>
            <p14:xfrm>
              <a:off x="3292651" y="3981700"/>
              <a:ext cx="336726" cy="227707"/>
            </p14:xfrm>
          </p:contentPart>
        </mc:Choice>
        <mc:Fallback xmlns="">
          <p:pic>
            <p:nvPicPr>
              <p:cNvPr id="79" name="墨迹 78"/>
            </p:nvPicPr>
            <p:blipFill>
              <a:blip r:embed="rId156"/>
            </p:blipFill>
            <p:spPr>
              <a:xfrm>
                <a:off x="3292651" y="3981700"/>
                <a:ext cx="336726" cy="227707"/>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0" name="墨迹 79"/>
              <p14:cNvContentPartPr/>
              <p14:nvPr/>
            </p14:nvContentPartPr>
            <p14:xfrm>
              <a:off x="3667125" y="4043738"/>
              <a:ext cx="219075" cy="22559"/>
            </p14:xfrm>
          </p:contentPart>
        </mc:Choice>
        <mc:Fallback xmlns="">
          <p:pic>
            <p:nvPicPr>
              <p:cNvPr id="80" name="墨迹 79"/>
            </p:nvPicPr>
            <p:blipFill>
              <a:blip r:embed="rId158"/>
            </p:blipFill>
            <p:spPr>
              <a:xfrm>
                <a:off x="3667125" y="4043738"/>
                <a:ext cx="219075" cy="22559"/>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1" name="墨迹 80"/>
              <p14:cNvContentPartPr/>
              <p14:nvPr/>
            </p14:nvContentPartPr>
            <p14:xfrm>
              <a:off x="3781777" y="3967072"/>
              <a:ext cx="33867" cy="282519"/>
            </p14:xfrm>
          </p:contentPart>
        </mc:Choice>
        <mc:Fallback xmlns="">
          <p:pic>
            <p:nvPicPr>
              <p:cNvPr id="81" name="墨迹 80"/>
            </p:nvPicPr>
            <p:blipFill>
              <a:blip r:embed="rId160"/>
            </p:blipFill>
            <p:spPr>
              <a:xfrm>
                <a:off x="3781777" y="3967072"/>
                <a:ext cx="33867" cy="282519"/>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2" name="墨迹 81"/>
              <p14:cNvContentPartPr/>
              <p14:nvPr/>
            </p14:nvContentPartPr>
            <p14:xfrm>
              <a:off x="4109155" y="3897103"/>
              <a:ext cx="139171" cy="25379"/>
            </p14:xfrm>
          </p:contentPart>
        </mc:Choice>
        <mc:Fallback xmlns="">
          <p:pic>
            <p:nvPicPr>
              <p:cNvPr id="82" name="墨迹 81"/>
            </p:nvPicPr>
            <p:blipFill>
              <a:blip r:embed="rId162"/>
            </p:blipFill>
            <p:spPr>
              <a:xfrm>
                <a:off x="4109155" y="3897103"/>
                <a:ext cx="139171" cy="25379"/>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3" name="墨迹 82"/>
              <p14:cNvContentPartPr/>
              <p14:nvPr/>
            </p14:nvContentPartPr>
            <p14:xfrm>
              <a:off x="4109155" y="3930942"/>
              <a:ext cx="174978" cy="274412"/>
            </p14:xfrm>
          </p:contentPart>
        </mc:Choice>
        <mc:Fallback xmlns="">
          <p:pic>
            <p:nvPicPr>
              <p:cNvPr id="83" name="墨迹 82"/>
            </p:nvPicPr>
            <p:blipFill>
              <a:blip r:embed="rId164"/>
            </p:blipFill>
            <p:spPr>
              <a:xfrm>
                <a:off x="4109155" y="3930942"/>
                <a:ext cx="174978" cy="274412"/>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4" name="墨迹 83"/>
              <p14:cNvContentPartPr/>
              <p14:nvPr/>
            </p14:nvContentPartPr>
            <p14:xfrm>
              <a:off x="4318000" y="4084626"/>
              <a:ext cx="150988" cy="66268"/>
            </p14:xfrm>
          </p:contentPart>
        </mc:Choice>
        <mc:Fallback xmlns="">
          <p:pic>
            <p:nvPicPr>
              <p:cNvPr id="84" name="墨迹 83"/>
            </p:nvPicPr>
            <p:blipFill>
              <a:blip r:embed="rId166"/>
            </p:blipFill>
            <p:spPr>
              <a:xfrm>
                <a:off x="4318000" y="4084626"/>
                <a:ext cx="150988" cy="66268"/>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5" name="墨迹 84"/>
              <p14:cNvContentPartPr/>
              <p14:nvPr/>
            </p14:nvContentPartPr>
            <p14:xfrm>
              <a:off x="4320469" y="3944336"/>
              <a:ext cx="262819" cy="226826"/>
            </p14:xfrm>
          </p:contentPart>
        </mc:Choice>
        <mc:Fallback xmlns="">
          <p:pic>
            <p:nvPicPr>
              <p:cNvPr id="85" name="墨迹 84"/>
            </p:nvPicPr>
            <p:blipFill>
              <a:blip r:embed="rId168"/>
            </p:blipFill>
            <p:spPr>
              <a:xfrm>
                <a:off x="4320469" y="3944336"/>
                <a:ext cx="262819" cy="226826"/>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6" name="墨迹 85"/>
              <p14:cNvContentPartPr/>
              <p14:nvPr/>
            </p14:nvContentPartPr>
            <p14:xfrm>
              <a:off x="4532488" y="4009899"/>
              <a:ext cx="144639" cy="428625"/>
            </p14:xfrm>
          </p:contentPart>
        </mc:Choice>
        <mc:Fallback xmlns="">
          <p:pic>
            <p:nvPicPr>
              <p:cNvPr id="86" name="墨迹 85"/>
            </p:nvPicPr>
            <p:blipFill>
              <a:blip r:embed="rId170"/>
            </p:blipFill>
            <p:spPr>
              <a:xfrm>
                <a:off x="4532488" y="4009899"/>
                <a:ext cx="144639" cy="428625"/>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87" name="墨迹 86"/>
              <p14:cNvContentPartPr/>
              <p14:nvPr/>
            </p14:nvContentPartPr>
            <p14:xfrm>
              <a:off x="4851400" y="4055018"/>
              <a:ext cx="222955" cy="28199"/>
            </p14:xfrm>
          </p:contentPart>
        </mc:Choice>
        <mc:Fallback xmlns="">
          <p:pic>
            <p:nvPicPr>
              <p:cNvPr id="87" name="墨迹 86"/>
            </p:nvPicPr>
            <p:blipFill>
              <a:blip r:embed="rId172"/>
            </p:blipFill>
            <p:spPr>
              <a:xfrm>
                <a:off x="4851400" y="4055018"/>
                <a:ext cx="222955" cy="28199"/>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88" name="墨迹 87"/>
              <p14:cNvContentPartPr/>
              <p14:nvPr/>
            </p14:nvContentPartPr>
            <p14:xfrm>
              <a:off x="4844873" y="4139615"/>
              <a:ext cx="252060" cy="22559"/>
            </p14:xfrm>
          </p:contentPart>
        </mc:Choice>
        <mc:Fallback xmlns="">
          <p:pic>
            <p:nvPicPr>
              <p:cNvPr id="88" name="墨迹 87"/>
            </p:nvPicPr>
            <p:blipFill>
              <a:blip r:embed="rId174"/>
            </p:blipFill>
            <p:spPr>
              <a:xfrm>
                <a:off x="4844873" y="4139615"/>
                <a:ext cx="252060" cy="22559"/>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89" name="墨迹 88"/>
              <p14:cNvContentPartPr/>
              <p14:nvPr/>
            </p14:nvContentPartPr>
            <p14:xfrm>
              <a:off x="5514622" y="3936582"/>
              <a:ext cx="149754" cy="322174"/>
            </p14:xfrm>
          </p:contentPart>
        </mc:Choice>
        <mc:Fallback xmlns="">
          <p:pic>
            <p:nvPicPr>
              <p:cNvPr id="89" name="墨迹 88"/>
            </p:nvPicPr>
            <p:blipFill>
              <a:blip r:embed="rId176"/>
            </p:blipFill>
            <p:spPr>
              <a:xfrm>
                <a:off x="5514622" y="3936582"/>
                <a:ext cx="149754" cy="322174"/>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0" name="墨迹 89"/>
              <p14:cNvContentPartPr/>
              <p14:nvPr/>
            </p14:nvContentPartPr>
            <p14:xfrm>
              <a:off x="5508977" y="4050788"/>
              <a:ext cx="237067" cy="154565"/>
            </p14:xfrm>
          </p:contentPart>
        </mc:Choice>
        <mc:Fallback xmlns="">
          <p:pic>
            <p:nvPicPr>
              <p:cNvPr id="90" name="墨迹 89"/>
            </p:nvPicPr>
            <p:blipFill>
              <a:blip r:embed="rId178"/>
            </p:blipFill>
            <p:spPr>
              <a:xfrm>
                <a:off x="5508977" y="4050788"/>
                <a:ext cx="237067" cy="154565"/>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1" name="墨迹 90"/>
              <p14:cNvContentPartPr/>
              <p14:nvPr/>
            </p14:nvContentPartPr>
            <p14:xfrm>
              <a:off x="5831416" y="4083217"/>
              <a:ext cx="185561" cy="11279"/>
            </p14:xfrm>
          </p:contentPart>
        </mc:Choice>
        <mc:Fallback xmlns="">
          <p:pic>
            <p:nvPicPr>
              <p:cNvPr id="91" name="墨迹 90"/>
            </p:nvPicPr>
            <p:blipFill>
              <a:blip r:embed="rId180"/>
            </p:blipFill>
            <p:spPr>
              <a:xfrm>
                <a:off x="5831416" y="4083217"/>
                <a:ext cx="185561" cy="11279"/>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2" name="墨迹 91"/>
              <p14:cNvContentPartPr/>
              <p14:nvPr/>
            </p14:nvContentPartPr>
            <p14:xfrm>
              <a:off x="5911144" y="3962666"/>
              <a:ext cx="43744" cy="289745"/>
            </p14:xfrm>
          </p:contentPart>
        </mc:Choice>
        <mc:Fallback xmlns="">
          <p:pic>
            <p:nvPicPr>
              <p:cNvPr id="92" name="墨迹 91"/>
            </p:nvPicPr>
            <p:blipFill>
              <a:blip r:embed="rId182"/>
            </p:blipFill>
            <p:spPr>
              <a:xfrm>
                <a:off x="5911144" y="3962666"/>
                <a:ext cx="43744" cy="289745"/>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3" name="墨迹 92"/>
              <p14:cNvContentPartPr/>
              <p14:nvPr/>
            </p14:nvContentPartPr>
            <p14:xfrm>
              <a:off x="6374694" y="3981700"/>
              <a:ext cx="392994" cy="229293"/>
            </p14:xfrm>
          </p:contentPart>
        </mc:Choice>
        <mc:Fallback xmlns="">
          <p:pic>
            <p:nvPicPr>
              <p:cNvPr id="93" name="墨迹 92"/>
            </p:nvPicPr>
            <p:blipFill>
              <a:blip r:embed="rId184"/>
            </p:blipFill>
            <p:spPr>
              <a:xfrm>
                <a:off x="6374694" y="3981700"/>
                <a:ext cx="392994" cy="229293"/>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4" name="墨迹 93"/>
              <p14:cNvContentPartPr/>
              <p14:nvPr/>
            </p14:nvContentPartPr>
            <p14:xfrm>
              <a:off x="6824486" y="4129745"/>
              <a:ext cx="174625" cy="139585"/>
            </p14:xfrm>
          </p:contentPart>
        </mc:Choice>
        <mc:Fallback xmlns="">
          <p:pic>
            <p:nvPicPr>
              <p:cNvPr id="94" name="墨迹 93"/>
            </p:nvPicPr>
            <p:blipFill>
              <a:blip r:embed="rId186"/>
            </p:blipFill>
            <p:spPr>
              <a:xfrm>
                <a:off x="6824486" y="4129745"/>
                <a:ext cx="174625" cy="139585"/>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5" name="墨迹 94"/>
              <p14:cNvContentPartPr/>
              <p14:nvPr/>
            </p14:nvContentPartPr>
            <p14:xfrm>
              <a:off x="5238573" y="3959141"/>
              <a:ext cx="225249" cy="270711"/>
            </p14:xfrm>
          </p:contentPart>
        </mc:Choice>
        <mc:Fallback xmlns="">
          <p:pic>
            <p:nvPicPr>
              <p:cNvPr id="95" name="墨迹 94"/>
            </p:nvPicPr>
            <p:blipFill>
              <a:blip r:embed="rId188"/>
            </p:blipFill>
            <p:spPr>
              <a:xfrm>
                <a:off x="5238573" y="3959141"/>
                <a:ext cx="225249" cy="270711"/>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6" name="墨迹 95"/>
              <p14:cNvContentPartPr/>
              <p14:nvPr/>
            </p14:nvContentPartPr>
            <p14:xfrm>
              <a:off x="4848577" y="3826606"/>
              <a:ext cx="287867" cy="242511"/>
            </p14:xfrm>
          </p:contentPart>
        </mc:Choice>
        <mc:Fallback xmlns="">
          <p:pic>
            <p:nvPicPr>
              <p:cNvPr id="96" name="墨迹 95"/>
            </p:nvPicPr>
            <p:blipFill>
              <a:blip r:embed="rId190"/>
            </p:blipFill>
            <p:spPr>
              <a:xfrm>
                <a:off x="4848577" y="3826606"/>
                <a:ext cx="287867" cy="242511"/>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97" name="墨迹 96"/>
              <p14:cNvContentPartPr/>
              <p14:nvPr/>
            </p14:nvContentPartPr>
            <p14:xfrm>
              <a:off x="3033888" y="3917900"/>
              <a:ext cx="158045" cy="664439"/>
            </p14:xfrm>
          </p:contentPart>
        </mc:Choice>
        <mc:Fallback xmlns="">
          <p:pic>
            <p:nvPicPr>
              <p:cNvPr id="97" name="墨迹 96"/>
            </p:nvPicPr>
            <p:blipFill>
              <a:blip r:embed="rId192"/>
            </p:blipFill>
            <p:spPr>
              <a:xfrm>
                <a:off x="3033888" y="3917900"/>
                <a:ext cx="158045" cy="664439"/>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98" name="墨迹 97"/>
              <p14:cNvContentPartPr/>
              <p14:nvPr/>
            </p14:nvContentPartPr>
            <p14:xfrm>
              <a:off x="6146800" y="3908383"/>
              <a:ext cx="172861" cy="614738"/>
            </p14:xfrm>
          </p:contentPart>
        </mc:Choice>
        <mc:Fallback xmlns="">
          <p:pic>
            <p:nvPicPr>
              <p:cNvPr id="98" name="墨迹 97"/>
            </p:nvPicPr>
            <p:blipFill>
              <a:blip r:embed="rId194"/>
            </p:blipFill>
            <p:spPr>
              <a:xfrm>
                <a:off x="6146800" y="3908383"/>
                <a:ext cx="172861" cy="614738"/>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99" name="墨迹 98"/>
              <p14:cNvContentPartPr/>
              <p14:nvPr/>
            </p14:nvContentPartPr>
            <p14:xfrm>
              <a:off x="4572000" y="4963026"/>
              <a:ext cx="133526" cy="296971"/>
            </p14:xfrm>
          </p:contentPart>
        </mc:Choice>
        <mc:Fallback xmlns="">
          <p:pic>
            <p:nvPicPr>
              <p:cNvPr id="99" name="墨迹 98"/>
            </p:nvPicPr>
            <p:blipFill>
              <a:blip r:embed="rId196"/>
            </p:blipFill>
            <p:spPr>
              <a:xfrm>
                <a:off x="4572000" y="4963026"/>
                <a:ext cx="133526" cy="296971"/>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0" name="墨迹 99"/>
              <p14:cNvContentPartPr/>
              <p14:nvPr/>
            </p14:nvContentPartPr>
            <p14:xfrm>
              <a:off x="4809066" y="4940467"/>
              <a:ext cx="133174" cy="442724"/>
            </p14:xfrm>
          </p:contentPart>
        </mc:Choice>
        <mc:Fallback xmlns="">
          <p:pic>
            <p:nvPicPr>
              <p:cNvPr id="100" name="墨迹 99"/>
            </p:nvPicPr>
            <p:blipFill>
              <a:blip r:embed="rId198"/>
            </p:blipFill>
            <p:spPr>
              <a:xfrm>
                <a:off x="4809066" y="4940467"/>
                <a:ext cx="133174" cy="442724"/>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1" name="墨迹 100"/>
              <p14:cNvContentPartPr/>
              <p14:nvPr/>
            </p14:nvContentPartPr>
            <p14:xfrm>
              <a:off x="4797777" y="5081462"/>
              <a:ext cx="217311" cy="155799"/>
            </p14:xfrm>
          </p:contentPart>
        </mc:Choice>
        <mc:Fallback xmlns="">
          <p:pic>
            <p:nvPicPr>
              <p:cNvPr id="101" name="墨迹 100"/>
            </p:nvPicPr>
            <p:blipFill>
              <a:blip r:embed="rId200"/>
            </p:blipFill>
            <p:spPr>
              <a:xfrm>
                <a:off x="4797777" y="5081462"/>
                <a:ext cx="217311" cy="155799"/>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2" name="墨迹 101"/>
              <p14:cNvContentPartPr/>
              <p14:nvPr/>
            </p14:nvContentPartPr>
            <p14:xfrm>
              <a:off x="5170311" y="5075822"/>
              <a:ext cx="5644" cy="11279"/>
            </p14:xfrm>
          </p:contentPart>
        </mc:Choice>
        <mc:Fallback xmlns="">
          <p:pic>
            <p:nvPicPr>
              <p:cNvPr id="102" name="墨迹 101"/>
            </p:nvPicPr>
            <p:blipFill>
              <a:blip r:embed="rId202"/>
            </p:blipFill>
            <p:spPr>
              <a:xfrm>
                <a:off x="5170311" y="5075822"/>
                <a:ext cx="5644" cy="11279"/>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3" name="墨迹 102"/>
              <p14:cNvContentPartPr/>
              <p14:nvPr/>
            </p14:nvContentPartPr>
            <p14:xfrm>
              <a:off x="5125155" y="5027002"/>
              <a:ext cx="141112" cy="204796"/>
            </p14:xfrm>
          </p:contentPart>
        </mc:Choice>
        <mc:Fallback xmlns="">
          <p:pic>
            <p:nvPicPr>
              <p:cNvPr id="103" name="墨迹 102"/>
            </p:nvPicPr>
            <p:blipFill>
              <a:blip r:embed="rId204"/>
            </p:blipFill>
            <p:spPr>
              <a:xfrm>
                <a:off x="5125155" y="5027002"/>
                <a:ext cx="141112" cy="204796"/>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4" name="墨迹 103"/>
              <p14:cNvContentPartPr/>
              <p14:nvPr/>
            </p14:nvContentPartPr>
            <p14:xfrm>
              <a:off x="5345994" y="5084282"/>
              <a:ext cx="208138" cy="19739"/>
            </p14:xfrm>
          </p:contentPart>
        </mc:Choice>
        <mc:Fallback xmlns="">
          <p:pic>
            <p:nvPicPr>
              <p:cNvPr id="104" name="墨迹 103"/>
            </p:nvPicPr>
            <p:blipFill>
              <a:blip r:embed="rId206"/>
            </p:blipFill>
            <p:spPr>
              <a:xfrm>
                <a:off x="5345994" y="5084282"/>
                <a:ext cx="208138" cy="19739"/>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5" name="墨迹 104"/>
              <p14:cNvContentPartPr/>
              <p14:nvPr/>
            </p14:nvContentPartPr>
            <p14:xfrm>
              <a:off x="5429955" y="4955800"/>
              <a:ext cx="22578" cy="294856"/>
            </p14:xfrm>
          </p:contentPart>
        </mc:Choice>
        <mc:Fallback xmlns="">
          <p:pic>
            <p:nvPicPr>
              <p:cNvPr id="105" name="墨迹 104"/>
            </p:nvPicPr>
            <p:blipFill>
              <a:blip r:embed="rId208"/>
            </p:blipFill>
            <p:spPr>
              <a:xfrm>
                <a:off x="5429955" y="4955800"/>
                <a:ext cx="22578" cy="294856"/>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6" name="墨迹 105"/>
              <p14:cNvContentPartPr/>
              <p14:nvPr/>
            </p14:nvContentPartPr>
            <p14:xfrm>
              <a:off x="5813777" y="4950160"/>
              <a:ext cx="22578" cy="289216"/>
            </p14:xfrm>
          </p:contentPart>
        </mc:Choice>
        <mc:Fallback xmlns="">
          <p:pic>
            <p:nvPicPr>
              <p:cNvPr id="106" name="墨迹 105"/>
            </p:nvPicPr>
            <p:blipFill>
              <a:blip r:embed="rId210"/>
            </p:blipFill>
            <p:spPr>
              <a:xfrm>
                <a:off x="5813777" y="4950160"/>
                <a:ext cx="22578" cy="289216"/>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07" name="墨迹 106"/>
              <p14:cNvContentPartPr/>
              <p14:nvPr/>
            </p14:nvContentPartPr>
            <p14:xfrm>
              <a:off x="5929488" y="5019424"/>
              <a:ext cx="108126" cy="138528"/>
            </p14:xfrm>
          </p:contentPart>
        </mc:Choice>
        <mc:Fallback xmlns="">
          <p:pic>
            <p:nvPicPr>
              <p:cNvPr id="107" name="墨迹 106"/>
            </p:nvPicPr>
            <p:blipFill>
              <a:blip r:embed="rId212"/>
            </p:blipFill>
            <p:spPr>
              <a:xfrm>
                <a:off x="5929488" y="5019424"/>
                <a:ext cx="108126" cy="138528"/>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08" name="墨迹 107"/>
              <p14:cNvContentPartPr/>
              <p14:nvPr/>
            </p14:nvContentPartPr>
            <p14:xfrm>
              <a:off x="6135511" y="4957386"/>
              <a:ext cx="16933" cy="197393"/>
            </p14:xfrm>
          </p:contentPart>
        </mc:Choice>
        <mc:Fallback xmlns="">
          <p:pic>
            <p:nvPicPr>
              <p:cNvPr id="108" name="墨迹 107"/>
            </p:nvPicPr>
            <p:blipFill>
              <a:blip r:embed="rId214"/>
            </p:blipFill>
            <p:spPr>
              <a:xfrm>
                <a:off x="6135511" y="4957386"/>
                <a:ext cx="16933" cy="197393"/>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09" name="墨迹 108"/>
              <p14:cNvContentPartPr/>
              <p14:nvPr/>
            </p14:nvContentPartPr>
            <p14:xfrm>
              <a:off x="6135511" y="5053263"/>
              <a:ext cx="101600" cy="45118"/>
            </p14:xfrm>
          </p:contentPart>
        </mc:Choice>
        <mc:Fallback xmlns="">
          <p:pic>
            <p:nvPicPr>
              <p:cNvPr id="109" name="墨迹 108"/>
            </p:nvPicPr>
            <p:blipFill>
              <a:blip r:embed="rId216"/>
            </p:blipFill>
            <p:spPr>
              <a:xfrm>
                <a:off x="6135511" y="5053263"/>
                <a:ext cx="101600" cy="45118"/>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0" name="墨迹 109"/>
              <p14:cNvContentPartPr/>
              <p14:nvPr/>
            </p14:nvContentPartPr>
            <p14:xfrm>
              <a:off x="6237111" y="4889003"/>
              <a:ext cx="45156" cy="415231"/>
            </p14:xfrm>
          </p:contentPart>
        </mc:Choice>
        <mc:Fallback xmlns="">
          <p:pic>
            <p:nvPicPr>
              <p:cNvPr id="110" name="墨迹 109"/>
            </p:nvPicPr>
            <p:blipFill>
              <a:blip r:embed="rId218"/>
            </p:blipFill>
            <p:spPr>
              <a:xfrm>
                <a:off x="6237111" y="4889003"/>
                <a:ext cx="45156" cy="415231"/>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1" name="墨迹 110"/>
              <p14:cNvContentPartPr/>
              <p14:nvPr/>
            </p14:nvContentPartPr>
            <p14:xfrm>
              <a:off x="6383866" y="4946106"/>
              <a:ext cx="127000" cy="5640"/>
            </p14:xfrm>
          </p:contentPart>
        </mc:Choice>
        <mc:Fallback xmlns="">
          <p:pic>
            <p:nvPicPr>
              <p:cNvPr id="111" name="墨迹 110"/>
            </p:nvPicPr>
            <p:blipFill>
              <a:blip r:embed="rId220"/>
            </p:blipFill>
            <p:spPr>
              <a:xfrm>
                <a:off x="6383866" y="4946106"/>
                <a:ext cx="127000" cy="5640"/>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2" name="墨迹 111"/>
              <p14:cNvContentPartPr/>
              <p14:nvPr/>
            </p14:nvContentPartPr>
            <p14:xfrm>
              <a:off x="6417733" y="4862214"/>
              <a:ext cx="45156" cy="233347"/>
            </p14:xfrm>
          </p:contentPart>
        </mc:Choice>
        <mc:Fallback xmlns="">
          <p:pic>
            <p:nvPicPr>
              <p:cNvPr id="112" name="墨迹 111"/>
            </p:nvPicPr>
            <p:blipFill>
              <a:blip r:embed="rId222"/>
            </p:blipFill>
            <p:spPr>
              <a:xfrm>
                <a:off x="6417733" y="4862214"/>
                <a:ext cx="45156" cy="233347"/>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3" name="墨迹 112"/>
              <p14:cNvContentPartPr/>
              <p14:nvPr/>
            </p14:nvContentPartPr>
            <p14:xfrm>
              <a:off x="6506280" y="5115301"/>
              <a:ext cx="216253" cy="16919"/>
            </p14:xfrm>
          </p:contentPart>
        </mc:Choice>
        <mc:Fallback xmlns="">
          <p:pic>
            <p:nvPicPr>
              <p:cNvPr id="113" name="墨迹 112"/>
            </p:nvPicPr>
            <p:blipFill>
              <a:blip r:embed="rId224"/>
            </p:blipFill>
            <p:spPr>
              <a:xfrm>
                <a:off x="6506280" y="5115301"/>
                <a:ext cx="216253" cy="16919"/>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4" name="墨迹 113"/>
              <p14:cNvContentPartPr/>
              <p14:nvPr/>
            </p14:nvContentPartPr>
            <p14:xfrm>
              <a:off x="6598355" y="4978535"/>
              <a:ext cx="50800" cy="314420"/>
            </p14:xfrm>
          </p:contentPart>
        </mc:Choice>
        <mc:Fallback xmlns="">
          <p:pic>
            <p:nvPicPr>
              <p:cNvPr id="114" name="墨迹 113"/>
            </p:nvPicPr>
            <p:blipFill>
              <a:blip r:embed="rId226"/>
            </p:blipFill>
            <p:spPr>
              <a:xfrm>
                <a:off x="6598355" y="4978535"/>
                <a:ext cx="50800" cy="314420"/>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5" name="墨迹 114"/>
              <p14:cNvContentPartPr/>
              <p14:nvPr/>
            </p14:nvContentPartPr>
            <p14:xfrm>
              <a:off x="6970183" y="4998980"/>
              <a:ext cx="378884" cy="200213"/>
            </p14:xfrm>
          </p:contentPart>
        </mc:Choice>
        <mc:Fallback xmlns="">
          <p:pic>
            <p:nvPicPr>
              <p:cNvPr id="115" name="墨迹 114"/>
            </p:nvPicPr>
            <p:blipFill>
              <a:blip r:embed="rId228"/>
            </p:blipFill>
            <p:spPr>
              <a:xfrm>
                <a:off x="6970183" y="4998980"/>
                <a:ext cx="378884" cy="200213"/>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6" name="墨迹 115"/>
              <p14:cNvContentPartPr/>
              <p14:nvPr/>
            </p14:nvContentPartPr>
            <p14:xfrm>
              <a:off x="7306733" y="5092741"/>
              <a:ext cx="130704" cy="346848"/>
            </p14:xfrm>
          </p:contentPart>
        </mc:Choice>
        <mc:Fallback xmlns="">
          <p:pic>
            <p:nvPicPr>
              <p:cNvPr id="116" name="墨迹 115"/>
            </p:nvPicPr>
            <p:blipFill>
              <a:blip r:embed="rId230"/>
            </p:blipFill>
            <p:spPr>
              <a:xfrm>
                <a:off x="7306733" y="5092741"/>
                <a:ext cx="130704" cy="346848"/>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17" name="墨迹 116"/>
              <p14:cNvContentPartPr/>
              <p14:nvPr/>
            </p14:nvContentPartPr>
            <p14:xfrm>
              <a:off x="7450666" y="4923547"/>
              <a:ext cx="110066" cy="22560"/>
            </p14:xfrm>
          </p:contentPart>
        </mc:Choice>
        <mc:Fallback xmlns="">
          <p:pic>
            <p:nvPicPr>
              <p:cNvPr id="117" name="墨迹 116"/>
            </p:nvPicPr>
            <p:blipFill>
              <a:blip r:embed="rId232"/>
            </p:blipFill>
            <p:spPr>
              <a:xfrm>
                <a:off x="7450666" y="4923547"/>
                <a:ext cx="110066" cy="22560"/>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18" name="墨迹 117"/>
              <p14:cNvContentPartPr/>
              <p14:nvPr/>
            </p14:nvContentPartPr>
            <p14:xfrm>
              <a:off x="7693377" y="5104021"/>
              <a:ext cx="201084" cy="16919"/>
            </p14:xfrm>
          </p:contentPart>
        </mc:Choice>
        <mc:Fallback xmlns="">
          <p:pic>
            <p:nvPicPr>
              <p:cNvPr id="118" name="墨迹 117"/>
            </p:nvPicPr>
            <p:blipFill>
              <a:blip r:embed="rId234"/>
            </p:blipFill>
            <p:spPr>
              <a:xfrm>
                <a:off x="7693377" y="5104021"/>
                <a:ext cx="201084" cy="16919"/>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19" name="墨迹 118"/>
              <p14:cNvContentPartPr/>
              <p14:nvPr/>
            </p14:nvContentPartPr>
            <p14:xfrm>
              <a:off x="7658276" y="5177338"/>
              <a:ext cx="252412" cy="28199"/>
            </p14:xfrm>
          </p:contentPart>
        </mc:Choice>
        <mc:Fallback xmlns="">
          <p:pic>
            <p:nvPicPr>
              <p:cNvPr id="119" name="墨迹 118"/>
            </p:nvPicPr>
            <p:blipFill>
              <a:blip r:embed="rId236"/>
            </p:blipFill>
            <p:spPr>
              <a:xfrm>
                <a:off x="7658276" y="5177338"/>
                <a:ext cx="252412" cy="28199"/>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0" name="墨迹 119"/>
              <p14:cNvContentPartPr/>
              <p14:nvPr/>
            </p14:nvContentPartPr>
            <p14:xfrm>
              <a:off x="8096955" y="4970604"/>
              <a:ext cx="132645" cy="317416"/>
            </p14:xfrm>
          </p:contentPart>
        </mc:Choice>
        <mc:Fallback xmlns="">
          <p:pic>
            <p:nvPicPr>
              <p:cNvPr id="120" name="墨迹 119"/>
            </p:nvPicPr>
            <p:blipFill>
              <a:blip r:embed="rId238"/>
            </p:blipFill>
            <p:spPr>
              <a:xfrm>
                <a:off x="8096955" y="4970604"/>
                <a:ext cx="132645" cy="317416"/>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1" name="墨迹 120"/>
              <p14:cNvContentPartPr/>
              <p14:nvPr/>
            </p14:nvContentPartPr>
            <p14:xfrm>
              <a:off x="8404577" y="4902927"/>
              <a:ext cx="142523" cy="102397"/>
            </p14:xfrm>
          </p:contentPart>
        </mc:Choice>
        <mc:Fallback xmlns="">
          <p:pic>
            <p:nvPicPr>
              <p:cNvPr id="121" name="墨迹 120"/>
            </p:nvPicPr>
            <p:blipFill>
              <a:blip r:embed="rId240"/>
            </p:blipFill>
            <p:spPr>
              <a:xfrm>
                <a:off x="8404577" y="4902927"/>
                <a:ext cx="142523" cy="102397"/>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2" name="墨迹 121"/>
              <p14:cNvContentPartPr/>
              <p14:nvPr/>
            </p14:nvContentPartPr>
            <p14:xfrm>
              <a:off x="8311444" y="4996865"/>
              <a:ext cx="81844" cy="361652"/>
            </p14:xfrm>
          </p:contentPart>
        </mc:Choice>
        <mc:Fallback xmlns="">
          <p:pic>
            <p:nvPicPr>
              <p:cNvPr id="122" name="墨迹 121"/>
            </p:nvPicPr>
            <p:blipFill>
              <a:blip r:embed="rId242"/>
            </p:blipFill>
            <p:spPr>
              <a:xfrm>
                <a:off x="8311444" y="4996865"/>
                <a:ext cx="81844" cy="361652"/>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3" name="墨迹 122"/>
              <p14:cNvContentPartPr/>
              <p14:nvPr/>
            </p14:nvContentPartPr>
            <p14:xfrm>
              <a:off x="8302977" y="5070182"/>
              <a:ext cx="259645" cy="197393"/>
            </p14:xfrm>
          </p:contentPart>
        </mc:Choice>
        <mc:Fallback xmlns="">
          <p:pic>
            <p:nvPicPr>
              <p:cNvPr id="123" name="墨迹 122"/>
            </p:nvPicPr>
            <p:blipFill>
              <a:blip r:embed="rId244"/>
            </p:blipFill>
            <p:spPr>
              <a:xfrm>
                <a:off x="8302977" y="5070182"/>
                <a:ext cx="259645" cy="197393"/>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4" name="墨迹 123"/>
              <p14:cNvContentPartPr/>
              <p14:nvPr/>
            </p14:nvContentPartPr>
            <p14:xfrm>
              <a:off x="8624711" y="4867149"/>
              <a:ext cx="71437" cy="225592"/>
            </p14:xfrm>
          </p:contentPart>
        </mc:Choice>
        <mc:Fallback xmlns="">
          <p:pic>
            <p:nvPicPr>
              <p:cNvPr id="124" name="墨迹 123"/>
            </p:nvPicPr>
            <p:blipFill>
              <a:blip r:embed="rId246"/>
            </p:blipFill>
            <p:spPr>
              <a:xfrm>
                <a:off x="8624711" y="4867149"/>
                <a:ext cx="71437" cy="225592"/>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5" name="墨迹 124"/>
              <p14:cNvContentPartPr/>
              <p14:nvPr/>
            </p14:nvContentPartPr>
            <p14:xfrm>
              <a:off x="8686800" y="4947516"/>
              <a:ext cx="129822" cy="15510"/>
            </p14:xfrm>
          </p:contentPart>
        </mc:Choice>
        <mc:Fallback xmlns="">
          <p:pic>
            <p:nvPicPr>
              <p:cNvPr id="125" name="墨迹 124"/>
            </p:nvPicPr>
            <p:blipFill>
              <a:blip r:embed="rId248"/>
            </p:blipFill>
            <p:spPr>
              <a:xfrm>
                <a:off x="8686800" y="4947516"/>
                <a:ext cx="129822" cy="15510"/>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6" name="墨迹 125"/>
              <p14:cNvContentPartPr/>
              <p14:nvPr/>
            </p14:nvContentPartPr>
            <p14:xfrm>
              <a:off x="8751711" y="4863977"/>
              <a:ext cx="36689" cy="186466"/>
            </p14:xfrm>
          </p:contentPart>
        </mc:Choice>
        <mc:Fallback xmlns="">
          <p:pic>
            <p:nvPicPr>
              <p:cNvPr id="126" name="墨迹 125"/>
            </p:nvPicPr>
            <p:blipFill>
              <a:blip r:embed="rId250"/>
            </p:blipFill>
            <p:spPr>
              <a:xfrm>
                <a:off x="8751711" y="4863977"/>
                <a:ext cx="36689" cy="186466"/>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27" name="墨迹 126"/>
              <p14:cNvContentPartPr/>
              <p14:nvPr/>
            </p14:nvContentPartPr>
            <p14:xfrm>
              <a:off x="8902700" y="5098381"/>
              <a:ext cx="196144" cy="22559"/>
            </p14:xfrm>
          </p:contentPart>
        </mc:Choice>
        <mc:Fallback xmlns="">
          <p:pic>
            <p:nvPicPr>
              <p:cNvPr id="127" name="墨迹 126"/>
            </p:nvPicPr>
            <p:blipFill>
              <a:blip r:embed="rId252"/>
            </p:blipFill>
            <p:spPr>
              <a:xfrm>
                <a:off x="8902700" y="5098381"/>
                <a:ext cx="196144" cy="22559"/>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28" name="墨迹 127"/>
              <p14:cNvContentPartPr/>
              <p14:nvPr/>
            </p14:nvContentPartPr>
            <p14:xfrm>
              <a:off x="8954911" y="5018190"/>
              <a:ext cx="59266" cy="252205"/>
            </p14:xfrm>
          </p:contentPart>
        </mc:Choice>
        <mc:Fallback xmlns="">
          <p:pic>
            <p:nvPicPr>
              <p:cNvPr id="128" name="墨迹 127"/>
            </p:nvPicPr>
            <p:blipFill>
              <a:blip r:embed="rId254"/>
            </p:blipFill>
            <p:spPr>
              <a:xfrm>
                <a:off x="8954911" y="5018190"/>
                <a:ext cx="59266" cy="252205"/>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29" name="墨迹 128"/>
              <p14:cNvContentPartPr/>
              <p14:nvPr/>
            </p14:nvContentPartPr>
            <p14:xfrm>
              <a:off x="9267296" y="5044803"/>
              <a:ext cx="386468" cy="239691"/>
            </p14:xfrm>
          </p:contentPart>
        </mc:Choice>
        <mc:Fallback xmlns="">
          <p:pic>
            <p:nvPicPr>
              <p:cNvPr id="129" name="墨迹 128"/>
            </p:nvPicPr>
            <p:blipFill>
              <a:blip r:embed="rId256"/>
            </p:blipFill>
            <p:spPr>
              <a:xfrm>
                <a:off x="9267296" y="5044803"/>
                <a:ext cx="386468" cy="239691"/>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0" name="墨迹 129"/>
              <p14:cNvContentPartPr/>
              <p14:nvPr/>
            </p14:nvContentPartPr>
            <p14:xfrm>
              <a:off x="9759244" y="4926367"/>
              <a:ext cx="84666" cy="524502"/>
            </p14:xfrm>
          </p:contentPart>
        </mc:Choice>
        <mc:Fallback xmlns="">
          <p:pic>
            <p:nvPicPr>
              <p:cNvPr id="130" name="墨迹 129"/>
            </p:nvPicPr>
            <p:blipFill>
              <a:blip r:embed="rId258"/>
            </p:blipFill>
            <p:spPr>
              <a:xfrm>
                <a:off x="9759244" y="4926367"/>
                <a:ext cx="84666" cy="524502"/>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1" name="墨迹 130"/>
              <p14:cNvContentPartPr/>
              <p14:nvPr/>
            </p14:nvContentPartPr>
            <p14:xfrm>
              <a:off x="9697155" y="4949631"/>
              <a:ext cx="124178" cy="120551"/>
            </p14:xfrm>
          </p:contentPart>
        </mc:Choice>
        <mc:Fallback xmlns="">
          <p:pic>
            <p:nvPicPr>
              <p:cNvPr id="131" name="墨迹 130"/>
            </p:nvPicPr>
            <p:blipFill>
              <a:blip r:embed="rId260"/>
            </p:blipFill>
            <p:spPr>
              <a:xfrm>
                <a:off x="9697155" y="4949631"/>
                <a:ext cx="124178" cy="120551"/>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2" name="墨迹 131"/>
              <p14:cNvContentPartPr/>
              <p14:nvPr/>
            </p14:nvContentPartPr>
            <p14:xfrm>
              <a:off x="9843911" y="4946106"/>
              <a:ext cx="64911" cy="121256"/>
            </p14:xfrm>
          </p:contentPart>
        </mc:Choice>
        <mc:Fallback xmlns="">
          <p:pic>
            <p:nvPicPr>
              <p:cNvPr id="132" name="墨迹 131"/>
            </p:nvPicPr>
            <p:blipFill>
              <a:blip r:embed="rId262"/>
            </p:blipFill>
            <p:spPr>
              <a:xfrm>
                <a:off x="9843911" y="4946106"/>
                <a:ext cx="64911" cy="121256"/>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3" name="墨迹 132"/>
              <p14:cNvContentPartPr/>
              <p14:nvPr/>
            </p14:nvContentPartPr>
            <p14:xfrm>
              <a:off x="9901766" y="5160419"/>
              <a:ext cx="226484" cy="33839"/>
            </p14:xfrm>
          </p:contentPart>
        </mc:Choice>
        <mc:Fallback xmlns="">
          <p:pic>
            <p:nvPicPr>
              <p:cNvPr id="133" name="墨迹 132"/>
            </p:nvPicPr>
            <p:blipFill>
              <a:blip r:embed="rId264"/>
            </p:blipFill>
            <p:spPr>
              <a:xfrm>
                <a:off x="9901766" y="5160419"/>
                <a:ext cx="226484" cy="33839"/>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4" name="墨迹 133"/>
              <p14:cNvContentPartPr/>
              <p14:nvPr/>
            </p14:nvContentPartPr>
            <p14:xfrm>
              <a:off x="10024533" y="5081462"/>
              <a:ext cx="45156" cy="276350"/>
            </p14:xfrm>
          </p:contentPart>
        </mc:Choice>
        <mc:Fallback xmlns="">
          <p:pic>
            <p:nvPicPr>
              <p:cNvPr id="134" name="墨迹 133"/>
            </p:nvPicPr>
            <p:blipFill>
              <a:blip r:embed="rId266"/>
            </p:blipFill>
            <p:spPr>
              <a:xfrm>
                <a:off x="10024533" y="5081462"/>
                <a:ext cx="45156" cy="276350"/>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5" name="墨迹 134"/>
              <p14:cNvContentPartPr/>
              <p14:nvPr/>
            </p14:nvContentPartPr>
            <p14:xfrm>
              <a:off x="10179755" y="5028588"/>
              <a:ext cx="192793" cy="267186"/>
            </p14:xfrm>
          </p:contentPart>
        </mc:Choice>
        <mc:Fallback xmlns="">
          <p:pic>
            <p:nvPicPr>
              <p:cNvPr id="135" name="墨迹 134"/>
            </p:nvPicPr>
            <p:blipFill>
              <a:blip r:embed="rId268"/>
            </p:blipFill>
            <p:spPr>
              <a:xfrm>
                <a:off x="10179755" y="5028588"/>
                <a:ext cx="192793" cy="267186"/>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6" name="墨迹 135"/>
              <p14:cNvContentPartPr/>
              <p14:nvPr/>
            </p14:nvContentPartPr>
            <p14:xfrm>
              <a:off x="10346266" y="5092741"/>
              <a:ext cx="118534" cy="33839"/>
            </p14:xfrm>
          </p:contentPart>
        </mc:Choice>
        <mc:Fallback xmlns="">
          <p:pic>
            <p:nvPicPr>
              <p:cNvPr id="136" name="墨迹 135"/>
            </p:nvPicPr>
            <p:blipFill>
              <a:blip r:embed="rId270"/>
            </p:blipFill>
            <p:spPr>
              <a:xfrm>
                <a:off x="10346266" y="5092741"/>
                <a:ext cx="118534" cy="33839"/>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37" name="墨迹 136"/>
              <p14:cNvContentPartPr/>
              <p14:nvPr/>
            </p14:nvContentPartPr>
            <p14:xfrm>
              <a:off x="10498667" y="4963731"/>
              <a:ext cx="49388" cy="230527"/>
            </p14:xfrm>
          </p:contentPart>
        </mc:Choice>
        <mc:Fallback xmlns="">
          <p:pic>
            <p:nvPicPr>
              <p:cNvPr id="137" name="墨迹 136"/>
            </p:nvPicPr>
            <p:blipFill>
              <a:blip r:embed="rId272"/>
            </p:blipFill>
            <p:spPr>
              <a:xfrm>
                <a:off x="10498667" y="4963731"/>
                <a:ext cx="49388" cy="230527"/>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38" name="墨迹 137"/>
              <p14:cNvContentPartPr/>
              <p14:nvPr/>
            </p14:nvContentPartPr>
            <p14:xfrm>
              <a:off x="10493022" y="5067362"/>
              <a:ext cx="127000" cy="81777"/>
            </p14:xfrm>
          </p:contentPart>
        </mc:Choice>
        <mc:Fallback xmlns="">
          <p:pic>
            <p:nvPicPr>
              <p:cNvPr id="138" name="墨迹 137"/>
            </p:nvPicPr>
            <p:blipFill>
              <a:blip r:embed="rId274"/>
            </p:blipFill>
            <p:spPr>
              <a:xfrm>
                <a:off x="10493022" y="5067362"/>
                <a:ext cx="127000" cy="81777"/>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39" name="墨迹 138"/>
              <p14:cNvContentPartPr/>
              <p14:nvPr/>
            </p14:nvContentPartPr>
            <p14:xfrm>
              <a:off x="10586155" y="4871027"/>
              <a:ext cx="74260" cy="372579"/>
            </p14:xfrm>
          </p:contentPart>
        </mc:Choice>
        <mc:Fallback xmlns="">
          <p:pic>
            <p:nvPicPr>
              <p:cNvPr id="139" name="墨迹 138"/>
            </p:nvPicPr>
            <p:blipFill>
              <a:blip r:embed="rId276"/>
            </p:blipFill>
            <p:spPr>
              <a:xfrm>
                <a:off x="10586155" y="4871027"/>
                <a:ext cx="74260" cy="372579"/>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0" name="墨迹 139"/>
              <p14:cNvContentPartPr/>
              <p14:nvPr/>
            </p14:nvContentPartPr>
            <p14:xfrm>
              <a:off x="10617200" y="4965493"/>
              <a:ext cx="414867" cy="236520"/>
            </p14:xfrm>
          </p:contentPart>
        </mc:Choice>
        <mc:Fallback xmlns="">
          <p:pic>
            <p:nvPicPr>
              <p:cNvPr id="140" name="墨迹 139"/>
            </p:nvPicPr>
            <p:blipFill>
              <a:blip r:embed="rId278"/>
            </p:blipFill>
            <p:spPr>
              <a:xfrm>
                <a:off x="10617200" y="4965493"/>
                <a:ext cx="414867" cy="236520"/>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1" name="墨迹 140"/>
              <p14:cNvContentPartPr/>
              <p14:nvPr/>
            </p14:nvContentPartPr>
            <p14:xfrm>
              <a:off x="5108222" y="5555205"/>
              <a:ext cx="146755" cy="191753"/>
            </p14:xfrm>
          </p:contentPart>
        </mc:Choice>
        <mc:Fallback xmlns="">
          <p:pic>
            <p:nvPicPr>
              <p:cNvPr id="141" name="墨迹 140"/>
            </p:nvPicPr>
            <p:blipFill>
              <a:blip r:embed="rId280"/>
            </p:blipFill>
            <p:spPr>
              <a:xfrm>
                <a:off x="5108222" y="5555205"/>
                <a:ext cx="146755" cy="191753"/>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2" name="墨迹 141"/>
              <p14:cNvContentPartPr/>
              <p14:nvPr/>
            </p14:nvContentPartPr>
            <p14:xfrm>
              <a:off x="5345288" y="5448049"/>
              <a:ext cx="136172" cy="428625"/>
            </p14:xfrm>
          </p:contentPart>
        </mc:Choice>
        <mc:Fallback xmlns="">
          <p:pic>
            <p:nvPicPr>
              <p:cNvPr id="142" name="墨迹 141"/>
            </p:nvPicPr>
            <p:blipFill>
              <a:blip r:embed="rId282"/>
            </p:blipFill>
            <p:spPr>
              <a:xfrm>
                <a:off x="5345288" y="5448049"/>
                <a:ext cx="136172" cy="428625"/>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3" name="墨迹 142"/>
              <p14:cNvContentPartPr/>
              <p14:nvPr/>
            </p14:nvContentPartPr>
            <p14:xfrm>
              <a:off x="5328355" y="5577764"/>
              <a:ext cx="251178" cy="184175"/>
            </p14:xfrm>
          </p:contentPart>
        </mc:Choice>
        <mc:Fallback xmlns="">
          <p:pic>
            <p:nvPicPr>
              <p:cNvPr id="143" name="墨迹 142"/>
            </p:nvPicPr>
            <p:blipFill>
              <a:blip r:embed="rId284"/>
            </p:blipFill>
            <p:spPr>
              <a:xfrm>
                <a:off x="5328355" y="5577764"/>
                <a:ext cx="251178" cy="184175"/>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4" name="墨迹 143"/>
              <p14:cNvContentPartPr/>
              <p14:nvPr/>
            </p14:nvContentPartPr>
            <p14:xfrm>
              <a:off x="5610577" y="5568952"/>
              <a:ext cx="56445" cy="161087"/>
            </p14:xfrm>
          </p:contentPart>
        </mc:Choice>
        <mc:Fallback xmlns="">
          <p:pic>
            <p:nvPicPr>
              <p:cNvPr id="144" name="墨迹 143"/>
            </p:nvPicPr>
            <p:blipFill>
              <a:blip r:embed="rId286"/>
            </p:blipFill>
            <p:spPr>
              <a:xfrm>
                <a:off x="5610577" y="5568952"/>
                <a:ext cx="56445" cy="161087"/>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5" name="墨迹 144"/>
              <p14:cNvContentPartPr/>
              <p14:nvPr/>
            </p14:nvContentPartPr>
            <p14:xfrm>
              <a:off x="5689600" y="5598208"/>
              <a:ext cx="169333" cy="202329"/>
            </p14:xfrm>
          </p:contentPart>
        </mc:Choice>
        <mc:Fallback xmlns="">
          <p:pic>
            <p:nvPicPr>
              <p:cNvPr id="145" name="墨迹 144"/>
            </p:nvPicPr>
            <p:blipFill>
              <a:blip r:embed="rId288"/>
            </p:blipFill>
            <p:spPr>
              <a:xfrm>
                <a:off x="5689600" y="5598208"/>
                <a:ext cx="169333" cy="202329"/>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6" name="墨迹 145"/>
              <p14:cNvContentPartPr/>
              <p14:nvPr/>
            </p14:nvContentPartPr>
            <p14:xfrm>
              <a:off x="5861755" y="5478187"/>
              <a:ext cx="113771" cy="311070"/>
            </p14:xfrm>
          </p:contentPart>
        </mc:Choice>
        <mc:Fallback xmlns="">
          <p:pic>
            <p:nvPicPr>
              <p:cNvPr id="146" name="墨迹 145"/>
            </p:nvPicPr>
            <p:blipFill>
              <a:blip r:embed="rId290"/>
            </p:blipFill>
            <p:spPr>
              <a:xfrm>
                <a:off x="5861755" y="5478187"/>
                <a:ext cx="113771" cy="311070"/>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47" name="墨迹 146"/>
              <p14:cNvContentPartPr/>
              <p14:nvPr/>
            </p14:nvContentPartPr>
            <p14:xfrm>
              <a:off x="6050844" y="5655311"/>
              <a:ext cx="104951" cy="305959"/>
            </p14:xfrm>
          </p:contentPart>
        </mc:Choice>
        <mc:Fallback xmlns="">
          <p:pic>
            <p:nvPicPr>
              <p:cNvPr id="147" name="墨迹 146"/>
            </p:nvPicPr>
            <p:blipFill>
              <a:blip r:embed="rId292"/>
            </p:blipFill>
            <p:spPr>
              <a:xfrm>
                <a:off x="6050844" y="5655311"/>
                <a:ext cx="104951" cy="305959"/>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48" name="墨迹 147"/>
              <p14:cNvContentPartPr/>
              <p14:nvPr/>
            </p14:nvContentPartPr>
            <p14:xfrm>
              <a:off x="6228291" y="5707480"/>
              <a:ext cx="195086" cy="16919"/>
            </p14:xfrm>
          </p:contentPart>
        </mc:Choice>
        <mc:Fallback xmlns="">
          <p:pic>
            <p:nvPicPr>
              <p:cNvPr id="148" name="墨迹 147"/>
            </p:nvPicPr>
            <p:blipFill>
              <a:blip r:embed="rId294"/>
            </p:blipFill>
            <p:spPr>
              <a:xfrm>
                <a:off x="6228291" y="5707480"/>
                <a:ext cx="195086" cy="16919"/>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49" name="墨迹 148"/>
              <p14:cNvContentPartPr/>
              <p14:nvPr/>
            </p14:nvContentPartPr>
            <p14:xfrm>
              <a:off x="6321777" y="5612308"/>
              <a:ext cx="16934" cy="230527"/>
            </p14:xfrm>
          </p:contentPart>
        </mc:Choice>
        <mc:Fallback xmlns="">
          <p:pic>
            <p:nvPicPr>
              <p:cNvPr id="149" name="墨迹 148"/>
            </p:nvPicPr>
            <p:blipFill>
              <a:blip r:embed="rId296"/>
            </p:blipFill>
            <p:spPr>
              <a:xfrm>
                <a:off x="6321777" y="5612308"/>
                <a:ext cx="16934" cy="230527"/>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0" name="墨迹 149"/>
              <p14:cNvContentPartPr/>
              <p14:nvPr/>
            </p14:nvContentPartPr>
            <p14:xfrm>
              <a:off x="6579305" y="5528416"/>
              <a:ext cx="126295" cy="284282"/>
            </p14:xfrm>
          </p:contentPart>
        </mc:Choice>
        <mc:Fallback xmlns="">
          <p:pic>
            <p:nvPicPr>
              <p:cNvPr id="150" name="墨迹 149"/>
            </p:nvPicPr>
            <p:blipFill>
              <a:blip r:embed="rId298"/>
            </p:blipFill>
            <p:spPr>
              <a:xfrm>
                <a:off x="6579305" y="5528416"/>
                <a:ext cx="126295" cy="284282"/>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1" name="墨迹 150"/>
              <p14:cNvContentPartPr/>
              <p14:nvPr/>
            </p14:nvContentPartPr>
            <p14:xfrm>
              <a:off x="6778977" y="5572830"/>
              <a:ext cx="33867" cy="200389"/>
            </p14:xfrm>
          </p:contentPart>
        </mc:Choice>
        <mc:Fallback xmlns="">
          <p:pic>
            <p:nvPicPr>
              <p:cNvPr id="151" name="墨迹 150"/>
            </p:nvPicPr>
            <p:blipFill>
              <a:blip r:embed="rId300"/>
            </p:blipFill>
            <p:spPr>
              <a:xfrm>
                <a:off x="6778977" y="5572830"/>
                <a:ext cx="33867" cy="200389"/>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2" name="墨迹 151"/>
              <p14:cNvContentPartPr/>
              <p14:nvPr/>
            </p14:nvContentPartPr>
            <p14:xfrm>
              <a:off x="6778977" y="5656722"/>
              <a:ext cx="95956" cy="78957"/>
            </p14:xfrm>
          </p:contentPart>
        </mc:Choice>
        <mc:Fallback xmlns="">
          <p:pic>
            <p:nvPicPr>
              <p:cNvPr id="152" name="墨迹 151"/>
            </p:nvPicPr>
            <p:blipFill>
              <a:blip r:embed="rId302"/>
            </p:blipFill>
            <p:spPr>
              <a:xfrm>
                <a:off x="6778977" y="5656722"/>
                <a:ext cx="95956" cy="78957"/>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3" name="墨迹 152"/>
              <p14:cNvContentPartPr/>
              <p14:nvPr/>
            </p14:nvContentPartPr>
            <p14:xfrm>
              <a:off x="6872111" y="5546041"/>
              <a:ext cx="14111" cy="384211"/>
            </p14:xfrm>
          </p:contentPart>
        </mc:Choice>
        <mc:Fallback xmlns="">
          <p:pic>
            <p:nvPicPr>
              <p:cNvPr id="153" name="墨迹 152"/>
            </p:nvPicPr>
            <p:blipFill>
              <a:blip r:embed="rId304"/>
            </p:blipFill>
            <p:spPr>
              <a:xfrm>
                <a:off x="6872111" y="5546041"/>
                <a:ext cx="14111" cy="384211"/>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4" name="墨迹 153"/>
              <p14:cNvContentPartPr/>
              <p14:nvPr/>
            </p14:nvContentPartPr>
            <p14:xfrm>
              <a:off x="6984294" y="5504447"/>
              <a:ext cx="141816" cy="16919"/>
            </p14:xfrm>
          </p:contentPart>
        </mc:Choice>
        <mc:Fallback xmlns="">
          <p:pic>
            <p:nvPicPr>
              <p:cNvPr id="154" name="墨迹 153"/>
            </p:nvPicPr>
            <p:blipFill>
              <a:blip r:embed="rId306"/>
            </p:blipFill>
            <p:spPr>
              <a:xfrm>
                <a:off x="6984294" y="5504447"/>
                <a:ext cx="141816" cy="16919"/>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5" name="墨迹 154"/>
              <p14:cNvContentPartPr/>
              <p14:nvPr/>
            </p14:nvContentPartPr>
            <p14:xfrm>
              <a:off x="7061200" y="5433949"/>
              <a:ext cx="33866" cy="152275"/>
            </p14:xfrm>
          </p:contentPart>
        </mc:Choice>
        <mc:Fallback xmlns="">
          <p:pic>
            <p:nvPicPr>
              <p:cNvPr id="155" name="墨迹 154"/>
            </p:nvPicPr>
            <p:blipFill>
              <a:blip r:embed="rId308"/>
            </p:blipFill>
            <p:spPr>
              <a:xfrm>
                <a:off x="7061200" y="5433949"/>
                <a:ext cx="33866" cy="152275"/>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6" name="墨迹 155"/>
              <p14:cNvContentPartPr/>
              <p14:nvPr/>
            </p14:nvContentPartPr>
            <p14:xfrm>
              <a:off x="7105650" y="5707480"/>
              <a:ext cx="181327" cy="5640"/>
            </p14:xfrm>
          </p:contentPart>
        </mc:Choice>
        <mc:Fallback xmlns="">
          <p:pic>
            <p:nvPicPr>
              <p:cNvPr id="156" name="墨迹 155"/>
            </p:nvPicPr>
            <p:blipFill>
              <a:blip r:embed="rId310"/>
            </p:blipFill>
            <p:spPr>
              <a:xfrm>
                <a:off x="7105650" y="5707480"/>
                <a:ext cx="181327" cy="5640"/>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57" name="墨迹 156"/>
              <p14:cNvContentPartPr/>
              <p14:nvPr/>
            </p14:nvContentPartPr>
            <p14:xfrm>
              <a:off x="7179733" y="5617243"/>
              <a:ext cx="45156" cy="222772"/>
            </p14:xfrm>
          </p:contentPart>
        </mc:Choice>
        <mc:Fallback xmlns="">
          <p:pic>
            <p:nvPicPr>
              <p:cNvPr id="157" name="墨迹 156"/>
            </p:nvPicPr>
            <p:blipFill>
              <a:blip r:embed="rId312"/>
            </p:blipFill>
            <p:spPr>
              <a:xfrm>
                <a:off x="7179733" y="5617243"/>
                <a:ext cx="45156" cy="222772"/>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58" name="墨迹 157"/>
              <p14:cNvContentPartPr/>
              <p14:nvPr/>
            </p14:nvContentPartPr>
            <p14:xfrm>
              <a:off x="7443434" y="5573535"/>
              <a:ext cx="170921" cy="222772"/>
            </p14:xfrm>
          </p:contentPart>
        </mc:Choice>
        <mc:Fallback xmlns="">
          <p:pic>
            <p:nvPicPr>
              <p:cNvPr id="158" name="墨迹 157"/>
            </p:nvPicPr>
            <p:blipFill>
              <a:blip r:embed="rId314"/>
            </p:blipFill>
            <p:spPr>
              <a:xfrm>
                <a:off x="7443434" y="5573535"/>
                <a:ext cx="170921" cy="222772"/>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59" name="墨迹 158"/>
              <p14:cNvContentPartPr/>
              <p14:nvPr/>
            </p14:nvContentPartPr>
            <p14:xfrm>
              <a:off x="7625821" y="5483298"/>
              <a:ext cx="174801" cy="331338"/>
            </p14:xfrm>
          </p:contentPart>
        </mc:Choice>
        <mc:Fallback xmlns="">
          <p:pic>
            <p:nvPicPr>
              <p:cNvPr id="159" name="墨迹 158"/>
            </p:nvPicPr>
            <p:blipFill>
              <a:blip r:embed="rId316"/>
            </p:blipFill>
            <p:spPr>
              <a:xfrm>
                <a:off x="7625821" y="5483298"/>
                <a:ext cx="174801" cy="331338"/>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0" name="墨迹 159"/>
              <p14:cNvContentPartPr/>
              <p14:nvPr/>
            </p14:nvContentPartPr>
            <p14:xfrm>
              <a:off x="7836428" y="5464968"/>
              <a:ext cx="91194" cy="45119"/>
            </p14:xfrm>
          </p:contentPart>
        </mc:Choice>
        <mc:Fallback xmlns="">
          <p:pic>
            <p:nvPicPr>
              <p:cNvPr id="160" name="墨迹 159"/>
            </p:nvPicPr>
            <p:blipFill>
              <a:blip r:embed="rId318"/>
            </p:blipFill>
            <p:spPr>
              <a:xfrm>
                <a:off x="7836428" y="5464968"/>
                <a:ext cx="91194" cy="45119"/>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1" name="墨迹 160"/>
              <p14:cNvContentPartPr/>
              <p14:nvPr/>
            </p14:nvContentPartPr>
            <p14:xfrm>
              <a:off x="7951434" y="5656722"/>
              <a:ext cx="199143" cy="25378"/>
            </p14:xfrm>
          </p:contentPart>
        </mc:Choice>
        <mc:Fallback xmlns="">
          <p:pic>
            <p:nvPicPr>
              <p:cNvPr id="161" name="墨迹 160"/>
            </p:nvPicPr>
            <p:blipFill>
              <a:blip r:embed="rId320"/>
            </p:blipFill>
            <p:spPr>
              <a:xfrm>
                <a:off x="7951434" y="5656722"/>
                <a:ext cx="199143" cy="25378"/>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2" name="墨迹 161"/>
              <p14:cNvContentPartPr/>
              <p14:nvPr/>
            </p14:nvContentPartPr>
            <p14:xfrm>
              <a:off x="7944202" y="5724399"/>
              <a:ext cx="200731" cy="16920"/>
            </p14:xfrm>
          </p:contentPart>
        </mc:Choice>
        <mc:Fallback xmlns="">
          <p:pic>
            <p:nvPicPr>
              <p:cNvPr id="162" name="墨迹 161"/>
            </p:nvPicPr>
            <p:blipFill>
              <a:blip r:embed="rId322"/>
            </p:blipFill>
            <p:spPr>
              <a:xfrm>
                <a:off x="7944202" y="5724399"/>
                <a:ext cx="200731" cy="16920"/>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3" name="墨迹 162"/>
              <p14:cNvContentPartPr/>
              <p14:nvPr/>
            </p14:nvContentPartPr>
            <p14:xfrm>
              <a:off x="8335080" y="5611603"/>
              <a:ext cx="156987" cy="157915"/>
            </p14:xfrm>
          </p:contentPart>
        </mc:Choice>
        <mc:Fallback xmlns="">
          <p:pic>
            <p:nvPicPr>
              <p:cNvPr id="163" name="墨迹 162"/>
            </p:nvPicPr>
            <p:blipFill>
              <a:blip r:embed="rId324"/>
            </p:blipFill>
            <p:spPr>
              <a:xfrm>
                <a:off x="8335080" y="5611603"/>
                <a:ext cx="156987" cy="157915"/>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4" name="墨迹 163"/>
              <p14:cNvContentPartPr/>
              <p14:nvPr/>
            </p14:nvContentPartPr>
            <p14:xfrm>
              <a:off x="8602133" y="5510087"/>
              <a:ext cx="131939" cy="42299"/>
            </p14:xfrm>
          </p:contentPart>
        </mc:Choice>
        <mc:Fallback xmlns="">
          <p:pic>
            <p:nvPicPr>
              <p:cNvPr id="164" name="墨迹 163"/>
            </p:nvPicPr>
            <p:blipFill>
              <a:blip r:embed="rId326"/>
            </p:blipFill>
            <p:spPr>
              <a:xfrm>
                <a:off x="8602133" y="5510087"/>
                <a:ext cx="131939" cy="42299"/>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5" name="墨迹 164"/>
              <p14:cNvContentPartPr/>
              <p14:nvPr/>
            </p14:nvContentPartPr>
            <p14:xfrm>
              <a:off x="8559800" y="5566485"/>
              <a:ext cx="70555" cy="400425"/>
            </p14:xfrm>
          </p:contentPart>
        </mc:Choice>
        <mc:Fallback xmlns="">
          <p:pic>
            <p:nvPicPr>
              <p:cNvPr id="165" name="墨迹 164"/>
            </p:nvPicPr>
            <p:blipFill>
              <a:blip r:embed="rId328"/>
            </p:blipFill>
            <p:spPr>
              <a:xfrm>
                <a:off x="8559800" y="5566485"/>
                <a:ext cx="70555" cy="400425"/>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6" name="墨迹 165"/>
              <p14:cNvContentPartPr/>
              <p14:nvPr/>
            </p14:nvContentPartPr>
            <p14:xfrm>
              <a:off x="8596488" y="5680691"/>
              <a:ext cx="169334" cy="150864"/>
            </p14:xfrm>
          </p:contentPart>
        </mc:Choice>
        <mc:Fallback xmlns="">
          <p:pic>
            <p:nvPicPr>
              <p:cNvPr id="166" name="墨迹 165"/>
            </p:nvPicPr>
            <p:blipFill>
              <a:blip r:embed="rId330"/>
            </p:blipFill>
            <p:spPr>
              <a:xfrm>
                <a:off x="8596488" y="5680691"/>
                <a:ext cx="169334" cy="150864"/>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67" name="墨迹 166"/>
              <p14:cNvContentPartPr/>
              <p14:nvPr/>
            </p14:nvContentPartPr>
            <p14:xfrm>
              <a:off x="8820678" y="5504447"/>
              <a:ext cx="117299" cy="143815"/>
            </p14:xfrm>
          </p:contentPart>
        </mc:Choice>
        <mc:Fallback xmlns="">
          <p:pic>
            <p:nvPicPr>
              <p:cNvPr id="167" name="墨迹 166"/>
            </p:nvPicPr>
            <p:blipFill>
              <a:blip r:embed="rId332"/>
            </p:blipFill>
            <p:spPr>
              <a:xfrm>
                <a:off x="8820678" y="5504447"/>
                <a:ext cx="117299" cy="143815"/>
              </a:xfrm>
              <a:prstGeom prst="rect"/>
            </p:spPr>
          </p:pic>
        </mc:Fallback>
      </mc:AlternateContent>
      <mc:AlternateContent xmlns:mc="http://schemas.openxmlformats.org/markup-compatibility/2006" xmlns:p14="http://schemas.microsoft.com/office/powerpoint/2010/main">
        <mc:Choice Requires="p14">
          <p:contentPart p14:bwMode="auto" r:id="rId333">
            <p14:nvContentPartPr>
              <p14:cNvPr id="168" name="墨迹 167"/>
              <p14:cNvContentPartPr/>
              <p14:nvPr/>
            </p14:nvContentPartPr>
            <p14:xfrm>
              <a:off x="8929511" y="5521366"/>
              <a:ext cx="141111" cy="28199"/>
            </p14:xfrm>
          </p:contentPart>
        </mc:Choice>
        <mc:Fallback xmlns="">
          <p:pic>
            <p:nvPicPr>
              <p:cNvPr id="168" name="墨迹 167"/>
            </p:nvPicPr>
            <p:blipFill>
              <a:blip r:embed="rId334"/>
            </p:blipFill>
            <p:spPr>
              <a:xfrm>
                <a:off x="8929511" y="5521366"/>
                <a:ext cx="141111" cy="28199"/>
              </a:xfrm>
              <a:prstGeom prst="rect"/>
            </p:spPr>
          </p:pic>
        </mc:Fallback>
      </mc:AlternateContent>
      <mc:AlternateContent xmlns:mc="http://schemas.openxmlformats.org/markup-compatibility/2006" xmlns:p14="http://schemas.microsoft.com/office/powerpoint/2010/main">
        <mc:Choice Requires="p14">
          <p:contentPart p14:bwMode="auto" r:id="rId335">
            <p14:nvContentPartPr>
              <p14:cNvPr id="169" name="墨迹 168"/>
              <p14:cNvContentPartPr/>
              <p14:nvPr/>
            </p14:nvContentPartPr>
            <p14:xfrm>
              <a:off x="8991600" y="5438884"/>
              <a:ext cx="50800" cy="206558"/>
            </p14:xfrm>
          </p:contentPart>
        </mc:Choice>
        <mc:Fallback xmlns="">
          <p:pic>
            <p:nvPicPr>
              <p:cNvPr id="169" name="墨迹 168"/>
            </p:nvPicPr>
            <p:blipFill>
              <a:blip r:embed="rId336"/>
            </p:blipFill>
            <p:spPr>
              <a:xfrm>
                <a:off x="8991600" y="5438884"/>
                <a:ext cx="50800" cy="206558"/>
              </a:xfrm>
              <a:prstGeom prst="rect"/>
            </p:spPr>
          </p:pic>
        </mc:Fallback>
      </mc:AlternateContent>
      <mc:AlternateContent xmlns:mc="http://schemas.openxmlformats.org/markup-compatibility/2006" xmlns:p14="http://schemas.microsoft.com/office/powerpoint/2010/main">
        <mc:Choice Requires="p14">
          <p:contentPart p14:bwMode="auto" r:id="rId337">
            <p14:nvContentPartPr>
              <p14:cNvPr id="170" name="墨迹 169"/>
              <p14:cNvContentPartPr/>
              <p14:nvPr/>
            </p14:nvContentPartPr>
            <p14:xfrm>
              <a:off x="9089496" y="5707480"/>
              <a:ext cx="167393" cy="28199"/>
            </p14:xfrm>
          </p:contentPart>
        </mc:Choice>
        <mc:Fallback xmlns="">
          <p:pic>
            <p:nvPicPr>
              <p:cNvPr id="170" name="墨迹 169"/>
            </p:nvPicPr>
            <p:blipFill>
              <a:blip r:embed="rId338"/>
            </p:blipFill>
            <p:spPr>
              <a:xfrm>
                <a:off x="9089496" y="5707480"/>
                <a:ext cx="167393" cy="28199"/>
              </a:xfrm>
              <a:prstGeom prst="rect"/>
            </p:spPr>
          </p:pic>
        </mc:Fallback>
      </mc:AlternateContent>
      <mc:AlternateContent xmlns:mc="http://schemas.openxmlformats.org/markup-compatibility/2006" xmlns:p14="http://schemas.microsoft.com/office/powerpoint/2010/main">
        <mc:Choice Requires="p14">
          <p:contentPart p14:bwMode="auto" r:id="rId339">
            <p14:nvContentPartPr>
              <p14:cNvPr id="171" name="墨迹 170"/>
              <p14:cNvContentPartPr/>
              <p14:nvPr/>
            </p14:nvContentPartPr>
            <p14:xfrm>
              <a:off x="9155288" y="5613542"/>
              <a:ext cx="33867" cy="172895"/>
            </p14:xfrm>
          </p:contentPart>
        </mc:Choice>
        <mc:Fallback xmlns="">
          <p:pic>
            <p:nvPicPr>
              <p:cNvPr id="171" name="墨迹 170"/>
            </p:nvPicPr>
            <p:blipFill>
              <a:blip r:embed="rId340"/>
            </p:blipFill>
            <p:spPr>
              <a:xfrm>
                <a:off x="9155288" y="5613542"/>
                <a:ext cx="33867" cy="172895"/>
              </a:xfrm>
              <a:prstGeom prst="rect"/>
            </p:spPr>
          </p:pic>
        </mc:Fallback>
      </mc:AlternateContent>
      <mc:AlternateContent xmlns:mc="http://schemas.openxmlformats.org/markup-compatibility/2006" xmlns:p14="http://schemas.microsoft.com/office/powerpoint/2010/main">
        <mc:Choice Requires="p14">
          <p:contentPart p14:bwMode="auto" r:id="rId341">
            <p14:nvContentPartPr>
              <p14:cNvPr id="172" name="墨迹 171"/>
              <p14:cNvContentPartPr/>
              <p14:nvPr/>
            </p14:nvContentPartPr>
            <p14:xfrm>
              <a:off x="9439451" y="5527006"/>
              <a:ext cx="131586" cy="253791"/>
            </p14:xfrm>
          </p:contentPart>
        </mc:Choice>
        <mc:Fallback xmlns="">
          <p:pic>
            <p:nvPicPr>
              <p:cNvPr id="172" name="墨迹 171"/>
            </p:nvPicPr>
            <p:blipFill>
              <a:blip r:embed="rId342"/>
            </p:blipFill>
            <p:spPr>
              <a:xfrm>
                <a:off x="9439451" y="5527006"/>
                <a:ext cx="131586" cy="253791"/>
              </a:xfrm>
              <a:prstGeom prst="rect"/>
            </p:spPr>
          </p:pic>
        </mc:Fallback>
      </mc:AlternateContent>
      <mc:AlternateContent xmlns:mc="http://schemas.openxmlformats.org/markup-compatibility/2006" xmlns:p14="http://schemas.microsoft.com/office/powerpoint/2010/main">
        <mc:Choice Requires="p14">
          <p:contentPart p14:bwMode="auto" r:id="rId343">
            <p14:nvContentPartPr>
              <p14:cNvPr id="173" name="墨迹 172"/>
              <p14:cNvContentPartPr/>
              <p14:nvPr/>
            </p14:nvContentPartPr>
            <p14:xfrm>
              <a:off x="9624483" y="5707480"/>
              <a:ext cx="129117" cy="149455"/>
            </p14:xfrm>
          </p:contentPart>
        </mc:Choice>
        <mc:Fallback xmlns="">
          <p:pic>
            <p:nvPicPr>
              <p:cNvPr id="173" name="墨迹 172"/>
            </p:nvPicPr>
            <p:blipFill>
              <a:blip r:embed="rId344"/>
            </p:blipFill>
            <p:spPr>
              <a:xfrm>
                <a:off x="9624483" y="5707480"/>
                <a:ext cx="129117" cy="149455"/>
              </a:xfrm>
              <a:prstGeom prst="rect"/>
            </p:spPr>
          </p:pic>
        </mc:Fallback>
      </mc:AlternateContent>
      <mc:AlternateContent xmlns:mc="http://schemas.openxmlformats.org/markup-compatibility/2006" xmlns:p14="http://schemas.microsoft.com/office/powerpoint/2010/main">
        <mc:Choice Requires="p14">
          <p:contentPart p14:bwMode="auto" r:id="rId345">
            <p14:nvContentPartPr>
              <p14:cNvPr id="174" name="墨迹 173"/>
              <p14:cNvContentPartPr/>
              <p14:nvPr/>
            </p14:nvContentPartPr>
            <p14:xfrm>
              <a:off x="9804400" y="5690560"/>
              <a:ext cx="189088" cy="28199"/>
            </p14:xfrm>
          </p:contentPart>
        </mc:Choice>
        <mc:Fallback xmlns="">
          <p:pic>
            <p:nvPicPr>
              <p:cNvPr id="174" name="墨迹 173"/>
            </p:nvPicPr>
            <p:blipFill>
              <a:blip r:embed="rId346"/>
            </p:blipFill>
            <p:spPr>
              <a:xfrm>
                <a:off x="9804400" y="5690560"/>
                <a:ext cx="189088" cy="28199"/>
              </a:xfrm>
              <a:prstGeom prst="rect"/>
            </p:spPr>
          </p:pic>
        </mc:Fallback>
      </mc:AlternateContent>
      <mc:AlternateContent xmlns:mc="http://schemas.openxmlformats.org/markup-compatibility/2006" xmlns:p14="http://schemas.microsoft.com/office/powerpoint/2010/main">
        <mc:Choice Requires="p14">
          <p:contentPart p14:bwMode="auto" r:id="rId347">
            <p14:nvContentPartPr>
              <p14:cNvPr id="175" name="墨迹 174"/>
              <p14:cNvContentPartPr/>
              <p14:nvPr/>
            </p14:nvContentPartPr>
            <p14:xfrm>
              <a:off x="9874955" y="5587634"/>
              <a:ext cx="42334" cy="252381"/>
            </p14:xfrm>
          </p:contentPart>
        </mc:Choice>
        <mc:Fallback xmlns="">
          <p:pic>
            <p:nvPicPr>
              <p:cNvPr id="175" name="墨迹 174"/>
            </p:nvPicPr>
            <p:blipFill>
              <a:blip r:embed="rId348"/>
            </p:blipFill>
            <p:spPr>
              <a:xfrm>
                <a:off x="9874955" y="5587634"/>
                <a:ext cx="42334" cy="252381"/>
              </a:xfrm>
              <a:prstGeom prst="rect"/>
            </p:spPr>
          </p:pic>
        </mc:Fallback>
      </mc:AlternateContent>
      <mc:AlternateContent xmlns:mc="http://schemas.openxmlformats.org/markup-compatibility/2006" xmlns:p14="http://schemas.microsoft.com/office/powerpoint/2010/main">
        <mc:Choice Requires="p14">
          <p:contentPart p14:bwMode="auto" r:id="rId349">
            <p14:nvContentPartPr>
              <p14:cNvPr id="176" name="墨迹 175"/>
              <p14:cNvContentPartPr/>
              <p14:nvPr/>
            </p14:nvContentPartPr>
            <p14:xfrm>
              <a:off x="10154355" y="5498807"/>
              <a:ext cx="152400" cy="306312"/>
            </p14:xfrm>
          </p:contentPart>
        </mc:Choice>
        <mc:Fallback xmlns="">
          <p:pic>
            <p:nvPicPr>
              <p:cNvPr id="176" name="墨迹 175"/>
            </p:nvPicPr>
            <p:blipFill>
              <a:blip r:embed="rId350"/>
            </p:blipFill>
            <p:spPr>
              <a:xfrm>
                <a:off x="10154355" y="5498807"/>
                <a:ext cx="152400" cy="306312"/>
              </a:xfrm>
              <a:prstGeom prst="rect"/>
            </p:spPr>
          </p:pic>
        </mc:Fallback>
      </mc:AlternateContent>
      <mc:AlternateContent xmlns:mc="http://schemas.openxmlformats.org/markup-compatibility/2006" xmlns:p14="http://schemas.microsoft.com/office/powerpoint/2010/main">
        <mc:Choice Requires="p14">
          <p:contentPart p14:bwMode="auto" r:id="rId351">
            <p14:nvContentPartPr>
              <p14:cNvPr id="177" name="墨迹 176"/>
              <p14:cNvContentPartPr/>
              <p14:nvPr/>
            </p14:nvContentPartPr>
            <p14:xfrm>
              <a:off x="10336918" y="5622883"/>
              <a:ext cx="113770" cy="136765"/>
            </p14:xfrm>
          </p:contentPart>
        </mc:Choice>
        <mc:Fallback xmlns="">
          <p:pic>
            <p:nvPicPr>
              <p:cNvPr id="177" name="墨迹 176"/>
            </p:nvPicPr>
            <p:blipFill>
              <a:blip r:embed="rId352"/>
            </p:blipFill>
            <p:spPr>
              <a:xfrm>
                <a:off x="10336918" y="5622883"/>
                <a:ext cx="113770" cy="136765"/>
              </a:xfrm>
              <a:prstGeom prst="rect"/>
            </p:spPr>
          </p:pic>
        </mc:Fallback>
      </mc:AlternateContent>
      <mc:AlternateContent xmlns:mc="http://schemas.openxmlformats.org/markup-compatibility/2006" xmlns:p14="http://schemas.microsoft.com/office/powerpoint/2010/main">
        <mc:Choice Requires="p14">
          <p:contentPart p14:bwMode="auto" r:id="rId353">
            <p14:nvContentPartPr>
              <p14:cNvPr id="178" name="墨迹 177"/>
              <p14:cNvContentPartPr/>
              <p14:nvPr/>
            </p14:nvContentPartPr>
            <p14:xfrm>
              <a:off x="10402711" y="5506562"/>
              <a:ext cx="67733" cy="454709"/>
            </p14:xfrm>
          </p:contentPart>
        </mc:Choice>
        <mc:Fallback xmlns="">
          <p:pic>
            <p:nvPicPr>
              <p:cNvPr id="178" name="墨迹 177"/>
            </p:nvPicPr>
            <p:blipFill>
              <a:blip r:embed="rId354"/>
            </p:blipFill>
            <p:spPr>
              <a:xfrm>
                <a:off x="10402711" y="5506562"/>
                <a:ext cx="67733" cy="454709"/>
              </a:xfrm>
              <a:prstGeom prst="rect"/>
            </p:spPr>
          </p:pic>
        </mc:Fallback>
      </mc:AlternateContent>
      <mc:AlternateContent xmlns:mc="http://schemas.openxmlformats.org/markup-compatibility/2006" xmlns:p14="http://schemas.microsoft.com/office/powerpoint/2010/main">
        <mc:Choice Requires="p14">
          <p:contentPart p14:bwMode="auto" r:id="rId355">
            <p14:nvContentPartPr>
              <p14:cNvPr id="179" name="墨迹 178"/>
              <p14:cNvContentPartPr/>
              <p14:nvPr/>
            </p14:nvContentPartPr>
            <p14:xfrm>
              <a:off x="10470444" y="5665181"/>
              <a:ext cx="406400" cy="173600"/>
            </p14:xfrm>
          </p:contentPart>
        </mc:Choice>
        <mc:Fallback xmlns="">
          <p:pic>
            <p:nvPicPr>
              <p:cNvPr id="179" name="墨迹 178"/>
            </p:nvPicPr>
            <p:blipFill>
              <a:blip r:embed="rId356"/>
            </p:blipFill>
            <p:spPr>
              <a:xfrm>
                <a:off x="10470444" y="5665181"/>
                <a:ext cx="406400" cy="173600"/>
              </a:xfrm>
              <a:prstGeom prst="rect"/>
            </p:spPr>
          </p:pic>
        </mc:Fallback>
      </mc:AlternateContent>
      <mc:AlternateContent xmlns:mc="http://schemas.openxmlformats.org/markup-compatibility/2006" xmlns:p14="http://schemas.microsoft.com/office/powerpoint/2010/main">
        <mc:Choice Requires="p14">
          <p:contentPart p14:bwMode="auto" r:id="rId357">
            <p14:nvContentPartPr>
              <p14:cNvPr id="180" name="墨迹 179"/>
              <p14:cNvContentPartPr/>
              <p14:nvPr/>
            </p14:nvContentPartPr>
            <p14:xfrm>
              <a:off x="3469216" y="4438524"/>
              <a:ext cx="120650" cy="36659"/>
            </p14:xfrm>
          </p:contentPart>
        </mc:Choice>
        <mc:Fallback xmlns="">
          <p:pic>
            <p:nvPicPr>
              <p:cNvPr id="180" name="墨迹 179"/>
            </p:nvPicPr>
            <p:blipFill>
              <a:blip r:embed="rId358"/>
            </p:blipFill>
            <p:spPr>
              <a:xfrm>
                <a:off x="3469216" y="4438524"/>
                <a:ext cx="120650" cy="36659"/>
              </a:xfrm>
              <a:prstGeom prst="rect"/>
            </p:spPr>
          </p:pic>
        </mc:Fallback>
      </mc:AlternateContent>
      <mc:AlternateContent xmlns:mc="http://schemas.openxmlformats.org/markup-compatibility/2006" xmlns:p14="http://schemas.microsoft.com/office/powerpoint/2010/main">
        <mc:Choice Requires="p14">
          <p:contentPart p14:bwMode="auto" r:id="rId359">
            <p14:nvContentPartPr>
              <p14:cNvPr id="181" name="墨迹 180"/>
              <p14:cNvContentPartPr/>
              <p14:nvPr/>
            </p14:nvContentPartPr>
            <p14:xfrm>
              <a:off x="3448755" y="4478003"/>
              <a:ext cx="73378" cy="312304"/>
            </p14:xfrm>
          </p:contentPart>
        </mc:Choice>
        <mc:Fallback xmlns="">
          <p:pic>
            <p:nvPicPr>
              <p:cNvPr id="181" name="墨迹 180"/>
            </p:nvPicPr>
            <p:blipFill>
              <a:blip r:embed="rId360"/>
            </p:blipFill>
            <p:spPr>
              <a:xfrm>
                <a:off x="3448755" y="4478003"/>
                <a:ext cx="73378" cy="312304"/>
              </a:xfrm>
              <a:prstGeom prst="rect"/>
            </p:spPr>
          </p:pic>
        </mc:Fallback>
      </mc:AlternateContent>
      <mc:AlternateContent xmlns:mc="http://schemas.openxmlformats.org/markup-compatibility/2006" xmlns:p14="http://schemas.microsoft.com/office/powerpoint/2010/main">
        <mc:Choice Requires="p14">
          <p:contentPart p14:bwMode="auto" r:id="rId361">
            <p14:nvContentPartPr>
              <p14:cNvPr id="182" name="墨迹 181"/>
              <p14:cNvContentPartPr/>
              <p14:nvPr/>
            </p14:nvContentPartPr>
            <p14:xfrm>
              <a:off x="3443111" y="4551320"/>
              <a:ext cx="174977" cy="194573"/>
            </p14:xfrm>
          </p:contentPart>
        </mc:Choice>
        <mc:Fallback xmlns="">
          <p:pic>
            <p:nvPicPr>
              <p:cNvPr id="182" name="墨迹 181"/>
            </p:nvPicPr>
            <p:blipFill>
              <a:blip r:embed="rId362"/>
            </p:blipFill>
            <p:spPr>
              <a:xfrm>
                <a:off x="3443111" y="4551320"/>
                <a:ext cx="174977" cy="194573"/>
              </a:xfrm>
              <a:prstGeom prst="rect"/>
            </p:spPr>
          </p:pic>
        </mc:Fallback>
      </mc:AlternateContent>
      <mc:AlternateContent xmlns:mc="http://schemas.openxmlformats.org/markup-compatibility/2006" xmlns:p14="http://schemas.microsoft.com/office/powerpoint/2010/main">
        <mc:Choice Requires="p14">
          <p:contentPart p14:bwMode="auto" r:id="rId363">
            <p14:nvContentPartPr>
              <p14:cNvPr id="183" name="墨迹 182"/>
              <p14:cNvContentPartPr/>
              <p14:nvPr/>
            </p14:nvContentPartPr>
            <p14:xfrm>
              <a:off x="3685822" y="4579519"/>
              <a:ext cx="54328" cy="221715"/>
            </p14:xfrm>
          </p:contentPart>
        </mc:Choice>
        <mc:Fallback xmlns="">
          <p:pic>
            <p:nvPicPr>
              <p:cNvPr id="183" name="墨迹 182"/>
            </p:nvPicPr>
            <p:blipFill>
              <a:blip r:embed="rId364"/>
            </p:blipFill>
            <p:spPr>
              <a:xfrm>
                <a:off x="3685822" y="4579519"/>
                <a:ext cx="54328" cy="221715"/>
              </a:xfrm>
              <a:prstGeom prst="rect"/>
            </p:spPr>
          </p:pic>
        </mc:Fallback>
      </mc:AlternateContent>
      <mc:AlternateContent xmlns:mc="http://schemas.openxmlformats.org/markup-compatibility/2006" xmlns:p14="http://schemas.microsoft.com/office/powerpoint/2010/main">
        <mc:Choice Requires="p14">
          <p:contentPart p14:bwMode="auto" r:id="rId365">
            <p14:nvContentPartPr>
              <p14:cNvPr id="184" name="墨迹 183"/>
              <p14:cNvContentPartPr/>
              <p14:nvPr/>
            </p14:nvContentPartPr>
            <p14:xfrm>
              <a:off x="3821288" y="4490692"/>
              <a:ext cx="94545" cy="255201"/>
            </p14:xfrm>
          </p:contentPart>
        </mc:Choice>
        <mc:Fallback xmlns="">
          <p:pic>
            <p:nvPicPr>
              <p:cNvPr id="184" name="墨迹 183"/>
            </p:nvPicPr>
            <p:blipFill>
              <a:blip r:embed="rId366"/>
            </p:blipFill>
            <p:spPr>
              <a:xfrm>
                <a:off x="3821288" y="4490692"/>
                <a:ext cx="94545" cy="255201"/>
              </a:xfrm>
              <a:prstGeom prst="rect"/>
            </p:spPr>
          </p:pic>
        </mc:Fallback>
      </mc:AlternateContent>
      <mc:AlternateContent xmlns:mc="http://schemas.openxmlformats.org/markup-compatibility/2006" xmlns:p14="http://schemas.microsoft.com/office/powerpoint/2010/main">
        <mc:Choice Requires="p14">
          <p:contentPart p14:bwMode="auto" r:id="rId367">
            <p14:nvContentPartPr>
              <p14:cNvPr id="185" name="墨迹 184"/>
              <p14:cNvContentPartPr/>
              <p14:nvPr/>
            </p14:nvContentPartPr>
            <p14:xfrm>
              <a:off x="3936647" y="4568240"/>
              <a:ext cx="147108" cy="135355"/>
            </p14:xfrm>
          </p:contentPart>
        </mc:Choice>
        <mc:Fallback xmlns="">
          <p:pic>
            <p:nvPicPr>
              <p:cNvPr id="185" name="墨迹 184"/>
            </p:nvPicPr>
            <p:blipFill>
              <a:blip r:embed="rId368"/>
            </p:blipFill>
            <p:spPr>
              <a:xfrm>
                <a:off x="3936647" y="4568240"/>
                <a:ext cx="147108" cy="135355"/>
              </a:xfrm>
              <a:prstGeom prst="rect"/>
            </p:spPr>
          </p:pic>
        </mc:Fallback>
      </mc:AlternateContent>
      <mc:AlternateContent xmlns:mc="http://schemas.openxmlformats.org/markup-compatibility/2006" xmlns:p14="http://schemas.microsoft.com/office/powerpoint/2010/main">
        <mc:Choice Requires="p14">
          <p:contentPart p14:bwMode="auto" r:id="rId369">
            <p14:nvContentPartPr>
              <p14:cNvPr id="186" name="墨迹 185"/>
              <p14:cNvContentPartPr/>
              <p14:nvPr/>
            </p14:nvContentPartPr>
            <p14:xfrm>
              <a:off x="4018844" y="4564539"/>
              <a:ext cx="16933" cy="265951"/>
            </p14:xfrm>
          </p:contentPart>
        </mc:Choice>
        <mc:Fallback xmlns="">
          <p:pic>
            <p:nvPicPr>
              <p:cNvPr id="186" name="墨迹 185"/>
            </p:nvPicPr>
            <p:blipFill>
              <a:blip r:embed="rId370"/>
            </p:blipFill>
            <p:spPr>
              <a:xfrm>
                <a:off x="4018844" y="4564539"/>
                <a:ext cx="16933" cy="265951"/>
              </a:xfrm>
              <a:prstGeom prst="rect"/>
            </p:spPr>
          </p:pic>
        </mc:Fallback>
      </mc:AlternateContent>
      <mc:AlternateContent xmlns:mc="http://schemas.openxmlformats.org/markup-compatibility/2006" xmlns:p14="http://schemas.microsoft.com/office/powerpoint/2010/main">
        <mc:Choice Requires="p14">
          <p:contentPart p14:bwMode="auto" r:id="rId371">
            <p14:nvContentPartPr>
              <p14:cNvPr id="187" name="墨迹 186"/>
              <p14:cNvContentPartPr/>
              <p14:nvPr/>
            </p14:nvContentPartPr>
            <p14:xfrm>
              <a:off x="4085872" y="4602079"/>
              <a:ext cx="175683" cy="5639"/>
            </p14:xfrm>
          </p:contentPart>
        </mc:Choice>
        <mc:Fallback xmlns="">
          <p:pic>
            <p:nvPicPr>
              <p:cNvPr id="187" name="墨迹 186"/>
            </p:nvPicPr>
            <p:blipFill>
              <a:blip r:embed="rId372"/>
            </p:blipFill>
            <p:spPr>
              <a:xfrm>
                <a:off x="4085872" y="4602079"/>
                <a:ext cx="175683" cy="5639"/>
              </a:xfrm>
              <a:prstGeom prst="rect"/>
            </p:spPr>
          </p:pic>
        </mc:Fallback>
      </mc:AlternateContent>
      <mc:AlternateContent xmlns:mc="http://schemas.openxmlformats.org/markup-compatibility/2006" xmlns:p14="http://schemas.microsoft.com/office/powerpoint/2010/main">
        <mc:Choice Requires="p14">
          <p:contentPart p14:bwMode="auto" r:id="rId373">
            <p14:nvContentPartPr>
              <p14:cNvPr id="188" name="墨迹 187"/>
              <p14:cNvContentPartPr/>
              <p14:nvPr/>
            </p14:nvContentPartPr>
            <p14:xfrm>
              <a:off x="4143022" y="4504439"/>
              <a:ext cx="45155" cy="286573"/>
            </p14:xfrm>
          </p:contentPart>
        </mc:Choice>
        <mc:Fallback xmlns="">
          <p:pic>
            <p:nvPicPr>
              <p:cNvPr id="188" name="墨迹 187"/>
            </p:nvPicPr>
            <p:blipFill>
              <a:blip r:embed="rId374"/>
            </p:blipFill>
            <p:spPr>
              <a:xfrm>
                <a:off x="4143022" y="4504439"/>
                <a:ext cx="45155" cy="286573"/>
              </a:xfrm>
              <a:prstGeom prst="rect"/>
            </p:spPr>
          </p:pic>
        </mc:Fallback>
      </mc:AlternateContent>
      <mc:AlternateContent xmlns:mc="http://schemas.openxmlformats.org/markup-compatibility/2006" xmlns:p14="http://schemas.microsoft.com/office/powerpoint/2010/main">
        <mc:Choice Requires="p14">
          <p:contentPart p14:bwMode="auto" r:id="rId375">
            <p14:nvContentPartPr>
              <p14:cNvPr id="189" name="墨迹 188"/>
              <p14:cNvContentPartPr/>
              <p14:nvPr/>
            </p14:nvContentPartPr>
            <p14:xfrm>
              <a:off x="4368800" y="4478003"/>
              <a:ext cx="166511" cy="293270"/>
            </p14:xfrm>
          </p:contentPart>
        </mc:Choice>
        <mc:Fallback xmlns="">
          <p:pic>
            <p:nvPicPr>
              <p:cNvPr id="189" name="墨迹 188"/>
            </p:nvPicPr>
            <p:blipFill>
              <a:blip r:embed="rId376"/>
            </p:blipFill>
            <p:spPr>
              <a:xfrm>
                <a:off x="4368800" y="4478003"/>
                <a:ext cx="166511" cy="293270"/>
              </a:xfrm>
              <a:prstGeom prst="rect"/>
            </p:spPr>
          </p:pic>
        </mc:Fallback>
      </mc:AlternateContent>
      <mc:AlternateContent xmlns:mc="http://schemas.openxmlformats.org/markup-compatibility/2006" xmlns:p14="http://schemas.microsoft.com/office/powerpoint/2010/main">
        <mc:Choice Requires="p14">
          <p:contentPart p14:bwMode="auto" r:id="rId377">
            <p14:nvContentPartPr>
              <p14:cNvPr id="190" name="墨迹 189"/>
              <p14:cNvContentPartPr/>
              <p14:nvPr/>
            </p14:nvContentPartPr>
            <p14:xfrm>
              <a:off x="4588933" y="4446279"/>
              <a:ext cx="87489" cy="193868"/>
            </p14:xfrm>
          </p:contentPart>
        </mc:Choice>
        <mc:Fallback xmlns="">
          <p:pic>
            <p:nvPicPr>
              <p:cNvPr id="190" name="墨迹 189"/>
            </p:nvPicPr>
            <p:blipFill>
              <a:blip r:embed="rId378"/>
            </p:blipFill>
            <p:spPr>
              <a:xfrm>
                <a:off x="4588933" y="4446279"/>
                <a:ext cx="87489" cy="193868"/>
              </a:xfrm>
              <a:prstGeom prst="rect"/>
            </p:spPr>
          </p:pic>
        </mc:Fallback>
      </mc:AlternateContent>
      <mc:AlternateContent xmlns:mc="http://schemas.openxmlformats.org/markup-compatibility/2006" xmlns:p14="http://schemas.microsoft.com/office/powerpoint/2010/main">
        <mc:Choice Requires="p14">
          <p:contentPart p14:bwMode="auto" r:id="rId379">
            <p14:nvContentPartPr>
              <p14:cNvPr id="191" name="墨迹 190"/>
              <p14:cNvContentPartPr/>
              <p14:nvPr/>
            </p14:nvContentPartPr>
            <p14:xfrm>
              <a:off x="4690533" y="4397459"/>
              <a:ext cx="5644" cy="407652"/>
            </p14:xfrm>
          </p:contentPart>
        </mc:Choice>
        <mc:Fallback xmlns="">
          <p:pic>
            <p:nvPicPr>
              <p:cNvPr id="191" name="墨迹 190"/>
            </p:nvPicPr>
            <p:blipFill>
              <a:blip r:embed="rId380"/>
            </p:blipFill>
            <p:spPr>
              <a:xfrm>
                <a:off x="4690533" y="4397459"/>
                <a:ext cx="5644" cy="407652"/>
              </a:xfrm>
              <a:prstGeom prst="rect"/>
            </p:spPr>
          </p:pic>
        </mc:Fallback>
      </mc:AlternateContent>
      <mc:AlternateContent xmlns:mc="http://schemas.openxmlformats.org/markup-compatibility/2006" xmlns:p14="http://schemas.microsoft.com/office/powerpoint/2010/main">
        <mc:Choice Requires="p14">
          <p:contentPart p14:bwMode="auto" r:id="rId381">
            <p14:nvContentPartPr>
              <p14:cNvPr id="192" name="墨迹 191"/>
              <p14:cNvContentPartPr/>
              <p14:nvPr/>
            </p14:nvContentPartPr>
            <p14:xfrm>
              <a:off x="4724400" y="4427245"/>
              <a:ext cx="127000" cy="45118"/>
            </p14:xfrm>
          </p:contentPart>
        </mc:Choice>
        <mc:Fallback xmlns="">
          <p:pic>
            <p:nvPicPr>
              <p:cNvPr id="192" name="墨迹 191"/>
            </p:nvPicPr>
            <p:blipFill>
              <a:blip r:embed="rId382"/>
            </p:blipFill>
            <p:spPr>
              <a:xfrm>
                <a:off x="4724400" y="4427245"/>
                <a:ext cx="127000" cy="45118"/>
              </a:xfrm>
              <a:prstGeom prst="rect"/>
            </p:spPr>
          </p:pic>
        </mc:Fallback>
      </mc:AlternateContent>
      <mc:AlternateContent xmlns:mc="http://schemas.openxmlformats.org/markup-compatibility/2006" xmlns:p14="http://schemas.microsoft.com/office/powerpoint/2010/main">
        <mc:Choice Requires="p14">
          <p:contentPart p14:bwMode="auto" r:id="rId383">
            <p14:nvContentPartPr>
              <p14:cNvPr id="193" name="墨迹 192"/>
              <p14:cNvContentPartPr/>
              <p14:nvPr/>
            </p14:nvContentPartPr>
            <p14:xfrm>
              <a:off x="4814711" y="4328019"/>
              <a:ext cx="28222" cy="164083"/>
            </p14:xfrm>
          </p:contentPart>
        </mc:Choice>
        <mc:Fallback xmlns="">
          <p:pic>
            <p:nvPicPr>
              <p:cNvPr id="193" name="墨迹 192"/>
            </p:nvPicPr>
            <p:blipFill>
              <a:blip r:embed="rId384"/>
            </p:blipFill>
            <p:spPr>
              <a:xfrm>
                <a:off x="4814711" y="4328019"/>
                <a:ext cx="28222" cy="164083"/>
              </a:xfrm>
              <a:prstGeom prst="rect"/>
            </p:spPr>
          </p:pic>
        </mc:Fallback>
      </mc:AlternateContent>
      <mc:AlternateContent xmlns:mc="http://schemas.openxmlformats.org/markup-compatibility/2006" xmlns:p14="http://schemas.microsoft.com/office/powerpoint/2010/main">
        <mc:Choice Requires="p14">
          <p:contentPart p14:bwMode="auto" r:id="rId385">
            <p14:nvContentPartPr>
              <p14:cNvPr id="194" name="墨迹 193"/>
              <p14:cNvContentPartPr/>
              <p14:nvPr/>
            </p14:nvContentPartPr>
            <p14:xfrm>
              <a:off x="4989688" y="4535811"/>
              <a:ext cx="180623" cy="21149"/>
            </p14:xfrm>
          </p:contentPart>
        </mc:Choice>
        <mc:Fallback xmlns="">
          <p:pic>
            <p:nvPicPr>
              <p:cNvPr id="194" name="墨迹 193"/>
            </p:nvPicPr>
            <p:blipFill>
              <a:blip r:embed="rId386"/>
            </p:blipFill>
            <p:spPr>
              <a:xfrm>
                <a:off x="4989688" y="4535811"/>
                <a:ext cx="180623" cy="21149"/>
              </a:xfrm>
              <a:prstGeom prst="rect"/>
            </p:spPr>
          </p:pic>
        </mc:Fallback>
      </mc:AlternateContent>
      <mc:AlternateContent xmlns:mc="http://schemas.openxmlformats.org/markup-compatibility/2006" xmlns:p14="http://schemas.microsoft.com/office/powerpoint/2010/main">
        <mc:Choice Requires="p14">
          <p:contentPart p14:bwMode="auto" r:id="rId387">
            <p14:nvContentPartPr>
              <p14:cNvPr id="195" name="墨迹 194"/>
              <p14:cNvContentPartPr/>
              <p14:nvPr/>
            </p14:nvContentPartPr>
            <p14:xfrm>
              <a:off x="4986161" y="4624638"/>
              <a:ext cx="186972" cy="14099"/>
            </p14:xfrm>
          </p:contentPart>
        </mc:Choice>
        <mc:Fallback xmlns="">
          <p:pic>
            <p:nvPicPr>
              <p:cNvPr id="195" name="墨迹 194"/>
            </p:nvPicPr>
            <p:blipFill>
              <a:blip r:embed="rId388"/>
            </p:blipFill>
            <p:spPr>
              <a:xfrm>
                <a:off x="4986161" y="4624638"/>
                <a:ext cx="186972" cy="14099"/>
              </a:xfrm>
              <a:prstGeom prst="rect"/>
            </p:spPr>
          </p:pic>
        </mc:Fallback>
      </mc:AlternateContent>
      <mc:AlternateContent xmlns:mc="http://schemas.openxmlformats.org/markup-compatibility/2006" xmlns:p14="http://schemas.microsoft.com/office/powerpoint/2010/main">
        <mc:Choice Requires="p14">
          <p:contentPart p14:bwMode="auto" r:id="rId389">
            <p14:nvContentPartPr>
              <p14:cNvPr id="196" name="墨迹 195"/>
              <p14:cNvContentPartPr/>
              <p14:nvPr/>
            </p14:nvContentPartPr>
            <p14:xfrm>
              <a:off x="5391150" y="4478003"/>
              <a:ext cx="202494" cy="145225"/>
            </p14:xfrm>
          </p:contentPart>
        </mc:Choice>
        <mc:Fallback xmlns="">
          <p:pic>
            <p:nvPicPr>
              <p:cNvPr id="196" name="墨迹 195"/>
            </p:nvPicPr>
            <p:blipFill>
              <a:blip r:embed="rId390"/>
            </p:blipFill>
            <p:spPr>
              <a:xfrm>
                <a:off x="5391150" y="4478003"/>
                <a:ext cx="202494" cy="145225"/>
              </a:xfrm>
              <a:prstGeom prst="rect"/>
            </p:spPr>
          </p:pic>
        </mc:Fallback>
      </mc:AlternateContent>
      <mc:AlternateContent xmlns:mc="http://schemas.openxmlformats.org/markup-compatibility/2006" xmlns:p14="http://schemas.microsoft.com/office/powerpoint/2010/main">
        <mc:Choice Requires="p14">
          <p:contentPart p14:bwMode="auto" r:id="rId391">
            <p14:nvContentPartPr>
              <p14:cNvPr id="197" name="墨迹 196"/>
              <p14:cNvContentPartPr/>
              <p14:nvPr/>
            </p14:nvContentPartPr>
            <p14:xfrm>
              <a:off x="5633155" y="4365207"/>
              <a:ext cx="146756" cy="372227"/>
            </p14:xfrm>
          </p:contentPart>
        </mc:Choice>
        <mc:Fallback xmlns="">
          <p:pic>
            <p:nvPicPr>
              <p:cNvPr id="197" name="墨迹 196"/>
            </p:nvPicPr>
            <p:blipFill>
              <a:blip r:embed="rId392"/>
            </p:blipFill>
            <p:spPr>
              <a:xfrm>
                <a:off x="5633155" y="4365207"/>
                <a:ext cx="146756" cy="372227"/>
              </a:xfrm>
              <a:prstGeom prst="rect"/>
            </p:spPr>
          </p:pic>
        </mc:Fallback>
      </mc:AlternateContent>
      <mc:AlternateContent xmlns:mc="http://schemas.openxmlformats.org/markup-compatibility/2006" xmlns:p14="http://schemas.microsoft.com/office/powerpoint/2010/main">
        <mc:Choice Requires="p14">
          <p:contentPart p14:bwMode="auto" r:id="rId393">
            <p14:nvContentPartPr>
              <p14:cNvPr id="198" name="墨迹 197"/>
              <p14:cNvContentPartPr/>
              <p14:nvPr/>
            </p14:nvContentPartPr>
            <p14:xfrm>
              <a:off x="5633155" y="4494922"/>
              <a:ext cx="184856" cy="184175"/>
            </p14:xfrm>
          </p:contentPart>
        </mc:Choice>
        <mc:Fallback xmlns="">
          <p:pic>
            <p:nvPicPr>
              <p:cNvPr id="198" name="墨迹 197"/>
            </p:nvPicPr>
            <p:blipFill>
              <a:blip r:embed="rId394"/>
            </p:blipFill>
            <p:spPr>
              <a:xfrm>
                <a:off x="5633155" y="4494922"/>
                <a:ext cx="184856" cy="184175"/>
              </a:xfrm>
              <a:prstGeom prst="rect"/>
            </p:spPr>
          </p:pic>
        </mc:Fallback>
      </mc:AlternateContent>
      <mc:AlternateContent xmlns:mc="http://schemas.openxmlformats.org/markup-compatibility/2006" xmlns:p14="http://schemas.microsoft.com/office/powerpoint/2010/main">
        <mc:Choice Requires="p14">
          <p:contentPart p14:bwMode="auto" r:id="rId395">
            <p14:nvContentPartPr>
              <p14:cNvPr id="199" name="墨迹 198"/>
              <p14:cNvContentPartPr/>
              <p14:nvPr/>
            </p14:nvContentPartPr>
            <p14:xfrm>
              <a:off x="5879394" y="4376486"/>
              <a:ext cx="107421" cy="206735"/>
            </p14:xfrm>
          </p:contentPart>
        </mc:Choice>
        <mc:Fallback xmlns="">
          <p:pic>
            <p:nvPicPr>
              <p:cNvPr id="199" name="墨迹 198"/>
            </p:nvPicPr>
            <p:blipFill>
              <a:blip r:embed="rId396"/>
            </p:blipFill>
            <p:spPr>
              <a:xfrm>
                <a:off x="5879394" y="4376486"/>
                <a:ext cx="107421" cy="206735"/>
              </a:xfrm>
              <a:prstGeom prst="rect"/>
            </p:spPr>
          </p:pic>
        </mc:Fallback>
      </mc:AlternateContent>
      <mc:AlternateContent xmlns:mc="http://schemas.openxmlformats.org/markup-compatibility/2006" xmlns:p14="http://schemas.microsoft.com/office/powerpoint/2010/main">
        <mc:Choice Requires="p14">
          <p:contentPart p14:bwMode="auto" r:id="rId397">
            <p14:nvContentPartPr>
              <p14:cNvPr id="200" name="墨迹 199"/>
              <p14:cNvContentPartPr/>
              <p14:nvPr/>
            </p14:nvContentPartPr>
            <p14:xfrm>
              <a:off x="6000044" y="4421605"/>
              <a:ext cx="104422" cy="16919"/>
            </p14:xfrm>
          </p:contentPart>
        </mc:Choice>
        <mc:Fallback xmlns="">
          <p:pic>
            <p:nvPicPr>
              <p:cNvPr id="200" name="墨迹 199"/>
            </p:nvPicPr>
            <p:blipFill>
              <a:blip r:embed="rId398"/>
            </p:blipFill>
            <p:spPr>
              <a:xfrm>
                <a:off x="6000044" y="4421605"/>
                <a:ext cx="104422" cy="16919"/>
              </a:xfrm>
              <a:prstGeom prst="rect"/>
            </p:spPr>
          </p:pic>
        </mc:Fallback>
      </mc:AlternateContent>
      <mc:AlternateContent xmlns:mc="http://schemas.openxmlformats.org/markup-compatibility/2006" xmlns:p14="http://schemas.microsoft.com/office/powerpoint/2010/main">
        <mc:Choice Requires="p14">
          <p:contentPart p14:bwMode="auto" r:id="rId399">
            <p14:nvContentPartPr>
              <p14:cNvPr id="201" name="墨迹 200"/>
              <p14:cNvContentPartPr/>
              <p14:nvPr/>
            </p14:nvContentPartPr>
            <p14:xfrm>
              <a:off x="6042377" y="4353222"/>
              <a:ext cx="25400" cy="167079"/>
            </p14:xfrm>
          </p:contentPart>
        </mc:Choice>
        <mc:Fallback xmlns="">
          <p:pic>
            <p:nvPicPr>
              <p:cNvPr id="201" name="墨迹 200"/>
            </p:nvPicPr>
            <p:blipFill>
              <a:blip r:embed="rId400"/>
            </p:blipFill>
            <p:spPr>
              <a:xfrm>
                <a:off x="6042377" y="4353222"/>
                <a:ext cx="25400" cy="167079"/>
              </a:xfrm>
              <a:prstGeom prst="rect"/>
            </p:spPr>
          </p:pic>
        </mc:Fallback>
      </mc:AlternateContent>
      <mc:AlternateContent xmlns:mc="http://schemas.openxmlformats.org/markup-compatibility/2006" xmlns:p14="http://schemas.microsoft.com/office/powerpoint/2010/main">
        <mc:Choice Requires="p14">
          <p:contentPart p14:bwMode="auto" r:id="rId401">
            <p14:nvContentPartPr>
              <p14:cNvPr id="202" name="墨迹 201"/>
              <p14:cNvContentPartPr/>
              <p14:nvPr/>
            </p14:nvContentPartPr>
            <p14:xfrm>
              <a:off x="6202186" y="4573879"/>
              <a:ext cx="184503" cy="8460"/>
            </p14:xfrm>
          </p:contentPart>
        </mc:Choice>
        <mc:Fallback xmlns="">
          <p:pic>
            <p:nvPicPr>
              <p:cNvPr id="202" name="墨迹 201"/>
            </p:nvPicPr>
            <p:blipFill>
              <a:blip r:embed="rId402"/>
            </p:blipFill>
            <p:spPr>
              <a:xfrm>
                <a:off x="6202186" y="4573879"/>
                <a:ext cx="184503" cy="8460"/>
              </a:xfrm>
              <a:prstGeom prst="rect"/>
            </p:spPr>
          </p:pic>
        </mc:Fallback>
      </mc:AlternateContent>
      <mc:AlternateContent xmlns:mc="http://schemas.openxmlformats.org/markup-compatibility/2006" xmlns:p14="http://schemas.microsoft.com/office/powerpoint/2010/main">
        <mc:Choice Requires="p14">
          <p:contentPart p14:bwMode="auto" r:id="rId403">
            <p14:nvContentPartPr>
              <p14:cNvPr id="203" name="墨迹 202"/>
              <p14:cNvContentPartPr/>
              <p14:nvPr/>
            </p14:nvContentPartPr>
            <p14:xfrm>
              <a:off x="6299200" y="4469014"/>
              <a:ext cx="33866" cy="237401"/>
            </p14:xfrm>
          </p:contentPart>
        </mc:Choice>
        <mc:Fallback xmlns="">
          <p:pic>
            <p:nvPicPr>
              <p:cNvPr id="203" name="墨迹 202"/>
            </p:nvPicPr>
            <p:blipFill>
              <a:blip r:embed="rId404"/>
            </p:blipFill>
            <p:spPr>
              <a:xfrm>
                <a:off x="6299200" y="4469014"/>
                <a:ext cx="33866" cy="237401"/>
              </a:xfrm>
              <a:prstGeom prst="rect"/>
            </p:spPr>
          </p:pic>
        </mc:Fallback>
      </mc:AlternateContent>
      <mc:AlternateContent xmlns:mc="http://schemas.openxmlformats.org/markup-compatibility/2006" xmlns:p14="http://schemas.microsoft.com/office/powerpoint/2010/main">
        <mc:Choice Requires="p14">
          <p:contentPart p14:bwMode="auto" r:id="rId405">
            <p14:nvContentPartPr>
              <p14:cNvPr id="204" name="墨迹 203"/>
              <p14:cNvContentPartPr/>
              <p14:nvPr/>
            </p14:nvContentPartPr>
            <p14:xfrm>
              <a:off x="6699955" y="4410325"/>
              <a:ext cx="127529" cy="39479"/>
            </p14:xfrm>
          </p:contentPart>
        </mc:Choice>
        <mc:Fallback xmlns="">
          <p:pic>
            <p:nvPicPr>
              <p:cNvPr id="204" name="墨迹 203"/>
            </p:nvPicPr>
            <p:blipFill>
              <a:blip r:embed="rId406"/>
            </p:blipFill>
            <p:spPr>
              <a:xfrm>
                <a:off x="6699955" y="4410325"/>
                <a:ext cx="127529" cy="39479"/>
              </a:xfrm>
              <a:prstGeom prst="rect"/>
            </p:spPr>
          </p:pic>
        </mc:Fallback>
      </mc:AlternateContent>
      <mc:AlternateContent xmlns:mc="http://schemas.openxmlformats.org/markup-compatibility/2006" xmlns:p14="http://schemas.microsoft.com/office/powerpoint/2010/main">
        <mc:Choice Requires="p14">
          <p:contentPart p14:bwMode="auto" r:id="rId407">
            <p14:nvContentPartPr>
              <p14:cNvPr id="205" name="墨迹 204"/>
              <p14:cNvContentPartPr/>
              <p14:nvPr/>
            </p14:nvContentPartPr>
            <p14:xfrm>
              <a:off x="6680200" y="4444164"/>
              <a:ext cx="64911" cy="327108"/>
            </p14:xfrm>
          </p:contentPart>
        </mc:Choice>
        <mc:Fallback xmlns="">
          <p:pic>
            <p:nvPicPr>
              <p:cNvPr id="205" name="墨迹 204"/>
            </p:nvPicPr>
            <p:blipFill>
              <a:blip r:embed="rId408"/>
            </p:blipFill>
            <p:spPr>
              <a:xfrm>
                <a:off x="6680200" y="4444164"/>
                <a:ext cx="64911" cy="327108"/>
              </a:xfrm>
              <a:prstGeom prst="rect"/>
            </p:spPr>
          </p:pic>
        </mc:Fallback>
      </mc:AlternateContent>
      <mc:AlternateContent xmlns:mc="http://schemas.openxmlformats.org/markup-compatibility/2006" xmlns:p14="http://schemas.microsoft.com/office/powerpoint/2010/main">
        <mc:Choice Requires="p14">
          <p:contentPart p14:bwMode="auto" r:id="rId409">
            <p14:nvContentPartPr>
              <p14:cNvPr id="206" name="墨迹 205"/>
              <p14:cNvContentPartPr/>
              <p14:nvPr/>
            </p14:nvContentPartPr>
            <p14:xfrm>
              <a:off x="6694311" y="4523121"/>
              <a:ext cx="214489" cy="172895"/>
            </p14:xfrm>
          </p:contentPart>
        </mc:Choice>
        <mc:Fallback xmlns="">
          <p:pic>
            <p:nvPicPr>
              <p:cNvPr id="206" name="墨迹 205"/>
            </p:nvPicPr>
            <p:blipFill>
              <a:blip r:embed="rId410"/>
            </p:blipFill>
            <p:spPr>
              <a:xfrm>
                <a:off x="6694311" y="4523121"/>
                <a:ext cx="214489" cy="172895"/>
              </a:xfrm>
              <a:prstGeom prst="rect"/>
            </p:spPr>
          </p:pic>
        </mc:Fallback>
      </mc:AlternateContent>
      <mc:AlternateContent xmlns:mc="http://schemas.openxmlformats.org/markup-compatibility/2006" xmlns:p14="http://schemas.microsoft.com/office/powerpoint/2010/main">
        <mc:Choice Requires="p14">
          <p:contentPart p14:bwMode="auto" r:id="rId411">
            <p14:nvContentPartPr>
              <p14:cNvPr id="207" name="墨迹 206"/>
              <p14:cNvContentPartPr/>
              <p14:nvPr/>
            </p14:nvContentPartPr>
            <p14:xfrm>
              <a:off x="6946547" y="4378425"/>
              <a:ext cx="89253" cy="132006"/>
            </p14:xfrm>
          </p:contentPart>
        </mc:Choice>
        <mc:Fallback xmlns="">
          <p:pic>
            <p:nvPicPr>
              <p:cNvPr id="207" name="墨迹 206"/>
            </p:nvPicPr>
            <p:blipFill>
              <a:blip r:embed="rId412"/>
            </p:blipFill>
            <p:spPr>
              <a:xfrm>
                <a:off x="6946547" y="4378425"/>
                <a:ext cx="89253" cy="132006"/>
              </a:xfrm>
              <a:prstGeom prst="rect"/>
            </p:spPr>
          </p:pic>
        </mc:Fallback>
      </mc:AlternateContent>
      <mc:AlternateContent xmlns:mc="http://schemas.openxmlformats.org/markup-compatibility/2006" xmlns:p14="http://schemas.microsoft.com/office/powerpoint/2010/main">
        <mc:Choice Requires="p14">
          <p:contentPart p14:bwMode="auto" r:id="rId413">
            <p14:nvContentPartPr>
              <p14:cNvPr id="208" name="墨迹 207"/>
              <p14:cNvContentPartPr/>
              <p14:nvPr/>
            </p14:nvContentPartPr>
            <p14:xfrm>
              <a:off x="7032977" y="4415965"/>
              <a:ext cx="112889" cy="33839"/>
            </p14:xfrm>
          </p:contentPart>
        </mc:Choice>
        <mc:Fallback xmlns="">
          <p:pic>
            <p:nvPicPr>
              <p:cNvPr id="208" name="墨迹 207"/>
            </p:nvPicPr>
            <p:blipFill>
              <a:blip r:embed="rId414"/>
            </p:blipFill>
            <p:spPr>
              <a:xfrm>
                <a:off x="7032977" y="4415965"/>
                <a:ext cx="112889" cy="33839"/>
              </a:xfrm>
              <a:prstGeom prst="rect"/>
            </p:spPr>
          </p:pic>
        </mc:Fallback>
      </mc:AlternateContent>
      <mc:AlternateContent xmlns:mc="http://schemas.openxmlformats.org/markup-compatibility/2006" xmlns:p14="http://schemas.microsoft.com/office/powerpoint/2010/main">
        <mc:Choice Requires="p14">
          <p:contentPart p14:bwMode="auto" r:id="rId415">
            <p14:nvContentPartPr>
              <p14:cNvPr id="209" name="墨迹 208"/>
              <p14:cNvContentPartPr/>
              <p14:nvPr/>
            </p14:nvContentPartPr>
            <p14:xfrm>
              <a:off x="7080955" y="4333306"/>
              <a:ext cx="14112" cy="172896"/>
            </p14:xfrm>
          </p:contentPart>
        </mc:Choice>
        <mc:Fallback xmlns="">
          <p:pic>
            <p:nvPicPr>
              <p:cNvPr id="209" name="墨迹 208"/>
            </p:nvPicPr>
            <p:blipFill>
              <a:blip r:embed="rId416"/>
            </p:blipFill>
            <p:spPr>
              <a:xfrm>
                <a:off x="7080955" y="4333306"/>
                <a:ext cx="14112" cy="172896"/>
              </a:xfrm>
              <a:prstGeom prst="rect"/>
            </p:spPr>
          </p:pic>
        </mc:Fallback>
      </mc:AlternateContent>
      <mc:AlternateContent xmlns:mc="http://schemas.openxmlformats.org/markup-compatibility/2006" xmlns:p14="http://schemas.microsoft.com/office/powerpoint/2010/main">
        <mc:Choice Requires="p14">
          <p:contentPart p14:bwMode="auto" r:id="rId417">
            <p14:nvContentPartPr>
              <p14:cNvPr id="210" name="墨迹 209"/>
              <p14:cNvContentPartPr/>
              <p14:nvPr/>
            </p14:nvContentPartPr>
            <p14:xfrm>
              <a:off x="7182026" y="4579519"/>
              <a:ext cx="169862" cy="22560"/>
            </p14:xfrm>
          </p:contentPart>
        </mc:Choice>
        <mc:Fallback xmlns="">
          <p:pic>
            <p:nvPicPr>
              <p:cNvPr id="210" name="墨迹 209"/>
            </p:nvPicPr>
            <p:blipFill>
              <a:blip r:embed="rId418"/>
            </p:blipFill>
            <p:spPr>
              <a:xfrm>
                <a:off x="7182026" y="4579519"/>
                <a:ext cx="169862" cy="22560"/>
              </a:xfrm>
              <a:prstGeom prst="rect"/>
            </p:spPr>
          </p:pic>
        </mc:Fallback>
      </mc:AlternateContent>
      <mc:AlternateContent xmlns:mc="http://schemas.openxmlformats.org/markup-compatibility/2006" xmlns:p14="http://schemas.microsoft.com/office/powerpoint/2010/main">
        <mc:Choice Requires="p14">
          <p:contentPart p14:bwMode="auto" r:id="rId419">
            <p14:nvContentPartPr>
              <p14:cNvPr id="211" name="墨迹 210"/>
              <p14:cNvContentPartPr/>
              <p14:nvPr/>
            </p14:nvContentPartPr>
            <p14:xfrm>
              <a:off x="7260166" y="4486462"/>
              <a:ext cx="21166" cy="276351"/>
            </p14:xfrm>
          </p:contentPart>
        </mc:Choice>
        <mc:Fallback xmlns="">
          <p:pic>
            <p:nvPicPr>
              <p:cNvPr id="211" name="墨迹 210"/>
            </p:nvPicPr>
            <p:blipFill>
              <a:blip r:embed="rId420"/>
            </p:blipFill>
            <p:spPr>
              <a:xfrm>
                <a:off x="7260166" y="4486462"/>
                <a:ext cx="21166" cy="276351"/>
              </a:xfrm>
              <a:prstGeom prst="rect"/>
            </p:spPr>
          </p:pic>
        </mc:Fallback>
      </mc:AlternateContent>
      <mc:AlternateContent xmlns:mc="http://schemas.openxmlformats.org/markup-compatibility/2006" xmlns:p14="http://schemas.microsoft.com/office/powerpoint/2010/main">
        <mc:Choice Requires="p14">
          <p:contentPart p14:bwMode="auto" r:id="rId421">
            <p14:nvContentPartPr>
              <p14:cNvPr id="212" name="墨迹 211"/>
              <p14:cNvContentPartPr/>
              <p14:nvPr/>
            </p14:nvContentPartPr>
            <p14:xfrm>
              <a:off x="7452959" y="4425130"/>
              <a:ext cx="192441" cy="188228"/>
            </p14:xfrm>
          </p:contentPart>
        </mc:Choice>
        <mc:Fallback xmlns="">
          <p:pic>
            <p:nvPicPr>
              <p:cNvPr id="212" name="墨迹 211"/>
            </p:nvPicPr>
            <p:blipFill>
              <a:blip r:embed="rId422"/>
            </p:blipFill>
            <p:spPr>
              <a:xfrm>
                <a:off x="7452959" y="4425130"/>
                <a:ext cx="192441" cy="188228"/>
              </a:xfrm>
              <a:prstGeom prst="rect"/>
            </p:spPr>
          </p:pic>
        </mc:Fallback>
      </mc:AlternateContent>
      <mc:AlternateContent xmlns:mc="http://schemas.openxmlformats.org/markup-compatibility/2006" xmlns:p14="http://schemas.microsoft.com/office/powerpoint/2010/main">
        <mc:Choice Requires="p14">
          <p:contentPart p14:bwMode="auto" r:id="rId423">
            <p14:nvContentPartPr>
              <p14:cNvPr id="213" name="墨迹 212"/>
              <p14:cNvContentPartPr/>
              <p14:nvPr/>
            </p14:nvContentPartPr>
            <p14:xfrm>
              <a:off x="7597422" y="4454562"/>
              <a:ext cx="45155" cy="243393"/>
            </p14:xfrm>
          </p:contentPart>
        </mc:Choice>
        <mc:Fallback xmlns="">
          <p:pic>
            <p:nvPicPr>
              <p:cNvPr id="213" name="墨迹 212"/>
            </p:nvPicPr>
            <p:blipFill>
              <a:blip r:embed="rId424"/>
            </p:blipFill>
            <p:spPr>
              <a:xfrm>
                <a:off x="7597422" y="4454562"/>
                <a:ext cx="45155" cy="243393"/>
              </a:xfrm>
              <a:prstGeom prst="rect"/>
            </p:spPr>
          </p:pic>
        </mc:Fallback>
      </mc:AlternateContent>
      <mc:AlternateContent xmlns:mc="http://schemas.openxmlformats.org/markup-compatibility/2006" xmlns:p14="http://schemas.microsoft.com/office/powerpoint/2010/main">
        <mc:Choice Requires="p14">
          <p:contentPart p14:bwMode="auto" r:id="rId425">
            <p14:nvContentPartPr>
              <p14:cNvPr id="214" name="墨迹 213"/>
              <p14:cNvContentPartPr/>
              <p14:nvPr/>
            </p14:nvContentPartPr>
            <p14:xfrm>
              <a:off x="7727244" y="4494922"/>
              <a:ext cx="26811" cy="169194"/>
            </p14:xfrm>
          </p:contentPart>
        </mc:Choice>
        <mc:Fallback xmlns="">
          <p:pic>
            <p:nvPicPr>
              <p:cNvPr id="214" name="墨迹 213"/>
            </p:nvPicPr>
            <p:blipFill>
              <a:blip r:embed="rId426"/>
            </p:blipFill>
            <p:spPr>
              <a:xfrm>
                <a:off x="7727244" y="4494922"/>
                <a:ext cx="26811" cy="169194"/>
              </a:xfrm>
              <a:prstGeom prst="rect"/>
            </p:spPr>
          </p:pic>
        </mc:Fallback>
      </mc:AlternateContent>
      <mc:AlternateContent xmlns:mc="http://schemas.openxmlformats.org/markup-compatibility/2006" xmlns:p14="http://schemas.microsoft.com/office/powerpoint/2010/main">
        <mc:Choice Requires="p14">
          <p:contentPart p14:bwMode="auto" r:id="rId427">
            <p14:nvContentPartPr>
              <p14:cNvPr id="215" name="墨迹 214"/>
              <p14:cNvContentPartPr/>
              <p14:nvPr/>
            </p14:nvContentPartPr>
            <p14:xfrm>
              <a:off x="7772400" y="4528761"/>
              <a:ext cx="67733" cy="16919"/>
            </p14:xfrm>
          </p:contentPart>
        </mc:Choice>
        <mc:Fallback xmlns="">
          <p:pic>
            <p:nvPicPr>
              <p:cNvPr id="215" name="墨迹 214"/>
            </p:nvPicPr>
            <p:blipFill>
              <a:blip r:embed="rId428"/>
            </p:blipFill>
            <p:spPr>
              <a:xfrm>
                <a:off x="7772400" y="4528761"/>
                <a:ext cx="67733" cy="16919"/>
              </a:xfrm>
              <a:prstGeom prst="rect"/>
            </p:spPr>
          </p:pic>
        </mc:Fallback>
      </mc:AlternateContent>
      <mc:AlternateContent xmlns:mc="http://schemas.openxmlformats.org/markup-compatibility/2006" xmlns:p14="http://schemas.microsoft.com/office/powerpoint/2010/main">
        <mc:Choice Requires="p14">
          <p:contentPart p14:bwMode="auto" r:id="rId429">
            <p14:nvContentPartPr>
              <p14:cNvPr id="216" name="墨迹 215"/>
              <p14:cNvContentPartPr/>
              <p14:nvPr/>
            </p14:nvContentPartPr>
            <p14:xfrm>
              <a:off x="7831666" y="4380364"/>
              <a:ext cx="31044" cy="410648"/>
            </p14:xfrm>
          </p:contentPart>
        </mc:Choice>
        <mc:Fallback xmlns="">
          <p:pic>
            <p:nvPicPr>
              <p:cNvPr id="216" name="墨迹 215"/>
            </p:nvPicPr>
            <p:blipFill>
              <a:blip r:embed="rId430"/>
            </p:blipFill>
            <p:spPr>
              <a:xfrm>
                <a:off x="7831666" y="4380364"/>
                <a:ext cx="31044" cy="410648"/>
              </a:xfrm>
              <a:prstGeom prst="rect"/>
            </p:spPr>
          </p:pic>
        </mc:Fallback>
      </mc:AlternateContent>
      <mc:AlternateContent xmlns:mc="http://schemas.openxmlformats.org/markup-compatibility/2006" xmlns:p14="http://schemas.microsoft.com/office/powerpoint/2010/main">
        <mc:Choice Requires="p14">
          <p:contentPart p14:bwMode="auto" r:id="rId431">
            <p14:nvContentPartPr>
              <p14:cNvPr id="217" name="墨迹 216"/>
              <p14:cNvContentPartPr/>
              <p14:nvPr/>
            </p14:nvContentPartPr>
            <p14:xfrm>
              <a:off x="7868355" y="4479413"/>
              <a:ext cx="344312" cy="215017"/>
            </p14:xfrm>
          </p:contentPart>
        </mc:Choice>
        <mc:Fallback xmlns="">
          <p:pic>
            <p:nvPicPr>
              <p:cNvPr id="217" name="墨迹 216"/>
            </p:nvPicPr>
            <p:blipFill>
              <a:blip r:embed="rId432"/>
            </p:blipFill>
            <p:spPr>
              <a:xfrm>
                <a:off x="7868355" y="4479413"/>
                <a:ext cx="344312" cy="215017"/>
              </a:xfrm>
              <a:prstGeom prst="rect"/>
            </p:spPr>
          </p:pic>
        </mc:Fallback>
      </mc:AlternateContent>
      <mc:AlternateContent xmlns:mc="http://schemas.openxmlformats.org/markup-compatibility/2006" xmlns:p14="http://schemas.microsoft.com/office/powerpoint/2010/main">
        <mc:Choice Requires="p14">
          <p:contentPart p14:bwMode="auto" r:id="rId433">
            <p14:nvContentPartPr>
              <p14:cNvPr id="218" name="墨迹 217"/>
              <p14:cNvContentPartPr/>
              <p14:nvPr/>
            </p14:nvContentPartPr>
            <p14:xfrm>
              <a:off x="4086577" y="6085347"/>
              <a:ext cx="222250" cy="208672"/>
            </p14:xfrm>
          </p:contentPart>
        </mc:Choice>
        <mc:Fallback xmlns="">
          <p:pic>
            <p:nvPicPr>
              <p:cNvPr id="218" name="墨迹 217"/>
            </p:nvPicPr>
            <p:blipFill>
              <a:blip r:embed="rId434"/>
            </p:blipFill>
            <p:spPr>
              <a:xfrm>
                <a:off x="4086577" y="6085347"/>
                <a:ext cx="222250" cy="208672"/>
              </a:xfrm>
              <a:prstGeom prst="rect"/>
            </p:spPr>
          </p:pic>
        </mc:Fallback>
      </mc:AlternateContent>
      <mc:AlternateContent xmlns:mc="http://schemas.openxmlformats.org/markup-compatibility/2006" xmlns:p14="http://schemas.microsoft.com/office/powerpoint/2010/main">
        <mc:Choice Requires="p14">
          <p:contentPart p14:bwMode="auto" r:id="rId435">
            <p14:nvContentPartPr>
              <p14:cNvPr id="219" name="墨迹 218"/>
              <p14:cNvContentPartPr/>
              <p14:nvPr/>
            </p14:nvContentPartPr>
            <p14:xfrm>
              <a:off x="4216400" y="6133109"/>
              <a:ext cx="28222" cy="290626"/>
            </p14:xfrm>
          </p:contentPart>
        </mc:Choice>
        <mc:Fallback xmlns="">
          <p:pic>
            <p:nvPicPr>
              <p:cNvPr id="219" name="墨迹 218"/>
            </p:nvPicPr>
            <p:blipFill>
              <a:blip r:embed="rId436"/>
            </p:blipFill>
            <p:spPr>
              <a:xfrm>
                <a:off x="4216400" y="6133109"/>
                <a:ext cx="28222" cy="290626"/>
              </a:xfrm>
              <a:prstGeom prst="rect"/>
            </p:spPr>
          </p:pic>
        </mc:Fallback>
      </mc:AlternateContent>
      <mc:AlternateContent xmlns:mc="http://schemas.openxmlformats.org/markup-compatibility/2006" xmlns:p14="http://schemas.microsoft.com/office/powerpoint/2010/main">
        <mc:Choice Requires="p14">
          <p:contentPart p14:bwMode="auto" r:id="rId437">
            <p14:nvContentPartPr>
              <p14:cNvPr id="220" name="墨迹 219"/>
              <p14:cNvContentPartPr/>
              <p14:nvPr/>
            </p14:nvContentPartPr>
            <p14:xfrm>
              <a:off x="4397022" y="6051508"/>
              <a:ext cx="189794" cy="328871"/>
            </p14:xfrm>
          </p:contentPart>
        </mc:Choice>
        <mc:Fallback xmlns="">
          <p:pic>
            <p:nvPicPr>
              <p:cNvPr id="220" name="墨迹 219"/>
            </p:nvPicPr>
            <p:blipFill>
              <a:blip r:embed="rId438"/>
            </p:blipFill>
            <p:spPr>
              <a:xfrm>
                <a:off x="4397022" y="6051508"/>
                <a:ext cx="189794" cy="328871"/>
              </a:xfrm>
              <a:prstGeom prst="rect"/>
            </p:spPr>
          </p:pic>
        </mc:Fallback>
      </mc:AlternateContent>
      <mc:AlternateContent xmlns:mc="http://schemas.openxmlformats.org/markup-compatibility/2006" xmlns:p14="http://schemas.microsoft.com/office/powerpoint/2010/main">
        <mc:Choice Requires="p14">
          <p:contentPart p14:bwMode="auto" r:id="rId439">
            <p14:nvContentPartPr>
              <p14:cNvPr id="221" name="墨迹 220"/>
              <p14:cNvContentPartPr/>
              <p14:nvPr/>
            </p14:nvContentPartPr>
            <p14:xfrm>
              <a:off x="4639733" y="6149323"/>
              <a:ext cx="50800" cy="142758"/>
            </p14:xfrm>
          </p:contentPart>
        </mc:Choice>
        <mc:Fallback xmlns="">
          <p:pic>
            <p:nvPicPr>
              <p:cNvPr id="221" name="墨迹 220"/>
            </p:nvPicPr>
            <p:blipFill>
              <a:blip r:embed="rId440"/>
            </p:blipFill>
            <p:spPr>
              <a:xfrm>
                <a:off x="4639733" y="6149323"/>
                <a:ext cx="50800" cy="142758"/>
              </a:xfrm>
              <a:prstGeom prst="rect"/>
            </p:spPr>
          </p:pic>
        </mc:Fallback>
      </mc:AlternateContent>
      <mc:AlternateContent xmlns:mc="http://schemas.openxmlformats.org/markup-compatibility/2006" xmlns:p14="http://schemas.microsoft.com/office/powerpoint/2010/main">
        <mc:Choice Requires="p14">
          <p:contentPart p14:bwMode="auto" r:id="rId441">
            <p14:nvContentPartPr>
              <p14:cNvPr id="222" name="墨迹 221"/>
              <p14:cNvContentPartPr/>
              <p14:nvPr/>
            </p14:nvContentPartPr>
            <p14:xfrm>
              <a:off x="4707466" y="6169944"/>
              <a:ext cx="158045" cy="154389"/>
            </p14:xfrm>
          </p:contentPart>
        </mc:Choice>
        <mc:Fallback xmlns="">
          <p:pic>
            <p:nvPicPr>
              <p:cNvPr id="222" name="墨迹 221"/>
            </p:nvPicPr>
            <p:blipFill>
              <a:blip r:embed="rId442"/>
            </p:blipFill>
            <p:spPr>
              <a:xfrm>
                <a:off x="4707466" y="6169944"/>
                <a:ext cx="158045" cy="154389"/>
              </a:xfrm>
              <a:prstGeom prst="rect"/>
            </p:spPr>
          </p:pic>
        </mc:Fallback>
      </mc:AlternateContent>
      <mc:AlternateContent xmlns:mc="http://schemas.openxmlformats.org/markup-compatibility/2006" xmlns:p14="http://schemas.microsoft.com/office/powerpoint/2010/main">
        <mc:Choice Requires="p14">
          <p:contentPart p14:bwMode="auto" r:id="rId443">
            <p14:nvContentPartPr>
              <p14:cNvPr id="223" name="墨迹 222"/>
              <p14:cNvContentPartPr/>
              <p14:nvPr/>
            </p14:nvContentPartPr>
            <p14:xfrm>
              <a:off x="4876800" y="6188978"/>
              <a:ext cx="5644" cy="169899"/>
            </p14:xfrm>
          </p:contentPart>
        </mc:Choice>
        <mc:Fallback xmlns="">
          <p:pic>
            <p:nvPicPr>
              <p:cNvPr id="223" name="墨迹 222"/>
            </p:nvPicPr>
            <p:blipFill>
              <a:blip r:embed="rId444"/>
            </p:blipFill>
            <p:spPr>
              <a:xfrm>
                <a:off x="4876800" y="6188978"/>
                <a:ext cx="5644" cy="169899"/>
              </a:xfrm>
              <a:prstGeom prst="rect"/>
            </p:spPr>
          </p:pic>
        </mc:Fallback>
      </mc:AlternateContent>
      <mc:AlternateContent xmlns:mc="http://schemas.openxmlformats.org/markup-compatibility/2006" xmlns:p14="http://schemas.microsoft.com/office/powerpoint/2010/main">
        <mc:Choice Requires="p14">
          <p:contentPart p14:bwMode="auto" r:id="rId445">
            <p14:nvContentPartPr>
              <p14:cNvPr id="224" name="墨迹 223"/>
              <p14:cNvContentPartPr/>
              <p14:nvPr/>
            </p14:nvContentPartPr>
            <p14:xfrm>
              <a:off x="4899377" y="6062787"/>
              <a:ext cx="82727" cy="256612"/>
            </p14:xfrm>
          </p:contentPart>
        </mc:Choice>
        <mc:Fallback xmlns="">
          <p:pic>
            <p:nvPicPr>
              <p:cNvPr id="224" name="墨迹 223"/>
            </p:nvPicPr>
            <p:blipFill>
              <a:blip r:embed="rId446"/>
            </p:blipFill>
            <p:spPr>
              <a:xfrm>
                <a:off x="4899377" y="6062787"/>
                <a:ext cx="82727" cy="256612"/>
              </a:xfrm>
              <a:prstGeom prst="rect"/>
            </p:spPr>
          </p:pic>
        </mc:Fallback>
      </mc:AlternateContent>
      <mc:AlternateContent xmlns:mc="http://schemas.openxmlformats.org/markup-compatibility/2006" xmlns:p14="http://schemas.microsoft.com/office/powerpoint/2010/main">
        <mc:Choice Requires="p14">
          <p:contentPart p14:bwMode="auto" r:id="rId447">
            <p14:nvContentPartPr>
              <p14:cNvPr id="225" name="墨迹 224"/>
              <p14:cNvContentPartPr/>
              <p14:nvPr/>
            </p14:nvContentPartPr>
            <p14:xfrm>
              <a:off x="4961466" y="6227751"/>
              <a:ext cx="93134" cy="114206"/>
            </p14:xfrm>
          </p:contentPart>
        </mc:Choice>
        <mc:Fallback xmlns="">
          <p:pic>
            <p:nvPicPr>
              <p:cNvPr id="225" name="墨迹 224"/>
            </p:nvPicPr>
            <p:blipFill>
              <a:blip r:embed="rId448"/>
            </p:blipFill>
            <p:spPr>
              <a:xfrm>
                <a:off x="4961466" y="6227751"/>
                <a:ext cx="93134" cy="114206"/>
              </a:xfrm>
              <a:prstGeom prst="rect"/>
            </p:spPr>
          </p:pic>
        </mc:Fallback>
      </mc:AlternateContent>
      <mc:AlternateContent xmlns:mc="http://schemas.openxmlformats.org/markup-compatibility/2006" xmlns:p14="http://schemas.microsoft.com/office/powerpoint/2010/main">
        <mc:Choice Requires="p14">
          <p:contentPart p14:bwMode="auto" r:id="rId449">
            <p14:nvContentPartPr>
              <p14:cNvPr id="226" name="墨迹 225"/>
              <p14:cNvContentPartPr/>
              <p14:nvPr/>
            </p14:nvContentPartPr>
            <p14:xfrm>
              <a:off x="5130800" y="6186863"/>
              <a:ext cx="138288" cy="16919"/>
            </p14:xfrm>
          </p:contentPart>
        </mc:Choice>
        <mc:Fallback xmlns="">
          <p:pic>
            <p:nvPicPr>
              <p:cNvPr id="226" name="墨迹 225"/>
            </p:nvPicPr>
            <p:blipFill>
              <a:blip r:embed="rId450"/>
            </p:blipFill>
            <p:spPr>
              <a:xfrm>
                <a:off x="5130800" y="6186863"/>
                <a:ext cx="138288" cy="16919"/>
              </a:xfrm>
              <a:prstGeom prst="rect"/>
            </p:spPr>
          </p:pic>
        </mc:Fallback>
      </mc:AlternateContent>
      <mc:AlternateContent xmlns:mc="http://schemas.openxmlformats.org/markup-compatibility/2006" xmlns:p14="http://schemas.microsoft.com/office/powerpoint/2010/main">
        <mc:Choice Requires="p14">
          <p:contentPart p14:bwMode="auto" r:id="rId451">
            <p14:nvContentPartPr>
              <p14:cNvPr id="227" name="墨迹 226"/>
              <p14:cNvContentPartPr/>
              <p14:nvPr/>
            </p14:nvContentPartPr>
            <p14:xfrm>
              <a:off x="5184422" y="6071247"/>
              <a:ext cx="25400" cy="270710"/>
            </p14:xfrm>
          </p:contentPart>
        </mc:Choice>
        <mc:Fallback xmlns="">
          <p:pic>
            <p:nvPicPr>
              <p:cNvPr id="227" name="墨迹 226"/>
            </p:nvPicPr>
            <p:blipFill>
              <a:blip r:embed="rId452"/>
            </p:blipFill>
            <p:spPr>
              <a:xfrm>
                <a:off x="5184422" y="6071247"/>
                <a:ext cx="25400" cy="270710"/>
              </a:xfrm>
              <a:prstGeom prst="rect"/>
            </p:spPr>
          </p:pic>
        </mc:Fallback>
      </mc:AlternateContent>
      <mc:AlternateContent xmlns:mc="http://schemas.openxmlformats.org/markup-compatibility/2006" xmlns:p14="http://schemas.microsoft.com/office/powerpoint/2010/main">
        <mc:Choice Requires="p14">
          <p:contentPart p14:bwMode="auto" r:id="rId453">
            <p14:nvContentPartPr>
              <p14:cNvPr id="228" name="墨迹 227"/>
              <p14:cNvContentPartPr/>
              <p14:nvPr/>
            </p14:nvContentPartPr>
            <p14:xfrm>
              <a:off x="5401733" y="6104733"/>
              <a:ext cx="95956" cy="182237"/>
            </p14:xfrm>
          </p:contentPart>
        </mc:Choice>
        <mc:Fallback xmlns="">
          <p:pic>
            <p:nvPicPr>
              <p:cNvPr id="228" name="墨迹 227"/>
            </p:nvPicPr>
            <p:blipFill>
              <a:blip r:embed="rId454"/>
            </p:blipFill>
            <p:spPr>
              <a:xfrm>
                <a:off x="5401733" y="6104733"/>
                <a:ext cx="95956" cy="182237"/>
              </a:xfrm>
              <a:prstGeom prst="rect"/>
            </p:spPr>
          </p:pic>
        </mc:Fallback>
      </mc:AlternateContent>
      <mc:AlternateContent xmlns:mc="http://schemas.openxmlformats.org/markup-compatibility/2006" xmlns:p14="http://schemas.microsoft.com/office/powerpoint/2010/main">
        <mc:Choice Requires="p14">
          <p:contentPart p14:bwMode="auto" r:id="rId455">
            <p14:nvContentPartPr>
              <p14:cNvPr id="229" name="墨迹 228"/>
              <p14:cNvContentPartPr/>
              <p14:nvPr/>
            </p14:nvContentPartPr>
            <p14:xfrm>
              <a:off x="5508977" y="6181223"/>
              <a:ext cx="81845" cy="129716"/>
            </p14:xfrm>
          </p:contentPart>
        </mc:Choice>
        <mc:Fallback xmlns="">
          <p:pic>
            <p:nvPicPr>
              <p:cNvPr id="229" name="墨迹 228"/>
            </p:nvPicPr>
            <p:blipFill>
              <a:blip r:embed="rId456"/>
            </p:blipFill>
            <p:spPr>
              <a:xfrm>
                <a:off x="5508977" y="6181223"/>
                <a:ext cx="81845" cy="129716"/>
              </a:xfrm>
              <a:prstGeom prst="rect"/>
            </p:spPr>
          </p:pic>
        </mc:Fallback>
      </mc:AlternateContent>
      <mc:AlternateContent xmlns:mc="http://schemas.openxmlformats.org/markup-compatibility/2006" xmlns:p14="http://schemas.microsoft.com/office/powerpoint/2010/main">
        <mc:Choice Requires="p14">
          <p:contentPart p14:bwMode="auto" r:id="rId457">
            <p14:nvContentPartPr>
              <p14:cNvPr id="230" name="墨迹 229"/>
              <p14:cNvContentPartPr/>
              <p14:nvPr/>
            </p14:nvContentPartPr>
            <p14:xfrm>
              <a:off x="5627511" y="6205192"/>
              <a:ext cx="149578" cy="26789"/>
            </p14:xfrm>
          </p:contentPart>
        </mc:Choice>
        <mc:Fallback xmlns="">
          <p:pic>
            <p:nvPicPr>
              <p:cNvPr id="230" name="墨迹 229"/>
            </p:nvPicPr>
            <p:blipFill>
              <a:blip r:embed="rId458"/>
            </p:blipFill>
            <p:spPr>
              <a:xfrm>
                <a:off x="5627511" y="6205192"/>
                <a:ext cx="149578" cy="26789"/>
              </a:xfrm>
              <a:prstGeom prst="rect"/>
            </p:spPr>
          </p:pic>
        </mc:Fallback>
      </mc:AlternateContent>
      <mc:AlternateContent xmlns:mc="http://schemas.openxmlformats.org/markup-compatibility/2006" xmlns:p14="http://schemas.microsoft.com/office/powerpoint/2010/main">
        <mc:Choice Requires="p14">
          <p:contentPart p14:bwMode="auto" r:id="rId459">
            <p14:nvContentPartPr>
              <p14:cNvPr id="231" name="墨迹 230"/>
              <p14:cNvContentPartPr/>
              <p14:nvPr/>
            </p14:nvContentPartPr>
            <p14:xfrm>
              <a:off x="5703711" y="6120595"/>
              <a:ext cx="36689" cy="241102"/>
            </p14:xfrm>
          </p:contentPart>
        </mc:Choice>
        <mc:Fallback xmlns="">
          <p:pic>
            <p:nvPicPr>
              <p:cNvPr id="231" name="墨迹 230"/>
            </p:nvPicPr>
            <p:blipFill>
              <a:blip r:embed="rId460"/>
            </p:blipFill>
            <p:spPr>
              <a:xfrm>
                <a:off x="5703711" y="6120595"/>
                <a:ext cx="36689" cy="241102"/>
              </a:xfrm>
              <a:prstGeom prst="rect"/>
            </p:spPr>
          </p:pic>
        </mc:Fallback>
      </mc:AlternateContent>
      <mc:AlternateContent xmlns:mc="http://schemas.openxmlformats.org/markup-compatibility/2006" xmlns:p14="http://schemas.microsoft.com/office/powerpoint/2010/main">
        <mc:Choice Requires="p14">
          <p:contentPart p14:bwMode="auto" r:id="rId461">
            <p14:nvContentPartPr>
              <p14:cNvPr id="232" name="墨迹 231"/>
              <p14:cNvContentPartPr/>
              <p14:nvPr/>
            </p14:nvContentPartPr>
            <p14:xfrm>
              <a:off x="5904265" y="6126764"/>
              <a:ext cx="234068" cy="189815"/>
            </p14:xfrm>
          </p:contentPart>
        </mc:Choice>
        <mc:Fallback xmlns="">
          <p:pic>
            <p:nvPicPr>
              <p:cNvPr id="232" name="墨迹 231"/>
            </p:nvPicPr>
            <p:blipFill>
              <a:blip r:embed="rId462"/>
            </p:blipFill>
            <p:spPr>
              <a:xfrm>
                <a:off x="5904265" y="6126764"/>
                <a:ext cx="234068" cy="189815"/>
              </a:xfrm>
              <a:prstGeom prst="rect"/>
            </p:spPr>
          </p:pic>
        </mc:Fallback>
      </mc:AlternateContent>
      <mc:AlternateContent xmlns:mc="http://schemas.openxmlformats.org/markup-compatibility/2006" xmlns:p14="http://schemas.microsoft.com/office/powerpoint/2010/main">
        <mc:Choice Requires="p14">
          <p:contentPart p14:bwMode="auto" r:id="rId463">
            <p14:nvContentPartPr>
              <p14:cNvPr id="233" name="墨迹 232"/>
              <p14:cNvContentPartPr/>
              <p14:nvPr/>
            </p14:nvContentPartPr>
            <p14:xfrm>
              <a:off x="6141155" y="6119185"/>
              <a:ext cx="95956" cy="139056"/>
            </p14:xfrm>
          </p:contentPart>
        </mc:Choice>
        <mc:Fallback xmlns="">
          <p:pic>
            <p:nvPicPr>
              <p:cNvPr id="233" name="墨迹 232"/>
            </p:nvPicPr>
            <p:blipFill>
              <a:blip r:embed="rId464"/>
            </p:blipFill>
            <p:spPr>
              <a:xfrm>
                <a:off x="6141155" y="6119185"/>
                <a:ext cx="95956" cy="139056"/>
              </a:xfrm>
              <a:prstGeom prst="rect"/>
            </p:spPr>
          </p:pic>
        </mc:Fallback>
      </mc:AlternateContent>
      <mc:AlternateContent xmlns:mc="http://schemas.openxmlformats.org/markup-compatibility/2006" xmlns:p14="http://schemas.microsoft.com/office/powerpoint/2010/main">
        <mc:Choice Requires="p14">
          <p:contentPart p14:bwMode="auto" r:id="rId465">
            <p14:nvContentPartPr>
              <p14:cNvPr id="234" name="墨迹 233"/>
              <p14:cNvContentPartPr/>
              <p14:nvPr/>
            </p14:nvContentPartPr>
            <p14:xfrm>
              <a:off x="6216650" y="6038642"/>
              <a:ext cx="273050" cy="313538"/>
            </p14:xfrm>
          </p:contentPart>
        </mc:Choice>
        <mc:Fallback xmlns="">
          <p:pic>
            <p:nvPicPr>
              <p:cNvPr id="234" name="墨迹 233"/>
            </p:nvPicPr>
            <p:blipFill>
              <a:blip r:embed="rId466"/>
            </p:blipFill>
            <p:spPr>
              <a:xfrm>
                <a:off x="6216650" y="6038642"/>
                <a:ext cx="273050" cy="313538"/>
              </a:xfrm>
              <a:prstGeom prst="rect"/>
            </p:spPr>
          </p:pic>
        </mc:Fallback>
      </mc:AlternateContent>
      <mc:AlternateContent xmlns:mc="http://schemas.openxmlformats.org/markup-compatibility/2006" xmlns:p14="http://schemas.microsoft.com/office/powerpoint/2010/main">
        <mc:Choice Requires="p14">
          <p:contentPart p14:bwMode="auto" r:id="rId467">
            <p14:nvContentPartPr>
              <p14:cNvPr id="235" name="墨迹 234"/>
              <p14:cNvContentPartPr/>
              <p14:nvPr/>
            </p14:nvContentPartPr>
            <p14:xfrm>
              <a:off x="6539088" y="6181223"/>
              <a:ext cx="194734" cy="22560"/>
            </p14:xfrm>
          </p:contentPart>
        </mc:Choice>
        <mc:Fallback xmlns="">
          <p:pic>
            <p:nvPicPr>
              <p:cNvPr id="235" name="墨迹 234"/>
            </p:nvPicPr>
            <p:blipFill>
              <a:blip r:embed="rId468"/>
            </p:blipFill>
            <p:spPr>
              <a:xfrm>
                <a:off x="6539088" y="6181223"/>
                <a:ext cx="194734" cy="22560"/>
              </a:xfrm>
              <a:prstGeom prst="rect"/>
            </p:spPr>
          </p:pic>
        </mc:Fallback>
      </mc:AlternateContent>
      <mc:AlternateContent xmlns:mc="http://schemas.openxmlformats.org/markup-compatibility/2006" xmlns:p14="http://schemas.microsoft.com/office/powerpoint/2010/main">
        <mc:Choice Requires="p14">
          <p:contentPart p14:bwMode="auto" r:id="rId469">
            <p14:nvContentPartPr>
              <p14:cNvPr id="236" name="墨迹 235"/>
              <p14:cNvContentPartPr/>
              <p14:nvPr/>
            </p14:nvContentPartPr>
            <p14:xfrm>
              <a:off x="6517922" y="6271460"/>
              <a:ext cx="215900" cy="28199"/>
            </p14:xfrm>
          </p:contentPart>
        </mc:Choice>
        <mc:Fallback xmlns="">
          <p:pic>
            <p:nvPicPr>
              <p:cNvPr id="236" name="墨迹 235"/>
            </p:nvPicPr>
            <p:blipFill>
              <a:blip r:embed="rId470"/>
            </p:blipFill>
            <p:spPr>
              <a:xfrm>
                <a:off x="6517922" y="6271460"/>
                <a:ext cx="215900" cy="28199"/>
              </a:xfrm>
              <a:prstGeom prst="rect"/>
            </p:spPr>
          </p:pic>
        </mc:Fallback>
      </mc:AlternateContent>
      <mc:AlternateContent xmlns:mc="http://schemas.openxmlformats.org/markup-compatibility/2006" xmlns:p14="http://schemas.microsoft.com/office/powerpoint/2010/main">
        <mc:Choice Requires="p14">
          <p:contentPart p14:bwMode="auto" r:id="rId471">
            <p14:nvContentPartPr>
              <p14:cNvPr id="237" name="墨迹 236"/>
              <p14:cNvContentPartPr/>
              <p14:nvPr/>
            </p14:nvContentPartPr>
            <p14:xfrm>
              <a:off x="5561718" y="6289789"/>
              <a:ext cx="153282" cy="21149"/>
            </p14:xfrm>
          </p:contentPart>
        </mc:Choice>
        <mc:Fallback xmlns="">
          <p:pic>
            <p:nvPicPr>
              <p:cNvPr id="237" name="墨迹 236"/>
            </p:nvPicPr>
            <p:blipFill>
              <a:blip r:embed="rId472"/>
            </p:blipFill>
            <p:spPr>
              <a:xfrm>
                <a:off x="5561718" y="6289789"/>
                <a:ext cx="153282" cy="21149"/>
              </a:xfrm>
              <a:prstGeom prst="rect"/>
            </p:spPr>
          </p:pic>
        </mc:Fallback>
      </mc:AlternateContent>
      <mc:AlternateContent xmlns:mc="http://schemas.openxmlformats.org/markup-compatibility/2006" xmlns:p14="http://schemas.microsoft.com/office/powerpoint/2010/main">
        <mc:Choice Requires="p14">
          <p:contentPart p14:bwMode="auto" r:id="rId473">
            <p14:nvContentPartPr>
              <p14:cNvPr id="238" name="墨迹 237"/>
              <p14:cNvContentPartPr/>
              <p14:nvPr/>
            </p14:nvContentPartPr>
            <p14:xfrm>
              <a:off x="6914444" y="6074067"/>
              <a:ext cx="211666" cy="293270"/>
            </p14:xfrm>
          </p:contentPart>
        </mc:Choice>
        <mc:Fallback xmlns="">
          <p:pic>
            <p:nvPicPr>
              <p:cNvPr id="238" name="墨迹 237"/>
            </p:nvPicPr>
            <p:blipFill>
              <a:blip r:embed="rId474"/>
            </p:blipFill>
            <p:spPr>
              <a:xfrm>
                <a:off x="6914444" y="6074067"/>
                <a:ext cx="211666" cy="293270"/>
              </a:xfrm>
              <a:prstGeom prst="rect"/>
            </p:spPr>
          </p:pic>
        </mc:Fallback>
      </mc:AlternateContent>
      <mc:AlternateContent xmlns:mc="http://schemas.openxmlformats.org/markup-compatibility/2006" xmlns:p14="http://schemas.microsoft.com/office/powerpoint/2010/main">
        <mc:Choice Requires="p14">
          <p:contentPart p14:bwMode="auto" r:id="rId475">
            <p14:nvContentPartPr>
              <p14:cNvPr id="239" name="墨迹 238"/>
              <p14:cNvContentPartPr/>
              <p14:nvPr/>
            </p14:nvContentPartPr>
            <p14:xfrm>
              <a:off x="7162800" y="6102266"/>
              <a:ext cx="124177" cy="200742"/>
            </p14:xfrm>
          </p:contentPart>
        </mc:Choice>
        <mc:Fallback xmlns="">
          <p:pic>
            <p:nvPicPr>
              <p:cNvPr id="239" name="墨迹 238"/>
            </p:nvPicPr>
            <p:blipFill>
              <a:blip r:embed="rId476"/>
            </p:blipFill>
            <p:spPr>
              <a:xfrm>
                <a:off x="7162800" y="6102266"/>
                <a:ext cx="124177" cy="200742"/>
              </a:xfrm>
              <a:prstGeom prst="rect"/>
            </p:spPr>
          </p:pic>
        </mc:Fallback>
      </mc:AlternateContent>
      <mc:AlternateContent xmlns:mc="http://schemas.openxmlformats.org/markup-compatibility/2006" xmlns:p14="http://schemas.microsoft.com/office/powerpoint/2010/main">
        <mc:Choice Requires="p14">
          <p:contentPart p14:bwMode="auto" r:id="rId477">
            <p14:nvContentPartPr>
              <p14:cNvPr id="240" name="墨迹 239"/>
              <p14:cNvContentPartPr/>
              <p14:nvPr/>
            </p14:nvContentPartPr>
            <p14:xfrm>
              <a:off x="7236177" y="6157254"/>
              <a:ext cx="254000" cy="190343"/>
            </p14:xfrm>
          </p:contentPart>
        </mc:Choice>
        <mc:Fallback xmlns="">
          <p:pic>
            <p:nvPicPr>
              <p:cNvPr id="240" name="墨迹 239"/>
            </p:nvPicPr>
            <p:blipFill>
              <a:blip r:embed="rId478"/>
            </p:blipFill>
            <p:spPr>
              <a:xfrm>
                <a:off x="7236177" y="6157254"/>
                <a:ext cx="254000" cy="190343"/>
              </a:xfrm>
              <a:prstGeom prst="rect"/>
            </p:spPr>
          </p:pic>
        </mc:Fallback>
      </mc:AlternateContent>
      <mc:AlternateContent xmlns:mc="http://schemas.openxmlformats.org/markup-compatibility/2006" xmlns:p14="http://schemas.microsoft.com/office/powerpoint/2010/main">
        <mc:Choice Requires="p14">
          <p:contentPart p14:bwMode="auto" r:id="rId479">
            <p14:nvContentPartPr>
              <p14:cNvPr id="241" name="墨迹 240"/>
              <p14:cNvContentPartPr/>
              <p14:nvPr/>
            </p14:nvContentPartPr>
            <p14:xfrm>
              <a:off x="7433733" y="6034588"/>
              <a:ext cx="203200" cy="631658"/>
            </p14:xfrm>
          </p:contentPart>
        </mc:Choice>
        <mc:Fallback xmlns="">
          <p:pic>
            <p:nvPicPr>
              <p:cNvPr id="241" name="墨迹 240"/>
            </p:nvPicPr>
            <p:blipFill>
              <a:blip r:embed="rId480"/>
            </p:blipFill>
            <p:spPr>
              <a:xfrm>
                <a:off x="7433733" y="6034588"/>
                <a:ext cx="203200" cy="631658"/>
              </a:xfrm>
              <a:prstGeom prst="rect"/>
            </p:spPr>
          </p:pic>
        </mc:Fallback>
      </mc:AlternateContent>
      <mc:AlternateContent xmlns:mc="http://schemas.openxmlformats.org/markup-compatibility/2006" xmlns:p14="http://schemas.microsoft.com/office/powerpoint/2010/main">
        <mc:Choice Requires="p14">
          <p:contentPart p14:bwMode="auto" r:id="rId481">
            <p14:nvContentPartPr>
              <p14:cNvPr id="242" name="墨迹 241"/>
              <p14:cNvContentPartPr/>
              <p14:nvPr/>
            </p14:nvContentPartPr>
            <p14:xfrm>
              <a:off x="6775273" y="6076887"/>
              <a:ext cx="153282" cy="227002"/>
            </p14:xfrm>
          </p:contentPart>
        </mc:Choice>
        <mc:Fallback xmlns="">
          <p:pic>
            <p:nvPicPr>
              <p:cNvPr id="242" name="墨迹 241"/>
            </p:nvPicPr>
            <p:blipFill>
              <a:blip r:embed="rId482"/>
            </p:blipFill>
            <p:spPr>
              <a:xfrm>
                <a:off x="6775273" y="6076887"/>
                <a:ext cx="153282" cy="227002"/>
              </a:xfrm>
              <a:prstGeom prst="rect"/>
            </p:spPr>
          </p:pic>
        </mc:Fallback>
      </mc:AlternateContent>
      <mc:AlternateContent xmlns:mc="http://schemas.openxmlformats.org/markup-compatibility/2006" xmlns:p14="http://schemas.microsoft.com/office/powerpoint/2010/main">
        <mc:Choice Requires="p14">
          <p:contentPart p14:bwMode="auto" r:id="rId483">
            <p14:nvContentPartPr>
              <p14:cNvPr id="243" name="墨迹 242"/>
              <p14:cNvContentPartPr/>
              <p14:nvPr/>
            </p14:nvContentPartPr>
            <p14:xfrm>
              <a:off x="6787444" y="6104381"/>
              <a:ext cx="155222" cy="415230"/>
            </p14:xfrm>
          </p:contentPart>
        </mc:Choice>
        <mc:Fallback xmlns="">
          <p:pic>
            <p:nvPicPr>
              <p:cNvPr id="243" name="墨迹 242"/>
            </p:nvPicPr>
            <p:blipFill>
              <a:blip r:embed="rId484"/>
            </p:blipFill>
            <p:spPr>
              <a:xfrm>
                <a:off x="6787444" y="6104381"/>
                <a:ext cx="155222" cy="415230"/>
              </a:xfrm>
              <a:prstGeom prst="rect"/>
            </p:spPr>
          </p:pic>
        </mc:Fallback>
      </mc:AlternateContent>
    </p:spTree>
    <p:extLst>
      <p:ext uri="{BB962C8B-B14F-4D97-AF65-F5344CB8AC3E}">
        <p14:creationId xmlns:p14="http://schemas.microsoft.com/office/powerpoint/2010/main" val="4239374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7892" y="321316"/>
            <a:ext cx="11654075" cy="1009650"/>
          </a:xfrm>
          <a:prstGeom prst="rect">
            <a:avLst/>
          </a:prstGeom>
        </p:spPr>
        <p:txBody>
          <a:bodyPr wrap="square" lIns="121898" tIns="60948" rIns="121898" bIns="60948">
            <a:spAutoFit/>
          </a:bodyPr>
          <a:lstStyle/>
          <a:p>
            <a:pPr algn="l" defTabSz="914400">
              <a:lnSpc>
                <a:spcPct val="100000"/>
              </a:lnSpc>
              <a:buClrTx/>
              <a:buSzTx/>
              <a:buFontTx/>
            </a:pPr>
            <a:r>
              <a:rPr lang="zh-CN" altLang="en-US" sz="2400" b="1">
                <a:solidFill>
                  <a:srgbClr val="C00000"/>
                </a:solidFill>
                <a:effectLst>
                  <a:outerShdw blurRad="38100" dist="38100" dir="2700000" algn="tl">
                    <a:srgbClr val="000000">
                      <a:alpha val="43137"/>
                    </a:srgbClr>
                  </a:outerShdw>
                </a:effectLst>
              </a:rPr>
              <a:t>四、铁盐、亚铁盐的性质</a:t>
            </a:r>
          </a:p>
          <a:p>
            <a:pPr algn="just" defTabSz="0">
              <a:lnSpc>
                <a:spcPct val="13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1</a:t>
            </a:r>
            <a:r>
              <a:rPr lang="en-US" altLang="zh-CN" sz="2600" kern="100" dirty="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亚铁盐</a:t>
            </a:r>
            <a:endParaRPr lang="zh-CN" altLang="zh-CN" sz="1050" kern="100" dirty="0">
              <a:effectLst/>
              <a:latin typeface="宋体" panose="02010600030101010101" pitchFamily="2" charset="-122"/>
              <a:cs typeface="Courier New" panose="02070309020205020404"/>
            </a:endParaRPr>
          </a:p>
        </p:txBody>
      </p:sp>
      <p:graphicFrame>
        <p:nvGraphicFramePr>
          <p:cNvPr id="7" name="对象 6"/>
          <p:cNvGraphicFramePr>
            <a:graphicFrameLocks noChangeAspect="1"/>
          </p:cNvGraphicFramePr>
          <p:nvPr/>
        </p:nvGraphicFramePr>
        <p:xfrm>
          <a:off x="415762" y="1330963"/>
          <a:ext cx="11360785" cy="2941320"/>
        </p:xfrm>
        <a:graphic>
          <a:graphicData uri="http://schemas.openxmlformats.org/presentationml/2006/ole">
            <mc:AlternateContent xmlns:mc="http://schemas.openxmlformats.org/markup-compatibility/2006">
              <mc:Choice xmlns:v="urn:schemas-microsoft-com:vml" Requires="v">
                <p:oleObj spid="_x0000_s6146" name="Document" r:id="rId3" imgW="11493500" imgH="2978150" progId="Word.Document.8">
                  <p:embed/>
                </p:oleObj>
              </mc:Choice>
              <mc:Fallback>
                <p:oleObj name="Document" r:id="rId3" imgW="11493500" imgH="2978150" progId="Word.Document.8">
                  <p:embed/>
                  <p:pic>
                    <p:nvPicPr>
                      <p:cNvPr id="7" name="对象 6"/>
                      <p:cNvPicPr/>
                      <p:nvPr/>
                    </p:nvPicPr>
                    <p:blipFill>
                      <a:blip r:embed="rId4"/>
                      <a:stretch>
                        <a:fillRect/>
                      </a:stretch>
                    </p:blipFill>
                    <p:spPr>
                      <a:xfrm>
                        <a:off x="415762" y="1330963"/>
                        <a:ext cx="11360785" cy="2941320"/>
                      </a:xfrm>
                      <a:prstGeom prst="rect">
                        <a:avLst/>
                      </a:prstGeom>
                    </p:spPr>
                  </p:pic>
                </p:oleObj>
              </mc:Fallback>
            </mc:AlternateContent>
          </a:graphicData>
        </a:graphic>
      </p:graphicFrame>
      <p:sp>
        <p:nvSpPr>
          <p:cNvPr id="8" name="矩形 7"/>
          <p:cNvSpPr/>
          <p:nvPr/>
        </p:nvSpPr>
        <p:spPr>
          <a:xfrm>
            <a:off x="8349764" y="1953404"/>
            <a:ext cx="851515" cy="492443"/>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氧化</a:t>
            </a:r>
            <a:endParaRPr lang="zh-CN" altLang="en-US" sz="2600" dirty="0"/>
          </a:p>
        </p:txBody>
      </p:sp>
      <p:sp>
        <p:nvSpPr>
          <p:cNvPr id="9" name="矩形 8"/>
          <p:cNvSpPr/>
          <p:nvPr/>
        </p:nvSpPr>
        <p:spPr>
          <a:xfrm>
            <a:off x="10403132" y="1953392"/>
            <a:ext cx="851515"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还原</a:t>
            </a:r>
            <a:endParaRPr lang="zh-CN" altLang="en-US" sz="2600" dirty="0"/>
          </a:p>
        </p:txBody>
      </p:sp>
      <p:sp>
        <p:nvSpPr>
          <p:cNvPr id="10" name="矩形 9"/>
          <p:cNvSpPr/>
          <p:nvPr/>
        </p:nvSpPr>
        <p:spPr>
          <a:xfrm>
            <a:off x="1493783" y="2529468"/>
            <a:ext cx="851515"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还原</a:t>
            </a:r>
            <a:endParaRPr lang="zh-CN" altLang="en-US" sz="2600" dirty="0"/>
          </a:p>
        </p:txBody>
      </p:sp>
      <p:sp>
        <p:nvSpPr>
          <p:cNvPr id="11" name="矩形 10"/>
          <p:cNvSpPr/>
          <p:nvPr/>
        </p:nvSpPr>
        <p:spPr>
          <a:xfrm>
            <a:off x="9984409" y="2446124"/>
            <a:ext cx="851515" cy="492443"/>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还原</a:t>
            </a:r>
            <a:endParaRPr lang="zh-CN" altLang="en-US" sz="2600" dirty="0"/>
          </a:p>
        </p:txBody>
      </p:sp>
      <p:sp>
        <p:nvSpPr>
          <p:cNvPr id="12" name="矩形 11"/>
          <p:cNvSpPr/>
          <p:nvPr/>
        </p:nvSpPr>
        <p:spPr>
          <a:xfrm>
            <a:off x="6707590" y="3068488"/>
            <a:ext cx="5484515" cy="492443"/>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graphicFrame>
        <p:nvGraphicFramePr>
          <p:cNvPr id="13" name="对象 12"/>
          <p:cNvGraphicFramePr>
            <a:graphicFrameLocks noChangeAspect="1"/>
          </p:cNvGraphicFramePr>
          <p:nvPr/>
        </p:nvGraphicFramePr>
        <p:xfrm>
          <a:off x="4807088" y="4173531"/>
          <a:ext cx="11353800" cy="585788"/>
        </p:xfrm>
        <a:graphic>
          <a:graphicData uri="http://schemas.openxmlformats.org/presentationml/2006/ole">
            <mc:AlternateContent xmlns:mc="http://schemas.openxmlformats.org/markup-compatibility/2006">
              <mc:Choice xmlns:v="urn:schemas-microsoft-com:vml" Requires="v">
                <p:oleObj spid="_x0000_s6147" name="Document" r:id="rId3" imgW="11505565" imgH="596900" progId="Word.Document.8">
                  <p:embed/>
                </p:oleObj>
              </mc:Choice>
              <mc:Fallback>
                <p:oleObj name="Document" r:id="rId3" imgW="11505565" imgH="596900" progId="Word.Document.8">
                  <p:embed/>
                  <p:pic>
                    <p:nvPicPr>
                      <p:cNvPr id="13" name="对象 12"/>
                      <p:cNvPicPr/>
                      <p:nvPr/>
                    </p:nvPicPr>
                    <p:blipFill>
                      <a:blip r:embed="rId5"/>
                      <a:stretch>
                        <a:fillRect/>
                      </a:stretch>
                    </p:blipFill>
                    <p:spPr>
                      <a:xfrm>
                        <a:off x="4807088" y="4173531"/>
                        <a:ext cx="11353800" cy="585788"/>
                      </a:xfrm>
                      <a:prstGeom prst="rect">
                        <a:avLst/>
                      </a:prstGeom>
                    </p:spPr>
                  </p:pic>
                </p:oleObj>
              </mc:Fallback>
            </mc:AlternateContent>
          </a:graphicData>
        </a:graphic>
      </p:graphicFrame>
      <p:sp>
        <p:nvSpPr>
          <p:cNvPr id="14" name="矩形 13"/>
          <p:cNvSpPr/>
          <p:nvPr/>
        </p:nvSpPr>
        <p:spPr>
          <a:xfrm>
            <a:off x="260418" y="4302314"/>
            <a:ext cx="11654075" cy="1848559"/>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可发生水解反应</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是弱碱，含</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的盐</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如硫酸亚铁</a:t>
            </a:r>
            <a:r>
              <a:rPr lang="en-US" altLang="zh-CN" sz="2600" kern="100" dirty="0">
                <a:latin typeface="Times New Roman" panose="02020603050405020304"/>
                <a:ea typeface="微软雅黑" panose="020B0503020204020204" charset="-122"/>
                <a:cs typeface="Courier New" panose="02070309020205020404"/>
              </a:rPr>
              <a:t>)</a:t>
            </a:r>
            <a:r>
              <a:rPr lang="zh-CN" altLang="zh-CN" sz="2600" kern="100" dirty="0">
                <a:latin typeface="Times New Roman" panose="02020603050405020304"/>
                <a:ea typeface="微软雅黑" panose="020B0503020204020204" charset="-122"/>
                <a:cs typeface="Times New Roman" panose="02020603050405020304"/>
              </a:rPr>
              <a:t>溶液呈酸性。配制硫酸亚铁溶液时常加少量硫酸抑制</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的水解，加少量铁屑防止</a:t>
            </a:r>
            <a:r>
              <a:rPr lang="en-US" altLang="zh-CN" sz="2600" kern="100" dirty="0">
                <a:latin typeface="Times New Roman" panose="02020603050405020304"/>
                <a:ea typeface="微软雅黑" panose="020B0503020204020204" charset="-122"/>
                <a:cs typeface="Courier New" panose="02070309020205020404"/>
              </a:rPr>
              <a:t>Fe</a:t>
            </a:r>
            <a:r>
              <a:rPr lang="en-US" altLang="zh-CN" sz="2600" kern="100" baseline="30000" dirty="0">
                <a:latin typeface="Times New Roman" panose="02020603050405020304"/>
                <a:ea typeface="微软雅黑" panose="020B0503020204020204" charset="-122"/>
                <a:cs typeface="Courier New" panose="02070309020205020404"/>
              </a:rPr>
              <a:t>2</a:t>
            </a:r>
            <a:r>
              <a:rPr lang="zh-CN" altLang="zh-CN" sz="2600" kern="100" baseline="30000" dirty="0">
                <a:latin typeface="Times New Roman" panose="02020603050405020304"/>
                <a:ea typeface="微软雅黑" panose="020B0503020204020204" charset="-122"/>
                <a:cs typeface="Times New Roman" panose="02020603050405020304"/>
              </a:rPr>
              <a:t>＋</a:t>
            </a:r>
            <a:r>
              <a:rPr lang="zh-CN" altLang="zh-CN" sz="2600" kern="100" dirty="0">
                <a:latin typeface="Times New Roman" panose="02020603050405020304"/>
                <a:ea typeface="微软雅黑" panose="020B0503020204020204" charset="-122"/>
                <a:cs typeface="Times New Roman" panose="02020603050405020304"/>
              </a:rPr>
              <a:t>被氧化。</a:t>
            </a:r>
            <a:endParaRPr lang="zh-CN" altLang="zh-CN" sz="1050" kern="100" dirty="0">
              <a:effectLst/>
              <a:latin typeface="宋体" panose="02010600030101010101" pitchFamily="2" charset="-122"/>
              <a:cs typeface="Courier New" panose="02070309020205020404"/>
            </a:endParaRPr>
          </a:p>
        </p:txBody>
      </p:sp>
      <p:sp>
        <p:nvSpPr>
          <p:cNvPr id="15" name="文本框 14"/>
          <p:cNvSpPr txBox="1"/>
          <p:nvPr/>
        </p:nvSpPr>
        <p:spPr>
          <a:xfrm>
            <a:off x="4806950" y="624205"/>
            <a:ext cx="6917055" cy="706755"/>
          </a:xfrm>
          <a:prstGeom prst="rect">
            <a:avLst/>
          </a:prstGeom>
        </p:spPr>
        <p:txBody>
          <a:bodyPr wrap="square">
            <a:spAutoFit/>
          </a:bodyPr>
          <a:lstStyle/>
          <a:p>
            <a:r>
              <a:rPr lang="en-US" altLang="zh-CN" sz="2000" b="1">
                <a:solidFill>
                  <a:srgbClr val="0D0D0D"/>
                </a:solidFill>
                <a:latin typeface="Times New Roman" panose="02020603050405020304"/>
                <a:ea typeface="DroidSerif-Regular"/>
                <a:cs typeface="Times New Roman" panose="02020603050405020304"/>
              </a:rPr>
              <a:t>FeCl</a:t>
            </a:r>
            <a:r>
              <a:rPr lang="en-US" altLang="zh-CN" sz="2000" b="1" baseline="-25000">
                <a:solidFill>
                  <a:srgbClr val="0D0D0D"/>
                </a:solidFill>
                <a:latin typeface="Times New Roman" panose="02020603050405020304"/>
                <a:ea typeface="DroidSerif-Regular"/>
                <a:cs typeface="Times New Roman" panose="02020603050405020304"/>
              </a:rPr>
              <a:t>2</a:t>
            </a:r>
            <a:r>
              <a:rPr lang="zh-CN" altLang="en-US" sz="2000" b="1">
                <a:solidFill>
                  <a:srgbClr val="0D0D0D"/>
                </a:solidFill>
                <a:latin typeface="Times New Roman" panose="02020603050405020304"/>
                <a:ea typeface="微软雅黑" panose="020B0503020204020204" charset="-122"/>
                <a:cs typeface="Times New Roman" panose="02020603050405020304"/>
              </a:rPr>
              <a:t>：加入少量铁屑以防氧化；滴入少量盐酸，防水解 </a:t>
            </a:r>
          </a:p>
          <a:p>
            <a:endParaRPr lang="zh-CN" altLang="en-US" sz="2000" b="1">
              <a:solidFill>
                <a:srgbClr val="0D0D0D"/>
              </a:solidFill>
              <a:latin typeface="Times New Roman" panose="02020603050405020304"/>
              <a:ea typeface="微软雅黑" panose="020B0503020204020204" charset="-122"/>
              <a:cs typeface="Times New Roman" panose="02020603050405020304"/>
            </a:endParaRPr>
          </a:p>
        </p:txBody>
      </p:sp>
    </p:spTree>
    <p:extLst>
      <p:ext uri="{BB962C8B-B14F-4D97-AF65-F5344CB8AC3E}">
        <p14:creationId xmlns:p14="http://schemas.microsoft.com/office/powerpoint/2010/main" val="16177400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3925" y="867643"/>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a:latin typeface="Arial" panose="020B0604020202020204" pitchFamily="34" charset="0"/>
                <a:ea typeface="黑体" panose="02010609060101010101" charset="-122"/>
                <a:cs typeface="Courier New" panose="02070309020205020404"/>
              </a:rPr>
              <a:t>2</a:t>
            </a:r>
            <a:r>
              <a:rPr lang="en-US" altLang="zh-CN" sz="2600" kern="10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铁盐</a:t>
            </a:r>
            <a:endParaRPr lang="zh-CN" altLang="zh-CN" sz="1050" kern="100" dirty="0">
              <a:effectLst/>
              <a:latin typeface="宋体" panose="02010600030101010101" pitchFamily="2" charset="-122"/>
              <a:cs typeface="Courier New" panose="02070309020205020404"/>
            </a:endParaRPr>
          </a:p>
        </p:txBody>
      </p:sp>
      <p:graphicFrame>
        <p:nvGraphicFramePr>
          <p:cNvPr id="2" name="对象 1"/>
          <p:cNvGraphicFramePr>
            <a:graphicFrameLocks noChangeAspect="1"/>
          </p:cNvGraphicFramePr>
          <p:nvPr/>
        </p:nvGraphicFramePr>
        <p:xfrm>
          <a:off x="536076" y="1520482"/>
          <a:ext cx="11360785" cy="3705860"/>
        </p:xfrm>
        <a:graphic>
          <a:graphicData uri="http://schemas.openxmlformats.org/presentationml/2006/ole">
            <mc:AlternateContent xmlns:mc="http://schemas.openxmlformats.org/markup-compatibility/2006">
              <mc:Choice xmlns:v="urn:schemas-microsoft-com:vml" Requires="v">
                <p:oleObj spid="_x0000_s7170" name="Document" r:id="rId3" imgW="11493500" imgH="3759200" progId="Word.Document.8">
                  <p:embed/>
                </p:oleObj>
              </mc:Choice>
              <mc:Fallback>
                <p:oleObj name="Document" r:id="rId3" imgW="11493500" imgH="3759200" progId="Word.Document.8">
                  <p:embed/>
                  <p:pic>
                    <p:nvPicPr>
                      <p:cNvPr id="2" name="对象 1"/>
                      <p:cNvPicPr/>
                      <p:nvPr/>
                    </p:nvPicPr>
                    <p:blipFill>
                      <a:blip r:embed="rId4"/>
                      <a:stretch>
                        <a:fillRect/>
                      </a:stretch>
                    </p:blipFill>
                    <p:spPr>
                      <a:xfrm>
                        <a:off x="536076" y="1520482"/>
                        <a:ext cx="11360785" cy="3705860"/>
                      </a:xfrm>
                      <a:prstGeom prst="rect">
                        <a:avLst/>
                      </a:prstGeom>
                    </p:spPr>
                  </p:pic>
                </p:oleObj>
              </mc:Fallback>
            </mc:AlternateContent>
          </a:graphicData>
        </a:graphic>
      </p:graphicFrame>
      <p:sp>
        <p:nvSpPr>
          <p:cNvPr id="4" name="矩形 3"/>
          <p:cNvSpPr/>
          <p:nvPr/>
        </p:nvSpPr>
        <p:spPr>
          <a:xfrm>
            <a:off x="5062995" y="1522362"/>
            <a:ext cx="843280" cy="491490"/>
          </a:xfrm>
          <a:prstGeom prst="rect">
            <a:avLst/>
          </a:prstGeom>
        </p:spPr>
        <p:txBody>
          <a:bodyPr wrap="none">
            <a:spAutoFit/>
          </a:bodyPr>
          <a:lstStyle/>
          <a:p>
            <a:r>
              <a:rPr lang="zh-CN" altLang="zh-CN" sz="2600" dirty="0">
                <a:solidFill>
                  <a:srgbClr val="C00000"/>
                </a:solidFill>
                <a:latin typeface="Times New Roman" panose="02020603050405020304"/>
                <a:ea typeface="微软雅黑" panose="020B0503020204020204" charset="-122"/>
                <a:cs typeface="Times New Roman" panose="02020603050405020304"/>
              </a:rPr>
              <a:t>棕黄</a:t>
            </a:r>
            <a:endParaRPr lang="zh-CN" altLang="en-US" sz="2600" dirty="0"/>
          </a:p>
        </p:txBody>
      </p:sp>
      <p:sp>
        <p:nvSpPr>
          <p:cNvPr id="6" name="矩形 5"/>
          <p:cNvSpPr/>
          <p:nvPr/>
        </p:nvSpPr>
        <p:spPr>
          <a:xfrm>
            <a:off x="5215395" y="2084987"/>
            <a:ext cx="3015615" cy="491490"/>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2Fe</a:t>
            </a:r>
            <a:r>
              <a:rPr lang="en-US" altLang="zh-CN" sz="2600" baseline="3000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Fe</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=3Fe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7" name="矩形 6"/>
          <p:cNvSpPr/>
          <p:nvPr/>
        </p:nvSpPr>
        <p:spPr>
          <a:xfrm>
            <a:off x="1631663" y="2708007"/>
            <a:ext cx="4108450"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Cu</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Cu</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8" name="矩形 7"/>
          <p:cNvSpPr/>
          <p:nvPr/>
        </p:nvSpPr>
        <p:spPr>
          <a:xfrm>
            <a:off x="5519631" y="3296597"/>
            <a:ext cx="1724660" cy="491490"/>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KSCN</a:t>
            </a:r>
            <a:r>
              <a:rPr lang="zh-CN" altLang="zh-CN" sz="2600" dirty="0">
                <a:solidFill>
                  <a:srgbClr val="C00000"/>
                </a:solidFill>
                <a:latin typeface="Times New Roman" panose="02020603050405020304"/>
                <a:ea typeface="微软雅黑" panose="020B0503020204020204" charset="-122"/>
                <a:cs typeface="Times New Roman" panose="02020603050405020304"/>
              </a:rPr>
              <a:t>溶液</a:t>
            </a:r>
            <a:endParaRPr lang="zh-CN" altLang="en-US" sz="2600" dirty="0"/>
          </a:p>
        </p:txBody>
      </p:sp>
      <p:sp>
        <p:nvSpPr>
          <p:cNvPr id="9" name="文本框 8"/>
          <p:cNvSpPr txBox="1"/>
          <p:nvPr/>
        </p:nvSpPr>
        <p:spPr>
          <a:xfrm>
            <a:off x="5519420" y="767080"/>
            <a:ext cx="6096000" cy="398780"/>
          </a:xfrm>
          <a:prstGeom prst="rect">
            <a:avLst/>
          </a:prstGeom>
          <a:noFill/>
        </p:spPr>
        <p:txBody>
          <a:bodyPr wrap="square" rtlCol="0" anchor="t">
            <a:spAutoFit/>
          </a:bodyPr>
          <a:lstStyle/>
          <a:p>
            <a:r>
              <a:rPr lang="en-US" altLang="zh-CN" sz="2000" b="1">
                <a:solidFill>
                  <a:srgbClr val="0D0D0D"/>
                </a:solidFill>
                <a:latin typeface="Times New Roman" panose="02020603050405020304"/>
                <a:ea typeface="DroidSerif-Regular"/>
                <a:cs typeface="Times New Roman" panose="02020603050405020304"/>
                <a:sym typeface="+mn-ea"/>
              </a:rPr>
              <a:t>FeCl</a:t>
            </a:r>
            <a:r>
              <a:rPr lang="en-US" altLang="zh-CN" sz="2000" b="1" baseline="-25000">
                <a:solidFill>
                  <a:srgbClr val="0D0D0D"/>
                </a:solidFill>
                <a:latin typeface="Times New Roman" panose="02020603050405020304"/>
                <a:ea typeface="DroidSerif-Regular"/>
                <a:cs typeface="Times New Roman" panose="02020603050405020304"/>
                <a:sym typeface="+mn-ea"/>
              </a:rPr>
              <a:t>3</a:t>
            </a:r>
            <a:r>
              <a:rPr lang="zh-CN" altLang="en-US" sz="2000" b="1">
                <a:solidFill>
                  <a:srgbClr val="0D0D0D"/>
                </a:solidFill>
                <a:latin typeface="Times New Roman" panose="02020603050405020304"/>
                <a:ea typeface="微软雅黑" panose="020B0503020204020204" charset="-122"/>
                <a:cs typeface="Times New Roman" panose="02020603050405020304"/>
                <a:sym typeface="+mn-ea"/>
              </a:rPr>
              <a:t>：加入盐酸，以防止</a:t>
            </a:r>
            <a:r>
              <a:rPr lang="en-US" altLang="zh-CN" sz="2000" b="1">
                <a:solidFill>
                  <a:srgbClr val="0D0D0D"/>
                </a:solidFill>
                <a:latin typeface="Times New Roman" panose="02020603050405020304"/>
                <a:ea typeface="DroidSerif-Regular"/>
                <a:cs typeface="Times New Roman" panose="02020603050405020304"/>
                <a:sym typeface="+mn-ea"/>
              </a:rPr>
              <a:t>Fe</a:t>
            </a:r>
            <a:r>
              <a:rPr lang="en-US" altLang="zh-CN" sz="2000" b="1" baseline="30000">
                <a:solidFill>
                  <a:srgbClr val="0D0D0D"/>
                </a:solidFill>
                <a:latin typeface="Times New Roman" panose="02020603050405020304"/>
                <a:ea typeface="DroidSerif-Regular"/>
                <a:cs typeface="Times New Roman" panose="02020603050405020304"/>
                <a:sym typeface="+mn-ea"/>
              </a:rPr>
              <a:t>3+</a:t>
            </a:r>
            <a:r>
              <a:rPr lang="zh-CN" altLang="en-US" sz="2000" b="1">
                <a:solidFill>
                  <a:srgbClr val="0D0D0D"/>
                </a:solidFill>
                <a:latin typeface="Times New Roman" panose="02020603050405020304"/>
                <a:ea typeface="微软雅黑" panose="020B0503020204020204" charset="-122"/>
                <a:cs typeface="Times New Roman" panose="02020603050405020304"/>
                <a:sym typeface="+mn-ea"/>
              </a:rPr>
              <a:t>水解</a:t>
            </a:r>
          </a:p>
        </p:txBody>
      </p:sp>
    </p:spTree>
    <p:extLst>
      <p:ext uri="{BB962C8B-B14F-4D97-AF65-F5344CB8AC3E}">
        <p14:creationId xmlns:p14="http://schemas.microsoft.com/office/powerpoint/2010/main" val="221647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89255" y="690880"/>
            <a:ext cx="11219180" cy="31210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zh-CN" altLang="zh-CN" sz="2600" b="1" kern="100" smtClean="0">
                <a:latin typeface="Times New Roman" panose="02020603050405020304"/>
                <a:cs typeface="Times New Roman" panose="02020603050405020304"/>
              </a:rPr>
              <a:t>怎样</a:t>
            </a:r>
            <a:r>
              <a:rPr lang="zh-CN" altLang="zh-CN" sz="2600" b="1" kern="100" dirty="0">
                <a:latin typeface="Times New Roman" panose="02020603050405020304"/>
                <a:cs typeface="Times New Roman" panose="02020603050405020304"/>
              </a:rPr>
              <a:t>除去</a:t>
            </a:r>
            <a:r>
              <a:rPr lang="en-US" altLang="zh-CN" sz="2600" b="1" kern="100" dirty="0">
                <a:latin typeface="Times New Roman" panose="02020603050405020304"/>
                <a:cs typeface="Courier New" panose="02070309020205020404"/>
              </a:rPr>
              <a:t>Zn</a:t>
            </a:r>
            <a:r>
              <a:rPr lang="en-US" altLang="zh-CN" sz="2600" b="1" kern="100" baseline="30000" dirty="0">
                <a:latin typeface="Times New Roman" panose="02020603050405020304"/>
                <a:cs typeface="Courier New" panose="02070309020205020404"/>
              </a:rPr>
              <a:t>2</a:t>
            </a:r>
            <a:r>
              <a:rPr lang="zh-CN" altLang="zh-CN" sz="2600" b="1" kern="100" baseline="300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或</a:t>
            </a:r>
            <a:r>
              <a:rPr lang="en-US" altLang="zh-CN" sz="2600" b="1" kern="100" dirty="0">
                <a:latin typeface="Times New Roman" panose="02020603050405020304"/>
                <a:cs typeface="Courier New" panose="02070309020205020404"/>
              </a:rPr>
              <a:t>Cu</a:t>
            </a:r>
            <a:r>
              <a:rPr lang="en-US" altLang="zh-CN" sz="2600" b="1" kern="100" baseline="30000" dirty="0">
                <a:latin typeface="Times New Roman" panose="02020603050405020304"/>
                <a:cs typeface="Courier New" panose="02070309020205020404"/>
              </a:rPr>
              <a:t>2</a:t>
            </a:r>
            <a:r>
              <a:rPr lang="zh-CN" altLang="zh-CN" sz="2600" b="1" kern="100" baseline="300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中混有的</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2</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zh-CN" altLang="zh-CN" sz="2600" b="1" kern="100" dirty="0" smtClean="0">
                <a:solidFill>
                  <a:srgbClr val="C00000"/>
                </a:solidFill>
                <a:latin typeface="Times New Roman" panose="02020603050405020304"/>
                <a:ea typeface="黑体" panose="02010609060101010101" charset="-122"/>
                <a:cs typeface="Times New Roman" panose="02020603050405020304"/>
              </a:rPr>
              <a:t>提示</a:t>
            </a:r>
            <a:r>
              <a:rPr lang="zh-CN" altLang="zh-CN" sz="2600" b="1" kern="100" dirty="0">
                <a:latin typeface="Times New Roman" panose="02020603050405020304"/>
                <a:ea typeface="黑体" panose="02010609060101010101" charset="-122"/>
                <a:cs typeface="Times New Roman" panose="02020603050405020304"/>
              </a:rPr>
              <a:t>　</a:t>
            </a:r>
            <a:r>
              <a:rPr lang="zh-CN" altLang="zh-CN" sz="2600" b="1" kern="100" dirty="0" smtClean="0">
                <a:latin typeface="Times New Roman" panose="02020603050405020304"/>
                <a:cs typeface="Times New Roman" panose="02020603050405020304"/>
              </a:rPr>
              <a:t>先</a:t>
            </a:r>
            <a:r>
              <a:rPr lang="zh-CN" altLang="zh-CN" sz="2600" b="1" kern="100" dirty="0">
                <a:latin typeface="Times New Roman" panose="02020603050405020304"/>
                <a:cs typeface="Times New Roman" panose="02020603050405020304"/>
              </a:rPr>
              <a:t>加入氧化剂</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如</a:t>
            </a:r>
            <a:r>
              <a:rPr lang="en-US" altLang="zh-CN" sz="2600" b="1" kern="100" dirty="0">
                <a:latin typeface="Times New Roman" panose="02020603050405020304"/>
                <a:cs typeface="Courier New" panose="02070309020205020404"/>
              </a:rPr>
              <a:t>H</a:t>
            </a:r>
            <a:r>
              <a:rPr lang="en-US" altLang="zh-CN" sz="2600" b="1" kern="100" baseline="-25000" dirty="0">
                <a:latin typeface="Times New Roman" panose="02020603050405020304"/>
                <a:cs typeface="Courier New" panose="02070309020205020404"/>
              </a:rPr>
              <a:t>2</a:t>
            </a:r>
            <a:r>
              <a:rPr lang="en-US" altLang="zh-CN" sz="2600" b="1" kern="100" dirty="0">
                <a:latin typeface="Times New Roman" panose="02020603050405020304"/>
                <a:cs typeface="Courier New" panose="02070309020205020404"/>
              </a:rPr>
              <a:t>O</a:t>
            </a:r>
            <a:r>
              <a:rPr lang="en-US" altLang="zh-CN" sz="2600" b="1" kern="100" baseline="-25000" dirty="0">
                <a:latin typeface="Times New Roman" panose="02020603050405020304"/>
                <a:cs typeface="Courier New" panose="02070309020205020404"/>
              </a:rPr>
              <a:t>2</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将溶液中的</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2</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氧化成</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3</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，然后向混合溶液中加入</a:t>
            </a:r>
            <a:r>
              <a:rPr lang="en-US" altLang="zh-CN" sz="2600" b="1" kern="100" dirty="0" err="1">
                <a:latin typeface="Times New Roman" panose="02020603050405020304"/>
                <a:cs typeface="Courier New" panose="02070309020205020404"/>
              </a:rPr>
              <a:t>ZnO</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ZnCO</a:t>
            </a:r>
            <a:r>
              <a:rPr lang="en-US" altLang="zh-CN" sz="2600" b="1" kern="100" baseline="-250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Zn(OH)</a:t>
            </a:r>
            <a:r>
              <a:rPr lang="en-US" altLang="zh-CN" sz="2600" b="1" kern="100" baseline="-25000" dirty="0">
                <a:latin typeface="Times New Roman" panose="02020603050405020304"/>
                <a:cs typeface="Courier New" panose="02070309020205020404"/>
              </a:rPr>
              <a:t>2</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或</a:t>
            </a:r>
            <a:r>
              <a:rPr lang="en-US" altLang="zh-CN" sz="2600" b="1" kern="100" dirty="0" err="1">
                <a:latin typeface="Times New Roman" panose="02020603050405020304"/>
                <a:cs typeface="Courier New" panose="02070309020205020404"/>
              </a:rPr>
              <a:t>CuO</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CuCO</a:t>
            </a:r>
            <a:r>
              <a:rPr lang="en-US" altLang="zh-CN" sz="2600" b="1" kern="100" baseline="-250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Cu(OH)</a:t>
            </a:r>
            <a:r>
              <a:rPr lang="en-US" altLang="zh-CN" sz="2600" b="1" kern="100" baseline="-25000" dirty="0">
                <a:latin typeface="Times New Roman" panose="02020603050405020304"/>
                <a:cs typeface="Courier New" panose="02070309020205020404"/>
              </a:rPr>
              <a:t>2</a:t>
            </a:r>
            <a:r>
              <a:rPr lang="zh-CN" altLang="zh-CN" sz="2600" b="1" kern="100" dirty="0">
                <a:latin typeface="Times New Roman" panose="02020603050405020304"/>
                <a:cs typeface="Times New Roman" panose="02020603050405020304"/>
              </a:rPr>
              <a:t>、</a:t>
            </a:r>
            <a:r>
              <a:rPr lang="en-US" altLang="zh-CN" sz="2600" b="1" kern="100" dirty="0">
                <a:latin typeface="Times New Roman" panose="02020603050405020304"/>
                <a:cs typeface="Courier New" panose="02070309020205020404"/>
              </a:rPr>
              <a:t>Cu(OH)</a:t>
            </a:r>
            <a:r>
              <a:rPr lang="en-US" altLang="zh-CN" sz="2600" b="1" kern="100" baseline="-25000" dirty="0">
                <a:latin typeface="Times New Roman" panose="02020603050405020304"/>
                <a:cs typeface="Courier New" panose="02070309020205020404"/>
              </a:rPr>
              <a:t>2</a:t>
            </a:r>
            <a:r>
              <a:rPr lang="en-US" altLang="zh-CN" sz="2600" b="1" kern="100" dirty="0">
                <a:latin typeface="Times New Roman" panose="02020603050405020304"/>
                <a:cs typeface="Courier New" panose="02070309020205020404"/>
              </a:rPr>
              <a:t>CO</a:t>
            </a:r>
            <a:r>
              <a:rPr lang="en-US" altLang="zh-CN" sz="2600" b="1" kern="100" baseline="-25000" dirty="0">
                <a:latin typeface="Times New Roman" panose="02020603050405020304"/>
                <a:cs typeface="Courier New" panose="02070309020205020404"/>
              </a:rPr>
              <a:t>3</a:t>
            </a:r>
            <a:r>
              <a:rPr lang="en-US" altLang="zh-CN" sz="2600" b="1" kern="100" dirty="0">
                <a:latin typeface="Times New Roman" panose="02020603050405020304"/>
                <a:cs typeface="Courier New" panose="02070309020205020404"/>
              </a:rPr>
              <a:t>]</a:t>
            </a:r>
            <a:r>
              <a:rPr lang="zh-CN" altLang="zh-CN" sz="2600" b="1" kern="100" dirty="0">
                <a:latin typeface="Times New Roman" panose="02020603050405020304"/>
                <a:cs typeface="Times New Roman" panose="02020603050405020304"/>
              </a:rPr>
              <a:t>中的一种，与</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3</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水解产生的</a:t>
            </a:r>
            <a:r>
              <a:rPr lang="en-US" altLang="zh-CN" sz="2600" b="1" kern="100" dirty="0">
                <a:latin typeface="Times New Roman" panose="02020603050405020304"/>
                <a:cs typeface="Courier New" panose="02070309020205020404"/>
              </a:rPr>
              <a:t>H</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反应，促进</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3</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的水解，将</a:t>
            </a:r>
            <a:r>
              <a:rPr lang="en-US" altLang="zh-CN" sz="2600" b="1" kern="100" dirty="0">
                <a:latin typeface="Times New Roman" panose="02020603050405020304"/>
                <a:cs typeface="Courier New" panose="02070309020205020404"/>
              </a:rPr>
              <a:t>Fe</a:t>
            </a:r>
            <a:r>
              <a:rPr lang="en-US" altLang="zh-CN" sz="2600" b="1" kern="100" baseline="30000" dirty="0">
                <a:latin typeface="Times New Roman" panose="02020603050405020304"/>
                <a:cs typeface="Courier New" panose="02070309020205020404"/>
              </a:rPr>
              <a:t>3</a:t>
            </a:r>
            <a:r>
              <a:rPr lang="zh-CN" altLang="zh-CN" sz="2600" b="1" kern="100" baseline="30000" dirty="0">
                <a:latin typeface="Times New Roman" panose="02020603050405020304"/>
                <a:cs typeface="Times New Roman" panose="02020603050405020304"/>
              </a:rPr>
              <a:t>＋</a:t>
            </a:r>
            <a:r>
              <a:rPr lang="zh-CN" altLang="zh-CN" sz="2600" b="1" kern="100" dirty="0">
                <a:latin typeface="Times New Roman" panose="02020603050405020304"/>
                <a:cs typeface="Times New Roman" panose="02020603050405020304"/>
              </a:rPr>
              <a:t>转化成</a:t>
            </a:r>
            <a:r>
              <a:rPr lang="en-US" altLang="zh-CN" sz="2600" b="1" kern="100" dirty="0">
                <a:latin typeface="Times New Roman" panose="02020603050405020304"/>
                <a:cs typeface="Courier New" panose="02070309020205020404"/>
              </a:rPr>
              <a:t>Fe(OH)</a:t>
            </a:r>
            <a:r>
              <a:rPr lang="en-US" altLang="zh-CN" sz="2600" b="1" kern="100" baseline="-25000" dirty="0">
                <a:latin typeface="Times New Roman" panose="02020603050405020304"/>
                <a:cs typeface="Courier New" panose="02070309020205020404"/>
              </a:rPr>
              <a:t>3</a:t>
            </a:r>
            <a:r>
              <a:rPr lang="zh-CN" altLang="zh-CN" sz="2600" b="1" kern="100" dirty="0">
                <a:latin typeface="Times New Roman" panose="02020603050405020304"/>
                <a:cs typeface="Times New Roman" panose="02020603050405020304"/>
              </a:rPr>
              <a:t>沉淀而除杂。</a:t>
            </a:r>
            <a:endParaRPr lang="zh-CN" altLang="zh-CN" sz="1050" kern="100" dirty="0">
              <a:effectLst/>
              <a:latin typeface="宋体" panose="02010600030101010101" pitchFamily="2" charset="-122"/>
              <a:cs typeface="Courier New" panose="02070309020205020404"/>
            </a:endParaRPr>
          </a:p>
        </p:txBody>
      </p:sp>
    </p:spTree>
    <p:extLst>
      <p:ext uri="{BB962C8B-B14F-4D97-AF65-F5344CB8AC3E}">
        <p14:creationId xmlns:p14="http://schemas.microsoft.com/office/powerpoint/2010/main" val="7170849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1370" y="116781"/>
            <a:ext cx="11654075" cy="72072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3</a:t>
            </a:r>
            <a:r>
              <a:rPr lang="en-US" altLang="zh-CN" sz="2600" kern="100" dirty="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重要的铁盐及应用</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custDataLst>
              <p:tags r:id="rId1"/>
            </p:custDataLst>
          </p:nvPr>
        </p:nvGraphicFramePr>
        <p:xfrm>
          <a:off x="404495" y="818515"/>
          <a:ext cx="11477625" cy="3973830"/>
        </p:xfrm>
        <a:graphic>
          <a:graphicData uri="http://schemas.openxmlformats.org/drawingml/2006/table">
            <a:tbl>
              <a:tblPr/>
              <a:tblGrid>
                <a:gridCol w="3077210">
                  <a:extLst>
                    <a:ext uri="{9D8B030D-6E8A-4147-A177-3AD203B41FA5}">
                      <a16:colId xmlns:a16="http://schemas.microsoft.com/office/drawing/2014/main" val="20000"/>
                    </a:ext>
                  </a:extLst>
                </a:gridCol>
                <a:gridCol w="8400415">
                  <a:extLst>
                    <a:ext uri="{9D8B030D-6E8A-4147-A177-3AD203B41FA5}">
                      <a16:colId xmlns:a16="http://schemas.microsoft.com/office/drawing/2014/main" val="20001"/>
                    </a:ext>
                  </a:extLst>
                </a:gridCol>
              </a:tblGrid>
              <a:tr h="548640">
                <a:tc>
                  <a:txBody>
                    <a:bodyPr/>
                    <a:lstStyle/>
                    <a:p>
                      <a:pPr algn="ctr" defTabSz="0">
                        <a:lnSpc>
                          <a:spcPct val="150000"/>
                        </a:lnSpc>
                        <a:spcAft>
                          <a:spcPts val="0"/>
                        </a:spcAft>
                        <a:tabLst>
                          <a:tab pos="2700655" algn="l"/>
                        </a:tabLst>
                      </a:pPr>
                      <a:r>
                        <a:rPr lang="zh-CN" sz="2400" kern="100">
                          <a:effectLst/>
                          <a:latin typeface="Times New Roman" panose="02020603050405020304"/>
                          <a:ea typeface="微软雅黑" panose="020B0503020204020204" charset="-122"/>
                          <a:cs typeface="Times New Roman" panose="02020603050405020304"/>
                        </a:rPr>
                        <a:t>绿矾</a:t>
                      </a:r>
                      <a:r>
                        <a:rPr lang="en-US" sz="2400" kern="100">
                          <a:effectLst/>
                          <a:latin typeface="Times New Roman" panose="02020603050405020304"/>
                          <a:ea typeface="微软雅黑" panose="020B0503020204020204" charset="-122"/>
                          <a:cs typeface="Courier New" panose="02070309020205020404"/>
                        </a:rPr>
                        <a:t>(FeSO</a:t>
                      </a:r>
                      <a:r>
                        <a:rPr lang="en-US" sz="2400" kern="100" baseline="-25000">
                          <a:effectLst/>
                          <a:latin typeface="Times New Roman" panose="02020603050405020304"/>
                          <a:ea typeface="微软雅黑" panose="020B0503020204020204" charset="-122"/>
                          <a:cs typeface="Courier New" panose="02070309020205020404"/>
                        </a:rPr>
                        <a:t>4</a:t>
                      </a:r>
                      <a:r>
                        <a:rPr lang="en-US" sz="2400" kern="100">
                          <a:effectLst/>
                          <a:latin typeface="Times New Roman" panose="02020603050405020304"/>
                          <a:ea typeface="微软雅黑" panose="020B0503020204020204" charset="-122"/>
                          <a:cs typeface="Courier New" panose="02070309020205020404"/>
                        </a:rPr>
                        <a:t>·7H</a:t>
                      </a:r>
                      <a:r>
                        <a:rPr lang="en-US" sz="2400" kern="100" baseline="-25000">
                          <a:effectLst/>
                          <a:latin typeface="Times New Roman" panose="02020603050405020304"/>
                          <a:ea typeface="微软雅黑" panose="020B0503020204020204" charset="-122"/>
                          <a:cs typeface="Courier New" panose="02070309020205020404"/>
                        </a:rPr>
                        <a:t>2</a:t>
                      </a:r>
                      <a:r>
                        <a:rPr lang="en-US" sz="2400" kern="100">
                          <a:effectLst/>
                          <a:latin typeface="Times New Roman" panose="02020603050405020304"/>
                          <a:ea typeface="微软雅黑" panose="020B0503020204020204" charset="-122"/>
                          <a:cs typeface="Courier New" panose="02070309020205020404"/>
                        </a:rPr>
                        <a:t>O)</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400" kern="100">
                          <a:effectLst/>
                          <a:latin typeface="Times New Roman" panose="02020603050405020304"/>
                          <a:ea typeface="微软雅黑" panose="020B0503020204020204" charset="-122"/>
                          <a:cs typeface="Times New Roman" panose="02020603050405020304"/>
                        </a:rPr>
                        <a:t>用作补血剂及植物补铁剂</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8015">
                <a:tc>
                  <a:txBody>
                    <a:bodyPr/>
                    <a:lstStyle/>
                    <a:p>
                      <a:pPr algn="ctr" defTabSz="0">
                        <a:lnSpc>
                          <a:spcPct val="150000"/>
                        </a:lnSpc>
                        <a:spcAft>
                          <a:spcPts val="0"/>
                        </a:spcAft>
                        <a:tabLst>
                          <a:tab pos="2700655" algn="l"/>
                        </a:tabLst>
                      </a:pPr>
                      <a:r>
                        <a:rPr lang="zh-CN" sz="2400" kern="100">
                          <a:effectLst/>
                          <a:latin typeface="Times New Roman" panose="02020603050405020304"/>
                          <a:ea typeface="微软雅黑" panose="020B0503020204020204" charset="-122"/>
                          <a:cs typeface="Times New Roman" panose="02020603050405020304"/>
                        </a:rPr>
                        <a:t>高铁酸钾</a:t>
                      </a:r>
                      <a:r>
                        <a:rPr lang="en-US" sz="2400" kern="100">
                          <a:effectLst/>
                          <a:latin typeface="Times New Roman" panose="02020603050405020304"/>
                          <a:ea typeface="微软雅黑" panose="020B0503020204020204" charset="-122"/>
                          <a:cs typeface="Courier New" panose="02070309020205020404"/>
                        </a:rPr>
                        <a:t>(K</a:t>
                      </a:r>
                      <a:r>
                        <a:rPr lang="en-US" sz="2400" kern="100" baseline="-25000">
                          <a:effectLst/>
                          <a:latin typeface="Times New Roman" panose="02020603050405020304"/>
                          <a:ea typeface="微软雅黑" panose="020B0503020204020204" charset="-122"/>
                          <a:cs typeface="Courier New" panose="02070309020205020404"/>
                        </a:rPr>
                        <a:t>2</a:t>
                      </a:r>
                      <a:r>
                        <a:rPr lang="en-US" sz="2400" kern="100">
                          <a:effectLst/>
                          <a:latin typeface="Times New Roman" panose="02020603050405020304"/>
                          <a:ea typeface="微软雅黑" panose="020B0503020204020204" charset="-122"/>
                          <a:cs typeface="Courier New" panose="02070309020205020404"/>
                        </a:rPr>
                        <a:t>FeO</a:t>
                      </a:r>
                      <a:r>
                        <a:rPr lang="en-US" sz="2400" kern="100" baseline="-25000">
                          <a:effectLst/>
                          <a:latin typeface="Times New Roman" panose="02020603050405020304"/>
                          <a:ea typeface="微软雅黑" panose="020B0503020204020204" charset="-122"/>
                          <a:cs typeface="Courier New" panose="02070309020205020404"/>
                        </a:rPr>
                        <a:t>4</a:t>
                      </a:r>
                      <a:r>
                        <a:rPr lang="en-US" sz="2400" kern="100">
                          <a:effectLst/>
                          <a:latin typeface="Times New Roman" panose="02020603050405020304"/>
                          <a:ea typeface="微软雅黑" panose="020B0503020204020204" charset="-122"/>
                          <a:cs typeface="Courier New" panose="02070309020205020404"/>
                        </a:rPr>
                        <a:t>)</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400" kern="100" dirty="0">
                          <a:effectLst/>
                          <a:latin typeface="Times New Roman" panose="02020603050405020304"/>
                          <a:ea typeface="微软雅黑" panose="020B0503020204020204" charset="-122"/>
                          <a:cs typeface="Times New Roman" panose="02020603050405020304"/>
                        </a:rPr>
                        <a:t>用作水处理剂或制作高能电池</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2615">
                <a:tc>
                  <a:txBody>
                    <a:bodyPr/>
                    <a:lstStyle/>
                    <a:p>
                      <a:pPr algn="ctr" defTabSz="0">
                        <a:lnSpc>
                          <a:spcPct val="150000"/>
                        </a:lnSpc>
                        <a:spcAft>
                          <a:spcPts val="0"/>
                        </a:spcAft>
                        <a:tabLst>
                          <a:tab pos="2700655" algn="l"/>
                        </a:tabLst>
                      </a:pPr>
                      <a:r>
                        <a:rPr lang="zh-CN" sz="2400" kern="100">
                          <a:effectLst/>
                          <a:latin typeface="Times New Roman" panose="02020603050405020304"/>
                          <a:ea typeface="微软雅黑" panose="020B0503020204020204" charset="-122"/>
                          <a:cs typeface="Times New Roman" panose="02020603050405020304"/>
                        </a:rPr>
                        <a:t>莫尔盐</a:t>
                      </a:r>
                      <a:r>
                        <a:rPr lang="en-US" sz="2400" kern="100">
                          <a:effectLst/>
                          <a:latin typeface="Times New Roman" panose="02020603050405020304"/>
                          <a:ea typeface="微软雅黑" panose="020B0503020204020204" charset="-122"/>
                          <a:cs typeface="Courier New" panose="02070309020205020404"/>
                        </a:rPr>
                        <a:t>(</a:t>
                      </a:r>
                      <a:r>
                        <a:rPr lang="zh-CN" sz="2400" kern="100">
                          <a:effectLst/>
                          <a:latin typeface="Times New Roman" panose="02020603050405020304"/>
                          <a:ea typeface="微软雅黑" panose="020B0503020204020204" charset="-122"/>
                          <a:cs typeface="Times New Roman" panose="02020603050405020304"/>
                        </a:rPr>
                        <a:t>或摩尔盐</a:t>
                      </a:r>
                      <a:r>
                        <a:rPr lang="en-US" sz="2400" kern="100">
                          <a:effectLst/>
                          <a:latin typeface="Times New Roman" panose="02020603050405020304"/>
                          <a:ea typeface="微软雅黑" panose="020B0503020204020204" charset="-122"/>
                          <a:cs typeface="Courier New" panose="02070309020205020404"/>
                        </a:rPr>
                        <a:t>)</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defTabSz="0">
                        <a:lnSpc>
                          <a:spcPct val="150000"/>
                        </a:lnSpc>
                        <a:spcAft>
                          <a:spcPts val="0"/>
                        </a:spcAft>
                        <a:tabLst>
                          <a:tab pos="2700655" algn="l"/>
                        </a:tabLst>
                      </a:pPr>
                      <a:r>
                        <a:rPr lang="zh-CN" sz="2400" kern="100" dirty="0">
                          <a:effectLst/>
                          <a:latin typeface="Times New Roman" panose="02020603050405020304"/>
                          <a:ea typeface="微软雅黑" panose="020B0503020204020204" charset="-122"/>
                          <a:cs typeface="Times New Roman" panose="02020603050405020304"/>
                        </a:rPr>
                        <a:t>化学式为</a:t>
                      </a:r>
                      <a:r>
                        <a:rPr lang="en-US" sz="2400" kern="100" dirty="0">
                          <a:effectLst/>
                          <a:latin typeface="Times New Roman" panose="02020603050405020304"/>
                          <a:ea typeface="微软雅黑" panose="020B0503020204020204" charset="-122"/>
                          <a:cs typeface="Courier New" panose="02070309020205020404"/>
                        </a:rPr>
                        <a:t>[(NH</a:t>
                      </a:r>
                      <a:r>
                        <a:rPr lang="en-US" sz="2400" kern="100" baseline="-25000" dirty="0">
                          <a:effectLst/>
                          <a:latin typeface="Times New Roman" panose="02020603050405020304"/>
                          <a:ea typeface="微软雅黑" panose="020B0503020204020204" charset="-122"/>
                          <a:cs typeface="Courier New" panose="02070309020205020404"/>
                        </a:rPr>
                        <a:t>4</a:t>
                      </a:r>
                      <a:r>
                        <a:rPr lang="en-US" sz="2400" kern="100" dirty="0">
                          <a:effectLst/>
                          <a:latin typeface="Times New Roman" panose="02020603050405020304"/>
                          <a:ea typeface="微软雅黑" panose="020B0503020204020204" charset="-122"/>
                          <a:cs typeface="Courier New" panose="02070309020205020404"/>
                        </a:rPr>
                        <a:t>)</a:t>
                      </a:r>
                      <a:r>
                        <a:rPr lang="en-US" sz="2400" kern="100" baseline="-25000" dirty="0">
                          <a:effectLst/>
                          <a:latin typeface="Times New Roman" panose="02020603050405020304"/>
                          <a:ea typeface="微软雅黑" panose="020B0503020204020204" charset="-122"/>
                          <a:cs typeface="Courier New" panose="02070309020205020404"/>
                        </a:rPr>
                        <a:t>2</a:t>
                      </a:r>
                      <a:r>
                        <a:rPr lang="en-US" sz="2400" kern="100" dirty="0">
                          <a:effectLst/>
                          <a:latin typeface="Times New Roman" panose="02020603050405020304"/>
                          <a:ea typeface="微软雅黑" panose="020B0503020204020204" charset="-122"/>
                          <a:cs typeface="Courier New" panose="02070309020205020404"/>
                        </a:rPr>
                        <a:t>SO</a:t>
                      </a:r>
                      <a:r>
                        <a:rPr lang="en-US" sz="2400" kern="100" baseline="-25000" dirty="0">
                          <a:effectLst/>
                          <a:latin typeface="Times New Roman" panose="02020603050405020304"/>
                          <a:ea typeface="微软雅黑" panose="020B0503020204020204" charset="-122"/>
                          <a:cs typeface="Courier New" panose="02070309020205020404"/>
                        </a:rPr>
                        <a:t>4</a:t>
                      </a:r>
                      <a:r>
                        <a:rPr lang="en-US" sz="2400" kern="100" dirty="0">
                          <a:effectLst/>
                          <a:latin typeface="Times New Roman" panose="02020603050405020304"/>
                          <a:ea typeface="微软雅黑" panose="020B0503020204020204" charset="-122"/>
                          <a:cs typeface="Courier New" panose="02070309020205020404"/>
                        </a:rPr>
                        <a:t>·FeSO</a:t>
                      </a:r>
                      <a:r>
                        <a:rPr lang="en-US" sz="2400" kern="100" baseline="-25000" dirty="0">
                          <a:effectLst/>
                          <a:latin typeface="Times New Roman" panose="02020603050405020304"/>
                          <a:ea typeface="微软雅黑" panose="020B0503020204020204" charset="-122"/>
                          <a:cs typeface="Courier New" panose="02070309020205020404"/>
                        </a:rPr>
                        <a:t>4</a:t>
                      </a:r>
                      <a:r>
                        <a:rPr lang="en-US" sz="2400" kern="100" dirty="0">
                          <a:effectLst/>
                          <a:latin typeface="Times New Roman" panose="02020603050405020304"/>
                          <a:ea typeface="微软雅黑" panose="020B0503020204020204" charset="-122"/>
                          <a:cs typeface="Courier New" panose="02070309020205020404"/>
                        </a:rPr>
                        <a:t>·6H</a:t>
                      </a:r>
                      <a:r>
                        <a:rPr lang="en-US" sz="2400" kern="100" baseline="-25000" dirty="0">
                          <a:effectLst/>
                          <a:latin typeface="Times New Roman" panose="02020603050405020304"/>
                          <a:ea typeface="微软雅黑" panose="020B0503020204020204" charset="-122"/>
                          <a:cs typeface="Courier New" panose="02070309020205020404"/>
                        </a:rPr>
                        <a:t>2</a:t>
                      </a:r>
                      <a:r>
                        <a:rPr lang="en-US" sz="2400" kern="100" dirty="0">
                          <a:effectLst/>
                          <a:latin typeface="Times New Roman" panose="02020603050405020304"/>
                          <a:ea typeface="微软雅黑" panose="020B0503020204020204" charset="-122"/>
                          <a:cs typeface="Courier New" panose="02070309020205020404"/>
                        </a:rPr>
                        <a:t>O]</a:t>
                      </a:r>
                      <a:r>
                        <a:rPr lang="zh-CN" sz="2400" kern="100" dirty="0">
                          <a:effectLst/>
                          <a:latin typeface="Times New Roman" panose="02020603050405020304"/>
                          <a:ea typeface="微软雅黑" panose="020B0503020204020204" charset="-122"/>
                          <a:cs typeface="Times New Roman" panose="02020603050405020304"/>
                        </a:rPr>
                        <a:t>，冶金、电镀及织物媒染剂</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algn="ctr" defTabSz="0">
                        <a:lnSpc>
                          <a:spcPct val="150000"/>
                        </a:lnSpc>
                        <a:spcAft>
                          <a:spcPts val="0"/>
                        </a:spcAft>
                        <a:tabLst>
                          <a:tab pos="2700655" algn="l"/>
                        </a:tabLst>
                      </a:pPr>
                      <a:r>
                        <a:rPr lang="zh-CN" sz="2400" kern="100">
                          <a:effectLst/>
                          <a:latin typeface="Times New Roman" panose="02020603050405020304"/>
                          <a:ea typeface="微软雅黑" panose="020B0503020204020204" charset="-122"/>
                          <a:cs typeface="Times New Roman" panose="02020603050405020304"/>
                        </a:rPr>
                        <a:t>赤血盐</a:t>
                      </a:r>
                      <a:r>
                        <a:rPr lang="en-US" sz="2400" kern="100">
                          <a:effectLst/>
                          <a:latin typeface="Times New Roman" panose="02020603050405020304"/>
                          <a:ea typeface="微软雅黑" panose="020B0503020204020204" charset="-122"/>
                          <a:cs typeface="Courier New" panose="02070309020205020404"/>
                        </a:rPr>
                        <a:t>K</a:t>
                      </a:r>
                      <a:r>
                        <a:rPr lang="en-US" sz="2400" kern="100" baseline="-25000">
                          <a:effectLst/>
                          <a:latin typeface="Times New Roman" panose="02020603050405020304"/>
                          <a:ea typeface="微软雅黑" panose="020B0503020204020204" charset="-122"/>
                          <a:cs typeface="Courier New" panose="02070309020205020404"/>
                        </a:rPr>
                        <a:t>3</a:t>
                      </a:r>
                      <a:r>
                        <a:rPr lang="en-US" sz="2400" kern="100">
                          <a:effectLst/>
                          <a:latin typeface="Times New Roman" panose="02020603050405020304"/>
                          <a:ea typeface="微软雅黑" panose="020B0503020204020204" charset="-122"/>
                          <a:cs typeface="Courier New" panose="02070309020205020404"/>
                        </a:rPr>
                        <a:t>[Fe(CN)</a:t>
                      </a:r>
                      <a:r>
                        <a:rPr lang="en-US" sz="2400" kern="100" baseline="-25000">
                          <a:effectLst/>
                          <a:latin typeface="Times New Roman" panose="02020603050405020304"/>
                          <a:ea typeface="微软雅黑" panose="020B0503020204020204" charset="-122"/>
                          <a:cs typeface="Courier New" panose="02070309020205020404"/>
                        </a:rPr>
                        <a:t>6</a:t>
                      </a:r>
                      <a:r>
                        <a:rPr lang="en-US" sz="2400" kern="100">
                          <a:effectLst/>
                          <a:latin typeface="Times New Roman" panose="02020603050405020304"/>
                          <a:ea typeface="微软雅黑" panose="020B0503020204020204" charset="-122"/>
                          <a:cs typeface="Courier New" panose="02070309020205020404"/>
                        </a:rPr>
                        <a:t>]</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700655" algn="l"/>
                        </a:tabLst>
                      </a:pPr>
                      <a:r>
                        <a:rPr lang="zh-CN" sz="2400" kern="100" dirty="0">
                          <a:effectLst/>
                          <a:latin typeface="Times New Roman" panose="02020603050405020304"/>
                          <a:ea typeface="微软雅黑" panose="020B0503020204020204" charset="-122"/>
                          <a:cs typeface="Times New Roman" panose="02020603050405020304"/>
                        </a:rPr>
                        <a:t>用于检验</a:t>
                      </a:r>
                      <a:r>
                        <a:rPr lang="en-US" sz="2400" kern="100" dirty="0">
                          <a:effectLst/>
                          <a:latin typeface="Times New Roman" panose="02020603050405020304"/>
                          <a:ea typeface="微软雅黑" panose="020B0503020204020204" charset="-122"/>
                          <a:cs typeface="Courier New" panose="02070309020205020404"/>
                        </a:rPr>
                        <a:t>Fe</a:t>
                      </a:r>
                      <a:r>
                        <a:rPr lang="en-US" sz="2400" kern="100" baseline="30000" dirty="0">
                          <a:effectLst/>
                          <a:latin typeface="Times New Roman" panose="02020603050405020304"/>
                          <a:ea typeface="微软雅黑" panose="020B0503020204020204" charset="-122"/>
                          <a:cs typeface="Courier New" panose="02070309020205020404"/>
                        </a:rPr>
                        <a:t>2</a:t>
                      </a:r>
                      <a:r>
                        <a:rPr lang="zh-CN" sz="2400" kern="100" baseline="30000" dirty="0">
                          <a:effectLst/>
                          <a:latin typeface="Times New Roman" panose="02020603050405020304"/>
                          <a:ea typeface="微软雅黑" panose="020B0503020204020204" charset="-122"/>
                          <a:cs typeface="Times New Roman" panose="02020603050405020304"/>
                        </a:rPr>
                        <a:t>＋</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8640">
                <a:tc>
                  <a:txBody>
                    <a:bodyPr/>
                    <a:lstStyle/>
                    <a:p>
                      <a:pPr algn="ctr" defTabSz="0">
                        <a:lnSpc>
                          <a:spcPct val="150000"/>
                        </a:lnSpc>
                        <a:spcAft>
                          <a:spcPts val="0"/>
                        </a:spcAft>
                        <a:buNone/>
                        <a:tabLst>
                          <a:tab pos="2700655" algn="l"/>
                        </a:tabLst>
                      </a:pPr>
                      <a:r>
                        <a:rPr lang="zh-CN" altLang="en-US" sz="2400" kern="100">
                          <a:effectLst/>
                          <a:latin typeface="Times New Roman" panose="02020603050405020304"/>
                          <a:ea typeface="微软雅黑" panose="020B0503020204020204" charset="-122"/>
                          <a:cs typeface="Courier New" panose="02070309020205020404"/>
                        </a:rPr>
                        <a:t>氯化铁</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buClrTx/>
                        <a:buSzTx/>
                        <a:buFontTx/>
                        <a:buNone/>
                        <a:tabLst>
                          <a:tab pos="2700655" algn="l"/>
                        </a:tabLst>
                      </a:pPr>
                      <a:r>
                        <a:rPr lang="zh-CN" sz="2400" kern="100">
                          <a:effectLst/>
                          <a:latin typeface="Times New Roman" panose="02020603050405020304"/>
                          <a:ea typeface="微软雅黑" panose="020B0503020204020204" charset="-122"/>
                          <a:cs typeface="Times New Roman" panose="02020603050405020304"/>
                          <a:sym typeface="+mn-ea"/>
                        </a:rPr>
                        <a:t>刻蚀电路板、催化剂、净水剂</a:t>
                      </a:r>
                      <a:endParaRPr lang="zh-CN" altLang="en-US" sz="2400" b="1" kern="100" baseline="30000" dirty="0">
                        <a:solidFill>
                          <a:srgbClr val="0D0D0D"/>
                        </a:solidFill>
                        <a:effectLst/>
                        <a:latin typeface="微软雅黑" panose="020B0503020204020204" charset="-122"/>
                        <a:ea typeface="微软雅黑" panose="020B0503020204020204" charset="-122"/>
                        <a:cs typeface="Times New Roman" panose="02020603050405020304"/>
                      </a:endParaRP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8640">
                <a:tc>
                  <a:txBody>
                    <a:bodyPr/>
                    <a:lstStyle/>
                    <a:p>
                      <a:pPr algn="ctr" defTabSz="0">
                        <a:lnSpc>
                          <a:spcPct val="150000"/>
                        </a:lnSpc>
                        <a:spcAft>
                          <a:spcPts val="0"/>
                        </a:spcAft>
                        <a:buNone/>
                        <a:tabLst>
                          <a:tab pos="2700655" algn="l"/>
                        </a:tabLst>
                      </a:pPr>
                      <a:r>
                        <a:rPr lang="zh-CN" altLang="en-US" sz="2400" kern="100">
                          <a:effectLst/>
                          <a:latin typeface="Times New Roman" panose="02020603050405020304"/>
                          <a:ea typeface="微软雅黑" panose="020B0503020204020204" charset="-122"/>
                          <a:cs typeface="Courier New" panose="02070309020205020404"/>
                        </a:rPr>
                        <a:t>乳酸亚铁</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buClrTx/>
                        <a:buSzTx/>
                        <a:buFontTx/>
                        <a:buNone/>
                        <a:tabLst>
                          <a:tab pos="2700655" algn="l"/>
                        </a:tabLst>
                      </a:pPr>
                      <a:r>
                        <a:rPr lang="zh-CN" sz="2400" kern="100">
                          <a:effectLst/>
                          <a:latin typeface="Times New Roman" panose="02020603050405020304"/>
                          <a:ea typeface="微软雅黑" panose="020B0503020204020204" charset="-122"/>
                          <a:cs typeface="Times New Roman" panose="02020603050405020304"/>
                        </a:rPr>
                        <a:t>补铁剂</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48640">
                <a:tc>
                  <a:txBody>
                    <a:bodyPr/>
                    <a:lstStyle/>
                    <a:p>
                      <a:pPr algn="ctr" defTabSz="0">
                        <a:lnSpc>
                          <a:spcPct val="150000"/>
                        </a:lnSpc>
                        <a:spcAft>
                          <a:spcPts val="0"/>
                        </a:spcAft>
                        <a:buNone/>
                        <a:tabLst>
                          <a:tab pos="2700655" algn="l"/>
                        </a:tabLst>
                      </a:pPr>
                      <a:r>
                        <a:rPr lang="zh-CN" altLang="en-US" sz="2400" kern="100">
                          <a:effectLst/>
                          <a:latin typeface="Times New Roman" panose="02020603050405020304"/>
                          <a:ea typeface="微软雅黑" panose="020B0503020204020204" charset="-122"/>
                          <a:cs typeface="Courier New" panose="02070309020205020404"/>
                        </a:rPr>
                        <a:t>三草酸合铁酸钾</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buClrTx/>
                        <a:buSzTx/>
                        <a:buFontTx/>
                        <a:buNone/>
                        <a:tabLst>
                          <a:tab pos="2700655" algn="l"/>
                        </a:tabLst>
                      </a:pPr>
                      <a:r>
                        <a:rPr lang="zh-CN" sz="2400" kern="100">
                          <a:effectLst/>
                          <a:latin typeface="Times New Roman" panose="02020603050405020304"/>
                          <a:ea typeface="微软雅黑" panose="020B0503020204020204" charset="-122"/>
                          <a:cs typeface="Times New Roman" panose="02020603050405020304"/>
                        </a:rPr>
                        <a:t>亮绿色晶体，可用于晒制蓝图</a:t>
                      </a:r>
                    </a:p>
                  </a:txBody>
                  <a:tcPr marL="43519" marR="435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6" name="图片 5"/>
          <p:cNvPicPr>
            <a:picLocks noChangeAspect="1"/>
          </p:cNvPicPr>
          <p:nvPr/>
        </p:nvPicPr>
        <p:blipFill>
          <a:blip r:embed="rId3"/>
          <a:srcRect l="1205" t="-2352"/>
          <a:stretch>
            <a:fillRect/>
          </a:stretch>
        </p:blipFill>
        <p:spPr>
          <a:xfrm>
            <a:off x="5964555" y="4792345"/>
            <a:ext cx="6102350" cy="1258570"/>
          </a:xfrm>
          <a:prstGeom prst="rect">
            <a:avLst/>
          </a:prstGeom>
        </p:spPr>
      </p:pic>
      <p:pic>
        <p:nvPicPr>
          <p:cNvPr id="8" name="图片 7"/>
          <p:cNvPicPr>
            <a:picLocks noChangeAspect="1"/>
          </p:cNvPicPr>
          <p:nvPr/>
        </p:nvPicPr>
        <p:blipFill>
          <a:blip r:embed="rId4"/>
          <a:srcRect l="2789" t="21891" r="69701" b="3045"/>
          <a:stretch>
            <a:fillRect/>
          </a:stretch>
        </p:blipFill>
        <p:spPr>
          <a:xfrm>
            <a:off x="3555365" y="4417695"/>
            <a:ext cx="1907540" cy="338455"/>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墨迹 1"/>
              <p14:cNvContentPartPr/>
              <p14:nvPr/>
            </p14:nvContentPartPr>
            <p14:xfrm>
              <a:off x="674511" y="2015348"/>
              <a:ext cx="1339144" cy="657918"/>
            </p14:xfrm>
          </p:contentPart>
        </mc:Choice>
        <mc:Fallback xmlns="">
          <p:pic>
            <p:nvPicPr>
              <p:cNvPr id="2" name="墨迹 1"/>
            </p:nvPicPr>
            <p:blipFill>
              <a:blip r:embed="rId6"/>
            </p:blipFill>
            <p:spPr>
              <a:xfrm>
                <a:off x="674511" y="2015348"/>
                <a:ext cx="1339144" cy="65791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4" name="墨迹 3"/>
              <p14:cNvContentPartPr/>
              <p14:nvPr/>
            </p14:nvContentPartPr>
            <p14:xfrm>
              <a:off x="2088620" y="2549190"/>
              <a:ext cx="1004535" cy="45119"/>
            </p14:xfrm>
          </p:contentPart>
        </mc:Choice>
        <mc:Fallback xmlns="">
          <p:pic>
            <p:nvPicPr>
              <p:cNvPr id="4" name="墨迹 3"/>
            </p:nvPicPr>
            <p:blipFill>
              <a:blip r:embed="rId8"/>
            </p:blipFill>
            <p:spPr>
              <a:xfrm>
                <a:off x="2088620" y="2549190"/>
                <a:ext cx="1004535" cy="45119"/>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7" name="墨迹 6"/>
              <p14:cNvContentPartPr/>
              <p14:nvPr/>
            </p14:nvContentPartPr>
            <p14:xfrm>
              <a:off x="2436812" y="1466348"/>
              <a:ext cx="255588" cy="33839"/>
            </p14:xfrm>
          </p:contentPart>
        </mc:Choice>
        <mc:Fallback xmlns="">
          <p:pic>
            <p:nvPicPr>
              <p:cNvPr id="7" name="墨迹 6"/>
            </p:nvPicPr>
            <p:blipFill>
              <a:blip r:embed="rId10"/>
            </p:blipFill>
            <p:spPr>
              <a:xfrm>
                <a:off x="2436812" y="1466348"/>
                <a:ext cx="255588" cy="33839"/>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2534355" y="1397613"/>
              <a:ext cx="62089" cy="232289"/>
            </p14:xfrm>
          </p:contentPart>
        </mc:Choice>
        <mc:Fallback xmlns="">
          <p:pic>
            <p:nvPicPr>
              <p:cNvPr id="9" name="墨迹 8"/>
            </p:nvPicPr>
            <p:blipFill>
              <a:blip r:embed="rId12"/>
            </p:blipFill>
            <p:spPr>
              <a:xfrm>
                <a:off x="2534355" y="1397613"/>
                <a:ext cx="62089" cy="232289"/>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2621844" y="1295920"/>
              <a:ext cx="197908" cy="350197"/>
            </p14:xfrm>
          </p:contentPart>
        </mc:Choice>
        <mc:Fallback xmlns="">
          <p:pic>
            <p:nvPicPr>
              <p:cNvPr id="10" name="墨迹 9"/>
            </p:nvPicPr>
            <p:blipFill>
              <a:blip r:embed="rId14"/>
            </p:blipFill>
            <p:spPr>
              <a:xfrm>
                <a:off x="2621844" y="1295920"/>
                <a:ext cx="197908" cy="350197"/>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6362700" y="2105056"/>
              <a:ext cx="179211" cy="26789"/>
            </p14:xfrm>
          </p:contentPart>
        </mc:Choice>
        <mc:Fallback xmlns="">
          <p:pic>
            <p:nvPicPr>
              <p:cNvPr id="11" name="墨迹 10"/>
            </p:nvPicPr>
            <p:blipFill>
              <a:blip r:embed="rId16"/>
            </p:blipFill>
            <p:spPr>
              <a:xfrm>
                <a:off x="6362700" y="2105056"/>
                <a:ext cx="179211" cy="2678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6457244" y="2026980"/>
              <a:ext cx="28222" cy="240220"/>
            </p14:xfrm>
          </p:contentPart>
        </mc:Choice>
        <mc:Fallback xmlns="">
          <p:pic>
            <p:nvPicPr>
              <p:cNvPr id="12" name="墨迹 11"/>
            </p:nvPicPr>
            <p:blipFill>
              <a:blip r:embed="rId18"/>
            </p:blipFill>
            <p:spPr>
              <a:xfrm>
                <a:off x="6457244" y="2026980"/>
                <a:ext cx="28222" cy="240220"/>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6561666" y="1993670"/>
              <a:ext cx="310444" cy="224182"/>
            </p14:xfrm>
          </p:contentPart>
        </mc:Choice>
        <mc:Fallback xmlns="">
          <p:pic>
            <p:nvPicPr>
              <p:cNvPr id="13" name="墨迹 12"/>
            </p:nvPicPr>
            <p:blipFill>
              <a:blip r:embed="rId20"/>
            </p:blipFill>
            <p:spPr>
              <a:xfrm>
                <a:off x="6561666" y="1993670"/>
                <a:ext cx="310444" cy="22418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5732638" y="1896383"/>
              <a:ext cx="1878894" cy="66268"/>
            </p14:xfrm>
          </p:contentPart>
        </mc:Choice>
        <mc:Fallback xmlns="">
          <p:pic>
            <p:nvPicPr>
              <p:cNvPr id="14" name="墨迹 13"/>
            </p:nvPicPr>
            <p:blipFill>
              <a:blip r:embed="rId22"/>
            </p:blipFill>
            <p:spPr>
              <a:xfrm>
                <a:off x="5732638" y="1896383"/>
                <a:ext cx="1878894" cy="6626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7103533" y="882629"/>
              <a:ext cx="36689" cy="2820"/>
            </p14:xfrm>
          </p:contentPart>
        </mc:Choice>
        <mc:Fallback xmlns="">
          <p:pic>
            <p:nvPicPr>
              <p:cNvPr id="15" name="墨迹 14"/>
            </p:nvPicPr>
            <p:blipFill>
              <a:blip r:embed="rId24"/>
            </p:blipFill>
            <p:spPr>
              <a:xfrm>
                <a:off x="7103533" y="882629"/>
                <a:ext cx="36689" cy="2820"/>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5538611" y="532961"/>
              <a:ext cx="185561" cy="259431"/>
            </p14:xfrm>
          </p:contentPart>
        </mc:Choice>
        <mc:Fallback xmlns="">
          <p:pic>
            <p:nvPicPr>
              <p:cNvPr id="16" name="墨迹 15"/>
            </p:nvPicPr>
            <p:blipFill>
              <a:blip r:embed="rId26"/>
            </p:blipFill>
            <p:spPr>
              <a:xfrm>
                <a:off x="5538611" y="532961"/>
                <a:ext cx="185561" cy="259431"/>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7210777" y="871349"/>
              <a:ext cx="59267" cy="25379"/>
            </p14:xfrm>
          </p:contentPart>
        </mc:Choice>
        <mc:Fallback xmlns="">
          <p:pic>
            <p:nvPicPr>
              <p:cNvPr id="17" name="墨迹 16"/>
            </p:nvPicPr>
            <p:blipFill>
              <a:blip r:embed="rId28"/>
            </p:blipFill>
            <p:spPr>
              <a:xfrm>
                <a:off x="7210777" y="871349"/>
                <a:ext cx="59267" cy="25379"/>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5550605" y="530141"/>
              <a:ext cx="196145" cy="273530"/>
            </p14:xfrm>
          </p:contentPart>
        </mc:Choice>
        <mc:Fallback xmlns="">
          <p:pic>
            <p:nvPicPr>
              <p:cNvPr id="18" name="墨迹 17"/>
            </p:nvPicPr>
            <p:blipFill>
              <a:blip r:embed="rId30"/>
            </p:blipFill>
            <p:spPr>
              <a:xfrm>
                <a:off x="5550605" y="530141"/>
                <a:ext cx="196145" cy="273530"/>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5720115" y="427215"/>
              <a:ext cx="217311" cy="401835"/>
            </p14:xfrm>
          </p:contentPart>
        </mc:Choice>
        <mc:Fallback xmlns="">
          <p:pic>
            <p:nvPicPr>
              <p:cNvPr id="19" name="墨迹 18"/>
            </p:nvPicPr>
            <p:blipFill>
              <a:blip r:embed="rId32"/>
            </p:blipFill>
            <p:spPr>
              <a:xfrm>
                <a:off x="5720115" y="427215"/>
                <a:ext cx="217311" cy="401835"/>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0" name="墨迹 19"/>
              <p14:cNvContentPartPr/>
              <p14:nvPr/>
            </p14:nvContentPartPr>
            <p14:xfrm>
              <a:off x="6029677" y="453122"/>
              <a:ext cx="57856" cy="293094"/>
            </p14:xfrm>
          </p:contentPart>
        </mc:Choice>
        <mc:Fallback xmlns="">
          <p:pic>
            <p:nvPicPr>
              <p:cNvPr id="20" name="墨迹 19"/>
            </p:nvPicPr>
            <p:blipFill>
              <a:blip r:embed="rId34"/>
            </p:blipFill>
            <p:spPr>
              <a:xfrm>
                <a:off x="6029677" y="453122"/>
                <a:ext cx="57856" cy="293094"/>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1" name="墨迹 20"/>
              <p14:cNvContentPartPr/>
              <p14:nvPr/>
            </p14:nvContentPartPr>
            <p14:xfrm>
              <a:off x="6067953" y="513222"/>
              <a:ext cx="67557" cy="56398"/>
            </p14:xfrm>
          </p:contentPart>
        </mc:Choice>
        <mc:Fallback xmlns="">
          <p:pic>
            <p:nvPicPr>
              <p:cNvPr id="21" name="墨迹 20"/>
            </p:nvPicPr>
            <p:blipFill>
              <a:blip r:embed="rId36"/>
            </p:blipFill>
            <p:spPr>
              <a:xfrm>
                <a:off x="6067953" y="513222"/>
                <a:ext cx="67557" cy="56398"/>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2" name="墨迹 21"/>
              <p14:cNvContentPartPr/>
              <p14:nvPr/>
            </p14:nvContentPartPr>
            <p14:xfrm>
              <a:off x="6135511" y="466693"/>
              <a:ext cx="236361" cy="292741"/>
            </p14:xfrm>
          </p:contentPart>
        </mc:Choice>
        <mc:Fallback xmlns="">
          <p:pic>
            <p:nvPicPr>
              <p:cNvPr id="22" name="墨迹 21"/>
            </p:nvPicPr>
            <p:blipFill>
              <a:blip r:embed="rId38"/>
            </p:blipFill>
            <p:spPr>
              <a:xfrm>
                <a:off x="6135511" y="466693"/>
                <a:ext cx="236361" cy="292741"/>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3" name="墨迹 22"/>
              <p14:cNvContentPartPr/>
              <p14:nvPr/>
            </p14:nvContentPartPr>
            <p14:xfrm>
              <a:off x="6155266" y="478325"/>
              <a:ext cx="166511" cy="192811"/>
            </p14:xfrm>
          </p:contentPart>
        </mc:Choice>
        <mc:Fallback xmlns="">
          <p:pic>
            <p:nvPicPr>
              <p:cNvPr id="23" name="墨迹 22"/>
            </p:nvPicPr>
            <p:blipFill>
              <a:blip r:embed="rId40"/>
            </p:blipFill>
            <p:spPr>
              <a:xfrm>
                <a:off x="6155266" y="478325"/>
                <a:ext cx="166511" cy="192811"/>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4" name="墨迹 23"/>
              <p14:cNvContentPartPr/>
              <p14:nvPr/>
            </p14:nvContentPartPr>
            <p14:xfrm>
              <a:off x="6508044" y="513222"/>
              <a:ext cx="11288" cy="222067"/>
            </p14:xfrm>
          </p:contentPart>
        </mc:Choice>
        <mc:Fallback xmlns="">
          <p:pic>
            <p:nvPicPr>
              <p:cNvPr id="24" name="墨迹 23"/>
            </p:nvPicPr>
            <p:blipFill>
              <a:blip r:embed="rId42"/>
            </p:blipFill>
            <p:spPr>
              <a:xfrm>
                <a:off x="6508044" y="513222"/>
                <a:ext cx="11288" cy="222067"/>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5" name="墨迹 24"/>
              <p14:cNvContentPartPr/>
              <p14:nvPr/>
            </p14:nvContentPartPr>
            <p14:xfrm>
              <a:off x="6570133" y="496302"/>
              <a:ext cx="178506" cy="214313"/>
            </p14:xfrm>
          </p:contentPart>
        </mc:Choice>
        <mc:Fallback xmlns="">
          <p:pic>
            <p:nvPicPr>
              <p:cNvPr id="25" name="墨迹 24"/>
            </p:nvPicPr>
            <p:blipFill>
              <a:blip r:embed="rId44"/>
            </p:blipFill>
            <p:spPr>
              <a:xfrm>
                <a:off x="6570133" y="496302"/>
                <a:ext cx="178506" cy="214313"/>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6" name="墨迹 25"/>
              <p14:cNvContentPartPr/>
              <p14:nvPr/>
            </p14:nvContentPartPr>
            <p14:xfrm>
              <a:off x="6752872" y="406065"/>
              <a:ext cx="141993" cy="387737"/>
            </p14:xfrm>
          </p:contentPart>
        </mc:Choice>
        <mc:Fallback xmlns="">
          <p:pic>
            <p:nvPicPr>
              <p:cNvPr id="26" name="墨迹 25"/>
            </p:nvPicPr>
            <p:blipFill>
              <a:blip r:embed="rId46"/>
            </p:blipFill>
            <p:spPr>
              <a:xfrm>
                <a:off x="6752872" y="406065"/>
                <a:ext cx="141993" cy="387737"/>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7" name="墨迹 26"/>
              <p14:cNvContentPartPr/>
              <p14:nvPr/>
            </p14:nvContentPartPr>
            <p14:xfrm>
              <a:off x="6900333" y="445544"/>
              <a:ext cx="262467" cy="268243"/>
            </p14:xfrm>
          </p:contentPart>
        </mc:Choice>
        <mc:Fallback xmlns="">
          <p:pic>
            <p:nvPicPr>
              <p:cNvPr id="27" name="墨迹 26"/>
            </p:nvPicPr>
            <p:blipFill>
              <a:blip r:embed="rId48"/>
            </p:blipFill>
            <p:spPr>
              <a:xfrm>
                <a:off x="6900333" y="445544"/>
                <a:ext cx="262467" cy="268243"/>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8" name="墨迹 27"/>
              <p14:cNvContentPartPr/>
              <p14:nvPr/>
            </p14:nvContentPartPr>
            <p14:xfrm>
              <a:off x="7168444" y="530141"/>
              <a:ext cx="22578" cy="360"/>
            </p14:xfrm>
          </p:contentPart>
        </mc:Choice>
        <mc:Fallback xmlns="">
          <p:pic>
            <p:nvPicPr>
              <p:cNvPr id="28" name="墨迹 27"/>
            </p:nvPicPr>
            <p:blipFill>
              <a:blip r:embed="rId50"/>
            </p:blipFill>
            <p:spPr>
              <a:xfrm>
                <a:off x="7168444" y="530141"/>
                <a:ext cx="22578" cy="360"/>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9" name="墨迹 28"/>
              <p14:cNvContentPartPr/>
              <p14:nvPr/>
            </p14:nvContentPartPr>
            <p14:xfrm>
              <a:off x="7168444" y="485023"/>
              <a:ext cx="245533" cy="276350"/>
            </p14:xfrm>
          </p:contentPart>
        </mc:Choice>
        <mc:Fallback xmlns="">
          <p:pic>
            <p:nvPicPr>
              <p:cNvPr id="29" name="墨迹 28"/>
            </p:nvPicPr>
            <p:blipFill>
              <a:blip r:embed="rId52"/>
            </p:blipFill>
            <p:spPr>
              <a:xfrm>
                <a:off x="7168444" y="485023"/>
                <a:ext cx="245533" cy="276350"/>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0" name="墨迹 29"/>
              <p14:cNvContentPartPr/>
              <p14:nvPr/>
            </p14:nvContentPartPr>
            <p14:xfrm>
              <a:off x="7206191" y="597819"/>
              <a:ext cx="75141" cy="31019"/>
            </p14:xfrm>
          </p:contentPart>
        </mc:Choice>
        <mc:Fallback xmlns="">
          <p:pic>
            <p:nvPicPr>
              <p:cNvPr id="30" name="墨迹 29"/>
            </p:nvPicPr>
            <p:blipFill>
              <a:blip r:embed="rId54"/>
            </p:blipFill>
            <p:spPr>
              <a:xfrm>
                <a:off x="7206191" y="597819"/>
                <a:ext cx="75141" cy="3101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1" name="墨迹 30"/>
              <p14:cNvContentPartPr/>
              <p14:nvPr/>
            </p14:nvContentPartPr>
            <p14:xfrm>
              <a:off x="7452077" y="473743"/>
              <a:ext cx="97720" cy="132535"/>
            </p14:xfrm>
          </p:contentPart>
        </mc:Choice>
        <mc:Fallback xmlns="">
          <p:pic>
            <p:nvPicPr>
              <p:cNvPr id="31" name="墨迹 30"/>
            </p:nvPicPr>
            <p:blipFill>
              <a:blip r:embed="rId56"/>
            </p:blipFill>
            <p:spPr>
              <a:xfrm>
                <a:off x="7452077" y="473743"/>
                <a:ext cx="97720" cy="132535"/>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2" name="墨迹 31"/>
              <p14:cNvContentPartPr/>
              <p14:nvPr/>
            </p14:nvContentPartPr>
            <p14:xfrm>
              <a:off x="7441671" y="361123"/>
              <a:ext cx="375884" cy="764898"/>
            </p14:xfrm>
          </p:contentPart>
        </mc:Choice>
        <mc:Fallback xmlns="">
          <p:pic>
            <p:nvPicPr>
              <p:cNvPr id="32" name="墨迹 31"/>
            </p:nvPicPr>
            <p:blipFill>
              <a:blip r:embed="rId58"/>
            </p:blipFill>
            <p:spPr>
              <a:xfrm>
                <a:off x="7441671" y="361123"/>
                <a:ext cx="375884" cy="764898"/>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3" name="墨迹 32"/>
              <p14:cNvContentPartPr/>
              <p14:nvPr/>
            </p14:nvContentPartPr>
            <p14:xfrm>
              <a:off x="7821436" y="445544"/>
              <a:ext cx="388408" cy="359537"/>
            </p14:xfrm>
          </p:contentPart>
        </mc:Choice>
        <mc:Fallback xmlns="">
          <p:pic>
            <p:nvPicPr>
              <p:cNvPr id="33" name="墨迹 32"/>
            </p:nvPicPr>
            <p:blipFill>
              <a:blip r:embed="rId60"/>
            </p:blipFill>
            <p:spPr>
              <a:xfrm>
                <a:off x="7821436" y="445544"/>
                <a:ext cx="388408" cy="359537"/>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4" name="墨迹 33"/>
              <p14:cNvContentPartPr/>
              <p14:nvPr/>
            </p14:nvContentPartPr>
            <p14:xfrm>
              <a:off x="8647288" y="434264"/>
              <a:ext cx="45156" cy="392848"/>
            </p14:xfrm>
          </p:contentPart>
        </mc:Choice>
        <mc:Fallback xmlns="">
          <p:pic>
            <p:nvPicPr>
              <p:cNvPr id="34" name="墨迹 33"/>
            </p:nvPicPr>
            <p:blipFill>
              <a:blip r:embed="rId62"/>
            </p:blipFill>
            <p:spPr>
              <a:xfrm>
                <a:off x="8647288" y="434264"/>
                <a:ext cx="45156" cy="392848"/>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5" name="墨迹 34"/>
              <p14:cNvContentPartPr/>
              <p14:nvPr/>
            </p14:nvContentPartPr>
            <p14:xfrm>
              <a:off x="8671983" y="518861"/>
              <a:ext cx="237772" cy="191754"/>
            </p14:xfrm>
          </p:contentPart>
        </mc:Choice>
        <mc:Fallback xmlns="">
          <p:pic>
            <p:nvPicPr>
              <p:cNvPr id="35" name="墨迹 34"/>
            </p:nvPicPr>
            <p:blipFill>
              <a:blip r:embed="rId64"/>
            </p:blipFill>
            <p:spPr>
              <a:xfrm>
                <a:off x="8671983" y="518861"/>
                <a:ext cx="237772" cy="191754"/>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6" name="墨迹 35"/>
              <p14:cNvContentPartPr/>
              <p14:nvPr/>
            </p14:nvContentPartPr>
            <p14:xfrm>
              <a:off x="8867422" y="439904"/>
              <a:ext cx="124178" cy="287630"/>
            </p14:xfrm>
          </p:contentPart>
        </mc:Choice>
        <mc:Fallback xmlns="">
          <p:pic>
            <p:nvPicPr>
              <p:cNvPr id="36" name="墨迹 35"/>
            </p:nvPicPr>
            <p:blipFill>
              <a:blip r:embed="rId66"/>
            </p:blipFill>
            <p:spPr>
              <a:xfrm>
                <a:off x="8867422" y="439904"/>
                <a:ext cx="124178" cy="287630"/>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7" name="墨迹 36"/>
              <p14:cNvContentPartPr/>
              <p14:nvPr/>
            </p14:nvContentPartPr>
            <p14:xfrm>
              <a:off x="8890000" y="460877"/>
              <a:ext cx="206022" cy="298205"/>
            </p14:xfrm>
          </p:contentPart>
        </mc:Choice>
        <mc:Fallback xmlns="">
          <p:pic>
            <p:nvPicPr>
              <p:cNvPr id="37" name="墨迹 36"/>
            </p:nvPicPr>
            <p:blipFill>
              <a:blip r:embed="rId68"/>
            </p:blipFill>
            <p:spPr>
              <a:xfrm>
                <a:off x="8890000" y="460877"/>
                <a:ext cx="206022" cy="298205"/>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8" name="墨迹 37"/>
              <p14:cNvContentPartPr/>
              <p14:nvPr/>
            </p14:nvContentPartPr>
            <p14:xfrm>
              <a:off x="9077677" y="420165"/>
              <a:ext cx="111478" cy="331691"/>
            </p14:xfrm>
          </p:contentPart>
        </mc:Choice>
        <mc:Fallback xmlns="">
          <p:pic>
            <p:nvPicPr>
              <p:cNvPr id="38" name="墨迹 37"/>
            </p:nvPicPr>
            <p:blipFill>
              <a:blip r:embed="rId70"/>
            </p:blipFill>
            <p:spPr>
              <a:xfrm>
                <a:off x="9077677" y="420165"/>
                <a:ext cx="111478" cy="331691"/>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9" name="墨迹 38"/>
              <p14:cNvContentPartPr/>
              <p14:nvPr/>
            </p14:nvContentPartPr>
            <p14:xfrm>
              <a:off x="9262533" y="439904"/>
              <a:ext cx="118534" cy="285691"/>
            </p14:xfrm>
          </p:contentPart>
        </mc:Choice>
        <mc:Fallback xmlns="">
          <p:pic>
            <p:nvPicPr>
              <p:cNvPr id="39" name="墨迹 38"/>
            </p:nvPicPr>
            <p:blipFill>
              <a:blip r:embed="rId72"/>
            </p:blipFill>
            <p:spPr>
              <a:xfrm>
                <a:off x="9262533" y="439904"/>
                <a:ext cx="118534" cy="285691"/>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0" name="墨迹 39"/>
              <p14:cNvContentPartPr/>
              <p14:nvPr/>
            </p14:nvContentPartPr>
            <p14:xfrm>
              <a:off x="9318977" y="473038"/>
              <a:ext cx="158045" cy="275117"/>
            </p14:xfrm>
          </p:contentPart>
        </mc:Choice>
        <mc:Fallback xmlns="">
          <p:pic>
            <p:nvPicPr>
              <p:cNvPr id="40" name="墨迹 39"/>
            </p:nvPicPr>
            <p:blipFill>
              <a:blip r:embed="rId74"/>
            </p:blipFill>
            <p:spPr>
              <a:xfrm>
                <a:off x="9318977" y="473038"/>
                <a:ext cx="158045" cy="275117"/>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1" name="墨迹 40"/>
              <p14:cNvContentPartPr/>
              <p14:nvPr/>
            </p14:nvContentPartPr>
            <p14:xfrm>
              <a:off x="9502069" y="479383"/>
              <a:ext cx="250119" cy="205853"/>
            </p14:xfrm>
          </p:contentPart>
        </mc:Choice>
        <mc:Fallback xmlns="">
          <p:pic>
            <p:nvPicPr>
              <p:cNvPr id="41" name="墨迹 40"/>
            </p:nvPicPr>
            <p:blipFill>
              <a:blip r:embed="rId76"/>
            </p:blipFill>
            <p:spPr>
              <a:xfrm>
                <a:off x="9502069" y="479383"/>
                <a:ext cx="250119" cy="205853"/>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2" name="墨迹 41"/>
              <p14:cNvContentPartPr/>
              <p14:nvPr/>
            </p14:nvContentPartPr>
            <p14:xfrm>
              <a:off x="9680222" y="558340"/>
              <a:ext cx="39511" cy="231232"/>
            </p14:xfrm>
          </p:contentPart>
        </mc:Choice>
        <mc:Fallback xmlns="">
          <p:pic>
            <p:nvPicPr>
              <p:cNvPr id="42" name="墨迹 41"/>
            </p:nvPicPr>
            <p:blipFill>
              <a:blip r:embed="rId78"/>
            </p:blipFill>
            <p:spPr>
              <a:xfrm>
                <a:off x="9680222" y="558340"/>
                <a:ext cx="39511" cy="231232"/>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3" name="墨迹 42"/>
              <p14:cNvContentPartPr/>
              <p14:nvPr/>
            </p14:nvContentPartPr>
            <p14:xfrm>
              <a:off x="9685866" y="391437"/>
              <a:ext cx="169334" cy="384035"/>
            </p14:xfrm>
          </p:contentPart>
        </mc:Choice>
        <mc:Fallback xmlns="">
          <p:pic>
            <p:nvPicPr>
              <p:cNvPr id="43" name="墨迹 42"/>
            </p:nvPicPr>
            <p:blipFill>
              <a:blip r:embed="rId80"/>
            </p:blipFill>
            <p:spPr>
              <a:xfrm>
                <a:off x="9685866" y="391437"/>
                <a:ext cx="169334" cy="384035"/>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4" name="墨迹 43"/>
              <p14:cNvContentPartPr/>
              <p14:nvPr/>
            </p14:nvContentPartPr>
            <p14:xfrm>
              <a:off x="9822744" y="592179"/>
              <a:ext cx="77611" cy="152274"/>
            </p14:xfrm>
          </p:contentPart>
        </mc:Choice>
        <mc:Fallback xmlns="">
          <p:pic>
            <p:nvPicPr>
              <p:cNvPr id="44" name="墨迹 43"/>
            </p:nvPicPr>
            <p:blipFill>
              <a:blip r:embed="rId82"/>
            </p:blipFill>
            <p:spPr>
              <a:xfrm>
                <a:off x="9822744" y="592179"/>
                <a:ext cx="77611" cy="152274"/>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5" name="墨迹 44"/>
              <p14:cNvContentPartPr/>
              <p14:nvPr/>
            </p14:nvContentPartPr>
            <p14:xfrm>
              <a:off x="10023827" y="552700"/>
              <a:ext cx="37395" cy="33839"/>
            </p14:xfrm>
          </p:contentPart>
        </mc:Choice>
        <mc:Fallback xmlns="">
          <p:pic>
            <p:nvPicPr>
              <p:cNvPr id="45" name="墨迹 44"/>
            </p:nvPicPr>
            <p:blipFill>
              <a:blip r:embed="rId84"/>
            </p:blipFill>
            <p:spPr>
              <a:xfrm>
                <a:off x="10023827" y="552700"/>
                <a:ext cx="37395" cy="33839"/>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6" name="墨迹 45"/>
              <p14:cNvContentPartPr/>
              <p14:nvPr/>
            </p14:nvContentPartPr>
            <p14:xfrm>
              <a:off x="10216444" y="451360"/>
              <a:ext cx="22578" cy="202857"/>
            </p14:xfrm>
          </p:contentPart>
        </mc:Choice>
        <mc:Fallback xmlns="">
          <p:pic>
            <p:nvPicPr>
              <p:cNvPr id="46" name="墨迹 45"/>
            </p:nvPicPr>
            <p:blipFill>
              <a:blip r:embed="rId86"/>
            </p:blipFill>
            <p:spPr>
              <a:xfrm>
                <a:off x="10216444" y="451360"/>
                <a:ext cx="22578" cy="202857"/>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7" name="墨迹 46"/>
              <p14:cNvContentPartPr/>
              <p14:nvPr/>
            </p14:nvContentPartPr>
            <p14:xfrm>
              <a:off x="10261600" y="530141"/>
              <a:ext cx="22577" cy="33839"/>
            </p14:xfrm>
          </p:contentPart>
        </mc:Choice>
        <mc:Fallback xmlns="">
          <p:pic>
            <p:nvPicPr>
              <p:cNvPr id="47" name="墨迹 46"/>
            </p:nvPicPr>
            <p:blipFill>
              <a:blip r:embed="rId88"/>
            </p:blipFill>
            <p:spPr>
              <a:xfrm>
                <a:off x="10261600" y="530141"/>
                <a:ext cx="22577" cy="33839"/>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8" name="墨迹 47"/>
              <p14:cNvContentPartPr/>
              <p14:nvPr/>
            </p14:nvContentPartPr>
            <p14:xfrm>
              <a:off x="10303227" y="455061"/>
              <a:ext cx="312033" cy="208497"/>
            </p14:xfrm>
          </p:contentPart>
        </mc:Choice>
        <mc:Fallback xmlns="">
          <p:pic>
            <p:nvPicPr>
              <p:cNvPr id="48" name="墨迹 47"/>
            </p:nvPicPr>
            <p:blipFill>
              <a:blip r:embed="rId90"/>
            </p:blipFill>
            <p:spPr>
              <a:xfrm>
                <a:off x="10303227" y="455061"/>
                <a:ext cx="312033" cy="208497"/>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9" name="墨迹 48"/>
              <p14:cNvContentPartPr/>
              <p14:nvPr/>
            </p14:nvContentPartPr>
            <p14:xfrm>
              <a:off x="10549467" y="366587"/>
              <a:ext cx="62088" cy="514808"/>
            </p14:xfrm>
          </p:contentPart>
        </mc:Choice>
        <mc:Fallback xmlns="">
          <p:pic>
            <p:nvPicPr>
              <p:cNvPr id="49" name="墨迹 48"/>
            </p:nvPicPr>
            <p:blipFill>
              <a:blip r:embed="rId92"/>
            </p:blipFill>
            <p:spPr>
              <a:xfrm>
                <a:off x="10549467" y="366587"/>
                <a:ext cx="62088" cy="514808"/>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0" name="墨迹 49"/>
              <p14:cNvContentPartPr/>
              <p14:nvPr/>
            </p14:nvContentPartPr>
            <p14:xfrm>
              <a:off x="10605911" y="510402"/>
              <a:ext cx="375356" cy="219952"/>
            </p14:xfrm>
          </p:contentPart>
        </mc:Choice>
        <mc:Fallback xmlns="">
          <p:pic>
            <p:nvPicPr>
              <p:cNvPr id="50" name="墨迹 49"/>
            </p:nvPicPr>
            <p:blipFill>
              <a:blip r:embed="rId94"/>
            </p:blipFill>
            <p:spPr>
              <a:xfrm>
                <a:off x="10605911" y="510402"/>
                <a:ext cx="375356" cy="219952"/>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1" name="墨迹 50"/>
              <p14:cNvContentPartPr/>
              <p14:nvPr/>
            </p14:nvContentPartPr>
            <p14:xfrm>
              <a:off x="11029244" y="642937"/>
              <a:ext cx="5644" cy="11280"/>
            </p14:xfrm>
          </p:contentPart>
        </mc:Choice>
        <mc:Fallback xmlns="">
          <p:pic>
            <p:nvPicPr>
              <p:cNvPr id="51" name="墨迹 50"/>
            </p:nvPicPr>
            <p:blipFill>
              <a:blip r:embed="rId96"/>
            </p:blipFill>
            <p:spPr>
              <a:xfrm>
                <a:off x="11029244" y="642937"/>
                <a:ext cx="5644" cy="11280"/>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2" name="墨迹 51"/>
              <p14:cNvContentPartPr/>
              <p14:nvPr/>
            </p14:nvContentPartPr>
            <p14:xfrm>
              <a:off x="7106355" y="1542486"/>
              <a:ext cx="56445" cy="31018"/>
            </p14:xfrm>
          </p:contentPart>
        </mc:Choice>
        <mc:Fallback xmlns="">
          <p:pic>
            <p:nvPicPr>
              <p:cNvPr id="52" name="墨迹 51"/>
            </p:nvPicPr>
            <p:blipFill>
              <a:blip r:embed="rId98"/>
            </p:blipFill>
            <p:spPr>
              <a:xfrm>
                <a:off x="7106355" y="1542486"/>
                <a:ext cx="56445" cy="31018"/>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3" name="墨迹 52"/>
              <p14:cNvContentPartPr/>
              <p14:nvPr/>
            </p14:nvContentPartPr>
            <p14:xfrm>
              <a:off x="735894" y="1920352"/>
              <a:ext cx="2375782" cy="93057"/>
            </p14:xfrm>
          </p:contentPart>
        </mc:Choice>
        <mc:Fallback xmlns="">
          <p:pic>
            <p:nvPicPr>
              <p:cNvPr id="53" name="墨迹 52"/>
            </p:nvPicPr>
            <p:blipFill>
              <a:blip r:embed="rId100"/>
            </p:blipFill>
            <p:spPr>
              <a:xfrm>
                <a:off x="735894" y="1920352"/>
                <a:ext cx="2375782" cy="93057"/>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4" name="墨迹 53"/>
              <p14:cNvContentPartPr/>
              <p14:nvPr/>
            </p14:nvContentPartPr>
            <p14:xfrm>
              <a:off x="666044" y="1566102"/>
              <a:ext cx="56444" cy="449422"/>
            </p14:xfrm>
          </p:contentPart>
        </mc:Choice>
        <mc:Fallback xmlns="">
          <p:pic>
            <p:nvPicPr>
              <p:cNvPr id="54" name="墨迹 53"/>
            </p:nvPicPr>
            <p:blipFill>
              <a:blip r:embed="rId102"/>
            </p:blipFill>
            <p:spPr>
              <a:xfrm>
                <a:off x="666044" y="1566102"/>
                <a:ext cx="56444" cy="449422"/>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5" name="墨迹 54"/>
              <p14:cNvContentPartPr/>
              <p14:nvPr/>
            </p14:nvContentPartPr>
            <p14:xfrm>
              <a:off x="745066" y="1347912"/>
              <a:ext cx="2380016" cy="609099"/>
            </p14:xfrm>
          </p:contentPart>
        </mc:Choice>
        <mc:Fallback xmlns="">
          <p:pic>
            <p:nvPicPr>
              <p:cNvPr id="55" name="墨迹 54"/>
            </p:nvPicPr>
            <p:blipFill>
              <a:blip r:embed="rId104"/>
            </p:blipFill>
            <p:spPr>
              <a:xfrm>
                <a:off x="745066" y="1347912"/>
                <a:ext cx="2380016" cy="609099"/>
              </a:xfrm>
              <a:prstGeom prst="rect"/>
            </p:spPr>
          </p:pic>
        </mc:Fallback>
      </mc:AlternateContent>
    </p:spTree>
    <p:extLst>
      <p:ext uri="{BB962C8B-B14F-4D97-AF65-F5344CB8AC3E}">
        <p14:creationId xmlns:p14="http://schemas.microsoft.com/office/powerpoint/2010/main" val="2949334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44805" y="0"/>
            <a:ext cx="10829290" cy="6488430"/>
          </a:xfrm>
          <a:prstGeom prst="rect">
            <a:avLst/>
          </a:prstGeom>
        </p:spPr>
      </p:pic>
    </p:spTree>
    <p:extLst>
      <p:ext uri="{BB962C8B-B14F-4D97-AF65-F5344CB8AC3E}">
        <p14:creationId xmlns:p14="http://schemas.microsoft.com/office/powerpoint/2010/main" val="600206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039235" y="187325"/>
            <a:ext cx="4299585" cy="2405380"/>
          </a:xfrm>
          <a:prstGeom prst="rect">
            <a:avLst/>
          </a:prstGeom>
        </p:spPr>
      </p:pic>
      <p:pic>
        <p:nvPicPr>
          <p:cNvPr id="4" name="图片 3"/>
          <p:cNvPicPr>
            <a:picLocks noChangeAspect="1"/>
          </p:cNvPicPr>
          <p:nvPr/>
        </p:nvPicPr>
        <p:blipFill>
          <a:blip r:embed="rId3"/>
          <a:srcRect b="12271"/>
          <a:stretch>
            <a:fillRect/>
          </a:stretch>
        </p:blipFill>
        <p:spPr>
          <a:xfrm>
            <a:off x="1289050" y="3128645"/>
            <a:ext cx="7955915" cy="2955290"/>
          </a:xfrm>
          <a:prstGeom prst="rect">
            <a:avLst/>
          </a:prstGeom>
        </p:spPr>
      </p:pic>
      <p:sp>
        <p:nvSpPr>
          <p:cNvPr id="3" name="文本框 2"/>
          <p:cNvSpPr txBox="1"/>
          <p:nvPr/>
        </p:nvSpPr>
        <p:spPr>
          <a:xfrm>
            <a:off x="266700" y="187325"/>
            <a:ext cx="6096000" cy="645160"/>
          </a:xfrm>
          <a:prstGeom prst="rect">
            <a:avLst/>
          </a:prstGeom>
          <a:noFill/>
        </p:spPr>
        <p:txBody>
          <a:bodyPr wrap="square" rtlCol="0" anchor="t">
            <a:spAutoFit/>
          </a:bodyPr>
          <a:lstStyle/>
          <a:p>
            <a:pPr algn="l" defTabSz="0">
              <a:lnSpc>
                <a:spcPct val="150000"/>
              </a:lnSpc>
              <a:spcAft>
                <a:spcPts val="0"/>
              </a:spcAft>
              <a:tabLst>
                <a:tab pos="2700655" algn="l"/>
              </a:tabLst>
            </a:pPr>
            <a:r>
              <a:rPr lang="zh-CN"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sym typeface="+mn-ea"/>
              </a:rPr>
              <a:t>绿矾</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(FeSO</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4</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·7H</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2</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O)</a:t>
            </a:r>
            <a:endParaRPr lang="en-US" alt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endParaRPr>
          </a:p>
        </p:txBody>
      </p:sp>
      <p:sp>
        <p:nvSpPr>
          <p:cNvPr id="5" name="文本框 4"/>
          <p:cNvSpPr txBox="1"/>
          <p:nvPr/>
        </p:nvSpPr>
        <p:spPr>
          <a:xfrm>
            <a:off x="266700" y="2661285"/>
            <a:ext cx="4064000" cy="460375"/>
          </a:xfrm>
          <a:prstGeom prst="rect">
            <a:avLst/>
          </a:prstGeom>
          <a:noFill/>
        </p:spPr>
        <p:txBody>
          <a:bodyPr wrap="square" rtlCol="0">
            <a:spAutoFit/>
          </a:bodyPr>
          <a:lstStyle/>
          <a:p>
            <a:r>
              <a:rPr lang="zh-CN" altLang="en-US" sz="2400" b="1"/>
              <a:t>分解产物检验</a:t>
            </a:r>
          </a:p>
        </p:txBody>
      </p:sp>
      <mc:AlternateContent xmlns:mc="http://schemas.openxmlformats.org/markup-compatibility/2006" xmlns:p14="http://schemas.microsoft.com/office/powerpoint/2010/main">
        <mc:Choice Requires="p14">
          <p:contentPart p14:bwMode="auto" r:id="rId4">
            <p14:nvContentPartPr>
              <p14:cNvPr id="6" name="墨迹 5"/>
              <p14:cNvContentPartPr/>
              <p14:nvPr/>
            </p14:nvContentPartPr>
            <p14:xfrm>
              <a:off x="6953955" y="1584784"/>
              <a:ext cx="112889" cy="169194"/>
            </p14:xfrm>
          </p:contentPart>
        </mc:Choice>
        <mc:Fallback xmlns="">
          <p:pic>
            <p:nvPicPr>
              <p:cNvPr id="6" name="墨迹 5"/>
            </p:nvPicPr>
            <p:blipFill>
              <a:blip r:embed="rId5"/>
            </p:blipFill>
            <p:spPr>
              <a:xfrm>
                <a:off x="6953955" y="1584784"/>
                <a:ext cx="112889" cy="169194"/>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7" name="墨迹 6"/>
              <p14:cNvContentPartPr/>
              <p14:nvPr/>
            </p14:nvContentPartPr>
            <p14:xfrm>
              <a:off x="7145866" y="1567865"/>
              <a:ext cx="5644" cy="121255"/>
            </p14:xfrm>
          </p:contentPart>
        </mc:Choice>
        <mc:Fallback xmlns="">
          <p:pic>
            <p:nvPicPr>
              <p:cNvPr id="7" name="墨迹 6"/>
            </p:nvPicPr>
            <p:blipFill>
              <a:blip r:embed="rId7"/>
            </p:blipFill>
            <p:spPr>
              <a:xfrm>
                <a:off x="7145866" y="1567865"/>
                <a:ext cx="5644" cy="121255"/>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8" name="墨迹 7"/>
              <p14:cNvContentPartPr/>
              <p14:nvPr/>
            </p14:nvContentPartPr>
            <p14:xfrm>
              <a:off x="5452533" y="575259"/>
              <a:ext cx="95956" cy="174834"/>
            </p14:xfrm>
          </p:contentPart>
        </mc:Choice>
        <mc:Fallback xmlns="">
          <p:pic>
            <p:nvPicPr>
              <p:cNvPr id="8" name="墨迹 7"/>
            </p:nvPicPr>
            <p:blipFill>
              <a:blip r:embed="rId9"/>
            </p:blipFill>
            <p:spPr>
              <a:xfrm>
                <a:off x="5452533" y="575259"/>
                <a:ext cx="95956" cy="174834"/>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9" name="墨迹 8"/>
              <p14:cNvContentPartPr/>
              <p14:nvPr/>
            </p14:nvContentPartPr>
            <p14:xfrm>
              <a:off x="5604933" y="518861"/>
              <a:ext cx="163689" cy="90237"/>
            </p14:xfrm>
          </p:contentPart>
        </mc:Choice>
        <mc:Fallback xmlns="">
          <p:pic>
            <p:nvPicPr>
              <p:cNvPr id="9" name="墨迹 8"/>
            </p:nvPicPr>
            <p:blipFill>
              <a:blip r:embed="rId11"/>
            </p:blipFill>
            <p:spPr>
              <a:xfrm>
                <a:off x="5604933" y="518861"/>
                <a:ext cx="163689" cy="90237"/>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0" name="墨迹 9"/>
              <p14:cNvContentPartPr/>
              <p14:nvPr/>
            </p14:nvContentPartPr>
            <p14:xfrm>
              <a:off x="6417733" y="575259"/>
              <a:ext cx="129822" cy="276351"/>
            </p14:xfrm>
          </p:contentPart>
        </mc:Choice>
        <mc:Fallback xmlns="">
          <p:pic>
            <p:nvPicPr>
              <p:cNvPr id="10" name="墨迹 9"/>
            </p:nvPicPr>
            <p:blipFill>
              <a:blip r:embed="rId13"/>
            </p:blipFill>
            <p:spPr>
              <a:xfrm>
                <a:off x="6417733" y="575259"/>
                <a:ext cx="129822" cy="276351"/>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1" name="墨迹 10"/>
              <p14:cNvContentPartPr/>
              <p14:nvPr/>
            </p14:nvContentPartPr>
            <p14:xfrm>
              <a:off x="6632222" y="563980"/>
              <a:ext cx="93133" cy="267890"/>
            </p14:xfrm>
          </p:contentPart>
        </mc:Choice>
        <mc:Fallback xmlns="">
          <p:pic>
            <p:nvPicPr>
              <p:cNvPr id="11" name="墨迹 10"/>
            </p:nvPicPr>
            <p:blipFill>
              <a:blip r:embed="rId15"/>
            </p:blipFill>
            <p:spPr>
              <a:xfrm>
                <a:off x="6632222" y="563980"/>
                <a:ext cx="93133" cy="267890"/>
              </a:xfrm>
              <a:prstGeom prst="rect"/>
            </p:spPr>
          </p:pic>
        </mc:Fallback>
      </mc:AlternateContent>
    </p:spTree>
    <p:extLst>
      <p:ext uri="{BB962C8B-B14F-4D97-AF65-F5344CB8AC3E}">
        <p14:creationId xmlns:p14="http://schemas.microsoft.com/office/powerpoint/2010/main" val="31514822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039235" y="187325"/>
            <a:ext cx="4299585" cy="2405380"/>
          </a:xfrm>
          <a:prstGeom prst="rect">
            <a:avLst/>
          </a:prstGeom>
        </p:spPr>
      </p:pic>
      <p:pic>
        <p:nvPicPr>
          <p:cNvPr id="4" name="图片 3"/>
          <p:cNvPicPr>
            <a:picLocks noChangeAspect="1"/>
          </p:cNvPicPr>
          <p:nvPr/>
        </p:nvPicPr>
        <p:blipFill>
          <a:blip r:embed="rId3"/>
          <a:srcRect b="12271"/>
          <a:stretch>
            <a:fillRect/>
          </a:stretch>
        </p:blipFill>
        <p:spPr>
          <a:xfrm>
            <a:off x="1289050" y="3128645"/>
            <a:ext cx="7955915" cy="2955290"/>
          </a:xfrm>
          <a:prstGeom prst="rect">
            <a:avLst/>
          </a:prstGeom>
        </p:spPr>
      </p:pic>
      <p:sp>
        <p:nvSpPr>
          <p:cNvPr id="3" name="文本框 2"/>
          <p:cNvSpPr txBox="1"/>
          <p:nvPr/>
        </p:nvSpPr>
        <p:spPr>
          <a:xfrm>
            <a:off x="266700" y="187325"/>
            <a:ext cx="6096000" cy="645160"/>
          </a:xfrm>
          <a:prstGeom prst="rect">
            <a:avLst/>
          </a:prstGeom>
          <a:noFill/>
        </p:spPr>
        <p:txBody>
          <a:bodyPr wrap="square" rtlCol="0" anchor="t">
            <a:spAutoFit/>
          </a:bodyPr>
          <a:lstStyle/>
          <a:p>
            <a:pPr algn="l" defTabSz="0">
              <a:lnSpc>
                <a:spcPct val="150000"/>
              </a:lnSpc>
              <a:spcAft>
                <a:spcPts val="0"/>
              </a:spcAft>
              <a:tabLst>
                <a:tab pos="2700655" algn="l"/>
              </a:tabLst>
            </a:pPr>
            <a:r>
              <a:rPr lang="zh-CN"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sym typeface="+mn-ea"/>
              </a:rPr>
              <a:t>绿矾</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(FeSO</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4</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·7H</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2</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O)</a:t>
            </a:r>
            <a:endParaRPr lang="en-US" alt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endParaRPr>
          </a:p>
        </p:txBody>
      </p:sp>
      <p:sp>
        <p:nvSpPr>
          <p:cNvPr id="5" name="文本框 4"/>
          <p:cNvSpPr txBox="1"/>
          <p:nvPr/>
        </p:nvSpPr>
        <p:spPr>
          <a:xfrm>
            <a:off x="266700" y="2661285"/>
            <a:ext cx="4064000" cy="460375"/>
          </a:xfrm>
          <a:prstGeom prst="rect">
            <a:avLst/>
          </a:prstGeom>
          <a:noFill/>
        </p:spPr>
        <p:txBody>
          <a:bodyPr wrap="square" rtlCol="0">
            <a:spAutoFit/>
          </a:bodyPr>
          <a:lstStyle/>
          <a:p>
            <a:r>
              <a:rPr lang="zh-CN" altLang="en-US" sz="2400" b="1"/>
              <a:t>分解产物检验</a:t>
            </a:r>
          </a:p>
        </p:txBody>
      </p:sp>
      <mc:AlternateContent xmlns:mc="http://schemas.openxmlformats.org/markup-compatibility/2006" xmlns:p14="http://schemas.microsoft.com/office/powerpoint/2010/main">
        <mc:Choice Requires="p14">
          <p:contentPart p14:bwMode="auto" r:id="rId4">
            <p14:nvContentPartPr>
              <p14:cNvPr id="6" name="墨迹 5"/>
              <p14:cNvContentPartPr/>
              <p14:nvPr/>
            </p14:nvContentPartPr>
            <p14:xfrm>
              <a:off x="6976533" y="1550945"/>
              <a:ext cx="90311" cy="203033"/>
            </p14:xfrm>
          </p:contentPart>
        </mc:Choice>
        <mc:Fallback xmlns="">
          <p:pic>
            <p:nvPicPr>
              <p:cNvPr id="6" name="墨迹 5"/>
            </p:nvPicPr>
            <p:blipFill>
              <a:blip r:embed="rId5"/>
            </p:blipFill>
            <p:spPr>
              <a:xfrm>
                <a:off x="6976533" y="1550945"/>
                <a:ext cx="90311" cy="203033"/>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7" name="墨迹 6"/>
              <p14:cNvContentPartPr/>
              <p14:nvPr/>
            </p14:nvContentPartPr>
            <p14:xfrm>
              <a:off x="7151511" y="1549183"/>
              <a:ext cx="5644" cy="123018"/>
            </p14:xfrm>
          </p:contentPart>
        </mc:Choice>
        <mc:Fallback xmlns="">
          <p:pic>
            <p:nvPicPr>
              <p:cNvPr id="7" name="墨迹 6"/>
            </p:nvPicPr>
            <p:blipFill>
              <a:blip r:embed="rId7"/>
            </p:blipFill>
            <p:spPr>
              <a:xfrm>
                <a:off x="7151511" y="1549183"/>
                <a:ext cx="5644" cy="123018"/>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8" name="墨迹 7"/>
              <p14:cNvContentPartPr/>
              <p14:nvPr/>
            </p14:nvContentPartPr>
            <p14:xfrm>
              <a:off x="5446888" y="603458"/>
              <a:ext cx="112889" cy="126896"/>
            </p14:xfrm>
          </p:contentPart>
        </mc:Choice>
        <mc:Fallback xmlns="">
          <p:pic>
            <p:nvPicPr>
              <p:cNvPr id="8" name="墨迹 7"/>
            </p:nvPicPr>
            <p:blipFill>
              <a:blip r:embed="rId9"/>
            </p:blipFill>
            <p:spPr>
              <a:xfrm>
                <a:off x="5446888" y="603458"/>
                <a:ext cx="112889" cy="126896"/>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9" name="墨迹 8"/>
              <p14:cNvContentPartPr/>
              <p14:nvPr/>
            </p14:nvContentPartPr>
            <p14:xfrm>
              <a:off x="5576711" y="547060"/>
              <a:ext cx="121356" cy="77019"/>
            </p14:xfrm>
          </p:contentPart>
        </mc:Choice>
        <mc:Fallback xmlns="">
          <p:pic>
            <p:nvPicPr>
              <p:cNvPr id="9" name="墨迹 8"/>
            </p:nvPicPr>
            <p:blipFill>
              <a:blip r:embed="rId11"/>
            </p:blipFill>
            <p:spPr>
              <a:xfrm>
                <a:off x="5576711" y="547060"/>
                <a:ext cx="121356" cy="77019"/>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0" name="墨迹 9"/>
              <p14:cNvContentPartPr/>
              <p14:nvPr/>
            </p14:nvContentPartPr>
            <p14:xfrm>
              <a:off x="6429022" y="575259"/>
              <a:ext cx="112888" cy="265071"/>
            </p14:xfrm>
          </p:contentPart>
        </mc:Choice>
        <mc:Fallback xmlns="">
          <p:pic>
            <p:nvPicPr>
              <p:cNvPr id="10" name="墨迹 9"/>
            </p:nvPicPr>
            <p:blipFill>
              <a:blip r:embed="rId13"/>
            </p:blipFill>
            <p:spPr>
              <a:xfrm>
                <a:off x="6429022" y="575259"/>
                <a:ext cx="112888" cy="265071"/>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1" name="墨迹 10"/>
              <p14:cNvContentPartPr/>
              <p14:nvPr/>
            </p14:nvContentPartPr>
            <p14:xfrm>
              <a:off x="6572955" y="563980"/>
              <a:ext cx="98778" cy="298909"/>
            </p14:xfrm>
          </p:contentPart>
        </mc:Choice>
        <mc:Fallback xmlns="">
          <p:pic>
            <p:nvPicPr>
              <p:cNvPr id="11" name="墨迹 10"/>
            </p:nvPicPr>
            <p:blipFill>
              <a:blip r:embed="rId15"/>
            </p:blipFill>
            <p:spPr>
              <a:xfrm>
                <a:off x="6572955" y="563980"/>
                <a:ext cx="98778" cy="298909"/>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2" name="墨迹 11"/>
              <p14:cNvContentPartPr/>
              <p14:nvPr/>
            </p14:nvContentPartPr>
            <p14:xfrm>
              <a:off x="8797925" y="1900613"/>
              <a:ext cx="244475" cy="219952"/>
            </p14:xfrm>
          </p:contentPart>
        </mc:Choice>
        <mc:Fallback xmlns="">
          <p:pic>
            <p:nvPicPr>
              <p:cNvPr id="12" name="墨迹 11"/>
            </p:nvPicPr>
            <p:blipFill>
              <a:blip r:embed="rId17"/>
            </p:blipFill>
            <p:spPr>
              <a:xfrm>
                <a:off x="8797925" y="1900613"/>
                <a:ext cx="244475" cy="219952"/>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3" name="墨迹 12"/>
              <p14:cNvContentPartPr/>
              <p14:nvPr/>
            </p14:nvContentPartPr>
            <p14:xfrm>
              <a:off x="9186333" y="1890038"/>
              <a:ext cx="19756" cy="289745"/>
            </p14:xfrm>
          </p:contentPart>
        </mc:Choice>
        <mc:Fallback xmlns="">
          <p:pic>
            <p:nvPicPr>
              <p:cNvPr id="13" name="墨迹 12"/>
            </p:nvPicPr>
            <p:blipFill>
              <a:blip r:embed="rId19"/>
            </p:blipFill>
            <p:spPr>
              <a:xfrm>
                <a:off x="9186333" y="1890038"/>
                <a:ext cx="19756" cy="289745"/>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4" name="墨迹 13"/>
              <p14:cNvContentPartPr/>
              <p14:nvPr/>
            </p14:nvContentPartPr>
            <p14:xfrm>
              <a:off x="9503480" y="1937272"/>
              <a:ext cx="179917" cy="172014"/>
            </p14:xfrm>
          </p:contentPart>
        </mc:Choice>
        <mc:Fallback xmlns="">
          <p:pic>
            <p:nvPicPr>
              <p:cNvPr id="14" name="墨迹 13"/>
            </p:nvPicPr>
            <p:blipFill>
              <a:blip r:embed="rId21"/>
            </p:blipFill>
            <p:spPr>
              <a:xfrm>
                <a:off x="9503480" y="1937272"/>
                <a:ext cx="179917" cy="172014"/>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5" name="墨迹 14"/>
              <p14:cNvContentPartPr/>
              <p14:nvPr/>
            </p14:nvContentPartPr>
            <p14:xfrm>
              <a:off x="9887655" y="1852675"/>
              <a:ext cx="189089" cy="188933"/>
            </p14:xfrm>
          </p:contentPart>
        </mc:Choice>
        <mc:Fallback xmlns="">
          <p:pic>
            <p:nvPicPr>
              <p:cNvPr id="15" name="墨迹 14"/>
            </p:nvPicPr>
            <p:blipFill>
              <a:blip r:embed="rId23"/>
            </p:blipFill>
            <p:spPr>
              <a:xfrm>
                <a:off x="9887655" y="1852675"/>
                <a:ext cx="189089" cy="188933"/>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6" name="墨迹 15"/>
              <p14:cNvContentPartPr/>
              <p14:nvPr/>
            </p14:nvContentPartPr>
            <p14:xfrm>
              <a:off x="10164938" y="1838575"/>
              <a:ext cx="133350" cy="184704"/>
            </p14:xfrm>
          </p:contentPart>
        </mc:Choice>
        <mc:Fallback xmlns="">
          <p:pic>
            <p:nvPicPr>
              <p:cNvPr id="16" name="墨迹 15"/>
            </p:nvPicPr>
            <p:blipFill>
              <a:blip r:embed="rId25"/>
            </p:blipFill>
            <p:spPr>
              <a:xfrm>
                <a:off x="10164938" y="1838575"/>
                <a:ext cx="133350" cy="184704"/>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7" name="墨迹 16"/>
              <p14:cNvContentPartPr/>
              <p14:nvPr/>
            </p14:nvContentPartPr>
            <p14:xfrm>
              <a:off x="10600267" y="1787817"/>
              <a:ext cx="183444" cy="234052"/>
            </p14:xfrm>
          </p:contentPart>
        </mc:Choice>
        <mc:Fallback xmlns="">
          <p:pic>
            <p:nvPicPr>
              <p:cNvPr id="17" name="墨迹 16"/>
            </p:nvPicPr>
            <p:blipFill>
              <a:blip r:embed="rId27"/>
            </p:blipFill>
            <p:spPr>
              <a:xfrm>
                <a:off x="10600267" y="1787817"/>
                <a:ext cx="183444" cy="234052"/>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8" name="墨迹 17"/>
              <p14:cNvContentPartPr/>
              <p14:nvPr/>
            </p14:nvContentPartPr>
            <p14:xfrm>
              <a:off x="10924117" y="1742699"/>
              <a:ext cx="167217" cy="234756"/>
            </p14:xfrm>
          </p:contentPart>
        </mc:Choice>
        <mc:Fallback xmlns="">
          <p:pic>
            <p:nvPicPr>
              <p:cNvPr id="18" name="墨迹 17"/>
            </p:nvPicPr>
            <p:blipFill>
              <a:blip r:embed="rId29"/>
            </p:blipFill>
            <p:spPr>
              <a:xfrm>
                <a:off x="10924117" y="1742699"/>
                <a:ext cx="167217" cy="234756"/>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9" name="墨迹 18"/>
              <p14:cNvContentPartPr/>
              <p14:nvPr/>
            </p14:nvContentPartPr>
            <p14:xfrm>
              <a:off x="11181644" y="1714500"/>
              <a:ext cx="129823" cy="265070"/>
            </p14:xfrm>
          </p:contentPart>
        </mc:Choice>
        <mc:Fallback xmlns="">
          <p:pic>
            <p:nvPicPr>
              <p:cNvPr id="19" name="墨迹 18"/>
            </p:nvPicPr>
            <p:blipFill>
              <a:blip r:embed="rId31"/>
            </p:blipFill>
            <p:spPr>
              <a:xfrm>
                <a:off x="11181644" y="1714500"/>
                <a:ext cx="129823" cy="265070"/>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0" name="墨迹 19"/>
              <p14:cNvContentPartPr/>
              <p14:nvPr/>
            </p14:nvContentPartPr>
            <p14:xfrm>
              <a:off x="7247466" y="2111224"/>
              <a:ext cx="16934" cy="161616"/>
            </p14:xfrm>
          </p:contentPart>
        </mc:Choice>
        <mc:Fallback xmlns="">
          <p:pic>
            <p:nvPicPr>
              <p:cNvPr id="20" name="墨迹 19"/>
            </p:nvPicPr>
            <p:blipFill>
              <a:blip r:embed="rId33"/>
            </p:blipFill>
            <p:spPr>
              <a:xfrm>
                <a:off x="7247466" y="2111224"/>
                <a:ext cx="16934" cy="161616"/>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1" name="墨迹 20"/>
              <p14:cNvContentPartPr/>
              <p14:nvPr/>
            </p14:nvContentPartPr>
            <p14:xfrm>
              <a:off x="7332133" y="2135722"/>
              <a:ext cx="50800" cy="100459"/>
            </p14:xfrm>
          </p:contentPart>
        </mc:Choice>
        <mc:Fallback xmlns="">
          <p:pic>
            <p:nvPicPr>
              <p:cNvPr id="21" name="墨迹 20"/>
            </p:nvPicPr>
            <p:blipFill>
              <a:blip r:embed="rId35"/>
            </p:blipFill>
            <p:spPr>
              <a:xfrm>
                <a:off x="7332133" y="2135722"/>
                <a:ext cx="50800" cy="100459"/>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2" name="墨迹 21"/>
              <p14:cNvContentPartPr/>
              <p14:nvPr/>
            </p14:nvContentPartPr>
            <p14:xfrm>
              <a:off x="7402688" y="2069807"/>
              <a:ext cx="64912" cy="417345"/>
            </p14:xfrm>
          </p:contentPart>
        </mc:Choice>
        <mc:Fallback xmlns="">
          <p:pic>
            <p:nvPicPr>
              <p:cNvPr id="22" name="墨迹 21"/>
            </p:nvPicPr>
            <p:blipFill>
              <a:blip r:embed="rId37"/>
            </p:blipFill>
            <p:spPr>
              <a:xfrm>
                <a:off x="7402688" y="2069807"/>
                <a:ext cx="64912" cy="417345"/>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3" name="墨迹 22"/>
              <p14:cNvContentPartPr/>
              <p14:nvPr/>
            </p14:nvContentPartPr>
            <p14:xfrm>
              <a:off x="7560733" y="2055708"/>
              <a:ext cx="104996" cy="59958"/>
            </p14:xfrm>
          </p:contentPart>
        </mc:Choice>
        <mc:Fallback xmlns="">
          <p:pic>
            <p:nvPicPr>
              <p:cNvPr id="23" name="墨迹 22"/>
            </p:nvPicPr>
            <p:blipFill>
              <a:blip r:embed="rId39"/>
            </p:blipFill>
            <p:spPr>
              <a:xfrm>
                <a:off x="7560733" y="2055708"/>
                <a:ext cx="104996" cy="59958"/>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4" name="墨迹 23"/>
              <p14:cNvContentPartPr/>
              <p14:nvPr/>
            </p14:nvContentPartPr>
            <p14:xfrm>
              <a:off x="7611180" y="2086727"/>
              <a:ext cx="104775" cy="155975"/>
            </p14:xfrm>
          </p:contentPart>
        </mc:Choice>
        <mc:Fallback xmlns="">
          <p:pic>
            <p:nvPicPr>
              <p:cNvPr id="24" name="墨迹 23"/>
            </p:nvPicPr>
            <p:blipFill>
              <a:blip r:embed="rId41"/>
            </p:blipFill>
            <p:spPr>
              <a:xfrm>
                <a:off x="7611180" y="2086727"/>
                <a:ext cx="104775" cy="155975"/>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5" name="墨迹 24"/>
              <p14:cNvContentPartPr/>
              <p14:nvPr/>
            </p14:nvContentPartPr>
            <p14:xfrm>
              <a:off x="7746118" y="2058527"/>
              <a:ext cx="99659" cy="191754"/>
            </p14:xfrm>
          </p:contentPart>
        </mc:Choice>
        <mc:Fallback xmlns="">
          <p:pic>
            <p:nvPicPr>
              <p:cNvPr id="25" name="墨迹 24"/>
            </p:nvPicPr>
            <p:blipFill>
              <a:blip r:embed="rId43"/>
            </p:blipFill>
            <p:spPr>
              <a:xfrm>
                <a:off x="7746118" y="2058527"/>
                <a:ext cx="99659" cy="191754"/>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6" name="墨迹 25"/>
              <p14:cNvContentPartPr/>
              <p14:nvPr/>
            </p14:nvContentPartPr>
            <p14:xfrm>
              <a:off x="7916333" y="1923172"/>
              <a:ext cx="2822" cy="98697"/>
            </p14:xfrm>
          </p:contentPart>
        </mc:Choice>
        <mc:Fallback xmlns="">
          <p:pic>
            <p:nvPicPr>
              <p:cNvPr id="26" name="墨迹 25"/>
            </p:nvPicPr>
            <p:blipFill>
              <a:blip r:embed="rId45"/>
            </p:blipFill>
            <p:spPr>
              <a:xfrm>
                <a:off x="7916333" y="1923172"/>
                <a:ext cx="2822" cy="98697"/>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7" name="墨迹 26"/>
              <p14:cNvContentPartPr/>
              <p14:nvPr/>
            </p14:nvContentPartPr>
            <p14:xfrm>
              <a:off x="7524044" y="1999310"/>
              <a:ext cx="8466" cy="42298"/>
            </p14:xfrm>
          </p:contentPart>
        </mc:Choice>
        <mc:Fallback xmlns="">
          <p:pic>
            <p:nvPicPr>
              <p:cNvPr id="27" name="墨迹 26"/>
            </p:nvPicPr>
            <p:blipFill>
              <a:blip r:embed="rId47"/>
            </p:blipFill>
            <p:spPr>
              <a:xfrm>
                <a:off x="7524044" y="1999310"/>
                <a:ext cx="8466" cy="42298"/>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8" name="墨迹 27"/>
              <p14:cNvContentPartPr/>
              <p14:nvPr/>
            </p14:nvContentPartPr>
            <p14:xfrm>
              <a:off x="7492118" y="1992260"/>
              <a:ext cx="65793" cy="66267"/>
            </p14:xfrm>
          </p:contentPart>
        </mc:Choice>
        <mc:Fallback xmlns="">
          <p:pic>
            <p:nvPicPr>
              <p:cNvPr id="28" name="墨迹 27"/>
            </p:nvPicPr>
            <p:blipFill>
              <a:blip r:embed="rId49"/>
            </p:blipFill>
            <p:spPr>
              <a:xfrm>
                <a:off x="7492118" y="1992260"/>
                <a:ext cx="65793" cy="66267"/>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9" name="墨迹 28"/>
              <p14:cNvContentPartPr/>
              <p14:nvPr/>
            </p14:nvContentPartPr>
            <p14:xfrm>
              <a:off x="5314244" y="659856"/>
              <a:ext cx="2822" cy="19740"/>
            </p14:xfrm>
          </p:contentPart>
        </mc:Choice>
        <mc:Fallback xmlns="">
          <p:pic>
            <p:nvPicPr>
              <p:cNvPr id="29" name="墨迹 28"/>
            </p:nvPicPr>
            <p:blipFill>
              <a:blip r:embed="rId51"/>
            </p:blipFill>
            <p:spPr>
              <a:xfrm>
                <a:off x="5314244" y="659856"/>
                <a:ext cx="2822" cy="19740"/>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0" name="墨迹 29"/>
              <p14:cNvContentPartPr/>
              <p14:nvPr/>
            </p14:nvContentPartPr>
            <p14:xfrm>
              <a:off x="5260622" y="659856"/>
              <a:ext cx="59266" cy="8460"/>
            </p14:xfrm>
          </p:contentPart>
        </mc:Choice>
        <mc:Fallback xmlns="">
          <p:pic>
            <p:nvPicPr>
              <p:cNvPr id="30" name="墨迹 29"/>
            </p:nvPicPr>
            <p:blipFill>
              <a:blip r:embed="rId53"/>
            </p:blipFill>
            <p:spPr>
              <a:xfrm>
                <a:off x="5260622" y="659856"/>
                <a:ext cx="59266" cy="8460"/>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1" name="墨迹 30"/>
              <p14:cNvContentPartPr/>
              <p14:nvPr/>
            </p14:nvContentPartPr>
            <p14:xfrm>
              <a:off x="5255683" y="744453"/>
              <a:ext cx="50094" cy="5640"/>
            </p14:xfrm>
          </p:contentPart>
        </mc:Choice>
        <mc:Fallback xmlns="">
          <p:pic>
            <p:nvPicPr>
              <p:cNvPr id="31" name="墨迹 30"/>
            </p:nvPicPr>
            <p:blipFill>
              <a:blip r:embed="rId55"/>
            </p:blipFill>
            <p:spPr>
              <a:xfrm>
                <a:off x="5255683" y="744453"/>
                <a:ext cx="50094" cy="5640"/>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2" name="墨迹 31"/>
              <p14:cNvContentPartPr/>
              <p14:nvPr/>
            </p14:nvContentPartPr>
            <p14:xfrm>
              <a:off x="5102577" y="580899"/>
              <a:ext cx="282223" cy="253791"/>
            </p14:xfrm>
          </p:contentPart>
        </mc:Choice>
        <mc:Fallback xmlns="">
          <p:pic>
            <p:nvPicPr>
              <p:cNvPr id="32" name="墨迹 31"/>
            </p:nvPicPr>
            <p:blipFill>
              <a:blip r:embed="rId57"/>
            </p:blipFill>
            <p:spPr>
              <a:xfrm>
                <a:off x="5102577" y="580899"/>
                <a:ext cx="282223" cy="253791"/>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3" name="墨迹 32"/>
              <p14:cNvContentPartPr/>
              <p14:nvPr/>
            </p14:nvContentPartPr>
            <p14:xfrm>
              <a:off x="6265333" y="569620"/>
              <a:ext cx="28222" cy="14099"/>
            </p14:xfrm>
          </p:contentPart>
        </mc:Choice>
        <mc:Fallback xmlns="">
          <p:pic>
            <p:nvPicPr>
              <p:cNvPr id="33" name="墨迹 32"/>
            </p:nvPicPr>
            <p:blipFill>
              <a:blip r:embed="rId59"/>
            </p:blipFill>
            <p:spPr>
              <a:xfrm>
                <a:off x="6265333" y="569620"/>
                <a:ext cx="28222" cy="14099"/>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4" name="墨迹 33"/>
              <p14:cNvContentPartPr/>
              <p14:nvPr/>
            </p14:nvContentPartPr>
            <p14:xfrm>
              <a:off x="6248400" y="614738"/>
              <a:ext cx="33866" cy="11280"/>
            </p14:xfrm>
          </p:contentPart>
        </mc:Choice>
        <mc:Fallback xmlns="">
          <p:pic>
            <p:nvPicPr>
              <p:cNvPr id="34" name="墨迹 33"/>
            </p:nvPicPr>
            <p:blipFill>
              <a:blip r:embed="rId61"/>
            </p:blipFill>
            <p:spPr>
              <a:xfrm>
                <a:off x="6248400" y="614738"/>
                <a:ext cx="33866" cy="11280"/>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5" name="墨迹 34"/>
              <p14:cNvContentPartPr/>
              <p14:nvPr/>
            </p14:nvContentPartPr>
            <p14:xfrm>
              <a:off x="6124222" y="468103"/>
              <a:ext cx="225778" cy="180474"/>
            </p14:xfrm>
          </p:contentPart>
        </mc:Choice>
        <mc:Fallback xmlns="">
          <p:pic>
            <p:nvPicPr>
              <p:cNvPr id="35" name="墨迹 34"/>
            </p:nvPicPr>
            <p:blipFill>
              <a:blip r:embed="rId63"/>
            </p:blipFill>
            <p:spPr>
              <a:xfrm>
                <a:off x="6124222" y="468103"/>
                <a:ext cx="225778" cy="180474"/>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6" name="墨迹 35"/>
              <p14:cNvContentPartPr/>
              <p14:nvPr/>
            </p14:nvContentPartPr>
            <p14:xfrm>
              <a:off x="6270977" y="795212"/>
              <a:ext cx="28223" cy="42298"/>
            </p14:xfrm>
          </p:contentPart>
        </mc:Choice>
        <mc:Fallback xmlns="">
          <p:pic>
            <p:nvPicPr>
              <p:cNvPr id="36" name="墨迹 35"/>
            </p:nvPicPr>
            <p:blipFill>
              <a:blip r:embed="rId65"/>
            </p:blipFill>
            <p:spPr>
              <a:xfrm>
                <a:off x="6270977" y="795212"/>
                <a:ext cx="28223" cy="42298"/>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7" name="墨迹 36"/>
              <p14:cNvContentPartPr/>
              <p14:nvPr/>
            </p14:nvContentPartPr>
            <p14:xfrm>
              <a:off x="6324600" y="812131"/>
              <a:ext cx="8466" cy="16920"/>
            </p14:xfrm>
          </p:contentPart>
        </mc:Choice>
        <mc:Fallback xmlns="">
          <p:pic>
            <p:nvPicPr>
              <p:cNvPr id="37" name="墨迹 36"/>
            </p:nvPicPr>
            <p:blipFill>
              <a:blip r:embed="rId67"/>
            </p:blipFill>
            <p:spPr>
              <a:xfrm>
                <a:off x="6324600" y="812131"/>
                <a:ext cx="8466" cy="16920"/>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8" name="墨迹 37"/>
              <p14:cNvContentPartPr/>
              <p14:nvPr/>
            </p14:nvContentPartPr>
            <p14:xfrm>
              <a:off x="6170788" y="738814"/>
              <a:ext cx="283634" cy="257316"/>
            </p14:xfrm>
          </p:contentPart>
        </mc:Choice>
        <mc:Fallback xmlns="">
          <p:pic>
            <p:nvPicPr>
              <p:cNvPr id="38" name="墨迹 37"/>
            </p:nvPicPr>
            <p:blipFill>
              <a:blip r:embed="rId69"/>
            </p:blipFill>
            <p:spPr>
              <a:xfrm>
                <a:off x="6170788" y="738814"/>
                <a:ext cx="283634" cy="257316"/>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9" name="墨迹 38"/>
              <p14:cNvContentPartPr/>
              <p14:nvPr/>
            </p14:nvContentPartPr>
            <p14:xfrm>
              <a:off x="5565422" y="219952"/>
              <a:ext cx="11288" cy="166374"/>
            </p14:xfrm>
          </p:contentPart>
        </mc:Choice>
        <mc:Fallback xmlns="">
          <p:pic>
            <p:nvPicPr>
              <p:cNvPr id="39" name="墨迹 38"/>
            </p:nvPicPr>
            <p:blipFill>
              <a:blip r:embed="rId71"/>
            </p:blipFill>
            <p:spPr>
              <a:xfrm>
                <a:off x="5565422" y="219952"/>
                <a:ext cx="11288" cy="166374"/>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0" name="墨迹 39"/>
              <p14:cNvContentPartPr/>
              <p14:nvPr/>
            </p14:nvContentPartPr>
            <p14:xfrm>
              <a:off x="5650088" y="255729"/>
              <a:ext cx="62089" cy="105218"/>
            </p14:xfrm>
          </p:contentPart>
        </mc:Choice>
        <mc:Fallback xmlns="">
          <p:pic>
            <p:nvPicPr>
              <p:cNvPr id="40" name="墨迹 39"/>
            </p:nvPicPr>
            <p:blipFill>
              <a:blip r:embed="rId73"/>
            </p:blipFill>
            <p:spPr>
              <a:xfrm>
                <a:off x="5650088" y="255729"/>
                <a:ext cx="62089" cy="105218"/>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1" name="墨迹 40"/>
              <p14:cNvContentPartPr/>
              <p14:nvPr/>
            </p14:nvContentPartPr>
            <p14:xfrm>
              <a:off x="5700888" y="186113"/>
              <a:ext cx="105304" cy="372227"/>
            </p14:xfrm>
          </p:contentPart>
        </mc:Choice>
        <mc:Fallback xmlns="">
          <p:pic>
            <p:nvPicPr>
              <p:cNvPr id="41" name="墨迹 40"/>
            </p:nvPicPr>
            <p:blipFill>
              <a:blip r:embed="rId75"/>
            </p:blipFill>
            <p:spPr>
              <a:xfrm>
                <a:off x="5700888" y="186113"/>
                <a:ext cx="105304" cy="372227"/>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2" name="墨迹 41"/>
              <p14:cNvContentPartPr/>
              <p14:nvPr/>
            </p14:nvContentPartPr>
            <p14:xfrm>
              <a:off x="6931377" y="513222"/>
              <a:ext cx="11289" cy="112796"/>
            </p14:xfrm>
          </p:contentPart>
        </mc:Choice>
        <mc:Fallback xmlns="">
          <p:pic>
            <p:nvPicPr>
              <p:cNvPr id="42" name="墨迹 41"/>
            </p:nvPicPr>
            <p:blipFill>
              <a:blip r:embed="rId77"/>
            </p:blipFill>
            <p:spPr>
              <a:xfrm>
                <a:off x="6931377" y="513222"/>
                <a:ext cx="11289" cy="112796"/>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3" name="墨迹 42"/>
              <p14:cNvContentPartPr/>
              <p14:nvPr/>
            </p14:nvContentPartPr>
            <p14:xfrm>
              <a:off x="7016044" y="541421"/>
              <a:ext cx="73378" cy="56398"/>
            </p14:xfrm>
          </p:contentPart>
        </mc:Choice>
        <mc:Fallback xmlns="">
          <p:pic>
            <p:nvPicPr>
              <p:cNvPr id="43" name="墨迹 42"/>
            </p:nvPicPr>
            <p:blipFill>
              <a:blip r:embed="rId79"/>
            </p:blipFill>
            <p:spPr>
              <a:xfrm>
                <a:off x="7016044" y="541421"/>
                <a:ext cx="73378" cy="56398"/>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4" name="墨迹 43"/>
              <p14:cNvContentPartPr/>
              <p14:nvPr/>
            </p14:nvContentPartPr>
            <p14:xfrm>
              <a:off x="7151511" y="434264"/>
              <a:ext cx="107244" cy="95877"/>
            </p14:xfrm>
          </p:contentPart>
        </mc:Choice>
        <mc:Fallback xmlns="">
          <p:pic>
            <p:nvPicPr>
              <p:cNvPr id="44" name="墨迹 43"/>
            </p:nvPicPr>
            <p:blipFill>
              <a:blip r:embed="rId81"/>
            </p:blipFill>
            <p:spPr>
              <a:xfrm>
                <a:off x="7151511" y="434264"/>
                <a:ext cx="107244" cy="95877"/>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5" name="墨迹 44"/>
              <p14:cNvContentPartPr/>
              <p14:nvPr/>
            </p14:nvContentPartPr>
            <p14:xfrm>
              <a:off x="7174088" y="422985"/>
              <a:ext cx="84667" cy="203033"/>
            </p14:xfrm>
          </p:contentPart>
        </mc:Choice>
        <mc:Fallback xmlns="">
          <p:pic>
            <p:nvPicPr>
              <p:cNvPr id="45" name="墨迹 44"/>
            </p:nvPicPr>
            <p:blipFill>
              <a:blip r:embed="rId83"/>
            </p:blipFill>
            <p:spPr>
              <a:xfrm>
                <a:off x="7174088" y="422985"/>
                <a:ext cx="84667" cy="203033"/>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56" name="墨迹 55"/>
              <p14:cNvContentPartPr/>
              <p14:nvPr/>
            </p14:nvContentPartPr>
            <p14:xfrm>
              <a:off x="7399866" y="6299659"/>
              <a:ext cx="333022" cy="5640"/>
            </p14:xfrm>
          </p:contentPart>
        </mc:Choice>
        <mc:Fallback xmlns="">
          <p:pic>
            <p:nvPicPr>
              <p:cNvPr id="56" name="墨迹 55"/>
            </p:nvPicPr>
            <p:blipFill>
              <a:blip r:embed="rId85"/>
            </p:blipFill>
            <p:spPr>
              <a:xfrm>
                <a:off x="7399866" y="6299659"/>
                <a:ext cx="333022" cy="5640"/>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57" name="墨迹 56"/>
              <p14:cNvContentPartPr/>
              <p14:nvPr/>
            </p14:nvContentPartPr>
            <p14:xfrm>
              <a:off x="7376583" y="6372977"/>
              <a:ext cx="311150" cy="16919"/>
            </p14:xfrm>
          </p:contentPart>
        </mc:Choice>
        <mc:Fallback xmlns="">
          <p:pic>
            <p:nvPicPr>
              <p:cNvPr id="57" name="墨迹 56"/>
            </p:nvPicPr>
            <p:blipFill>
              <a:blip r:embed="rId87"/>
            </p:blipFill>
            <p:spPr>
              <a:xfrm>
                <a:off x="7376583" y="6372977"/>
                <a:ext cx="311150" cy="16919"/>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58" name="墨迹 57"/>
              <p14:cNvContentPartPr/>
              <p14:nvPr/>
            </p14:nvContentPartPr>
            <p14:xfrm>
              <a:off x="7435850" y="6028949"/>
              <a:ext cx="184150" cy="157914"/>
            </p14:xfrm>
          </p:contentPart>
        </mc:Choice>
        <mc:Fallback xmlns="">
          <p:pic>
            <p:nvPicPr>
              <p:cNvPr id="58" name="墨迹 57"/>
            </p:nvPicPr>
            <p:blipFill>
              <a:blip r:embed="rId89"/>
            </p:blipFill>
            <p:spPr>
              <a:xfrm>
                <a:off x="7435850" y="6028949"/>
                <a:ext cx="184150" cy="157914"/>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59" name="墨迹 58"/>
              <p14:cNvContentPartPr/>
              <p14:nvPr/>
            </p14:nvContentPartPr>
            <p14:xfrm>
              <a:off x="8156222" y="6074067"/>
              <a:ext cx="211666" cy="276350"/>
            </p14:xfrm>
          </p:contentPart>
        </mc:Choice>
        <mc:Fallback xmlns="">
          <p:pic>
            <p:nvPicPr>
              <p:cNvPr id="59" name="墨迹 58"/>
            </p:nvPicPr>
            <p:blipFill>
              <a:blip r:embed="rId91"/>
            </p:blipFill>
            <p:spPr>
              <a:xfrm>
                <a:off x="8156222" y="6074067"/>
                <a:ext cx="211666" cy="276350"/>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60" name="墨迹 59"/>
              <p14:cNvContentPartPr/>
              <p14:nvPr/>
            </p14:nvContentPartPr>
            <p14:xfrm>
              <a:off x="8382000" y="6127116"/>
              <a:ext cx="258233" cy="230704"/>
            </p14:xfrm>
          </p:contentPart>
        </mc:Choice>
        <mc:Fallback xmlns="">
          <p:pic>
            <p:nvPicPr>
              <p:cNvPr id="60" name="墨迹 59"/>
            </p:nvPicPr>
            <p:blipFill>
              <a:blip r:embed="rId93"/>
            </p:blipFill>
            <p:spPr>
              <a:xfrm>
                <a:off x="8382000" y="6127116"/>
                <a:ext cx="258233" cy="230704"/>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61" name="墨迹 60"/>
              <p14:cNvContentPartPr/>
              <p14:nvPr/>
            </p14:nvContentPartPr>
            <p14:xfrm>
              <a:off x="8602133" y="6202020"/>
              <a:ext cx="127529" cy="427567"/>
            </p14:xfrm>
          </p:contentPart>
        </mc:Choice>
        <mc:Fallback xmlns="">
          <p:pic>
            <p:nvPicPr>
              <p:cNvPr id="61" name="墨迹 60"/>
            </p:nvPicPr>
            <p:blipFill>
              <a:blip r:embed="rId95"/>
            </p:blipFill>
            <p:spPr>
              <a:xfrm>
                <a:off x="8602133" y="6202020"/>
                <a:ext cx="127529" cy="427567"/>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62" name="墨迹 61"/>
              <p14:cNvContentPartPr/>
              <p14:nvPr/>
            </p14:nvContentPartPr>
            <p14:xfrm>
              <a:off x="8861777" y="6220702"/>
              <a:ext cx="242712" cy="16919"/>
            </p14:xfrm>
          </p:contentPart>
        </mc:Choice>
        <mc:Fallback xmlns="">
          <p:pic>
            <p:nvPicPr>
              <p:cNvPr id="62" name="墨迹 61"/>
            </p:nvPicPr>
            <p:blipFill>
              <a:blip r:embed="rId97"/>
            </p:blipFill>
            <p:spPr>
              <a:xfrm>
                <a:off x="8861777" y="6220702"/>
                <a:ext cx="242712" cy="16919"/>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63" name="墨迹 62"/>
              <p14:cNvContentPartPr/>
              <p14:nvPr/>
            </p14:nvContentPartPr>
            <p14:xfrm>
              <a:off x="8957733" y="6089752"/>
              <a:ext cx="50800" cy="305783"/>
            </p14:xfrm>
          </p:contentPart>
        </mc:Choice>
        <mc:Fallback xmlns="">
          <p:pic>
            <p:nvPicPr>
              <p:cNvPr id="63" name="墨迹 62"/>
            </p:nvPicPr>
            <p:blipFill>
              <a:blip r:embed="rId99"/>
            </p:blipFill>
            <p:spPr>
              <a:xfrm>
                <a:off x="8957733" y="6089752"/>
                <a:ext cx="50800" cy="305783"/>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64" name="墨迹 63"/>
              <p14:cNvContentPartPr/>
              <p14:nvPr/>
            </p14:nvContentPartPr>
            <p14:xfrm>
              <a:off x="9373305" y="6040228"/>
              <a:ext cx="120650" cy="270710"/>
            </p14:xfrm>
          </p:contentPart>
        </mc:Choice>
        <mc:Fallback xmlns="">
          <p:pic>
            <p:nvPicPr>
              <p:cNvPr id="64" name="墨迹 63"/>
            </p:nvPicPr>
            <p:blipFill>
              <a:blip r:embed="rId101"/>
            </p:blipFill>
            <p:spPr>
              <a:xfrm>
                <a:off x="9373305" y="6040228"/>
                <a:ext cx="120650" cy="270710"/>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65" name="墨迹 64"/>
              <p14:cNvContentPartPr/>
              <p14:nvPr/>
            </p14:nvContentPartPr>
            <p14:xfrm>
              <a:off x="9539111" y="6064726"/>
              <a:ext cx="144815" cy="213783"/>
            </p14:xfrm>
          </p:contentPart>
        </mc:Choice>
        <mc:Fallback xmlns="">
          <p:pic>
            <p:nvPicPr>
              <p:cNvPr id="65" name="墨迹 64"/>
            </p:nvPicPr>
            <p:blipFill>
              <a:blip r:embed="rId103"/>
            </p:blipFill>
            <p:spPr>
              <a:xfrm>
                <a:off x="9539111" y="6064726"/>
                <a:ext cx="144815" cy="213783"/>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66" name="墨迹 65"/>
              <p14:cNvContentPartPr/>
              <p14:nvPr/>
            </p14:nvContentPartPr>
            <p14:xfrm>
              <a:off x="9677400" y="6124825"/>
              <a:ext cx="86077" cy="301729"/>
            </p14:xfrm>
          </p:contentPart>
        </mc:Choice>
        <mc:Fallback xmlns="">
          <p:pic>
            <p:nvPicPr>
              <p:cNvPr id="66" name="墨迹 65"/>
            </p:nvPicPr>
            <p:blipFill>
              <a:blip r:embed="rId105"/>
            </p:blipFill>
            <p:spPr>
              <a:xfrm>
                <a:off x="9677400" y="6124825"/>
                <a:ext cx="86077" cy="301729"/>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67" name="墨迹 66"/>
              <p14:cNvContentPartPr/>
              <p14:nvPr/>
            </p14:nvContentPartPr>
            <p14:xfrm>
              <a:off x="9945511" y="5974666"/>
              <a:ext cx="5644" cy="516746"/>
            </p14:xfrm>
          </p:contentPart>
        </mc:Choice>
        <mc:Fallback xmlns="">
          <p:pic>
            <p:nvPicPr>
              <p:cNvPr id="67" name="墨迹 66"/>
            </p:nvPicPr>
            <p:blipFill>
              <a:blip r:embed="rId107"/>
            </p:blipFill>
            <p:spPr>
              <a:xfrm>
                <a:off x="9945511" y="5974666"/>
                <a:ext cx="5644" cy="516746"/>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68" name="墨迹 67"/>
              <p14:cNvContentPartPr/>
              <p14:nvPr/>
            </p14:nvContentPartPr>
            <p14:xfrm>
              <a:off x="9849555" y="5936597"/>
              <a:ext cx="112889" cy="114910"/>
            </p14:xfrm>
          </p:contentPart>
        </mc:Choice>
        <mc:Fallback xmlns="">
          <p:pic>
            <p:nvPicPr>
              <p:cNvPr id="68" name="墨迹 67"/>
            </p:nvPicPr>
            <p:blipFill>
              <a:blip r:embed="rId109"/>
            </p:blipFill>
            <p:spPr>
              <a:xfrm>
                <a:off x="9849555" y="5936597"/>
                <a:ext cx="112889" cy="114910"/>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9" name="墨迹 68"/>
              <p14:cNvContentPartPr/>
              <p14:nvPr/>
            </p14:nvContentPartPr>
            <p14:xfrm>
              <a:off x="9979377" y="5958275"/>
              <a:ext cx="121356" cy="98872"/>
            </p14:xfrm>
          </p:contentPart>
        </mc:Choice>
        <mc:Fallback xmlns="">
          <p:pic>
            <p:nvPicPr>
              <p:cNvPr id="69" name="墨迹 68"/>
            </p:nvPicPr>
            <p:blipFill>
              <a:blip r:embed="rId111"/>
            </p:blipFill>
            <p:spPr>
              <a:xfrm>
                <a:off x="9979377" y="5958275"/>
                <a:ext cx="121356" cy="98872"/>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70" name="墨迹 69"/>
              <p14:cNvContentPartPr/>
              <p14:nvPr/>
            </p14:nvContentPartPr>
            <p14:xfrm>
              <a:off x="10071100" y="6153024"/>
              <a:ext cx="246944" cy="28199"/>
            </p14:xfrm>
          </p:contentPart>
        </mc:Choice>
        <mc:Fallback xmlns="">
          <p:pic>
            <p:nvPicPr>
              <p:cNvPr id="70" name="墨迹 69"/>
            </p:nvPicPr>
            <p:blipFill>
              <a:blip r:embed="rId113"/>
            </p:blipFill>
            <p:spPr>
              <a:xfrm>
                <a:off x="10071100" y="6153024"/>
                <a:ext cx="246944" cy="28199"/>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71" name="墨迹 70"/>
              <p14:cNvContentPartPr/>
              <p14:nvPr/>
            </p14:nvContentPartPr>
            <p14:xfrm>
              <a:off x="10196688" y="6061025"/>
              <a:ext cx="31044" cy="235814"/>
            </p14:xfrm>
          </p:contentPart>
        </mc:Choice>
        <mc:Fallback xmlns="">
          <p:pic>
            <p:nvPicPr>
              <p:cNvPr id="71" name="墨迹 70"/>
            </p:nvPicPr>
            <p:blipFill>
              <a:blip r:embed="rId115"/>
            </p:blipFill>
            <p:spPr>
              <a:xfrm>
                <a:off x="10196688" y="6061025"/>
                <a:ext cx="31044" cy="235814"/>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72" name="墨迹 71"/>
              <p14:cNvContentPartPr/>
              <p14:nvPr/>
            </p14:nvContentPartPr>
            <p14:xfrm>
              <a:off x="10343091" y="5983830"/>
              <a:ext cx="240241" cy="308251"/>
            </p14:xfrm>
          </p:contentPart>
        </mc:Choice>
        <mc:Fallback xmlns="">
          <p:pic>
            <p:nvPicPr>
              <p:cNvPr id="72" name="墨迹 71"/>
            </p:nvPicPr>
            <p:blipFill>
              <a:blip r:embed="rId117"/>
            </p:blipFill>
            <p:spPr>
              <a:xfrm>
                <a:off x="10343091" y="5983830"/>
                <a:ext cx="240241" cy="308251"/>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73" name="墨迹 72"/>
              <p14:cNvContentPartPr/>
              <p14:nvPr/>
            </p14:nvContentPartPr>
            <p14:xfrm>
              <a:off x="10566400" y="6034588"/>
              <a:ext cx="307622" cy="200918"/>
            </p14:xfrm>
          </p:contentPart>
        </mc:Choice>
        <mc:Fallback xmlns="">
          <p:pic>
            <p:nvPicPr>
              <p:cNvPr id="73" name="墨迹 72"/>
            </p:nvPicPr>
            <p:blipFill>
              <a:blip r:embed="rId119"/>
            </p:blipFill>
            <p:spPr>
              <a:xfrm>
                <a:off x="10566400" y="6034588"/>
                <a:ext cx="307622" cy="200918"/>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74" name="墨迹 73"/>
              <p14:cNvContentPartPr/>
              <p14:nvPr/>
            </p14:nvContentPartPr>
            <p14:xfrm>
              <a:off x="10940344" y="5914742"/>
              <a:ext cx="49388" cy="494893"/>
            </p14:xfrm>
          </p:contentPart>
        </mc:Choice>
        <mc:Fallback xmlns="">
          <p:pic>
            <p:nvPicPr>
              <p:cNvPr id="74" name="墨迹 73"/>
            </p:nvPicPr>
            <p:blipFill>
              <a:blip r:embed="rId121"/>
            </p:blipFill>
            <p:spPr>
              <a:xfrm>
                <a:off x="10940344" y="5914742"/>
                <a:ext cx="49388" cy="494893"/>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75" name="墨迹 74"/>
              <p14:cNvContentPartPr/>
              <p14:nvPr/>
            </p14:nvContentPartPr>
            <p14:xfrm>
              <a:off x="10826044" y="5874559"/>
              <a:ext cx="152400" cy="137470"/>
            </p14:xfrm>
          </p:contentPart>
        </mc:Choice>
        <mc:Fallback xmlns="">
          <p:pic>
            <p:nvPicPr>
              <p:cNvPr id="75" name="墨迹 74"/>
            </p:nvPicPr>
            <p:blipFill>
              <a:blip r:embed="rId123"/>
            </p:blipFill>
            <p:spPr>
              <a:xfrm>
                <a:off x="10826044" y="5874559"/>
                <a:ext cx="152400" cy="137470"/>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76" name="墨迹 75"/>
              <p14:cNvContentPartPr/>
              <p14:nvPr/>
            </p14:nvContentPartPr>
            <p14:xfrm>
              <a:off x="11001022" y="5887953"/>
              <a:ext cx="98778" cy="84597"/>
            </p14:xfrm>
          </p:contentPart>
        </mc:Choice>
        <mc:Fallback xmlns="">
          <p:pic>
            <p:nvPicPr>
              <p:cNvPr id="76" name="墨迹 75"/>
            </p:nvPicPr>
            <p:blipFill>
              <a:blip r:embed="rId125"/>
            </p:blipFill>
            <p:spPr>
              <a:xfrm>
                <a:off x="11001022" y="5887953"/>
                <a:ext cx="98778" cy="84597"/>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52" name="墨迹 51"/>
              <p14:cNvContentPartPr/>
              <p14:nvPr/>
            </p14:nvContentPartPr>
            <p14:xfrm>
              <a:off x="1648177" y="6141921"/>
              <a:ext cx="138289" cy="434089"/>
            </p14:xfrm>
          </p:contentPart>
        </mc:Choice>
        <mc:Fallback xmlns="">
          <p:pic>
            <p:nvPicPr>
              <p:cNvPr id="52" name="墨迹 51"/>
            </p:nvPicPr>
            <p:blipFill>
              <a:blip r:embed="rId127"/>
            </p:blipFill>
            <p:spPr>
              <a:xfrm>
                <a:off x="1648177" y="6141921"/>
                <a:ext cx="138289" cy="434089"/>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53" name="墨迹 52"/>
              <p14:cNvContentPartPr/>
              <p14:nvPr/>
            </p14:nvContentPartPr>
            <p14:xfrm>
              <a:off x="1881716" y="6089576"/>
              <a:ext cx="122061" cy="295913"/>
            </p14:xfrm>
          </p:contentPart>
        </mc:Choice>
        <mc:Fallback xmlns="">
          <p:pic>
            <p:nvPicPr>
              <p:cNvPr id="53" name="墨迹 52"/>
            </p:nvPicPr>
            <p:blipFill>
              <a:blip r:embed="rId129"/>
            </p:blipFill>
            <p:spPr>
              <a:xfrm>
                <a:off x="1881716" y="6089576"/>
                <a:ext cx="122061" cy="295913"/>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54" name="墨迹 53"/>
              <p14:cNvContentPartPr/>
              <p14:nvPr/>
            </p14:nvContentPartPr>
            <p14:xfrm>
              <a:off x="1981200" y="6099446"/>
              <a:ext cx="239888" cy="211493"/>
            </p14:xfrm>
          </p:contentPart>
        </mc:Choice>
        <mc:Fallback xmlns="">
          <p:pic>
            <p:nvPicPr>
              <p:cNvPr id="54" name="墨迹 53"/>
            </p:nvPicPr>
            <p:blipFill>
              <a:blip r:embed="rId131"/>
            </p:blipFill>
            <p:spPr>
              <a:xfrm>
                <a:off x="1981200" y="6099446"/>
                <a:ext cx="239888" cy="211493"/>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55" name="墨迹 54"/>
              <p14:cNvContentPartPr/>
              <p14:nvPr/>
            </p14:nvContentPartPr>
            <p14:xfrm>
              <a:off x="1933927" y="6255951"/>
              <a:ext cx="182739" cy="261722"/>
            </p14:xfrm>
          </p:contentPart>
        </mc:Choice>
        <mc:Fallback xmlns="">
          <p:pic>
            <p:nvPicPr>
              <p:cNvPr id="55" name="墨迹 54"/>
            </p:nvPicPr>
            <p:blipFill>
              <a:blip r:embed="rId133"/>
            </p:blipFill>
            <p:spPr>
              <a:xfrm>
                <a:off x="1933927" y="6255951"/>
                <a:ext cx="182739" cy="261722"/>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7" name="墨迹 76"/>
              <p14:cNvContentPartPr/>
              <p14:nvPr/>
            </p14:nvContentPartPr>
            <p14:xfrm>
              <a:off x="2129366" y="6401175"/>
              <a:ext cx="52211" cy="146635"/>
            </p14:xfrm>
          </p:contentPart>
        </mc:Choice>
        <mc:Fallback xmlns="">
          <p:pic>
            <p:nvPicPr>
              <p:cNvPr id="77" name="墨迹 76"/>
            </p:nvPicPr>
            <p:blipFill>
              <a:blip r:embed="rId135"/>
            </p:blipFill>
            <p:spPr>
              <a:xfrm>
                <a:off x="2129366" y="6401175"/>
                <a:ext cx="52211" cy="146635"/>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8" name="墨迹 77"/>
              <p14:cNvContentPartPr/>
              <p14:nvPr/>
            </p14:nvContentPartPr>
            <p14:xfrm>
              <a:off x="2317044" y="6081822"/>
              <a:ext cx="31044" cy="206558"/>
            </p14:xfrm>
          </p:contentPart>
        </mc:Choice>
        <mc:Fallback xmlns="">
          <p:pic>
            <p:nvPicPr>
              <p:cNvPr id="78" name="墨迹 77"/>
            </p:nvPicPr>
            <p:blipFill>
              <a:blip r:embed="rId137"/>
            </p:blipFill>
            <p:spPr>
              <a:xfrm>
                <a:off x="2317044" y="6081822"/>
                <a:ext cx="31044" cy="206558"/>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9" name="墨迹 78"/>
              <p14:cNvContentPartPr/>
              <p14:nvPr/>
            </p14:nvContentPartPr>
            <p14:xfrm>
              <a:off x="2403122" y="6023309"/>
              <a:ext cx="111478" cy="183293"/>
            </p14:xfrm>
          </p:contentPart>
        </mc:Choice>
        <mc:Fallback xmlns="">
          <p:pic>
            <p:nvPicPr>
              <p:cNvPr id="79" name="墨迹 78"/>
            </p:nvPicPr>
            <p:blipFill>
              <a:blip r:embed="rId139"/>
            </p:blipFill>
            <p:spPr>
              <a:xfrm>
                <a:off x="2403122" y="6023309"/>
                <a:ext cx="111478" cy="183293"/>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80" name="墨迹 79"/>
              <p14:cNvContentPartPr/>
              <p14:nvPr/>
            </p14:nvContentPartPr>
            <p14:xfrm>
              <a:off x="2365022" y="6102266"/>
              <a:ext cx="152400" cy="425100"/>
            </p14:xfrm>
          </p:contentPart>
        </mc:Choice>
        <mc:Fallback xmlns="">
          <p:pic>
            <p:nvPicPr>
              <p:cNvPr id="80" name="墨迹 79"/>
            </p:nvPicPr>
            <p:blipFill>
              <a:blip r:embed="rId141"/>
            </p:blipFill>
            <p:spPr>
              <a:xfrm>
                <a:off x="2365022" y="6102266"/>
                <a:ext cx="152400" cy="425100"/>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81" name="墨迹 80"/>
              <p14:cNvContentPartPr/>
              <p14:nvPr/>
            </p14:nvContentPartPr>
            <p14:xfrm>
              <a:off x="2265538" y="6372977"/>
              <a:ext cx="189795" cy="28199"/>
            </p14:xfrm>
          </p:contentPart>
        </mc:Choice>
        <mc:Fallback xmlns="">
          <p:pic>
            <p:nvPicPr>
              <p:cNvPr id="81" name="墨迹 80"/>
            </p:nvPicPr>
            <p:blipFill>
              <a:blip r:embed="rId143"/>
            </p:blipFill>
            <p:spPr>
              <a:xfrm>
                <a:off x="2265538" y="6372977"/>
                <a:ext cx="189795" cy="28199"/>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82" name="墨迹 81"/>
              <p14:cNvContentPartPr/>
              <p14:nvPr/>
            </p14:nvContentPartPr>
            <p14:xfrm>
              <a:off x="2748844" y="6028949"/>
              <a:ext cx="88194" cy="90237"/>
            </p14:xfrm>
          </p:contentPart>
        </mc:Choice>
        <mc:Fallback xmlns="">
          <p:pic>
            <p:nvPicPr>
              <p:cNvPr id="82" name="墨迹 81"/>
            </p:nvPicPr>
            <p:blipFill>
              <a:blip r:embed="rId145"/>
            </p:blipFill>
            <p:spPr>
              <a:xfrm>
                <a:off x="2748844" y="6028949"/>
                <a:ext cx="88194" cy="90237"/>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83" name="墨迹 82"/>
              <p14:cNvContentPartPr/>
              <p14:nvPr/>
            </p14:nvContentPartPr>
            <p14:xfrm>
              <a:off x="2581451" y="6192503"/>
              <a:ext cx="249943" cy="345438"/>
            </p14:xfrm>
          </p:contentPart>
        </mc:Choice>
        <mc:Fallback xmlns="">
          <p:pic>
            <p:nvPicPr>
              <p:cNvPr id="83" name="墨迹 82"/>
            </p:nvPicPr>
            <p:blipFill>
              <a:blip r:embed="rId147"/>
            </p:blipFill>
            <p:spPr>
              <a:xfrm>
                <a:off x="2581451" y="6192503"/>
                <a:ext cx="249943" cy="345438"/>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84" name="墨迹 83"/>
              <p14:cNvContentPartPr/>
              <p14:nvPr/>
            </p14:nvContentPartPr>
            <p14:xfrm>
              <a:off x="2723444" y="6332088"/>
              <a:ext cx="85372" cy="234052"/>
            </p14:xfrm>
          </p:contentPart>
        </mc:Choice>
        <mc:Fallback xmlns="">
          <p:pic>
            <p:nvPicPr>
              <p:cNvPr id="84" name="墨迹 83"/>
            </p:nvPicPr>
            <p:blipFill>
              <a:blip r:embed="rId149"/>
            </p:blipFill>
            <p:spPr>
              <a:xfrm>
                <a:off x="2723444" y="6332088"/>
                <a:ext cx="85372" cy="234052"/>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85" name="墨迹 84"/>
              <p14:cNvContentPartPr/>
              <p14:nvPr/>
            </p14:nvContentPartPr>
            <p14:xfrm>
              <a:off x="2933347" y="6042519"/>
              <a:ext cx="176741" cy="249562"/>
            </p14:xfrm>
          </p:contentPart>
        </mc:Choice>
        <mc:Fallback xmlns="">
          <p:pic>
            <p:nvPicPr>
              <p:cNvPr id="85" name="墨迹 84"/>
            </p:nvPicPr>
            <p:blipFill>
              <a:blip r:embed="rId151"/>
            </p:blipFill>
            <p:spPr>
              <a:xfrm>
                <a:off x="2933347" y="6042519"/>
                <a:ext cx="176741" cy="249562"/>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6" name="墨迹 85"/>
              <p14:cNvContentPartPr/>
              <p14:nvPr/>
            </p14:nvContentPartPr>
            <p14:xfrm>
              <a:off x="3033359" y="6195322"/>
              <a:ext cx="42863" cy="671137"/>
            </p14:xfrm>
          </p:contentPart>
        </mc:Choice>
        <mc:Fallback xmlns="">
          <p:pic>
            <p:nvPicPr>
              <p:cNvPr id="86" name="墨迹 85"/>
            </p:nvPicPr>
            <p:blipFill>
              <a:blip r:embed="rId153"/>
            </p:blipFill>
            <p:spPr>
              <a:xfrm>
                <a:off x="3033359" y="6195322"/>
                <a:ext cx="42863" cy="671137"/>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7" name="墨迹 86"/>
              <p14:cNvContentPartPr/>
              <p14:nvPr/>
            </p14:nvContentPartPr>
            <p14:xfrm>
              <a:off x="2962098" y="6121476"/>
              <a:ext cx="512057" cy="405890"/>
            </p14:xfrm>
          </p:contentPart>
        </mc:Choice>
        <mc:Fallback xmlns="">
          <p:pic>
            <p:nvPicPr>
              <p:cNvPr id="87" name="墨迹 86"/>
            </p:nvPicPr>
            <p:blipFill>
              <a:blip r:embed="rId155"/>
            </p:blipFill>
            <p:spPr>
              <a:xfrm>
                <a:off x="2962098" y="6121476"/>
                <a:ext cx="512057" cy="405890"/>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8" name="墨迹 87"/>
              <p14:cNvContentPartPr/>
              <p14:nvPr/>
            </p14:nvContentPartPr>
            <p14:xfrm>
              <a:off x="3422826" y="6193913"/>
              <a:ext cx="351014" cy="66267"/>
            </p14:xfrm>
          </p:contentPart>
        </mc:Choice>
        <mc:Fallback xmlns="">
          <p:pic>
            <p:nvPicPr>
              <p:cNvPr id="88" name="墨迹 87"/>
            </p:nvPicPr>
            <p:blipFill>
              <a:blip r:embed="rId157"/>
            </p:blipFill>
            <p:spPr>
              <a:xfrm>
                <a:off x="3422826" y="6193913"/>
                <a:ext cx="351014" cy="66267"/>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9" name="墨迹 88"/>
              <p14:cNvContentPartPr/>
              <p14:nvPr/>
            </p14:nvContentPartPr>
            <p14:xfrm>
              <a:off x="3396368" y="6343191"/>
              <a:ext cx="159632" cy="174481"/>
            </p14:xfrm>
          </p:contentPart>
        </mc:Choice>
        <mc:Fallback xmlns="">
          <p:pic>
            <p:nvPicPr>
              <p:cNvPr id="89" name="墨迹 88"/>
            </p:nvPicPr>
            <p:blipFill>
              <a:blip r:embed="rId159"/>
            </p:blipFill>
            <p:spPr>
              <a:xfrm>
                <a:off x="3396368" y="6343191"/>
                <a:ext cx="159632" cy="174481"/>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90" name="墨迹 89"/>
              <p14:cNvContentPartPr/>
              <p14:nvPr/>
            </p14:nvContentPartPr>
            <p14:xfrm>
              <a:off x="3572227" y="6068427"/>
              <a:ext cx="189795" cy="611919"/>
            </p14:xfrm>
          </p:contentPart>
        </mc:Choice>
        <mc:Fallback xmlns="">
          <p:pic>
            <p:nvPicPr>
              <p:cNvPr id="90" name="墨迹 89"/>
            </p:nvPicPr>
            <p:blipFill>
              <a:blip r:embed="rId161"/>
            </p:blipFill>
            <p:spPr>
              <a:xfrm>
                <a:off x="3572227" y="6068427"/>
                <a:ext cx="189795" cy="611919"/>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91" name="墨迹 90"/>
              <p14:cNvContentPartPr/>
              <p14:nvPr/>
            </p14:nvContentPartPr>
            <p14:xfrm>
              <a:off x="3685116" y="6047278"/>
              <a:ext cx="23284" cy="40889"/>
            </p14:xfrm>
          </p:contentPart>
        </mc:Choice>
        <mc:Fallback xmlns="">
          <p:pic>
            <p:nvPicPr>
              <p:cNvPr id="91" name="墨迹 90"/>
            </p:nvPicPr>
            <p:blipFill>
              <a:blip r:embed="rId163"/>
            </p:blipFill>
            <p:spPr>
              <a:xfrm>
                <a:off x="3685116" y="6047278"/>
                <a:ext cx="23284" cy="40889"/>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92" name="墨迹 91"/>
              <p14:cNvContentPartPr/>
              <p14:nvPr/>
            </p14:nvContentPartPr>
            <p14:xfrm>
              <a:off x="3889022" y="6042872"/>
              <a:ext cx="150459" cy="513398"/>
            </p14:xfrm>
          </p:contentPart>
        </mc:Choice>
        <mc:Fallback xmlns="">
          <p:pic>
            <p:nvPicPr>
              <p:cNvPr id="92" name="墨迹 91"/>
            </p:nvPicPr>
            <p:blipFill>
              <a:blip r:embed="rId165"/>
            </p:blipFill>
            <p:spPr>
              <a:xfrm>
                <a:off x="3889022" y="6042872"/>
                <a:ext cx="150459" cy="513398"/>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93" name="墨迹 92"/>
              <p14:cNvContentPartPr/>
              <p14:nvPr/>
            </p14:nvContentPartPr>
            <p14:xfrm>
              <a:off x="6098116" y="6158664"/>
              <a:ext cx="212372" cy="252381"/>
            </p14:xfrm>
          </p:contentPart>
        </mc:Choice>
        <mc:Fallback xmlns="">
          <p:pic>
            <p:nvPicPr>
              <p:cNvPr id="93" name="墨迹 92"/>
            </p:nvPicPr>
            <p:blipFill>
              <a:blip r:embed="rId167"/>
            </p:blipFill>
            <p:spPr>
              <a:xfrm>
                <a:off x="6098116" y="6158664"/>
                <a:ext cx="212372" cy="252381"/>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94" name="墨迹 93"/>
              <p14:cNvContentPartPr/>
              <p14:nvPr/>
            </p14:nvContentPartPr>
            <p14:xfrm>
              <a:off x="6412088" y="6051508"/>
              <a:ext cx="421217" cy="529613"/>
            </p14:xfrm>
          </p:contentPart>
        </mc:Choice>
        <mc:Fallback xmlns="">
          <p:pic>
            <p:nvPicPr>
              <p:cNvPr id="94" name="墨迹 93"/>
            </p:nvPicPr>
            <p:blipFill>
              <a:blip r:embed="rId169"/>
            </p:blipFill>
            <p:spPr>
              <a:xfrm>
                <a:off x="6412088" y="6051508"/>
                <a:ext cx="421217" cy="529613"/>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95" name="墨迹 94"/>
              <p14:cNvContentPartPr/>
              <p14:nvPr/>
            </p14:nvContentPartPr>
            <p14:xfrm>
              <a:off x="6882694" y="6157078"/>
              <a:ext cx="127706" cy="294856"/>
            </p14:xfrm>
          </p:contentPart>
        </mc:Choice>
        <mc:Fallback xmlns="">
          <p:pic>
            <p:nvPicPr>
              <p:cNvPr id="95" name="墨迹 94"/>
            </p:nvPicPr>
            <p:blipFill>
              <a:blip r:embed="rId171"/>
            </p:blipFill>
            <p:spPr>
              <a:xfrm>
                <a:off x="6882694" y="6157078"/>
                <a:ext cx="127706" cy="294856"/>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6" name="墨迹 95"/>
              <p14:cNvContentPartPr/>
              <p14:nvPr/>
            </p14:nvContentPartPr>
            <p14:xfrm>
              <a:off x="7011811" y="6344777"/>
              <a:ext cx="132115" cy="118436"/>
            </p14:xfrm>
          </p:contentPart>
        </mc:Choice>
        <mc:Fallback xmlns="">
          <p:pic>
            <p:nvPicPr>
              <p:cNvPr id="96" name="墨迹 95"/>
            </p:nvPicPr>
            <p:blipFill>
              <a:blip r:embed="rId173"/>
            </p:blipFill>
            <p:spPr>
              <a:xfrm>
                <a:off x="7011811" y="6344777"/>
                <a:ext cx="132115" cy="118436"/>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7" name="墨迹 96"/>
              <p14:cNvContentPartPr/>
              <p14:nvPr/>
            </p14:nvContentPartPr>
            <p14:xfrm>
              <a:off x="7049911" y="6343015"/>
              <a:ext cx="45156" cy="354250"/>
            </p14:xfrm>
          </p:contentPart>
        </mc:Choice>
        <mc:Fallback xmlns="">
          <p:pic>
            <p:nvPicPr>
              <p:cNvPr id="97" name="墨迹 96"/>
            </p:nvPicPr>
            <p:blipFill>
              <a:blip r:embed="rId175"/>
            </p:blipFill>
            <p:spPr>
              <a:xfrm>
                <a:off x="7049911" y="6343015"/>
                <a:ext cx="45156" cy="354250"/>
              </a:xfrm>
              <a:prstGeom prst="rect"/>
            </p:spPr>
          </p:pic>
        </mc:Fallback>
      </mc:AlternateContent>
    </p:spTree>
    <p:extLst>
      <p:ext uri="{BB962C8B-B14F-4D97-AF65-F5344CB8AC3E}">
        <p14:creationId xmlns:p14="http://schemas.microsoft.com/office/powerpoint/2010/main" val="2948435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136650" y="1433830"/>
            <a:ext cx="5332095" cy="2988945"/>
          </a:xfrm>
          <a:prstGeom prst="rect">
            <a:avLst/>
          </a:prstGeom>
        </p:spPr>
      </p:pic>
      <p:sp>
        <p:nvSpPr>
          <p:cNvPr id="2" name="文本框 1"/>
          <p:cNvSpPr txBox="1"/>
          <p:nvPr/>
        </p:nvSpPr>
        <p:spPr>
          <a:xfrm>
            <a:off x="516890" y="647700"/>
            <a:ext cx="10109200" cy="460375"/>
          </a:xfrm>
          <a:prstGeom prst="rect">
            <a:avLst/>
          </a:prstGeom>
        </p:spPr>
        <p:txBody>
          <a:bodyPr wrap="square">
            <a:spAutoFit/>
          </a:bodyPr>
          <a:lstStyle/>
          <a:p>
            <a:r>
              <a:rPr lang="en-US" altLang="zh-CN" sz="2400" b="1">
                <a:solidFill>
                  <a:srgbClr val="0D0D0D"/>
                </a:solidFill>
                <a:latin typeface="Times New Roman" panose="02020603050405020304"/>
                <a:ea typeface="DroidSerif-Regular"/>
                <a:cs typeface="Times New Roman" panose="02020603050405020304"/>
              </a:rPr>
              <a:t>8.34g</a:t>
            </a:r>
            <a:r>
              <a:rPr lang="zh-CN" altLang="en-US" sz="2400" b="1">
                <a:solidFill>
                  <a:srgbClr val="0D0D0D"/>
                </a:solidFill>
                <a:latin typeface="Times New Roman" panose="02020603050405020304"/>
                <a:ea typeface="微软雅黑" panose="020B0503020204020204" charset="-122"/>
                <a:cs typeface="Times New Roman" panose="02020603050405020304"/>
              </a:rPr>
              <a:t>绿矾样品隔绝空气受热分解的热失重曲线</a:t>
            </a:r>
          </a:p>
        </p:txBody>
      </p:sp>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4961466" y="3526286"/>
              <a:ext cx="683684" cy="77547"/>
            </p14:xfrm>
          </p:contentPart>
        </mc:Choice>
        <mc:Fallback xmlns="">
          <p:pic>
            <p:nvPicPr>
              <p:cNvPr id="3" name="墨迹 2"/>
            </p:nvPicPr>
            <p:blipFill>
              <a:blip r:embed="rId4"/>
            </p:blipFill>
            <p:spPr>
              <a:xfrm>
                <a:off x="4961466" y="3526286"/>
                <a:ext cx="683684" cy="77547"/>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4974872" y="3530516"/>
              <a:ext cx="841728" cy="50758"/>
            </p14:xfrm>
          </p:contentPart>
        </mc:Choice>
        <mc:Fallback xmlns="">
          <p:pic>
            <p:nvPicPr>
              <p:cNvPr id="4" name="墨迹 3"/>
            </p:nvPicPr>
            <p:blipFill>
              <a:blip r:embed="rId6"/>
            </p:blipFill>
            <p:spPr>
              <a:xfrm>
                <a:off x="4974872" y="3530516"/>
                <a:ext cx="841728" cy="5075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1528233" y="2368717"/>
              <a:ext cx="735189" cy="43708"/>
            </p14:xfrm>
          </p:contentPart>
        </mc:Choice>
        <mc:Fallback xmlns="">
          <p:pic>
            <p:nvPicPr>
              <p:cNvPr id="5" name="墨迹 4"/>
            </p:nvPicPr>
            <p:blipFill>
              <a:blip r:embed="rId8"/>
            </p:blipFill>
            <p:spPr>
              <a:xfrm>
                <a:off x="1528233" y="2368717"/>
                <a:ext cx="735189" cy="43708"/>
              </a:xfrm>
              <a:prstGeom prst="rect"/>
            </p:spPr>
          </p:pic>
        </mc:Fallback>
      </mc:AlternateContent>
      <mc:AlternateContent xmlns:mc="http://schemas.openxmlformats.org/markup-compatibility/2006">
        <mc:Choice xmlns:p14="http://schemas.microsoft.com/office/powerpoint/2010/main" Requires="p14">
          <p:contentPart p14:bwMode="auto" r:id="rId9">
            <p14:nvContentPartPr>
              <p14:cNvPr id="7" name="墨迹 6"/>
              <p14:cNvContentPartPr/>
              <p14:nvPr/>
            </p14:nvContentPartPr>
            <p14:xfrm>
              <a:off x="2403360" y="2662920"/>
              <a:ext cx="7154640" cy="3377520"/>
            </p14:xfrm>
          </p:contentPart>
        </mc:Choice>
        <mc:Fallback>
          <p:pic>
            <p:nvPicPr>
              <p:cNvPr id="7" name="墨迹 6"/>
              <p:cNvPicPr/>
              <p:nvPr/>
            </p:nvPicPr>
            <p:blipFill>
              <a:blip r:embed="rId10"/>
              <a:stretch>
                <a:fillRect/>
              </a:stretch>
            </p:blipFill>
            <p:spPr>
              <a:xfrm>
                <a:off x="2394000" y="2653560"/>
                <a:ext cx="7173360" cy="3396240"/>
              </a:xfrm>
              <a:prstGeom prst="rect">
                <a:avLst/>
              </a:prstGeom>
            </p:spPr>
          </p:pic>
        </mc:Fallback>
      </mc:AlternateContent>
    </p:spTree>
    <p:extLst>
      <p:ext uri="{BB962C8B-B14F-4D97-AF65-F5344CB8AC3E}">
        <p14:creationId xmlns:p14="http://schemas.microsoft.com/office/powerpoint/2010/main" val="26951830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136650" y="1433830"/>
            <a:ext cx="5332095" cy="2988945"/>
          </a:xfrm>
          <a:prstGeom prst="rect">
            <a:avLst/>
          </a:prstGeom>
        </p:spPr>
      </p:pic>
      <p:sp>
        <p:nvSpPr>
          <p:cNvPr id="2" name="文本框 1"/>
          <p:cNvSpPr txBox="1"/>
          <p:nvPr/>
        </p:nvSpPr>
        <p:spPr>
          <a:xfrm>
            <a:off x="516890" y="647700"/>
            <a:ext cx="10109200" cy="460375"/>
          </a:xfrm>
          <a:prstGeom prst="rect">
            <a:avLst/>
          </a:prstGeom>
        </p:spPr>
        <p:txBody>
          <a:bodyPr wrap="square">
            <a:spAutoFit/>
          </a:bodyPr>
          <a:lstStyle/>
          <a:p>
            <a:r>
              <a:rPr lang="en-US" altLang="zh-CN" sz="2400" b="1">
                <a:solidFill>
                  <a:srgbClr val="0D0D0D"/>
                </a:solidFill>
                <a:latin typeface="Times New Roman" panose="02020603050405020304"/>
                <a:ea typeface="DroidSerif-Regular"/>
                <a:cs typeface="Times New Roman" panose="02020603050405020304"/>
              </a:rPr>
              <a:t>8.34g</a:t>
            </a:r>
            <a:r>
              <a:rPr lang="zh-CN" altLang="en-US" sz="2400" b="1">
                <a:solidFill>
                  <a:srgbClr val="0D0D0D"/>
                </a:solidFill>
                <a:latin typeface="Times New Roman" panose="02020603050405020304"/>
                <a:ea typeface="微软雅黑" panose="020B0503020204020204" charset="-122"/>
                <a:cs typeface="Times New Roman" panose="02020603050405020304"/>
              </a:rPr>
              <a:t>绿矾样品隔绝空气受热分解的热失重曲线</a:t>
            </a:r>
          </a:p>
        </p:txBody>
      </p:sp>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4961466" y="3526286"/>
              <a:ext cx="683684" cy="77547"/>
            </p14:xfrm>
          </p:contentPart>
        </mc:Choice>
        <mc:Fallback xmlns="">
          <p:pic>
            <p:nvPicPr>
              <p:cNvPr id="3" name="墨迹 2"/>
            </p:nvPicPr>
            <p:blipFill>
              <a:blip r:embed="rId4"/>
            </p:blipFill>
            <p:spPr>
              <a:xfrm>
                <a:off x="4961466" y="3526286"/>
                <a:ext cx="683684" cy="77547"/>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4974872" y="3530516"/>
              <a:ext cx="841728" cy="50758"/>
            </p14:xfrm>
          </p:contentPart>
        </mc:Choice>
        <mc:Fallback xmlns="">
          <p:pic>
            <p:nvPicPr>
              <p:cNvPr id="4" name="墨迹 3"/>
            </p:nvPicPr>
            <p:blipFill>
              <a:blip r:embed="rId6"/>
            </p:blipFill>
            <p:spPr>
              <a:xfrm>
                <a:off x="4974872" y="3530516"/>
                <a:ext cx="841728" cy="5075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1528233" y="2368717"/>
              <a:ext cx="735189" cy="43708"/>
            </p14:xfrm>
          </p:contentPart>
        </mc:Choice>
        <mc:Fallback xmlns="">
          <p:pic>
            <p:nvPicPr>
              <p:cNvPr id="5" name="墨迹 4"/>
            </p:nvPicPr>
            <p:blipFill>
              <a:blip r:embed="rId8"/>
            </p:blipFill>
            <p:spPr>
              <a:xfrm>
                <a:off x="1528233" y="2368717"/>
                <a:ext cx="735189" cy="43708"/>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7" name="墨迹 6"/>
              <p14:cNvContentPartPr/>
              <p14:nvPr/>
            </p14:nvContentPartPr>
            <p14:xfrm>
              <a:off x="8305800" y="1934452"/>
              <a:ext cx="47977" cy="33839"/>
            </p14:xfrm>
          </p:contentPart>
        </mc:Choice>
        <mc:Fallback xmlns="">
          <p:pic>
            <p:nvPicPr>
              <p:cNvPr id="7" name="墨迹 6"/>
            </p:nvPicPr>
            <p:blipFill>
              <a:blip r:embed="rId10"/>
            </p:blipFill>
            <p:spPr>
              <a:xfrm>
                <a:off x="8305800" y="1934452"/>
                <a:ext cx="47977" cy="33839"/>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8" name="墨迹 7"/>
              <p14:cNvContentPartPr/>
              <p14:nvPr/>
            </p14:nvContentPartPr>
            <p14:xfrm>
              <a:off x="2666823" y="2661986"/>
              <a:ext cx="309210" cy="16920"/>
            </p14:xfrm>
          </p:contentPart>
        </mc:Choice>
        <mc:Fallback xmlns="">
          <p:pic>
            <p:nvPicPr>
              <p:cNvPr id="8" name="墨迹 7"/>
            </p:nvPicPr>
            <p:blipFill>
              <a:blip r:embed="rId12"/>
            </p:blipFill>
            <p:spPr>
              <a:xfrm>
                <a:off x="2666823" y="2661986"/>
                <a:ext cx="309210" cy="1692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9" name="墨迹 8"/>
              <p14:cNvContentPartPr/>
              <p14:nvPr/>
            </p14:nvContentPartPr>
            <p14:xfrm>
              <a:off x="2641776" y="2639427"/>
              <a:ext cx="231246" cy="5640"/>
            </p14:xfrm>
          </p:contentPart>
        </mc:Choice>
        <mc:Fallback xmlns="">
          <p:pic>
            <p:nvPicPr>
              <p:cNvPr id="9" name="墨迹 8"/>
            </p:nvPicPr>
            <p:blipFill>
              <a:blip r:embed="rId14"/>
            </p:blipFill>
            <p:spPr>
              <a:xfrm>
                <a:off x="2641776" y="2639427"/>
                <a:ext cx="231246" cy="564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0" name="墨迹 9"/>
              <p14:cNvContentPartPr/>
              <p14:nvPr/>
            </p14:nvContentPartPr>
            <p14:xfrm>
              <a:off x="2986087" y="2456134"/>
              <a:ext cx="126824" cy="25379"/>
            </p14:xfrm>
          </p:contentPart>
        </mc:Choice>
        <mc:Fallback xmlns="">
          <p:pic>
            <p:nvPicPr>
              <p:cNvPr id="10" name="墨迹 9"/>
            </p:nvPicPr>
            <p:blipFill>
              <a:blip r:embed="rId16"/>
            </p:blipFill>
            <p:spPr>
              <a:xfrm>
                <a:off x="2986087" y="2456134"/>
                <a:ext cx="126824" cy="2537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1" name="墨迹 10"/>
              <p14:cNvContentPartPr/>
              <p14:nvPr/>
            </p14:nvContentPartPr>
            <p14:xfrm>
              <a:off x="3175000" y="2334878"/>
              <a:ext cx="69144" cy="251676"/>
            </p14:xfrm>
          </p:contentPart>
        </mc:Choice>
        <mc:Fallback xmlns="">
          <p:pic>
            <p:nvPicPr>
              <p:cNvPr id="11" name="墨迹 10"/>
            </p:nvPicPr>
            <p:blipFill>
              <a:blip r:embed="rId18"/>
            </p:blipFill>
            <p:spPr>
              <a:xfrm>
                <a:off x="3175000" y="2334878"/>
                <a:ext cx="69144" cy="251676"/>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2" name="墨迹 11"/>
              <p14:cNvContentPartPr/>
              <p14:nvPr/>
            </p14:nvContentPartPr>
            <p14:xfrm>
              <a:off x="3285066" y="2338755"/>
              <a:ext cx="22578" cy="127953"/>
            </p14:xfrm>
          </p:contentPart>
        </mc:Choice>
        <mc:Fallback xmlns="">
          <p:pic>
            <p:nvPicPr>
              <p:cNvPr id="12" name="墨迹 11"/>
            </p:nvPicPr>
            <p:blipFill>
              <a:blip r:embed="rId20"/>
            </p:blipFill>
            <p:spPr>
              <a:xfrm>
                <a:off x="3285066" y="2338755"/>
                <a:ext cx="22578" cy="127953"/>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3" name="墨迹 12"/>
              <p14:cNvContentPartPr/>
              <p14:nvPr/>
            </p14:nvContentPartPr>
            <p14:xfrm>
              <a:off x="3296355" y="2391276"/>
              <a:ext cx="73378" cy="45118"/>
            </p14:xfrm>
          </p:contentPart>
        </mc:Choice>
        <mc:Fallback xmlns="">
          <p:pic>
            <p:nvPicPr>
              <p:cNvPr id="13" name="墨迹 12"/>
            </p:nvPicPr>
            <p:blipFill>
              <a:blip r:embed="rId22"/>
            </p:blipFill>
            <p:spPr>
              <a:xfrm>
                <a:off x="3296355" y="2391276"/>
                <a:ext cx="73378" cy="4511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4" name="墨迹 13"/>
              <p14:cNvContentPartPr/>
              <p14:nvPr/>
            </p14:nvContentPartPr>
            <p14:xfrm>
              <a:off x="3381022" y="2293637"/>
              <a:ext cx="5644" cy="236166"/>
            </p14:xfrm>
          </p:contentPart>
        </mc:Choice>
        <mc:Fallback xmlns="">
          <p:pic>
            <p:nvPicPr>
              <p:cNvPr id="14" name="墨迹 13"/>
            </p:nvPicPr>
            <p:blipFill>
              <a:blip r:embed="rId24"/>
            </p:blipFill>
            <p:spPr>
              <a:xfrm>
                <a:off x="3381022" y="2293637"/>
                <a:ext cx="5644" cy="236166"/>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5" name="墨迹 14"/>
              <p14:cNvContentPartPr/>
              <p14:nvPr/>
            </p14:nvContentPartPr>
            <p14:xfrm>
              <a:off x="3386666" y="2312319"/>
              <a:ext cx="259645" cy="154389"/>
            </p14:xfrm>
          </p:contentPart>
        </mc:Choice>
        <mc:Fallback xmlns="">
          <p:pic>
            <p:nvPicPr>
              <p:cNvPr id="15" name="墨迹 14"/>
            </p:nvPicPr>
            <p:blipFill>
              <a:blip r:embed="rId26"/>
            </p:blipFill>
            <p:spPr>
              <a:xfrm>
                <a:off x="3386666" y="2312319"/>
                <a:ext cx="259645" cy="154389"/>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6" name="墨迹 15"/>
              <p14:cNvContentPartPr/>
              <p14:nvPr/>
            </p14:nvContentPartPr>
            <p14:xfrm>
              <a:off x="3237088" y="2788882"/>
              <a:ext cx="104996" cy="59958"/>
            </p14:xfrm>
          </p:contentPart>
        </mc:Choice>
        <mc:Fallback xmlns="">
          <p:pic>
            <p:nvPicPr>
              <p:cNvPr id="16" name="墨迹 15"/>
            </p:nvPicPr>
            <p:blipFill>
              <a:blip r:embed="rId28"/>
            </p:blipFill>
            <p:spPr>
              <a:xfrm>
                <a:off x="3237088" y="2788882"/>
                <a:ext cx="104996" cy="59958"/>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7" name="墨迹 16"/>
              <p14:cNvContentPartPr/>
              <p14:nvPr/>
            </p14:nvContentPartPr>
            <p14:xfrm>
              <a:off x="3201811" y="2777602"/>
              <a:ext cx="193322" cy="31019"/>
            </p14:xfrm>
          </p:contentPart>
        </mc:Choice>
        <mc:Fallback xmlns="">
          <p:pic>
            <p:nvPicPr>
              <p:cNvPr id="17" name="墨迹 16"/>
            </p:nvPicPr>
            <p:blipFill>
              <a:blip r:embed="rId30"/>
            </p:blipFill>
            <p:spPr>
              <a:xfrm>
                <a:off x="3201811" y="2777602"/>
                <a:ext cx="193322" cy="31019"/>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8" name="墨迹 17"/>
              <p14:cNvContentPartPr/>
              <p14:nvPr/>
            </p14:nvContentPartPr>
            <p14:xfrm>
              <a:off x="3516488" y="2628148"/>
              <a:ext cx="79023" cy="270005"/>
            </p14:xfrm>
          </p:contentPart>
        </mc:Choice>
        <mc:Fallback xmlns="">
          <p:pic>
            <p:nvPicPr>
              <p:cNvPr id="18" name="墨迹 17"/>
            </p:nvPicPr>
            <p:blipFill>
              <a:blip r:embed="rId32"/>
            </p:blipFill>
            <p:spPr>
              <a:xfrm>
                <a:off x="3516488" y="2628148"/>
                <a:ext cx="79023" cy="270005"/>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9" name="墨迹 18"/>
              <p14:cNvContentPartPr/>
              <p14:nvPr/>
            </p14:nvContentPartPr>
            <p14:xfrm>
              <a:off x="3663244" y="2641718"/>
              <a:ext cx="28222" cy="158444"/>
            </p14:xfrm>
          </p:contentPart>
        </mc:Choice>
        <mc:Fallback xmlns="">
          <p:pic>
            <p:nvPicPr>
              <p:cNvPr id="19" name="墨迹 18"/>
            </p:nvPicPr>
            <p:blipFill>
              <a:blip r:embed="rId34"/>
            </p:blipFill>
            <p:spPr>
              <a:xfrm>
                <a:off x="3663244" y="2641718"/>
                <a:ext cx="28222" cy="158444"/>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0" name="墨迹 19"/>
              <p14:cNvContentPartPr/>
              <p14:nvPr/>
            </p14:nvContentPartPr>
            <p14:xfrm>
              <a:off x="3680177" y="2690185"/>
              <a:ext cx="67734" cy="22560"/>
            </p14:xfrm>
          </p:contentPart>
        </mc:Choice>
        <mc:Fallback xmlns="">
          <p:pic>
            <p:nvPicPr>
              <p:cNvPr id="20" name="墨迹 19"/>
            </p:nvPicPr>
            <p:blipFill>
              <a:blip r:embed="rId36"/>
            </p:blipFill>
            <p:spPr>
              <a:xfrm>
                <a:off x="3680177" y="2690185"/>
                <a:ext cx="67734" cy="22560"/>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1" name="墨迹 20"/>
              <p14:cNvContentPartPr/>
              <p14:nvPr/>
            </p14:nvContentPartPr>
            <p14:xfrm>
              <a:off x="3742266" y="2548485"/>
              <a:ext cx="11289" cy="322879"/>
            </p14:xfrm>
          </p:contentPart>
        </mc:Choice>
        <mc:Fallback xmlns="">
          <p:pic>
            <p:nvPicPr>
              <p:cNvPr id="21" name="墨迹 20"/>
            </p:nvPicPr>
            <p:blipFill>
              <a:blip r:embed="rId38"/>
            </p:blipFill>
            <p:spPr>
              <a:xfrm>
                <a:off x="3742266" y="2548485"/>
                <a:ext cx="11289" cy="322879"/>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2" name="墨迹 21"/>
              <p14:cNvContentPartPr/>
              <p14:nvPr/>
            </p14:nvContentPartPr>
            <p14:xfrm>
              <a:off x="3759200" y="2620393"/>
              <a:ext cx="246415" cy="166374"/>
            </p14:xfrm>
          </p:contentPart>
        </mc:Choice>
        <mc:Fallback xmlns="">
          <p:pic>
            <p:nvPicPr>
              <p:cNvPr id="22" name="墨迹 21"/>
            </p:nvPicPr>
            <p:blipFill>
              <a:blip r:embed="rId40"/>
            </p:blipFill>
            <p:spPr>
              <a:xfrm>
                <a:off x="3759200" y="2620393"/>
                <a:ext cx="246415" cy="166374"/>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3" name="墨迹 22"/>
              <p14:cNvContentPartPr/>
              <p14:nvPr/>
            </p14:nvContentPartPr>
            <p14:xfrm>
              <a:off x="3965222" y="2887579"/>
              <a:ext cx="191911" cy="118435"/>
            </p14:xfrm>
          </p:contentPart>
        </mc:Choice>
        <mc:Fallback xmlns="">
          <p:pic>
            <p:nvPicPr>
              <p:cNvPr id="23" name="墨迹 22"/>
            </p:nvPicPr>
            <p:blipFill>
              <a:blip r:embed="rId42"/>
            </p:blipFill>
            <p:spPr>
              <a:xfrm>
                <a:off x="3965222" y="2887579"/>
                <a:ext cx="191911" cy="118435"/>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4" name="墨迹 23"/>
              <p14:cNvContentPartPr/>
              <p14:nvPr/>
            </p14:nvContentPartPr>
            <p14:xfrm>
              <a:off x="4176888" y="2786767"/>
              <a:ext cx="11289" cy="157210"/>
            </p14:xfrm>
          </p:contentPart>
        </mc:Choice>
        <mc:Fallback xmlns="">
          <p:pic>
            <p:nvPicPr>
              <p:cNvPr id="24" name="墨迹 23"/>
            </p:nvPicPr>
            <p:blipFill>
              <a:blip r:embed="rId44"/>
            </p:blipFill>
            <p:spPr>
              <a:xfrm>
                <a:off x="4176888" y="2786767"/>
                <a:ext cx="11289" cy="157210"/>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5" name="墨迹 24"/>
              <p14:cNvContentPartPr/>
              <p14:nvPr/>
            </p14:nvContentPartPr>
            <p14:xfrm>
              <a:off x="4205111" y="2797342"/>
              <a:ext cx="56444" cy="56398"/>
            </p14:xfrm>
          </p:contentPart>
        </mc:Choice>
        <mc:Fallback xmlns="">
          <p:pic>
            <p:nvPicPr>
              <p:cNvPr id="25" name="墨迹 24"/>
            </p:nvPicPr>
            <p:blipFill>
              <a:blip r:embed="rId46"/>
            </p:blipFill>
            <p:spPr>
              <a:xfrm>
                <a:off x="4205111" y="2797342"/>
                <a:ext cx="56444" cy="56398"/>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6" name="墨迹 25"/>
              <p14:cNvContentPartPr/>
              <p14:nvPr/>
            </p14:nvContentPartPr>
            <p14:xfrm>
              <a:off x="4267200" y="2681726"/>
              <a:ext cx="282222" cy="237753"/>
            </p14:xfrm>
          </p:contentPart>
        </mc:Choice>
        <mc:Fallback xmlns="">
          <p:pic>
            <p:nvPicPr>
              <p:cNvPr id="26" name="墨迹 25"/>
            </p:nvPicPr>
            <p:blipFill>
              <a:blip r:embed="rId48"/>
            </p:blipFill>
            <p:spPr>
              <a:xfrm>
                <a:off x="4267200" y="2681726"/>
                <a:ext cx="282222" cy="237753"/>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4" name="墨迹 33"/>
              <p14:cNvContentPartPr/>
              <p14:nvPr/>
            </p14:nvContentPartPr>
            <p14:xfrm>
              <a:off x="4963936" y="3536156"/>
              <a:ext cx="536575" cy="28199"/>
            </p14:xfrm>
          </p:contentPart>
        </mc:Choice>
        <mc:Fallback xmlns="">
          <p:pic>
            <p:nvPicPr>
              <p:cNvPr id="34" name="墨迹 33"/>
            </p:nvPicPr>
            <p:blipFill>
              <a:blip r:embed="rId50"/>
            </p:blipFill>
            <p:spPr>
              <a:xfrm>
                <a:off x="4963936" y="3536156"/>
                <a:ext cx="536575" cy="28199"/>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5" name="墨迹 34"/>
              <p14:cNvContentPartPr/>
              <p14:nvPr/>
            </p14:nvContentPartPr>
            <p14:xfrm>
              <a:off x="7981244" y="3251346"/>
              <a:ext cx="42333" cy="47938"/>
            </p14:xfrm>
          </p:contentPart>
        </mc:Choice>
        <mc:Fallback xmlns="">
          <p:pic>
            <p:nvPicPr>
              <p:cNvPr id="35" name="墨迹 34"/>
            </p:nvPicPr>
            <p:blipFill>
              <a:blip r:embed="rId52"/>
            </p:blipFill>
            <p:spPr>
              <a:xfrm>
                <a:off x="7981244" y="3251346"/>
                <a:ext cx="42333" cy="47938"/>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6" name="墨迹 35"/>
              <p14:cNvContentPartPr/>
              <p14:nvPr/>
            </p14:nvContentPartPr>
            <p14:xfrm>
              <a:off x="7916333" y="3203407"/>
              <a:ext cx="361244" cy="329929"/>
            </p14:xfrm>
          </p:contentPart>
        </mc:Choice>
        <mc:Fallback xmlns="">
          <p:pic>
            <p:nvPicPr>
              <p:cNvPr id="36" name="墨迹 35"/>
            </p:nvPicPr>
            <p:blipFill>
              <a:blip r:embed="rId54"/>
            </p:blipFill>
            <p:spPr>
              <a:xfrm>
                <a:off x="7916333" y="3203407"/>
                <a:ext cx="361244" cy="32992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7" name="墨迹 36"/>
              <p14:cNvContentPartPr/>
              <p14:nvPr/>
            </p14:nvContentPartPr>
            <p14:xfrm>
              <a:off x="8342488" y="3389521"/>
              <a:ext cx="39512" cy="76137"/>
            </p14:xfrm>
          </p:contentPart>
        </mc:Choice>
        <mc:Fallback xmlns="">
          <p:pic>
            <p:nvPicPr>
              <p:cNvPr id="37" name="墨迹 36"/>
            </p:nvPicPr>
            <p:blipFill>
              <a:blip r:embed="rId56"/>
            </p:blipFill>
            <p:spPr>
              <a:xfrm>
                <a:off x="8342488" y="3389521"/>
                <a:ext cx="39512" cy="76137"/>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8" name="墨迹 37"/>
              <p14:cNvContentPartPr/>
              <p14:nvPr/>
            </p14:nvContentPartPr>
            <p14:xfrm>
              <a:off x="8293100" y="3524171"/>
              <a:ext cx="40922" cy="40184"/>
            </p14:xfrm>
          </p:contentPart>
        </mc:Choice>
        <mc:Fallback xmlns="">
          <p:pic>
            <p:nvPicPr>
              <p:cNvPr id="38" name="墨迹 37"/>
            </p:nvPicPr>
            <p:blipFill>
              <a:blip r:embed="rId58"/>
            </p:blipFill>
            <p:spPr>
              <a:xfrm>
                <a:off x="8293100" y="3524171"/>
                <a:ext cx="40922" cy="40184"/>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9" name="墨迹 38"/>
              <p14:cNvContentPartPr/>
              <p14:nvPr/>
            </p14:nvContentPartPr>
            <p14:xfrm>
              <a:off x="8762471" y="3197768"/>
              <a:ext cx="133173" cy="45118"/>
            </p14:xfrm>
          </p:contentPart>
        </mc:Choice>
        <mc:Fallback xmlns="">
          <p:pic>
            <p:nvPicPr>
              <p:cNvPr id="39" name="墨迹 38"/>
            </p:nvPicPr>
            <p:blipFill>
              <a:blip r:embed="rId60"/>
            </p:blipFill>
            <p:spPr>
              <a:xfrm>
                <a:off x="8762471" y="3197768"/>
                <a:ext cx="133173" cy="45118"/>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40" name="墨迹 39"/>
              <p14:cNvContentPartPr/>
              <p14:nvPr/>
            </p14:nvContentPartPr>
            <p14:xfrm>
              <a:off x="8694561" y="3235484"/>
              <a:ext cx="366889" cy="321293"/>
            </p14:xfrm>
          </p:contentPart>
        </mc:Choice>
        <mc:Fallback xmlns="">
          <p:pic>
            <p:nvPicPr>
              <p:cNvPr id="40" name="墨迹 39"/>
            </p:nvPicPr>
            <p:blipFill>
              <a:blip r:embed="rId62"/>
            </p:blipFill>
            <p:spPr>
              <a:xfrm>
                <a:off x="8694561" y="3235484"/>
                <a:ext cx="366889" cy="321293"/>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41" name="墨迹 40"/>
              <p14:cNvContentPartPr/>
              <p14:nvPr/>
            </p14:nvContentPartPr>
            <p14:xfrm>
              <a:off x="9048044" y="3288004"/>
              <a:ext cx="134056" cy="236872"/>
            </p14:xfrm>
          </p:contentPart>
        </mc:Choice>
        <mc:Fallback xmlns="">
          <p:pic>
            <p:nvPicPr>
              <p:cNvPr id="41" name="墨迹 40"/>
            </p:nvPicPr>
            <p:blipFill>
              <a:blip r:embed="rId64"/>
            </p:blipFill>
            <p:spPr>
              <a:xfrm>
                <a:off x="9048044" y="3288004"/>
                <a:ext cx="134056" cy="236872"/>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42" name="墨迹 41"/>
              <p14:cNvContentPartPr/>
              <p14:nvPr/>
            </p14:nvContentPartPr>
            <p14:xfrm>
              <a:off x="9151055" y="3310564"/>
              <a:ext cx="159985" cy="235462"/>
            </p14:xfrm>
          </p:contentPart>
        </mc:Choice>
        <mc:Fallback xmlns="">
          <p:pic>
            <p:nvPicPr>
              <p:cNvPr id="42" name="墨迹 41"/>
            </p:nvPicPr>
            <p:blipFill>
              <a:blip r:embed="rId66"/>
            </p:blipFill>
            <p:spPr>
              <a:xfrm>
                <a:off x="9151055" y="3310564"/>
                <a:ext cx="159985" cy="235462"/>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43" name="墨迹 42"/>
              <p14:cNvContentPartPr/>
              <p14:nvPr/>
            </p14:nvContentPartPr>
            <p14:xfrm>
              <a:off x="9180688" y="3397099"/>
              <a:ext cx="64912" cy="294151"/>
            </p14:xfrm>
          </p:contentPart>
        </mc:Choice>
        <mc:Fallback xmlns="">
          <p:pic>
            <p:nvPicPr>
              <p:cNvPr id="43" name="墨迹 42"/>
            </p:nvPicPr>
            <p:blipFill>
              <a:blip r:embed="rId68"/>
            </p:blipFill>
            <p:spPr>
              <a:xfrm>
                <a:off x="9180688" y="3397099"/>
                <a:ext cx="64912" cy="294151"/>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44" name="墨迹 43"/>
              <p14:cNvContentPartPr/>
              <p14:nvPr/>
            </p14:nvContentPartPr>
            <p14:xfrm>
              <a:off x="9395177" y="3415605"/>
              <a:ext cx="39512" cy="64153"/>
            </p14:xfrm>
          </p:contentPart>
        </mc:Choice>
        <mc:Fallback xmlns="">
          <p:pic>
            <p:nvPicPr>
              <p:cNvPr id="44" name="墨迹 43"/>
            </p:nvPicPr>
            <p:blipFill>
              <a:blip r:embed="rId70"/>
            </p:blipFill>
            <p:spPr>
              <a:xfrm>
                <a:off x="9395177" y="3415605"/>
                <a:ext cx="39512" cy="64153"/>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5" name="墨迹 44"/>
              <p14:cNvContentPartPr/>
              <p14:nvPr/>
            </p14:nvContentPartPr>
            <p14:xfrm>
              <a:off x="9585677" y="3331360"/>
              <a:ext cx="137584" cy="219600"/>
            </p14:xfrm>
          </p:contentPart>
        </mc:Choice>
        <mc:Fallback xmlns="">
          <p:pic>
            <p:nvPicPr>
              <p:cNvPr id="45" name="墨迹 44"/>
            </p:nvPicPr>
            <p:blipFill>
              <a:blip r:embed="rId72"/>
            </p:blipFill>
            <p:spPr>
              <a:xfrm>
                <a:off x="9585677" y="3331360"/>
                <a:ext cx="137584" cy="219600"/>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6" name="墨迹 45"/>
              <p14:cNvContentPartPr/>
              <p14:nvPr/>
            </p14:nvContentPartPr>
            <p14:xfrm>
              <a:off x="9714088" y="3268970"/>
              <a:ext cx="376238" cy="315300"/>
            </p14:xfrm>
          </p:contentPart>
        </mc:Choice>
        <mc:Fallback xmlns="">
          <p:pic>
            <p:nvPicPr>
              <p:cNvPr id="46" name="墨迹 45"/>
            </p:nvPicPr>
            <p:blipFill>
              <a:blip r:embed="rId74"/>
            </p:blipFill>
            <p:spPr>
              <a:xfrm>
                <a:off x="9714088" y="3268970"/>
                <a:ext cx="376238" cy="315300"/>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7" name="墨迹 46"/>
              <p14:cNvContentPartPr/>
              <p14:nvPr/>
            </p14:nvContentPartPr>
            <p14:xfrm>
              <a:off x="5757333" y="3203407"/>
              <a:ext cx="85372" cy="19740"/>
            </p14:xfrm>
          </p:contentPart>
        </mc:Choice>
        <mc:Fallback xmlns="">
          <p:pic>
            <p:nvPicPr>
              <p:cNvPr id="47" name="墨迹 46"/>
            </p:nvPicPr>
            <p:blipFill>
              <a:blip r:embed="rId76"/>
            </p:blipFill>
            <p:spPr>
              <a:xfrm>
                <a:off x="5757333" y="3203407"/>
                <a:ext cx="85372" cy="19740"/>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8" name="墨迹 47"/>
              <p14:cNvContentPartPr/>
              <p14:nvPr/>
            </p14:nvContentPartPr>
            <p14:xfrm>
              <a:off x="5746044" y="3237246"/>
              <a:ext cx="163688" cy="229294"/>
            </p14:xfrm>
          </p:contentPart>
        </mc:Choice>
        <mc:Fallback xmlns="">
          <p:pic>
            <p:nvPicPr>
              <p:cNvPr id="48" name="墨迹 47"/>
            </p:nvPicPr>
            <p:blipFill>
              <a:blip r:embed="rId78"/>
            </p:blipFill>
            <p:spPr>
              <a:xfrm>
                <a:off x="5746044" y="3237246"/>
                <a:ext cx="163688" cy="229294"/>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9" name="墨迹 48"/>
              <p14:cNvContentPartPr/>
              <p14:nvPr/>
            </p14:nvContentPartPr>
            <p14:xfrm>
              <a:off x="5898444" y="3273200"/>
              <a:ext cx="235126" cy="202504"/>
            </p14:xfrm>
          </p:contentPart>
        </mc:Choice>
        <mc:Fallback xmlns="">
          <p:pic>
            <p:nvPicPr>
              <p:cNvPr id="49" name="墨迹 48"/>
            </p:nvPicPr>
            <p:blipFill>
              <a:blip r:embed="rId80"/>
            </p:blipFill>
            <p:spPr>
              <a:xfrm>
                <a:off x="5898444" y="3273200"/>
                <a:ext cx="235126" cy="202504"/>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50" name="墨迹 49"/>
              <p14:cNvContentPartPr/>
              <p14:nvPr/>
            </p14:nvContentPartPr>
            <p14:xfrm>
              <a:off x="6143977" y="3372601"/>
              <a:ext cx="102482" cy="375047"/>
            </p14:xfrm>
          </p:contentPart>
        </mc:Choice>
        <mc:Fallback xmlns="">
          <p:pic>
            <p:nvPicPr>
              <p:cNvPr id="50" name="墨迹 49"/>
            </p:nvPicPr>
            <p:blipFill>
              <a:blip r:embed="rId82"/>
            </p:blipFill>
            <p:spPr>
              <a:xfrm>
                <a:off x="6143977" y="3372601"/>
                <a:ext cx="102482" cy="375047"/>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51" name="墨迹 50"/>
              <p14:cNvContentPartPr/>
              <p14:nvPr/>
            </p14:nvContentPartPr>
            <p14:xfrm>
              <a:off x="7868355" y="1708860"/>
              <a:ext cx="8467" cy="16919"/>
            </p14:xfrm>
          </p:contentPart>
        </mc:Choice>
        <mc:Fallback xmlns="">
          <p:pic>
            <p:nvPicPr>
              <p:cNvPr id="51" name="墨迹 50"/>
            </p:nvPicPr>
            <p:blipFill>
              <a:blip r:embed="rId84"/>
            </p:blipFill>
            <p:spPr>
              <a:xfrm>
                <a:off x="7868355" y="1708860"/>
                <a:ext cx="8467" cy="16919"/>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52" name="墨迹 51"/>
              <p14:cNvContentPartPr/>
              <p14:nvPr/>
            </p14:nvContentPartPr>
            <p14:xfrm>
              <a:off x="7819496" y="1669381"/>
              <a:ext cx="122237" cy="313890"/>
            </p14:xfrm>
          </p:contentPart>
        </mc:Choice>
        <mc:Fallback xmlns="">
          <p:pic>
            <p:nvPicPr>
              <p:cNvPr id="52" name="墨迹 51"/>
            </p:nvPicPr>
            <p:blipFill>
              <a:blip r:embed="rId86"/>
            </p:blipFill>
            <p:spPr>
              <a:xfrm>
                <a:off x="7819496" y="1669381"/>
                <a:ext cx="122237" cy="313890"/>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53" name="墨迹 52"/>
              <p14:cNvContentPartPr/>
              <p14:nvPr/>
            </p14:nvContentPartPr>
            <p14:xfrm>
              <a:off x="7907866" y="1691940"/>
              <a:ext cx="227894" cy="287630"/>
            </p14:xfrm>
          </p:contentPart>
        </mc:Choice>
        <mc:Fallback xmlns="">
          <p:pic>
            <p:nvPicPr>
              <p:cNvPr id="53" name="墨迹 52"/>
            </p:nvPicPr>
            <p:blipFill>
              <a:blip r:embed="rId88"/>
            </p:blipFill>
            <p:spPr>
              <a:xfrm>
                <a:off x="7907866" y="1691940"/>
                <a:ext cx="227894" cy="287630"/>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54" name="墨迹 53"/>
              <p14:cNvContentPartPr/>
              <p14:nvPr/>
            </p14:nvContentPartPr>
            <p14:xfrm>
              <a:off x="8319911" y="1804736"/>
              <a:ext cx="53622" cy="73318"/>
            </p14:xfrm>
          </p:contentPart>
        </mc:Choice>
        <mc:Fallback xmlns="">
          <p:pic>
            <p:nvPicPr>
              <p:cNvPr id="54" name="墨迹 53"/>
            </p:nvPicPr>
            <p:blipFill>
              <a:blip r:embed="rId90"/>
            </p:blipFill>
            <p:spPr>
              <a:xfrm>
                <a:off x="8319911" y="1804736"/>
                <a:ext cx="53622" cy="73318"/>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5" name="墨迹 54"/>
              <p14:cNvContentPartPr/>
              <p14:nvPr/>
            </p14:nvContentPartPr>
            <p14:xfrm>
              <a:off x="8307211" y="1940092"/>
              <a:ext cx="38100" cy="50758"/>
            </p14:xfrm>
          </p:contentPart>
        </mc:Choice>
        <mc:Fallback xmlns="">
          <p:pic>
            <p:nvPicPr>
              <p:cNvPr id="55" name="墨迹 54"/>
            </p:nvPicPr>
            <p:blipFill>
              <a:blip r:embed="rId92"/>
            </p:blipFill>
            <p:spPr>
              <a:xfrm>
                <a:off x="8307211" y="1940092"/>
                <a:ext cx="38100" cy="50758"/>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6" name="墨迹 55"/>
              <p14:cNvContentPartPr/>
              <p14:nvPr/>
            </p14:nvContentPartPr>
            <p14:xfrm>
              <a:off x="8873066" y="1556585"/>
              <a:ext cx="137231" cy="31019"/>
            </p14:xfrm>
          </p:contentPart>
        </mc:Choice>
        <mc:Fallback xmlns="">
          <p:pic>
            <p:nvPicPr>
              <p:cNvPr id="56" name="墨迹 55"/>
            </p:nvPicPr>
            <p:blipFill>
              <a:blip r:embed="rId94"/>
            </p:blipFill>
            <p:spPr>
              <a:xfrm>
                <a:off x="8873066" y="1556585"/>
                <a:ext cx="137231" cy="31019"/>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7" name="墨迹 56"/>
              <p14:cNvContentPartPr/>
              <p14:nvPr/>
            </p14:nvContentPartPr>
            <p14:xfrm>
              <a:off x="8822266" y="1601703"/>
              <a:ext cx="282222" cy="304550"/>
            </p14:xfrm>
          </p:contentPart>
        </mc:Choice>
        <mc:Fallback xmlns="">
          <p:pic>
            <p:nvPicPr>
              <p:cNvPr id="57" name="墨迹 56"/>
            </p:nvPicPr>
            <p:blipFill>
              <a:blip r:embed="rId96"/>
            </p:blipFill>
            <p:spPr>
              <a:xfrm>
                <a:off x="8822266" y="1601703"/>
                <a:ext cx="282222" cy="304550"/>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8" name="墨迹 57"/>
              <p14:cNvContentPartPr/>
              <p14:nvPr/>
            </p14:nvContentPartPr>
            <p14:xfrm>
              <a:off x="9194800" y="1612983"/>
              <a:ext cx="84666" cy="208673"/>
            </p14:xfrm>
          </p:contentPart>
        </mc:Choice>
        <mc:Fallback xmlns="">
          <p:pic>
            <p:nvPicPr>
              <p:cNvPr id="58" name="墨迹 57"/>
            </p:nvPicPr>
            <p:blipFill>
              <a:blip r:embed="rId98"/>
            </p:blipFill>
            <p:spPr>
              <a:xfrm>
                <a:off x="9194800" y="1612983"/>
                <a:ext cx="84666" cy="208673"/>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9" name="墨迹 58"/>
              <p14:cNvContentPartPr/>
              <p14:nvPr/>
            </p14:nvContentPartPr>
            <p14:xfrm>
              <a:off x="9347200" y="1624263"/>
              <a:ext cx="101600" cy="186113"/>
            </p14:xfrm>
          </p:contentPart>
        </mc:Choice>
        <mc:Fallback xmlns="">
          <p:pic>
            <p:nvPicPr>
              <p:cNvPr id="59" name="墨迹 58"/>
            </p:nvPicPr>
            <p:blipFill>
              <a:blip r:embed="rId100"/>
            </p:blipFill>
            <p:spPr>
              <a:xfrm>
                <a:off x="9347200" y="1624263"/>
                <a:ext cx="101600" cy="186113"/>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60" name="墨迹 59"/>
              <p14:cNvContentPartPr/>
              <p14:nvPr/>
            </p14:nvContentPartPr>
            <p14:xfrm>
              <a:off x="9471377" y="1686300"/>
              <a:ext cx="124178" cy="124076"/>
            </p14:xfrm>
          </p:contentPart>
        </mc:Choice>
        <mc:Fallback xmlns="">
          <p:pic>
            <p:nvPicPr>
              <p:cNvPr id="60" name="墨迹 59"/>
            </p:nvPicPr>
            <p:blipFill>
              <a:blip r:embed="rId102"/>
            </p:blipFill>
            <p:spPr>
              <a:xfrm>
                <a:off x="9471377" y="1686300"/>
                <a:ext cx="124178" cy="124076"/>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61" name="墨迹 60"/>
              <p14:cNvContentPartPr/>
              <p14:nvPr/>
            </p14:nvContentPartPr>
            <p14:xfrm>
              <a:off x="9493955" y="1707097"/>
              <a:ext cx="79022" cy="295033"/>
            </p14:xfrm>
          </p:contentPart>
        </mc:Choice>
        <mc:Fallback xmlns="">
          <p:pic>
            <p:nvPicPr>
              <p:cNvPr id="61" name="墨迹 60"/>
            </p:nvPicPr>
            <p:blipFill>
              <a:blip r:embed="rId104"/>
            </p:blipFill>
            <p:spPr>
              <a:xfrm>
                <a:off x="9493955" y="1707097"/>
                <a:ext cx="79022" cy="295033"/>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62" name="墨迹 61"/>
              <p14:cNvContentPartPr/>
              <p14:nvPr/>
            </p14:nvContentPartPr>
            <p14:xfrm>
              <a:off x="9705622" y="1731419"/>
              <a:ext cx="40393" cy="62038"/>
            </p14:xfrm>
          </p:contentPart>
        </mc:Choice>
        <mc:Fallback xmlns="">
          <p:pic>
            <p:nvPicPr>
              <p:cNvPr id="62" name="墨迹 61"/>
            </p:nvPicPr>
            <p:blipFill>
              <a:blip r:embed="rId106"/>
            </p:blipFill>
            <p:spPr>
              <a:xfrm>
                <a:off x="9705622" y="1731419"/>
                <a:ext cx="40393" cy="62038"/>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63" name="墨迹 62"/>
              <p14:cNvContentPartPr/>
              <p14:nvPr/>
            </p14:nvContentPartPr>
            <p14:xfrm>
              <a:off x="9907411" y="1603113"/>
              <a:ext cx="198966" cy="150865"/>
            </p14:xfrm>
          </p:contentPart>
        </mc:Choice>
        <mc:Fallback xmlns="">
          <p:pic>
            <p:nvPicPr>
              <p:cNvPr id="63" name="墨迹 62"/>
            </p:nvPicPr>
            <p:blipFill>
              <a:blip r:embed="rId108"/>
            </p:blipFill>
            <p:spPr>
              <a:xfrm>
                <a:off x="9907411" y="1603113"/>
                <a:ext cx="198966" cy="150865"/>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64" name="墨迹 63"/>
              <p14:cNvContentPartPr/>
              <p14:nvPr/>
            </p14:nvContentPartPr>
            <p14:xfrm>
              <a:off x="10024533" y="1597297"/>
              <a:ext cx="56444" cy="313186"/>
            </p14:xfrm>
          </p:contentPart>
        </mc:Choice>
        <mc:Fallback xmlns="">
          <p:pic>
            <p:nvPicPr>
              <p:cNvPr id="64" name="墨迹 63"/>
            </p:nvPicPr>
            <p:blipFill>
              <a:blip r:embed="rId110"/>
            </p:blipFill>
            <p:spPr>
              <a:xfrm>
                <a:off x="10024533" y="1597297"/>
                <a:ext cx="56444" cy="313186"/>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5" name="墨迹 64"/>
              <p14:cNvContentPartPr/>
              <p14:nvPr/>
            </p14:nvContentPartPr>
            <p14:xfrm>
              <a:off x="10171288" y="1608048"/>
              <a:ext cx="127000" cy="222772"/>
            </p14:xfrm>
          </p:contentPart>
        </mc:Choice>
        <mc:Fallback xmlns="">
          <p:pic>
            <p:nvPicPr>
              <p:cNvPr id="65" name="墨迹 64"/>
            </p:nvPicPr>
            <p:blipFill>
              <a:blip r:embed="rId112"/>
            </p:blipFill>
            <p:spPr>
              <a:xfrm>
                <a:off x="10171288" y="1608048"/>
                <a:ext cx="127000" cy="222772"/>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6" name="墨迹 65"/>
              <p14:cNvContentPartPr/>
              <p14:nvPr/>
            </p14:nvContentPartPr>
            <p14:xfrm>
              <a:off x="10281355" y="1516049"/>
              <a:ext cx="47978" cy="402893"/>
            </p14:xfrm>
          </p:contentPart>
        </mc:Choice>
        <mc:Fallback xmlns="">
          <p:pic>
            <p:nvPicPr>
              <p:cNvPr id="66" name="墨迹 65"/>
            </p:nvPicPr>
            <p:blipFill>
              <a:blip r:embed="rId114"/>
            </p:blipFill>
            <p:spPr>
              <a:xfrm>
                <a:off x="10281355" y="1516049"/>
                <a:ext cx="47978" cy="402893"/>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7" name="墨迹 66"/>
              <p14:cNvContentPartPr/>
              <p14:nvPr/>
            </p14:nvContentPartPr>
            <p14:xfrm>
              <a:off x="10318044" y="1693879"/>
              <a:ext cx="310444" cy="165845"/>
            </p14:xfrm>
          </p:contentPart>
        </mc:Choice>
        <mc:Fallback xmlns="">
          <p:pic>
            <p:nvPicPr>
              <p:cNvPr id="67" name="墨迹 66"/>
            </p:nvPicPr>
            <p:blipFill>
              <a:blip r:embed="rId116"/>
            </p:blipFill>
            <p:spPr>
              <a:xfrm>
                <a:off x="10318044" y="1693879"/>
                <a:ext cx="310444" cy="165845"/>
              </a:xfrm>
              <a:prstGeom prst="rect"/>
            </p:spPr>
          </p:pic>
        </mc:Fallback>
      </mc:AlternateContent>
      <mc:AlternateContent xmlns:mc="http://schemas.openxmlformats.org/markup-compatibility/2006">
        <mc:Choice xmlns:p14="http://schemas.microsoft.com/office/powerpoint/2010/main" Requires="p14">
          <p:contentPart p14:bwMode="auto" r:id="rId117">
            <p14:nvContentPartPr>
              <p14:cNvPr id="27" name="墨迹 26"/>
              <p14:cNvContentPartPr/>
              <p14:nvPr/>
            </p14:nvContentPartPr>
            <p14:xfrm>
              <a:off x="1384560" y="1860840"/>
              <a:ext cx="7022880" cy="3219480"/>
            </p14:xfrm>
          </p:contentPart>
        </mc:Choice>
        <mc:Fallback>
          <p:pic>
            <p:nvPicPr>
              <p:cNvPr id="27" name="墨迹 26"/>
              <p:cNvPicPr/>
              <p:nvPr/>
            </p:nvPicPr>
            <p:blipFill>
              <a:blip r:embed="rId118"/>
              <a:stretch>
                <a:fillRect/>
              </a:stretch>
            </p:blipFill>
            <p:spPr>
              <a:xfrm>
                <a:off x="1375200" y="1851480"/>
                <a:ext cx="7041600" cy="3238200"/>
              </a:xfrm>
              <a:prstGeom prst="rect">
                <a:avLst/>
              </a:prstGeom>
            </p:spPr>
          </p:pic>
        </mc:Fallback>
      </mc:AlternateContent>
    </p:spTree>
    <p:extLst>
      <p:ext uri="{BB962C8B-B14F-4D97-AF65-F5344CB8AC3E}">
        <p14:creationId xmlns:p14="http://schemas.microsoft.com/office/powerpoint/2010/main" val="1455210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136650" y="1433830"/>
            <a:ext cx="5332095" cy="2988945"/>
          </a:xfrm>
          <a:prstGeom prst="rect">
            <a:avLst/>
          </a:prstGeom>
        </p:spPr>
      </p:pic>
      <p:sp>
        <p:nvSpPr>
          <p:cNvPr id="2" name="文本框 1"/>
          <p:cNvSpPr txBox="1"/>
          <p:nvPr/>
        </p:nvSpPr>
        <p:spPr>
          <a:xfrm>
            <a:off x="516890" y="647700"/>
            <a:ext cx="10109200" cy="460375"/>
          </a:xfrm>
          <a:prstGeom prst="rect">
            <a:avLst/>
          </a:prstGeom>
        </p:spPr>
        <p:txBody>
          <a:bodyPr wrap="square">
            <a:spAutoFit/>
          </a:bodyPr>
          <a:lstStyle/>
          <a:p>
            <a:r>
              <a:rPr lang="en-US" altLang="zh-CN" sz="2400" b="1">
                <a:solidFill>
                  <a:srgbClr val="0D0D0D"/>
                </a:solidFill>
                <a:latin typeface="Times New Roman" panose="02020603050405020304"/>
                <a:ea typeface="DroidSerif-Regular"/>
                <a:cs typeface="Times New Roman" panose="02020603050405020304"/>
              </a:rPr>
              <a:t>8.34g</a:t>
            </a:r>
            <a:r>
              <a:rPr lang="zh-CN" altLang="en-US" sz="2400" b="1">
                <a:solidFill>
                  <a:srgbClr val="0D0D0D"/>
                </a:solidFill>
                <a:latin typeface="Times New Roman" panose="02020603050405020304"/>
                <a:ea typeface="微软雅黑" panose="020B0503020204020204" charset="-122"/>
                <a:cs typeface="Times New Roman" panose="02020603050405020304"/>
              </a:rPr>
              <a:t>绿矾样品隔绝空气受热分解的热失重曲线</a:t>
            </a:r>
          </a:p>
        </p:txBody>
      </p:sp>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454025" y="998245"/>
              <a:ext cx="1190625" cy="124075"/>
            </p14:xfrm>
          </p:contentPart>
        </mc:Choice>
        <mc:Fallback xmlns="">
          <p:pic>
            <p:nvPicPr>
              <p:cNvPr id="3" name="墨迹 2"/>
            </p:nvPicPr>
            <p:blipFill>
              <a:blip r:embed="rId4"/>
            </p:blipFill>
            <p:spPr>
              <a:xfrm>
                <a:off x="454025" y="998245"/>
                <a:ext cx="1190625" cy="124075"/>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721783" y="1252036"/>
              <a:ext cx="141817" cy="214312"/>
            </p14:xfrm>
          </p:contentPart>
        </mc:Choice>
        <mc:Fallback xmlns="">
          <p:pic>
            <p:nvPicPr>
              <p:cNvPr id="4" name="墨迹 3"/>
            </p:nvPicPr>
            <p:blipFill>
              <a:blip r:embed="rId6"/>
            </p:blipFill>
            <p:spPr>
              <a:xfrm>
                <a:off x="721783" y="1252036"/>
                <a:ext cx="141817" cy="214312"/>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862188" y="1235116"/>
              <a:ext cx="106716" cy="535782"/>
            </p14:xfrm>
          </p:contentPart>
        </mc:Choice>
        <mc:Fallback xmlns="">
          <p:pic>
            <p:nvPicPr>
              <p:cNvPr id="5" name="墨迹 4"/>
            </p:nvPicPr>
            <p:blipFill>
              <a:blip r:embed="rId8"/>
            </p:blipFill>
            <p:spPr>
              <a:xfrm>
                <a:off x="862188" y="1235116"/>
                <a:ext cx="106716" cy="535782"/>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7" name="墨迹 6"/>
              <p14:cNvContentPartPr/>
              <p14:nvPr/>
            </p14:nvContentPartPr>
            <p14:xfrm>
              <a:off x="1032933" y="1206917"/>
              <a:ext cx="132644" cy="270711"/>
            </p14:xfrm>
          </p:contentPart>
        </mc:Choice>
        <mc:Fallback xmlns="">
          <p:pic>
            <p:nvPicPr>
              <p:cNvPr id="7" name="墨迹 6"/>
            </p:nvPicPr>
            <p:blipFill>
              <a:blip r:embed="rId10"/>
            </p:blipFill>
            <p:spPr>
              <a:xfrm>
                <a:off x="1032933" y="1206917"/>
                <a:ext cx="132644" cy="270711"/>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8" name="墨迹 7"/>
              <p14:cNvContentPartPr/>
              <p14:nvPr/>
            </p14:nvContentPartPr>
            <p14:xfrm>
              <a:off x="1424340" y="558340"/>
              <a:ext cx="127882" cy="25379"/>
            </p14:xfrm>
          </p:contentPart>
        </mc:Choice>
        <mc:Fallback xmlns="">
          <p:pic>
            <p:nvPicPr>
              <p:cNvPr id="8" name="墨迹 7"/>
            </p:nvPicPr>
            <p:blipFill>
              <a:blip r:embed="rId12"/>
            </p:blipFill>
            <p:spPr>
              <a:xfrm>
                <a:off x="1424340" y="558340"/>
                <a:ext cx="127882" cy="25379"/>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9" name="墨迹 8"/>
              <p14:cNvContentPartPr/>
              <p14:nvPr/>
            </p14:nvContentPartPr>
            <p14:xfrm>
              <a:off x="1420636" y="668316"/>
              <a:ext cx="159808" cy="35249"/>
            </p14:xfrm>
          </p:contentPart>
        </mc:Choice>
        <mc:Fallback xmlns="">
          <p:pic>
            <p:nvPicPr>
              <p:cNvPr id="9" name="墨迹 8"/>
            </p:nvPicPr>
            <p:blipFill>
              <a:blip r:embed="rId14"/>
            </p:blipFill>
            <p:spPr>
              <a:xfrm>
                <a:off x="1420636" y="668316"/>
                <a:ext cx="159808" cy="35249"/>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0" name="墨迹 9"/>
              <p14:cNvContentPartPr/>
              <p14:nvPr/>
            </p14:nvContentPartPr>
            <p14:xfrm>
              <a:off x="1659466" y="543359"/>
              <a:ext cx="71438" cy="139057"/>
            </p14:xfrm>
          </p:contentPart>
        </mc:Choice>
        <mc:Fallback xmlns="">
          <p:pic>
            <p:nvPicPr>
              <p:cNvPr id="10" name="墨迹 9"/>
            </p:nvPicPr>
            <p:blipFill>
              <a:blip r:embed="rId16"/>
            </p:blipFill>
            <p:spPr>
              <a:xfrm>
                <a:off x="1659466" y="543359"/>
                <a:ext cx="71438" cy="139057"/>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1" name="墨迹 10"/>
              <p14:cNvContentPartPr/>
              <p14:nvPr/>
            </p14:nvContentPartPr>
            <p14:xfrm>
              <a:off x="1738488" y="569620"/>
              <a:ext cx="53623" cy="45118"/>
            </p14:xfrm>
          </p:contentPart>
        </mc:Choice>
        <mc:Fallback xmlns="">
          <p:pic>
            <p:nvPicPr>
              <p:cNvPr id="11" name="墨迹 10"/>
            </p:nvPicPr>
            <p:blipFill>
              <a:blip r:embed="rId18"/>
            </p:blipFill>
            <p:spPr>
              <a:xfrm>
                <a:off x="1738488" y="569620"/>
                <a:ext cx="53623" cy="45118"/>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2" name="墨迹 11"/>
              <p14:cNvContentPartPr/>
              <p14:nvPr/>
            </p14:nvContentPartPr>
            <p14:xfrm>
              <a:off x="1873955" y="501942"/>
              <a:ext cx="71438" cy="102926"/>
            </p14:xfrm>
          </p:contentPart>
        </mc:Choice>
        <mc:Fallback xmlns="">
          <p:pic>
            <p:nvPicPr>
              <p:cNvPr id="12" name="墨迹 11"/>
            </p:nvPicPr>
            <p:blipFill>
              <a:blip r:embed="rId20"/>
            </p:blipFill>
            <p:spPr>
              <a:xfrm>
                <a:off x="1873955" y="501942"/>
                <a:ext cx="71438" cy="102926"/>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3" name="墨迹 12"/>
              <p14:cNvContentPartPr/>
              <p14:nvPr/>
            </p14:nvContentPartPr>
            <p14:xfrm>
              <a:off x="2015066" y="329223"/>
              <a:ext cx="133527" cy="477268"/>
            </p14:xfrm>
          </p:contentPart>
        </mc:Choice>
        <mc:Fallback xmlns="">
          <p:pic>
            <p:nvPicPr>
              <p:cNvPr id="13" name="墨迹 12"/>
            </p:nvPicPr>
            <p:blipFill>
              <a:blip r:embed="rId22"/>
            </p:blipFill>
            <p:spPr>
              <a:xfrm>
                <a:off x="2015066" y="329223"/>
                <a:ext cx="133527" cy="47726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4" name="墨迹 13"/>
              <p14:cNvContentPartPr/>
              <p14:nvPr/>
            </p14:nvContentPartPr>
            <p14:xfrm>
              <a:off x="2198511" y="465283"/>
              <a:ext cx="198966" cy="79662"/>
            </p14:xfrm>
          </p:contentPart>
        </mc:Choice>
        <mc:Fallback xmlns="">
          <p:pic>
            <p:nvPicPr>
              <p:cNvPr id="14" name="墨迹 13"/>
            </p:nvPicPr>
            <p:blipFill>
              <a:blip r:embed="rId24"/>
            </p:blipFill>
            <p:spPr>
              <a:xfrm>
                <a:off x="2198511" y="465283"/>
                <a:ext cx="198966" cy="79662"/>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5" name="墨迹 14"/>
              <p14:cNvContentPartPr/>
              <p14:nvPr/>
            </p14:nvContentPartPr>
            <p14:xfrm>
              <a:off x="2444044" y="304901"/>
              <a:ext cx="16933" cy="315477"/>
            </p14:xfrm>
          </p:contentPart>
        </mc:Choice>
        <mc:Fallback xmlns="">
          <p:pic>
            <p:nvPicPr>
              <p:cNvPr id="15" name="墨迹 14"/>
            </p:nvPicPr>
            <p:blipFill>
              <a:blip r:embed="rId26"/>
            </p:blipFill>
            <p:spPr>
              <a:xfrm>
                <a:off x="2444044" y="304901"/>
                <a:ext cx="16933" cy="315477"/>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6" name="墨迹 15"/>
              <p14:cNvContentPartPr/>
              <p14:nvPr/>
            </p14:nvContentPartPr>
            <p14:xfrm>
              <a:off x="8122355" y="688055"/>
              <a:ext cx="170745" cy="373990"/>
            </p14:xfrm>
          </p:contentPart>
        </mc:Choice>
        <mc:Fallback xmlns="">
          <p:pic>
            <p:nvPicPr>
              <p:cNvPr id="16" name="墨迹 15"/>
            </p:nvPicPr>
            <p:blipFill>
              <a:blip r:embed="rId28"/>
            </p:blipFill>
            <p:spPr>
              <a:xfrm>
                <a:off x="8122355" y="688055"/>
                <a:ext cx="170745" cy="373990"/>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7" name="墨迹 16"/>
              <p14:cNvContentPartPr/>
              <p14:nvPr/>
            </p14:nvContentPartPr>
            <p14:xfrm>
              <a:off x="8142111" y="817771"/>
              <a:ext cx="279400" cy="200742"/>
            </p14:xfrm>
          </p:contentPart>
        </mc:Choice>
        <mc:Fallback xmlns="">
          <p:pic>
            <p:nvPicPr>
              <p:cNvPr id="17" name="墨迹 16"/>
            </p:nvPicPr>
            <p:blipFill>
              <a:blip r:embed="rId30"/>
            </p:blipFill>
            <p:spPr>
              <a:xfrm>
                <a:off x="8142111" y="817771"/>
                <a:ext cx="279400" cy="200742"/>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8" name="墨迹 17"/>
              <p14:cNvContentPartPr/>
              <p14:nvPr/>
            </p14:nvContentPartPr>
            <p14:xfrm>
              <a:off x="8431212" y="743748"/>
              <a:ext cx="103188" cy="244451"/>
            </p14:xfrm>
          </p:contentPart>
        </mc:Choice>
        <mc:Fallback xmlns="">
          <p:pic>
            <p:nvPicPr>
              <p:cNvPr id="18" name="墨迹 17"/>
            </p:nvPicPr>
            <p:blipFill>
              <a:blip r:embed="rId32"/>
            </p:blipFill>
            <p:spPr>
              <a:xfrm>
                <a:off x="8431212" y="743748"/>
                <a:ext cx="103188" cy="244451"/>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9" name="墨迹 18"/>
              <p14:cNvContentPartPr/>
              <p14:nvPr/>
            </p14:nvContentPartPr>
            <p14:xfrm>
              <a:off x="8579555" y="730354"/>
              <a:ext cx="122238" cy="241454"/>
            </p14:xfrm>
          </p:contentPart>
        </mc:Choice>
        <mc:Fallback xmlns="">
          <p:pic>
            <p:nvPicPr>
              <p:cNvPr id="19" name="墨迹 18"/>
            </p:nvPicPr>
            <p:blipFill>
              <a:blip r:embed="rId34"/>
            </p:blipFill>
            <p:spPr>
              <a:xfrm>
                <a:off x="8579555" y="730354"/>
                <a:ext cx="122238" cy="241454"/>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0" name="墨迹 19"/>
              <p14:cNvContentPartPr/>
              <p14:nvPr/>
            </p14:nvContentPartPr>
            <p14:xfrm>
              <a:off x="8755944" y="812131"/>
              <a:ext cx="134056" cy="146635"/>
            </p14:xfrm>
          </p:contentPart>
        </mc:Choice>
        <mc:Fallback xmlns="">
          <p:pic>
            <p:nvPicPr>
              <p:cNvPr id="20" name="墨迹 19"/>
            </p:nvPicPr>
            <p:blipFill>
              <a:blip r:embed="rId36"/>
            </p:blipFill>
            <p:spPr>
              <a:xfrm>
                <a:off x="8755944" y="812131"/>
                <a:ext cx="134056" cy="146635"/>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1" name="墨迹 20"/>
              <p14:cNvContentPartPr/>
              <p14:nvPr/>
            </p14:nvContentPartPr>
            <p14:xfrm>
              <a:off x="8802511" y="820591"/>
              <a:ext cx="87489" cy="313009"/>
            </p14:xfrm>
          </p:contentPart>
        </mc:Choice>
        <mc:Fallback xmlns="">
          <p:pic>
            <p:nvPicPr>
              <p:cNvPr id="21" name="墨迹 20"/>
            </p:nvPicPr>
            <p:blipFill>
              <a:blip r:embed="rId38"/>
            </p:blipFill>
            <p:spPr>
              <a:xfrm>
                <a:off x="8802511" y="820591"/>
                <a:ext cx="87489" cy="313009"/>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2" name="墨迹 21"/>
              <p14:cNvContentPartPr/>
              <p14:nvPr/>
            </p14:nvContentPartPr>
            <p14:xfrm>
              <a:off x="9145411" y="826936"/>
              <a:ext cx="38100" cy="19034"/>
            </p14:xfrm>
          </p:contentPart>
        </mc:Choice>
        <mc:Fallback xmlns="">
          <p:pic>
            <p:nvPicPr>
              <p:cNvPr id="22" name="墨迹 21"/>
            </p:nvPicPr>
            <p:blipFill>
              <a:blip r:embed="rId40"/>
            </p:blipFill>
            <p:spPr>
              <a:xfrm>
                <a:off x="9145411" y="826936"/>
                <a:ext cx="38100" cy="19034"/>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3" name="墨迹 22"/>
              <p14:cNvContentPartPr/>
              <p14:nvPr/>
            </p14:nvContentPartPr>
            <p14:xfrm>
              <a:off x="9395177" y="672546"/>
              <a:ext cx="104423" cy="271415"/>
            </p14:xfrm>
          </p:contentPart>
        </mc:Choice>
        <mc:Fallback xmlns="">
          <p:pic>
            <p:nvPicPr>
              <p:cNvPr id="23" name="墨迹 22"/>
            </p:nvPicPr>
            <p:blipFill>
              <a:blip r:embed="rId42"/>
            </p:blipFill>
            <p:spPr>
              <a:xfrm>
                <a:off x="9395177" y="672546"/>
                <a:ext cx="104423" cy="271415"/>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4" name="墨迹 23"/>
              <p14:cNvContentPartPr/>
              <p14:nvPr/>
            </p14:nvContentPartPr>
            <p14:xfrm>
              <a:off x="9558866" y="715021"/>
              <a:ext cx="35278" cy="190167"/>
            </p14:xfrm>
          </p:contentPart>
        </mc:Choice>
        <mc:Fallback xmlns="">
          <p:pic>
            <p:nvPicPr>
              <p:cNvPr id="24" name="墨迹 23"/>
            </p:nvPicPr>
            <p:blipFill>
              <a:blip r:embed="rId44"/>
            </p:blipFill>
            <p:spPr>
              <a:xfrm>
                <a:off x="9558866" y="715021"/>
                <a:ext cx="35278" cy="190167"/>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5" name="墨迹 24"/>
              <p14:cNvContentPartPr/>
              <p14:nvPr/>
            </p14:nvContentPartPr>
            <p14:xfrm>
              <a:off x="9567333" y="778292"/>
              <a:ext cx="118534" cy="45119"/>
            </p14:xfrm>
          </p:contentPart>
        </mc:Choice>
        <mc:Fallback xmlns="">
          <p:pic>
            <p:nvPicPr>
              <p:cNvPr id="25" name="墨迹 24"/>
            </p:nvPicPr>
            <p:blipFill>
              <a:blip r:embed="rId46"/>
            </p:blipFill>
            <p:spPr>
              <a:xfrm>
                <a:off x="9567333" y="778292"/>
                <a:ext cx="118534" cy="45119"/>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6" name="墨迹 25"/>
              <p14:cNvContentPartPr/>
              <p14:nvPr/>
            </p14:nvContentPartPr>
            <p14:xfrm>
              <a:off x="9659055" y="645052"/>
              <a:ext cx="323850" cy="285515"/>
            </p14:xfrm>
          </p:contentPart>
        </mc:Choice>
        <mc:Fallback xmlns="">
          <p:pic>
            <p:nvPicPr>
              <p:cNvPr id="26" name="墨迹 25"/>
            </p:nvPicPr>
            <p:blipFill>
              <a:blip r:embed="rId48"/>
            </p:blipFill>
            <p:spPr>
              <a:xfrm>
                <a:off x="9659055" y="645052"/>
                <a:ext cx="323850" cy="285515"/>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7" name="墨迹 26"/>
              <p14:cNvContentPartPr/>
              <p14:nvPr/>
            </p14:nvContentPartPr>
            <p14:xfrm>
              <a:off x="10158588" y="740224"/>
              <a:ext cx="294923" cy="29609"/>
            </p14:xfrm>
          </p:contentPart>
        </mc:Choice>
        <mc:Fallback xmlns="">
          <p:pic>
            <p:nvPicPr>
              <p:cNvPr id="27" name="墨迹 26"/>
            </p:nvPicPr>
            <p:blipFill>
              <a:blip r:embed="rId50"/>
            </p:blipFill>
            <p:spPr>
              <a:xfrm>
                <a:off x="10158588" y="740224"/>
                <a:ext cx="294923" cy="29609"/>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8" name="墨迹 27"/>
              <p14:cNvContentPartPr/>
              <p14:nvPr/>
            </p14:nvContentPartPr>
            <p14:xfrm>
              <a:off x="10116784" y="829051"/>
              <a:ext cx="308504" cy="5639"/>
            </p14:xfrm>
          </p:contentPart>
        </mc:Choice>
        <mc:Fallback xmlns="">
          <p:pic>
            <p:nvPicPr>
              <p:cNvPr id="28" name="墨迹 27"/>
            </p:nvPicPr>
            <p:blipFill>
              <a:blip r:embed="rId52"/>
            </p:blipFill>
            <p:spPr>
              <a:xfrm>
                <a:off x="10116784" y="829051"/>
                <a:ext cx="308504" cy="5639"/>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29" name="墨迹 28"/>
              <p14:cNvContentPartPr/>
              <p14:nvPr/>
            </p14:nvContentPartPr>
            <p14:xfrm>
              <a:off x="10264246" y="504762"/>
              <a:ext cx="153282" cy="147163"/>
            </p14:xfrm>
          </p:contentPart>
        </mc:Choice>
        <mc:Fallback xmlns="">
          <p:pic>
            <p:nvPicPr>
              <p:cNvPr id="29" name="墨迹 28"/>
            </p:nvPicPr>
            <p:blipFill>
              <a:blip r:embed="rId54"/>
            </p:blipFill>
            <p:spPr>
              <a:xfrm>
                <a:off x="10264246" y="504762"/>
                <a:ext cx="153282" cy="147163"/>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0" name="墨迹 29"/>
              <p14:cNvContentPartPr/>
              <p14:nvPr/>
            </p14:nvContentPartPr>
            <p14:xfrm>
              <a:off x="10639777" y="541421"/>
              <a:ext cx="338667" cy="313714"/>
            </p14:xfrm>
          </p:contentPart>
        </mc:Choice>
        <mc:Fallback xmlns="">
          <p:pic>
            <p:nvPicPr>
              <p:cNvPr id="30" name="墨迹 29"/>
            </p:nvPicPr>
            <p:blipFill>
              <a:blip r:embed="rId56"/>
            </p:blipFill>
            <p:spPr>
              <a:xfrm>
                <a:off x="10639777" y="541421"/>
                <a:ext cx="338667" cy="313714"/>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1" name="墨迹 30"/>
              <p14:cNvContentPartPr/>
              <p14:nvPr/>
            </p14:nvContentPartPr>
            <p14:xfrm>
              <a:off x="11017955" y="594117"/>
              <a:ext cx="135467" cy="234933"/>
            </p14:xfrm>
          </p:contentPart>
        </mc:Choice>
        <mc:Fallback xmlns="">
          <p:pic>
            <p:nvPicPr>
              <p:cNvPr id="31" name="墨迹 30"/>
            </p:nvPicPr>
            <p:blipFill>
              <a:blip r:embed="rId58"/>
            </p:blipFill>
            <p:spPr>
              <a:xfrm>
                <a:off x="11017955" y="594117"/>
                <a:ext cx="135467" cy="234933"/>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2" name="墨迹 31"/>
              <p14:cNvContentPartPr/>
              <p14:nvPr/>
            </p14:nvContentPartPr>
            <p14:xfrm>
              <a:off x="11127139" y="693695"/>
              <a:ext cx="125061" cy="140995"/>
            </p14:xfrm>
          </p:contentPart>
        </mc:Choice>
        <mc:Fallback xmlns="">
          <p:pic>
            <p:nvPicPr>
              <p:cNvPr id="32" name="墨迹 31"/>
            </p:nvPicPr>
            <p:blipFill>
              <a:blip r:embed="rId60"/>
            </p:blipFill>
            <p:spPr>
              <a:xfrm>
                <a:off x="11127139" y="693695"/>
                <a:ext cx="125061" cy="140995"/>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3" name="墨迹 32"/>
              <p14:cNvContentPartPr/>
              <p14:nvPr/>
            </p14:nvContentPartPr>
            <p14:xfrm>
              <a:off x="11176000" y="727534"/>
              <a:ext cx="101600" cy="208673"/>
            </p14:xfrm>
          </p:contentPart>
        </mc:Choice>
        <mc:Fallback xmlns="">
          <p:pic>
            <p:nvPicPr>
              <p:cNvPr id="33" name="墨迹 32"/>
            </p:nvPicPr>
            <p:blipFill>
              <a:blip r:embed="rId62"/>
            </p:blipFill>
            <p:spPr>
              <a:xfrm>
                <a:off x="11176000" y="727534"/>
                <a:ext cx="101600" cy="208673"/>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4" name="墨迹 33"/>
              <p14:cNvContentPartPr/>
              <p14:nvPr/>
            </p14:nvContentPartPr>
            <p14:xfrm>
              <a:off x="11300177" y="710615"/>
              <a:ext cx="158044" cy="22559"/>
            </p14:xfrm>
          </p:contentPart>
        </mc:Choice>
        <mc:Fallback xmlns="">
          <p:pic>
            <p:nvPicPr>
              <p:cNvPr id="34" name="墨迹 33"/>
            </p:nvPicPr>
            <p:blipFill>
              <a:blip r:embed="rId64"/>
            </p:blipFill>
            <p:spPr>
              <a:xfrm>
                <a:off x="11300177" y="710615"/>
                <a:ext cx="158044" cy="22559"/>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5" name="墨迹 34"/>
              <p14:cNvContentPartPr/>
              <p14:nvPr/>
            </p14:nvContentPartPr>
            <p14:xfrm>
              <a:off x="11379200" y="635711"/>
              <a:ext cx="11288" cy="125662"/>
            </p14:xfrm>
          </p:contentPart>
        </mc:Choice>
        <mc:Fallback xmlns="">
          <p:pic>
            <p:nvPicPr>
              <p:cNvPr id="35" name="墨迹 34"/>
            </p:nvPicPr>
            <p:blipFill>
              <a:blip r:embed="rId66"/>
            </p:blipFill>
            <p:spPr>
              <a:xfrm>
                <a:off x="11379200" y="635711"/>
                <a:ext cx="11288" cy="125662"/>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6" name="墨迹 35"/>
              <p14:cNvContentPartPr/>
              <p14:nvPr/>
            </p14:nvContentPartPr>
            <p14:xfrm>
              <a:off x="11548532" y="558340"/>
              <a:ext cx="118533" cy="256611"/>
            </p14:xfrm>
          </p:contentPart>
        </mc:Choice>
        <mc:Fallback xmlns="">
          <p:pic>
            <p:nvPicPr>
              <p:cNvPr id="36" name="墨迹 35"/>
            </p:nvPicPr>
            <p:blipFill>
              <a:blip r:embed="rId68"/>
            </p:blipFill>
            <p:spPr>
              <a:xfrm>
                <a:off x="11548532" y="558340"/>
                <a:ext cx="118533" cy="256611"/>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7" name="墨迹 36"/>
              <p14:cNvContentPartPr/>
              <p14:nvPr/>
            </p14:nvContentPartPr>
            <p14:xfrm>
              <a:off x="11692467" y="586539"/>
              <a:ext cx="42333" cy="177654"/>
            </p14:xfrm>
          </p:contentPart>
        </mc:Choice>
        <mc:Fallback xmlns="">
          <p:pic>
            <p:nvPicPr>
              <p:cNvPr id="37" name="墨迹 36"/>
            </p:nvPicPr>
            <p:blipFill>
              <a:blip r:embed="rId70"/>
            </p:blipFill>
            <p:spPr>
              <a:xfrm>
                <a:off x="11692467" y="586539"/>
                <a:ext cx="42333" cy="177654"/>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8" name="墨迹 37"/>
              <p14:cNvContentPartPr/>
              <p14:nvPr/>
            </p14:nvContentPartPr>
            <p14:xfrm>
              <a:off x="11723511" y="578784"/>
              <a:ext cx="385586" cy="169371"/>
            </p14:xfrm>
          </p:contentPart>
        </mc:Choice>
        <mc:Fallback xmlns="">
          <p:pic>
            <p:nvPicPr>
              <p:cNvPr id="38" name="墨迹 37"/>
            </p:nvPicPr>
            <p:blipFill>
              <a:blip r:embed="rId72"/>
            </p:blipFill>
            <p:spPr>
              <a:xfrm>
                <a:off x="11723511" y="578784"/>
                <a:ext cx="385586" cy="169371"/>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39" name="墨迹 38"/>
              <p14:cNvContentPartPr/>
              <p14:nvPr/>
            </p14:nvContentPartPr>
            <p14:xfrm>
              <a:off x="7890933" y="1473927"/>
              <a:ext cx="237067" cy="346319"/>
            </p14:xfrm>
          </p:contentPart>
        </mc:Choice>
        <mc:Fallback xmlns="">
          <p:pic>
            <p:nvPicPr>
              <p:cNvPr id="39" name="墨迹 38"/>
            </p:nvPicPr>
            <p:blipFill>
              <a:blip r:embed="rId74"/>
            </p:blipFill>
            <p:spPr>
              <a:xfrm>
                <a:off x="7890933" y="1473927"/>
                <a:ext cx="237067" cy="346319"/>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0" name="墨迹 39"/>
              <p14:cNvContentPartPr/>
              <p14:nvPr/>
            </p14:nvContentPartPr>
            <p14:xfrm>
              <a:off x="8238772" y="1494547"/>
              <a:ext cx="98072" cy="261194"/>
            </p14:xfrm>
          </p:contentPart>
        </mc:Choice>
        <mc:Fallback xmlns="">
          <p:pic>
            <p:nvPicPr>
              <p:cNvPr id="40" name="墨迹 39"/>
            </p:nvPicPr>
            <p:blipFill>
              <a:blip r:embed="rId76"/>
            </p:blipFill>
            <p:spPr>
              <a:xfrm>
                <a:off x="8238772" y="1494547"/>
                <a:ext cx="98072" cy="261194"/>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1" name="墨迹 40"/>
              <p14:cNvContentPartPr/>
              <p14:nvPr/>
            </p14:nvContentPartPr>
            <p14:xfrm>
              <a:off x="8376355" y="1511467"/>
              <a:ext cx="139171" cy="223124"/>
            </p14:xfrm>
          </p:contentPart>
        </mc:Choice>
        <mc:Fallback xmlns="">
          <p:pic>
            <p:nvPicPr>
              <p:cNvPr id="41" name="墨迹 40"/>
            </p:nvPicPr>
            <p:blipFill>
              <a:blip r:embed="rId78"/>
            </p:blipFill>
            <p:spPr>
              <a:xfrm>
                <a:off x="8376355" y="1511467"/>
                <a:ext cx="139171" cy="223124"/>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2" name="墨迹 41"/>
              <p14:cNvContentPartPr/>
              <p14:nvPr/>
            </p14:nvContentPartPr>
            <p14:xfrm>
              <a:off x="8540044" y="1612983"/>
              <a:ext cx="101600" cy="129716"/>
            </p14:xfrm>
          </p:contentPart>
        </mc:Choice>
        <mc:Fallback xmlns="">
          <p:pic>
            <p:nvPicPr>
              <p:cNvPr id="42" name="墨迹 41"/>
            </p:nvPicPr>
            <p:blipFill>
              <a:blip r:embed="rId80"/>
            </p:blipFill>
            <p:spPr>
              <a:xfrm>
                <a:off x="8540044" y="1612983"/>
                <a:ext cx="101600" cy="129716"/>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3" name="墨迹 42"/>
              <p14:cNvContentPartPr/>
              <p14:nvPr/>
            </p14:nvContentPartPr>
            <p14:xfrm>
              <a:off x="8525933" y="1607343"/>
              <a:ext cx="177800" cy="279170"/>
            </p14:xfrm>
          </p:contentPart>
        </mc:Choice>
        <mc:Fallback xmlns="">
          <p:pic>
            <p:nvPicPr>
              <p:cNvPr id="43" name="墨迹 42"/>
            </p:nvPicPr>
            <p:blipFill>
              <a:blip r:embed="rId82"/>
            </p:blipFill>
            <p:spPr>
              <a:xfrm>
                <a:off x="8525933" y="1607343"/>
                <a:ext cx="177800" cy="279170"/>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4" name="墨迹 43"/>
              <p14:cNvContentPartPr/>
              <p14:nvPr/>
            </p14:nvContentPartPr>
            <p14:xfrm>
              <a:off x="7871177" y="2193883"/>
              <a:ext cx="98778" cy="131125"/>
            </p14:xfrm>
          </p:contentPart>
        </mc:Choice>
        <mc:Fallback xmlns="">
          <p:pic>
            <p:nvPicPr>
              <p:cNvPr id="44" name="墨迹 43"/>
            </p:nvPicPr>
            <p:blipFill>
              <a:blip r:embed="rId84"/>
            </p:blipFill>
            <p:spPr>
              <a:xfrm>
                <a:off x="7871177" y="2193883"/>
                <a:ext cx="98778" cy="131125"/>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5" name="墨迹 44"/>
              <p14:cNvContentPartPr/>
              <p14:nvPr/>
            </p14:nvContentPartPr>
            <p14:xfrm>
              <a:off x="7998177" y="2255921"/>
              <a:ext cx="56445" cy="56398"/>
            </p14:xfrm>
          </p:contentPart>
        </mc:Choice>
        <mc:Fallback xmlns="">
          <p:pic>
            <p:nvPicPr>
              <p:cNvPr id="45" name="墨迹 44"/>
            </p:nvPicPr>
            <p:blipFill>
              <a:blip r:embed="rId86"/>
            </p:blipFill>
            <p:spPr>
              <a:xfrm>
                <a:off x="7998177" y="2255921"/>
                <a:ext cx="56445" cy="56398"/>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6" name="墨迹 45"/>
              <p14:cNvContentPartPr/>
              <p14:nvPr/>
            </p14:nvContentPartPr>
            <p14:xfrm>
              <a:off x="8139288" y="2216442"/>
              <a:ext cx="50800" cy="105217"/>
            </p14:xfrm>
          </p:contentPart>
        </mc:Choice>
        <mc:Fallback xmlns="">
          <p:pic>
            <p:nvPicPr>
              <p:cNvPr id="46" name="墨迹 45"/>
            </p:nvPicPr>
            <p:blipFill>
              <a:blip r:embed="rId88"/>
            </p:blipFill>
            <p:spPr>
              <a:xfrm>
                <a:off x="8139288" y="2216442"/>
                <a:ext cx="50800" cy="105217"/>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7" name="墨迹 46"/>
              <p14:cNvContentPartPr/>
              <p14:nvPr/>
            </p14:nvContentPartPr>
            <p14:xfrm>
              <a:off x="8223955" y="2139776"/>
              <a:ext cx="83256" cy="279699"/>
            </p14:xfrm>
          </p:contentPart>
        </mc:Choice>
        <mc:Fallback xmlns="">
          <p:pic>
            <p:nvPicPr>
              <p:cNvPr id="47" name="墨迹 46"/>
            </p:nvPicPr>
            <p:blipFill>
              <a:blip r:embed="rId90"/>
            </p:blipFill>
            <p:spPr>
              <a:xfrm>
                <a:off x="8223955" y="2139776"/>
                <a:ext cx="83256" cy="279699"/>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8" name="墨迹 47"/>
              <p14:cNvContentPartPr/>
              <p14:nvPr/>
            </p14:nvContentPartPr>
            <p14:xfrm>
              <a:off x="8356600" y="2166389"/>
              <a:ext cx="172155" cy="205147"/>
            </p14:xfrm>
          </p:contentPart>
        </mc:Choice>
        <mc:Fallback xmlns="">
          <p:pic>
            <p:nvPicPr>
              <p:cNvPr id="48" name="墨迹 47"/>
            </p:nvPicPr>
            <p:blipFill>
              <a:blip r:embed="rId92"/>
            </p:blipFill>
            <p:spPr>
              <a:xfrm>
                <a:off x="8356600" y="2166389"/>
                <a:ext cx="172155" cy="205147"/>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49" name="墨迹 48"/>
              <p14:cNvContentPartPr/>
              <p14:nvPr/>
            </p14:nvContentPartPr>
            <p14:xfrm>
              <a:off x="8380236" y="2243055"/>
              <a:ext cx="94897" cy="156681"/>
            </p14:xfrm>
          </p:contentPart>
        </mc:Choice>
        <mc:Fallback xmlns="">
          <p:pic>
            <p:nvPicPr>
              <p:cNvPr id="49" name="墨迹 48"/>
            </p:nvPicPr>
            <p:blipFill>
              <a:blip r:embed="rId94"/>
            </p:blipFill>
            <p:spPr>
              <a:xfrm>
                <a:off x="8380236" y="2243055"/>
                <a:ext cx="94897" cy="156681"/>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0" name="墨迹 49"/>
              <p14:cNvContentPartPr/>
              <p14:nvPr/>
            </p14:nvContentPartPr>
            <p14:xfrm>
              <a:off x="8621888" y="2157048"/>
              <a:ext cx="25400" cy="189110"/>
            </p14:xfrm>
          </p:contentPart>
        </mc:Choice>
        <mc:Fallback xmlns="">
          <p:pic>
            <p:nvPicPr>
              <p:cNvPr id="50" name="墨迹 49"/>
            </p:nvPicPr>
            <p:blipFill>
              <a:blip r:embed="rId96"/>
            </p:blipFill>
            <p:spPr>
              <a:xfrm>
                <a:off x="8621888" y="2157048"/>
                <a:ext cx="25400" cy="189110"/>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1" name="墨迹 50"/>
              <p14:cNvContentPartPr/>
              <p14:nvPr/>
            </p14:nvContentPartPr>
            <p14:xfrm>
              <a:off x="8689622" y="2113339"/>
              <a:ext cx="115711" cy="261017"/>
            </p14:xfrm>
          </p:contentPart>
        </mc:Choice>
        <mc:Fallback xmlns="">
          <p:pic>
            <p:nvPicPr>
              <p:cNvPr id="51" name="墨迹 50"/>
            </p:nvPicPr>
            <p:blipFill>
              <a:blip r:embed="rId98"/>
            </p:blipFill>
            <p:spPr>
              <a:xfrm>
                <a:off x="8689622" y="2113339"/>
                <a:ext cx="115711" cy="261017"/>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2" name="墨迹 51"/>
              <p14:cNvContentPartPr/>
              <p14:nvPr/>
            </p14:nvContentPartPr>
            <p14:xfrm>
              <a:off x="8799688" y="2160044"/>
              <a:ext cx="81844" cy="8460"/>
            </p14:xfrm>
          </p:contentPart>
        </mc:Choice>
        <mc:Fallback xmlns="">
          <p:pic>
            <p:nvPicPr>
              <p:cNvPr id="52" name="墨迹 51"/>
            </p:nvPicPr>
            <p:blipFill>
              <a:blip r:embed="rId100"/>
            </p:blipFill>
            <p:spPr>
              <a:xfrm>
                <a:off x="8799688" y="2160044"/>
                <a:ext cx="81844" cy="8460"/>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3" name="墨迹 52"/>
              <p14:cNvContentPartPr/>
              <p14:nvPr/>
            </p14:nvContentPartPr>
            <p14:xfrm>
              <a:off x="8918398" y="2075447"/>
              <a:ext cx="149402" cy="259431"/>
            </p14:xfrm>
          </p:contentPart>
        </mc:Choice>
        <mc:Fallback xmlns="">
          <p:pic>
            <p:nvPicPr>
              <p:cNvPr id="53" name="墨迹 52"/>
            </p:nvPicPr>
            <p:blipFill>
              <a:blip r:embed="rId102"/>
            </p:blipFill>
            <p:spPr>
              <a:xfrm>
                <a:off x="8918398" y="2075447"/>
                <a:ext cx="149402" cy="259431"/>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4" name="墨迹 53"/>
              <p14:cNvContentPartPr/>
              <p14:nvPr/>
            </p14:nvContentPartPr>
            <p14:xfrm>
              <a:off x="9160933" y="2131845"/>
              <a:ext cx="146756" cy="47938"/>
            </p14:xfrm>
          </p:contentPart>
        </mc:Choice>
        <mc:Fallback xmlns="">
          <p:pic>
            <p:nvPicPr>
              <p:cNvPr id="54" name="墨迹 53"/>
            </p:nvPicPr>
            <p:blipFill>
              <a:blip r:embed="rId104"/>
            </p:blipFill>
            <p:spPr>
              <a:xfrm>
                <a:off x="9160933" y="2131845"/>
                <a:ext cx="146756" cy="47938"/>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5" name="墨迹 54"/>
              <p14:cNvContentPartPr/>
              <p14:nvPr/>
            </p14:nvContentPartPr>
            <p14:xfrm>
              <a:off x="9147527" y="2222082"/>
              <a:ext cx="137584" cy="16919"/>
            </p14:xfrm>
          </p:contentPart>
        </mc:Choice>
        <mc:Fallback xmlns="">
          <p:pic>
            <p:nvPicPr>
              <p:cNvPr id="55" name="墨迹 54"/>
            </p:nvPicPr>
            <p:blipFill>
              <a:blip r:embed="rId106"/>
            </p:blipFill>
            <p:spPr>
              <a:xfrm>
                <a:off x="9147527" y="2222082"/>
                <a:ext cx="137584" cy="16919"/>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6" name="墨迹 55"/>
              <p14:cNvContentPartPr/>
              <p14:nvPr/>
            </p14:nvContentPartPr>
            <p14:xfrm>
              <a:off x="9392355" y="2075447"/>
              <a:ext cx="158045" cy="135355"/>
            </p14:xfrm>
          </p:contentPart>
        </mc:Choice>
        <mc:Fallback xmlns="">
          <p:pic>
            <p:nvPicPr>
              <p:cNvPr id="56" name="墨迹 55"/>
            </p:nvPicPr>
            <p:blipFill>
              <a:blip r:embed="rId108"/>
            </p:blipFill>
            <p:spPr>
              <a:xfrm>
                <a:off x="9392355" y="2075447"/>
                <a:ext cx="158045" cy="135355"/>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7" name="墨迹 56"/>
              <p14:cNvContentPartPr/>
              <p14:nvPr/>
            </p14:nvContentPartPr>
            <p14:xfrm>
              <a:off x="9398000" y="2098006"/>
              <a:ext cx="135466" cy="219952"/>
            </p14:xfrm>
          </p:contentPart>
        </mc:Choice>
        <mc:Fallback xmlns="">
          <p:pic>
            <p:nvPicPr>
              <p:cNvPr id="57" name="墨迹 56"/>
            </p:nvPicPr>
            <p:blipFill>
              <a:blip r:embed="rId110"/>
            </p:blipFill>
            <p:spPr>
              <a:xfrm>
                <a:off x="9398000" y="2098006"/>
                <a:ext cx="135466" cy="219952"/>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58" name="墨迹 57"/>
              <p14:cNvContentPartPr/>
              <p14:nvPr/>
            </p14:nvContentPartPr>
            <p14:xfrm>
              <a:off x="9499600" y="2254158"/>
              <a:ext cx="39511" cy="83540"/>
            </p14:xfrm>
          </p:contentPart>
        </mc:Choice>
        <mc:Fallback xmlns="">
          <p:pic>
            <p:nvPicPr>
              <p:cNvPr id="58" name="墨迹 57"/>
            </p:nvPicPr>
            <p:blipFill>
              <a:blip r:embed="rId112"/>
            </p:blipFill>
            <p:spPr>
              <a:xfrm>
                <a:off x="9499600" y="2254158"/>
                <a:ext cx="39511" cy="83540"/>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59" name="墨迹 58"/>
              <p14:cNvContentPartPr/>
              <p14:nvPr/>
            </p14:nvContentPartPr>
            <p14:xfrm>
              <a:off x="9564511" y="2109286"/>
              <a:ext cx="127000" cy="197393"/>
            </p14:xfrm>
          </p:contentPart>
        </mc:Choice>
        <mc:Fallback xmlns="">
          <p:pic>
            <p:nvPicPr>
              <p:cNvPr id="59" name="墨迹 58"/>
            </p:nvPicPr>
            <p:blipFill>
              <a:blip r:embed="rId114"/>
            </p:blipFill>
            <p:spPr>
              <a:xfrm>
                <a:off x="9564511" y="2109286"/>
                <a:ext cx="127000" cy="197393"/>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0" name="墨迹 59"/>
              <p14:cNvContentPartPr/>
              <p14:nvPr/>
            </p14:nvContentPartPr>
            <p14:xfrm>
              <a:off x="9708444" y="2120565"/>
              <a:ext cx="84666" cy="11280"/>
            </p14:xfrm>
          </p:contentPart>
        </mc:Choice>
        <mc:Fallback xmlns="">
          <p:pic>
            <p:nvPicPr>
              <p:cNvPr id="60" name="墨迹 59"/>
            </p:nvPicPr>
            <p:blipFill>
              <a:blip r:embed="rId116"/>
            </p:blipFill>
            <p:spPr>
              <a:xfrm>
                <a:off x="9708444" y="2120565"/>
                <a:ext cx="84666" cy="11280"/>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1" name="墨迹 60"/>
              <p14:cNvContentPartPr/>
              <p14:nvPr/>
            </p14:nvContentPartPr>
            <p14:xfrm>
              <a:off x="9804400" y="1909073"/>
              <a:ext cx="242711" cy="290450"/>
            </p14:xfrm>
          </p:contentPart>
        </mc:Choice>
        <mc:Fallback xmlns="">
          <p:pic>
            <p:nvPicPr>
              <p:cNvPr id="61" name="墨迹 60"/>
            </p:nvPicPr>
            <p:blipFill>
              <a:blip r:embed="rId118"/>
            </p:blipFill>
            <p:spPr>
              <a:xfrm>
                <a:off x="9804400" y="1909073"/>
                <a:ext cx="242711" cy="290450"/>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2" name="墨迹 61"/>
              <p14:cNvContentPartPr/>
              <p14:nvPr/>
            </p14:nvContentPartPr>
            <p14:xfrm>
              <a:off x="1456266" y="2504072"/>
              <a:ext cx="841022" cy="442724"/>
            </p14:xfrm>
          </p:contentPart>
        </mc:Choice>
        <mc:Fallback xmlns="">
          <p:pic>
            <p:nvPicPr>
              <p:cNvPr id="62" name="墨迹 61"/>
            </p:nvPicPr>
            <p:blipFill>
              <a:blip r:embed="rId120"/>
            </p:blipFill>
            <p:spPr>
              <a:xfrm>
                <a:off x="1456266" y="2504072"/>
                <a:ext cx="841022" cy="442724"/>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3" name="墨迹 62"/>
              <p14:cNvContentPartPr/>
              <p14:nvPr/>
            </p14:nvContentPartPr>
            <p14:xfrm>
              <a:off x="1485900" y="3051133"/>
              <a:ext cx="743655" cy="394786"/>
            </p14:xfrm>
          </p:contentPart>
        </mc:Choice>
        <mc:Fallback xmlns="">
          <p:pic>
            <p:nvPicPr>
              <p:cNvPr id="63" name="墨迹 62"/>
            </p:nvPicPr>
            <p:blipFill>
              <a:blip r:embed="rId122"/>
            </p:blipFill>
            <p:spPr>
              <a:xfrm>
                <a:off x="1485900" y="3051133"/>
                <a:ext cx="743655" cy="394786"/>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4" name="墨迹 63"/>
              <p14:cNvContentPartPr/>
              <p14:nvPr/>
            </p14:nvContentPartPr>
            <p14:xfrm>
              <a:off x="2571044" y="2633787"/>
              <a:ext cx="545394" cy="45119"/>
            </p14:xfrm>
          </p:contentPart>
        </mc:Choice>
        <mc:Fallback xmlns="">
          <p:pic>
            <p:nvPicPr>
              <p:cNvPr id="64" name="墨迹 63"/>
            </p:nvPicPr>
            <p:blipFill>
              <a:blip r:embed="rId124"/>
            </p:blipFill>
            <p:spPr>
              <a:xfrm>
                <a:off x="2571044" y="2633787"/>
                <a:ext cx="545394" cy="45119"/>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5" name="墨迹 64"/>
              <p14:cNvContentPartPr/>
              <p14:nvPr/>
            </p14:nvContentPartPr>
            <p14:xfrm>
              <a:off x="2555522" y="2639427"/>
              <a:ext cx="605366" cy="16920"/>
            </p14:xfrm>
          </p:contentPart>
        </mc:Choice>
        <mc:Fallback xmlns="">
          <p:pic>
            <p:nvPicPr>
              <p:cNvPr id="65" name="墨迹 64"/>
            </p:nvPicPr>
            <p:blipFill>
              <a:blip r:embed="rId126"/>
            </p:blipFill>
            <p:spPr>
              <a:xfrm>
                <a:off x="2555522" y="2639427"/>
                <a:ext cx="605366" cy="16920"/>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6" name="墨迹 65"/>
              <p14:cNvContentPartPr/>
              <p14:nvPr/>
            </p14:nvContentPartPr>
            <p14:xfrm>
              <a:off x="3146777" y="2385636"/>
              <a:ext cx="113771" cy="11280"/>
            </p14:xfrm>
          </p:contentPart>
        </mc:Choice>
        <mc:Fallback xmlns="">
          <p:pic>
            <p:nvPicPr>
              <p:cNvPr id="66" name="墨迹 65"/>
            </p:nvPicPr>
            <p:blipFill>
              <a:blip r:embed="rId128"/>
            </p:blipFill>
            <p:spPr>
              <a:xfrm>
                <a:off x="3146777" y="2385636"/>
                <a:ext cx="113771" cy="11280"/>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7" name="墨迹 66"/>
              <p14:cNvContentPartPr/>
              <p14:nvPr/>
            </p14:nvContentPartPr>
            <p14:xfrm>
              <a:off x="3138311" y="2419475"/>
              <a:ext cx="169333" cy="219600"/>
            </p14:xfrm>
          </p:contentPart>
        </mc:Choice>
        <mc:Fallback xmlns="">
          <p:pic>
            <p:nvPicPr>
              <p:cNvPr id="67" name="墨迹 66"/>
            </p:nvPicPr>
            <p:blipFill>
              <a:blip r:embed="rId130"/>
            </p:blipFill>
            <p:spPr>
              <a:xfrm>
                <a:off x="3138311" y="2419475"/>
                <a:ext cx="169333" cy="219600"/>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68" name="墨迹 67"/>
              <p14:cNvContentPartPr/>
              <p14:nvPr/>
            </p14:nvContentPartPr>
            <p14:xfrm>
              <a:off x="3307644" y="2396916"/>
              <a:ext cx="71967" cy="242511"/>
            </p14:xfrm>
          </p:contentPart>
        </mc:Choice>
        <mc:Fallback xmlns="">
          <p:pic>
            <p:nvPicPr>
              <p:cNvPr id="68" name="墨迹 67"/>
            </p:nvPicPr>
            <p:blipFill>
              <a:blip r:embed="rId132"/>
            </p:blipFill>
            <p:spPr>
              <a:xfrm>
                <a:off x="3307644" y="2396916"/>
                <a:ext cx="71967" cy="242511"/>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69" name="墨迹 68"/>
              <p14:cNvContentPartPr/>
              <p14:nvPr/>
            </p14:nvContentPartPr>
            <p14:xfrm>
              <a:off x="3403600" y="2387046"/>
              <a:ext cx="90311" cy="199332"/>
            </p14:xfrm>
          </p:contentPart>
        </mc:Choice>
        <mc:Fallback xmlns="">
          <p:pic>
            <p:nvPicPr>
              <p:cNvPr id="69" name="墨迹 68"/>
            </p:nvPicPr>
            <p:blipFill>
              <a:blip r:embed="rId134"/>
            </p:blipFill>
            <p:spPr>
              <a:xfrm>
                <a:off x="3403600" y="2387046"/>
                <a:ext cx="90311" cy="199332"/>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0" name="墨迹 69"/>
              <p14:cNvContentPartPr/>
              <p14:nvPr/>
            </p14:nvContentPartPr>
            <p14:xfrm>
              <a:off x="3516488" y="2430754"/>
              <a:ext cx="104423" cy="129716"/>
            </p14:xfrm>
          </p:contentPart>
        </mc:Choice>
        <mc:Fallback xmlns="">
          <p:pic>
            <p:nvPicPr>
              <p:cNvPr id="70" name="墨迹 69"/>
            </p:nvPicPr>
            <p:blipFill>
              <a:blip r:embed="rId136"/>
            </p:blipFill>
            <p:spPr>
              <a:xfrm>
                <a:off x="3516488" y="2430754"/>
                <a:ext cx="104423" cy="129716"/>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1" name="墨迹 70"/>
              <p14:cNvContentPartPr/>
              <p14:nvPr/>
            </p14:nvContentPartPr>
            <p14:xfrm>
              <a:off x="3553177" y="2464593"/>
              <a:ext cx="59267" cy="188934"/>
            </p14:xfrm>
          </p:contentPart>
        </mc:Choice>
        <mc:Fallback xmlns="">
          <p:pic>
            <p:nvPicPr>
              <p:cNvPr id="71" name="墨迹 70"/>
            </p:nvPicPr>
            <p:blipFill>
              <a:blip r:embed="rId138"/>
            </p:blipFill>
            <p:spPr>
              <a:xfrm>
                <a:off x="3553177" y="2464593"/>
                <a:ext cx="59267" cy="188934"/>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2" name="墨迹 71"/>
              <p14:cNvContentPartPr/>
              <p14:nvPr/>
            </p14:nvContentPartPr>
            <p14:xfrm>
              <a:off x="3685822" y="2481513"/>
              <a:ext cx="16933" cy="31019"/>
            </p14:xfrm>
          </p:contentPart>
        </mc:Choice>
        <mc:Fallback xmlns="">
          <p:pic>
            <p:nvPicPr>
              <p:cNvPr id="72" name="墨迹 71"/>
            </p:nvPicPr>
            <p:blipFill>
              <a:blip r:embed="rId140"/>
            </p:blipFill>
            <p:spPr>
              <a:xfrm>
                <a:off x="3685822" y="2481513"/>
                <a:ext cx="16933" cy="31019"/>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3" name="墨迹 72"/>
              <p14:cNvContentPartPr/>
              <p14:nvPr/>
            </p14:nvContentPartPr>
            <p14:xfrm>
              <a:off x="3763433" y="2391276"/>
              <a:ext cx="139700" cy="115616"/>
            </p14:xfrm>
          </p:contentPart>
        </mc:Choice>
        <mc:Fallback xmlns="">
          <p:pic>
            <p:nvPicPr>
              <p:cNvPr id="73" name="墨迹 72"/>
            </p:nvPicPr>
            <p:blipFill>
              <a:blip r:embed="rId142"/>
            </p:blipFill>
            <p:spPr>
              <a:xfrm>
                <a:off x="3763433" y="2391276"/>
                <a:ext cx="139700" cy="115616"/>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4" name="墨迹 73"/>
              <p14:cNvContentPartPr/>
              <p14:nvPr/>
            </p14:nvContentPartPr>
            <p14:xfrm>
              <a:off x="3843866" y="2396916"/>
              <a:ext cx="22578" cy="174834"/>
            </p14:xfrm>
          </p:contentPart>
        </mc:Choice>
        <mc:Fallback xmlns="">
          <p:pic>
            <p:nvPicPr>
              <p:cNvPr id="74" name="墨迹 73"/>
            </p:nvPicPr>
            <p:blipFill>
              <a:blip r:embed="rId144"/>
            </p:blipFill>
            <p:spPr>
              <a:xfrm>
                <a:off x="3843866" y="2396916"/>
                <a:ext cx="22578" cy="174834"/>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5" name="墨迹 74"/>
              <p14:cNvContentPartPr/>
              <p14:nvPr/>
            </p14:nvContentPartPr>
            <p14:xfrm>
              <a:off x="3934177" y="2389513"/>
              <a:ext cx="16934" cy="156857"/>
            </p14:xfrm>
          </p:contentPart>
        </mc:Choice>
        <mc:Fallback xmlns="">
          <p:pic>
            <p:nvPicPr>
              <p:cNvPr id="75" name="墨迹 74"/>
            </p:nvPicPr>
            <p:blipFill>
              <a:blip r:embed="rId146"/>
            </p:blipFill>
            <p:spPr>
              <a:xfrm>
                <a:off x="3934177" y="2389513"/>
                <a:ext cx="16934" cy="156857"/>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6" name="墨迹 75"/>
              <p14:cNvContentPartPr/>
              <p14:nvPr/>
            </p14:nvContentPartPr>
            <p14:xfrm>
              <a:off x="3951111" y="2430754"/>
              <a:ext cx="64911" cy="56398"/>
            </p14:xfrm>
          </p:contentPart>
        </mc:Choice>
        <mc:Fallback xmlns="">
          <p:pic>
            <p:nvPicPr>
              <p:cNvPr id="76" name="墨迹 75"/>
            </p:nvPicPr>
            <p:blipFill>
              <a:blip r:embed="rId148"/>
            </p:blipFill>
            <p:spPr>
              <a:xfrm>
                <a:off x="3951111" y="2430754"/>
                <a:ext cx="64911" cy="56398"/>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7" name="墨迹 76"/>
              <p14:cNvContentPartPr/>
              <p14:nvPr/>
            </p14:nvContentPartPr>
            <p14:xfrm>
              <a:off x="4013200" y="2299629"/>
              <a:ext cx="25400" cy="345438"/>
            </p14:xfrm>
          </p:contentPart>
        </mc:Choice>
        <mc:Fallback xmlns="">
          <p:pic>
            <p:nvPicPr>
              <p:cNvPr id="77" name="墨迹 76"/>
            </p:nvPicPr>
            <p:blipFill>
              <a:blip r:embed="rId150"/>
            </p:blipFill>
            <p:spPr>
              <a:xfrm>
                <a:off x="4013200" y="2299629"/>
                <a:ext cx="25400" cy="345438"/>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78" name="墨迹 77"/>
              <p14:cNvContentPartPr/>
              <p14:nvPr/>
            </p14:nvContentPartPr>
            <p14:xfrm>
              <a:off x="4064000" y="2379996"/>
              <a:ext cx="265288" cy="133241"/>
            </p14:xfrm>
          </p:contentPart>
        </mc:Choice>
        <mc:Fallback xmlns="">
          <p:pic>
            <p:nvPicPr>
              <p:cNvPr id="78" name="墨迹 77"/>
            </p:nvPicPr>
            <p:blipFill>
              <a:blip r:embed="rId152"/>
            </p:blipFill>
            <p:spPr>
              <a:xfrm>
                <a:off x="4064000" y="2379996"/>
                <a:ext cx="265288" cy="133241"/>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79" name="墨迹 78"/>
              <p14:cNvContentPartPr/>
              <p14:nvPr/>
            </p14:nvContentPartPr>
            <p14:xfrm>
              <a:off x="7390518" y="2976053"/>
              <a:ext cx="144815" cy="300672"/>
            </p14:xfrm>
          </p:contentPart>
        </mc:Choice>
        <mc:Fallback xmlns="">
          <p:pic>
            <p:nvPicPr>
              <p:cNvPr id="79" name="墨迹 78"/>
            </p:nvPicPr>
            <p:blipFill>
              <a:blip r:embed="rId154"/>
            </p:blipFill>
            <p:spPr>
              <a:xfrm>
                <a:off x="7390518" y="2976053"/>
                <a:ext cx="144815" cy="300672"/>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0" name="墨迹 79"/>
              <p14:cNvContentPartPr/>
              <p14:nvPr/>
            </p14:nvContentPartPr>
            <p14:xfrm>
              <a:off x="7490177" y="2987509"/>
              <a:ext cx="186267" cy="277936"/>
            </p14:xfrm>
          </p:contentPart>
        </mc:Choice>
        <mc:Fallback xmlns="">
          <p:pic>
            <p:nvPicPr>
              <p:cNvPr id="80" name="墨迹 79"/>
            </p:nvPicPr>
            <p:blipFill>
              <a:blip r:embed="rId156"/>
            </p:blipFill>
            <p:spPr>
              <a:xfrm>
                <a:off x="7490177" y="2987509"/>
                <a:ext cx="186267" cy="277936"/>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1" name="墨迹 80"/>
              <p14:cNvContentPartPr/>
              <p14:nvPr/>
            </p14:nvContentPartPr>
            <p14:xfrm>
              <a:off x="7881584" y="3130090"/>
              <a:ext cx="31926" cy="59218"/>
            </p14:xfrm>
          </p:contentPart>
        </mc:Choice>
        <mc:Fallback xmlns="">
          <p:pic>
            <p:nvPicPr>
              <p:cNvPr id="81" name="墨迹 80"/>
            </p:nvPicPr>
            <p:blipFill>
              <a:blip r:embed="rId158"/>
            </p:blipFill>
            <p:spPr>
              <a:xfrm>
                <a:off x="7881584" y="3130090"/>
                <a:ext cx="31926" cy="59218"/>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2" name="墨迹 81"/>
              <p14:cNvContentPartPr/>
              <p14:nvPr/>
            </p14:nvContentPartPr>
            <p14:xfrm>
              <a:off x="7842073" y="3231606"/>
              <a:ext cx="26282" cy="39479"/>
            </p14:xfrm>
          </p:contentPart>
        </mc:Choice>
        <mc:Fallback xmlns="">
          <p:pic>
            <p:nvPicPr>
              <p:cNvPr id="82" name="墨迹 81"/>
            </p:nvPicPr>
            <p:blipFill>
              <a:blip r:embed="rId160"/>
            </p:blipFill>
            <p:spPr>
              <a:xfrm>
                <a:off x="7842073" y="3231606"/>
                <a:ext cx="26282" cy="39479"/>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3" name="墨迹 82"/>
              <p14:cNvContentPartPr/>
              <p14:nvPr/>
            </p14:nvContentPartPr>
            <p14:xfrm>
              <a:off x="8938683" y="2876299"/>
              <a:ext cx="128411" cy="36659"/>
            </p14:xfrm>
          </p:contentPart>
        </mc:Choice>
        <mc:Fallback xmlns="">
          <p:pic>
            <p:nvPicPr>
              <p:cNvPr id="83" name="墨迹 82"/>
            </p:nvPicPr>
            <p:blipFill>
              <a:blip r:embed="rId162"/>
            </p:blipFill>
            <p:spPr>
              <a:xfrm>
                <a:off x="8938683" y="2876299"/>
                <a:ext cx="128411" cy="36659"/>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4" name="墨迹 83"/>
              <p14:cNvContentPartPr/>
              <p14:nvPr/>
            </p14:nvContentPartPr>
            <p14:xfrm>
              <a:off x="8906933" y="2876299"/>
              <a:ext cx="325085" cy="260841"/>
            </p14:xfrm>
          </p:contentPart>
        </mc:Choice>
        <mc:Fallback xmlns="">
          <p:pic>
            <p:nvPicPr>
              <p:cNvPr id="84" name="墨迹 83"/>
            </p:nvPicPr>
            <p:blipFill>
              <a:blip r:embed="rId164"/>
            </p:blipFill>
            <p:spPr>
              <a:xfrm>
                <a:off x="8906933" y="2876299"/>
                <a:ext cx="325085" cy="260841"/>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5" name="墨迹 84"/>
              <p14:cNvContentPartPr/>
              <p14:nvPr/>
            </p14:nvContentPartPr>
            <p14:xfrm>
              <a:off x="9285111" y="2881939"/>
              <a:ext cx="107244" cy="169194"/>
            </p14:xfrm>
          </p:contentPart>
        </mc:Choice>
        <mc:Fallback xmlns="">
          <p:pic>
            <p:nvPicPr>
              <p:cNvPr id="85" name="墨迹 84"/>
            </p:nvPicPr>
            <p:blipFill>
              <a:blip r:embed="rId166"/>
            </p:blipFill>
            <p:spPr>
              <a:xfrm>
                <a:off x="9285111" y="2881939"/>
                <a:ext cx="107244" cy="169194"/>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6" name="墨迹 85"/>
              <p14:cNvContentPartPr/>
              <p14:nvPr/>
            </p14:nvContentPartPr>
            <p14:xfrm>
              <a:off x="9414933" y="2949616"/>
              <a:ext cx="127000" cy="122137"/>
            </p14:xfrm>
          </p:contentPart>
        </mc:Choice>
        <mc:Fallback xmlns="">
          <p:pic>
            <p:nvPicPr>
              <p:cNvPr id="86" name="墨迹 85"/>
            </p:nvPicPr>
            <p:blipFill>
              <a:blip r:embed="rId168"/>
            </p:blipFill>
            <p:spPr>
              <a:xfrm>
                <a:off x="9414933" y="2949616"/>
                <a:ext cx="127000" cy="122137"/>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7" name="墨迹 86"/>
              <p14:cNvContentPartPr/>
              <p14:nvPr/>
            </p14:nvContentPartPr>
            <p14:xfrm>
              <a:off x="9409288" y="2960896"/>
              <a:ext cx="141112" cy="217132"/>
            </p14:xfrm>
          </p:contentPart>
        </mc:Choice>
        <mc:Fallback xmlns="">
          <p:pic>
            <p:nvPicPr>
              <p:cNvPr id="87" name="墨迹 86"/>
            </p:nvPicPr>
            <p:blipFill>
              <a:blip r:embed="rId170"/>
            </p:blipFill>
            <p:spPr>
              <a:xfrm>
                <a:off x="9409288" y="2960896"/>
                <a:ext cx="141112" cy="217132"/>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88" name="墨迹 87"/>
              <p14:cNvContentPartPr/>
              <p14:nvPr/>
            </p14:nvContentPartPr>
            <p14:xfrm>
              <a:off x="9806340" y="3025754"/>
              <a:ext cx="20637" cy="12689"/>
            </p14:xfrm>
          </p:contentPart>
        </mc:Choice>
        <mc:Fallback xmlns="">
          <p:pic>
            <p:nvPicPr>
              <p:cNvPr id="88" name="墨迹 87"/>
            </p:nvPicPr>
            <p:blipFill>
              <a:blip r:embed="rId172"/>
            </p:blipFill>
            <p:spPr>
              <a:xfrm>
                <a:off x="9806340" y="3025754"/>
                <a:ext cx="20637" cy="12689"/>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89" name="墨迹 88"/>
              <p14:cNvContentPartPr/>
              <p14:nvPr/>
            </p14:nvContentPartPr>
            <p14:xfrm>
              <a:off x="10255955" y="2853740"/>
              <a:ext cx="310445" cy="138175"/>
            </p14:xfrm>
          </p:contentPart>
        </mc:Choice>
        <mc:Fallback xmlns="">
          <p:pic>
            <p:nvPicPr>
              <p:cNvPr id="89" name="墨迹 88"/>
            </p:nvPicPr>
            <p:blipFill>
              <a:blip r:embed="rId174"/>
            </p:blipFill>
            <p:spPr>
              <a:xfrm>
                <a:off x="10255955" y="2853740"/>
                <a:ext cx="310445" cy="138175"/>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0" name="墨迹 89"/>
              <p14:cNvContentPartPr/>
              <p14:nvPr/>
            </p14:nvContentPartPr>
            <p14:xfrm>
              <a:off x="10608027" y="2739534"/>
              <a:ext cx="409927" cy="271415"/>
            </p14:xfrm>
          </p:contentPart>
        </mc:Choice>
        <mc:Fallback xmlns="">
          <p:pic>
            <p:nvPicPr>
              <p:cNvPr id="90" name="墨迹 89"/>
            </p:nvPicPr>
            <p:blipFill>
              <a:blip r:embed="rId176"/>
            </p:blipFill>
            <p:spPr>
              <a:xfrm>
                <a:off x="10608027" y="2739534"/>
                <a:ext cx="409927" cy="271415"/>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1" name="墨迹 90"/>
              <p14:cNvContentPartPr/>
              <p14:nvPr/>
            </p14:nvContentPartPr>
            <p14:xfrm>
              <a:off x="9057569" y="3462838"/>
              <a:ext cx="103363" cy="144344"/>
            </p14:xfrm>
          </p:contentPart>
        </mc:Choice>
        <mc:Fallback xmlns="">
          <p:pic>
            <p:nvPicPr>
              <p:cNvPr id="91" name="墨迹 90"/>
            </p:nvPicPr>
            <p:blipFill>
              <a:blip r:embed="rId178"/>
            </p:blipFill>
            <p:spPr>
              <a:xfrm>
                <a:off x="9057569" y="3462838"/>
                <a:ext cx="103363" cy="144344"/>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2" name="墨迹 91"/>
              <p14:cNvContentPartPr/>
              <p14:nvPr/>
            </p14:nvContentPartPr>
            <p14:xfrm>
              <a:off x="9166577" y="3575634"/>
              <a:ext cx="45156" cy="62038"/>
            </p14:xfrm>
          </p:contentPart>
        </mc:Choice>
        <mc:Fallback xmlns="">
          <p:pic>
            <p:nvPicPr>
              <p:cNvPr id="92" name="墨迹 91"/>
            </p:nvPicPr>
            <p:blipFill>
              <a:blip r:embed="rId180"/>
            </p:blipFill>
            <p:spPr>
              <a:xfrm>
                <a:off x="9166577" y="3575634"/>
                <a:ext cx="45156" cy="62038"/>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3" name="墨迹 92"/>
              <p14:cNvContentPartPr/>
              <p14:nvPr/>
            </p14:nvContentPartPr>
            <p14:xfrm>
              <a:off x="9279466" y="3492447"/>
              <a:ext cx="71966" cy="120199"/>
            </p14:xfrm>
          </p:contentPart>
        </mc:Choice>
        <mc:Fallback xmlns="">
          <p:pic>
            <p:nvPicPr>
              <p:cNvPr id="93" name="墨迹 92"/>
            </p:nvPicPr>
            <p:blipFill>
              <a:blip r:embed="rId182"/>
            </p:blipFill>
            <p:spPr>
              <a:xfrm>
                <a:off x="9279466" y="3492447"/>
                <a:ext cx="71966" cy="120199"/>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4" name="墨迹 93"/>
              <p14:cNvContentPartPr/>
              <p14:nvPr/>
            </p14:nvContentPartPr>
            <p14:xfrm>
              <a:off x="9364133" y="3366962"/>
              <a:ext cx="161572" cy="513222"/>
            </p14:xfrm>
          </p:contentPart>
        </mc:Choice>
        <mc:Fallback xmlns="">
          <p:pic>
            <p:nvPicPr>
              <p:cNvPr id="94" name="墨迹 93"/>
            </p:nvPicPr>
            <p:blipFill>
              <a:blip r:embed="rId184"/>
            </p:blipFill>
            <p:spPr>
              <a:xfrm>
                <a:off x="9364133" y="3366962"/>
                <a:ext cx="161572" cy="513222"/>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5" name="墨迹 94"/>
              <p14:cNvContentPartPr/>
              <p14:nvPr/>
            </p14:nvContentPartPr>
            <p14:xfrm>
              <a:off x="10436577" y="3375421"/>
              <a:ext cx="95955" cy="214842"/>
            </p14:xfrm>
          </p:contentPart>
        </mc:Choice>
        <mc:Fallback xmlns="">
          <p:pic>
            <p:nvPicPr>
              <p:cNvPr id="95" name="墨迹 94"/>
            </p:nvPicPr>
            <p:blipFill>
              <a:blip r:embed="rId186"/>
            </p:blipFill>
            <p:spPr>
              <a:xfrm>
                <a:off x="10436577" y="3375421"/>
                <a:ext cx="95955" cy="214842"/>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6" name="墨迹 95"/>
              <p14:cNvContentPartPr/>
              <p14:nvPr/>
            </p14:nvContentPartPr>
            <p14:xfrm>
              <a:off x="10566400" y="3524876"/>
              <a:ext cx="45155" cy="33839"/>
            </p14:xfrm>
          </p:contentPart>
        </mc:Choice>
        <mc:Fallback xmlns="">
          <p:pic>
            <p:nvPicPr>
              <p:cNvPr id="96" name="墨迹 95"/>
            </p:nvPicPr>
            <p:blipFill>
              <a:blip r:embed="rId188"/>
            </p:blipFill>
            <p:spPr>
              <a:xfrm>
                <a:off x="10566400" y="3524876"/>
                <a:ext cx="45155" cy="33839"/>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7" name="墨迹 96"/>
              <p14:cNvContentPartPr/>
              <p14:nvPr/>
            </p14:nvContentPartPr>
            <p14:xfrm>
              <a:off x="10644187" y="3368900"/>
              <a:ext cx="108480" cy="296971"/>
            </p14:xfrm>
          </p:contentPart>
        </mc:Choice>
        <mc:Fallback xmlns="">
          <p:pic>
            <p:nvPicPr>
              <p:cNvPr id="97" name="墨迹 96"/>
            </p:nvPicPr>
            <p:blipFill>
              <a:blip r:embed="rId190"/>
            </p:blipFill>
            <p:spPr>
              <a:xfrm>
                <a:off x="10644187" y="3368900"/>
                <a:ext cx="108480" cy="296971"/>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98" name="墨迹 97"/>
              <p14:cNvContentPartPr/>
              <p14:nvPr/>
            </p14:nvContentPartPr>
            <p14:xfrm>
              <a:off x="10792177" y="3374893"/>
              <a:ext cx="146755" cy="186642"/>
            </p14:xfrm>
          </p:contentPart>
        </mc:Choice>
        <mc:Fallback xmlns="">
          <p:pic>
            <p:nvPicPr>
              <p:cNvPr id="98" name="墨迹 97"/>
            </p:nvPicPr>
            <p:blipFill>
              <a:blip r:embed="rId192"/>
            </p:blipFill>
            <p:spPr>
              <a:xfrm>
                <a:off x="10792177" y="3374893"/>
                <a:ext cx="146755" cy="186642"/>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99" name="墨迹 98"/>
              <p14:cNvContentPartPr/>
              <p14:nvPr/>
            </p14:nvContentPartPr>
            <p14:xfrm>
              <a:off x="11006667" y="3462838"/>
              <a:ext cx="138288" cy="360"/>
            </p14:xfrm>
          </p:contentPart>
        </mc:Choice>
        <mc:Fallback xmlns="">
          <p:pic>
            <p:nvPicPr>
              <p:cNvPr id="99" name="墨迹 98"/>
            </p:nvPicPr>
            <p:blipFill>
              <a:blip r:embed="rId194"/>
            </p:blipFill>
            <p:spPr>
              <a:xfrm>
                <a:off x="11006667" y="3462838"/>
                <a:ext cx="138288" cy="360"/>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0" name="墨迹 99"/>
              <p14:cNvContentPartPr/>
              <p14:nvPr/>
            </p14:nvContentPartPr>
            <p14:xfrm>
              <a:off x="11196461" y="3333123"/>
              <a:ext cx="126294" cy="124075"/>
            </p14:xfrm>
          </p:contentPart>
        </mc:Choice>
        <mc:Fallback xmlns="">
          <p:pic>
            <p:nvPicPr>
              <p:cNvPr id="100" name="墨迹 99"/>
            </p:nvPicPr>
            <p:blipFill>
              <a:blip r:embed="rId196"/>
            </p:blipFill>
            <p:spPr>
              <a:xfrm>
                <a:off x="11196461" y="3333123"/>
                <a:ext cx="126294" cy="124075"/>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1" name="墨迹 100"/>
              <p14:cNvContentPartPr/>
              <p14:nvPr/>
            </p14:nvContentPartPr>
            <p14:xfrm>
              <a:off x="11212688" y="3343697"/>
              <a:ext cx="104423" cy="268596"/>
            </p14:xfrm>
          </p:contentPart>
        </mc:Choice>
        <mc:Fallback xmlns="">
          <p:pic>
            <p:nvPicPr>
              <p:cNvPr id="101" name="墨迹 100"/>
            </p:nvPicPr>
            <p:blipFill>
              <a:blip r:embed="rId198"/>
            </p:blipFill>
            <p:spPr>
              <a:xfrm>
                <a:off x="11212688" y="3343697"/>
                <a:ext cx="104423" cy="268596"/>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2" name="墨迹 101"/>
              <p14:cNvContentPartPr/>
              <p14:nvPr/>
            </p14:nvContentPartPr>
            <p14:xfrm>
              <a:off x="11362267" y="3536156"/>
              <a:ext cx="28222" cy="25379"/>
            </p14:xfrm>
          </p:contentPart>
        </mc:Choice>
        <mc:Fallback xmlns="">
          <p:pic>
            <p:nvPicPr>
              <p:cNvPr id="102" name="墨迹 101"/>
            </p:nvPicPr>
            <p:blipFill>
              <a:blip r:embed="rId200"/>
            </p:blipFill>
            <p:spPr>
              <a:xfrm>
                <a:off x="11362267" y="3536156"/>
                <a:ext cx="28222" cy="25379"/>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3" name="墨迹 102"/>
              <p14:cNvContentPartPr/>
              <p14:nvPr/>
            </p14:nvContentPartPr>
            <p14:xfrm>
              <a:off x="11418711" y="3366962"/>
              <a:ext cx="90311" cy="241101"/>
            </p14:xfrm>
          </p:contentPart>
        </mc:Choice>
        <mc:Fallback xmlns="">
          <p:pic>
            <p:nvPicPr>
              <p:cNvPr id="103" name="墨迹 102"/>
            </p:nvPicPr>
            <p:blipFill>
              <a:blip r:embed="rId202"/>
            </p:blipFill>
            <p:spPr>
              <a:xfrm>
                <a:off x="11418711" y="3366962"/>
                <a:ext cx="90311" cy="241101"/>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4" name="墨迹 103"/>
              <p14:cNvContentPartPr/>
              <p14:nvPr/>
            </p14:nvContentPartPr>
            <p14:xfrm>
              <a:off x="11492088" y="3451559"/>
              <a:ext cx="107244" cy="16919"/>
            </p14:xfrm>
          </p:contentPart>
        </mc:Choice>
        <mc:Fallback xmlns="">
          <p:pic>
            <p:nvPicPr>
              <p:cNvPr id="104" name="墨迹 103"/>
            </p:nvPicPr>
            <p:blipFill>
              <a:blip r:embed="rId204"/>
            </p:blipFill>
            <p:spPr>
              <a:xfrm>
                <a:off x="11492088" y="3451559"/>
                <a:ext cx="107244" cy="16919"/>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5" name="墨迹 104"/>
              <p14:cNvContentPartPr/>
              <p14:nvPr/>
            </p14:nvContentPartPr>
            <p14:xfrm>
              <a:off x="11545711" y="3316204"/>
              <a:ext cx="184326" cy="265070"/>
            </p14:xfrm>
          </p:contentPart>
        </mc:Choice>
        <mc:Fallback xmlns="">
          <p:pic>
            <p:nvPicPr>
              <p:cNvPr id="105" name="墨迹 104"/>
            </p:nvPicPr>
            <p:blipFill>
              <a:blip r:embed="rId206"/>
            </p:blipFill>
            <p:spPr>
              <a:xfrm>
                <a:off x="11545711" y="3316204"/>
                <a:ext cx="184326" cy="265070"/>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6" name="墨迹 105"/>
              <p14:cNvContentPartPr/>
              <p14:nvPr/>
            </p14:nvContentPartPr>
            <p14:xfrm>
              <a:off x="10293878" y="3789947"/>
              <a:ext cx="1229960" cy="33839"/>
            </p14:xfrm>
          </p:contentPart>
        </mc:Choice>
        <mc:Fallback xmlns="">
          <p:pic>
            <p:nvPicPr>
              <p:cNvPr id="106" name="墨迹 105"/>
            </p:nvPicPr>
            <p:blipFill>
              <a:blip r:embed="rId208"/>
            </p:blipFill>
            <p:spPr>
              <a:xfrm>
                <a:off x="10293878" y="3789947"/>
                <a:ext cx="1229960" cy="33839"/>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7" name="墨迹 106"/>
              <p14:cNvContentPartPr/>
              <p14:nvPr/>
            </p14:nvContentPartPr>
            <p14:xfrm>
              <a:off x="10775244" y="3930942"/>
              <a:ext cx="56444" cy="186113"/>
            </p14:xfrm>
          </p:contentPart>
        </mc:Choice>
        <mc:Fallback xmlns="">
          <p:pic>
            <p:nvPicPr>
              <p:cNvPr id="107" name="墨迹 106"/>
            </p:nvPicPr>
            <p:blipFill>
              <a:blip r:embed="rId210"/>
            </p:blipFill>
            <p:spPr>
              <a:xfrm>
                <a:off x="10775244" y="3930942"/>
                <a:ext cx="56444" cy="186113"/>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08" name="墨迹 107"/>
              <p14:cNvContentPartPr/>
              <p14:nvPr/>
            </p14:nvContentPartPr>
            <p14:xfrm>
              <a:off x="10912651" y="3919662"/>
              <a:ext cx="144814" cy="225592"/>
            </p14:xfrm>
          </p:contentPart>
        </mc:Choice>
        <mc:Fallback xmlns="">
          <p:pic>
            <p:nvPicPr>
              <p:cNvPr id="108" name="墨迹 107"/>
            </p:nvPicPr>
            <p:blipFill>
              <a:blip r:embed="rId212"/>
            </p:blipFill>
            <p:spPr>
              <a:xfrm>
                <a:off x="10912651" y="3919662"/>
                <a:ext cx="144814" cy="225592"/>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09" name="墨迹 108"/>
              <p14:cNvContentPartPr/>
              <p14:nvPr/>
            </p14:nvContentPartPr>
            <p14:xfrm>
              <a:off x="9439627" y="4556960"/>
              <a:ext cx="37395" cy="250266"/>
            </p14:xfrm>
          </p:contentPart>
        </mc:Choice>
        <mc:Fallback xmlns="">
          <p:pic>
            <p:nvPicPr>
              <p:cNvPr id="109" name="墨迹 108"/>
            </p:nvPicPr>
            <p:blipFill>
              <a:blip r:embed="rId214"/>
            </p:blipFill>
            <p:spPr>
              <a:xfrm>
                <a:off x="9439627" y="4556960"/>
                <a:ext cx="37395" cy="250266"/>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0" name="墨迹 109"/>
              <p14:cNvContentPartPr/>
              <p14:nvPr/>
            </p14:nvContentPartPr>
            <p14:xfrm>
              <a:off x="9764888" y="4579519"/>
              <a:ext cx="53622" cy="50758"/>
            </p14:xfrm>
          </p:contentPart>
        </mc:Choice>
        <mc:Fallback xmlns="">
          <p:pic>
            <p:nvPicPr>
              <p:cNvPr id="110" name="墨迹 109"/>
            </p:nvPicPr>
            <p:blipFill>
              <a:blip r:embed="rId216"/>
            </p:blipFill>
            <p:spPr>
              <a:xfrm>
                <a:off x="9764888" y="4579519"/>
                <a:ext cx="53622" cy="50758"/>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1" name="墨迹 110"/>
              <p14:cNvContentPartPr/>
              <p14:nvPr/>
            </p14:nvContentPartPr>
            <p14:xfrm>
              <a:off x="9738959" y="4731794"/>
              <a:ext cx="62618" cy="42298"/>
            </p14:xfrm>
          </p:contentPart>
        </mc:Choice>
        <mc:Fallback xmlns="">
          <p:pic>
            <p:nvPicPr>
              <p:cNvPr id="111" name="墨迹 110"/>
            </p:nvPicPr>
            <p:blipFill>
              <a:blip r:embed="rId218"/>
            </p:blipFill>
            <p:spPr>
              <a:xfrm>
                <a:off x="9738959" y="4731794"/>
                <a:ext cx="62618" cy="42298"/>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2" name="墨迹 111"/>
              <p14:cNvContentPartPr/>
              <p14:nvPr/>
            </p14:nvContentPartPr>
            <p14:xfrm>
              <a:off x="10250663" y="4498447"/>
              <a:ext cx="227542" cy="154390"/>
            </p14:xfrm>
          </p:contentPart>
        </mc:Choice>
        <mc:Fallback xmlns="">
          <p:pic>
            <p:nvPicPr>
              <p:cNvPr id="112" name="墨迹 111"/>
            </p:nvPicPr>
            <p:blipFill>
              <a:blip r:embed="rId220"/>
            </p:blipFill>
            <p:spPr>
              <a:xfrm>
                <a:off x="10250663" y="4498447"/>
                <a:ext cx="227542" cy="154390"/>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3" name="墨迹 112"/>
              <p14:cNvContentPartPr/>
              <p14:nvPr/>
            </p14:nvContentPartPr>
            <p14:xfrm>
              <a:off x="10388600" y="4494217"/>
              <a:ext cx="47977" cy="370112"/>
            </p14:xfrm>
          </p:contentPart>
        </mc:Choice>
        <mc:Fallback xmlns="">
          <p:pic>
            <p:nvPicPr>
              <p:cNvPr id="113" name="墨迹 112"/>
            </p:nvPicPr>
            <p:blipFill>
              <a:blip r:embed="rId222"/>
            </p:blipFill>
            <p:spPr>
              <a:xfrm>
                <a:off x="10388600" y="4494217"/>
                <a:ext cx="47977" cy="370112"/>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4" name="墨迹 113"/>
              <p14:cNvContentPartPr/>
              <p14:nvPr/>
            </p14:nvContentPartPr>
            <p14:xfrm>
              <a:off x="7196666" y="3750468"/>
              <a:ext cx="254000" cy="344733"/>
            </p14:xfrm>
          </p:contentPart>
        </mc:Choice>
        <mc:Fallback xmlns="">
          <p:pic>
            <p:nvPicPr>
              <p:cNvPr id="114" name="墨迹 113"/>
            </p:nvPicPr>
            <p:blipFill>
              <a:blip r:embed="rId224"/>
            </p:blipFill>
            <p:spPr>
              <a:xfrm>
                <a:off x="7196666" y="3750468"/>
                <a:ext cx="254000" cy="344733"/>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5" name="墨迹 114"/>
              <p14:cNvContentPartPr/>
              <p14:nvPr/>
            </p14:nvContentPartPr>
            <p14:xfrm>
              <a:off x="7426677" y="3805456"/>
              <a:ext cx="80434" cy="263661"/>
            </p14:xfrm>
          </p:contentPart>
        </mc:Choice>
        <mc:Fallback xmlns="">
          <p:pic>
            <p:nvPicPr>
              <p:cNvPr id="115" name="墨迹 114"/>
            </p:nvPicPr>
            <p:blipFill>
              <a:blip r:embed="rId226"/>
            </p:blipFill>
            <p:spPr>
              <a:xfrm>
                <a:off x="7426677" y="3805456"/>
                <a:ext cx="80434" cy="263661"/>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6" name="墨迹 115"/>
              <p14:cNvContentPartPr/>
              <p14:nvPr/>
            </p14:nvContentPartPr>
            <p14:xfrm>
              <a:off x="7557911" y="3829426"/>
              <a:ext cx="101600" cy="209377"/>
            </p14:xfrm>
          </p:contentPart>
        </mc:Choice>
        <mc:Fallback xmlns="">
          <p:pic>
            <p:nvPicPr>
              <p:cNvPr id="116" name="墨迹 115"/>
            </p:nvPicPr>
            <p:blipFill>
              <a:blip r:embed="rId228"/>
            </p:blipFill>
            <p:spPr>
              <a:xfrm>
                <a:off x="7557911" y="3829426"/>
                <a:ext cx="101600" cy="209377"/>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7" name="墨迹 116"/>
              <p14:cNvContentPartPr/>
              <p14:nvPr/>
            </p14:nvContentPartPr>
            <p14:xfrm>
              <a:off x="7682088" y="3919662"/>
              <a:ext cx="121709" cy="135355"/>
            </p14:xfrm>
          </p:contentPart>
        </mc:Choice>
        <mc:Fallback xmlns="">
          <p:pic>
            <p:nvPicPr>
              <p:cNvPr id="117" name="墨迹 116"/>
            </p:nvPicPr>
            <p:blipFill>
              <a:blip r:embed="rId230"/>
            </p:blipFill>
            <p:spPr>
              <a:xfrm>
                <a:off x="7682088" y="3919662"/>
                <a:ext cx="121709" cy="135355"/>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18" name="墨迹 117"/>
              <p14:cNvContentPartPr/>
              <p14:nvPr/>
            </p14:nvContentPartPr>
            <p14:xfrm>
              <a:off x="7724422" y="3940107"/>
              <a:ext cx="42333" cy="216427"/>
            </p14:xfrm>
          </p:contentPart>
        </mc:Choice>
        <mc:Fallback xmlns="">
          <p:pic>
            <p:nvPicPr>
              <p:cNvPr id="118" name="墨迹 117"/>
            </p:nvPicPr>
            <p:blipFill>
              <a:blip r:embed="rId232"/>
            </p:blipFill>
            <p:spPr>
              <a:xfrm>
                <a:off x="7724422" y="3940107"/>
                <a:ext cx="42333" cy="216427"/>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19" name="墨迹 118"/>
              <p14:cNvContentPartPr/>
              <p14:nvPr/>
            </p14:nvContentPartPr>
            <p14:xfrm>
              <a:off x="7879644" y="3942222"/>
              <a:ext cx="19756" cy="53578"/>
            </p14:xfrm>
          </p:contentPart>
        </mc:Choice>
        <mc:Fallback xmlns="">
          <p:pic>
            <p:nvPicPr>
              <p:cNvPr id="119" name="墨迹 118"/>
            </p:nvPicPr>
            <p:blipFill>
              <a:blip r:embed="rId234"/>
            </p:blipFill>
            <p:spPr>
              <a:xfrm>
                <a:off x="7879644" y="3942222"/>
                <a:ext cx="19756" cy="53578"/>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0" name="墨迹 119"/>
              <p14:cNvContentPartPr/>
              <p14:nvPr/>
            </p14:nvContentPartPr>
            <p14:xfrm>
              <a:off x="7989005" y="3820966"/>
              <a:ext cx="127706" cy="143815"/>
            </p14:xfrm>
          </p:contentPart>
        </mc:Choice>
        <mc:Fallback xmlns="">
          <p:pic>
            <p:nvPicPr>
              <p:cNvPr id="120" name="墨迹 119"/>
            </p:nvPicPr>
            <p:blipFill>
              <a:blip r:embed="rId236"/>
            </p:blipFill>
            <p:spPr>
              <a:xfrm>
                <a:off x="7989005" y="3820966"/>
                <a:ext cx="127706" cy="143815"/>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1" name="墨迹 120"/>
              <p14:cNvContentPartPr/>
              <p14:nvPr/>
            </p14:nvContentPartPr>
            <p14:xfrm>
              <a:off x="8074377" y="3861149"/>
              <a:ext cx="19756" cy="191048"/>
            </p14:xfrm>
          </p:contentPart>
        </mc:Choice>
        <mc:Fallback xmlns="">
          <p:pic>
            <p:nvPicPr>
              <p:cNvPr id="121" name="墨迹 120"/>
            </p:nvPicPr>
            <p:blipFill>
              <a:blip r:embed="rId238"/>
            </p:blipFill>
            <p:spPr>
              <a:xfrm>
                <a:off x="8074377" y="3861149"/>
                <a:ext cx="19756" cy="191048"/>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2" name="墨迹 121"/>
              <p14:cNvContentPartPr/>
              <p14:nvPr/>
            </p14:nvContentPartPr>
            <p14:xfrm>
              <a:off x="8178800" y="3842820"/>
              <a:ext cx="22577" cy="141700"/>
            </p14:xfrm>
          </p:contentPart>
        </mc:Choice>
        <mc:Fallback xmlns="">
          <p:pic>
            <p:nvPicPr>
              <p:cNvPr id="122" name="墨迹 121"/>
            </p:nvPicPr>
            <p:blipFill>
              <a:blip r:embed="rId240"/>
            </p:blipFill>
            <p:spPr>
              <a:xfrm>
                <a:off x="8178800" y="3842820"/>
                <a:ext cx="22577" cy="141700"/>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3" name="墨迹 122"/>
              <p14:cNvContentPartPr/>
              <p14:nvPr/>
            </p14:nvContentPartPr>
            <p14:xfrm>
              <a:off x="8184444" y="3894283"/>
              <a:ext cx="93133" cy="36659"/>
            </p14:xfrm>
          </p:contentPart>
        </mc:Choice>
        <mc:Fallback xmlns="">
          <p:pic>
            <p:nvPicPr>
              <p:cNvPr id="123" name="墨迹 122"/>
            </p:nvPicPr>
            <p:blipFill>
              <a:blip r:embed="rId242"/>
            </p:blipFill>
            <p:spPr>
              <a:xfrm>
                <a:off x="8184444" y="3894283"/>
                <a:ext cx="93133" cy="36659"/>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4" name="墨迹 123"/>
              <p14:cNvContentPartPr/>
              <p14:nvPr/>
            </p14:nvContentPartPr>
            <p14:xfrm>
              <a:off x="8266288" y="3771265"/>
              <a:ext cx="14112" cy="326051"/>
            </p14:xfrm>
          </p:contentPart>
        </mc:Choice>
        <mc:Fallback xmlns="">
          <p:pic>
            <p:nvPicPr>
              <p:cNvPr id="124" name="墨迹 123"/>
            </p:nvPicPr>
            <p:blipFill>
              <a:blip r:embed="rId244"/>
            </p:blipFill>
            <p:spPr>
              <a:xfrm>
                <a:off x="8266288" y="3771265"/>
                <a:ext cx="14112" cy="326051"/>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5" name="墨迹 124"/>
              <p14:cNvContentPartPr/>
              <p14:nvPr/>
            </p14:nvContentPartPr>
            <p14:xfrm>
              <a:off x="8280400" y="3876659"/>
              <a:ext cx="321733" cy="143110"/>
            </p14:xfrm>
          </p:contentPart>
        </mc:Choice>
        <mc:Fallback xmlns="">
          <p:pic>
            <p:nvPicPr>
              <p:cNvPr id="125" name="墨迹 124"/>
            </p:nvPicPr>
            <p:blipFill>
              <a:blip r:embed="rId246"/>
            </p:blipFill>
            <p:spPr>
              <a:xfrm>
                <a:off x="8280400" y="3876659"/>
                <a:ext cx="321733" cy="143110"/>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6" name="墨迹 125"/>
              <p14:cNvContentPartPr/>
              <p14:nvPr/>
            </p14:nvContentPartPr>
            <p14:xfrm>
              <a:off x="7223477" y="5420026"/>
              <a:ext cx="89606" cy="216956"/>
            </p14:xfrm>
          </p:contentPart>
        </mc:Choice>
        <mc:Fallback xmlns="">
          <p:pic>
            <p:nvPicPr>
              <p:cNvPr id="126" name="墨迹 125"/>
            </p:nvPicPr>
            <p:blipFill>
              <a:blip r:embed="rId248"/>
            </p:blipFill>
            <p:spPr>
              <a:xfrm>
                <a:off x="7223477" y="5420026"/>
                <a:ext cx="89606" cy="216956"/>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7" name="墨迹 126"/>
              <p14:cNvContentPartPr/>
              <p14:nvPr/>
            </p14:nvContentPartPr>
            <p14:xfrm>
              <a:off x="7315200" y="5402930"/>
              <a:ext cx="180622" cy="217486"/>
            </p14:xfrm>
          </p:contentPart>
        </mc:Choice>
        <mc:Fallback xmlns="">
          <p:pic>
            <p:nvPicPr>
              <p:cNvPr id="127" name="墨迹 126"/>
            </p:nvPicPr>
            <p:blipFill>
              <a:blip r:embed="rId250"/>
            </p:blipFill>
            <p:spPr>
              <a:xfrm>
                <a:off x="7315200" y="5402930"/>
                <a:ext cx="180622" cy="217486"/>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28" name="墨迹 127"/>
              <p14:cNvContentPartPr/>
              <p14:nvPr/>
            </p14:nvContentPartPr>
            <p14:xfrm>
              <a:off x="7653866" y="5453689"/>
              <a:ext cx="22578" cy="45118"/>
            </p14:xfrm>
          </p:contentPart>
        </mc:Choice>
        <mc:Fallback xmlns="">
          <p:pic>
            <p:nvPicPr>
              <p:cNvPr id="128" name="墨迹 127"/>
            </p:nvPicPr>
            <p:blipFill>
              <a:blip r:embed="rId252"/>
            </p:blipFill>
            <p:spPr>
              <a:xfrm>
                <a:off x="7653866" y="5453689"/>
                <a:ext cx="22578" cy="45118"/>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29" name="墨迹 128"/>
              <p14:cNvContentPartPr/>
              <p14:nvPr/>
            </p14:nvContentPartPr>
            <p14:xfrm>
              <a:off x="7614355" y="5566485"/>
              <a:ext cx="39512" cy="36658"/>
            </p14:xfrm>
          </p:contentPart>
        </mc:Choice>
        <mc:Fallback xmlns="">
          <p:pic>
            <p:nvPicPr>
              <p:cNvPr id="129" name="墨迹 128"/>
            </p:nvPicPr>
            <p:blipFill>
              <a:blip r:embed="rId254"/>
            </p:blipFill>
            <p:spPr>
              <a:xfrm>
                <a:off x="7614355" y="5566485"/>
                <a:ext cx="39512" cy="36658"/>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0" name="墨迹 129"/>
              <p14:cNvContentPartPr/>
              <p14:nvPr/>
            </p14:nvContentPartPr>
            <p14:xfrm>
              <a:off x="8606013" y="5386011"/>
              <a:ext cx="127529" cy="56398"/>
            </p14:xfrm>
          </p:contentPart>
        </mc:Choice>
        <mc:Fallback xmlns="">
          <p:pic>
            <p:nvPicPr>
              <p:cNvPr id="130" name="墨迹 129"/>
            </p:nvPicPr>
            <p:blipFill>
              <a:blip r:embed="rId256"/>
            </p:blipFill>
            <p:spPr>
              <a:xfrm>
                <a:off x="8606013" y="5386011"/>
                <a:ext cx="127529" cy="56398"/>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1" name="墨迹 130"/>
              <p14:cNvContentPartPr/>
              <p14:nvPr/>
            </p14:nvContentPartPr>
            <p14:xfrm>
              <a:off x="8573911" y="5442409"/>
              <a:ext cx="279400" cy="205853"/>
            </p14:xfrm>
          </p:contentPart>
        </mc:Choice>
        <mc:Fallback xmlns="">
          <p:pic>
            <p:nvPicPr>
              <p:cNvPr id="131" name="墨迹 130"/>
            </p:nvPicPr>
            <p:blipFill>
              <a:blip r:embed="rId258"/>
            </p:blipFill>
            <p:spPr>
              <a:xfrm>
                <a:off x="8573911" y="5442409"/>
                <a:ext cx="279400" cy="205853"/>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2" name="墨迹 131"/>
              <p14:cNvContentPartPr/>
              <p14:nvPr/>
            </p14:nvContentPartPr>
            <p14:xfrm>
              <a:off x="8901288" y="5438708"/>
              <a:ext cx="112889" cy="164435"/>
            </p14:xfrm>
          </p:contentPart>
        </mc:Choice>
        <mc:Fallback xmlns="">
          <p:pic>
            <p:nvPicPr>
              <p:cNvPr id="132" name="墨迹 131"/>
            </p:nvPicPr>
            <p:blipFill>
              <a:blip r:embed="rId260"/>
            </p:blipFill>
            <p:spPr>
              <a:xfrm>
                <a:off x="8901288" y="5438708"/>
                <a:ext cx="112889" cy="164435"/>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3" name="墨迹 132"/>
              <p14:cNvContentPartPr/>
              <p14:nvPr/>
            </p14:nvContentPartPr>
            <p14:xfrm>
              <a:off x="9015588" y="5481888"/>
              <a:ext cx="131234" cy="112796"/>
            </p14:xfrm>
          </p:contentPart>
        </mc:Choice>
        <mc:Fallback xmlns="">
          <p:pic>
            <p:nvPicPr>
              <p:cNvPr id="133" name="墨迹 132"/>
            </p:nvPicPr>
            <p:blipFill>
              <a:blip r:embed="rId262"/>
            </p:blipFill>
            <p:spPr>
              <a:xfrm>
                <a:off x="9015588" y="5481888"/>
                <a:ext cx="131234" cy="112796"/>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4" name="墨迹 133"/>
              <p14:cNvContentPartPr/>
              <p14:nvPr/>
            </p14:nvContentPartPr>
            <p14:xfrm>
              <a:off x="9053688" y="5489466"/>
              <a:ext cx="107244" cy="172895"/>
            </p14:xfrm>
          </p:contentPart>
        </mc:Choice>
        <mc:Fallback xmlns="">
          <p:pic>
            <p:nvPicPr>
              <p:cNvPr id="134" name="墨迹 133"/>
            </p:nvPicPr>
            <p:blipFill>
              <a:blip r:embed="rId264"/>
            </p:blipFill>
            <p:spPr>
              <a:xfrm>
                <a:off x="9053688" y="5489466"/>
                <a:ext cx="107244" cy="172895"/>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5" name="墨迹 134"/>
              <p14:cNvContentPartPr/>
              <p14:nvPr/>
            </p14:nvContentPartPr>
            <p14:xfrm>
              <a:off x="9431866" y="5481888"/>
              <a:ext cx="349956" cy="56397"/>
            </p14:xfrm>
          </p:contentPart>
        </mc:Choice>
        <mc:Fallback xmlns="">
          <p:pic>
            <p:nvPicPr>
              <p:cNvPr id="135" name="墨迹 134"/>
            </p:nvPicPr>
            <p:blipFill>
              <a:blip r:embed="rId266"/>
            </p:blipFill>
            <p:spPr>
              <a:xfrm>
                <a:off x="9431866" y="5481888"/>
                <a:ext cx="349956" cy="56397"/>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6" name="墨迹 135"/>
              <p14:cNvContentPartPr/>
              <p14:nvPr/>
            </p14:nvContentPartPr>
            <p14:xfrm>
              <a:off x="10028061" y="5316747"/>
              <a:ext cx="690739" cy="225769"/>
            </p14:xfrm>
          </p:contentPart>
        </mc:Choice>
        <mc:Fallback xmlns="">
          <p:pic>
            <p:nvPicPr>
              <p:cNvPr id="136" name="墨迹 135"/>
            </p:nvPicPr>
            <p:blipFill>
              <a:blip r:embed="rId268"/>
            </p:blipFill>
            <p:spPr>
              <a:xfrm>
                <a:off x="10028061" y="5316747"/>
                <a:ext cx="690739" cy="225769"/>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7" name="墨迹 136"/>
              <p14:cNvContentPartPr/>
              <p14:nvPr/>
            </p14:nvContentPartPr>
            <p14:xfrm>
              <a:off x="8534400" y="5949991"/>
              <a:ext cx="84666" cy="105041"/>
            </p14:xfrm>
          </p:contentPart>
        </mc:Choice>
        <mc:Fallback xmlns="">
          <p:pic>
            <p:nvPicPr>
              <p:cNvPr id="137" name="墨迹 136"/>
            </p:nvPicPr>
            <p:blipFill>
              <a:blip r:embed="rId270"/>
            </p:blipFill>
            <p:spPr>
              <a:xfrm>
                <a:off x="8534400" y="5949991"/>
                <a:ext cx="84666" cy="105041"/>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38" name="墨迹 137"/>
              <p14:cNvContentPartPr/>
              <p14:nvPr/>
            </p14:nvContentPartPr>
            <p14:xfrm>
              <a:off x="8681155" y="5992290"/>
              <a:ext cx="50800" cy="45118"/>
            </p14:xfrm>
          </p:contentPart>
        </mc:Choice>
        <mc:Fallback xmlns="">
          <p:pic>
            <p:nvPicPr>
              <p:cNvPr id="138" name="墨迹 137"/>
            </p:nvPicPr>
            <p:blipFill>
              <a:blip r:embed="rId272"/>
            </p:blipFill>
            <p:spPr>
              <a:xfrm>
                <a:off x="8681155" y="5992290"/>
                <a:ext cx="50800" cy="45118"/>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39" name="墨迹 138"/>
              <p14:cNvContentPartPr/>
              <p14:nvPr/>
            </p14:nvContentPartPr>
            <p14:xfrm>
              <a:off x="8799688" y="5957570"/>
              <a:ext cx="71438" cy="84773"/>
            </p14:xfrm>
          </p:contentPart>
        </mc:Choice>
        <mc:Fallback xmlns="">
          <p:pic>
            <p:nvPicPr>
              <p:cNvPr id="139" name="墨迹 138"/>
            </p:nvPicPr>
            <p:blipFill>
              <a:blip r:embed="rId274"/>
            </p:blipFill>
            <p:spPr>
              <a:xfrm>
                <a:off x="8799688" y="5957570"/>
                <a:ext cx="71438" cy="84773"/>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0" name="墨迹 139"/>
              <p14:cNvContentPartPr/>
              <p14:nvPr/>
            </p14:nvContentPartPr>
            <p14:xfrm>
              <a:off x="8895644" y="5876674"/>
              <a:ext cx="105304" cy="437085"/>
            </p14:xfrm>
          </p:contentPart>
        </mc:Choice>
        <mc:Fallback xmlns="">
          <p:pic>
            <p:nvPicPr>
              <p:cNvPr id="140" name="墨迹 139"/>
            </p:nvPicPr>
            <p:blipFill>
              <a:blip r:embed="rId276"/>
            </p:blipFill>
            <p:spPr>
              <a:xfrm>
                <a:off x="8895644" y="5876674"/>
                <a:ext cx="105304" cy="437085"/>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1" name="墨迹 140"/>
              <p14:cNvContentPartPr/>
              <p14:nvPr/>
            </p14:nvContentPartPr>
            <p14:xfrm>
              <a:off x="9993488" y="5856934"/>
              <a:ext cx="108656" cy="217133"/>
            </p14:xfrm>
          </p:contentPart>
        </mc:Choice>
        <mc:Fallback xmlns="">
          <p:pic>
            <p:nvPicPr>
              <p:cNvPr id="141" name="墨迹 140"/>
            </p:nvPicPr>
            <p:blipFill>
              <a:blip r:embed="rId278"/>
            </p:blipFill>
            <p:spPr>
              <a:xfrm>
                <a:off x="9993488" y="5856934"/>
                <a:ext cx="108656" cy="217133"/>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2" name="墨迹 141"/>
              <p14:cNvContentPartPr/>
              <p14:nvPr/>
            </p14:nvContentPartPr>
            <p14:xfrm>
              <a:off x="10097911" y="5904873"/>
              <a:ext cx="95956" cy="5640"/>
            </p14:xfrm>
          </p:contentPart>
        </mc:Choice>
        <mc:Fallback xmlns="">
          <p:pic>
            <p:nvPicPr>
              <p:cNvPr id="142" name="墨迹 141"/>
            </p:nvPicPr>
            <p:blipFill>
              <a:blip r:embed="rId280"/>
            </p:blipFill>
            <p:spPr>
              <a:xfrm>
                <a:off x="10097911" y="5904873"/>
                <a:ext cx="95956" cy="5640"/>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3" name="墨迹 142"/>
              <p14:cNvContentPartPr/>
              <p14:nvPr/>
            </p14:nvContentPartPr>
            <p14:xfrm>
              <a:off x="10188222" y="5989470"/>
              <a:ext cx="79022" cy="28199"/>
            </p14:xfrm>
          </p:contentPart>
        </mc:Choice>
        <mc:Fallback xmlns="">
          <p:pic>
            <p:nvPicPr>
              <p:cNvPr id="143" name="墨迹 142"/>
            </p:nvPicPr>
            <p:blipFill>
              <a:blip r:embed="rId282"/>
            </p:blipFill>
            <p:spPr>
              <a:xfrm>
                <a:off x="10188222" y="5989470"/>
                <a:ext cx="79022" cy="28199"/>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4" name="墨迹 143"/>
              <p14:cNvContentPartPr/>
              <p14:nvPr/>
            </p14:nvContentPartPr>
            <p14:xfrm>
              <a:off x="10325628" y="5841072"/>
              <a:ext cx="43216" cy="170957"/>
            </p14:xfrm>
          </p:contentPart>
        </mc:Choice>
        <mc:Fallback xmlns="">
          <p:pic>
            <p:nvPicPr>
              <p:cNvPr id="144" name="墨迹 143"/>
            </p:nvPicPr>
            <p:blipFill>
              <a:blip r:embed="rId284"/>
            </p:blipFill>
            <p:spPr>
              <a:xfrm>
                <a:off x="10325628" y="5841072"/>
                <a:ext cx="43216" cy="170957"/>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5" name="墨迹 144"/>
              <p14:cNvContentPartPr/>
              <p14:nvPr/>
            </p14:nvContentPartPr>
            <p14:xfrm>
              <a:off x="10436577" y="5887953"/>
              <a:ext cx="105127" cy="112797"/>
            </p14:xfrm>
          </p:contentPart>
        </mc:Choice>
        <mc:Fallback xmlns="">
          <p:pic>
            <p:nvPicPr>
              <p:cNvPr id="145" name="墨迹 144"/>
            </p:nvPicPr>
            <p:blipFill>
              <a:blip r:embed="rId286"/>
            </p:blipFill>
            <p:spPr>
              <a:xfrm>
                <a:off x="10436577" y="5887953"/>
                <a:ext cx="105127" cy="112797"/>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6" name="墨迹 145"/>
              <p14:cNvContentPartPr/>
              <p14:nvPr/>
            </p14:nvContentPartPr>
            <p14:xfrm>
              <a:off x="10628488" y="5848475"/>
              <a:ext cx="180623" cy="16919"/>
            </p14:xfrm>
          </p:contentPart>
        </mc:Choice>
        <mc:Fallback xmlns="">
          <p:pic>
            <p:nvPicPr>
              <p:cNvPr id="146" name="墨迹 145"/>
            </p:nvPicPr>
            <p:blipFill>
              <a:blip r:embed="rId288"/>
            </p:blipFill>
            <p:spPr>
              <a:xfrm>
                <a:off x="10628488" y="5848475"/>
                <a:ext cx="180623" cy="16919"/>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7" name="墨迹 146"/>
              <p14:cNvContentPartPr/>
              <p14:nvPr/>
            </p14:nvContentPartPr>
            <p14:xfrm>
              <a:off x="10859911" y="5737089"/>
              <a:ext cx="149577" cy="150864"/>
            </p14:xfrm>
          </p:contentPart>
        </mc:Choice>
        <mc:Fallback xmlns="">
          <p:pic>
            <p:nvPicPr>
              <p:cNvPr id="147" name="墨迹 146"/>
            </p:nvPicPr>
            <p:blipFill>
              <a:blip r:embed="rId290"/>
            </p:blipFill>
            <p:spPr>
              <a:xfrm>
                <a:off x="10859911" y="5737089"/>
                <a:ext cx="149577" cy="150864"/>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48" name="墨迹 147"/>
              <p14:cNvContentPartPr/>
              <p14:nvPr/>
            </p14:nvContentPartPr>
            <p14:xfrm>
              <a:off x="10851444" y="5780797"/>
              <a:ext cx="155223" cy="214313"/>
            </p14:xfrm>
          </p:contentPart>
        </mc:Choice>
        <mc:Fallback xmlns="">
          <p:pic>
            <p:nvPicPr>
              <p:cNvPr id="148" name="墨迹 147"/>
            </p:nvPicPr>
            <p:blipFill>
              <a:blip r:embed="rId292"/>
            </p:blipFill>
            <p:spPr>
              <a:xfrm>
                <a:off x="10851444" y="5780797"/>
                <a:ext cx="155223" cy="214313"/>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49" name="墨迹 148"/>
              <p14:cNvContentPartPr/>
              <p14:nvPr/>
            </p14:nvContentPartPr>
            <p14:xfrm>
              <a:off x="10938932" y="5953516"/>
              <a:ext cx="53623" cy="41594"/>
            </p14:xfrm>
          </p:contentPart>
        </mc:Choice>
        <mc:Fallback xmlns="">
          <p:pic>
            <p:nvPicPr>
              <p:cNvPr id="149" name="墨迹 148"/>
            </p:nvPicPr>
            <p:blipFill>
              <a:blip r:embed="rId294"/>
            </p:blipFill>
            <p:spPr>
              <a:xfrm>
                <a:off x="10938932" y="5953516"/>
                <a:ext cx="53623" cy="41594"/>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0" name="墨迹 149"/>
              <p14:cNvContentPartPr/>
              <p14:nvPr/>
            </p14:nvContentPartPr>
            <p14:xfrm>
              <a:off x="11017955" y="5752598"/>
              <a:ext cx="120650" cy="197394"/>
            </p14:xfrm>
          </p:contentPart>
        </mc:Choice>
        <mc:Fallback xmlns="">
          <p:pic>
            <p:nvPicPr>
              <p:cNvPr id="150" name="墨迹 149"/>
            </p:nvPicPr>
            <p:blipFill>
              <a:blip r:embed="rId296"/>
            </p:blipFill>
            <p:spPr>
              <a:xfrm>
                <a:off x="11017955" y="5752598"/>
                <a:ext cx="120650" cy="197394"/>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1" name="墨迹 150"/>
              <p14:cNvContentPartPr/>
              <p14:nvPr/>
            </p14:nvContentPartPr>
            <p14:xfrm>
              <a:off x="11108267" y="5786437"/>
              <a:ext cx="112888" cy="16919"/>
            </p14:xfrm>
          </p:contentPart>
        </mc:Choice>
        <mc:Fallback xmlns="">
          <p:pic>
            <p:nvPicPr>
              <p:cNvPr id="151" name="墨迹 150"/>
            </p:nvPicPr>
            <p:blipFill>
              <a:blip r:embed="rId298"/>
            </p:blipFill>
            <p:spPr>
              <a:xfrm>
                <a:off x="11108267" y="5786437"/>
                <a:ext cx="112888" cy="16919"/>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2" name="墨迹 151"/>
              <p14:cNvContentPartPr/>
              <p14:nvPr/>
            </p14:nvContentPartPr>
            <p14:xfrm>
              <a:off x="11130844" y="5633105"/>
              <a:ext cx="259644" cy="283047"/>
            </p14:xfrm>
          </p:contentPart>
        </mc:Choice>
        <mc:Fallback xmlns="">
          <p:pic>
            <p:nvPicPr>
              <p:cNvPr id="152" name="墨迹 151"/>
            </p:nvPicPr>
            <p:blipFill>
              <a:blip r:embed="rId300"/>
            </p:blipFill>
            <p:spPr>
              <a:xfrm>
                <a:off x="11130844" y="5633105"/>
                <a:ext cx="259644" cy="283047"/>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3" name="墨迹 152"/>
              <p14:cNvContentPartPr/>
              <p14:nvPr/>
            </p14:nvContentPartPr>
            <p14:xfrm>
              <a:off x="9807222" y="6058557"/>
              <a:ext cx="1442155" cy="77548"/>
            </p14:xfrm>
          </p:contentPart>
        </mc:Choice>
        <mc:Fallback xmlns="">
          <p:pic>
            <p:nvPicPr>
              <p:cNvPr id="153" name="墨迹 152"/>
            </p:nvPicPr>
            <p:blipFill>
              <a:blip r:embed="rId302"/>
            </p:blipFill>
            <p:spPr>
              <a:xfrm>
                <a:off x="9807222" y="6058557"/>
                <a:ext cx="1442155" cy="77548"/>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4" name="墨迹 153"/>
              <p14:cNvContentPartPr/>
              <p14:nvPr/>
            </p14:nvContentPartPr>
            <p14:xfrm>
              <a:off x="10588977" y="6140335"/>
              <a:ext cx="33867" cy="184704"/>
            </p14:xfrm>
          </p:contentPart>
        </mc:Choice>
        <mc:Fallback xmlns="">
          <p:pic>
            <p:nvPicPr>
              <p:cNvPr id="154" name="墨迹 153"/>
            </p:nvPicPr>
            <p:blipFill>
              <a:blip r:embed="rId304"/>
            </p:blipFill>
            <p:spPr>
              <a:xfrm>
                <a:off x="10588977" y="6140335"/>
                <a:ext cx="33867" cy="184704"/>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5" name="墨迹 154"/>
              <p14:cNvContentPartPr/>
              <p14:nvPr/>
            </p14:nvContentPartPr>
            <p14:xfrm>
              <a:off x="10735732" y="6141744"/>
              <a:ext cx="172156" cy="191754"/>
            </p14:xfrm>
          </p:contentPart>
        </mc:Choice>
        <mc:Fallback xmlns="">
          <p:pic>
            <p:nvPicPr>
              <p:cNvPr id="155" name="墨迹 154"/>
            </p:nvPicPr>
            <p:blipFill>
              <a:blip r:embed="rId306"/>
            </p:blipFill>
            <p:spPr>
              <a:xfrm>
                <a:off x="10735732" y="6141744"/>
                <a:ext cx="172156" cy="191754"/>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6" name="墨迹 155"/>
              <p14:cNvContentPartPr/>
              <p14:nvPr/>
            </p14:nvContentPartPr>
            <p14:xfrm>
              <a:off x="11328400" y="6034588"/>
              <a:ext cx="158750" cy="11279"/>
            </p14:xfrm>
          </p:contentPart>
        </mc:Choice>
        <mc:Fallback xmlns="">
          <p:pic>
            <p:nvPicPr>
              <p:cNvPr id="156" name="墨迹 155"/>
            </p:nvPicPr>
            <p:blipFill>
              <a:blip r:embed="rId308"/>
            </p:blipFill>
            <p:spPr>
              <a:xfrm>
                <a:off x="11328400" y="6034588"/>
                <a:ext cx="158750" cy="11279"/>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7" name="墨迹 156"/>
              <p14:cNvContentPartPr/>
              <p14:nvPr/>
            </p14:nvContentPartPr>
            <p14:xfrm>
              <a:off x="11355211" y="6093806"/>
              <a:ext cx="156633" cy="8460"/>
            </p14:xfrm>
          </p:contentPart>
        </mc:Choice>
        <mc:Fallback xmlns="">
          <p:pic>
            <p:nvPicPr>
              <p:cNvPr id="157" name="墨迹 156"/>
            </p:nvPicPr>
            <p:blipFill>
              <a:blip r:embed="rId310"/>
            </p:blipFill>
            <p:spPr>
              <a:xfrm>
                <a:off x="11355211" y="6093806"/>
                <a:ext cx="156633" cy="8460"/>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58" name="墨迹 157"/>
              <p14:cNvContentPartPr/>
              <p14:nvPr/>
            </p14:nvContentPartPr>
            <p14:xfrm>
              <a:off x="11540067" y="5972727"/>
              <a:ext cx="98777" cy="188757"/>
            </p14:xfrm>
          </p:contentPart>
        </mc:Choice>
        <mc:Fallback xmlns="">
          <p:pic>
            <p:nvPicPr>
              <p:cNvPr id="158" name="墨迹 157"/>
            </p:nvPicPr>
            <p:blipFill>
              <a:blip r:embed="rId312"/>
            </p:blipFill>
            <p:spPr>
              <a:xfrm>
                <a:off x="11540067" y="5972727"/>
                <a:ext cx="98777" cy="188757"/>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59" name="墨迹 158"/>
              <p14:cNvContentPartPr/>
              <p14:nvPr/>
            </p14:nvContentPartPr>
            <p14:xfrm>
              <a:off x="11684000" y="6007799"/>
              <a:ext cx="92427" cy="49348"/>
            </p14:xfrm>
          </p:contentPart>
        </mc:Choice>
        <mc:Fallback xmlns="">
          <p:pic>
            <p:nvPicPr>
              <p:cNvPr id="159" name="墨迹 158"/>
            </p:nvPicPr>
            <p:blipFill>
              <a:blip r:embed="rId314"/>
            </p:blipFill>
            <p:spPr>
              <a:xfrm>
                <a:off x="11684000" y="6007799"/>
                <a:ext cx="92427" cy="49348"/>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0" name="墨迹 159"/>
              <p14:cNvContentPartPr/>
              <p14:nvPr/>
            </p14:nvContentPartPr>
            <p14:xfrm>
              <a:off x="11699169" y="6079707"/>
              <a:ext cx="89252" cy="39478"/>
            </p14:xfrm>
          </p:contentPart>
        </mc:Choice>
        <mc:Fallback xmlns="">
          <p:pic>
            <p:nvPicPr>
              <p:cNvPr id="160" name="墨迹 159"/>
            </p:nvPicPr>
            <p:blipFill>
              <a:blip r:embed="rId316"/>
            </p:blipFill>
            <p:spPr>
              <a:xfrm>
                <a:off x="11699169" y="6079707"/>
                <a:ext cx="89252" cy="39478"/>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1" name="墨迹 160"/>
              <p14:cNvContentPartPr/>
              <p14:nvPr/>
            </p14:nvContentPartPr>
            <p14:xfrm>
              <a:off x="11796888" y="5952811"/>
              <a:ext cx="135467" cy="448365"/>
            </p14:xfrm>
          </p:contentPart>
        </mc:Choice>
        <mc:Fallback xmlns="">
          <p:pic>
            <p:nvPicPr>
              <p:cNvPr id="161" name="墨迹 160"/>
            </p:nvPicPr>
            <p:blipFill>
              <a:blip r:embed="rId318"/>
            </p:blipFill>
            <p:spPr>
              <a:xfrm>
                <a:off x="11796888" y="5952811"/>
                <a:ext cx="135467" cy="448365"/>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2" name="墨迹 161"/>
              <p14:cNvContentPartPr/>
              <p14:nvPr/>
            </p14:nvContentPartPr>
            <p14:xfrm>
              <a:off x="5858933" y="3319023"/>
              <a:ext cx="45156" cy="19740"/>
            </p14:xfrm>
          </p:contentPart>
        </mc:Choice>
        <mc:Fallback xmlns="">
          <p:pic>
            <p:nvPicPr>
              <p:cNvPr id="162" name="墨迹 161"/>
            </p:nvPicPr>
            <p:blipFill>
              <a:blip r:embed="rId320"/>
            </p:blipFill>
            <p:spPr>
              <a:xfrm>
                <a:off x="5858933" y="3319023"/>
                <a:ext cx="45156" cy="19740"/>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3" name="墨迹 162"/>
              <p14:cNvContentPartPr/>
              <p14:nvPr/>
            </p14:nvContentPartPr>
            <p14:xfrm>
              <a:off x="3513666" y="2980635"/>
              <a:ext cx="423334" cy="25379"/>
            </p14:xfrm>
          </p:contentPart>
        </mc:Choice>
        <mc:Fallback xmlns="">
          <p:pic>
            <p:nvPicPr>
              <p:cNvPr id="163" name="墨迹 162"/>
            </p:nvPicPr>
            <p:blipFill>
              <a:blip r:embed="rId322"/>
            </p:blipFill>
            <p:spPr>
              <a:xfrm>
                <a:off x="3513666" y="2980635"/>
                <a:ext cx="423334" cy="25379"/>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4" name="墨迹 163"/>
              <p14:cNvContentPartPr/>
              <p14:nvPr/>
            </p14:nvContentPartPr>
            <p14:xfrm>
              <a:off x="3903838" y="2724024"/>
              <a:ext cx="95956" cy="31019"/>
            </p14:xfrm>
          </p:contentPart>
        </mc:Choice>
        <mc:Fallback xmlns="">
          <p:pic>
            <p:nvPicPr>
              <p:cNvPr id="164" name="墨迹 163"/>
            </p:nvPicPr>
            <p:blipFill>
              <a:blip r:embed="rId324"/>
            </p:blipFill>
            <p:spPr>
              <a:xfrm>
                <a:off x="3903838" y="2724024"/>
                <a:ext cx="95956" cy="31019"/>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5" name="墨迹 164"/>
              <p14:cNvContentPartPr/>
              <p14:nvPr/>
            </p14:nvContentPartPr>
            <p14:xfrm>
              <a:off x="3905955" y="2769143"/>
              <a:ext cx="16933" cy="169194"/>
            </p14:xfrm>
          </p:contentPart>
        </mc:Choice>
        <mc:Fallback xmlns="">
          <p:pic>
            <p:nvPicPr>
              <p:cNvPr id="165" name="墨迹 164"/>
            </p:nvPicPr>
            <p:blipFill>
              <a:blip r:embed="rId326"/>
            </p:blipFill>
            <p:spPr>
              <a:xfrm>
                <a:off x="3905955" y="2769143"/>
                <a:ext cx="16933" cy="169194"/>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6" name="墨迹 165"/>
              <p14:cNvContentPartPr/>
              <p14:nvPr/>
            </p14:nvContentPartPr>
            <p14:xfrm>
              <a:off x="3917244" y="2748522"/>
              <a:ext cx="169333" cy="240573"/>
            </p14:xfrm>
          </p:contentPart>
        </mc:Choice>
        <mc:Fallback xmlns="">
          <p:pic>
            <p:nvPicPr>
              <p:cNvPr id="166" name="墨迹 165"/>
            </p:nvPicPr>
            <p:blipFill>
              <a:blip r:embed="rId328"/>
            </p:blipFill>
            <p:spPr>
              <a:xfrm>
                <a:off x="3917244" y="2748522"/>
                <a:ext cx="169333" cy="240573"/>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7" name="墨迹 166"/>
              <p14:cNvContentPartPr/>
              <p14:nvPr/>
            </p14:nvContentPartPr>
            <p14:xfrm>
              <a:off x="4154311" y="2726139"/>
              <a:ext cx="79022" cy="170604"/>
            </p14:xfrm>
          </p:contentPart>
        </mc:Choice>
        <mc:Fallback xmlns="">
          <p:pic>
            <p:nvPicPr>
              <p:cNvPr id="167" name="墨迹 166"/>
            </p:nvPicPr>
            <p:blipFill>
              <a:blip r:embed="rId330"/>
            </p:blipFill>
            <p:spPr>
              <a:xfrm>
                <a:off x="4154311" y="2726139"/>
                <a:ext cx="79022" cy="170604"/>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68" name="墨迹 167"/>
              <p14:cNvContentPartPr/>
              <p14:nvPr/>
            </p14:nvContentPartPr>
            <p14:xfrm>
              <a:off x="4255911" y="2729664"/>
              <a:ext cx="8466" cy="8460"/>
            </p14:xfrm>
          </p:contentPart>
        </mc:Choice>
        <mc:Fallback xmlns="">
          <p:pic>
            <p:nvPicPr>
              <p:cNvPr id="168" name="墨迹 167"/>
            </p:nvPicPr>
            <p:blipFill>
              <a:blip r:embed="rId332"/>
            </p:blipFill>
            <p:spPr>
              <a:xfrm>
                <a:off x="4255911" y="2729664"/>
                <a:ext cx="8466" cy="8460"/>
              </a:xfrm>
              <a:prstGeom prst="rect"/>
            </p:spPr>
          </p:pic>
        </mc:Fallback>
      </mc:AlternateContent>
      <mc:AlternateContent xmlns:mc="http://schemas.openxmlformats.org/markup-compatibility/2006" xmlns:p14="http://schemas.microsoft.com/office/powerpoint/2010/main">
        <mc:Choice Requires="p14">
          <p:contentPart p14:bwMode="auto" r:id="rId333">
            <p14:nvContentPartPr>
              <p14:cNvPr id="169" name="墨迹 168"/>
              <p14:cNvContentPartPr/>
              <p14:nvPr/>
            </p14:nvContentPartPr>
            <p14:xfrm>
              <a:off x="4007555" y="2725434"/>
              <a:ext cx="122767" cy="207263"/>
            </p14:xfrm>
          </p:contentPart>
        </mc:Choice>
        <mc:Fallback xmlns="">
          <p:pic>
            <p:nvPicPr>
              <p:cNvPr id="169" name="墨迹 168"/>
            </p:nvPicPr>
            <p:blipFill>
              <a:blip r:embed="rId334"/>
            </p:blipFill>
            <p:spPr>
              <a:xfrm>
                <a:off x="4007555" y="2725434"/>
                <a:ext cx="122767" cy="207263"/>
              </a:xfrm>
              <a:prstGeom prst="rect"/>
            </p:spPr>
          </p:pic>
        </mc:Fallback>
      </mc:AlternateContent>
      <mc:AlternateContent xmlns:mc="http://schemas.openxmlformats.org/markup-compatibility/2006" xmlns:p14="http://schemas.microsoft.com/office/powerpoint/2010/main">
        <mc:Choice Requires="p14">
          <p:contentPart p14:bwMode="auto" r:id="rId335">
            <p14:nvContentPartPr>
              <p14:cNvPr id="170" name="墨迹 169"/>
              <p14:cNvContentPartPr/>
              <p14:nvPr/>
            </p14:nvContentPartPr>
            <p14:xfrm>
              <a:off x="4135966" y="2678906"/>
              <a:ext cx="108656" cy="324641"/>
            </p14:xfrm>
          </p:contentPart>
        </mc:Choice>
        <mc:Fallback xmlns="">
          <p:pic>
            <p:nvPicPr>
              <p:cNvPr id="170" name="墨迹 169"/>
            </p:nvPicPr>
            <p:blipFill>
              <a:blip r:embed="rId336"/>
            </p:blipFill>
            <p:spPr>
              <a:xfrm>
                <a:off x="4135966" y="2678906"/>
                <a:ext cx="108656" cy="324641"/>
              </a:xfrm>
              <a:prstGeom prst="rect"/>
            </p:spPr>
          </p:pic>
        </mc:Fallback>
      </mc:AlternateContent>
      <mc:AlternateContent xmlns:mc="http://schemas.openxmlformats.org/markup-compatibility/2006" xmlns:p14="http://schemas.microsoft.com/office/powerpoint/2010/main">
        <mc:Choice Requires="p14">
          <p:contentPart p14:bwMode="auto" r:id="rId337">
            <p14:nvContentPartPr>
              <p14:cNvPr id="171" name="墨迹 170"/>
              <p14:cNvContentPartPr/>
              <p14:nvPr/>
            </p14:nvContentPartPr>
            <p14:xfrm>
              <a:off x="4278488" y="2695825"/>
              <a:ext cx="88900" cy="198627"/>
            </p14:xfrm>
          </p:contentPart>
        </mc:Choice>
        <mc:Fallback xmlns="">
          <p:pic>
            <p:nvPicPr>
              <p:cNvPr id="171" name="墨迹 170"/>
            </p:nvPicPr>
            <p:blipFill>
              <a:blip r:embed="rId338"/>
            </p:blipFill>
            <p:spPr>
              <a:xfrm>
                <a:off x="4278488" y="2695825"/>
                <a:ext cx="88900" cy="198627"/>
              </a:xfrm>
              <a:prstGeom prst="rect"/>
            </p:spPr>
          </p:pic>
        </mc:Fallback>
      </mc:AlternateContent>
      <mc:AlternateContent xmlns:mc="http://schemas.openxmlformats.org/markup-compatibility/2006" xmlns:p14="http://schemas.microsoft.com/office/powerpoint/2010/main">
        <mc:Choice Requires="p14">
          <p:contentPart p14:bwMode="auto" r:id="rId339">
            <p14:nvContentPartPr>
              <p14:cNvPr id="172" name="墨迹 171"/>
              <p14:cNvContentPartPr/>
              <p14:nvPr/>
            </p14:nvContentPartPr>
            <p14:xfrm>
              <a:off x="4391377" y="2724024"/>
              <a:ext cx="98778" cy="127777"/>
            </p14:xfrm>
          </p:contentPart>
        </mc:Choice>
        <mc:Fallback xmlns="">
          <p:pic>
            <p:nvPicPr>
              <p:cNvPr id="172" name="墨迹 171"/>
            </p:nvPicPr>
            <p:blipFill>
              <a:blip r:embed="rId340"/>
            </p:blipFill>
            <p:spPr>
              <a:xfrm>
                <a:off x="4391377" y="2724024"/>
                <a:ext cx="98778" cy="127777"/>
              </a:xfrm>
              <a:prstGeom prst="rect"/>
            </p:spPr>
          </p:pic>
        </mc:Fallback>
      </mc:AlternateContent>
      <mc:AlternateContent xmlns:mc="http://schemas.openxmlformats.org/markup-compatibility/2006" xmlns:p14="http://schemas.microsoft.com/office/powerpoint/2010/main">
        <mc:Choice Requires="p14">
          <p:contentPart p14:bwMode="auto" r:id="rId341">
            <p14:nvContentPartPr>
              <p14:cNvPr id="173" name="墨迹 172"/>
              <p14:cNvContentPartPr/>
              <p14:nvPr/>
            </p14:nvContentPartPr>
            <p14:xfrm>
              <a:off x="4399844" y="2729664"/>
              <a:ext cx="87489" cy="194573"/>
            </p14:xfrm>
          </p:contentPart>
        </mc:Choice>
        <mc:Fallback xmlns="">
          <p:pic>
            <p:nvPicPr>
              <p:cNvPr id="173" name="墨迹 172"/>
            </p:nvPicPr>
            <p:blipFill>
              <a:blip r:embed="rId342"/>
            </p:blipFill>
            <p:spPr>
              <a:xfrm>
                <a:off x="4399844" y="2729664"/>
                <a:ext cx="87489" cy="194573"/>
              </a:xfrm>
              <a:prstGeom prst="rect"/>
            </p:spPr>
          </p:pic>
        </mc:Fallback>
      </mc:AlternateContent>
      <mc:AlternateContent xmlns:mc="http://schemas.openxmlformats.org/markup-compatibility/2006" xmlns:p14="http://schemas.microsoft.com/office/powerpoint/2010/main">
        <mc:Choice Requires="p14">
          <p:contentPart p14:bwMode="auto" r:id="rId343">
            <p14:nvContentPartPr>
              <p14:cNvPr id="174" name="墨迹 173"/>
              <p14:cNvContentPartPr/>
              <p14:nvPr/>
            </p14:nvContentPartPr>
            <p14:xfrm>
              <a:off x="4566355" y="2724024"/>
              <a:ext cx="28222" cy="14100"/>
            </p14:xfrm>
          </p:contentPart>
        </mc:Choice>
        <mc:Fallback xmlns="">
          <p:pic>
            <p:nvPicPr>
              <p:cNvPr id="174" name="墨迹 173"/>
            </p:nvPicPr>
            <p:blipFill>
              <a:blip r:embed="rId344"/>
            </p:blipFill>
            <p:spPr>
              <a:xfrm>
                <a:off x="4566355" y="2724024"/>
                <a:ext cx="28222" cy="14100"/>
              </a:xfrm>
              <a:prstGeom prst="rect"/>
            </p:spPr>
          </p:pic>
        </mc:Fallback>
      </mc:AlternateContent>
      <mc:AlternateContent xmlns:mc="http://schemas.openxmlformats.org/markup-compatibility/2006" xmlns:p14="http://schemas.microsoft.com/office/powerpoint/2010/main">
        <mc:Choice Requires="p14">
          <p:contentPart p14:bwMode="auto" r:id="rId345">
            <p14:nvContentPartPr>
              <p14:cNvPr id="175" name="墨迹 174"/>
              <p14:cNvContentPartPr/>
              <p14:nvPr/>
            </p14:nvContentPartPr>
            <p14:xfrm>
              <a:off x="4748918" y="2620745"/>
              <a:ext cx="3704" cy="120199"/>
            </p14:xfrm>
          </p:contentPart>
        </mc:Choice>
        <mc:Fallback xmlns="">
          <p:pic>
            <p:nvPicPr>
              <p:cNvPr id="175" name="墨迹 174"/>
            </p:nvPicPr>
            <p:blipFill>
              <a:blip r:embed="rId346"/>
            </p:blipFill>
            <p:spPr>
              <a:xfrm>
                <a:off x="4748918" y="2620745"/>
                <a:ext cx="3704" cy="120199"/>
              </a:xfrm>
              <a:prstGeom prst="rect"/>
            </p:spPr>
          </p:pic>
        </mc:Fallback>
      </mc:AlternateContent>
      <mc:AlternateContent xmlns:mc="http://schemas.openxmlformats.org/markup-compatibility/2006" xmlns:p14="http://schemas.microsoft.com/office/powerpoint/2010/main">
        <mc:Choice Requires="p14">
          <p:contentPart p14:bwMode="auto" r:id="rId347">
            <p14:nvContentPartPr>
              <p14:cNvPr id="176" name="墨迹 175"/>
              <p14:cNvContentPartPr/>
              <p14:nvPr/>
            </p14:nvContentPartPr>
            <p14:xfrm>
              <a:off x="4752622" y="2653527"/>
              <a:ext cx="79022" cy="36658"/>
            </p14:xfrm>
          </p:contentPart>
        </mc:Choice>
        <mc:Fallback xmlns="">
          <p:pic>
            <p:nvPicPr>
              <p:cNvPr id="176" name="墨迹 175"/>
            </p:nvPicPr>
            <p:blipFill>
              <a:blip r:embed="rId348"/>
            </p:blipFill>
            <p:spPr>
              <a:xfrm>
                <a:off x="4752622" y="2653527"/>
                <a:ext cx="79022" cy="36658"/>
              </a:xfrm>
              <a:prstGeom prst="rect"/>
            </p:spPr>
          </p:pic>
        </mc:Fallback>
      </mc:AlternateContent>
      <mc:AlternateContent xmlns:mc="http://schemas.openxmlformats.org/markup-compatibility/2006" xmlns:p14="http://schemas.microsoft.com/office/powerpoint/2010/main">
        <mc:Choice Requires="p14">
          <p:contentPart p14:bwMode="auto" r:id="rId349">
            <p14:nvContentPartPr>
              <p14:cNvPr id="177" name="墨迹 176"/>
              <p14:cNvContentPartPr/>
              <p14:nvPr/>
            </p14:nvContentPartPr>
            <p14:xfrm>
              <a:off x="4831644" y="2541436"/>
              <a:ext cx="11289" cy="246212"/>
            </p14:xfrm>
          </p:contentPart>
        </mc:Choice>
        <mc:Fallback xmlns="">
          <p:pic>
            <p:nvPicPr>
              <p:cNvPr id="177" name="墨迹 176"/>
            </p:nvPicPr>
            <p:blipFill>
              <a:blip r:embed="rId350"/>
            </p:blipFill>
            <p:spPr>
              <a:xfrm>
                <a:off x="4831644" y="2541436"/>
                <a:ext cx="11289" cy="246212"/>
              </a:xfrm>
              <a:prstGeom prst="rect"/>
            </p:spPr>
          </p:pic>
        </mc:Fallback>
      </mc:AlternateContent>
      <mc:AlternateContent xmlns:mc="http://schemas.openxmlformats.org/markup-compatibility/2006" xmlns:p14="http://schemas.microsoft.com/office/powerpoint/2010/main">
        <mc:Choice Requires="p14">
          <p:contentPart p14:bwMode="auto" r:id="rId351">
            <p14:nvContentPartPr>
              <p14:cNvPr id="178" name="墨迹 177"/>
              <p14:cNvContentPartPr/>
              <p14:nvPr/>
            </p14:nvContentPartPr>
            <p14:xfrm>
              <a:off x="4859866" y="2583029"/>
              <a:ext cx="286456" cy="140995"/>
            </p14:xfrm>
          </p:contentPart>
        </mc:Choice>
        <mc:Fallback xmlns="">
          <p:pic>
            <p:nvPicPr>
              <p:cNvPr id="178" name="墨迹 177"/>
            </p:nvPicPr>
            <p:blipFill>
              <a:blip r:embed="rId352"/>
            </p:blipFill>
            <p:spPr>
              <a:xfrm>
                <a:off x="4859866" y="2583029"/>
                <a:ext cx="286456" cy="140995"/>
              </a:xfrm>
              <a:prstGeom prst="rect"/>
            </p:spPr>
          </p:pic>
        </mc:Fallback>
      </mc:AlternateContent>
      <mc:AlternateContent xmlns:mc="http://schemas.openxmlformats.org/markup-compatibility/2006" xmlns:p14="http://schemas.microsoft.com/office/powerpoint/2010/main">
        <mc:Choice Requires="p14">
          <p:contentPart p14:bwMode="auto" r:id="rId353">
            <p14:nvContentPartPr>
              <p14:cNvPr id="179" name="墨迹 178"/>
              <p14:cNvContentPartPr/>
              <p14:nvPr/>
            </p14:nvContentPartPr>
            <p14:xfrm>
              <a:off x="4972755" y="2949616"/>
              <a:ext cx="180622" cy="287278"/>
            </p14:xfrm>
          </p:contentPart>
        </mc:Choice>
        <mc:Fallback xmlns="">
          <p:pic>
            <p:nvPicPr>
              <p:cNvPr id="179" name="墨迹 178"/>
            </p:nvPicPr>
            <p:blipFill>
              <a:blip r:embed="rId354"/>
            </p:blipFill>
            <p:spPr>
              <a:xfrm>
                <a:off x="4972755" y="2949616"/>
                <a:ext cx="180622" cy="287278"/>
              </a:xfrm>
              <a:prstGeom prst="rect"/>
            </p:spPr>
          </p:pic>
        </mc:Fallback>
      </mc:AlternateContent>
      <mc:AlternateContent xmlns:mc="http://schemas.openxmlformats.org/markup-compatibility/2006" xmlns:p14="http://schemas.microsoft.com/office/powerpoint/2010/main">
        <mc:Choice Requires="p14">
          <p:contentPart p14:bwMode="auto" r:id="rId355">
            <p14:nvContentPartPr>
              <p14:cNvPr id="180" name="墨迹 179"/>
              <p14:cNvContentPartPr/>
              <p14:nvPr/>
            </p14:nvContentPartPr>
            <p14:xfrm>
              <a:off x="5183011" y="2967241"/>
              <a:ext cx="77611" cy="203738"/>
            </p14:xfrm>
          </p:contentPart>
        </mc:Choice>
        <mc:Fallback xmlns="">
          <p:pic>
            <p:nvPicPr>
              <p:cNvPr id="180" name="墨迹 179"/>
            </p:nvPicPr>
            <p:blipFill>
              <a:blip r:embed="rId356"/>
            </p:blipFill>
            <p:spPr>
              <a:xfrm>
                <a:off x="5183011" y="2967241"/>
                <a:ext cx="77611" cy="203738"/>
              </a:xfrm>
              <a:prstGeom prst="rect"/>
            </p:spPr>
          </p:pic>
        </mc:Fallback>
      </mc:AlternateContent>
      <mc:AlternateContent xmlns:mc="http://schemas.openxmlformats.org/markup-compatibility/2006" xmlns:p14="http://schemas.microsoft.com/office/powerpoint/2010/main">
        <mc:Choice Requires="p14">
          <p:contentPart p14:bwMode="auto" r:id="rId357">
            <p14:nvContentPartPr>
              <p14:cNvPr id="181" name="墨迹 180"/>
              <p14:cNvContentPartPr/>
              <p14:nvPr/>
            </p14:nvContentPartPr>
            <p14:xfrm>
              <a:off x="5277555" y="2910138"/>
              <a:ext cx="107245" cy="214312"/>
            </p14:xfrm>
          </p:contentPart>
        </mc:Choice>
        <mc:Fallback xmlns="">
          <p:pic>
            <p:nvPicPr>
              <p:cNvPr id="181" name="墨迹 180"/>
            </p:nvPicPr>
            <p:blipFill>
              <a:blip r:embed="rId358"/>
            </p:blipFill>
            <p:spPr>
              <a:xfrm>
                <a:off x="5277555" y="2910138"/>
                <a:ext cx="107245" cy="214312"/>
              </a:xfrm>
              <a:prstGeom prst="rect"/>
            </p:spPr>
          </p:pic>
        </mc:Fallback>
      </mc:AlternateContent>
      <mc:AlternateContent xmlns:mc="http://schemas.openxmlformats.org/markup-compatibility/2006" xmlns:p14="http://schemas.microsoft.com/office/powerpoint/2010/main">
        <mc:Choice Requires="p14">
          <p:contentPart p14:bwMode="auto" r:id="rId359">
            <p14:nvContentPartPr>
              <p14:cNvPr id="182" name="墨迹 181"/>
              <p14:cNvContentPartPr/>
              <p14:nvPr/>
            </p14:nvContentPartPr>
            <p14:xfrm>
              <a:off x="5413022" y="2966536"/>
              <a:ext cx="129822" cy="95876"/>
            </p14:xfrm>
          </p:contentPart>
        </mc:Choice>
        <mc:Fallback xmlns="">
          <p:pic>
            <p:nvPicPr>
              <p:cNvPr id="182" name="墨迹 181"/>
            </p:nvPicPr>
            <p:blipFill>
              <a:blip r:embed="rId360"/>
            </p:blipFill>
            <p:spPr>
              <a:xfrm>
                <a:off x="5413022" y="2966536"/>
                <a:ext cx="129822" cy="95876"/>
              </a:xfrm>
              <a:prstGeom prst="rect"/>
            </p:spPr>
          </p:pic>
        </mc:Fallback>
      </mc:AlternateContent>
      <mc:AlternateContent xmlns:mc="http://schemas.openxmlformats.org/markup-compatibility/2006" xmlns:p14="http://schemas.microsoft.com/office/powerpoint/2010/main">
        <mc:Choice Requires="p14">
          <p:contentPart p14:bwMode="auto" r:id="rId361">
            <p14:nvContentPartPr>
              <p14:cNvPr id="183" name="墨迹 182"/>
              <p14:cNvContentPartPr/>
              <p14:nvPr/>
            </p14:nvContentPartPr>
            <p14:xfrm>
              <a:off x="5466644" y="2951731"/>
              <a:ext cx="110066" cy="257316"/>
            </p14:xfrm>
          </p:contentPart>
        </mc:Choice>
        <mc:Fallback xmlns="">
          <p:pic>
            <p:nvPicPr>
              <p:cNvPr id="183" name="墨迹 182"/>
            </p:nvPicPr>
            <p:blipFill>
              <a:blip r:embed="rId362"/>
            </p:blipFill>
            <p:spPr>
              <a:xfrm>
                <a:off x="5466644" y="2951731"/>
                <a:ext cx="110066" cy="257316"/>
              </a:xfrm>
              <a:prstGeom prst="rect"/>
            </p:spPr>
          </p:pic>
        </mc:Fallback>
      </mc:AlternateContent>
      <mc:AlternateContent xmlns:mc="http://schemas.openxmlformats.org/markup-compatibility/2006" xmlns:p14="http://schemas.microsoft.com/office/powerpoint/2010/main">
        <mc:Choice Requires="p14">
          <p:contentPart p14:bwMode="auto" r:id="rId363">
            <p14:nvContentPartPr>
              <p14:cNvPr id="184" name="墨迹 183"/>
              <p14:cNvContentPartPr/>
              <p14:nvPr/>
            </p14:nvContentPartPr>
            <p14:xfrm>
              <a:off x="7106355" y="2301039"/>
              <a:ext cx="73378" cy="56398"/>
            </p14:xfrm>
          </p:contentPart>
        </mc:Choice>
        <mc:Fallback xmlns="">
          <p:pic>
            <p:nvPicPr>
              <p:cNvPr id="184" name="墨迹 183"/>
            </p:nvPicPr>
            <p:blipFill>
              <a:blip r:embed="rId364"/>
            </p:blipFill>
            <p:spPr>
              <a:xfrm>
                <a:off x="7106355" y="2301039"/>
                <a:ext cx="73378" cy="56398"/>
              </a:xfrm>
              <a:prstGeom prst="rect"/>
            </p:spPr>
          </p:pic>
        </mc:Fallback>
      </mc:AlternateContent>
      <mc:AlternateContent xmlns:mc="http://schemas.openxmlformats.org/markup-compatibility/2006" xmlns:p14="http://schemas.microsoft.com/office/powerpoint/2010/main">
        <mc:Choice Requires="p14">
          <p:contentPart p14:bwMode="auto" r:id="rId365">
            <p14:nvContentPartPr>
              <p14:cNvPr id="185" name="墨迹 184"/>
              <p14:cNvContentPartPr/>
              <p14:nvPr/>
            </p14:nvContentPartPr>
            <p14:xfrm>
              <a:off x="5053894" y="3541795"/>
              <a:ext cx="586316" cy="28199"/>
            </p14:xfrm>
          </p:contentPart>
        </mc:Choice>
        <mc:Fallback xmlns="">
          <p:pic>
            <p:nvPicPr>
              <p:cNvPr id="185" name="墨迹 184"/>
            </p:nvPicPr>
            <p:blipFill>
              <a:blip r:embed="rId366"/>
            </p:blipFill>
            <p:spPr>
              <a:xfrm>
                <a:off x="5053894" y="3541795"/>
                <a:ext cx="586316" cy="28199"/>
              </a:xfrm>
              <a:prstGeom prst="rect"/>
            </p:spPr>
          </p:pic>
        </mc:Fallback>
      </mc:AlternateContent>
      <mc:AlternateContent xmlns:mc="http://schemas.openxmlformats.org/markup-compatibility/2006" xmlns:p14="http://schemas.microsoft.com/office/powerpoint/2010/main">
        <mc:Choice Requires="p14">
          <p:contentPart p14:bwMode="auto" r:id="rId367">
            <p14:nvContentPartPr>
              <p14:cNvPr id="186" name="墨迹 185"/>
              <p14:cNvContentPartPr/>
              <p14:nvPr/>
            </p14:nvContentPartPr>
            <p14:xfrm>
              <a:off x="2191455" y="4889708"/>
              <a:ext cx="153811" cy="262251"/>
            </p14:xfrm>
          </p:contentPart>
        </mc:Choice>
        <mc:Fallback xmlns="">
          <p:pic>
            <p:nvPicPr>
              <p:cNvPr id="186" name="墨迹 185"/>
            </p:nvPicPr>
            <p:blipFill>
              <a:blip r:embed="rId368"/>
            </p:blipFill>
            <p:spPr>
              <a:xfrm>
                <a:off x="2191455" y="4889708"/>
                <a:ext cx="153811" cy="262251"/>
              </a:xfrm>
              <a:prstGeom prst="rect"/>
            </p:spPr>
          </p:pic>
        </mc:Fallback>
      </mc:AlternateContent>
      <mc:AlternateContent xmlns:mc="http://schemas.openxmlformats.org/markup-compatibility/2006" xmlns:p14="http://schemas.microsoft.com/office/powerpoint/2010/main">
        <mc:Choice Requires="p14">
          <p:contentPart p14:bwMode="auto" r:id="rId369">
            <p14:nvContentPartPr>
              <p14:cNvPr id="187" name="墨迹 186"/>
              <p14:cNvContentPartPr/>
              <p14:nvPr/>
            </p14:nvContentPartPr>
            <p14:xfrm>
              <a:off x="2444044" y="4921785"/>
              <a:ext cx="107244" cy="248504"/>
            </p14:xfrm>
          </p:contentPart>
        </mc:Choice>
        <mc:Fallback xmlns="">
          <p:pic>
            <p:nvPicPr>
              <p:cNvPr id="187" name="墨迹 186"/>
            </p:nvPicPr>
            <p:blipFill>
              <a:blip r:embed="rId370"/>
            </p:blipFill>
            <p:spPr>
              <a:xfrm>
                <a:off x="2444044" y="4921785"/>
                <a:ext cx="107244" cy="248504"/>
              </a:xfrm>
              <a:prstGeom prst="rect"/>
            </p:spPr>
          </p:pic>
        </mc:Fallback>
      </mc:AlternateContent>
      <mc:AlternateContent xmlns:mc="http://schemas.openxmlformats.org/markup-compatibility/2006" xmlns:p14="http://schemas.microsoft.com/office/powerpoint/2010/main">
        <mc:Choice Requires="p14">
          <p:contentPart p14:bwMode="auto" r:id="rId371">
            <p14:nvContentPartPr>
              <p14:cNvPr id="188" name="墨迹 187"/>
              <p14:cNvContentPartPr/>
              <p14:nvPr/>
            </p14:nvContentPartPr>
            <p14:xfrm>
              <a:off x="2610202" y="4850230"/>
              <a:ext cx="180975" cy="281990"/>
            </p14:xfrm>
          </p:contentPart>
        </mc:Choice>
        <mc:Fallback xmlns="">
          <p:pic>
            <p:nvPicPr>
              <p:cNvPr id="188" name="墨迹 187"/>
            </p:nvPicPr>
            <p:blipFill>
              <a:blip r:embed="rId372"/>
            </p:blipFill>
            <p:spPr>
              <a:xfrm>
                <a:off x="2610202" y="4850230"/>
                <a:ext cx="180975" cy="281990"/>
              </a:xfrm>
              <a:prstGeom prst="rect"/>
            </p:spPr>
          </p:pic>
        </mc:Fallback>
      </mc:AlternateContent>
      <mc:AlternateContent xmlns:mc="http://schemas.openxmlformats.org/markup-compatibility/2006" xmlns:p14="http://schemas.microsoft.com/office/powerpoint/2010/main">
        <mc:Choice Requires="p14">
          <p:contentPart p14:bwMode="auto" r:id="rId373">
            <p14:nvContentPartPr>
              <p14:cNvPr id="189" name="墨迹 188"/>
              <p14:cNvContentPartPr/>
              <p14:nvPr/>
            </p14:nvContentPartPr>
            <p14:xfrm>
              <a:off x="2805288" y="4827670"/>
              <a:ext cx="162278" cy="276351"/>
            </p14:xfrm>
          </p:contentPart>
        </mc:Choice>
        <mc:Fallback xmlns="">
          <p:pic>
            <p:nvPicPr>
              <p:cNvPr id="189" name="墨迹 188"/>
            </p:nvPicPr>
            <p:blipFill>
              <a:blip r:embed="rId374"/>
            </p:blipFill>
            <p:spPr>
              <a:xfrm>
                <a:off x="2805288" y="4827670"/>
                <a:ext cx="162278" cy="276351"/>
              </a:xfrm>
              <a:prstGeom prst="rect"/>
            </p:spPr>
          </p:pic>
        </mc:Fallback>
      </mc:AlternateContent>
      <mc:AlternateContent xmlns:mc="http://schemas.openxmlformats.org/markup-compatibility/2006" xmlns:p14="http://schemas.microsoft.com/office/powerpoint/2010/main">
        <mc:Choice Requires="p14">
          <p:contentPart p14:bwMode="auto" r:id="rId375">
            <p14:nvContentPartPr>
              <p14:cNvPr id="190" name="墨迹 189"/>
              <p14:cNvContentPartPr/>
              <p14:nvPr/>
            </p14:nvContentPartPr>
            <p14:xfrm>
              <a:off x="1921580" y="5137860"/>
              <a:ext cx="1146175" cy="118436"/>
            </p14:xfrm>
          </p:contentPart>
        </mc:Choice>
        <mc:Fallback xmlns="">
          <p:pic>
            <p:nvPicPr>
              <p:cNvPr id="190" name="墨迹 189"/>
            </p:nvPicPr>
            <p:blipFill>
              <a:blip r:embed="rId376"/>
            </p:blipFill>
            <p:spPr>
              <a:xfrm>
                <a:off x="1921580" y="5137860"/>
                <a:ext cx="1146175" cy="118436"/>
              </a:xfrm>
              <a:prstGeom prst="rect"/>
            </p:spPr>
          </p:pic>
        </mc:Fallback>
      </mc:AlternateContent>
      <mc:AlternateContent xmlns:mc="http://schemas.openxmlformats.org/markup-compatibility/2006" xmlns:p14="http://schemas.microsoft.com/office/powerpoint/2010/main">
        <mc:Choice Requires="p14">
          <p:contentPart p14:bwMode="auto" r:id="rId377">
            <p14:nvContentPartPr>
              <p14:cNvPr id="191" name="墨迹 190"/>
              <p14:cNvContentPartPr/>
              <p14:nvPr/>
            </p14:nvContentPartPr>
            <p14:xfrm>
              <a:off x="2204861" y="5357812"/>
              <a:ext cx="227894" cy="248151"/>
            </p14:xfrm>
          </p:contentPart>
        </mc:Choice>
        <mc:Fallback xmlns="">
          <p:pic>
            <p:nvPicPr>
              <p:cNvPr id="191" name="墨迹 190"/>
            </p:nvPicPr>
            <p:blipFill>
              <a:blip r:embed="rId378"/>
            </p:blipFill>
            <p:spPr>
              <a:xfrm>
                <a:off x="2204861" y="5357812"/>
                <a:ext cx="227894" cy="248151"/>
              </a:xfrm>
              <a:prstGeom prst="rect"/>
            </p:spPr>
          </p:pic>
        </mc:Fallback>
      </mc:AlternateContent>
      <mc:AlternateContent xmlns:mc="http://schemas.openxmlformats.org/markup-compatibility/2006" xmlns:p14="http://schemas.microsoft.com/office/powerpoint/2010/main">
        <mc:Choice Requires="p14">
          <p:contentPart p14:bwMode="auto" r:id="rId379">
            <p14:nvContentPartPr>
              <p14:cNvPr id="192" name="墨迹 191"/>
              <p14:cNvContentPartPr/>
              <p14:nvPr/>
            </p14:nvContentPartPr>
            <p14:xfrm>
              <a:off x="2545644" y="5354992"/>
              <a:ext cx="73378" cy="194573"/>
            </p14:xfrm>
          </p:contentPart>
        </mc:Choice>
        <mc:Fallback xmlns="">
          <p:pic>
            <p:nvPicPr>
              <p:cNvPr id="192" name="墨迹 191"/>
            </p:nvPicPr>
            <p:blipFill>
              <a:blip r:embed="rId380"/>
            </p:blipFill>
            <p:spPr>
              <a:xfrm>
                <a:off x="2545644" y="5354992"/>
                <a:ext cx="73378" cy="194573"/>
              </a:xfrm>
              <a:prstGeom prst="rect"/>
            </p:spPr>
          </p:pic>
        </mc:Fallback>
      </mc:AlternateContent>
      <mc:AlternateContent xmlns:mc="http://schemas.openxmlformats.org/markup-compatibility/2006" xmlns:p14="http://schemas.microsoft.com/office/powerpoint/2010/main">
        <mc:Choice Requires="p14">
          <p:contentPart p14:bwMode="auto" r:id="rId381">
            <p14:nvContentPartPr>
              <p14:cNvPr id="193" name="墨迹 192"/>
              <p14:cNvContentPartPr/>
              <p14:nvPr/>
            </p14:nvContentPartPr>
            <p14:xfrm>
              <a:off x="2698044" y="5393061"/>
              <a:ext cx="107244" cy="145224"/>
            </p14:xfrm>
          </p:contentPart>
        </mc:Choice>
        <mc:Fallback xmlns="">
          <p:pic>
            <p:nvPicPr>
              <p:cNvPr id="193" name="墨迹 192"/>
            </p:nvPicPr>
            <p:blipFill>
              <a:blip r:embed="rId382"/>
            </p:blipFill>
            <p:spPr>
              <a:xfrm>
                <a:off x="2698044" y="5393061"/>
                <a:ext cx="107244" cy="145224"/>
              </a:xfrm>
              <a:prstGeom prst="rect"/>
            </p:spPr>
          </p:pic>
        </mc:Fallback>
      </mc:AlternateContent>
      <mc:AlternateContent xmlns:mc="http://schemas.openxmlformats.org/markup-compatibility/2006" xmlns:p14="http://schemas.microsoft.com/office/powerpoint/2010/main">
        <mc:Choice Requires="p14">
          <p:contentPart p14:bwMode="auto" r:id="rId383">
            <p14:nvContentPartPr>
              <p14:cNvPr id="194" name="墨迹 193"/>
              <p14:cNvContentPartPr/>
              <p14:nvPr/>
            </p14:nvContentPartPr>
            <p14:xfrm>
              <a:off x="2906888" y="5305291"/>
              <a:ext cx="107245" cy="286572"/>
            </p14:xfrm>
          </p:contentPart>
        </mc:Choice>
        <mc:Fallback xmlns="">
          <p:pic>
            <p:nvPicPr>
              <p:cNvPr id="194" name="墨迹 193"/>
            </p:nvPicPr>
            <p:blipFill>
              <a:blip r:embed="rId384"/>
            </p:blipFill>
            <p:spPr>
              <a:xfrm>
                <a:off x="2906888" y="5305291"/>
                <a:ext cx="107245" cy="286572"/>
              </a:xfrm>
              <a:prstGeom prst="rect"/>
            </p:spPr>
          </p:pic>
        </mc:Fallback>
      </mc:AlternateContent>
      <mc:AlternateContent xmlns:mc="http://schemas.openxmlformats.org/markup-compatibility/2006" xmlns:p14="http://schemas.microsoft.com/office/powerpoint/2010/main">
        <mc:Choice Requires="p14">
          <p:contentPart p14:bwMode="auto" r:id="rId385">
            <p14:nvContentPartPr>
              <p14:cNvPr id="195" name="墨迹 194"/>
              <p14:cNvContentPartPr/>
              <p14:nvPr/>
            </p14:nvContentPartPr>
            <p14:xfrm>
              <a:off x="3143955" y="5058902"/>
              <a:ext cx="141111" cy="22560"/>
            </p14:xfrm>
          </p:contentPart>
        </mc:Choice>
        <mc:Fallback xmlns="">
          <p:pic>
            <p:nvPicPr>
              <p:cNvPr id="195" name="墨迹 194"/>
            </p:nvPicPr>
            <p:blipFill>
              <a:blip r:embed="rId386"/>
            </p:blipFill>
            <p:spPr>
              <a:xfrm>
                <a:off x="3143955" y="5058902"/>
                <a:ext cx="141111" cy="22560"/>
              </a:xfrm>
              <a:prstGeom prst="rect"/>
            </p:spPr>
          </p:pic>
        </mc:Fallback>
      </mc:AlternateContent>
      <mc:AlternateContent xmlns:mc="http://schemas.openxmlformats.org/markup-compatibility/2006" xmlns:p14="http://schemas.microsoft.com/office/powerpoint/2010/main">
        <mc:Choice Requires="p14">
          <p:contentPart p14:bwMode="auto" r:id="rId387">
            <p14:nvContentPartPr>
              <p14:cNvPr id="196" name="墨迹 195"/>
              <p14:cNvContentPartPr/>
              <p14:nvPr/>
            </p14:nvContentPartPr>
            <p14:xfrm>
              <a:off x="3127022" y="5171698"/>
              <a:ext cx="155222" cy="22560"/>
            </p14:xfrm>
          </p:contentPart>
        </mc:Choice>
        <mc:Fallback xmlns="">
          <p:pic>
            <p:nvPicPr>
              <p:cNvPr id="196" name="墨迹 195"/>
            </p:nvPicPr>
            <p:blipFill>
              <a:blip r:embed="rId388"/>
            </p:blipFill>
            <p:spPr>
              <a:xfrm>
                <a:off x="3127022" y="5171698"/>
                <a:ext cx="155222" cy="22560"/>
              </a:xfrm>
              <a:prstGeom prst="rect"/>
            </p:spPr>
          </p:pic>
        </mc:Fallback>
      </mc:AlternateContent>
      <mc:AlternateContent xmlns:mc="http://schemas.openxmlformats.org/markup-compatibility/2006" xmlns:p14="http://schemas.microsoft.com/office/powerpoint/2010/main">
        <mc:Choice Requires="p14">
          <p:contentPart p14:bwMode="auto" r:id="rId389">
            <p14:nvContentPartPr>
              <p14:cNvPr id="197" name="墨迹 196"/>
              <p14:cNvContentPartPr/>
              <p14:nvPr/>
            </p14:nvContentPartPr>
            <p14:xfrm>
              <a:off x="3642959" y="5058902"/>
              <a:ext cx="816152" cy="56399"/>
            </p14:xfrm>
          </p:contentPart>
        </mc:Choice>
        <mc:Fallback xmlns="">
          <p:pic>
            <p:nvPicPr>
              <p:cNvPr id="197" name="墨迹 196"/>
            </p:nvPicPr>
            <p:blipFill>
              <a:blip r:embed="rId390"/>
            </p:blipFill>
            <p:spPr>
              <a:xfrm>
                <a:off x="3642959" y="5058902"/>
                <a:ext cx="816152" cy="56399"/>
              </a:xfrm>
              <a:prstGeom prst="rect"/>
            </p:spPr>
          </p:pic>
        </mc:Fallback>
      </mc:AlternateContent>
      <mc:AlternateContent xmlns:mc="http://schemas.openxmlformats.org/markup-compatibility/2006" xmlns:p14="http://schemas.microsoft.com/office/powerpoint/2010/main">
        <mc:Choice Requires="p14">
          <p:contentPart p14:bwMode="auto" r:id="rId391">
            <p14:nvContentPartPr>
              <p14:cNvPr id="198" name="墨迹 197"/>
              <p14:cNvContentPartPr/>
              <p14:nvPr/>
            </p14:nvContentPartPr>
            <p14:xfrm>
              <a:off x="3872088" y="4765633"/>
              <a:ext cx="76200" cy="93937"/>
            </p14:xfrm>
          </p:contentPart>
        </mc:Choice>
        <mc:Fallback xmlns="">
          <p:pic>
            <p:nvPicPr>
              <p:cNvPr id="198" name="墨迹 197"/>
            </p:nvPicPr>
            <p:blipFill>
              <a:blip r:embed="rId392"/>
            </p:blipFill>
            <p:spPr>
              <a:xfrm>
                <a:off x="3872088" y="4765633"/>
                <a:ext cx="76200" cy="93937"/>
              </a:xfrm>
              <a:prstGeom prst="rect"/>
            </p:spPr>
          </p:pic>
        </mc:Fallback>
      </mc:AlternateContent>
      <mc:AlternateContent xmlns:mc="http://schemas.openxmlformats.org/markup-compatibility/2006" xmlns:p14="http://schemas.microsoft.com/office/powerpoint/2010/main">
        <mc:Choice Requires="p14">
          <p:contentPart p14:bwMode="auto" r:id="rId393">
            <p14:nvContentPartPr>
              <p14:cNvPr id="199" name="墨迹 198"/>
              <p14:cNvContentPartPr/>
              <p14:nvPr/>
            </p14:nvContentPartPr>
            <p14:xfrm>
              <a:off x="3990622" y="4805111"/>
              <a:ext cx="50800" cy="42299"/>
            </p14:xfrm>
          </p:contentPart>
        </mc:Choice>
        <mc:Fallback xmlns="">
          <p:pic>
            <p:nvPicPr>
              <p:cNvPr id="199" name="墨迹 198"/>
            </p:nvPicPr>
            <p:blipFill>
              <a:blip r:embed="rId394"/>
            </p:blipFill>
            <p:spPr>
              <a:xfrm>
                <a:off x="3990622" y="4805111"/>
                <a:ext cx="50800" cy="42299"/>
              </a:xfrm>
              <a:prstGeom prst="rect"/>
            </p:spPr>
          </p:pic>
        </mc:Fallback>
      </mc:AlternateContent>
      <mc:AlternateContent xmlns:mc="http://schemas.openxmlformats.org/markup-compatibility/2006" xmlns:p14="http://schemas.microsoft.com/office/powerpoint/2010/main">
        <mc:Choice Requires="p14">
          <p:contentPart p14:bwMode="auto" r:id="rId395">
            <p14:nvContentPartPr>
              <p14:cNvPr id="200" name="墨迹 199"/>
              <p14:cNvContentPartPr/>
              <p14:nvPr/>
            </p14:nvContentPartPr>
            <p14:xfrm>
              <a:off x="4097866" y="4738844"/>
              <a:ext cx="79022" cy="100106"/>
            </p14:xfrm>
          </p:contentPart>
        </mc:Choice>
        <mc:Fallback xmlns="">
          <p:pic>
            <p:nvPicPr>
              <p:cNvPr id="200" name="墨迹 199"/>
            </p:nvPicPr>
            <p:blipFill>
              <a:blip r:embed="rId396"/>
            </p:blipFill>
            <p:spPr>
              <a:xfrm>
                <a:off x="4097866" y="4738844"/>
                <a:ext cx="79022" cy="100106"/>
              </a:xfrm>
              <a:prstGeom prst="rect"/>
            </p:spPr>
          </p:pic>
        </mc:Fallback>
      </mc:AlternateContent>
      <mc:AlternateContent xmlns:mc="http://schemas.openxmlformats.org/markup-compatibility/2006" xmlns:p14="http://schemas.microsoft.com/office/powerpoint/2010/main">
        <mc:Choice Requires="p14">
          <p:contentPart p14:bwMode="auto" r:id="rId397">
            <p14:nvContentPartPr>
              <p14:cNvPr id="201" name="墨迹 200"/>
              <p14:cNvContentPartPr/>
              <p14:nvPr/>
            </p14:nvContentPartPr>
            <p14:xfrm>
              <a:off x="4188177" y="4602079"/>
              <a:ext cx="135467" cy="425805"/>
            </p14:xfrm>
          </p:contentPart>
        </mc:Choice>
        <mc:Fallback xmlns="">
          <p:pic>
            <p:nvPicPr>
              <p:cNvPr id="201" name="墨迹 200"/>
            </p:nvPicPr>
            <p:blipFill>
              <a:blip r:embed="rId398"/>
            </p:blipFill>
            <p:spPr>
              <a:xfrm>
                <a:off x="4188177" y="4602079"/>
                <a:ext cx="135467" cy="425805"/>
              </a:xfrm>
              <a:prstGeom prst="rect"/>
            </p:spPr>
          </p:pic>
        </mc:Fallback>
      </mc:AlternateContent>
      <mc:AlternateContent xmlns:mc="http://schemas.openxmlformats.org/markup-compatibility/2006" xmlns:p14="http://schemas.microsoft.com/office/powerpoint/2010/main">
        <mc:Choice Requires="p14">
          <p:contentPart p14:bwMode="auto" r:id="rId399">
            <p14:nvContentPartPr>
              <p14:cNvPr id="202" name="墨迹 201"/>
              <p14:cNvContentPartPr/>
              <p14:nvPr/>
            </p14:nvContentPartPr>
            <p14:xfrm>
              <a:off x="4436533" y="5043393"/>
              <a:ext cx="556330" cy="38069"/>
            </p14:xfrm>
          </p:contentPart>
        </mc:Choice>
        <mc:Fallback xmlns="">
          <p:pic>
            <p:nvPicPr>
              <p:cNvPr id="202" name="墨迹 201"/>
            </p:nvPicPr>
            <p:blipFill>
              <a:blip r:embed="rId400"/>
            </p:blipFill>
            <p:spPr>
              <a:xfrm>
                <a:off x="4436533" y="5043393"/>
                <a:ext cx="556330" cy="38069"/>
              </a:xfrm>
              <a:prstGeom prst="rect"/>
            </p:spPr>
          </p:pic>
        </mc:Fallback>
      </mc:AlternateContent>
      <mc:AlternateContent xmlns:mc="http://schemas.openxmlformats.org/markup-compatibility/2006" xmlns:p14="http://schemas.microsoft.com/office/powerpoint/2010/main">
        <mc:Choice Requires="p14">
          <p:contentPart p14:bwMode="auto" r:id="rId401">
            <p14:nvContentPartPr>
              <p14:cNvPr id="203" name="墨迹 202"/>
              <p14:cNvContentPartPr/>
              <p14:nvPr/>
            </p14:nvContentPartPr>
            <p14:xfrm>
              <a:off x="3775427" y="5346533"/>
              <a:ext cx="130528" cy="152274"/>
            </p14:xfrm>
          </p:contentPart>
        </mc:Choice>
        <mc:Fallback xmlns="">
          <p:pic>
            <p:nvPicPr>
              <p:cNvPr id="203" name="墨迹 202"/>
            </p:nvPicPr>
            <p:blipFill>
              <a:blip r:embed="rId402"/>
            </p:blipFill>
            <p:spPr>
              <a:xfrm>
                <a:off x="3775427" y="5346533"/>
                <a:ext cx="130528" cy="152274"/>
              </a:xfrm>
              <a:prstGeom prst="rect"/>
            </p:spPr>
          </p:pic>
        </mc:Fallback>
      </mc:AlternateContent>
      <mc:AlternateContent xmlns:mc="http://schemas.openxmlformats.org/markup-compatibility/2006" xmlns:p14="http://schemas.microsoft.com/office/powerpoint/2010/main">
        <mc:Choice Requires="p14">
          <p:contentPart p14:bwMode="auto" r:id="rId403">
            <p14:nvContentPartPr>
              <p14:cNvPr id="204" name="墨迹 203"/>
              <p14:cNvContentPartPr/>
              <p14:nvPr/>
            </p14:nvContentPartPr>
            <p14:xfrm>
              <a:off x="3939822" y="5408570"/>
              <a:ext cx="25400" cy="62038"/>
            </p14:xfrm>
          </p:contentPart>
        </mc:Choice>
        <mc:Fallback xmlns="">
          <p:pic>
            <p:nvPicPr>
              <p:cNvPr id="204" name="墨迹 203"/>
            </p:nvPicPr>
            <p:blipFill>
              <a:blip r:embed="rId404"/>
            </p:blipFill>
            <p:spPr>
              <a:xfrm>
                <a:off x="3939822" y="5408570"/>
                <a:ext cx="25400" cy="62038"/>
              </a:xfrm>
              <a:prstGeom prst="rect"/>
            </p:spPr>
          </p:pic>
        </mc:Fallback>
      </mc:AlternateContent>
      <mc:AlternateContent xmlns:mc="http://schemas.openxmlformats.org/markup-compatibility/2006" xmlns:p14="http://schemas.microsoft.com/office/powerpoint/2010/main">
        <mc:Choice Requires="p14">
          <p:contentPart p14:bwMode="auto" r:id="rId405">
            <p14:nvContentPartPr>
              <p14:cNvPr id="205" name="墨迹 204"/>
              <p14:cNvContentPartPr/>
              <p14:nvPr/>
            </p14:nvContentPartPr>
            <p14:xfrm>
              <a:off x="4030133" y="5313399"/>
              <a:ext cx="121355" cy="134650"/>
            </p14:xfrm>
          </p:contentPart>
        </mc:Choice>
        <mc:Fallback xmlns="">
          <p:pic>
            <p:nvPicPr>
              <p:cNvPr id="205" name="墨迹 204"/>
            </p:nvPicPr>
            <p:blipFill>
              <a:blip r:embed="rId406"/>
            </p:blipFill>
            <p:spPr>
              <a:xfrm>
                <a:off x="4030133" y="5313399"/>
                <a:ext cx="121355" cy="134650"/>
              </a:xfrm>
              <a:prstGeom prst="rect"/>
            </p:spPr>
          </p:pic>
        </mc:Fallback>
      </mc:AlternateContent>
      <mc:AlternateContent xmlns:mc="http://schemas.openxmlformats.org/markup-compatibility/2006" xmlns:p14="http://schemas.microsoft.com/office/powerpoint/2010/main">
        <mc:Choice Requires="p14">
          <p:contentPart p14:bwMode="auto" r:id="rId407">
            <p14:nvContentPartPr>
              <p14:cNvPr id="206" name="墨迹 205"/>
              <p14:cNvContentPartPr/>
              <p14:nvPr/>
            </p14:nvContentPartPr>
            <p14:xfrm>
              <a:off x="4041422" y="5329613"/>
              <a:ext cx="95955" cy="273530"/>
            </p14:xfrm>
          </p:contentPart>
        </mc:Choice>
        <mc:Fallback xmlns="">
          <p:pic>
            <p:nvPicPr>
              <p:cNvPr id="206" name="墨迹 205"/>
            </p:nvPicPr>
            <p:blipFill>
              <a:blip r:embed="rId408"/>
            </p:blipFill>
            <p:spPr>
              <a:xfrm>
                <a:off x="4041422" y="5329613"/>
                <a:ext cx="95955" cy="273530"/>
              </a:xfrm>
              <a:prstGeom prst="rect"/>
            </p:spPr>
          </p:pic>
        </mc:Fallback>
      </mc:AlternateContent>
      <mc:AlternateContent xmlns:mc="http://schemas.openxmlformats.org/markup-compatibility/2006" xmlns:p14="http://schemas.microsoft.com/office/powerpoint/2010/main">
        <mc:Choice Requires="p14">
          <p:contentPart p14:bwMode="auto" r:id="rId409">
            <p14:nvContentPartPr>
              <p14:cNvPr id="207" name="墨迹 206"/>
              <p14:cNvContentPartPr/>
              <p14:nvPr/>
            </p14:nvContentPartPr>
            <p14:xfrm>
              <a:off x="4205111" y="5382839"/>
              <a:ext cx="94544" cy="141700"/>
            </p14:xfrm>
          </p:contentPart>
        </mc:Choice>
        <mc:Fallback xmlns="">
          <p:pic>
            <p:nvPicPr>
              <p:cNvPr id="207" name="墨迹 206"/>
            </p:nvPicPr>
            <p:blipFill>
              <a:blip r:embed="rId410"/>
            </p:blipFill>
            <p:spPr>
              <a:xfrm>
                <a:off x="4205111" y="5382839"/>
                <a:ext cx="94544" cy="141700"/>
              </a:xfrm>
              <a:prstGeom prst="rect"/>
            </p:spPr>
          </p:pic>
        </mc:Fallback>
      </mc:AlternateContent>
      <mc:AlternateContent xmlns:mc="http://schemas.openxmlformats.org/markup-compatibility/2006" xmlns:p14="http://schemas.microsoft.com/office/powerpoint/2010/main">
        <mc:Choice Requires="p14">
          <p:contentPart p14:bwMode="auto" r:id="rId411">
            <p14:nvContentPartPr>
              <p14:cNvPr id="208" name="墨迹 207"/>
              <p14:cNvContentPartPr/>
              <p14:nvPr/>
            </p14:nvContentPartPr>
            <p14:xfrm>
              <a:off x="4391377" y="5414210"/>
              <a:ext cx="132645" cy="5640"/>
            </p14:xfrm>
          </p:contentPart>
        </mc:Choice>
        <mc:Fallback xmlns="">
          <p:pic>
            <p:nvPicPr>
              <p:cNvPr id="208" name="墨迹 207"/>
            </p:nvPicPr>
            <p:blipFill>
              <a:blip r:embed="rId412"/>
            </p:blipFill>
            <p:spPr>
              <a:xfrm>
                <a:off x="4391377" y="5414210"/>
                <a:ext cx="132645" cy="5640"/>
              </a:xfrm>
              <a:prstGeom prst="rect"/>
            </p:spPr>
          </p:pic>
        </mc:Fallback>
      </mc:AlternateContent>
      <mc:AlternateContent xmlns:mc="http://schemas.openxmlformats.org/markup-compatibility/2006" xmlns:p14="http://schemas.microsoft.com/office/powerpoint/2010/main">
        <mc:Choice Requires="p14">
          <p:contentPart p14:bwMode="auto" r:id="rId413">
            <p14:nvContentPartPr>
              <p14:cNvPr id="209" name="墨迹 208"/>
              <p14:cNvContentPartPr/>
              <p14:nvPr/>
            </p14:nvContentPartPr>
            <p14:xfrm>
              <a:off x="4577644" y="5315161"/>
              <a:ext cx="77611" cy="130773"/>
            </p14:xfrm>
          </p:contentPart>
        </mc:Choice>
        <mc:Fallback xmlns="">
          <p:pic>
            <p:nvPicPr>
              <p:cNvPr id="209" name="墨迹 208"/>
            </p:nvPicPr>
            <p:blipFill>
              <a:blip r:embed="rId414"/>
            </p:blipFill>
            <p:spPr>
              <a:xfrm>
                <a:off x="4577644" y="5315161"/>
                <a:ext cx="77611" cy="130773"/>
              </a:xfrm>
              <a:prstGeom prst="rect"/>
            </p:spPr>
          </p:pic>
        </mc:Fallback>
      </mc:AlternateContent>
      <mc:AlternateContent xmlns:mc="http://schemas.openxmlformats.org/markup-compatibility/2006" xmlns:p14="http://schemas.microsoft.com/office/powerpoint/2010/main">
        <mc:Choice Requires="p14">
          <p:contentPart p14:bwMode="auto" r:id="rId415">
            <p14:nvContentPartPr>
              <p14:cNvPr id="210" name="墨迹 209"/>
              <p14:cNvContentPartPr/>
              <p14:nvPr/>
            </p14:nvContentPartPr>
            <p14:xfrm>
              <a:off x="4656666" y="5393590"/>
              <a:ext cx="53622" cy="34719"/>
            </p14:xfrm>
          </p:contentPart>
        </mc:Choice>
        <mc:Fallback xmlns="">
          <p:pic>
            <p:nvPicPr>
              <p:cNvPr id="210" name="墨迹 209"/>
            </p:nvPicPr>
            <p:blipFill>
              <a:blip r:embed="rId416"/>
            </p:blipFill>
            <p:spPr>
              <a:xfrm>
                <a:off x="4656666" y="5393590"/>
                <a:ext cx="53622" cy="34719"/>
              </a:xfrm>
              <a:prstGeom prst="rect"/>
            </p:spPr>
          </p:pic>
        </mc:Fallback>
      </mc:AlternateContent>
      <mc:AlternateContent xmlns:mc="http://schemas.openxmlformats.org/markup-compatibility/2006" xmlns:p14="http://schemas.microsoft.com/office/powerpoint/2010/main">
        <mc:Choice Requires="p14">
          <p:contentPart p14:bwMode="auto" r:id="rId417">
            <p14:nvContentPartPr>
              <p14:cNvPr id="211" name="墨迹 210"/>
              <p14:cNvContentPartPr/>
              <p14:nvPr/>
            </p14:nvContentPartPr>
            <p14:xfrm>
              <a:off x="4780844" y="5314632"/>
              <a:ext cx="73378" cy="90061"/>
            </p14:xfrm>
          </p:contentPart>
        </mc:Choice>
        <mc:Fallback xmlns="">
          <p:pic>
            <p:nvPicPr>
              <p:cNvPr id="211" name="墨迹 210"/>
            </p:nvPicPr>
            <p:blipFill>
              <a:blip r:embed="rId418"/>
            </p:blipFill>
            <p:spPr>
              <a:xfrm>
                <a:off x="4780844" y="5314632"/>
                <a:ext cx="73378" cy="90061"/>
              </a:xfrm>
              <a:prstGeom prst="rect"/>
            </p:spPr>
          </p:pic>
        </mc:Fallback>
      </mc:AlternateContent>
      <mc:AlternateContent xmlns:mc="http://schemas.openxmlformats.org/markup-compatibility/2006" xmlns:p14="http://schemas.microsoft.com/office/powerpoint/2010/main">
        <mc:Choice Requires="p14">
          <p:contentPart p14:bwMode="auto" r:id="rId419">
            <p14:nvContentPartPr>
              <p14:cNvPr id="212" name="墨迹 211"/>
              <p14:cNvContentPartPr/>
              <p14:nvPr/>
            </p14:nvContentPartPr>
            <p14:xfrm>
              <a:off x="4882444" y="5207652"/>
              <a:ext cx="73378" cy="308075"/>
            </p14:xfrm>
          </p:contentPart>
        </mc:Choice>
        <mc:Fallback xmlns="">
          <p:pic>
            <p:nvPicPr>
              <p:cNvPr id="212" name="墨迹 211"/>
            </p:nvPicPr>
            <p:blipFill>
              <a:blip r:embed="rId420"/>
            </p:blipFill>
            <p:spPr>
              <a:xfrm>
                <a:off x="4882444" y="5207652"/>
                <a:ext cx="73378" cy="308075"/>
              </a:xfrm>
              <a:prstGeom prst="rect"/>
            </p:spPr>
          </p:pic>
        </mc:Fallback>
      </mc:AlternateContent>
      <mc:AlternateContent xmlns:mc="http://schemas.openxmlformats.org/markup-compatibility/2006" xmlns:p14="http://schemas.microsoft.com/office/powerpoint/2010/main">
        <mc:Choice Requires="p14">
          <p:contentPart p14:bwMode="auto" r:id="rId421">
            <p14:nvContentPartPr>
              <p14:cNvPr id="213" name="墨迹 212"/>
              <p14:cNvContentPartPr/>
              <p14:nvPr/>
            </p14:nvContentPartPr>
            <p14:xfrm>
              <a:off x="5012266" y="5245016"/>
              <a:ext cx="129822" cy="205853"/>
            </p14:xfrm>
          </p:contentPart>
        </mc:Choice>
        <mc:Fallback xmlns="">
          <p:pic>
            <p:nvPicPr>
              <p:cNvPr id="213" name="墨迹 212"/>
            </p:nvPicPr>
            <p:blipFill>
              <a:blip r:embed="rId422"/>
            </p:blipFill>
            <p:spPr>
              <a:xfrm>
                <a:off x="5012266" y="5245016"/>
                <a:ext cx="129822" cy="205853"/>
              </a:xfrm>
              <a:prstGeom prst="rect"/>
            </p:spPr>
          </p:pic>
        </mc:Fallback>
      </mc:AlternateContent>
      <mc:AlternateContent xmlns:mc="http://schemas.openxmlformats.org/markup-compatibility/2006" xmlns:p14="http://schemas.microsoft.com/office/powerpoint/2010/main">
        <mc:Choice Requires="p14">
          <p:contentPart p14:bwMode="auto" r:id="rId423">
            <p14:nvContentPartPr>
              <p14:cNvPr id="214" name="墨迹 213"/>
              <p14:cNvContentPartPr/>
              <p14:nvPr/>
            </p14:nvContentPartPr>
            <p14:xfrm>
              <a:off x="5000977" y="5314809"/>
              <a:ext cx="115711" cy="144520"/>
            </p14:xfrm>
          </p:contentPart>
        </mc:Choice>
        <mc:Fallback xmlns="">
          <p:pic>
            <p:nvPicPr>
              <p:cNvPr id="214" name="墨迹 213"/>
            </p:nvPicPr>
            <p:blipFill>
              <a:blip r:embed="rId424"/>
            </p:blipFill>
            <p:spPr>
              <a:xfrm>
                <a:off x="5000977" y="5314809"/>
                <a:ext cx="115711" cy="144520"/>
              </a:xfrm>
              <a:prstGeom prst="rect"/>
            </p:spPr>
          </p:pic>
        </mc:Fallback>
      </mc:AlternateContent>
      <mc:AlternateContent xmlns:mc="http://schemas.openxmlformats.org/markup-compatibility/2006" xmlns:p14="http://schemas.microsoft.com/office/powerpoint/2010/main">
        <mc:Choice Requires="p14">
          <p:contentPart p14:bwMode="auto" r:id="rId425">
            <p14:nvContentPartPr>
              <p14:cNvPr id="215" name="墨迹 214"/>
              <p14:cNvContentPartPr/>
              <p14:nvPr/>
            </p14:nvContentPartPr>
            <p14:xfrm>
              <a:off x="5170311" y="5211177"/>
              <a:ext cx="84666" cy="225592"/>
            </p14:xfrm>
          </p:contentPart>
        </mc:Choice>
        <mc:Fallback xmlns="">
          <p:pic>
            <p:nvPicPr>
              <p:cNvPr id="215" name="墨迹 214"/>
            </p:nvPicPr>
            <p:blipFill>
              <a:blip r:embed="rId426"/>
            </p:blipFill>
            <p:spPr>
              <a:xfrm>
                <a:off x="5170311" y="5211177"/>
                <a:ext cx="84666" cy="225592"/>
              </a:xfrm>
              <a:prstGeom prst="rect"/>
            </p:spPr>
          </p:pic>
        </mc:Fallback>
      </mc:AlternateContent>
      <mc:AlternateContent xmlns:mc="http://schemas.openxmlformats.org/markup-compatibility/2006" xmlns:p14="http://schemas.microsoft.com/office/powerpoint/2010/main">
        <mc:Choice Requires="p14">
          <p:contentPart p14:bwMode="auto" r:id="rId427">
            <p14:nvContentPartPr>
              <p14:cNvPr id="216" name="墨迹 215"/>
              <p14:cNvContentPartPr/>
              <p14:nvPr/>
            </p14:nvContentPartPr>
            <p14:xfrm>
              <a:off x="5232400" y="5273215"/>
              <a:ext cx="118533" cy="33839"/>
            </p14:xfrm>
          </p:contentPart>
        </mc:Choice>
        <mc:Fallback xmlns="">
          <p:pic>
            <p:nvPicPr>
              <p:cNvPr id="216" name="墨迹 215"/>
            </p:nvPicPr>
            <p:blipFill>
              <a:blip r:embed="rId428"/>
            </p:blipFill>
            <p:spPr>
              <a:xfrm>
                <a:off x="5232400" y="5273215"/>
                <a:ext cx="118533" cy="33839"/>
              </a:xfrm>
              <a:prstGeom prst="rect"/>
            </p:spPr>
          </p:pic>
        </mc:Fallback>
      </mc:AlternateContent>
      <mc:AlternateContent xmlns:mc="http://schemas.openxmlformats.org/markup-compatibility/2006" xmlns:p14="http://schemas.microsoft.com/office/powerpoint/2010/main">
        <mc:Choice Requires="p14">
          <p:contentPart p14:bwMode="auto" r:id="rId429">
            <p14:nvContentPartPr>
              <p14:cNvPr id="217" name="墨迹 216"/>
              <p14:cNvContentPartPr/>
              <p14:nvPr/>
            </p14:nvContentPartPr>
            <p14:xfrm>
              <a:off x="5331177" y="5098381"/>
              <a:ext cx="149578" cy="293270"/>
            </p14:xfrm>
          </p:contentPart>
        </mc:Choice>
        <mc:Fallback xmlns="">
          <p:pic>
            <p:nvPicPr>
              <p:cNvPr id="217" name="墨迹 216"/>
            </p:nvPicPr>
            <p:blipFill>
              <a:blip r:embed="rId430"/>
            </p:blipFill>
            <p:spPr>
              <a:xfrm>
                <a:off x="5331177" y="5098381"/>
                <a:ext cx="149578" cy="293270"/>
              </a:xfrm>
              <a:prstGeom prst="rect"/>
            </p:spPr>
          </p:pic>
        </mc:Fallback>
      </mc:AlternateContent>
      <mc:AlternateContent xmlns:mc="http://schemas.openxmlformats.org/markup-compatibility/2006" xmlns:p14="http://schemas.microsoft.com/office/powerpoint/2010/main">
        <mc:Choice Requires="p14">
          <p:contentPart p14:bwMode="auto" r:id="rId431">
            <p14:nvContentPartPr>
              <p14:cNvPr id="218" name="墨迹 217"/>
              <p14:cNvContentPartPr/>
              <p14:nvPr/>
            </p14:nvContentPartPr>
            <p14:xfrm>
              <a:off x="3611738" y="5527006"/>
              <a:ext cx="1746250" cy="124076"/>
            </p14:xfrm>
          </p:contentPart>
        </mc:Choice>
        <mc:Fallback xmlns="">
          <p:pic>
            <p:nvPicPr>
              <p:cNvPr id="218" name="墨迹 217"/>
            </p:nvPicPr>
            <p:blipFill>
              <a:blip r:embed="rId432"/>
            </p:blipFill>
            <p:spPr>
              <a:xfrm>
                <a:off x="3611738" y="5527006"/>
                <a:ext cx="1746250" cy="124076"/>
              </a:xfrm>
              <a:prstGeom prst="rect"/>
            </p:spPr>
          </p:pic>
        </mc:Fallback>
      </mc:AlternateContent>
      <mc:AlternateContent xmlns:mc="http://schemas.openxmlformats.org/markup-compatibility/2006" xmlns:p14="http://schemas.microsoft.com/office/powerpoint/2010/main">
        <mc:Choice Requires="p14">
          <p:contentPart p14:bwMode="auto" r:id="rId433">
            <p14:nvContentPartPr>
              <p14:cNvPr id="219" name="墨迹 218"/>
              <p14:cNvContentPartPr/>
              <p14:nvPr/>
            </p14:nvContentPartPr>
            <p14:xfrm>
              <a:off x="4504266" y="5707480"/>
              <a:ext cx="45156" cy="245684"/>
            </p14:xfrm>
          </p:contentPart>
        </mc:Choice>
        <mc:Fallback xmlns="">
          <p:pic>
            <p:nvPicPr>
              <p:cNvPr id="219" name="墨迹 218"/>
            </p:nvPicPr>
            <p:blipFill>
              <a:blip r:embed="rId434"/>
            </p:blipFill>
            <p:spPr>
              <a:xfrm>
                <a:off x="4504266" y="5707480"/>
                <a:ext cx="45156" cy="245684"/>
              </a:xfrm>
              <a:prstGeom prst="rect"/>
            </p:spPr>
          </p:pic>
        </mc:Fallback>
      </mc:AlternateContent>
      <mc:AlternateContent xmlns:mc="http://schemas.openxmlformats.org/markup-compatibility/2006" xmlns:p14="http://schemas.microsoft.com/office/powerpoint/2010/main">
        <mc:Choice Requires="p14">
          <p:contentPart p14:bwMode="auto" r:id="rId435">
            <p14:nvContentPartPr>
              <p14:cNvPr id="220" name="墨迹 219"/>
              <p14:cNvContentPartPr/>
              <p14:nvPr/>
            </p14:nvContentPartPr>
            <p14:xfrm>
              <a:off x="4667955" y="5728277"/>
              <a:ext cx="133527" cy="187875"/>
            </p14:xfrm>
          </p:contentPart>
        </mc:Choice>
        <mc:Fallback xmlns="">
          <p:pic>
            <p:nvPicPr>
              <p:cNvPr id="220" name="墨迹 219"/>
            </p:nvPicPr>
            <p:blipFill>
              <a:blip r:embed="rId436"/>
            </p:blipFill>
            <p:spPr>
              <a:xfrm>
                <a:off x="4667955" y="5728277"/>
                <a:ext cx="133527" cy="187875"/>
              </a:xfrm>
              <a:prstGeom prst="rect"/>
            </p:spPr>
          </p:pic>
        </mc:Fallback>
      </mc:AlternateContent>
      <mc:AlternateContent xmlns:mc="http://schemas.openxmlformats.org/markup-compatibility/2006" xmlns:p14="http://schemas.microsoft.com/office/powerpoint/2010/main">
        <mc:Choice Requires="p14">
          <p:contentPart p14:bwMode="auto" r:id="rId437">
            <p14:nvContentPartPr>
              <p14:cNvPr id="221" name="墨迹 220"/>
              <p14:cNvContentPartPr/>
              <p14:nvPr/>
            </p14:nvContentPartPr>
            <p14:xfrm>
              <a:off x="4916311" y="5013784"/>
              <a:ext cx="654755" cy="56398"/>
            </p14:xfrm>
          </p:contentPart>
        </mc:Choice>
        <mc:Fallback xmlns="">
          <p:pic>
            <p:nvPicPr>
              <p:cNvPr id="221" name="墨迹 220"/>
            </p:nvPicPr>
            <p:blipFill>
              <a:blip r:embed="rId438"/>
            </p:blipFill>
            <p:spPr>
              <a:xfrm>
                <a:off x="4916311" y="5013784"/>
                <a:ext cx="654755" cy="56398"/>
              </a:xfrm>
              <a:prstGeom prst="rect"/>
            </p:spPr>
          </p:pic>
        </mc:Fallback>
      </mc:AlternateContent>
      <mc:AlternateContent xmlns:mc="http://schemas.openxmlformats.org/markup-compatibility/2006" xmlns:p14="http://schemas.microsoft.com/office/powerpoint/2010/main">
        <mc:Choice Requires="p14">
          <p:contentPart p14:bwMode="auto" r:id="rId439">
            <p14:nvContentPartPr>
              <p14:cNvPr id="222" name="墨迹 221"/>
              <p14:cNvContentPartPr/>
              <p14:nvPr/>
            </p14:nvContentPartPr>
            <p14:xfrm>
              <a:off x="5635272" y="4985585"/>
              <a:ext cx="164394" cy="19739"/>
            </p14:xfrm>
          </p:contentPart>
        </mc:Choice>
        <mc:Fallback xmlns="">
          <p:pic>
            <p:nvPicPr>
              <p:cNvPr id="222" name="墨迹 221"/>
            </p:nvPicPr>
            <p:blipFill>
              <a:blip r:embed="rId440"/>
            </p:blipFill>
            <p:spPr>
              <a:xfrm>
                <a:off x="5635272" y="4985585"/>
                <a:ext cx="164394" cy="19739"/>
              </a:xfrm>
              <a:prstGeom prst="rect"/>
            </p:spPr>
          </p:pic>
        </mc:Fallback>
      </mc:AlternateContent>
      <mc:AlternateContent xmlns:mc="http://schemas.openxmlformats.org/markup-compatibility/2006" xmlns:p14="http://schemas.microsoft.com/office/powerpoint/2010/main">
        <mc:Choice Requires="p14">
          <p:contentPart p14:bwMode="auto" r:id="rId441">
            <p14:nvContentPartPr>
              <p14:cNvPr id="223" name="墨迹 222"/>
              <p14:cNvContentPartPr/>
              <p14:nvPr/>
            </p14:nvContentPartPr>
            <p14:xfrm>
              <a:off x="5609166" y="5087101"/>
              <a:ext cx="193322" cy="11280"/>
            </p14:xfrm>
          </p:contentPart>
        </mc:Choice>
        <mc:Fallback xmlns="">
          <p:pic>
            <p:nvPicPr>
              <p:cNvPr id="223" name="墨迹 222"/>
            </p:nvPicPr>
            <p:blipFill>
              <a:blip r:embed="rId442"/>
            </p:blipFill>
            <p:spPr>
              <a:xfrm>
                <a:off x="5609166" y="5087101"/>
                <a:ext cx="193322" cy="11280"/>
              </a:xfrm>
              <a:prstGeom prst="rect"/>
            </p:spPr>
          </p:pic>
        </mc:Fallback>
      </mc:AlternateContent>
      <mc:AlternateContent xmlns:mc="http://schemas.openxmlformats.org/markup-compatibility/2006" xmlns:p14="http://schemas.microsoft.com/office/powerpoint/2010/main">
        <mc:Choice Requires="p14">
          <p:contentPart p14:bwMode="auto" r:id="rId443">
            <p14:nvContentPartPr>
              <p14:cNvPr id="224" name="墨迹 223"/>
              <p14:cNvContentPartPr/>
              <p14:nvPr/>
            </p14:nvContentPartPr>
            <p14:xfrm>
              <a:off x="5963355" y="4838950"/>
              <a:ext cx="124178" cy="146635"/>
            </p14:xfrm>
          </p:contentPart>
        </mc:Choice>
        <mc:Fallback xmlns="">
          <p:pic>
            <p:nvPicPr>
              <p:cNvPr id="224" name="墨迹 223"/>
            </p:nvPicPr>
            <p:blipFill>
              <a:blip r:embed="rId444"/>
            </p:blipFill>
            <p:spPr>
              <a:xfrm>
                <a:off x="5963355" y="4838950"/>
                <a:ext cx="124178" cy="146635"/>
              </a:xfrm>
              <a:prstGeom prst="rect"/>
            </p:spPr>
          </p:pic>
        </mc:Fallback>
      </mc:AlternateContent>
      <mc:AlternateContent xmlns:mc="http://schemas.openxmlformats.org/markup-compatibility/2006" xmlns:p14="http://schemas.microsoft.com/office/powerpoint/2010/main">
        <mc:Choice Requires="p14">
          <p:contentPart p14:bwMode="auto" r:id="rId445">
            <p14:nvContentPartPr>
              <p14:cNvPr id="225" name="墨迹 224"/>
              <p14:cNvContentPartPr/>
              <p14:nvPr/>
            </p14:nvContentPartPr>
            <p14:xfrm>
              <a:off x="5874455" y="5089921"/>
              <a:ext cx="275167" cy="31019"/>
            </p14:xfrm>
          </p:contentPart>
        </mc:Choice>
        <mc:Fallback xmlns="">
          <p:pic>
            <p:nvPicPr>
              <p:cNvPr id="225" name="墨迹 224"/>
            </p:nvPicPr>
            <p:blipFill>
              <a:blip r:embed="rId446"/>
            </p:blipFill>
            <p:spPr>
              <a:xfrm>
                <a:off x="5874455" y="5089921"/>
                <a:ext cx="275167" cy="31019"/>
              </a:xfrm>
              <a:prstGeom prst="rect"/>
            </p:spPr>
          </p:pic>
        </mc:Fallback>
      </mc:AlternateContent>
      <mc:AlternateContent xmlns:mc="http://schemas.openxmlformats.org/markup-compatibility/2006" xmlns:p14="http://schemas.microsoft.com/office/powerpoint/2010/main">
        <mc:Choice Requires="p14">
          <p:contentPart p14:bwMode="auto" r:id="rId447">
            <p14:nvContentPartPr>
              <p14:cNvPr id="226" name="墨迹 225"/>
              <p14:cNvContentPartPr/>
              <p14:nvPr/>
            </p14:nvContentPartPr>
            <p14:xfrm>
              <a:off x="5935133" y="5194258"/>
              <a:ext cx="198967" cy="383506"/>
            </p14:xfrm>
          </p:contentPart>
        </mc:Choice>
        <mc:Fallback xmlns="">
          <p:pic>
            <p:nvPicPr>
              <p:cNvPr id="226" name="墨迹 225"/>
            </p:nvPicPr>
            <p:blipFill>
              <a:blip r:embed="rId448"/>
            </p:blipFill>
            <p:spPr>
              <a:xfrm>
                <a:off x="5935133" y="5194258"/>
                <a:ext cx="198967" cy="383506"/>
              </a:xfrm>
              <a:prstGeom prst="rect"/>
            </p:spPr>
          </p:pic>
        </mc:Fallback>
      </mc:AlternateContent>
      <mc:AlternateContent xmlns:mc="http://schemas.openxmlformats.org/markup-compatibility/2006" xmlns:p14="http://schemas.microsoft.com/office/powerpoint/2010/main">
        <mc:Choice Requires="p14">
          <p:contentPart p14:bwMode="auto" r:id="rId449">
            <p14:nvContentPartPr>
              <p14:cNvPr id="227" name="墨迹 226"/>
              <p14:cNvContentPartPr/>
              <p14:nvPr/>
            </p14:nvContentPartPr>
            <p14:xfrm>
              <a:off x="5740400" y="3395161"/>
              <a:ext cx="180622" cy="241806"/>
            </p14:xfrm>
          </p:contentPart>
        </mc:Choice>
        <mc:Fallback xmlns="">
          <p:pic>
            <p:nvPicPr>
              <p:cNvPr id="227" name="墨迹 226"/>
            </p:nvPicPr>
            <p:blipFill>
              <a:blip r:embed="rId450"/>
            </p:blipFill>
            <p:spPr>
              <a:xfrm>
                <a:off x="5740400" y="3395161"/>
                <a:ext cx="180622" cy="241806"/>
              </a:xfrm>
              <a:prstGeom prst="rect"/>
            </p:spPr>
          </p:pic>
        </mc:Fallback>
      </mc:AlternateContent>
      <mc:AlternateContent xmlns:mc="http://schemas.openxmlformats.org/markup-compatibility/2006" xmlns:p14="http://schemas.microsoft.com/office/powerpoint/2010/main">
        <mc:Choice Requires="p14">
          <p:contentPart p14:bwMode="auto" r:id="rId451">
            <p14:nvContentPartPr>
              <p14:cNvPr id="228" name="墨迹 227"/>
              <p14:cNvContentPartPr/>
              <p14:nvPr/>
            </p14:nvContentPartPr>
            <p14:xfrm>
              <a:off x="5949950" y="3492447"/>
              <a:ext cx="196850" cy="139585"/>
            </p14:xfrm>
          </p:contentPart>
        </mc:Choice>
        <mc:Fallback xmlns="">
          <p:pic>
            <p:nvPicPr>
              <p:cNvPr id="228" name="墨迹 227"/>
            </p:nvPicPr>
            <p:blipFill>
              <a:blip r:embed="rId452"/>
            </p:blipFill>
            <p:spPr>
              <a:xfrm>
                <a:off x="5949950" y="3492447"/>
                <a:ext cx="196850" cy="139585"/>
              </a:xfrm>
              <a:prstGeom prst="rect"/>
            </p:spPr>
          </p:pic>
        </mc:Fallback>
      </mc:AlternateContent>
      <mc:AlternateContent xmlns:mc="http://schemas.openxmlformats.org/markup-compatibility/2006" xmlns:p14="http://schemas.microsoft.com/office/powerpoint/2010/main">
        <mc:Choice Requires="p14">
          <p:contentPart p14:bwMode="auto" r:id="rId453">
            <p14:nvContentPartPr>
              <p14:cNvPr id="229" name="墨迹 228"/>
              <p14:cNvContentPartPr/>
              <p14:nvPr/>
            </p14:nvContentPartPr>
            <p14:xfrm>
              <a:off x="6121400" y="3564355"/>
              <a:ext cx="160866" cy="442724"/>
            </p14:xfrm>
          </p:contentPart>
        </mc:Choice>
        <mc:Fallback xmlns="">
          <p:pic>
            <p:nvPicPr>
              <p:cNvPr id="229" name="墨迹 228"/>
            </p:nvPicPr>
            <p:blipFill>
              <a:blip r:embed="rId454"/>
            </p:blipFill>
            <p:spPr>
              <a:xfrm>
                <a:off x="6121400" y="3564355"/>
                <a:ext cx="160866" cy="442724"/>
              </a:xfrm>
              <a:prstGeom prst="rect"/>
            </p:spPr>
          </p:pic>
        </mc:Fallback>
      </mc:AlternateContent>
      <mc:AlternateContent xmlns:mc="http://schemas.openxmlformats.org/markup-compatibility/2006" xmlns:p14="http://schemas.microsoft.com/office/powerpoint/2010/main">
        <mc:Choice Requires="p14">
          <p:contentPart p14:bwMode="auto" r:id="rId455">
            <p14:nvContentPartPr>
              <p14:cNvPr id="230" name="墨迹 229"/>
              <p14:cNvContentPartPr/>
              <p14:nvPr/>
            </p14:nvContentPartPr>
            <p14:xfrm>
              <a:off x="1641827" y="6294019"/>
              <a:ext cx="189795" cy="200742"/>
            </p14:xfrm>
          </p:contentPart>
        </mc:Choice>
        <mc:Fallback xmlns="">
          <p:pic>
            <p:nvPicPr>
              <p:cNvPr id="230" name="墨迹 229"/>
            </p:nvPicPr>
            <p:blipFill>
              <a:blip r:embed="rId456"/>
            </p:blipFill>
            <p:spPr>
              <a:xfrm>
                <a:off x="1641827" y="6294019"/>
                <a:ext cx="189795" cy="200742"/>
              </a:xfrm>
              <a:prstGeom prst="rect"/>
            </p:spPr>
          </p:pic>
        </mc:Fallback>
      </mc:AlternateContent>
      <mc:AlternateContent xmlns:mc="http://schemas.openxmlformats.org/markup-compatibility/2006" xmlns:p14="http://schemas.microsoft.com/office/powerpoint/2010/main">
        <mc:Choice Requires="p14">
          <p:contentPart p14:bwMode="auto" r:id="rId457">
            <p14:nvContentPartPr>
              <p14:cNvPr id="231" name="墨迹 230"/>
              <p14:cNvContentPartPr/>
              <p14:nvPr/>
            </p14:nvContentPartPr>
            <p14:xfrm>
              <a:off x="1868311" y="6176994"/>
              <a:ext cx="129822" cy="49348"/>
            </p14:xfrm>
          </p:contentPart>
        </mc:Choice>
        <mc:Fallback xmlns="">
          <p:pic>
            <p:nvPicPr>
              <p:cNvPr id="231" name="墨迹 230"/>
            </p:nvPicPr>
            <p:blipFill>
              <a:blip r:embed="rId458"/>
            </p:blipFill>
            <p:spPr>
              <a:xfrm>
                <a:off x="1868311" y="6176994"/>
                <a:ext cx="129822" cy="49348"/>
              </a:xfrm>
              <a:prstGeom prst="rect"/>
            </p:spPr>
          </p:pic>
        </mc:Fallback>
      </mc:AlternateContent>
      <mc:AlternateContent xmlns:mc="http://schemas.openxmlformats.org/markup-compatibility/2006" xmlns:p14="http://schemas.microsoft.com/office/powerpoint/2010/main">
        <mc:Choice Requires="p14">
          <p:contentPart p14:bwMode="auto" r:id="rId459">
            <p14:nvContentPartPr>
              <p14:cNvPr id="232" name="墨迹 231"/>
              <p14:cNvContentPartPr/>
              <p14:nvPr/>
            </p14:nvContentPartPr>
            <p14:xfrm>
              <a:off x="1607255" y="6234802"/>
              <a:ext cx="204611" cy="282695"/>
            </p14:xfrm>
          </p:contentPart>
        </mc:Choice>
        <mc:Fallback xmlns="">
          <p:pic>
            <p:nvPicPr>
              <p:cNvPr id="232" name="墨迹 231"/>
            </p:nvPicPr>
            <p:blipFill>
              <a:blip r:embed="rId460"/>
            </p:blipFill>
            <p:spPr>
              <a:xfrm>
                <a:off x="1607255" y="6234802"/>
                <a:ext cx="204611" cy="282695"/>
              </a:xfrm>
              <a:prstGeom prst="rect"/>
            </p:spPr>
          </p:pic>
        </mc:Fallback>
      </mc:AlternateContent>
      <mc:AlternateContent xmlns:mc="http://schemas.openxmlformats.org/markup-compatibility/2006" xmlns:p14="http://schemas.microsoft.com/office/powerpoint/2010/main">
        <mc:Choice Requires="p14">
          <p:contentPart p14:bwMode="auto" r:id="rId461">
            <p14:nvContentPartPr>
              <p14:cNvPr id="233" name="墨迹 232"/>
              <p14:cNvContentPartPr/>
              <p14:nvPr/>
            </p14:nvContentPartPr>
            <p14:xfrm>
              <a:off x="1921933" y="6175583"/>
              <a:ext cx="124883" cy="370818"/>
            </p14:xfrm>
          </p:contentPart>
        </mc:Choice>
        <mc:Fallback xmlns="">
          <p:pic>
            <p:nvPicPr>
              <p:cNvPr id="233" name="墨迹 232"/>
            </p:nvPicPr>
            <p:blipFill>
              <a:blip r:embed="rId462"/>
            </p:blipFill>
            <p:spPr>
              <a:xfrm>
                <a:off x="1921933" y="6175583"/>
                <a:ext cx="124883" cy="370818"/>
              </a:xfrm>
              <a:prstGeom prst="rect"/>
            </p:spPr>
          </p:pic>
        </mc:Fallback>
      </mc:AlternateContent>
      <mc:AlternateContent xmlns:mc="http://schemas.openxmlformats.org/markup-compatibility/2006" xmlns:p14="http://schemas.microsoft.com/office/powerpoint/2010/main">
        <mc:Choice Requires="p14">
          <p:contentPart p14:bwMode="auto" r:id="rId463">
            <p14:nvContentPartPr>
              <p14:cNvPr id="234" name="墨迹 233"/>
              <p14:cNvContentPartPr/>
              <p14:nvPr/>
            </p14:nvContentPartPr>
            <p14:xfrm>
              <a:off x="1913466" y="6260180"/>
              <a:ext cx="239889" cy="155976"/>
            </p14:xfrm>
          </p:contentPart>
        </mc:Choice>
        <mc:Fallback xmlns="">
          <p:pic>
            <p:nvPicPr>
              <p:cNvPr id="234" name="墨迹 233"/>
            </p:nvPicPr>
            <p:blipFill>
              <a:blip r:embed="rId464"/>
            </p:blipFill>
            <p:spPr>
              <a:xfrm>
                <a:off x="1913466" y="6260180"/>
                <a:ext cx="239889" cy="155976"/>
              </a:xfrm>
              <a:prstGeom prst="rect"/>
            </p:spPr>
          </p:pic>
        </mc:Fallback>
      </mc:AlternateContent>
      <mc:AlternateContent xmlns:mc="http://schemas.openxmlformats.org/markup-compatibility/2006" xmlns:p14="http://schemas.microsoft.com/office/powerpoint/2010/main">
        <mc:Choice Requires="p14">
          <p:contentPart p14:bwMode="auto" r:id="rId465">
            <p14:nvContentPartPr>
              <p14:cNvPr id="235" name="墨迹 234"/>
              <p14:cNvContentPartPr/>
              <p14:nvPr/>
            </p14:nvContentPartPr>
            <p14:xfrm>
              <a:off x="2140655" y="6200962"/>
              <a:ext cx="75671" cy="257316"/>
            </p14:xfrm>
          </p:contentPart>
        </mc:Choice>
        <mc:Fallback xmlns="">
          <p:pic>
            <p:nvPicPr>
              <p:cNvPr id="235" name="墨迹 234"/>
            </p:nvPicPr>
            <p:blipFill>
              <a:blip r:embed="rId466"/>
            </p:blipFill>
            <p:spPr>
              <a:xfrm>
                <a:off x="2140655" y="6200962"/>
                <a:ext cx="75671" cy="257316"/>
              </a:xfrm>
              <a:prstGeom prst="rect"/>
            </p:spPr>
          </p:pic>
        </mc:Fallback>
      </mc:AlternateContent>
      <mc:AlternateContent xmlns:mc="http://schemas.openxmlformats.org/markup-compatibility/2006" xmlns:p14="http://schemas.microsoft.com/office/powerpoint/2010/main">
        <mc:Choice Requires="p14">
          <p:contentPart p14:bwMode="auto" r:id="rId467">
            <p14:nvContentPartPr>
              <p14:cNvPr id="236" name="墨迹 235"/>
              <p14:cNvContentPartPr/>
              <p14:nvPr/>
            </p14:nvContentPartPr>
            <p14:xfrm>
              <a:off x="2263422" y="6184043"/>
              <a:ext cx="101600" cy="276879"/>
            </p14:xfrm>
          </p:contentPart>
        </mc:Choice>
        <mc:Fallback xmlns="">
          <p:pic>
            <p:nvPicPr>
              <p:cNvPr id="236" name="墨迹 235"/>
            </p:nvPicPr>
            <p:blipFill>
              <a:blip r:embed="rId468"/>
            </p:blipFill>
            <p:spPr>
              <a:xfrm>
                <a:off x="2263422" y="6184043"/>
                <a:ext cx="101600" cy="276879"/>
              </a:xfrm>
              <a:prstGeom prst="rect"/>
            </p:spPr>
          </p:pic>
        </mc:Fallback>
      </mc:AlternateContent>
      <mc:AlternateContent xmlns:mc="http://schemas.openxmlformats.org/markup-compatibility/2006" xmlns:p14="http://schemas.microsoft.com/office/powerpoint/2010/main">
        <mc:Choice Requires="p14">
          <p:contentPart p14:bwMode="auto" r:id="rId469">
            <p14:nvContentPartPr>
              <p14:cNvPr id="237" name="墨迹 236"/>
              <p14:cNvContentPartPr/>
              <p14:nvPr/>
            </p14:nvContentPartPr>
            <p14:xfrm>
              <a:off x="2410177" y="6316578"/>
              <a:ext cx="104423" cy="117026"/>
            </p14:xfrm>
          </p:contentPart>
        </mc:Choice>
        <mc:Fallback xmlns="">
          <p:pic>
            <p:nvPicPr>
              <p:cNvPr id="237" name="墨迹 236"/>
            </p:nvPicPr>
            <p:blipFill>
              <a:blip r:embed="rId470"/>
            </p:blipFill>
            <p:spPr>
              <a:xfrm>
                <a:off x="2410177" y="6316578"/>
                <a:ext cx="104423" cy="117026"/>
              </a:xfrm>
              <a:prstGeom prst="rect"/>
            </p:spPr>
          </p:pic>
        </mc:Fallback>
      </mc:AlternateContent>
      <mc:AlternateContent xmlns:mc="http://schemas.openxmlformats.org/markup-compatibility/2006" xmlns:p14="http://schemas.microsoft.com/office/powerpoint/2010/main">
        <mc:Choice Requires="p14">
          <p:contentPart p14:bwMode="auto" r:id="rId471">
            <p14:nvContentPartPr>
              <p14:cNvPr id="238" name="墨迹 237"/>
              <p14:cNvContentPartPr/>
              <p14:nvPr/>
            </p14:nvContentPartPr>
            <p14:xfrm>
              <a:off x="2407355" y="6299659"/>
              <a:ext cx="93133" cy="329928"/>
            </p14:xfrm>
          </p:contentPart>
        </mc:Choice>
        <mc:Fallback xmlns="">
          <p:pic>
            <p:nvPicPr>
              <p:cNvPr id="238" name="墨迹 237"/>
            </p:nvPicPr>
            <p:blipFill>
              <a:blip r:embed="rId472"/>
            </p:blipFill>
            <p:spPr>
              <a:xfrm>
                <a:off x="2407355" y="6299659"/>
                <a:ext cx="93133" cy="329928"/>
              </a:xfrm>
              <a:prstGeom prst="rect"/>
            </p:spPr>
          </p:pic>
        </mc:Fallback>
      </mc:AlternateContent>
      <mc:AlternateContent xmlns:mc="http://schemas.openxmlformats.org/markup-compatibility/2006" xmlns:p14="http://schemas.microsoft.com/office/powerpoint/2010/main">
        <mc:Choice Requires="p14">
          <p:contentPart p14:bwMode="auto" r:id="rId473">
            <p14:nvContentPartPr>
              <p14:cNvPr id="239" name="墨迹 238"/>
              <p14:cNvContentPartPr/>
              <p14:nvPr/>
            </p14:nvContentPartPr>
            <p14:xfrm>
              <a:off x="2707745" y="6364517"/>
              <a:ext cx="394758" cy="19740"/>
            </p14:xfrm>
          </p:contentPart>
        </mc:Choice>
        <mc:Fallback xmlns="">
          <p:pic>
            <p:nvPicPr>
              <p:cNvPr id="239" name="墨迹 238"/>
            </p:nvPicPr>
            <p:blipFill>
              <a:blip r:embed="rId474"/>
            </p:blipFill>
            <p:spPr>
              <a:xfrm>
                <a:off x="2707745" y="6364517"/>
                <a:ext cx="394758" cy="19740"/>
              </a:xfrm>
              <a:prstGeom prst="rect"/>
            </p:spPr>
          </p:pic>
        </mc:Fallback>
      </mc:AlternateContent>
      <mc:AlternateContent xmlns:mc="http://schemas.openxmlformats.org/markup-compatibility/2006" xmlns:p14="http://schemas.microsoft.com/office/powerpoint/2010/main">
        <mc:Choice Requires="p14">
          <p:contentPart p14:bwMode="auto" r:id="rId475">
            <p14:nvContentPartPr>
              <p14:cNvPr id="240" name="墨迹 239"/>
              <p14:cNvContentPartPr/>
              <p14:nvPr/>
            </p14:nvContentPartPr>
            <p14:xfrm>
              <a:off x="2700337" y="6423735"/>
              <a:ext cx="353307" cy="28199"/>
            </p14:xfrm>
          </p:contentPart>
        </mc:Choice>
        <mc:Fallback xmlns="">
          <p:pic>
            <p:nvPicPr>
              <p:cNvPr id="240" name="墨迹 239"/>
            </p:nvPicPr>
            <p:blipFill>
              <a:blip r:embed="rId476"/>
            </p:blipFill>
            <p:spPr>
              <a:xfrm>
                <a:off x="2700337" y="6423735"/>
                <a:ext cx="353307" cy="28199"/>
              </a:xfrm>
              <a:prstGeom prst="rect"/>
            </p:spPr>
          </p:pic>
        </mc:Fallback>
      </mc:AlternateContent>
      <mc:AlternateContent xmlns:mc="http://schemas.openxmlformats.org/markup-compatibility/2006" xmlns:p14="http://schemas.microsoft.com/office/powerpoint/2010/main">
        <mc:Choice Requires="p14">
          <p:contentPart p14:bwMode="auto" r:id="rId477">
            <p14:nvContentPartPr>
              <p14:cNvPr id="241" name="墨迹 240"/>
              <p14:cNvContentPartPr/>
              <p14:nvPr/>
            </p14:nvContentPartPr>
            <p14:xfrm>
              <a:off x="2788355" y="6022604"/>
              <a:ext cx="321733" cy="277055"/>
            </p14:xfrm>
          </p:contentPart>
        </mc:Choice>
        <mc:Fallback xmlns="">
          <p:pic>
            <p:nvPicPr>
              <p:cNvPr id="241" name="墨迹 240"/>
            </p:nvPicPr>
            <p:blipFill>
              <a:blip r:embed="rId478"/>
            </p:blipFill>
            <p:spPr>
              <a:xfrm>
                <a:off x="2788355" y="6022604"/>
                <a:ext cx="321733" cy="277055"/>
              </a:xfrm>
              <a:prstGeom prst="rect"/>
            </p:spPr>
          </p:pic>
        </mc:Fallback>
      </mc:AlternateContent>
      <mc:AlternateContent xmlns:mc="http://schemas.openxmlformats.org/markup-compatibility/2006" xmlns:p14="http://schemas.microsoft.com/office/powerpoint/2010/main">
        <mc:Choice Requires="p14">
          <p:contentPart p14:bwMode="auto" r:id="rId479">
            <p14:nvContentPartPr>
              <p14:cNvPr id="242" name="墨迹 241"/>
              <p14:cNvContentPartPr/>
              <p14:nvPr/>
            </p14:nvContentPartPr>
            <p14:xfrm>
              <a:off x="3318756" y="6277100"/>
              <a:ext cx="146932" cy="225415"/>
            </p14:xfrm>
          </p:contentPart>
        </mc:Choice>
        <mc:Fallback xmlns="">
          <p:pic>
            <p:nvPicPr>
              <p:cNvPr id="242" name="墨迹 241"/>
            </p:nvPicPr>
            <p:blipFill>
              <a:blip r:embed="rId480"/>
            </p:blipFill>
            <p:spPr>
              <a:xfrm>
                <a:off x="3318756" y="6277100"/>
                <a:ext cx="146932" cy="225415"/>
              </a:xfrm>
              <a:prstGeom prst="rect"/>
            </p:spPr>
          </p:pic>
        </mc:Fallback>
      </mc:AlternateContent>
      <mc:AlternateContent xmlns:mc="http://schemas.openxmlformats.org/markup-compatibility/2006" xmlns:p14="http://schemas.microsoft.com/office/powerpoint/2010/main">
        <mc:Choice Requires="p14">
          <p:contentPart p14:bwMode="auto" r:id="rId481">
            <p14:nvContentPartPr>
              <p14:cNvPr id="243" name="墨迹 242"/>
              <p14:cNvContentPartPr/>
              <p14:nvPr/>
            </p14:nvContentPartPr>
            <p14:xfrm>
              <a:off x="3493911" y="6299659"/>
              <a:ext cx="225777" cy="197040"/>
            </p14:xfrm>
          </p:contentPart>
        </mc:Choice>
        <mc:Fallback xmlns="">
          <p:pic>
            <p:nvPicPr>
              <p:cNvPr id="243" name="墨迹 242"/>
            </p:nvPicPr>
            <p:blipFill>
              <a:blip r:embed="rId482"/>
            </p:blipFill>
            <p:spPr>
              <a:xfrm>
                <a:off x="3493911" y="6299659"/>
                <a:ext cx="225777" cy="197040"/>
              </a:xfrm>
              <a:prstGeom prst="rect"/>
            </p:spPr>
          </p:pic>
        </mc:Fallback>
      </mc:AlternateContent>
      <mc:AlternateContent xmlns:mc="http://schemas.openxmlformats.org/markup-compatibility/2006" xmlns:p14="http://schemas.microsoft.com/office/powerpoint/2010/main">
        <mc:Choice Requires="p14">
          <p:contentPart p14:bwMode="auto" r:id="rId483">
            <p14:nvContentPartPr>
              <p14:cNvPr id="244" name="墨迹 243"/>
              <p14:cNvContentPartPr/>
              <p14:nvPr/>
            </p14:nvContentPartPr>
            <p14:xfrm>
              <a:off x="3756377" y="6352356"/>
              <a:ext cx="79905" cy="347729"/>
            </p14:xfrm>
          </p:contentPart>
        </mc:Choice>
        <mc:Fallback xmlns="">
          <p:pic>
            <p:nvPicPr>
              <p:cNvPr id="244" name="墨迹 243"/>
            </p:nvPicPr>
            <p:blipFill>
              <a:blip r:embed="rId484"/>
            </p:blipFill>
            <p:spPr>
              <a:xfrm>
                <a:off x="3756377" y="6352356"/>
                <a:ext cx="79905" cy="347729"/>
              </a:xfrm>
              <a:prstGeom prst="rect"/>
            </p:spPr>
          </p:pic>
        </mc:Fallback>
      </mc:AlternateContent>
      <mc:AlternateContent xmlns:mc="http://schemas.openxmlformats.org/markup-compatibility/2006" xmlns:p14="http://schemas.microsoft.com/office/powerpoint/2010/main">
        <mc:Choice Requires="p14">
          <p:contentPart p14:bwMode="auto" r:id="rId485">
            <p14:nvContentPartPr>
              <p14:cNvPr id="245" name="墨迹 244"/>
              <p14:cNvContentPartPr/>
              <p14:nvPr/>
            </p14:nvContentPartPr>
            <p14:xfrm>
              <a:off x="3931179" y="6372977"/>
              <a:ext cx="217487" cy="28199"/>
            </p14:xfrm>
          </p:contentPart>
        </mc:Choice>
        <mc:Fallback xmlns="">
          <p:pic>
            <p:nvPicPr>
              <p:cNvPr id="245" name="墨迹 244"/>
            </p:nvPicPr>
            <p:blipFill>
              <a:blip r:embed="rId486"/>
            </p:blipFill>
            <p:spPr>
              <a:xfrm>
                <a:off x="3931179" y="6372977"/>
                <a:ext cx="217487" cy="28199"/>
              </a:xfrm>
              <a:prstGeom prst="rect"/>
            </p:spPr>
          </p:pic>
        </mc:Fallback>
      </mc:AlternateContent>
      <mc:AlternateContent xmlns:mc="http://schemas.openxmlformats.org/markup-compatibility/2006" xmlns:p14="http://schemas.microsoft.com/office/powerpoint/2010/main">
        <mc:Choice Requires="p14">
          <p:contentPart p14:bwMode="auto" r:id="rId487">
            <p14:nvContentPartPr>
              <p14:cNvPr id="246" name="墨迹 245"/>
              <p14:cNvContentPartPr/>
              <p14:nvPr/>
            </p14:nvContentPartPr>
            <p14:xfrm>
              <a:off x="4030133" y="6294196"/>
              <a:ext cx="28222" cy="247975"/>
            </p14:xfrm>
          </p:contentPart>
        </mc:Choice>
        <mc:Fallback xmlns="">
          <p:pic>
            <p:nvPicPr>
              <p:cNvPr id="246" name="墨迹 245"/>
            </p:nvPicPr>
            <p:blipFill>
              <a:blip r:embed="rId488"/>
            </p:blipFill>
            <p:spPr>
              <a:xfrm>
                <a:off x="4030133" y="6294196"/>
                <a:ext cx="28222" cy="247975"/>
              </a:xfrm>
              <a:prstGeom prst="rect"/>
            </p:spPr>
          </p:pic>
        </mc:Fallback>
      </mc:AlternateContent>
      <mc:AlternateContent xmlns:mc="http://schemas.openxmlformats.org/markup-compatibility/2006" xmlns:p14="http://schemas.microsoft.com/office/powerpoint/2010/main">
        <mc:Choice Requires="p14">
          <p:contentPart p14:bwMode="auto" r:id="rId489">
            <p14:nvContentPartPr>
              <p14:cNvPr id="247" name="墨迹 246"/>
              <p14:cNvContentPartPr/>
              <p14:nvPr/>
            </p14:nvContentPartPr>
            <p14:xfrm>
              <a:off x="4286426" y="6253130"/>
              <a:ext cx="97190" cy="234757"/>
            </p14:xfrm>
          </p:contentPart>
        </mc:Choice>
        <mc:Fallback xmlns="">
          <p:pic>
            <p:nvPicPr>
              <p:cNvPr id="247" name="墨迹 246"/>
            </p:nvPicPr>
            <p:blipFill>
              <a:blip r:embed="rId490"/>
            </p:blipFill>
            <p:spPr>
              <a:xfrm>
                <a:off x="4286426" y="6253130"/>
                <a:ext cx="97190" cy="234757"/>
              </a:xfrm>
              <a:prstGeom prst="rect"/>
            </p:spPr>
          </p:pic>
        </mc:Fallback>
      </mc:AlternateContent>
      <mc:AlternateContent xmlns:mc="http://schemas.openxmlformats.org/markup-compatibility/2006" xmlns:p14="http://schemas.microsoft.com/office/powerpoint/2010/main">
        <mc:Choice Requires="p14">
          <p:contentPart p14:bwMode="auto" r:id="rId491">
            <p14:nvContentPartPr>
              <p14:cNvPr id="248" name="墨迹 247"/>
              <p14:cNvContentPartPr/>
              <p14:nvPr/>
            </p14:nvContentPartPr>
            <p14:xfrm>
              <a:off x="4436533" y="6307414"/>
              <a:ext cx="231422" cy="153508"/>
            </p14:xfrm>
          </p:contentPart>
        </mc:Choice>
        <mc:Fallback xmlns="">
          <p:pic>
            <p:nvPicPr>
              <p:cNvPr id="248" name="墨迹 247"/>
            </p:nvPicPr>
            <p:blipFill>
              <a:blip r:embed="rId492"/>
            </p:blipFill>
            <p:spPr>
              <a:xfrm>
                <a:off x="4436533" y="6307414"/>
                <a:ext cx="231422" cy="153508"/>
              </a:xfrm>
              <a:prstGeom prst="rect"/>
            </p:spPr>
          </p:pic>
        </mc:Fallback>
      </mc:AlternateContent>
      <mc:AlternateContent xmlns:mc="http://schemas.openxmlformats.org/markup-compatibility/2006" xmlns:p14="http://schemas.microsoft.com/office/powerpoint/2010/main">
        <mc:Choice Requires="p14">
          <p:contentPart p14:bwMode="auto" r:id="rId493">
            <p14:nvContentPartPr>
              <p14:cNvPr id="249" name="墨迹 248"/>
              <p14:cNvContentPartPr/>
              <p14:nvPr/>
            </p14:nvContentPartPr>
            <p14:xfrm>
              <a:off x="4746977" y="6179460"/>
              <a:ext cx="22578" cy="475506"/>
            </p14:xfrm>
          </p:contentPart>
        </mc:Choice>
        <mc:Fallback xmlns="">
          <p:pic>
            <p:nvPicPr>
              <p:cNvPr id="249" name="墨迹 248"/>
            </p:nvPicPr>
            <p:blipFill>
              <a:blip r:embed="rId494"/>
            </p:blipFill>
            <p:spPr>
              <a:xfrm>
                <a:off x="4746977" y="6179460"/>
                <a:ext cx="22578" cy="475506"/>
              </a:xfrm>
              <a:prstGeom prst="rect"/>
            </p:spPr>
          </p:pic>
        </mc:Fallback>
      </mc:AlternateContent>
      <mc:AlternateContent xmlns:mc="http://schemas.openxmlformats.org/markup-compatibility/2006" xmlns:p14="http://schemas.microsoft.com/office/powerpoint/2010/main">
        <mc:Choice Requires="p14">
          <p:contentPart p14:bwMode="auto" r:id="rId495">
            <p14:nvContentPartPr>
              <p14:cNvPr id="250" name="墨迹 249"/>
              <p14:cNvContentPartPr/>
              <p14:nvPr/>
            </p14:nvContentPartPr>
            <p14:xfrm>
              <a:off x="4676422" y="6130465"/>
              <a:ext cx="110066" cy="109976"/>
            </p14:xfrm>
          </p:contentPart>
        </mc:Choice>
        <mc:Fallback xmlns="">
          <p:pic>
            <p:nvPicPr>
              <p:cNvPr id="250" name="墨迹 249"/>
            </p:nvPicPr>
            <p:blipFill>
              <a:blip r:embed="rId496"/>
            </p:blipFill>
            <p:spPr>
              <a:xfrm>
                <a:off x="4676422" y="6130465"/>
                <a:ext cx="110066" cy="109976"/>
              </a:xfrm>
              <a:prstGeom prst="rect"/>
            </p:spPr>
          </p:pic>
        </mc:Fallback>
      </mc:AlternateContent>
      <mc:AlternateContent xmlns:mc="http://schemas.openxmlformats.org/markup-compatibility/2006" xmlns:p14="http://schemas.microsoft.com/office/powerpoint/2010/main">
        <mc:Choice Requires="p14">
          <p:contentPart p14:bwMode="auto" r:id="rId497">
            <p14:nvContentPartPr>
              <p14:cNvPr id="251" name="墨迹 250"/>
              <p14:cNvContentPartPr/>
              <p14:nvPr/>
            </p14:nvContentPartPr>
            <p14:xfrm>
              <a:off x="4741333" y="6153024"/>
              <a:ext cx="101600" cy="104337"/>
            </p14:xfrm>
          </p:contentPart>
        </mc:Choice>
        <mc:Fallback xmlns="">
          <p:pic>
            <p:nvPicPr>
              <p:cNvPr id="251" name="墨迹 250"/>
            </p:nvPicPr>
            <p:blipFill>
              <a:blip r:embed="rId498"/>
            </p:blipFill>
            <p:spPr>
              <a:xfrm>
                <a:off x="4741333" y="6153024"/>
                <a:ext cx="101600" cy="104337"/>
              </a:xfrm>
              <a:prstGeom prst="rect"/>
            </p:spPr>
          </p:pic>
        </mc:Fallback>
      </mc:AlternateContent>
      <mc:AlternateContent xmlns:mc="http://schemas.openxmlformats.org/markup-compatibility/2006" xmlns:p14="http://schemas.microsoft.com/office/powerpoint/2010/main">
        <mc:Choice Requires="p14">
          <p:contentPart p14:bwMode="auto" r:id="rId499">
            <p14:nvContentPartPr>
              <p14:cNvPr id="252" name="墨迹 251"/>
              <p14:cNvContentPartPr/>
              <p14:nvPr/>
            </p14:nvContentPartPr>
            <p14:xfrm>
              <a:off x="4899377" y="6350417"/>
              <a:ext cx="189089" cy="5640"/>
            </p14:xfrm>
          </p:contentPart>
        </mc:Choice>
        <mc:Fallback xmlns="">
          <p:pic>
            <p:nvPicPr>
              <p:cNvPr id="252" name="墨迹 251"/>
            </p:nvPicPr>
            <p:blipFill>
              <a:blip r:embed="rId500"/>
            </p:blipFill>
            <p:spPr>
              <a:xfrm>
                <a:off x="4899377" y="6350417"/>
                <a:ext cx="189089" cy="5640"/>
              </a:xfrm>
              <a:prstGeom prst="rect"/>
            </p:spPr>
          </p:pic>
        </mc:Fallback>
      </mc:AlternateContent>
      <mc:AlternateContent xmlns:mc="http://schemas.openxmlformats.org/markup-compatibility/2006" xmlns:p14="http://schemas.microsoft.com/office/powerpoint/2010/main">
        <mc:Choice Requires="p14">
          <p:contentPart p14:bwMode="auto" r:id="rId501">
            <p14:nvContentPartPr>
              <p14:cNvPr id="253" name="墨迹 252"/>
              <p14:cNvContentPartPr/>
              <p14:nvPr/>
            </p14:nvContentPartPr>
            <p14:xfrm>
              <a:off x="4995333" y="6252778"/>
              <a:ext cx="28222" cy="235815"/>
            </p14:xfrm>
          </p:contentPart>
        </mc:Choice>
        <mc:Fallback xmlns="">
          <p:pic>
            <p:nvPicPr>
              <p:cNvPr id="253" name="墨迹 252"/>
            </p:nvPicPr>
            <p:blipFill>
              <a:blip r:embed="rId502"/>
            </p:blipFill>
            <p:spPr>
              <a:xfrm>
                <a:off x="4995333" y="6252778"/>
                <a:ext cx="28222" cy="235815"/>
              </a:xfrm>
              <a:prstGeom prst="rect"/>
            </p:spPr>
          </p:pic>
        </mc:Fallback>
      </mc:AlternateContent>
      <mc:AlternateContent xmlns:mc="http://schemas.openxmlformats.org/markup-compatibility/2006" xmlns:p14="http://schemas.microsoft.com/office/powerpoint/2010/main">
        <mc:Choice Requires="p14">
          <p:contentPart p14:bwMode="auto" r:id="rId503">
            <p14:nvContentPartPr>
              <p14:cNvPr id="254" name="墨迹 253"/>
              <p14:cNvContentPartPr/>
              <p14:nvPr/>
            </p14:nvContentPartPr>
            <p14:xfrm>
              <a:off x="5291666" y="6222640"/>
              <a:ext cx="102482" cy="240573"/>
            </p14:xfrm>
          </p:contentPart>
        </mc:Choice>
        <mc:Fallback xmlns="">
          <p:pic>
            <p:nvPicPr>
              <p:cNvPr id="254" name="墨迹 253"/>
            </p:nvPicPr>
            <p:blipFill>
              <a:blip r:embed="rId504"/>
            </p:blipFill>
            <p:spPr>
              <a:xfrm>
                <a:off x="5291666" y="6222640"/>
                <a:ext cx="102482" cy="240573"/>
              </a:xfrm>
              <a:prstGeom prst="rect"/>
            </p:spPr>
          </p:pic>
        </mc:Fallback>
      </mc:AlternateContent>
      <mc:AlternateContent xmlns:mc="http://schemas.openxmlformats.org/markup-compatibility/2006" xmlns:p14="http://schemas.microsoft.com/office/powerpoint/2010/main">
        <mc:Choice Requires="p14">
          <p:contentPart p14:bwMode="auto" r:id="rId505">
            <p14:nvContentPartPr>
              <p14:cNvPr id="255" name="墨迹 254"/>
              <p14:cNvContentPartPr/>
              <p14:nvPr/>
            </p14:nvContentPartPr>
            <p14:xfrm>
              <a:off x="5463822" y="6262295"/>
              <a:ext cx="105304" cy="170780"/>
            </p14:xfrm>
          </p:contentPart>
        </mc:Choice>
        <mc:Fallback xmlns="">
          <p:pic>
            <p:nvPicPr>
              <p:cNvPr id="255" name="墨迹 254"/>
            </p:nvPicPr>
            <p:blipFill>
              <a:blip r:embed="rId506"/>
            </p:blipFill>
            <p:spPr>
              <a:xfrm>
                <a:off x="5463822" y="6262295"/>
                <a:ext cx="105304" cy="170780"/>
              </a:xfrm>
              <a:prstGeom prst="rect"/>
            </p:spPr>
          </p:pic>
        </mc:Fallback>
      </mc:AlternateContent>
      <mc:AlternateContent xmlns:mc="http://schemas.openxmlformats.org/markup-compatibility/2006" xmlns:p14="http://schemas.microsoft.com/office/powerpoint/2010/main">
        <mc:Choice Requires="p14">
          <p:contentPart p14:bwMode="auto" r:id="rId507">
            <p14:nvContentPartPr>
              <p14:cNvPr id="256" name="墨迹 255"/>
              <p14:cNvContentPartPr/>
              <p14:nvPr/>
            </p14:nvContentPartPr>
            <p14:xfrm>
              <a:off x="5590822" y="6310939"/>
              <a:ext cx="90840" cy="338388"/>
            </p14:xfrm>
          </p:contentPart>
        </mc:Choice>
        <mc:Fallback xmlns="">
          <p:pic>
            <p:nvPicPr>
              <p:cNvPr id="256" name="墨迹 255"/>
            </p:nvPicPr>
            <p:blipFill>
              <a:blip r:embed="rId508"/>
            </p:blipFill>
            <p:spPr>
              <a:xfrm>
                <a:off x="5590822" y="6310939"/>
                <a:ext cx="90840" cy="338388"/>
              </a:xfrm>
              <a:prstGeom prst="rect"/>
            </p:spPr>
          </p:pic>
        </mc:Fallback>
      </mc:AlternateContent>
      <mc:AlternateContent xmlns:mc="http://schemas.openxmlformats.org/markup-compatibility/2006" xmlns:p14="http://schemas.microsoft.com/office/powerpoint/2010/main">
        <mc:Choice Requires="p14">
          <p:contentPart p14:bwMode="auto" r:id="rId509">
            <p14:nvContentPartPr>
              <p14:cNvPr id="257" name="墨迹 256"/>
              <p14:cNvContentPartPr/>
              <p14:nvPr/>
            </p14:nvContentPartPr>
            <p14:xfrm>
              <a:off x="5844822" y="6191269"/>
              <a:ext cx="8466" cy="483438"/>
            </p14:xfrm>
          </p:contentPart>
        </mc:Choice>
        <mc:Fallback xmlns="">
          <p:pic>
            <p:nvPicPr>
              <p:cNvPr id="257" name="墨迹 256"/>
            </p:nvPicPr>
            <p:blipFill>
              <a:blip r:embed="rId510"/>
            </p:blipFill>
            <p:spPr>
              <a:xfrm>
                <a:off x="5844822" y="6191269"/>
                <a:ext cx="8466" cy="483438"/>
              </a:xfrm>
              <a:prstGeom prst="rect"/>
            </p:spPr>
          </p:pic>
        </mc:Fallback>
      </mc:AlternateContent>
      <mc:AlternateContent xmlns:mc="http://schemas.openxmlformats.org/markup-compatibility/2006" xmlns:p14="http://schemas.microsoft.com/office/powerpoint/2010/main">
        <mc:Choice Requires="p14">
          <p:contentPart p14:bwMode="auto" r:id="rId511">
            <p14:nvContentPartPr>
              <p14:cNvPr id="258" name="墨迹 257"/>
              <p14:cNvContentPartPr/>
              <p14:nvPr/>
            </p14:nvContentPartPr>
            <p14:xfrm>
              <a:off x="5748866" y="6109316"/>
              <a:ext cx="115711" cy="148045"/>
            </p14:xfrm>
          </p:contentPart>
        </mc:Choice>
        <mc:Fallback xmlns="">
          <p:pic>
            <p:nvPicPr>
              <p:cNvPr id="258" name="墨迹 257"/>
            </p:nvPicPr>
            <p:blipFill>
              <a:blip r:embed="rId512"/>
            </p:blipFill>
            <p:spPr>
              <a:xfrm>
                <a:off x="5748866" y="6109316"/>
                <a:ext cx="115711" cy="148045"/>
              </a:xfrm>
              <a:prstGeom prst="rect"/>
            </p:spPr>
          </p:pic>
        </mc:Fallback>
      </mc:AlternateContent>
      <mc:AlternateContent xmlns:mc="http://schemas.openxmlformats.org/markup-compatibility/2006" xmlns:p14="http://schemas.microsoft.com/office/powerpoint/2010/main">
        <mc:Choice Requires="p14">
          <p:contentPart p14:bwMode="auto" r:id="rId513">
            <p14:nvContentPartPr>
              <p14:cNvPr id="259" name="墨迹 258"/>
              <p14:cNvContentPartPr/>
              <p14:nvPr/>
            </p14:nvContentPartPr>
            <p14:xfrm>
              <a:off x="5881511" y="6124825"/>
              <a:ext cx="104422" cy="98697"/>
            </p14:xfrm>
          </p:contentPart>
        </mc:Choice>
        <mc:Fallback xmlns="">
          <p:pic>
            <p:nvPicPr>
              <p:cNvPr id="259" name="墨迹 258"/>
            </p:nvPicPr>
            <p:blipFill>
              <a:blip r:embed="rId514"/>
            </p:blipFill>
            <p:spPr>
              <a:xfrm>
                <a:off x="5881511" y="6124825"/>
                <a:ext cx="104422" cy="98697"/>
              </a:xfrm>
              <a:prstGeom prst="rect"/>
            </p:spPr>
          </p:pic>
        </mc:Fallback>
      </mc:AlternateContent>
    </p:spTree>
    <p:extLst>
      <p:ext uri="{BB962C8B-B14F-4D97-AF65-F5344CB8AC3E}">
        <p14:creationId xmlns:p14="http://schemas.microsoft.com/office/powerpoint/2010/main" val="2013326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4030" y="234950"/>
            <a:ext cx="10939145" cy="970915"/>
          </a:xfrm>
          <a:prstGeom prst="rect">
            <a:avLst/>
          </a:prstGeom>
        </p:spPr>
        <p:txBody>
          <a:bodyPr wrap="square">
            <a:spAutoFit/>
          </a:bodyPr>
          <a:lstStyle/>
          <a:p>
            <a:pPr>
              <a:lnSpc>
                <a:spcPct val="130000"/>
              </a:lnSpc>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Na</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2</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FeO</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4 </a:t>
            </a:r>
            <a:r>
              <a:rPr lang="zh-CN" altLang="en-US" sz="2000">
                <a:solidFill>
                  <a:srgbClr val="0D0D0D"/>
                </a:solidFill>
                <a:latin typeface="Times New Roman" panose="02020603050405020304"/>
                <a:ea typeface="微软雅黑" panose="020B0503020204020204" charset="-122"/>
                <a:cs typeface="Times New Roman" panose="02020603050405020304"/>
              </a:rPr>
              <a:t>紫色固体，可溶于水，微溶于</a:t>
            </a:r>
            <a:r>
              <a:rPr lang="en-US" altLang="zh-CN" sz="2000">
                <a:solidFill>
                  <a:srgbClr val="0D0D0D"/>
                </a:solidFill>
                <a:latin typeface="Times New Roman" panose="02020603050405020304"/>
                <a:ea typeface="DroidSerif-Regular"/>
                <a:cs typeface="Times New Roman" panose="02020603050405020304"/>
              </a:rPr>
              <a:t>KOH </a:t>
            </a:r>
            <a:r>
              <a:rPr lang="zh-CN" altLang="en-US" sz="2000">
                <a:solidFill>
                  <a:srgbClr val="0D0D0D"/>
                </a:solidFill>
                <a:latin typeface="Times New Roman" panose="02020603050405020304"/>
                <a:ea typeface="微软雅黑" panose="020B0503020204020204" charset="-122"/>
                <a:cs typeface="Times New Roman" panose="02020603050405020304"/>
              </a:rPr>
              <a:t>溶液，在强碱性溶液中比较稳定，在酸性或中性溶 </a:t>
            </a:r>
          </a:p>
          <a:p>
            <a:pPr>
              <a:lnSpc>
                <a:spcPct val="130000"/>
              </a:lnSpc>
            </a:pPr>
            <a:r>
              <a:rPr lang="zh-CN" altLang="en-US" sz="2000">
                <a:solidFill>
                  <a:srgbClr val="0D0D0D"/>
                </a:solidFill>
                <a:latin typeface="Times New Roman" panose="02020603050405020304"/>
                <a:ea typeface="微软雅黑" panose="020B0503020204020204" charset="-122"/>
                <a:cs typeface="Times New Roman" panose="02020603050405020304"/>
              </a:rPr>
              <a:t>液中快速产生</a:t>
            </a:r>
            <a:r>
              <a:rPr lang="en-US" altLang="zh-CN" sz="2000">
                <a:solidFill>
                  <a:srgbClr val="0D0D0D"/>
                </a:solidFill>
                <a:latin typeface="Times New Roman" panose="02020603050405020304"/>
                <a:ea typeface="DroidSerif-Regular"/>
                <a:cs typeface="Times New Roman" panose="02020603050405020304"/>
              </a:rPr>
              <a:t>O</a:t>
            </a:r>
            <a:r>
              <a:rPr lang="en-US" altLang="zh-CN" sz="2000" baseline="-25000">
                <a:solidFill>
                  <a:srgbClr val="0D0D0D"/>
                </a:solidFill>
                <a:latin typeface="Times New Roman" panose="02020603050405020304"/>
                <a:ea typeface="DroidSerif-Regular"/>
                <a:cs typeface="Times New Roman" panose="02020603050405020304"/>
              </a:rPr>
              <a:t>2</a:t>
            </a:r>
            <a:r>
              <a:rPr lang="en-US" altLang="zh-CN" sz="2000">
                <a:solidFill>
                  <a:srgbClr val="0D0D0D"/>
                </a:solidFill>
                <a:latin typeface="Times New Roman" panose="02020603050405020304"/>
                <a:ea typeface="DroidSerif-Regular"/>
                <a:cs typeface="Times New Roman" panose="02020603050405020304"/>
              </a:rPr>
              <a:t> </a:t>
            </a:r>
            <a:r>
              <a:rPr lang="zh-CN" altLang="en-US" sz="2000">
                <a:solidFill>
                  <a:srgbClr val="0D0D0D"/>
                </a:solidFill>
                <a:latin typeface="Times New Roman" panose="02020603050405020304"/>
                <a:ea typeface="微软雅黑" panose="020B0503020204020204" charset="-122"/>
                <a:cs typeface="Times New Roman" panose="02020603050405020304"/>
              </a:rPr>
              <a:t>。具有强氧化性，可以杀菌消毒，是一种新型、高效、多功能的水处理剂</a:t>
            </a:r>
          </a:p>
        </p:txBody>
      </p:sp>
      <p:pic>
        <p:nvPicPr>
          <p:cNvPr id="3" name="图片 2"/>
          <p:cNvPicPr>
            <a:picLocks noChangeAspect="1"/>
          </p:cNvPicPr>
          <p:nvPr/>
        </p:nvPicPr>
        <p:blipFill>
          <a:blip r:embed="rId2"/>
          <a:stretch>
            <a:fillRect/>
          </a:stretch>
        </p:blipFill>
        <p:spPr>
          <a:xfrm>
            <a:off x="2428240" y="1290320"/>
            <a:ext cx="7595235" cy="3315970"/>
          </a:xfrm>
          <a:prstGeom prst="rect">
            <a:avLst/>
          </a:prstGeom>
        </p:spPr>
      </p:pic>
      <p:sp>
        <p:nvSpPr>
          <p:cNvPr id="4" name="文本框 3"/>
          <p:cNvSpPr txBox="1"/>
          <p:nvPr/>
        </p:nvSpPr>
        <p:spPr>
          <a:xfrm>
            <a:off x="669925" y="5107305"/>
            <a:ext cx="11334115" cy="1273175"/>
          </a:xfrm>
          <a:prstGeom prst="rect">
            <a:avLst/>
          </a:prstGeom>
        </p:spPr>
        <p:txBody>
          <a:bodyPr wrap="square">
            <a:spAutoFit/>
          </a:bodyPr>
          <a:lstStyle/>
          <a:p>
            <a:pPr>
              <a:lnSpc>
                <a:spcPct val="120000"/>
              </a:lnSpc>
            </a:pPr>
            <a:r>
              <a:rPr lang="zh-CN" altLang="en-US" sz="2400">
                <a:solidFill>
                  <a:srgbClr val="0D0D0D"/>
                </a:solidFill>
                <a:latin typeface="Times New Roman" panose="02020603050405020304"/>
                <a:ea typeface="微软雅黑" panose="020B0503020204020204" charset="-122"/>
                <a:cs typeface="Times New Roman" panose="02020603050405020304"/>
              </a:rPr>
              <a:t>纯度测定： </a:t>
            </a:r>
          </a:p>
          <a:p>
            <a:pPr>
              <a:lnSpc>
                <a:spcPct val="120000"/>
              </a:lnSpc>
            </a:pPr>
            <a:r>
              <a:rPr lang="zh-CN" altLang="en-US" sz="2000">
                <a:solidFill>
                  <a:srgbClr val="0D0D0D"/>
                </a:solidFill>
                <a:latin typeface="Times New Roman" panose="02020603050405020304"/>
                <a:ea typeface="微软雅黑" panose="020B0503020204020204" charset="-122"/>
                <a:cs typeface="Times New Roman" panose="02020603050405020304"/>
              </a:rPr>
              <a:t>溶于</a:t>
            </a:r>
            <a:r>
              <a:rPr lang="en-US" altLang="zh-CN" sz="2000">
                <a:solidFill>
                  <a:srgbClr val="0D0D0D"/>
                </a:solidFill>
                <a:latin typeface="Times New Roman" panose="02020603050405020304"/>
                <a:ea typeface="DroidSerif-Regular"/>
                <a:cs typeface="Times New Roman" panose="02020603050405020304"/>
              </a:rPr>
              <a:t>KOH</a:t>
            </a:r>
            <a:r>
              <a:rPr lang="zh-CN" altLang="en-US" sz="2000">
                <a:solidFill>
                  <a:srgbClr val="0D0D0D"/>
                </a:solidFill>
                <a:latin typeface="Times New Roman" panose="02020603050405020304"/>
                <a:ea typeface="微软雅黑" panose="020B0503020204020204" charset="-122"/>
                <a:cs typeface="Times New Roman" panose="02020603050405020304"/>
              </a:rPr>
              <a:t>溶液中，加亚铬酸钠</a:t>
            </a:r>
            <a:r>
              <a:rPr lang="en-US" altLang="zh-CN" sz="2000">
                <a:solidFill>
                  <a:srgbClr val="0D0D0D"/>
                </a:solidFill>
                <a:latin typeface="Times New Roman" panose="02020603050405020304"/>
                <a:ea typeface="DroidSerif-Regular"/>
                <a:cs typeface="Times New Roman" panose="02020603050405020304"/>
              </a:rPr>
              <a:t>NaCr(OH)</a:t>
            </a:r>
            <a:r>
              <a:rPr lang="en-US" altLang="zh-CN" sz="2000" baseline="-25000">
                <a:solidFill>
                  <a:srgbClr val="0D0D0D"/>
                </a:solidFill>
                <a:latin typeface="Times New Roman" panose="02020603050405020304"/>
                <a:ea typeface="DroidSerif-Regular"/>
                <a:cs typeface="Times New Roman" panose="02020603050405020304"/>
              </a:rPr>
              <a:t>4</a:t>
            </a:r>
            <a:r>
              <a:rPr lang="zh-CN" altLang="en-US" sz="2000">
                <a:solidFill>
                  <a:srgbClr val="0D0D0D"/>
                </a:solidFill>
                <a:latin typeface="Times New Roman" panose="02020603050405020304"/>
                <a:ea typeface="微软雅黑" panose="020B0503020204020204" charset="-122"/>
                <a:cs typeface="Times New Roman" panose="02020603050405020304"/>
              </a:rPr>
              <a:t>溶液反应，调节溶液呈强酸性，用硫酸亚铁铵溶液滴定</a:t>
            </a:r>
          </a:p>
          <a:p>
            <a:pPr>
              <a:lnSpc>
                <a:spcPct val="120000"/>
              </a:lnSpc>
            </a:pPr>
            <a:r>
              <a:rPr lang="en-US" altLang="zh-CN" sz="2000">
                <a:solidFill>
                  <a:srgbClr val="0D0D0D"/>
                </a:solidFill>
                <a:latin typeface="Times New Roman" panose="02020603050405020304"/>
                <a:ea typeface="微软雅黑" panose="020B0503020204020204" charset="-122"/>
                <a:cs typeface="Times New Roman" panose="02020603050405020304"/>
              </a:rPr>
              <a:t> </a:t>
            </a:r>
            <a:r>
              <a:rPr lang="zh-CN" altLang="en-US" sz="2000">
                <a:solidFill>
                  <a:srgbClr val="0D0D0D"/>
                </a:solidFill>
                <a:latin typeface="Times New Roman" panose="02020603050405020304"/>
                <a:ea typeface="微软雅黑" panose="020B0503020204020204" charset="-122"/>
                <a:cs typeface="Times New Roman" panose="02020603050405020304"/>
              </a:rPr>
              <a:t>（</a:t>
            </a:r>
            <a:r>
              <a:rPr lang="en-US" altLang="zh-CN" sz="2000">
                <a:solidFill>
                  <a:srgbClr val="0D0D0D"/>
                </a:solidFill>
                <a:latin typeface="Times New Roman" panose="02020603050405020304"/>
                <a:ea typeface="微软雅黑" panose="020B0503020204020204" charset="-122"/>
                <a:cs typeface="Times New Roman" panose="02020603050405020304"/>
              </a:rPr>
              <a:t>Cr</a:t>
            </a:r>
            <a:r>
              <a:rPr lang="zh-CN" altLang="en-US" sz="2000">
                <a:solidFill>
                  <a:srgbClr val="0D0D0D"/>
                </a:solidFill>
                <a:latin typeface="Times New Roman" panose="02020603050405020304"/>
                <a:ea typeface="微软雅黑" panose="020B0503020204020204" charset="-122"/>
                <a:cs typeface="Times New Roman" panose="02020603050405020304"/>
              </a:rPr>
              <a:t>：先转化为</a:t>
            </a:r>
            <a:r>
              <a:rPr lang="en-US" altLang="zh-CN" sz="2000">
                <a:solidFill>
                  <a:srgbClr val="0D0D0D"/>
                </a:solidFill>
                <a:latin typeface="Times New Roman" panose="02020603050405020304"/>
                <a:ea typeface="微软雅黑" panose="020B0503020204020204" charset="-122"/>
                <a:cs typeface="Times New Roman" panose="02020603050405020304"/>
              </a:rPr>
              <a:t>CrO</a:t>
            </a:r>
            <a:r>
              <a:rPr lang="en-US" altLang="zh-CN" sz="2000" baseline="-25000">
                <a:solidFill>
                  <a:srgbClr val="0D0D0D"/>
                </a:solidFill>
                <a:latin typeface="Times New Roman" panose="02020603050405020304"/>
                <a:ea typeface="微软雅黑" panose="020B0503020204020204" charset="-122"/>
                <a:cs typeface="Times New Roman" panose="02020603050405020304"/>
              </a:rPr>
              <a:t>4</a:t>
            </a:r>
            <a:r>
              <a:rPr lang="en-US" altLang="zh-CN" sz="2000" baseline="30000">
                <a:solidFill>
                  <a:srgbClr val="0D0D0D"/>
                </a:solidFill>
                <a:latin typeface="Times New Roman" panose="02020603050405020304"/>
                <a:ea typeface="微软雅黑" panose="020B0503020204020204" charset="-122"/>
                <a:cs typeface="Times New Roman" panose="02020603050405020304"/>
              </a:rPr>
              <a:t>2-</a:t>
            </a:r>
            <a:r>
              <a:rPr lang="zh-CN" altLang="en-US" sz="2000">
                <a:solidFill>
                  <a:srgbClr val="0D0D0D"/>
                </a:solidFill>
                <a:latin typeface="Times New Roman" panose="02020603050405020304"/>
                <a:ea typeface="微软雅黑" panose="020B0503020204020204" charset="-122"/>
                <a:cs typeface="Times New Roman" panose="02020603050405020304"/>
              </a:rPr>
              <a:t>后</a:t>
            </a:r>
            <a:r>
              <a:rPr lang="en-US" altLang="zh-CN" sz="2000">
                <a:solidFill>
                  <a:srgbClr val="0D0D0D"/>
                </a:solidFill>
                <a:latin typeface="Times New Roman" panose="02020603050405020304"/>
                <a:ea typeface="微软雅黑" panose="020B0503020204020204" charset="-122"/>
                <a:cs typeface="Times New Roman" panose="02020603050405020304"/>
                <a:sym typeface="+mn-ea"/>
              </a:rPr>
              <a:t>Cr</a:t>
            </a:r>
            <a:r>
              <a:rPr lang="en-US" altLang="zh-CN" sz="2000" baseline="-25000">
                <a:solidFill>
                  <a:srgbClr val="0D0D0D"/>
                </a:solidFill>
                <a:latin typeface="Times New Roman" panose="02020603050405020304"/>
                <a:ea typeface="微软雅黑" panose="020B0503020204020204" charset="-122"/>
                <a:cs typeface="Times New Roman" panose="02020603050405020304"/>
                <a:sym typeface="+mn-ea"/>
              </a:rPr>
              <a:t>2</a:t>
            </a:r>
            <a:r>
              <a:rPr lang="en-US" altLang="zh-CN" sz="2000">
                <a:solidFill>
                  <a:srgbClr val="0D0D0D"/>
                </a:solidFill>
                <a:latin typeface="Times New Roman" panose="02020603050405020304"/>
                <a:ea typeface="微软雅黑" panose="020B0503020204020204" charset="-122"/>
                <a:cs typeface="Times New Roman" panose="02020603050405020304"/>
                <a:sym typeface="+mn-ea"/>
              </a:rPr>
              <a:t>O</a:t>
            </a:r>
            <a:r>
              <a:rPr lang="en-US" altLang="zh-CN" sz="2000" baseline="-25000">
                <a:solidFill>
                  <a:srgbClr val="0D0D0D"/>
                </a:solidFill>
                <a:latin typeface="Times New Roman" panose="02020603050405020304"/>
                <a:ea typeface="微软雅黑" panose="020B0503020204020204" charset="-122"/>
                <a:cs typeface="Times New Roman" panose="02020603050405020304"/>
                <a:sym typeface="+mn-ea"/>
              </a:rPr>
              <a:t>7</a:t>
            </a:r>
            <a:r>
              <a:rPr lang="en-US" altLang="zh-CN" sz="2000" baseline="30000">
                <a:solidFill>
                  <a:srgbClr val="0D0D0D"/>
                </a:solidFill>
                <a:latin typeface="Times New Roman" panose="02020603050405020304"/>
                <a:ea typeface="微软雅黑" panose="020B0503020204020204" charset="-122"/>
                <a:cs typeface="Times New Roman" panose="02020603050405020304"/>
                <a:sym typeface="+mn-ea"/>
              </a:rPr>
              <a:t>2-</a:t>
            </a:r>
            <a:r>
              <a:rPr lang="zh-CN" altLang="en-US" sz="2000">
                <a:solidFill>
                  <a:srgbClr val="0D0D0D"/>
                </a:solidFill>
                <a:latin typeface="Times New Roman" panose="02020603050405020304"/>
                <a:ea typeface="微软雅黑" panose="020B0503020204020204" charset="-122"/>
                <a:cs typeface="Times New Roman" panose="02020603050405020304"/>
                <a:sym typeface="+mn-ea"/>
              </a:rPr>
              <a:t>）</a:t>
            </a:r>
          </a:p>
        </p:txBody>
      </p:sp>
      <p:sp>
        <p:nvSpPr>
          <p:cNvPr id="5" name="文本框 4"/>
          <p:cNvSpPr txBox="1"/>
          <p:nvPr/>
        </p:nvSpPr>
        <p:spPr>
          <a:xfrm>
            <a:off x="1031240" y="4770120"/>
            <a:ext cx="8750935" cy="337185"/>
          </a:xfrm>
          <a:prstGeom prst="rect">
            <a:avLst/>
          </a:prstGeom>
          <a:noFill/>
        </p:spPr>
        <p:txBody>
          <a:bodyPr wrap="square" rtlCol="0">
            <a:spAutoFit/>
          </a:bodyPr>
          <a:lstStyle/>
          <a:p>
            <a:r>
              <a:rPr lang="zh-CN" altLang="en-US" sz="1600" b="1">
                <a:solidFill>
                  <a:srgbClr val="FF0000"/>
                </a:solidFill>
              </a:rPr>
              <a:t>已知氯气与氢氧化钠反应受温度、速率影响产物有所不同。</a:t>
            </a:r>
          </a:p>
        </p:txBody>
      </p:sp>
      <mc:AlternateContent xmlns:mc="http://schemas.openxmlformats.org/markup-compatibility/2006" xmlns:p14="http://schemas.microsoft.com/office/powerpoint/2010/main">
        <mc:Choice Requires="p14">
          <p:contentPart p14:bwMode="auto" r:id="rId3">
            <p14:nvContentPartPr>
              <p14:cNvPr id="6" name="墨迹 5"/>
              <p14:cNvContentPartPr/>
              <p14:nvPr/>
            </p14:nvContentPartPr>
            <p14:xfrm>
              <a:off x="4584700" y="4286250"/>
              <a:ext cx="342900" cy="260350"/>
            </p14:xfrm>
          </p:contentPart>
        </mc:Choice>
        <mc:Fallback xmlns="">
          <p:pic>
            <p:nvPicPr>
              <p:cNvPr id="6" name="墨迹 5"/>
            </p:nvPicPr>
            <p:blipFill>
              <a:blip r:embed="rId4"/>
            </p:blipFill>
            <p:spPr>
              <a:xfrm>
                <a:off x="4584700" y="4286250"/>
                <a:ext cx="342900" cy="26035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7" name="墨迹 6"/>
              <p14:cNvContentPartPr/>
              <p14:nvPr/>
            </p14:nvContentPartPr>
            <p14:xfrm>
              <a:off x="5524500" y="2546350"/>
              <a:ext cx="412750" cy="393700"/>
            </p14:xfrm>
          </p:contentPart>
        </mc:Choice>
        <mc:Fallback xmlns="">
          <p:pic>
            <p:nvPicPr>
              <p:cNvPr id="7" name="墨迹 6"/>
            </p:nvPicPr>
            <p:blipFill>
              <a:blip r:embed="rId6"/>
            </p:blipFill>
            <p:spPr>
              <a:xfrm>
                <a:off x="5524500" y="2546350"/>
                <a:ext cx="412750" cy="39370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8" name="墨迹 7"/>
              <p14:cNvContentPartPr/>
              <p14:nvPr/>
            </p14:nvContentPartPr>
            <p14:xfrm>
              <a:off x="5683250" y="3035300"/>
              <a:ext cx="101600" cy="158750"/>
            </p14:xfrm>
          </p:contentPart>
        </mc:Choice>
        <mc:Fallback xmlns="">
          <p:pic>
            <p:nvPicPr>
              <p:cNvPr id="8" name="墨迹 7"/>
            </p:nvPicPr>
            <p:blipFill>
              <a:blip r:embed="rId8"/>
            </p:blipFill>
            <p:spPr>
              <a:xfrm>
                <a:off x="5683250" y="3035300"/>
                <a:ext cx="101600" cy="15875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5708650" y="3257550"/>
              <a:ext cx="25400" cy="19050"/>
            </p14:xfrm>
          </p:contentPart>
        </mc:Choice>
        <mc:Fallback xmlns="">
          <p:pic>
            <p:nvPicPr>
              <p:cNvPr id="9" name="墨迹 8"/>
            </p:nvPicPr>
            <p:blipFill>
              <a:blip r:embed="rId10"/>
            </p:blipFill>
            <p:spPr>
              <a:xfrm>
                <a:off x="5708650" y="3257550"/>
                <a:ext cx="25400" cy="1905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6476118" y="661971"/>
              <a:ext cx="2890837" cy="76843"/>
            </p14:xfrm>
          </p:contentPart>
        </mc:Choice>
        <mc:Fallback xmlns="">
          <p:pic>
            <p:nvPicPr>
              <p:cNvPr id="10" name="墨迹 9"/>
            </p:nvPicPr>
            <p:blipFill>
              <a:blip r:embed="rId12"/>
            </p:blipFill>
            <p:spPr>
              <a:xfrm>
                <a:off x="6476118" y="661971"/>
                <a:ext cx="2890837" cy="76843"/>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9388651" y="174833"/>
              <a:ext cx="460904" cy="623199"/>
            </p14:xfrm>
          </p:contentPart>
        </mc:Choice>
        <mc:Fallback xmlns="">
          <p:pic>
            <p:nvPicPr>
              <p:cNvPr id="11" name="墨迹 10"/>
            </p:nvPicPr>
            <p:blipFill>
              <a:blip r:embed="rId14"/>
            </p:blipFill>
            <p:spPr>
              <a:xfrm>
                <a:off x="9388651" y="174833"/>
                <a:ext cx="460904" cy="623199"/>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816327" y="1106811"/>
              <a:ext cx="1483784" cy="71907"/>
            </p14:xfrm>
          </p:contentPart>
        </mc:Choice>
        <mc:Fallback xmlns="">
          <p:pic>
            <p:nvPicPr>
              <p:cNvPr id="12" name="墨迹 11"/>
            </p:nvPicPr>
            <p:blipFill>
              <a:blip r:embed="rId16"/>
            </p:blipFill>
            <p:spPr>
              <a:xfrm>
                <a:off x="816327" y="1106811"/>
                <a:ext cx="1483784" cy="71907"/>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2304873" y="789572"/>
              <a:ext cx="229482" cy="566800"/>
            </p14:xfrm>
          </p:contentPart>
        </mc:Choice>
        <mc:Fallback xmlns="">
          <p:pic>
            <p:nvPicPr>
              <p:cNvPr id="13" name="墨迹 12"/>
            </p:nvPicPr>
            <p:blipFill>
              <a:blip r:embed="rId18"/>
            </p:blipFill>
            <p:spPr>
              <a:xfrm>
                <a:off x="2304873" y="789572"/>
                <a:ext cx="229482" cy="566800"/>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4538133" y="1979570"/>
              <a:ext cx="203200" cy="231232"/>
            </p14:xfrm>
          </p:contentPart>
        </mc:Choice>
        <mc:Fallback xmlns="">
          <p:pic>
            <p:nvPicPr>
              <p:cNvPr id="14" name="墨迹 13"/>
            </p:nvPicPr>
            <p:blipFill>
              <a:blip r:embed="rId20"/>
            </p:blipFill>
            <p:spPr>
              <a:xfrm>
                <a:off x="4538133" y="1979570"/>
                <a:ext cx="203200" cy="23123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4735688" y="2081087"/>
              <a:ext cx="112889" cy="164964"/>
            </p14:xfrm>
          </p:contentPart>
        </mc:Choice>
        <mc:Fallback xmlns="">
          <p:pic>
            <p:nvPicPr>
              <p:cNvPr id="15" name="墨迹 14"/>
            </p:nvPicPr>
            <p:blipFill>
              <a:blip r:embed="rId22"/>
            </p:blipFill>
            <p:spPr>
              <a:xfrm>
                <a:off x="4735688" y="2081087"/>
                <a:ext cx="112889" cy="164964"/>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4905022" y="2024689"/>
              <a:ext cx="76200" cy="176949"/>
            </p14:xfrm>
          </p:contentPart>
        </mc:Choice>
        <mc:Fallback xmlns="">
          <p:pic>
            <p:nvPicPr>
              <p:cNvPr id="16" name="墨迹 15"/>
            </p:nvPicPr>
            <p:blipFill>
              <a:blip r:embed="rId24"/>
            </p:blipFill>
            <p:spPr>
              <a:xfrm>
                <a:off x="4905022" y="2024689"/>
                <a:ext cx="76200" cy="17694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5031140" y="1996490"/>
              <a:ext cx="136348" cy="191753"/>
            </p14:xfrm>
          </p:contentPart>
        </mc:Choice>
        <mc:Fallback xmlns="">
          <p:pic>
            <p:nvPicPr>
              <p:cNvPr id="17" name="墨迹 16"/>
            </p:nvPicPr>
            <p:blipFill>
              <a:blip r:embed="rId26"/>
            </p:blipFill>
            <p:spPr>
              <a:xfrm>
                <a:off x="5031140" y="1996490"/>
                <a:ext cx="136348" cy="191753"/>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5209822" y="2017639"/>
              <a:ext cx="158044" cy="201623"/>
            </p14:xfrm>
          </p:contentPart>
        </mc:Choice>
        <mc:Fallback xmlns="">
          <p:pic>
            <p:nvPicPr>
              <p:cNvPr id="18" name="墨迹 17"/>
            </p:nvPicPr>
            <p:blipFill>
              <a:blip r:embed="rId28"/>
            </p:blipFill>
            <p:spPr>
              <a:xfrm>
                <a:off x="5209822" y="2017639"/>
                <a:ext cx="158044" cy="201623"/>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5452533" y="1927402"/>
              <a:ext cx="192617" cy="399016"/>
            </p14:xfrm>
          </p:contentPart>
        </mc:Choice>
        <mc:Fallback xmlns="">
          <p:pic>
            <p:nvPicPr>
              <p:cNvPr id="19" name="墨迹 18"/>
            </p:nvPicPr>
            <p:blipFill>
              <a:blip r:embed="rId30"/>
            </p:blipFill>
            <p:spPr>
              <a:xfrm>
                <a:off x="5452533" y="1927402"/>
                <a:ext cx="192617" cy="399016"/>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1" name="墨迹 20"/>
              <p14:cNvContentPartPr/>
              <p14:nvPr/>
            </p14:nvContentPartPr>
            <p14:xfrm>
              <a:off x="4662311" y="5120940"/>
              <a:ext cx="105127" cy="31019"/>
            </p14:xfrm>
          </p:contentPart>
        </mc:Choice>
        <mc:Fallback xmlns="">
          <p:pic>
            <p:nvPicPr>
              <p:cNvPr id="21" name="墨迹 20"/>
            </p:nvPicPr>
            <p:blipFill>
              <a:blip r:embed="rId32"/>
            </p:blipFill>
            <p:spPr>
              <a:xfrm>
                <a:off x="4662311" y="5120940"/>
                <a:ext cx="105127" cy="31019"/>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2" name="墨迹 21"/>
              <p14:cNvContentPartPr/>
              <p14:nvPr/>
            </p14:nvContentPartPr>
            <p14:xfrm>
              <a:off x="4499327" y="5188618"/>
              <a:ext cx="281517" cy="315829"/>
            </p14:xfrm>
          </p:contentPart>
        </mc:Choice>
        <mc:Fallback xmlns="">
          <p:pic>
            <p:nvPicPr>
              <p:cNvPr id="22" name="墨迹 21"/>
            </p:nvPicPr>
            <p:blipFill>
              <a:blip r:embed="rId34"/>
            </p:blipFill>
            <p:spPr>
              <a:xfrm>
                <a:off x="4499327" y="5188618"/>
                <a:ext cx="281517" cy="315829"/>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3" name="墨迹 22"/>
              <p14:cNvContentPartPr/>
              <p14:nvPr/>
            </p14:nvContentPartPr>
            <p14:xfrm>
              <a:off x="4718755" y="5425490"/>
              <a:ext cx="64911" cy="81777"/>
            </p14:xfrm>
          </p:contentPart>
        </mc:Choice>
        <mc:Fallback xmlns="">
          <p:pic>
            <p:nvPicPr>
              <p:cNvPr id="23" name="墨迹 22"/>
            </p:nvPicPr>
            <p:blipFill>
              <a:blip r:embed="rId36"/>
            </p:blipFill>
            <p:spPr>
              <a:xfrm>
                <a:off x="4718755" y="5425490"/>
                <a:ext cx="64911" cy="81777"/>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4" name="墨迹 23"/>
              <p14:cNvContentPartPr/>
              <p14:nvPr/>
            </p14:nvContentPartPr>
            <p14:xfrm>
              <a:off x="4848577" y="5149139"/>
              <a:ext cx="372534" cy="360948"/>
            </p14:xfrm>
          </p:contentPart>
        </mc:Choice>
        <mc:Fallback xmlns="">
          <p:pic>
            <p:nvPicPr>
              <p:cNvPr id="24" name="墨迹 23"/>
            </p:nvPicPr>
            <p:blipFill>
              <a:blip r:embed="rId38"/>
            </p:blipFill>
            <p:spPr>
              <a:xfrm>
                <a:off x="4848577" y="5149139"/>
                <a:ext cx="372534" cy="360948"/>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5" name="墨迹 24"/>
              <p14:cNvContentPartPr/>
              <p14:nvPr/>
            </p14:nvContentPartPr>
            <p14:xfrm>
              <a:off x="5226755" y="5120940"/>
              <a:ext cx="60149" cy="349491"/>
            </p14:xfrm>
          </p:contentPart>
        </mc:Choice>
        <mc:Fallback xmlns="">
          <p:pic>
            <p:nvPicPr>
              <p:cNvPr id="25" name="墨迹 24"/>
            </p:nvPicPr>
            <p:blipFill>
              <a:blip r:embed="rId40"/>
            </p:blipFill>
            <p:spPr>
              <a:xfrm>
                <a:off x="5226755" y="5120940"/>
                <a:ext cx="60149" cy="349491"/>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6" name="墨迹 25"/>
              <p14:cNvContentPartPr/>
              <p14:nvPr/>
            </p14:nvContentPartPr>
            <p14:xfrm>
              <a:off x="5266266" y="5100672"/>
              <a:ext cx="158044" cy="410825"/>
            </p14:xfrm>
          </p:contentPart>
        </mc:Choice>
        <mc:Fallback xmlns="">
          <p:pic>
            <p:nvPicPr>
              <p:cNvPr id="26" name="墨迹 25"/>
            </p:nvPicPr>
            <p:blipFill>
              <a:blip r:embed="rId42"/>
            </p:blipFill>
            <p:spPr>
              <a:xfrm>
                <a:off x="5266266" y="5100672"/>
                <a:ext cx="158044" cy="410825"/>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7" name="墨迹 26"/>
              <p14:cNvContentPartPr/>
              <p14:nvPr/>
            </p14:nvContentPartPr>
            <p14:xfrm>
              <a:off x="5565422" y="5137860"/>
              <a:ext cx="137583" cy="14099"/>
            </p14:xfrm>
          </p:contentPart>
        </mc:Choice>
        <mc:Fallback xmlns="">
          <p:pic>
            <p:nvPicPr>
              <p:cNvPr id="27" name="墨迹 26"/>
            </p:nvPicPr>
            <p:blipFill>
              <a:blip r:embed="rId44"/>
            </p:blipFill>
            <p:spPr>
              <a:xfrm>
                <a:off x="5565422" y="5137860"/>
                <a:ext cx="137583" cy="14099"/>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8" name="墨迹 27"/>
              <p14:cNvContentPartPr/>
              <p14:nvPr/>
            </p14:nvContentPartPr>
            <p14:xfrm>
              <a:off x="5524676" y="5182978"/>
              <a:ext cx="210079" cy="179064"/>
            </p14:xfrm>
          </p:contentPart>
        </mc:Choice>
        <mc:Fallback xmlns="">
          <p:pic>
            <p:nvPicPr>
              <p:cNvPr id="28" name="墨迹 27"/>
            </p:nvPicPr>
            <p:blipFill>
              <a:blip r:embed="rId46"/>
            </p:blipFill>
            <p:spPr>
              <a:xfrm>
                <a:off x="5524676" y="5182978"/>
                <a:ext cx="210079" cy="179064"/>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30" name="墨迹 29"/>
              <p14:cNvContentPartPr/>
              <p14:nvPr/>
            </p14:nvContentPartPr>
            <p14:xfrm>
              <a:off x="5537200" y="5324678"/>
              <a:ext cx="129822" cy="148750"/>
            </p14:xfrm>
          </p:contentPart>
        </mc:Choice>
        <mc:Fallback xmlns="">
          <p:pic>
            <p:nvPicPr>
              <p:cNvPr id="30" name="墨迹 29"/>
            </p:nvPicPr>
            <p:blipFill>
              <a:blip r:embed="rId48"/>
            </p:blipFill>
            <p:spPr>
              <a:xfrm>
                <a:off x="5537200" y="5324678"/>
                <a:ext cx="129822" cy="148750"/>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1" name="墨迹 30"/>
              <p14:cNvContentPartPr/>
              <p14:nvPr/>
            </p14:nvContentPartPr>
            <p14:xfrm>
              <a:off x="5650088" y="5402930"/>
              <a:ext cx="107244" cy="53579"/>
            </p14:xfrm>
          </p:contentPart>
        </mc:Choice>
        <mc:Fallback xmlns="">
          <p:pic>
            <p:nvPicPr>
              <p:cNvPr id="31" name="墨迹 30"/>
            </p:nvPicPr>
            <p:blipFill>
              <a:blip r:embed="rId50"/>
            </p:blipFill>
            <p:spPr>
              <a:xfrm>
                <a:off x="5650088" y="5402930"/>
                <a:ext cx="107244" cy="53579"/>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8" name="墨迹 37"/>
              <p14:cNvContentPartPr/>
              <p14:nvPr/>
            </p14:nvContentPartPr>
            <p14:xfrm>
              <a:off x="7524044" y="5158656"/>
              <a:ext cx="45156" cy="108919"/>
            </p14:xfrm>
          </p:contentPart>
        </mc:Choice>
        <mc:Fallback xmlns="">
          <p:pic>
            <p:nvPicPr>
              <p:cNvPr id="38" name="墨迹 37"/>
            </p:nvPicPr>
            <p:blipFill>
              <a:blip r:embed="rId52"/>
            </p:blipFill>
            <p:spPr>
              <a:xfrm>
                <a:off x="7524044" y="5158656"/>
                <a:ext cx="45156" cy="108919"/>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42" name="墨迹 41"/>
              <p14:cNvContentPartPr/>
              <p14:nvPr/>
            </p14:nvContentPartPr>
            <p14:xfrm>
              <a:off x="8193616" y="5108956"/>
              <a:ext cx="294216" cy="297675"/>
            </p14:xfrm>
          </p:contentPart>
        </mc:Choice>
        <mc:Fallback xmlns="">
          <p:pic>
            <p:nvPicPr>
              <p:cNvPr id="42" name="墨迹 41"/>
            </p:nvPicPr>
            <p:blipFill>
              <a:blip r:embed="rId54"/>
            </p:blipFill>
            <p:spPr>
              <a:xfrm>
                <a:off x="8193616" y="5108956"/>
                <a:ext cx="294216" cy="297675"/>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43" name="墨迹 42"/>
              <p14:cNvContentPartPr/>
              <p14:nvPr/>
            </p14:nvContentPartPr>
            <p14:xfrm>
              <a:off x="8537927" y="4972543"/>
              <a:ext cx="383117" cy="509345"/>
            </p14:xfrm>
          </p:contentPart>
        </mc:Choice>
        <mc:Fallback xmlns="">
          <p:pic>
            <p:nvPicPr>
              <p:cNvPr id="43" name="墨迹 42"/>
            </p:nvPicPr>
            <p:blipFill>
              <a:blip r:embed="rId56"/>
            </p:blipFill>
            <p:spPr>
              <a:xfrm>
                <a:off x="8537927" y="4972543"/>
                <a:ext cx="383117" cy="509345"/>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44" name="墨迹 43"/>
              <p14:cNvContentPartPr/>
              <p14:nvPr/>
            </p14:nvContentPartPr>
            <p14:xfrm>
              <a:off x="9132711" y="5431130"/>
              <a:ext cx="2243667" cy="50758"/>
            </p14:xfrm>
          </p:contentPart>
        </mc:Choice>
        <mc:Fallback xmlns="">
          <p:pic>
            <p:nvPicPr>
              <p:cNvPr id="44" name="墨迹 43"/>
            </p:nvPicPr>
            <p:blipFill>
              <a:blip r:embed="rId58"/>
            </p:blipFill>
            <p:spPr>
              <a:xfrm>
                <a:off x="9132711" y="5431130"/>
                <a:ext cx="2243667" cy="50758"/>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45" name="墨迹 44"/>
              <p14:cNvContentPartPr/>
              <p14:nvPr/>
            </p14:nvContentPartPr>
            <p14:xfrm>
              <a:off x="1148115" y="3042673"/>
              <a:ext cx="8996" cy="14100"/>
            </p14:xfrm>
          </p:contentPart>
        </mc:Choice>
        <mc:Fallback xmlns="">
          <p:pic>
            <p:nvPicPr>
              <p:cNvPr id="45" name="墨迹 44"/>
            </p:nvPicPr>
            <p:blipFill>
              <a:blip r:embed="rId60"/>
            </p:blipFill>
            <p:spPr>
              <a:xfrm>
                <a:off x="1148115" y="3042673"/>
                <a:ext cx="8996" cy="14100"/>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46" name="墨迹 45"/>
              <p14:cNvContentPartPr/>
              <p14:nvPr/>
            </p14:nvContentPartPr>
            <p14:xfrm>
              <a:off x="968022" y="2450494"/>
              <a:ext cx="42333" cy="53578"/>
            </p14:xfrm>
          </p:contentPart>
        </mc:Choice>
        <mc:Fallback xmlns="">
          <p:pic>
            <p:nvPicPr>
              <p:cNvPr id="46" name="墨迹 45"/>
            </p:nvPicPr>
            <p:blipFill>
              <a:blip r:embed="rId62"/>
            </p:blipFill>
            <p:spPr>
              <a:xfrm>
                <a:off x="968022" y="2450494"/>
                <a:ext cx="42333" cy="53578"/>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47" name="墨迹 46"/>
              <p14:cNvContentPartPr/>
              <p14:nvPr/>
            </p14:nvContentPartPr>
            <p14:xfrm>
              <a:off x="812800" y="2121094"/>
              <a:ext cx="118533" cy="405361"/>
            </p14:xfrm>
          </p:contentPart>
        </mc:Choice>
        <mc:Fallback xmlns="">
          <p:pic>
            <p:nvPicPr>
              <p:cNvPr id="47" name="墨迹 46"/>
            </p:nvPicPr>
            <p:blipFill>
              <a:blip r:embed="rId64"/>
            </p:blipFill>
            <p:spPr>
              <a:xfrm>
                <a:off x="812800" y="2121094"/>
                <a:ext cx="118533" cy="405361"/>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48" name="墨迹 47"/>
              <p14:cNvContentPartPr/>
              <p14:nvPr/>
            </p14:nvContentPartPr>
            <p14:xfrm>
              <a:off x="846666" y="2134665"/>
              <a:ext cx="169334" cy="400778"/>
            </p14:xfrm>
          </p:contentPart>
        </mc:Choice>
        <mc:Fallback xmlns="">
          <p:pic>
            <p:nvPicPr>
              <p:cNvPr id="48" name="墨迹 47"/>
            </p:nvPicPr>
            <p:blipFill>
              <a:blip r:embed="rId66"/>
            </p:blipFill>
            <p:spPr>
              <a:xfrm>
                <a:off x="846666" y="2134665"/>
                <a:ext cx="169334" cy="400778"/>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49" name="墨迹 48"/>
              <p14:cNvContentPartPr/>
              <p14:nvPr/>
            </p14:nvContentPartPr>
            <p14:xfrm>
              <a:off x="1086555" y="2137661"/>
              <a:ext cx="40922" cy="231056"/>
            </p14:xfrm>
          </p:contentPart>
        </mc:Choice>
        <mc:Fallback xmlns="">
          <p:pic>
            <p:nvPicPr>
              <p:cNvPr id="49" name="墨迹 48"/>
            </p:nvPicPr>
            <p:blipFill>
              <a:blip r:embed="rId68"/>
            </p:blipFill>
            <p:spPr>
              <a:xfrm>
                <a:off x="1086555" y="2137661"/>
                <a:ext cx="40922" cy="231056"/>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50" name="墨迹 49"/>
              <p14:cNvContentPartPr/>
              <p14:nvPr/>
            </p14:nvContentPartPr>
            <p14:xfrm>
              <a:off x="1047044" y="2242526"/>
              <a:ext cx="164571" cy="274235"/>
            </p14:xfrm>
          </p:contentPart>
        </mc:Choice>
        <mc:Fallback xmlns="">
          <p:pic>
            <p:nvPicPr>
              <p:cNvPr id="50" name="墨迹 49"/>
            </p:nvPicPr>
            <p:blipFill>
              <a:blip r:embed="rId70"/>
            </p:blipFill>
            <p:spPr>
              <a:xfrm>
                <a:off x="1047044" y="2242526"/>
                <a:ext cx="164571" cy="274235"/>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51" name="墨迹 50"/>
              <p14:cNvContentPartPr/>
              <p14:nvPr/>
            </p14:nvContentPartPr>
            <p14:xfrm>
              <a:off x="1055511" y="2371008"/>
              <a:ext cx="318911" cy="192282"/>
            </p14:xfrm>
          </p:contentPart>
        </mc:Choice>
        <mc:Fallback xmlns="">
          <p:pic>
            <p:nvPicPr>
              <p:cNvPr id="51" name="墨迹 50"/>
            </p:nvPicPr>
            <p:blipFill>
              <a:blip r:embed="rId72"/>
            </p:blipFill>
            <p:spPr>
              <a:xfrm>
                <a:off x="1055511" y="2371008"/>
                <a:ext cx="318911" cy="192282"/>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52" name="墨迹 51"/>
              <p14:cNvContentPartPr/>
              <p14:nvPr/>
            </p14:nvContentPartPr>
            <p14:xfrm>
              <a:off x="1247422" y="2158281"/>
              <a:ext cx="16933" cy="368350"/>
            </p14:xfrm>
          </p:contentPart>
        </mc:Choice>
        <mc:Fallback xmlns="">
          <p:pic>
            <p:nvPicPr>
              <p:cNvPr id="52" name="墨迹 51"/>
            </p:nvPicPr>
            <p:blipFill>
              <a:blip r:embed="rId74"/>
            </p:blipFill>
            <p:spPr>
              <a:xfrm>
                <a:off x="1247422" y="2158281"/>
                <a:ext cx="16933" cy="368350"/>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53" name="墨迹 52"/>
              <p14:cNvContentPartPr/>
              <p14:nvPr/>
            </p14:nvContentPartPr>
            <p14:xfrm>
              <a:off x="1303866" y="2331177"/>
              <a:ext cx="95956" cy="48819"/>
            </p14:xfrm>
          </p:contentPart>
        </mc:Choice>
        <mc:Fallback xmlns="">
          <p:pic>
            <p:nvPicPr>
              <p:cNvPr id="53" name="墨迹 52"/>
            </p:nvPicPr>
            <p:blipFill>
              <a:blip r:embed="rId76"/>
            </p:blipFill>
            <p:spPr>
              <a:xfrm>
                <a:off x="1303866" y="2331177"/>
                <a:ext cx="95956" cy="48819"/>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54" name="墨迹 53"/>
              <p14:cNvContentPartPr/>
              <p14:nvPr/>
            </p14:nvContentPartPr>
            <p14:xfrm>
              <a:off x="1495777" y="2098006"/>
              <a:ext cx="60149" cy="87417"/>
            </p14:xfrm>
          </p:contentPart>
        </mc:Choice>
        <mc:Fallback xmlns="">
          <p:pic>
            <p:nvPicPr>
              <p:cNvPr id="54" name="墨迹 53"/>
            </p:nvPicPr>
            <p:blipFill>
              <a:blip r:embed="rId78"/>
            </p:blipFill>
            <p:spPr>
              <a:xfrm>
                <a:off x="1495777" y="2098006"/>
                <a:ext cx="60149" cy="87417"/>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55" name="墨迹 54"/>
              <p14:cNvContentPartPr/>
              <p14:nvPr/>
            </p14:nvContentPartPr>
            <p14:xfrm>
              <a:off x="1435629" y="2230189"/>
              <a:ext cx="133526" cy="209730"/>
            </p14:xfrm>
          </p:contentPart>
        </mc:Choice>
        <mc:Fallback xmlns="">
          <p:pic>
            <p:nvPicPr>
              <p:cNvPr id="55" name="墨迹 54"/>
            </p:nvPicPr>
            <p:blipFill>
              <a:blip r:embed="rId80"/>
            </p:blipFill>
            <p:spPr>
              <a:xfrm>
                <a:off x="1435629" y="2230189"/>
                <a:ext cx="133526" cy="209730"/>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56" name="墨迹 55"/>
              <p14:cNvContentPartPr/>
              <p14:nvPr/>
            </p14:nvContentPartPr>
            <p14:xfrm>
              <a:off x="1509888" y="2363077"/>
              <a:ext cx="62618" cy="173424"/>
            </p14:xfrm>
          </p:contentPart>
        </mc:Choice>
        <mc:Fallback xmlns="">
          <p:pic>
            <p:nvPicPr>
              <p:cNvPr id="56" name="墨迹 55"/>
            </p:nvPicPr>
            <p:blipFill>
              <a:blip r:embed="rId82"/>
            </p:blipFill>
            <p:spPr>
              <a:xfrm>
                <a:off x="1509888" y="2363077"/>
                <a:ext cx="62618" cy="173424"/>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57" name="墨迹 56"/>
              <p14:cNvContentPartPr/>
              <p14:nvPr/>
            </p14:nvContentPartPr>
            <p14:xfrm>
              <a:off x="1612547" y="2103646"/>
              <a:ext cx="148519" cy="589359"/>
            </p14:xfrm>
          </p:contentPart>
        </mc:Choice>
        <mc:Fallback xmlns="">
          <p:pic>
            <p:nvPicPr>
              <p:cNvPr id="57" name="墨迹 56"/>
            </p:nvPicPr>
            <p:blipFill>
              <a:blip r:embed="rId84"/>
            </p:blipFill>
            <p:spPr>
              <a:xfrm>
                <a:off x="1612547" y="2103646"/>
                <a:ext cx="148519" cy="589359"/>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58" name="墨迹 57"/>
              <p14:cNvContentPartPr/>
              <p14:nvPr/>
            </p14:nvContentPartPr>
            <p14:xfrm>
              <a:off x="1624012" y="2185070"/>
              <a:ext cx="407988" cy="335921"/>
            </p14:xfrm>
          </p:contentPart>
        </mc:Choice>
        <mc:Fallback xmlns="">
          <p:pic>
            <p:nvPicPr>
              <p:cNvPr id="58" name="墨迹 57"/>
            </p:nvPicPr>
            <p:blipFill>
              <a:blip r:embed="rId86"/>
            </p:blipFill>
            <p:spPr>
              <a:xfrm>
                <a:off x="1624012" y="2185070"/>
                <a:ext cx="407988" cy="335921"/>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59" name="墨迹 58"/>
              <p14:cNvContentPartPr/>
              <p14:nvPr/>
            </p14:nvContentPartPr>
            <p14:xfrm>
              <a:off x="1915759" y="2284120"/>
              <a:ext cx="302507" cy="39478"/>
            </p14:xfrm>
          </p:contentPart>
        </mc:Choice>
        <mc:Fallback xmlns="">
          <p:pic>
            <p:nvPicPr>
              <p:cNvPr id="59" name="墨迹 58"/>
            </p:nvPicPr>
            <p:blipFill>
              <a:blip r:embed="rId88"/>
            </p:blipFill>
            <p:spPr>
              <a:xfrm>
                <a:off x="1915759" y="2284120"/>
                <a:ext cx="302507" cy="39478"/>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60" name="墨迹 59"/>
              <p14:cNvContentPartPr/>
              <p14:nvPr/>
            </p14:nvContentPartPr>
            <p14:xfrm>
              <a:off x="1896533" y="2374356"/>
              <a:ext cx="182739" cy="172367"/>
            </p14:xfrm>
          </p:contentPart>
        </mc:Choice>
        <mc:Fallback xmlns="">
          <p:pic>
            <p:nvPicPr>
              <p:cNvPr id="60" name="墨迹 59"/>
            </p:nvPicPr>
            <p:blipFill>
              <a:blip r:embed="rId90"/>
            </p:blipFill>
            <p:spPr>
              <a:xfrm>
                <a:off x="1896533" y="2374356"/>
                <a:ext cx="182739" cy="172367"/>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61" name="墨迹 60"/>
              <p14:cNvContentPartPr/>
              <p14:nvPr/>
            </p14:nvContentPartPr>
            <p14:xfrm>
              <a:off x="2039937" y="2089546"/>
              <a:ext cx="206551" cy="535782"/>
            </p14:xfrm>
          </p:contentPart>
        </mc:Choice>
        <mc:Fallback xmlns="">
          <p:pic>
            <p:nvPicPr>
              <p:cNvPr id="61" name="墨迹 60"/>
            </p:nvPicPr>
            <p:blipFill>
              <a:blip r:embed="rId92"/>
            </p:blipFill>
            <p:spPr>
              <a:xfrm>
                <a:off x="2039937" y="2089546"/>
                <a:ext cx="206551" cy="535782"/>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62" name="墨迹 61"/>
              <p14:cNvContentPartPr/>
              <p14:nvPr/>
            </p14:nvContentPartPr>
            <p14:xfrm>
              <a:off x="2161822" y="2058527"/>
              <a:ext cx="93133" cy="62038"/>
            </p14:xfrm>
          </p:contentPart>
        </mc:Choice>
        <mc:Fallback xmlns="">
          <p:pic>
            <p:nvPicPr>
              <p:cNvPr id="62" name="墨迹 61"/>
            </p:nvPicPr>
            <p:blipFill>
              <a:blip r:embed="rId94"/>
            </p:blipFill>
            <p:spPr>
              <a:xfrm>
                <a:off x="2161822" y="2058527"/>
                <a:ext cx="93133" cy="62038"/>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63" name="墨迹 62"/>
              <p14:cNvContentPartPr/>
              <p14:nvPr/>
            </p14:nvContentPartPr>
            <p14:xfrm>
              <a:off x="579261" y="3217507"/>
              <a:ext cx="1670050" cy="80367"/>
            </p14:xfrm>
          </p:contentPart>
        </mc:Choice>
        <mc:Fallback xmlns="">
          <p:pic>
            <p:nvPicPr>
              <p:cNvPr id="63" name="墨迹 62"/>
            </p:nvPicPr>
            <p:blipFill>
              <a:blip r:embed="rId96"/>
            </p:blipFill>
            <p:spPr>
              <a:xfrm>
                <a:off x="579261" y="3217507"/>
                <a:ext cx="1670050" cy="80367"/>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102" name="墨迹 101"/>
              <p14:cNvContentPartPr/>
              <p14:nvPr/>
            </p14:nvContentPartPr>
            <p14:xfrm>
              <a:off x="7360355" y="5638216"/>
              <a:ext cx="95956" cy="128481"/>
            </p14:xfrm>
          </p:contentPart>
        </mc:Choice>
        <mc:Fallback xmlns="">
          <p:pic>
            <p:nvPicPr>
              <p:cNvPr id="102" name="墨迹 101"/>
            </p:nvPicPr>
            <p:blipFill>
              <a:blip r:embed="rId98"/>
            </p:blipFill>
            <p:spPr>
              <a:xfrm>
                <a:off x="7360355" y="5638216"/>
                <a:ext cx="95956" cy="128481"/>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103" name="墨迹 102"/>
              <p14:cNvContentPartPr/>
              <p14:nvPr/>
            </p14:nvContentPartPr>
            <p14:xfrm>
              <a:off x="7456311" y="5668001"/>
              <a:ext cx="76200" cy="84597"/>
            </p14:xfrm>
          </p:contentPart>
        </mc:Choice>
        <mc:Fallback xmlns="">
          <p:pic>
            <p:nvPicPr>
              <p:cNvPr id="103" name="墨迹 102"/>
            </p:nvPicPr>
            <p:blipFill>
              <a:blip r:embed="rId100"/>
            </p:blipFill>
            <p:spPr>
              <a:xfrm>
                <a:off x="7456311" y="5668001"/>
                <a:ext cx="76200" cy="84597"/>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123" name="墨迹 122"/>
              <p14:cNvContentPartPr/>
              <p14:nvPr/>
            </p14:nvContentPartPr>
            <p14:xfrm>
              <a:off x="5627511" y="5019424"/>
              <a:ext cx="39511" cy="775473"/>
            </p14:xfrm>
          </p:contentPart>
        </mc:Choice>
        <mc:Fallback xmlns="">
          <p:pic>
            <p:nvPicPr>
              <p:cNvPr id="123" name="墨迹 122"/>
            </p:nvPicPr>
            <p:blipFill>
              <a:blip r:embed="rId102"/>
            </p:blipFill>
            <p:spPr>
              <a:xfrm>
                <a:off x="5627511" y="5019424"/>
                <a:ext cx="39511" cy="775473"/>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124" name="墨迹 123"/>
              <p14:cNvContentPartPr/>
              <p14:nvPr/>
            </p14:nvContentPartPr>
            <p14:xfrm>
              <a:off x="5544784" y="5115301"/>
              <a:ext cx="180799" cy="22559"/>
            </p14:xfrm>
          </p:contentPart>
        </mc:Choice>
        <mc:Fallback xmlns="">
          <p:pic>
            <p:nvPicPr>
              <p:cNvPr id="124" name="墨迹 123"/>
            </p:nvPicPr>
            <p:blipFill>
              <a:blip r:embed="rId104"/>
            </p:blipFill>
            <p:spPr>
              <a:xfrm>
                <a:off x="5544784" y="5115301"/>
                <a:ext cx="180799" cy="22559"/>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125" name="墨迹 124"/>
              <p14:cNvContentPartPr/>
              <p14:nvPr/>
            </p14:nvContentPartPr>
            <p14:xfrm>
              <a:off x="5503509" y="5188618"/>
              <a:ext cx="212901" cy="178535"/>
            </p14:xfrm>
          </p:contentPart>
        </mc:Choice>
        <mc:Fallback xmlns="">
          <p:pic>
            <p:nvPicPr>
              <p:cNvPr id="125" name="墨迹 124"/>
            </p:nvPicPr>
            <p:blipFill>
              <a:blip r:embed="rId106"/>
            </p:blipFill>
            <p:spPr>
              <a:xfrm>
                <a:off x="5503509" y="5188618"/>
                <a:ext cx="212901" cy="178535"/>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126" name="墨迹 125"/>
              <p14:cNvContentPartPr/>
              <p14:nvPr/>
            </p14:nvContentPartPr>
            <p14:xfrm>
              <a:off x="5604933" y="5038458"/>
              <a:ext cx="45156" cy="601344"/>
            </p14:xfrm>
          </p:contentPart>
        </mc:Choice>
        <mc:Fallback xmlns="">
          <p:pic>
            <p:nvPicPr>
              <p:cNvPr id="126" name="墨迹 125"/>
            </p:nvPicPr>
            <p:blipFill>
              <a:blip r:embed="rId108"/>
            </p:blipFill>
            <p:spPr>
              <a:xfrm>
                <a:off x="5604933" y="5038458"/>
                <a:ext cx="45156" cy="601344"/>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127" name="墨迹 126"/>
              <p14:cNvContentPartPr/>
              <p14:nvPr/>
            </p14:nvContentPartPr>
            <p14:xfrm>
              <a:off x="5506155" y="5374731"/>
              <a:ext cx="117299" cy="126896"/>
            </p14:xfrm>
          </p:contentPart>
        </mc:Choice>
        <mc:Fallback xmlns="">
          <p:pic>
            <p:nvPicPr>
              <p:cNvPr id="127" name="墨迹 126"/>
            </p:nvPicPr>
            <p:blipFill>
              <a:blip r:embed="rId110"/>
            </p:blipFill>
            <p:spPr>
              <a:xfrm>
                <a:off x="5506155" y="5374731"/>
                <a:ext cx="117299" cy="126896"/>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128" name="墨迹 127"/>
              <p14:cNvContentPartPr/>
              <p14:nvPr/>
            </p14:nvContentPartPr>
            <p14:xfrm>
              <a:off x="5650088" y="5419850"/>
              <a:ext cx="101600" cy="73317"/>
            </p14:xfrm>
          </p:contentPart>
        </mc:Choice>
        <mc:Fallback xmlns="">
          <p:pic>
            <p:nvPicPr>
              <p:cNvPr id="128" name="墨迹 127"/>
            </p:nvPicPr>
            <p:blipFill>
              <a:blip r:embed="rId112"/>
            </p:blipFill>
            <p:spPr>
              <a:xfrm>
                <a:off x="5650088" y="5419850"/>
                <a:ext cx="101600" cy="73317"/>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129" name="墨迹 128"/>
              <p14:cNvContentPartPr/>
              <p14:nvPr/>
            </p14:nvContentPartPr>
            <p14:xfrm>
              <a:off x="5934956" y="5182802"/>
              <a:ext cx="285221" cy="447836"/>
            </p14:xfrm>
          </p:contentPart>
        </mc:Choice>
        <mc:Fallback xmlns="">
          <p:pic>
            <p:nvPicPr>
              <p:cNvPr id="129" name="墨迹 128"/>
            </p:nvPicPr>
            <p:blipFill>
              <a:blip r:embed="rId114"/>
            </p:blipFill>
            <p:spPr>
              <a:xfrm>
                <a:off x="5934956" y="5182802"/>
                <a:ext cx="285221" cy="447836"/>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130" name="墨迹 129"/>
              <p14:cNvContentPartPr/>
              <p14:nvPr/>
            </p14:nvContentPartPr>
            <p14:xfrm>
              <a:off x="6351411" y="5087101"/>
              <a:ext cx="314678" cy="496303"/>
            </p14:xfrm>
          </p:contentPart>
        </mc:Choice>
        <mc:Fallback xmlns="">
          <p:pic>
            <p:nvPicPr>
              <p:cNvPr id="130" name="墨迹 129"/>
            </p:nvPicPr>
            <p:blipFill>
              <a:blip r:embed="rId116"/>
            </p:blipFill>
            <p:spPr>
              <a:xfrm>
                <a:off x="6351411" y="5087101"/>
                <a:ext cx="314678" cy="496303"/>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131" name="墨迹 130"/>
              <p14:cNvContentPartPr/>
              <p14:nvPr/>
            </p14:nvContentPartPr>
            <p14:xfrm>
              <a:off x="6807200" y="5203951"/>
              <a:ext cx="270933" cy="325875"/>
            </p14:xfrm>
          </p:contentPart>
        </mc:Choice>
        <mc:Fallback xmlns="">
          <p:pic>
            <p:nvPicPr>
              <p:cNvPr id="131" name="墨迹 130"/>
            </p:nvPicPr>
            <p:blipFill>
              <a:blip r:embed="rId118"/>
            </p:blipFill>
            <p:spPr>
              <a:xfrm>
                <a:off x="6807200" y="5203951"/>
                <a:ext cx="270933" cy="325875"/>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132" name="墨迹 131"/>
              <p14:cNvContentPartPr/>
              <p14:nvPr/>
            </p14:nvContentPartPr>
            <p14:xfrm>
              <a:off x="7210777" y="5153369"/>
              <a:ext cx="127000" cy="289040"/>
            </p14:xfrm>
          </p:contentPart>
        </mc:Choice>
        <mc:Fallback xmlns="">
          <p:pic>
            <p:nvPicPr>
              <p:cNvPr id="132" name="墨迹 131"/>
            </p:nvPicPr>
            <p:blipFill>
              <a:blip r:embed="rId120"/>
            </p:blipFill>
            <p:spPr>
              <a:xfrm>
                <a:off x="7210777" y="5153369"/>
                <a:ext cx="127000" cy="289040"/>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133" name="墨迹 132"/>
              <p14:cNvContentPartPr/>
              <p14:nvPr/>
            </p14:nvContentPartPr>
            <p14:xfrm>
              <a:off x="7320844" y="5123760"/>
              <a:ext cx="211666" cy="315124"/>
            </p14:xfrm>
          </p:contentPart>
        </mc:Choice>
        <mc:Fallback xmlns="">
          <p:pic>
            <p:nvPicPr>
              <p:cNvPr id="133" name="墨迹 132"/>
            </p:nvPicPr>
            <p:blipFill>
              <a:blip r:embed="rId122"/>
            </p:blipFill>
            <p:spPr>
              <a:xfrm>
                <a:off x="7320844" y="5123760"/>
                <a:ext cx="211666" cy="315124"/>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134" name="墨迹 133"/>
              <p14:cNvContentPartPr/>
              <p14:nvPr/>
            </p14:nvContentPartPr>
            <p14:xfrm>
              <a:off x="7516988" y="5261935"/>
              <a:ext cx="114300" cy="166374"/>
            </p14:xfrm>
          </p:contentPart>
        </mc:Choice>
        <mc:Fallback xmlns="">
          <p:pic>
            <p:nvPicPr>
              <p:cNvPr id="134" name="墨迹 133"/>
            </p:nvPicPr>
            <p:blipFill>
              <a:blip r:embed="rId124"/>
            </p:blipFill>
            <p:spPr>
              <a:xfrm>
                <a:off x="7516988" y="5261935"/>
                <a:ext cx="114300" cy="166374"/>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135" name="墨迹 134"/>
              <p14:cNvContentPartPr/>
              <p14:nvPr/>
            </p14:nvContentPartPr>
            <p14:xfrm>
              <a:off x="7862005" y="5098381"/>
              <a:ext cx="28928" cy="118436"/>
            </p14:xfrm>
          </p:contentPart>
        </mc:Choice>
        <mc:Fallback xmlns="">
          <p:pic>
            <p:nvPicPr>
              <p:cNvPr id="135" name="墨迹 134"/>
            </p:nvPicPr>
            <p:blipFill>
              <a:blip r:embed="rId126"/>
            </p:blipFill>
            <p:spPr>
              <a:xfrm>
                <a:off x="7862005" y="5098381"/>
                <a:ext cx="28928" cy="118436"/>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136" name="墨迹 135"/>
              <p14:cNvContentPartPr/>
              <p14:nvPr/>
            </p14:nvContentPartPr>
            <p14:xfrm>
              <a:off x="7737475" y="5301414"/>
              <a:ext cx="204258" cy="28199"/>
            </p14:xfrm>
          </p:contentPart>
        </mc:Choice>
        <mc:Fallback xmlns="">
          <p:pic>
            <p:nvPicPr>
              <p:cNvPr id="136" name="墨迹 135"/>
            </p:nvPicPr>
            <p:blipFill>
              <a:blip r:embed="rId128"/>
            </p:blipFill>
            <p:spPr>
              <a:xfrm>
                <a:off x="7737475" y="5301414"/>
                <a:ext cx="204258" cy="28199"/>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137" name="墨迹 136"/>
              <p14:cNvContentPartPr/>
              <p14:nvPr/>
            </p14:nvContentPartPr>
            <p14:xfrm>
              <a:off x="7943144" y="5145791"/>
              <a:ext cx="60678" cy="265599"/>
            </p14:xfrm>
          </p:contentPart>
        </mc:Choice>
        <mc:Fallback xmlns="">
          <p:pic>
            <p:nvPicPr>
              <p:cNvPr id="137" name="墨迹 136"/>
            </p:nvPicPr>
            <p:blipFill>
              <a:blip r:embed="rId130"/>
            </p:blipFill>
            <p:spPr>
              <a:xfrm>
                <a:off x="7943144" y="5145791"/>
                <a:ext cx="60678" cy="265599"/>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138" name="墨迹 137"/>
              <p14:cNvContentPartPr/>
              <p14:nvPr/>
            </p14:nvContentPartPr>
            <p14:xfrm>
              <a:off x="8006644" y="5087101"/>
              <a:ext cx="97366" cy="308779"/>
            </p14:xfrm>
          </p:contentPart>
        </mc:Choice>
        <mc:Fallback xmlns="">
          <p:pic>
            <p:nvPicPr>
              <p:cNvPr id="138" name="墨迹 137"/>
            </p:nvPicPr>
            <p:blipFill>
              <a:blip r:embed="rId132"/>
            </p:blipFill>
            <p:spPr>
              <a:xfrm>
                <a:off x="8006644" y="5087101"/>
                <a:ext cx="97366" cy="308779"/>
              </a:xfrm>
              <a:prstGeom prst="rect"/>
            </p:spPr>
          </p:pic>
        </mc:Fallback>
      </mc:AlternateContent>
      <mc:AlternateContent xmlns:mc="http://schemas.openxmlformats.org/markup-compatibility/2006">
        <mc:Choice xmlns:p14="http://schemas.microsoft.com/office/powerpoint/2010/main" Requires="p14">
          <p:contentPart p14:bwMode="auto" r:id="rId133">
            <p14:nvContentPartPr>
              <p14:cNvPr id="20" name="墨迹 19"/>
              <p14:cNvContentPartPr/>
              <p14:nvPr/>
            </p14:nvContentPartPr>
            <p14:xfrm>
              <a:off x="1600200" y="727200"/>
              <a:ext cx="9283320" cy="5687280"/>
            </p14:xfrm>
          </p:contentPart>
        </mc:Choice>
        <mc:Fallback>
          <p:pic>
            <p:nvPicPr>
              <p:cNvPr id="20" name="墨迹 19"/>
              <p:cNvPicPr/>
              <p:nvPr/>
            </p:nvPicPr>
            <p:blipFill>
              <a:blip r:embed="rId134"/>
              <a:stretch>
                <a:fillRect/>
              </a:stretch>
            </p:blipFill>
            <p:spPr>
              <a:xfrm>
                <a:off x="1590840" y="717840"/>
                <a:ext cx="9302040" cy="5706000"/>
              </a:xfrm>
              <a:prstGeom prst="rect">
                <a:avLst/>
              </a:prstGeom>
            </p:spPr>
          </p:pic>
        </mc:Fallback>
      </mc:AlternateContent>
    </p:spTree>
    <p:extLst>
      <p:ext uri="{BB962C8B-B14F-4D97-AF65-F5344CB8AC3E}">
        <p14:creationId xmlns:p14="http://schemas.microsoft.com/office/powerpoint/2010/main" val="12082137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4030" y="234950"/>
            <a:ext cx="10939145" cy="970915"/>
          </a:xfrm>
          <a:prstGeom prst="rect">
            <a:avLst/>
          </a:prstGeom>
        </p:spPr>
        <p:txBody>
          <a:bodyPr wrap="square">
            <a:spAutoFit/>
          </a:bodyPr>
          <a:lstStyle/>
          <a:p>
            <a:pPr>
              <a:lnSpc>
                <a:spcPct val="130000"/>
              </a:lnSpc>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Na</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2</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FeO</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4 </a:t>
            </a:r>
            <a:r>
              <a:rPr lang="zh-CN" altLang="en-US" sz="2000">
                <a:solidFill>
                  <a:srgbClr val="0D0D0D"/>
                </a:solidFill>
                <a:latin typeface="Times New Roman" panose="02020603050405020304"/>
                <a:ea typeface="微软雅黑" panose="020B0503020204020204" charset="-122"/>
                <a:cs typeface="Times New Roman" panose="02020603050405020304"/>
              </a:rPr>
              <a:t>紫色固体，可溶于水，微溶于</a:t>
            </a:r>
            <a:r>
              <a:rPr lang="en-US" altLang="zh-CN" sz="2000">
                <a:solidFill>
                  <a:srgbClr val="0D0D0D"/>
                </a:solidFill>
                <a:latin typeface="Times New Roman" panose="02020603050405020304"/>
                <a:ea typeface="DroidSerif-Regular"/>
                <a:cs typeface="Times New Roman" panose="02020603050405020304"/>
              </a:rPr>
              <a:t>KOH </a:t>
            </a:r>
            <a:r>
              <a:rPr lang="zh-CN" altLang="en-US" sz="2000">
                <a:solidFill>
                  <a:srgbClr val="0D0D0D"/>
                </a:solidFill>
                <a:latin typeface="Times New Roman" panose="02020603050405020304"/>
                <a:ea typeface="微软雅黑" panose="020B0503020204020204" charset="-122"/>
                <a:cs typeface="Times New Roman" panose="02020603050405020304"/>
              </a:rPr>
              <a:t>溶液，在强碱性溶液中比较稳定，在酸性或中性溶 </a:t>
            </a:r>
          </a:p>
          <a:p>
            <a:pPr>
              <a:lnSpc>
                <a:spcPct val="130000"/>
              </a:lnSpc>
            </a:pPr>
            <a:r>
              <a:rPr lang="zh-CN" altLang="en-US" sz="2000">
                <a:solidFill>
                  <a:srgbClr val="0D0D0D"/>
                </a:solidFill>
                <a:latin typeface="Times New Roman" panose="02020603050405020304"/>
                <a:ea typeface="微软雅黑" panose="020B0503020204020204" charset="-122"/>
                <a:cs typeface="Times New Roman" panose="02020603050405020304"/>
              </a:rPr>
              <a:t>液中快速产生</a:t>
            </a:r>
            <a:r>
              <a:rPr lang="en-US" altLang="zh-CN" sz="2000">
                <a:solidFill>
                  <a:srgbClr val="0D0D0D"/>
                </a:solidFill>
                <a:latin typeface="Times New Roman" panose="02020603050405020304"/>
                <a:ea typeface="DroidSerif-Regular"/>
                <a:cs typeface="Times New Roman" panose="02020603050405020304"/>
              </a:rPr>
              <a:t>O</a:t>
            </a:r>
            <a:r>
              <a:rPr lang="en-US" altLang="zh-CN" sz="2000" baseline="-25000">
                <a:solidFill>
                  <a:srgbClr val="0D0D0D"/>
                </a:solidFill>
                <a:latin typeface="Times New Roman" panose="02020603050405020304"/>
                <a:ea typeface="DroidSerif-Regular"/>
                <a:cs typeface="Times New Roman" panose="02020603050405020304"/>
              </a:rPr>
              <a:t>2</a:t>
            </a:r>
            <a:r>
              <a:rPr lang="en-US" altLang="zh-CN" sz="2000">
                <a:solidFill>
                  <a:srgbClr val="0D0D0D"/>
                </a:solidFill>
                <a:latin typeface="Times New Roman" panose="02020603050405020304"/>
                <a:ea typeface="DroidSerif-Regular"/>
                <a:cs typeface="Times New Roman" panose="02020603050405020304"/>
              </a:rPr>
              <a:t> </a:t>
            </a:r>
            <a:r>
              <a:rPr lang="zh-CN" altLang="en-US" sz="2000">
                <a:solidFill>
                  <a:srgbClr val="0D0D0D"/>
                </a:solidFill>
                <a:latin typeface="Times New Roman" panose="02020603050405020304"/>
                <a:ea typeface="微软雅黑" panose="020B0503020204020204" charset="-122"/>
                <a:cs typeface="Times New Roman" panose="02020603050405020304"/>
              </a:rPr>
              <a:t>。具有强氧化性，可以杀菌消毒，是一种新型、高效、多功能的水处理剂</a:t>
            </a:r>
          </a:p>
        </p:txBody>
      </p:sp>
      <p:pic>
        <p:nvPicPr>
          <p:cNvPr id="3" name="图片 2"/>
          <p:cNvPicPr>
            <a:picLocks noChangeAspect="1"/>
          </p:cNvPicPr>
          <p:nvPr/>
        </p:nvPicPr>
        <p:blipFill>
          <a:blip r:embed="rId2"/>
          <a:stretch>
            <a:fillRect/>
          </a:stretch>
        </p:blipFill>
        <p:spPr>
          <a:xfrm>
            <a:off x="2428240" y="1290320"/>
            <a:ext cx="7595235" cy="3315970"/>
          </a:xfrm>
          <a:prstGeom prst="rect">
            <a:avLst/>
          </a:prstGeom>
        </p:spPr>
      </p:pic>
      <p:sp>
        <p:nvSpPr>
          <p:cNvPr id="4" name="文本框 3"/>
          <p:cNvSpPr txBox="1"/>
          <p:nvPr/>
        </p:nvSpPr>
        <p:spPr>
          <a:xfrm>
            <a:off x="669925" y="5107305"/>
            <a:ext cx="11334115" cy="1273175"/>
          </a:xfrm>
          <a:prstGeom prst="rect">
            <a:avLst/>
          </a:prstGeom>
        </p:spPr>
        <p:txBody>
          <a:bodyPr wrap="square">
            <a:spAutoFit/>
          </a:bodyPr>
          <a:lstStyle/>
          <a:p>
            <a:pPr>
              <a:lnSpc>
                <a:spcPct val="120000"/>
              </a:lnSpc>
            </a:pPr>
            <a:r>
              <a:rPr lang="zh-CN" altLang="en-US" sz="2400">
                <a:solidFill>
                  <a:srgbClr val="0D0D0D"/>
                </a:solidFill>
                <a:latin typeface="Times New Roman" panose="02020603050405020304"/>
                <a:ea typeface="微软雅黑" panose="020B0503020204020204" charset="-122"/>
                <a:cs typeface="Times New Roman" panose="02020603050405020304"/>
              </a:rPr>
              <a:t>纯度测定： </a:t>
            </a:r>
          </a:p>
          <a:p>
            <a:pPr>
              <a:lnSpc>
                <a:spcPct val="120000"/>
              </a:lnSpc>
            </a:pPr>
            <a:r>
              <a:rPr lang="zh-CN" altLang="en-US" sz="2000">
                <a:solidFill>
                  <a:srgbClr val="0D0D0D"/>
                </a:solidFill>
                <a:latin typeface="Times New Roman" panose="02020603050405020304"/>
                <a:ea typeface="微软雅黑" panose="020B0503020204020204" charset="-122"/>
                <a:cs typeface="Times New Roman" panose="02020603050405020304"/>
              </a:rPr>
              <a:t>溶于</a:t>
            </a:r>
            <a:r>
              <a:rPr lang="en-US" altLang="zh-CN" sz="2000">
                <a:solidFill>
                  <a:srgbClr val="0D0D0D"/>
                </a:solidFill>
                <a:latin typeface="Times New Roman" panose="02020603050405020304"/>
                <a:ea typeface="DroidSerif-Regular"/>
                <a:cs typeface="Times New Roman" panose="02020603050405020304"/>
              </a:rPr>
              <a:t>KOH</a:t>
            </a:r>
            <a:r>
              <a:rPr lang="zh-CN" altLang="en-US" sz="2000">
                <a:solidFill>
                  <a:srgbClr val="0D0D0D"/>
                </a:solidFill>
                <a:latin typeface="Times New Roman" panose="02020603050405020304"/>
                <a:ea typeface="微软雅黑" panose="020B0503020204020204" charset="-122"/>
                <a:cs typeface="Times New Roman" panose="02020603050405020304"/>
              </a:rPr>
              <a:t>溶液中，加亚铬酸钠</a:t>
            </a:r>
            <a:r>
              <a:rPr lang="en-US" altLang="zh-CN" sz="2000">
                <a:solidFill>
                  <a:srgbClr val="0D0D0D"/>
                </a:solidFill>
                <a:latin typeface="Times New Roman" panose="02020603050405020304"/>
                <a:ea typeface="DroidSerif-Regular"/>
                <a:cs typeface="Times New Roman" panose="02020603050405020304"/>
              </a:rPr>
              <a:t>NaCr(OH)</a:t>
            </a:r>
            <a:r>
              <a:rPr lang="en-US" altLang="zh-CN" sz="2000" baseline="-25000">
                <a:solidFill>
                  <a:srgbClr val="0D0D0D"/>
                </a:solidFill>
                <a:latin typeface="Times New Roman" panose="02020603050405020304"/>
                <a:ea typeface="DroidSerif-Regular"/>
                <a:cs typeface="Times New Roman" panose="02020603050405020304"/>
              </a:rPr>
              <a:t>4</a:t>
            </a:r>
            <a:r>
              <a:rPr lang="zh-CN" altLang="en-US" sz="2000">
                <a:solidFill>
                  <a:srgbClr val="0D0D0D"/>
                </a:solidFill>
                <a:latin typeface="Times New Roman" panose="02020603050405020304"/>
                <a:ea typeface="微软雅黑" panose="020B0503020204020204" charset="-122"/>
                <a:cs typeface="Times New Roman" panose="02020603050405020304"/>
              </a:rPr>
              <a:t>溶液反应，调节溶液呈强酸性，用硫酸亚铁铵溶液滴定</a:t>
            </a:r>
          </a:p>
          <a:p>
            <a:pPr>
              <a:lnSpc>
                <a:spcPct val="120000"/>
              </a:lnSpc>
            </a:pPr>
            <a:r>
              <a:rPr lang="en-US" altLang="zh-CN" sz="2000">
                <a:solidFill>
                  <a:srgbClr val="0D0D0D"/>
                </a:solidFill>
                <a:latin typeface="Times New Roman" panose="02020603050405020304"/>
                <a:ea typeface="微软雅黑" panose="020B0503020204020204" charset="-122"/>
                <a:cs typeface="Times New Roman" panose="02020603050405020304"/>
              </a:rPr>
              <a:t> </a:t>
            </a:r>
            <a:r>
              <a:rPr lang="zh-CN" altLang="en-US" sz="2000">
                <a:solidFill>
                  <a:srgbClr val="0D0D0D"/>
                </a:solidFill>
                <a:latin typeface="Times New Roman" panose="02020603050405020304"/>
                <a:ea typeface="微软雅黑" panose="020B0503020204020204" charset="-122"/>
                <a:cs typeface="Times New Roman" panose="02020603050405020304"/>
              </a:rPr>
              <a:t>（</a:t>
            </a:r>
            <a:r>
              <a:rPr lang="en-US" altLang="zh-CN" sz="2000">
                <a:solidFill>
                  <a:srgbClr val="0D0D0D"/>
                </a:solidFill>
                <a:latin typeface="Times New Roman" panose="02020603050405020304"/>
                <a:ea typeface="微软雅黑" panose="020B0503020204020204" charset="-122"/>
                <a:cs typeface="Times New Roman" panose="02020603050405020304"/>
              </a:rPr>
              <a:t>Cr</a:t>
            </a:r>
            <a:r>
              <a:rPr lang="zh-CN" altLang="en-US" sz="2000">
                <a:solidFill>
                  <a:srgbClr val="0D0D0D"/>
                </a:solidFill>
                <a:latin typeface="Times New Roman" panose="02020603050405020304"/>
                <a:ea typeface="微软雅黑" panose="020B0503020204020204" charset="-122"/>
                <a:cs typeface="Times New Roman" panose="02020603050405020304"/>
              </a:rPr>
              <a:t>：先转化为</a:t>
            </a:r>
            <a:r>
              <a:rPr lang="en-US" altLang="zh-CN" sz="2000">
                <a:solidFill>
                  <a:srgbClr val="0D0D0D"/>
                </a:solidFill>
                <a:latin typeface="Times New Roman" panose="02020603050405020304"/>
                <a:ea typeface="微软雅黑" panose="020B0503020204020204" charset="-122"/>
                <a:cs typeface="Times New Roman" panose="02020603050405020304"/>
              </a:rPr>
              <a:t>CrO</a:t>
            </a:r>
            <a:r>
              <a:rPr lang="en-US" altLang="zh-CN" sz="2000" baseline="-25000">
                <a:solidFill>
                  <a:srgbClr val="0D0D0D"/>
                </a:solidFill>
                <a:latin typeface="Times New Roman" panose="02020603050405020304"/>
                <a:ea typeface="微软雅黑" panose="020B0503020204020204" charset="-122"/>
                <a:cs typeface="Times New Roman" panose="02020603050405020304"/>
              </a:rPr>
              <a:t>4</a:t>
            </a:r>
            <a:r>
              <a:rPr lang="en-US" altLang="zh-CN" sz="2000" baseline="30000">
                <a:solidFill>
                  <a:srgbClr val="0D0D0D"/>
                </a:solidFill>
                <a:latin typeface="Times New Roman" panose="02020603050405020304"/>
                <a:ea typeface="微软雅黑" panose="020B0503020204020204" charset="-122"/>
                <a:cs typeface="Times New Roman" panose="02020603050405020304"/>
              </a:rPr>
              <a:t>2-</a:t>
            </a:r>
            <a:r>
              <a:rPr lang="zh-CN" altLang="en-US" sz="2000">
                <a:solidFill>
                  <a:srgbClr val="0D0D0D"/>
                </a:solidFill>
                <a:latin typeface="Times New Roman" panose="02020603050405020304"/>
                <a:ea typeface="微软雅黑" panose="020B0503020204020204" charset="-122"/>
                <a:cs typeface="Times New Roman" panose="02020603050405020304"/>
              </a:rPr>
              <a:t>后</a:t>
            </a:r>
            <a:r>
              <a:rPr lang="en-US" altLang="zh-CN" sz="2000">
                <a:solidFill>
                  <a:srgbClr val="0D0D0D"/>
                </a:solidFill>
                <a:latin typeface="Times New Roman" panose="02020603050405020304"/>
                <a:ea typeface="微软雅黑" panose="020B0503020204020204" charset="-122"/>
                <a:cs typeface="Times New Roman" panose="02020603050405020304"/>
                <a:sym typeface="+mn-ea"/>
              </a:rPr>
              <a:t>Cr</a:t>
            </a:r>
            <a:r>
              <a:rPr lang="en-US" altLang="zh-CN" sz="2000" baseline="-25000">
                <a:solidFill>
                  <a:srgbClr val="0D0D0D"/>
                </a:solidFill>
                <a:latin typeface="Times New Roman" panose="02020603050405020304"/>
                <a:ea typeface="微软雅黑" panose="020B0503020204020204" charset="-122"/>
                <a:cs typeface="Times New Roman" panose="02020603050405020304"/>
                <a:sym typeface="+mn-ea"/>
              </a:rPr>
              <a:t>2</a:t>
            </a:r>
            <a:r>
              <a:rPr lang="en-US" altLang="zh-CN" sz="2000">
                <a:solidFill>
                  <a:srgbClr val="0D0D0D"/>
                </a:solidFill>
                <a:latin typeface="Times New Roman" panose="02020603050405020304"/>
                <a:ea typeface="微软雅黑" panose="020B0503020204020204" charset="-122"/>
                <a:cs typeface="Times New Roman" panose="02020603050405020304"/>
                <a:sym typeface="+mn-ea"/>
              </a:rPr>
              <a:t>O</a:t>
            </a:r>
            <a:r>
              <a:rPr lang="en-US" altLang="zh-CN" sz="2000" baseline="-25000">
                <a:solidFill>
                  <a:srgbClr val="0D0D0D"/>
                </a:solidFill>
                <a:latin typeface="Times New Roman" panose="02020603050405020304"/>
                <a:ea typeface="微软雅黑" panose="020B0503020204020204" charset="-122"/>
                <a:cs typeface="Times New Roman" panose="02020603050405020304"/>
                <a:sym typeface="+mn-ea"/>
              </a:rPr>
              <a:t>7</a:t>
            </a:r>
            <a:r>
              <a:rPr lang="en-US" altLang="zh-CN" sz="2000" baseline="30000">
                <a:solidFill>
                  <a:srgbClr val="0D0D0D"/>
                </a:solidFill>
                <a:latin typeface="Times New Roman" panose="02020603050405020304"/>
                <a:ea typeface="微软雅黑" panose="020B0503020204020204" charset="-122"/>
                <a:cs typeface="Times New Roman" panose="02020603050405020304"/>
                <a:sym typeface="+mn-ea"/>
              </a:rPr>
              <a:t>2-</a:t>
            </a:r>
            <a:r>
              <a:rPr lang="zh-CN" altLang="en-US" sz="2000">
                <a:solidFill>
                  <a:srgbClr val="0D0D0D"/>
                </a:solidFill>
                <a:latin typeface="Times New Roman" panose="02020603050405020304"/>
                <a:ea typeface="微软雅黑" panose="020B0503020204020204" charset="-122"/>
                <a:cs typeface="Times New Roman" panose="02020603050405020304"/>
                <a:sym typeface="+mn-ea"/>
              </a:rPr>
              <a:t>）</a:t>
            </a:r>
          </a:p>
        </p:txBody>
      </p:sp>
      <p:sp>
        <p:nvSpPr>
          <p:cNvPr id="5" name="文本框 4"/>
          <p:cNvSpPr txBox="1"/>
          <p:nvPr/>
        </p:nvSpPr>
        <p:spPr>
          <a:xfrm>
            <a:off x="1031240" y="4770120"/>
            <a:ext cx="8750935" cy="337185"/>
          </a:xfrm>
          <a:prstGeom prst="rect">
            <a:avLst/>
          </a:prstGeom>
          <a:noFill/>
        </p:spPr>
        <p:txBody>
          <a:bodyPr wrap="square" rtlCol="0">
            <a:spAutoFit/>
          </a:bodyPr>
          <a:lstStyle/>
          <a:p>
            <a:r>
              <a:rPr lang="zh-CN" altLang="en-US" sz="1600" b="1">
                <a:solidFill>
                  <a:srgbClr val="FF0000"/>
                </a:solidFill>
              </a:rPr>
              <a:t>已知氯气与氢氧化钠反应受温度、速率影响产物有所不同。</a:t>
            </a:r>
          </a:p>
        </p:txBody>
      </p:sp>
      <mc:AlternateContent xmlns:mc="http://schemas.openxmlformats.org/markup-compatibility/2006" xmlns:p14="http://schemas.microsoft.com/office/powerpoint/2010/main">
        <mc:Choice Requires="p14">
          <p:contentPart p14:bwMode="auto" r:id="rId3">
            <p14:nvContentPartPr>
              <p14:cNvPr id="6" name="墨迹 5"/>
              <p14:cNvContentPartPr/>
              <p14:nvPr/>
            </p14:nvContentPartPr>
            <p14:xfrm>
              <a:off x="4584700" y="4286250"/>
              <a:ext cx="342900" cy="260350"/>
            </p14:xfrm>
          </p:contentPart>
        </mc:Choice>
        <mc:Fallback xmlns="">
          <p:pic>
            <p:nvPicPr>
              <p:cNvPr id="6" name="墨迹 5"/>
            </p:nvPicPr>
            <p:blipFill>
              <a:blip r:embed="rId4"/>
            </p:blipFill>
            <p:spPr>
              <a:xfrm>
                <a:off x="4584700" y="4286250"/>
                <a:ext cx="342900" cy="26035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7" name="墨迹 6"/>
              <p14:cNvContentPartPr/>
              <p14:nvPr/>
            </p14:nvContentPartPr>
            <p14:xfrm>
              <a:off x="5524500" y="2546350"/>
              <a:ext cx="412750" cy="393700"/>
            </p14:xfrm>
          </p:contentPart>
        </mc:Choice>
        <mc:Fallback xmlns="">
          <p:pic>
            <p:nvPicPr>
              <p:cNvPr id="7" name="墨迹 6"/>
            </p:nvPicPr>
            <p:blipFill>
              <a:blip r:embed="rId6"/>
            </p:blipFill>
            <p:spPr>
              <a:xfrm>
                <a:off x="5524500" y="2546350"/>
                <a:ext cx="412750" cy="39370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8" name="墨迹 7"/>
              <p14:cNvContentPartPr/>
              <p14:nvPr/>
            </p14:nvContentPartPr>
            <p14:xfrm>
              <a:off x="5683250" y="3035300"/>
              <a:ext cx="101600" cy="158750"/>
            </p14:xfrm>
          </p:contentPart>
        </mc:Choice>
        <mc:Fallback xmlns="">
          <p:pic>
            <p:nvPicPr>
              <p:cNvPr id="8" name="墨迹 7"/>
            </p:nvPicPr>
            <p:blipFill>
              <a:blip r:embed="rId8"/>
            </p:blipFill>
            <p:spPr>
              <a:xfrm>
                <a:off x="5683250" y="3035300"/>
                <a:ext cx="101600" cy="15875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5708650" y="3257550"/>
              <a:ext cx="25400" cy="19050"/>
            </p14:xfrm>
          </p:contentPart>
        </mc:Choice>
        <mc:Fallback xmlns="">
          <p:pic>
            <p:nvPicPr>
              <p:cNvPr id="9" name="墨迹 8"/>
            </p:nvPicPr>
            <p:blipFill>
              <a:blip r:embed="rId10"/>
            </p:blipFill>
            <p:spPr>
              <a:xfrm>
                <a:off x="5708650" y="3257550"/>
                <a:ext cx="25400" cy="1905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6476118" y="661971"/>
              <a:ext cx="2890837" cy="76843"/>
            </p14:xfrm>
          </p:contentPart>
        </mc:Choice>
        <mc:Fallback xmlns="">
          <p:pic>
            <p:nvPicPr>
              <p:cNvPr id="10" name="墨迹 9"/>
            </p:nvPicPr>
            <p:blipFill>
              <a:blip r:embed="rId12"/>
            </p:blipFill>
            <p:spPr>
              <a:xfrm>
                <a:off x="6476118" y="661971"/>
                <a:ext cx="2890837" cy="76843"/>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9388651" y="174833"/>
              <a:ext cx="460904" cy="623199"/>
            </p14:xfrm>
          </p:contentPart>
        </mc:Choice>
        <mc:Fallback xmlns="">
          <p:pic>
            <p:nvPicPr>
              <p:cNvPr id="11" name="墨迹 10"/>
            </p:nvPicPr>
            <p:blipFill>
              <a:blip r:embed="rId14"/>
            </p:blipFill>
            <p:spPr>
              <a:xfrm>
                <a:off x="9388651" y="174833"/>
                <a:ext cx="460904" cy="623199"/>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816327" y="1106811"/>
              <a:ext cx="1483784" cy="71907"/>
            </p14:xfrm>
          </p:contentPart>
        </mc:Choice>
        <mc:Fallback xmlns="">
          <p:pic>
            <p:nvPicPr>
              <p:cNvPr id="12" name="墨迹 11"/>
            </p:nvPicPr>
            <p:blipFill>
              <a:blip r:embed="rId16"/>
            </p:blipFill>
            <p:spPr>
              <a:xfrm>
                <a:off x="816327" y="1106811"/>
                <a:ext cx="1483784" cy="71907"/>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2304873" y="789572"/>
              <a:ext cx="229482" cy="566800"/>
            </p14:xfrm>
          </p:contentPart>
        </mc:Choice>
        <mc:Fallback xmlns="">
          <p:pic>
            <p:nvPicPr>
              <p:cNvPr id="13" name="墨迹 12"/>
            </p:nvPicPr>
            <p:blipFill>
              <a:blip r:embed="rId18"/>
            </p:blipFill>
            <p:spPr>
              <a:xfrm>
                <a:off x="2304873" y="789572"/>
                <a:ext cx="229482" cy="566800"/>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4538133" y="1979570"/>
              <a:ext cx="203200" cy="231232"/>
            </p14:xfrm>
          </p:contentPart>
        </mc:Choice>
        <mc:Fallback xmlns="">
          <p:pic>
            <p:nvPicPr>
              <p:cNvPr id="14" name="墨迹 13"/>
            </p:nvPicPr>
            <p:blipFill>
              <a:blip r:embed="rId20"/>
            </p:blipFill>
            <p:spPr>
              <a:xfrm>
                <a:off x="4538133" y="1979570"/>
                <a:ext cx="203200" cy="23123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4735688" y="2081087"/>
              <a:ext cx="112889" cy="164964"/>
            </p14:xfrm>
          </p:contentPart>
        </mc:Choice>
        <mc:Fallback xmlns="">
          <p:pic>
            <p:nvPicPr>
              <p:cNvPr id="15" name="墨迹 14"/>
            </p:nvPicPr>
            <p:blipFill>
              <a:blip r:embed="rId22"/>
            </p:blipFill>
            <p:spPr>
              <a:xfrm>
                <a:off x="4735688" y="2081087"/>
                <a:ext cx="112889" cy="164964"/>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4905022" y="2024689"/>
              <a:ext cx="76200" cy="176949"/>
            </p14:xfrm>
          </p:contentPart>
        </mc:Choice>
        <mc:Fallback xmlns="">
          <p:pic>
            <p:nvPicPr>
              <p:cNvPr id="16" name="墨迹 15"/>
            </p:nvPicPr>
            <p:blipFill>
              <a:blip r:embed="rId24"/>
            </p:blipFill>
            <p:spPr>
              <a:xfrm>
                <a:off x="4905022" y="2024689"/>
                <a:ext cx="76200" cy="17694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5031140" y="1996490"/>
              <a:ext cx="136348" cy="191753"/>
            </p14:xfrm>
          </p:contentPart>
        </mc:Choice>
        <mc:Fallback xmlns="">
          <p:pic>
            <p:nvPicPr>
              <p:cNvPr id="17" name="墨迹 16"/>
            </p:nvPicPr>
            <p:blipFill>
              <a:blip r:embed="rId26"/>
            </p:blipFill>
            <p:spPr>
              <a:xfrm>
                <a:off x="5031140" y="1996490"/>
                <a:ext cx="136348" cy="191753"/>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5209822" y="2017639"/>
              <a:ext cx="158044" cy="201623"/>
            </p14:xfrm>
          </p:contentPart>
        </mc:Choice>
        <mc:Fallback xmlns="">
          <p:pic>
            <p:nvPicPr>
              <p:cNvPr id="18" name="墨迹 17"/>
            </p:nvPicPr>
            <p:blipFill>
              <a:blip r:embed="rId28"/>
            </p:blipFill>
            <p:spPr>
              <a:xfrm>
                <a:off x="5209822" y="2017639"/>
                <a:ext cx="158044" cy="201623"/>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5452533" y="1927402"/>
              <a:ext cx="192617" cy="399016"/>
            </p14:xfrm>
          </p:contentPart>
        </mc:Choice>
        <mc:Fallback xmlns="">
          <p:pic>
            <p:nvPicPr>
              <p:cNvPr id="19" name="墨迹 18"/>
            </p:nvPicPr>
            <p:blipFill>
              <a:blip r:embed="rId30"/>
            </p:blipFill>
            <p:spPr>
              <a:xfrm>
                <a:off x="5452533" y="1927402"/>
                <a:ext cx="192617" cy="399016"/>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6265333" y="5408570"/>
              <a:ext cx="104996" cy="59958"/>
            </p14:xfrm>
          </p:contentPart>
        </mc:Choice>
        <mc:Fallback xmlns="">
          <p:pic>
            <p:nvPicPr>
              <p:cNvPr id="20" name="墨迹 19"/>
            </p:nvPicPr>
            <p:blipFill>
              <a:blip r:embed="rId32"/>
            </p:blipFill>
            <p:spPr>
              <a:xfrm>
                <a:off x="6265333" y="5408570"/>
                <a:ext cx="104996" cy="59958"/>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4662311" y="5120940"/>
              <a:ext cx="105127" cy="31019"/>
            </p14:xfrm>
          </p:contentPart>
        </mc:Choice>
        <mc:Fallback xmlns="">
          <p:pic>
            <p:nvPicPr>
              <p:cNvPr id="21" name="墨迹 20"/>
            </p:nvPicPr>
            <p:blipFill>
              <a:blip r:embed="rId34"/>
            </p:blipFill>
            <p:spPr>
              <a:xfrm>
                <a:off x="4662311" y="5120940"/>
                <a:ext cx="105127" cy="31019"/>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4499327" y="5188618"/>
              <a:ext cx="281517" cy="315829"/>
            </p14:xfrm>
          </p:contentPart>
        </mc:Choice>
        <mc:Fallback xmlns="">
          <p:pic>
            <p:nvPicPr>
              <p:cNvPr id="22" name="墨迹 21"/>
            </p:nvPicPr>
            <p:blipFill>
              <a:blip r:embed="rId36"/>
            </p:blipFill>
            <p:spPr>
              <a:xfrm>
                <a:off x="4499327" y="5188618"/>
                <a:ext cx="281517" cy="315829"/>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3" name="墨迹 22"/>
              <p14:cNvContentPartPr/>
              <p14:nvPr/>
            </p14:nvContentPartPr>
            <p14:xfrm>
              <a:off x="4718755" y="5425490"/>
              <a:ext cx="64911" cy="81777"/>
            </p14:xfrm>
          </p:contentPart>
        </mc:Choice>
        <mc:Fallback xmlns="">
          <p:pic>
            <p:nvPicPr>
              <p:cNvPr id="23" name="墨迹 22"/>
            </p:nvPicPr>
            <p:blipFill>
              <a:blip r:embed="rId38"/>
            </p:blipFill>
            <p:spPr>
              <a:xfrm>
                <a:off x="4718755" y="5425490"/>
                <a:ext cx="64911" cy="81777"/>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4" name="墨迹 23"/>
              <p14:cNvContentPartPr/>
              <p14:nvPr/>
            </p14:nvContentPartPr>
            <p14:xfrm>
              <a:off x="4848577" y="5149139"/>
              <a:ext cx="372534" cy="360948"/>
            </p14:xfrm>
          </p:contentPart>
        </mc:Choice>
        <mc:Fallback xmlns="">
          <p:pic>
            <p:nvPicPr>
              <p:cNvPr id="24" name="墨迹 23"/>
            </p:nvPicPr>
            <p:blipFill>
              <a:blip r:embed="rId40"/>
            </p:blipFill>
            <p:spPr>
              <a:xfrm>
                <a:off x="4848577" y="5149139"/>
                <a:ext cx="372534" cy="360948"/>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5" name="墨迹 24"/>
              <p14:cNvContentPartPr/>
              <p14:nvPr/>
            </p14:nvContentPartPr>
            <p14:xfrm>
              <a:off x="5226755" y="5120940"/>
              <a:ext cx="60149" cy="349491"/>
            </p14:xfrm>
          </p:contentPart>
        </mc:Choice>
        <mc:Fallback xmlns="">
          <p:pic>
            <p:nvPicPr>
              <p:cNvPr id="25" name="墨迹 24"/>
            </p:nvPicPr>
            <p:blipFill>
              <a:blip r:embed="rId42"/>
            </p:blipFill>
            <p:spPr>
              <a:xfrm>
                <a:off x="5226755" y="5120940"/>
                <a:ext cx="60149" cy="349491"/>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6" name="墨迹 25"/>
              <p14:cNvContentPartPr/>
              <p14:nvPr/>
            </p14:nvContentPartPr>
            <p14:xfrm>
              <a:off x="5266266" y="5100672"/>
              <a:ext cx="158044" cy="410825"/>
            </p14:xfrm>
          </p:contentPart>
        </mc:Choice>
        <mc:Fallback xmlns="">
          <p:pic>
            <p:nvPicPr>
              <p:cNvPr id="26" name="墨迹 25"/>
            </p:nvPicPr>
            <p:blipFill>
              <a:blip r:embed="rId44"/>
            </p:blipFill>
            <p:spPr>
              <a:xfrm>
                <a:off x="5266266" y="5100672"/>
                <a:ext cx="158044" cy="410825"/>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7" name="墨迹 26"/>
              <p14:cNvContentPartPr/>
              <p14:nvPr/>
            </p14:nvContentPartPr>
            <p14:xfrm>
              <a:off x="5565422" y="5137860"/>
              <a:ext cx="137583" cy="14099"/>
            </p14:xfrm>
          </p:contentPart>
        </mc:Choice>
        <mc:Fallback xmlns="">
          <p:pic>
            <p:nvPicPr>
              <p:cNvPr id="27" name="墨迹 26"/>
            </p:nvPicPr>
            <p:blipFill>
              <a:blip r:embed="rId46"/>
            </p:blipFill>
            <p:spPr>
              <a:xfrm>
                <a:off x="5565422" y="5137860"/>
                <a:ext cx="137583" cy="14099"/>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8" name="墨迹 27"/>
              <p14:cNvContentPartPr/>
              <p14:nvPr/>
            </p14:nvContentPartPr>
            <p14:xfrm>
              <a:off x="5524676" y="5182978"/>
              <a:ext cx="210079" cy="179064"/>
            </p14:xfrm>
          </p:contentPart>
        </mc:Choice>
        <mc:Fallback xmlns="">
          <p:pic>
            <p:nvPicPr>
              <p:cNvPr id="28" name="墨迹 27"/>
            </p:nvPicPr>
            <p:blipFill>
              <a:blip r:embed="rId48"/>
            </p:blipFill>
            <p:spPr>
              <a:xfrm>
                <a:off x="5524676" y="5182978"/>
                <a:ext cx="210079" cy="179064"/>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9" name="墨迹 28"/>
              <p14:cNvContentPartPr/>
              <p14:nvPr/>
            </p14:nvContentPartPr>
            <p14:xfrm>
              <a:off x="5623277" y="5017661"/>
              <a:ext cx="49389" cy="791335"/>
            </p14:xfrm>
          </p:contentPart>
        </mc:Choice>
        <mc:Fallback xmlns="">
          <p:pic>
            <p:nvPicPr>
              <p:cNvPr id="29" name="墨迹 28"/>
            </p:nvPicPr>
            <p:blipFill>
              <a:blip r:embed="rId50"/>
            </p:blipFill>
            <p:spPr>
              <a:xfrm>
                <a:off x="5623277" y="5017661"/>
                <a:ext cx="49389" cy="791335"/>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0" name="墨迹 29"/>
              <p14:cNvContentPartPr/>
              <p14:nvPr/>
            </p14:nvContentPartPr>
            <p14:xfrm>
              <a:off x="5537200" y="5324678"/>
              <a:ext cx="129822" cy="148750"/>
            </p14:xfrm>
          </p:contentPart>
        </mc:Choice>
        <mc:Fallback xmlns="">
          <p:pic>
            <p:nvPicPr>
              <p:cNvPr id="30" name="墨迹 29"/>
            </p:nvPicPr>
            <p:blipFill>
              <a:blip r:embed="rId52"/>
            </p:blipFill>
            <p:spPr>
              <a:xfrm>
                <a:off x="5537200" y="5324678"/>
                <a:ext cx="129822" cy="148750"/>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1" name="墨迹 30"/>
              <p14:cNvContentPartPr/>
              <p14:nvPr/>
            </p14:nvContentPartPr>
            <p14:xfrm>
              <a:off x="5650088" y="5402930"/>
              <a:ext cx="107244" cy="53579"/>
            </p14:xfrm>
          </p:contentPart>
        </mc:Choice>
        <mc:Fallback xmlns="">
          <p:pic>
            <p:nvPicPr>
              <p:cNvPr id="31" name="墨迹 30"/>
            </p:nvPicPr>
            <p:blipFill>
              <a:blip r:embed="rId54"/>
            </p:blipFill>
            <p:spPr>
              <a:xfrm>
                <a:off x="5650088" y="5402930"/>
                <a:ext cx="107244" cy="5357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2" name="墨迹 31"/>
              <p14:cNvContentPartPr/>
              <p14:nvPr/>
            </p14:nvContentPartPr>
            <p14:xfrm>
              <a:off x="5861402" y="5136450"/>
              <a:ext cx="277813" cy="393729"/>
            </p14:xfrm>
          </p:contentPart>
        </mc:Choice>
        <mc:Fallback xmlns="">
          <p:pic>
            <p:nvPicPr>
              <p:cNvPr id="32" name="墨迹 31"/>
            </p:nvPicPr>
            <p:blipFill>
              <a:blip r:embed="rId56"/>
            </p:blipFill>
            <p:spPr>
              <a:xfrm>
                <a:off x="5861402" y="5136450"/>
                <a:ext cx="277813" cy="393729"/>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3" name="墨迹 32"/>
              <p14:cNvContentPartPr/>
              <p14:nvPr/>
            </p14:nvContentPartPr>
            <p14:xfrm>
              <a:off x="6188603" y="5123760"/>
              <a:ext cx="392819" cy="451184"/>
            </p14:xfrm>
          </p:contentPart>
        </mc:Choice>
        <mc:Fallback xmlns="">
          <p:pic>
            <p:nvPicPr>
              <p:cNvPr id="33" name="墨迹 32"/>
            </p:nvPicPr>
            <p:blipFill>
              <a:blip r:embed="rId58"/>
            </p:blipFill>
            <p:spPr>
              <a:xfrm>
                <a:off x="6188603" y="5123760"/>
                <a:ext cx="392819" cy="451184"/>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4" name="墨迹 33"/>
              <p14:cNvContentPartPr/>
              <p14:nvPr/>
            </p14:nvContentPartPr>
            <p14:xfrm>
              <a:off x="6609644" y="5354992"/>
              <a:ext cx="124178" cy="113678"/>
            </p14:xfrm>
          </p:contentPart>
        </mc:Choice>
        <mc:Fallback xmlns="">
          <p:pic>
            <p:nvPicPr>
              <p:cNvPr id="34" name="墨迹 33"/>
            </p:nvPicPr>
            <p:blipFill>
              <a:blip r:embed="rId60"/>
            </p:blipFill>
            <p:spPr>
              <a:xfrm>
                <a:off x="6609644" y="5354992"/>
                <a:ext cx="124178" cy="113678"/>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5" name="墨迹 34"/>
              <p14:cNvContentPartPr/>
              <p14:nvPr/>
            </p14:nvContentPartPr>
            <p14:xfrm>
              <a:off x="6626577" y="5250656"/>
              <a:ext cx="200378" cy="262250"/>
            </p14:xfrm>
          </p:contentPart>
        </mc:Choice>
        <mc:Fallback xmlns="">
          <p:pic>
            <p:nvPicPr>
              <p:cNvPr id="35" name="墨迹 34"/>
            </p:nvPicPr>
            <p:blipFill>
              <a:blip r:embed="rId62"/>
            </p:blipFill>
            <p:spPr>
              <a:xfrm>
                <a:off x="6626577" y="5250656"/>
                <a:ext cx="200378" cy="262250"/>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6" name="墨迹 35"/>
              <p14:cNvContentPartPr/>
              <p14:nvPr/>
            </p14:nvContentPartPr>
            <p14:xfrm>
              <a:off x="6958012" y="5193553"/>
              <a:ext cx="270581" cy="250266"/>
            </p14:xfrm>
          </p:contentPart>
        </mc:Choice>
        <mc:Fallback xmlns="">
          <p:pic>
            <p:nvPicPr>
              <p:cNvPr id="36" name="墨迹 35"/>
            </p:nvPicPr>
            <p:blipFill>
              <a:blip r:embed="rId64"/>
            </p:blipFill>
            <p:spPr>
              <a:xfrm>
                <a:off x="6958012" y="5193553"/>
                <a:ext cx="270581" cy="250266"/>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7" name="墨迹 36"/>
              <p14:cNvContentPartPr/>
              <p14:nvPr/>
            </p14:nvContentPartPr>
            <p14:xfrm>
              <a:off x="7207955" y="5326088"/>
              <a:ext cx="107245" cy="146635"/>
            </p14:xfrm>
          </p:contentPart>
        </mc:Choice>
        <mc:Fallback xmlns="">
          <p:pic>
            <p:nvPicPr>
              <p:cNvPr id="37" name="墨迹 36"/>
            </p:nvPicPr>
            <p:blipFill>
              <a:blip r:embed="rId66"/>
            </p:blipFill>
            <p:spPr>
              <a:xfrm>
                <a:off x="7207955" y="5326088"/>
                <a:ext cx="107245" cy="146635"/>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8" name="墨迹 37"/>
              <p14:cNvContentPartPr/>
              <p14:nvPr/>
            </p14:nvContentPartPr>
            <p14:xfrm>
              <a:off x="7524044" y="5158656"/>
              <a:ext cx="45156" cy="108919"/>
            </p14:xfrm>
          </p:contentPart>
        </mc:Choice>
        <mc:Fallback xmlns="">
          <p:pic>
            <p:nvPicPr>
              <p:cNvPr id="38" name="墨迹 37"/>
            </p:nvPicPr>
            <p:blipFill>
              <a:blip r:embed="rId68"/>
            </p:blipFill>
            <p:spPr>
              <a:xfrm>
                <a:off x="7524044" y="5158656"/>
                <a:ext cx="45156" cy="108919"/>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9" name="墨迹 38"/>
              <p14:cNvContentPartPr/>
              <p14:nvPr/>
            </p14:nvContentPartPr>
            <p14:xfrm>
              <a:off x="7468305" y="5335253"/>
              <a:ext cx="196850" cy="36659"/>
            </p14:xfrm>
          </p:contentPart>
        </mc:Choice>
        <mc:Fallback xmlns="">
          <p:pic>
            <p:nvPicPr>
              <p:cNvPr id="39" name="墨迹 38"/>
            </p:nvPicPr>
            <p:blipFill>
              <a:blip r:embed="rId70"/>
            </p:blipFill>
            <p:spPr>
              <a:xfrm>
                <a:off x="7468305" y="5335253"/>
                <a:ext cx="196850" cy="36659"/>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0" name="墨迹 39"/>
              <p14:cNvContentPartPr/>
              <p14:nvPr/>
            </p14:nvContentPartPr>
            <p14:xfrm>
              <a:off x="7842955" y="5146319"/>
              <a:ext cx="31045" cy="279171"/>
            </p14:xfrm>
          </p:contentPart>
        </mc:Choice>
        <mc:Fallback xmlns="">
          <p:pic>
            <p:nvPicPr>
              <p:cNvPr id="40" name="墨迹 39"/>
            </p:nvPicPr>
            <p:blipFill>
              <a:blip r:embed="rId72"/>
            </p:blipFill>
            <p:spPr>
              <a:xfrm>
                <a:off x="7842955" y="5146319"/>
                <a:ext cx="31045" cy="279171"/>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1" name="墨迹 40"/>
              <p14:cNvContentPartPr/>
              <p14:nvPr/>
            </p14:nvContentPartPr>
            <p14:xfrm>
              <a:off x="7855655" y="5041983"/>
              <a:ext cx="198967" cy="377162"/>
            </p14:xfrm>
          </p:contentPart>
        </mc:Choice>
        <mc:Fallback xmlns="">
          <p:pic>
            <p:nvPicPr>
              <p:cNvPr id="41" name="墨迹 40"/>
            </p:nvPicPr>
            <p:blipFill>
              <a:blip r:embed="rId74"/>
            </p:blipFill>
            <p:spPr>
              <a:xfrm>
                <a:off x="7855655" y="5041983"/>
                <a:ext cx="198967" cy="377162"/>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2" name="墨迹 41"/>
              <p14:cNvContentPartPr/>
              <p14:nvPr/>
            </p14:nvContentPartPr>
            <p14:xfrm>
              <a:off x="8193616" y="5108956"/>
              <a:ext cx="294216" cy="297675"/>
            </p14:xfrm>
          </p:contentPart>
        </mc:Choice>
        <mc:Fallback xmlns="">
          <p:pic>
            <p:nvPicPr>
              <p:cNvPr id="42" name="墨迹 41"/>
            </p:nvPicPr>
            <p:blipFill>
              <a:blip r:embed="rId76"/>
            </p:blipFill>
            <p:spPr>
              <a:xfrm>
                <a:off x="8193616" y="5108956"/>
                <a:ext cx="294216" cy="297675"/>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3" name="墨迹 42"/>
              <p14:cNvContentPartPr/>
              <p14:nvPr/>
            </p14:nvContentPartPr>
            <p14:xfrm>
              <a:off x="8537927" y="4972543"/>
              <a:ext cx="383117" cy="509345"/>
            </p14:xfrm>
          </p:contentPart>
        </mc:Choice>
        <mc:Fallback xmlns="">
          <p:pic>
            <p:nvPicPr>
              <p:cNvPr id="43" name="墨迹 42"/>
            </p:nvPicPr>
            <p:blipFill>
              <a:blip r:embed="rId78"/>
            </p:blipFill>
            <p:spPr>
              <a:xfrm>
                <a:off x="8537927" y="4972543"/>
                <a:ext cx="383117" cy="509345"/>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4" name="墨迹 43"/>
              <p14:cNvContentPartPr/>
              <p14:nvPr/>
            </p14:nvContentPartPr>
            <p14:xfrm>
              <a:off x="9132711" y="5431130"/>
              <a:ext cx="2243667" cy="50758"/>
            </p14:xfrm>
          </p:contentPart>
        </mc:Choice>
        <mc:Fallback xmlns="">
          <p:pic>
            <p:nvPicPr>
              <p:cNvPr id="44" name="墨迹 43"/>
            </p:nvPicPr>
            <p:blipFill>
              <a:blip r:embed="rId80"/>
            </p:blipFill>
            <p:spPr>
              <a:xfrm>
                <a:off x="9132711" y="5431130"/>
                <a:ext cx="2243667" cy="50758"/>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5" name="墨迹 44"/>
              <p14:cNvContentPartPr/>
              <p14:nvPr/>
            </p14:nvContentPartPr>
            <p14:xfrm>
              <a:off x="1148115" y="3042673"/>
              <a:ext cx="8996" cy="14100"/>
            </p14:xfrm>
          </p:contentPart>
        </mc:Choice>
        <mc:Fallback xmlns="">
          <p:pic>
            <p:nvPicPr>
              <p:cNvPr id="45" name="墨迹 44"/>
            </p:nvPicPr>
            <p:blipFill>
              <a:blip r:embed="rId82"/>
            </p:blipFill>
            <p:spPr>
              <a:xfrm>
                <a:off x="1148115" y="3042673"/>
                <a:ext cx="8996" cy="14100"/>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6" name="墨迹 45"/>
              <p14:cNvContentPartPr/>
              <p14:nvPr/>
            </p14:nvContentPartPr>
            <p14:xfrm>
              <a:off x="968022" y="2450494"/>
              <a:ext cx="42333" cy="53578"/>
            </p14:xfrm>
          </p:contentPart>
        </mc:Choice>
        <mc:Fallback xmlns="">
          <p:pic>
            <p:nvPicPr>
              <p:cNvPr id="46" name="墨迹 45"/>
            </p:nvPicPr>
            <p:blipFill>
              <a:blip r:embed="rId84"/>
            </p:blipFill>
            <p:spPr>
              <a:xfrm>
                <a:off x="968022" y="2450494"/>
                <a:ext cx="42333" cy="53578"/>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7" name="墨迹 46"/>
              <p14:cNvContentPartPr/>
              <p14:nvPr/>
            </p14:nvContentPartPr>
            <p14:xfrm>
              <a:off x="812800" y="2121094"/>
              <a:ext cx="118533" cy="405361"/>
            </p14:xfrm>
          </p:contentPart>
        </mc:Choice>
        <mc:Fallback xmlns="">
          <p:pic>
            <p:nvPicPr>
              <p:cNvPr id="47" name="墨迹 46"/>
            </p:nvPicPr>
            <p:blipFill>
              <a:blip r:embed="rId86"/>
            </p:blipFill>
            <p:spPr>
              <a:xfrm>
                <a:off x="812800" y="2121094"/>
                <a:ext cx="118533" cy="405361"/>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8" name="墨迹 47"/>
              <p14:cNvContentPartPr/>
              <p14:nvPr/>
            </p14:nvContentPartPr>
            <p14:xfrm>
              <a:off x="846666" y="2134665"/>
              <a:ext cx="169334" cy="400778"/>
            </p14:xfrm>
          </p:contentPart>
        </mc:Choice>
        <mc:Fallback xmlns="">
          <p:pic>
            <p:nvPicPr>
              <p:cNvPr id="48" name="墨迹 47"/>
            </p:nvPicPr>
            <p:blipFill>
              <a:blip r:embed="rId88"/>
            </p:blipFill>
            <p:spPr>
              <a:xfrm>
                <a:off x="846666" y="2134665"/>
                <a:ext cx="169334" cy="400778"/>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9" name="墨迹 48"/>
              <p14:cNvContentPartPr/>
              <p14:nvPr/>
            </p14:nvContentPartPr>
            <p14:xfrm>
              <a:off x="1086555" y="2137661"/>
              <a:ext cx="40922" cy="231056"/>
            </p14:xfrm>
          </p:contentPart>
        </mc:Choice>
        <mc:Fallback xmlns="">
          <p:pic>
            <p:nvPicPr>
              <p:cNvPr id="49" name="墨迹 48"/>
            </p:nvPicPr>
            <p:blipFill>
              <a:blip r:embed="rId90"/>
            </p:blipFill>
            <p:spPr>
              <a:xfrm>
                <a:off x="1086555" y="2137661"/>
                <a:ext cx="40922" cy="231056"/>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0" name="墨迹 49"/>
              <p14:cNvContentPartPr/>
              <p14:nvPr/>
            </p14:nvContentPartPr>
            <p14:xfrm>
              <a:off x="1047044" y="2242526"/>
              <a:ext cx="164571" cy="274235"/>
            </p14:xfrm>
          </p:contentPart>
        </mc:Choice>
        <mc:Fallback xmlns="">
          <p:pic>
            <p:nvPicPr>
              <p:cNvPr id="50" name="墨迹 49"/>
            </p:nvPicPr>
            <p:blipFill>
              <a:blip r:embed="rId92"/>
            </p:blipFill>
            <p:spPr>
              <a:xfrm>
                <a:off x="1047044" y="2242526"/>
                <a:ext cx="164571" cy="274235"/>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1" name="墨迹 50"/>
              <p14:cNvContentPartPr/>
              <p14:nvPr/>
            </p14:nvContentPartPr>
            <p14:xfrm>
              <a:off x="1055511" y="2371008"/>
              <a:ext cx="318911" cy="192282"/>
            </p14:xfrm>
          </p:contentPart>
        </mc:Choice>
        <mc:Fallback xmlns="">
          <p:pic>
            <p:nvPicPr>
              <p:cNvPr id="51" name="墨迹 50"/>
            </p:nvPicPr>
            <p:blipFill>
              <a:blip r:embed="rId94"/>
            </p:blipFill>
            <p:spPr>
              <a:xfrm>
                <a:off x="1055511" y="2371008"/>
                <a:ext cx="318911" cy="192282"/>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2" name="墨迹 51"/>
              <p14:cNvContentPartPr/>
              <p14:nvPr/>
            </p14:nvContentPartPr>
            <p14:xfrm>
              <a:off x="1247422" y="2158281"/>
              <a:ext cx="16933" cy="368350"/>
            </p14:xfrm>
          </p:contentPart>
        </mc:Choice>
        <mc:Fallback xmlns="">
          <p:pic>
            <p:nvPicPr>
              <p:cNvPr id="52" name="墨迹 51"/>
            </p:nvPicPr>
            <p:blipFill>
              <a:blip r:embed="rId96"/>
            </p:blipFill>
            <p:spPr>
              <a:xfrm>
                <a:off x="1247422" y="2158281"/>
                <a:ext cx="16933" cy="368350"/>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3" name="墨迹 52"/>
              <p14:cNvContentPartPr/>
              <p14:nvPr/>
            </p14:nvContentPartPr>
            <p14:xfrm>
              <a:off x="1303866" y="2331177"/>
              <a:ext cx="95956" cy="48819"/>
            </p14:xfrm>
          </p:contentPart>
        </mc:Choice>
        <mc:Fallback xmlns="">
          <p:pic>
            <p:nvPicPr>
              <p:cNvPr id="53" name="墨迹 52"/>
            </p:nvPicPr>
            <p:blipFill>
              <a:blip r:embed="rId98"/>
            </p:blipFill>
            <p:spPr>
              <a:xfrm>
                <a:off x="1303866" y="2331177"/>
                <a:ext cx="95956" cy="48819"/>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4" name="墨迹 53"/>
              <p14:cNvContentPartPr/>
              <p14:nvPr/>
            </p14:nvContentPartPr>
            <p14:xfrm>
              <a:off x="1495777" y="2098006"/>
              <a:ext cx="60149" cy="87417"/>
            </p14:xfrm>
          </p:contentPart>
        </mc:Choice>
        <mc:Fallback xmlns="">
          <p:pic>
            <p:nvPicPr>
              <p:cNvPr id="54" name="墨迹 53"/>
            </p:nvPicPr>
            <p:blipFill>
              <a:blip r:embed="rId100"/>
            </p:blipFill>
            <p:spPr>
              <a:xfrm>
                <a:off x="1495777" y="2098006"/>
                <a:ext cx="60149" cy="87417"/>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5" name="墨迹 54"/>
              <p14:cNvContentPartPr/>
              <p14:nvPr/>
            </p14:nvContentPartPr>
            <p14:xfrm>
              <a:off x="1435629" y="2230189"/>
              <a:ext cx="133526" cy="209730"/>
            </p14:xfrm>
          </p:contentPart>
        </mc:Choice>
        <mc:Fallback xmlns="">
          <p:pic>
            <p:nvPicPr>
              <p:cNvPr id="55" name="墨迹 54"/>
            </p:nvPicPr>
            <p:blipFill>
              <a:blip r:embed="rId102"/>
            </p:blipFill>
            <p:spPr>
              <a:xfrm>
                <a:off x="1435629" y="2230189"/>
                <a:ext cx="133526" cy="209730"/>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6" name="墨迹 55"/>
              <p14:cNvContentPartPr/>
              <p14:nvPr/>
            </p14:nvContentPartPr>
            <p14:xfrm>
              <a:off x="1509888" y="2363077"/>
              <a:ext cx="62618" cy="173424"/>
            </p14:xfrm>
          </p:contentPart>
        </mc:Choice>
        <mc:Fallback xmlns="">
          <p:pic>
            <p:nvPicPr>
              <p:cNvPr id="56" name="墨迹 55"/>
            </p:nvPicPr>
            <p:blipFill>
              <a:blip r:embed="rId104"/>
            </p:blipFill>
            <p:spPr>
              <a:xfrm>
                <a:off x="1509888" y="2363077"/>
                <a:ext cx="62618" cy="173424"/>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7" name="墨迹 56"/>
              <p14:cNvContentPartPr/>
              <p14:nvPr/>
            </p14:nvContentPartPr>
            <p14:xfrm>
              <a:off x="1612547" y="2103646"/>
              <a:ext cx="148519" cy="589359"/>
            </p14:xfrm>
          </p:contentPart>
        </mc:Choice>
        <mc:Fallback xmlns="">
          <p:pic>
            <p:nvPicPr>
              <p:cNvPr id="57" name="墨迹 56"/>
            </p:nvPicPr>
            <p:blipFill>
              <a:blip r:embed="rId106"/>
            </p:blipFill>
            <p:spPr>
              <a:xfrm>
                <a:off x="1612547" y="2103646"/>
                <a:ext cx="148519" cy="589359"/>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8" name="墨迹 57"/>
              <p14:cNvContentPartPr/>
              <p14:nvPr/>
            </p14:nvContentPartPr>
            <p14:xfrm>
              <a:off x="1624012" y="2185070"/>
              <a:ext cx="407988" cy="335921"/>
            </p14:xfrm>
          </p:contentPart>
        </mc:Choice>
        <mc:Fallback xmlns="">
          <p:pic>
            <p:nvPicPr>
              <p:cNvPr id="58" name="墨迹 57"/>
            </p:nvPicPr>
            <p:blipFill>
              <a:blip r:embed="rId108"/>
            </p:blipFill>
            <p:spPr>
              <a:xfrm>
                <a:off x="1624012" y="2185070"/>
                <a:ext cx="407988" cy="335921"/>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9" name="墨迹 58"/>
              <p14:cNvContentPartPr/>
              <p14:nvPr/>
            </p14:nvContentPartPr>
            <p14:xfrm>
              <a:off x="1915759" y="2284120"/>
              <a:ext cx="302507" cy="39478"/>
            </p14:xfrm>
          </p:contentPart>
        </mc:Choice>
        <mc:Fallback xmlns="">
          <p:pic>
            <p:nvPicPr>
              <p:cNvPr id="59" name="墨迹 58"/>
            </p:nvPicPr>
            <p:blipFill>
              <a:blip r:embed="rId110"/>
            </p:blipFill>
            <p:spPr>
              <a:xfrm>
                <a:off x="1915759" y="2284120"/>
                <a:ext cx="302507" cy="39478"/>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0" name="墨迹 59"/>
              <p14:cNvContentPartPr/>
              <p14:nvPr/>
            </p14:nvContentPartPr>
            <p14:xfrm>
              <a:off x="1896533" y="2374356"/>
              <a:ext cx="182739" cy="172367"/>
            </p14:xfrm>
          </p:contentPart>
        </mc:Choice>
        <mc:Fallback xmlns="">
          <p:pic>
            <p:nvPicPr>
              <p:cNvPr id="60" name="墨迹 59"/>
            </p:nvPicPr>
            <p:blipFill>
              <a:blip r:embed="rId112"/>
            </p:blipFill>
            <p:spPr>
              <a:xfrm>
                <a:off x="1896533" y="2374356"/>
                <a:ext cx="182739" cy="172367"/>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1" name="墨迹 60"/>
              <p14:cNvContentPartPr/>
              <p14:nvPr/>
            </p14:nvContentPartPr>
            <p14:xfrm>
              <a:off x="2039937" y="2089546"/>
              <a:ext cx="206551" cy="535782"/>
            </p14:xfrm>
          </p:contentPart>
        </mc:Choice>
        <mc:Fallback xmlns="">
          <p:pic>
            <p:nvPicPr>
              <p:cNvPr id="61" name="墨迹 60"/>
            </p:nvPicPr>
            <p:blipFill>
              <a:blip r:embed="rId114"/>
            </p:blipFill>
            <p:spPr>
              <a:xfrm>
                <a:off x="2039937" y="2089546"/>
                <a:ext cx="206551" cy="535782"/>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2" name="墨迹 61"/>
              <p14:cNvContentPartPr/>
              <p14:nvPr/>
            </p14:nvContentPartPr>
            <p14:xfrm>
              <a:off x="2161822" y="2058527"/>
              <a:ext cx="93133" cy="62038"/>
            </p14:xfrm>
          </p:contentPart>
        </mc:Choice>
        <mc:Fallback xmlns="">
          <p:pic>
            <p:nvPicPr>
              <p:cNvPr id="62" name="墨迹 61"/>
            </p:nvPicPr>
            <p:blipFill>
              <a:blip r:embed="rId116"/>
            </p:blipFill>
            <p:spPr>
              <a:xfrm>
                <a:off x="2161822" y="2058527"/>
                <a:ext cx="93133" cy="62038"/>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3" name="墨迹 62"/>
              <p14:cNvContentPartPr/>
              <p14:nvPr/>
            </p14:nvContentPartPr>
            <p14:xfrm>
              <a:off x="579261" y="3217507"/>
              <a:ext cx="1670050" cy="80367"/>
            </p14:xfrm>
          </p:contentPart>
        </mc:Choice>
        <mc:Fallback xmlns="">
          <p:pic>
            <p:nvPicPr>
              <p:cNvPr id="63" name="墨迹 62"/>
            </p:nvPicPr>
            <p:blipFill>
              <a:blip r:embed="rId118"/>
            </p:blipFill>
            <p:spPr>
              <a:xfrm>
                <a:off x="579261" y="3217507"/>
                <a:ext cx="1670050" cy="80367"/>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4" name="墨迹 63"/>
              <p14:cNvContentPartPr/>
              <p14:nvPr/>
            </p14:nvContentPartPr>
            <p14:xfrm>
              <a:off x="5424311" y="6273399"/>
              <a:ext cx="100189" cy="161615"/>
            </p14:xfrm>
          </p:contentPart>
        </mc:Choice>
        <mc:Fallback xmlns="">
          <p:pic>
            <p:nvPicPr>
              <p:cNvPr id="64" name="墨迹 63"/>
            </p:nvPicPr>
            <p:blipFill>
              <a:blip r:embed="rId120"/>
            </p:blipFill>
            <p:spPr>
              <a:xfrm>
                <a:off x="5424311" y="6273399"/>
                <a:ext cx="100189" cy="161615"/>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5" name="墨迹 64"/>
              <p14:cNvContentPartPr/>
              <p14:nvPr/>
            </p14:nvContentPartPr>
            <p14:xfrm>
              <a:off x="5588000" y="6175583"/>
              <a:ext cx="104422" cy="244275"/>
            </p14:xfrm>
          </p:contentPart>
        </mc:Choice>
        <mc:Fallback xmlns="">
          <p:pic>
            <p:nvPicPr>
              <p:cNvPr id="65" name="墨迹 64"/>
            </p:nvPicPr>
            <p:blipFill>
              <a:blip r:embed="rId122"/>
            </p:blipFill>
            <p:spPr>
              <a:xfrm>
                <a:off x="5588000" y="6175583"/>
                <a:ext cx="104422" cy="244275"/>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6" name="墨迹 65"/>
              <p14:cNvContentPartPr/>
              <p14:nvPr/>
            </p14:nvContentPartPr>
            <p14:xfrm>
              <a:off x="5695244" y="6126940"/>
              <a:ext cx="39511" cy="519567"/>
            </p14:xfrm>
          </p:contentPart>
        </mc:Choice>
        <mc:Fallback xmlns="">
          <p:pic>
            <p:nvPicPr>
              <p:cNvPr id="66" name="墨迹 65"/>
            </p:nvPicPr>
            <p:blipFill>
              <a:blip r:embed="rId124"/>
            </p:blipFill>
            <p:spPr>
              <a:xfrm>
                <a:off x="5695244" y="6126940"/>
                <a:ext cx="39511" cy="519567"/>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7" name="墨迹 66"/>
              <p14:cNvContentPartPr/>
              <p14:nvPr/>
            </p14:nvContentPartPr>
            <p14:xfrm>
              <a:off x="5853288" y="6153024"/>
              <a:ext cx="115712" cy="11280"/>
            </p14:xfrm>
          </p:contentPart>
        </mc:Choice>
        <mc:Fallback xmlns="">
          <p:pic>
            <p:nvPicPr>
              <p:cNvPr id="67" name="墨迹 66"/>
            </p:nvPicPr>
            <p:blipFill>
              <a:blip r:embed="rId126"/>
            </p:blipFill>
            <p:spPr>
              <a:xfrm>
                <a:off x="5853288" y="6153024"/>
                <a:ext cx="115712" cy="11280"/>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8" name="墨迹 67"/>
              <p14:cNvContentPartPr/>
              <p14:nvPr/>
            </p14:nvContentPartPr>
            <p14:xfrm>
              <a:off x="5974115" y="6339138"/>
              <a:ext cx="217840" cy="5639"/>
            </p14:xfrm>
          </p:contentPart>
        </mc:Choice>
        <mc:Fallback xmlns="">
          <p:pic>
            <p:nvPicPr>
              <p:cNvPr id="68" name="墨迹 67"/>
            </p:nvPicPr>
            <p:blipFill>
              <a:blip r:embed="rId128"/>
            </p:blipFill>
            <p:spPr>
              <a:xfrm>
                <a:off x="5974115" y="6339138"/>
                <a:ext cx="217840" cy="5639"/>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9" name="墨迹 68"/>
              <p14:cNvContentPartPr/>
              <p14:nvPr/>
            </p14:nvContentPartPr>
            <p14:xfrm>
              <a:off x="6079066" y="6237621"/>
              <a:ext cx="28222" cy="315829"/>
            </p14:xfrm>
          </p:contentPart>
        </mc:Choice>
        <mc:Fallback xmlns="">
          <p:pic>
            <p:nvPicPr>
              <p:cNvPr id="69" name="墨迹 68"/>
            </p:nvPicPr>
            <p:blipFill>
              <a:blip r:embed="rId130"/>
            </p:blipFill>
            <p:spPr>
              <a:xfrm>
                <a:off x="6079066" y="6237621"/>
                <a:ext cx="28222" cy="315829"/>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0" name="墨迹 69"/>
              <p14:cNvContentPartPr/>
              <p14:nvPr/>
            </p14:nvContentPartPr>
            <p14:xfrm>
              <a:off x="6310488" y="6127645"/>
              <a:ext cx="246944" cy="296090"/>
            </p14:xfrm>
          </p:contentPart>
        </mc:Choice>
        <mc:Fallback xmlns="">
          <p:pic>
            <p:nvPicPr>
              <p:cNvPr id="70" name="墨迹 69"/>
            </p:nvPicPr>
            <p:blipFill>
              <a:blip r:embed="rId132"/>
            </p:blipFill>
            <p:spPr>
              <a:xfrm>
                <a:off x="6310488" y="6127645"/>
                <a:ext cx="246944" cy="296090"/>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1" name="墨迹 70"/>
              <p14:cNvContentPartPr/>
              <p14:nvPr/>
            </p14:nvContentPartPr>
            <p14:xfrm>
              <a:off x="6592711" y="6316578"/>
              <a:ext cx="107244" cy="110857"/>
            </p14:xfrm>
          </p:contentPart>
        </mc:Choice>
        <mc:Fallback xmlns="">
          <p:pic>
            <p:nvPicPr>
              <p:cNvPr id="71" name="墨迹 70"/>
            </p:nvPicPr>
            <p:blipFill>
              <a:blip r:embed="rId134"/>
            </p:blipFill>
            <p:spPr>
              <a:xfrm>
                <a:off x="6592711" y="6316578"/>
                <a:ext cx="107244" cy="110857"/>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2" name="墨迹 71"/>
              <p14:cNvContentPartPr/>
              <p14:nvPr/>
            </p14:nvContentPartPr>
            <p14:xfrm>
              <a:off x="6784622" y="6271460"/>
              <a:ext cx="160866" cy="5640"/>
            </p14:xfrm>
          </p:contentPart>
        </mc:Choice>
        <mc:Fallback xmlns="">
          <p:pic>
            <p:nvPicPr>
              <p:cNvPr id="72" name="墨迹 71"/>
            </p:nvPicPr>
            <p:blipFill>
              <a:blip r:embed="rId136"/>
            </p:blipFill>
            <p:spPr>
              <a:xfrm>
                <a:off x="6784622" y="6271460"/>
                <a:ext cx="160866" cy="5640"/>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3" name="墨迹 72"/>
              <p14:cNvContentPartPr/>
              <p14:nvPr/>
            </p14:nvContentPartPr>
            <p14:xfrm>
              <a:off x="6838244" y="6158664"/>
              <a:ext cx="31044" cy="324289"/>
            </p14:xfrm>
          </p:contentPart>
        </mc:Choice>
        <mc:Fallback xmlns="">
          <p:pic>
            <p:nvPicPr>
              <p:cNvPr id="73" name="墨迹 72"/>
            </p:nvPicPr>
            <p:blipFill>
              <a:blip r:embed="rId138"/>
            </p:blipFill>
            <p:spPr>
              <a:xfrm>
                <a:off x="6838244" y="6158664"/>
                <a:ext cx="31044" cy="324289"/>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4" name="墨迹 73"/>
              <p14:cNvContentPartPr/>
              <p14:nvPr/>
            </p14:nvContentPartPr>
            <p14:xfrm>
              <a:off x="7334426" y="6017669"/>
              <a:ext cx="177800" cy="408885"/>
            </p14:xfrm>
          </p:contentPart>
        </mc:Choice>
        <mc:Fallback xmlns="">
          <p:pic>
            <p:nvPicPr>
              <p:cNvPr id="74" name="墨迹 73"/>
            </p:nvPicPr>
            <p:blipFill>
              <a:blip r:embed="rId140"/>
            </p:blipFill>
            <p:spPr>
              <a:xfrm>
                <a:off x="7334426" y="6017669"/>
                <a:ext cx="177800" cy="408885"/>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5" name="墨迹 74"/>
              <p14:cNvContentPartPr/>
              <p14:nvPr/>
            </p14:nvContentPartPr>
            <p14:xfrm>
              <a:off x="7337777" y="6147384"/>
              <a:ext cx="270934" cy="208673"/>
            </p14:xfrm>
          </p:contentPart>
        </mc:Choice>
        <mc:Fallback xmlns="">
          <p:pic>
            <p:nvPicPr>
              <p:cNvPr id="75" name="墨迹 74"/>
            </p:nvPicPr>
            <p:blipFill>
              <a:blip r:embed="rId142"/>
            </p:blipFill>
            <p:spPr>
              <a:xfrm>
                <a:off x="7337777" y="6147384"/>
                <a:ext cx="270934" cy="208673"/>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6" name="墨迹 75"/>
              <p14:cNvContentPartPr/>
              <p14:nvPr/>
            </p14:nvContentPartPr>
            <p14:xfrm>
              <a:off x="7648222" y="5961271"/>
              <a:ext cx="60678" cy="189639"/>
            </p14:xfrm>
          </p:contentPart>
        </mc:Choice>
        <mc:Fallback xmlns="">
          <p:pic>
            <p:nvPicPr>
              <p:cNvPr id="76" name="墨迹 75"/>
            </p:nvPicPr>
            <p:blipFill>
              <a:blip r:embed="rId144"/>
            </p:blipFill>
            <p:spPr>
              <a:xfrm>
                <a:off x="7648222" y="5961271"/>
                <a:ext cx="60678" cy="189639"/>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7" name="墨迹 76"/>
              <p14:cNvContentPartPr/>
              <p14:nvPr/>
            </p14:nvContentPartPr>
            <p14:xfrm>
              <a:off x="7727244" y="6006389"/>
              <a:ext cx="132644" cy="5640"/>
            </p14:xfrm>
          </p:contentPart>
        </mc:Choice>
        <mc:Fallback xmlns="">
          <p:pic>
            <p:nvPicPr>
              <p:cNvPr id="77" name="墨迹 76"/>
            </p:nvPicPr>
            <p:blipFill>
              <a:blip r:embed="rId146"/>
            </p:blipFill>
            <p:spPr>
              <a:xfrm>
                <a:off x="7727244" y="6006389"/>
                <a:ext cx="132644" cy="5640"/>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8" name="墨迹 77"/>
              <p14:cNvContentPartPr/>
              <p14:nvPr/>
            </p14:nvContentPartPr>
            <p14:xfrm>
              <a:off x="7794977" y="5912452"/>
              <a:ext cx="33867" cy="181355"/>
            </p14:xfrm>
          </p:contentPart>
        </mc:Choice>
        <mc:Fallback xmlns="">
          <p:pic>
            <p:nvPicPr>
              <p:cNvPr id="78" name="墨迹 77"/>
            </p:nvPicPr>
            <p:blipFill>
              <a:blip r:embed="rId148"/>
            </p:blipFill>
            <p:spPr>
              <a:xfrm>
                <a:off x="7794977" y="5912452"/>
                <a:ext cx="33867" cy="181355"/>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9" name="墨迹 78"/>
              <p14:cNvContentPartPr/>
              <p14:nvPr/>
            </p14:nvContentPartPr>
            <p14:xfrm>
              <a:off x="8124472" y="6186863"/>
              <a:ext cx="184150" cy="19739"/>
            </p14:xfrm>
          </p:contentPart>
        </mc:Choice>
        <mc:Fallback xmlns="">
          <p:pic>
            <p:nvPicPr>
              <p:cNvPr id="79" name="墨迹 78"/>
            </p:nvPicPr>
            <p:blipFill>
              <a:blip r:embed="rId150"/>
            </p:blipFill>
            <p:spPr>
              <a:xfrm>
                <a:off x="8124472" y="6186863"/>
                <a:ext cx="184150" cy="19739"/>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80" name="墨迹 79"/>
              <p14:cNvContentPartPr/>
              <p14:nvPr/>
            </p14:nvContentPartPr>
            <p14:xfrm>
              <a:off x="8096250" y="6277100"/>
              <a:ext cx="229305" cy="16919"/>
            </p14:xfrm>
          </p:contentPart>
        </mc:Choice>
        <mc:Fallback xmlns="">
          <p:pic>
            <p:nvPicPr>
              <p:cNvPr id="80" name="墨迹 79"/>
            </p:nvPicPr>
            <p:blipFill>
              <a:blip r:embed="rId152"/>
            </p:blipFill>
            <p:spPr>
              <a:xfrm>
                <a:off x="8096250" y="6277100"/>
                <a:ext cx="229305" cy="16919"/>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1" name="墨迹 80"/>
              <p14:cNvContentPartPr/>
              <p14:nvPr/>
            </p14:nvContentPartPr>
            <p14:xfrm>
              <a:off x="8636000" y="6012029"/>
              <a:ext cx="142875" cy="78957"/>
            </p14:xfrm>
          </p:contentPart>
        </mc:Choice>
        <mc:Fallback xmlns="">
          <p:pic>
            <p:nvPicPr>
              <p:cNvPr id="81" name="墨迹 80"/>
            </p:nvPicPr>
            <p:blipFill>
              <a:blip r:embed="rId154"/>
            </p:blipFill>
            <p:spPr>
              <a:xfrm>
                <a:off x="8636000" y="6012029"/>
                <a:ext cx="142875" cy="78957"/>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2" name="墨迹 81"/>
              <p14:cNvContentPartPr/>
              <p14:nvPr/>
            </p14:nvContentPartPr>
            <p14:xfrm>
              <a:off x="8619066" y="6090986"/>
              <a:ext cx="231422" cy="274236"/>
            </p14:xfrm>
          </p:contentPart>
        </mc:Choice>
        <mc:Fallback xmlns="">
          <p:pic>
            <p:nvPicPr>
              <p:cNvPr id="82" name="墨迹 81"/>
            </p:nvPicPr>
            <p:blipFill>
              <a:blip r:embed="rId156"/>
            </p:blipFill>
            <p:spPr>
              <a:xfrm>
                <a:off x="8619066" y="6090986"/>
                <a:ext cx="231422" cy="274236"/>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3" name="墨迹 82"/>
              <p14:cNvContentPartPr/>
              <p14:nvPr/>
            </p14:nvContentPartPr>
            <p14:xfrm>
              <a:off x="8850488" y="6068427"/>
              <a:ext cx="129822" cy="257316"/>
            </p14:xfrm>
          </p:contentPart>
        </mc:Choice>
        <mc:Fallback xmlns="">
          <p:pic>
            <p:nvPicPr>
              <p:cNvPr id="83" name="墨迹 82"/>
            </p:nvPicPr>
            <p:blipFill>
              <a:blip r:embed="rId158"/>
            </p:blipFill>
            <p:spPr>
              <a:xfrm>
                <a:off x="8850488" y="6068427"/>
                <a:ext cx="129822" cy="257316"/>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4" name="墨迹 83"/>
              <p14:cNvContentPartPr/>
              <p14:nvPr/>
            </p14:nvContentPartPr>
            <p14:xfrm>
              <a:off x="8965494" y="6119185"/>
              <a:ext cx="135466" cy="225592"/>
            </p14:xfrm>
          </p:contentPart>
        </mc:Choice>
        <mc:Fallback xmlns="">
          <p:pic>
            <p:nvPicPr>
              <p:cNvPr id="84" name="墨迹 83"/>
            </p:nvPicPr>
            <p:blipFill>
              <a:blip r:embed="rId160"/>
            </p:blipFill>
            <p:spPr>
              <a:xfrm>
                <a:off x="8965494" y="6119185"/>
                <a:ext cx="135466" cy="225592"/>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5" name="墨迹 84"/>
              <p14:cNvContentPartPr/>
              <p14:nvPr/>
            </p14:nvContentPartPr>
            <p14:xfrm>
              <a:off x="9028288" y="6247315"/>
              <a:ext cx="25400" cy="323055"/>
            </p14:xfrm>
          </p:contentPart>
        </mc:Choice>
        <mc:Fallback xmlns="">
          <p:pic>
            <p:nvPicPr>
              <p:cNvPr id="85" name="墨迹 84"/>
            </p:nvPicPr>
            <p:blipFill>
              <a:blip r:embed="rId162"/>
            </p:blipFill>
            <p:spPr>
              <a:xfrm>
                <a:off x="9028288" y="6247315"/>
                <a:ext cx="25400" cy="323055"/>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6" name="墨迹 85"/>
              <p14:cNvContentPartPr/>
              <p14:nvPr/>
            </p14:nvContentPartPr>
            <p14:xfrm>
              <a:off x="9087555" y="6017669"/>
              <a:ext cx="95956" cy="143815"/>
            </p14:xfrm>
          </p:contentPart>
        </mc:Choice>
        <mc:Fallback xmlns="">
          <p:pic>
            <p:nvPicPr>
              <p:cNvPr id="86" name="墨迹 85"/>
            </p:nvPicPr>
            <p:blipFill>
              <a:blip r:embed="rId164"/>
            </p:blipFill>
            <p:spPr>
              <a:xfrm>
                <a:off x="9087555" y="6017669"/>
                <a:ext cx="95956" cy="143815"/>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7" name="墨迹 86"/>
              <p14:cNvContentPartPr/>
              <p14:nvPr/>
            </p14:nvContentPartPr>
            <p14:xfrm>
              <a:off x="9206088" y="6028949"/>
              <a:ext cx="107244" cy="5640"/>
            </p14:xfrm>
          </p:contentPart>
        </mc:Choice>
        <mc:Fallback xmlns="">
          <p:pic>
            <p:nvPicPr>
              <p:cNvPr id="87" name="墨迹 86"/>
            </p:nvPicPr>
            <p:blipFill>
              <a:blip r:embed="rId166"/>
            </p:blipFill>
            <p:spPr>
              <a:xfrm>
                <a:off x="9206088" y="6028949"/>
                <a:ext cx="107244" cy="5640"/>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8" name="墨迹 87"/>
              <p14:cNvContentPartPr/>
              <p14:nvPr/>
            </p14:nvContentPartPr>
            <p14:xfrm>
              <a:off x="9356725" y="6272870"/>
              <a:ext cx="219075" cy="19740"/>
            </p14:xfrm>
          </p:contentPart>
        </mc:Choice>
        <mc:Fallback xmlns="">
          <p:pic>
            <p:nvPicPr>
              <p:cNvPr id="88" name="墨迹 87"/>
            </p:nvPicPr>
            <p:blipFill>
              <a:blip r:embed="rId168"/>
            </p:blipFill>
            <p:spPr>
              <a:xfrm>
                <a:off x="9356725" y="6272870"/>
                <a:ext cx="219075" cy="19740"/>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9" name="墨迹 88"/>
              <p14:cNvContentPartPr/>
              <p14:nvPr/>
            </p14:nvContentPartPr>
            <p14:xfrm>
              <a:off x="9471377" y="6158664"/>
              <a:ext cx="22578" cy="276350"/>
            </p14:xfrm>
          </p:contentPart>
        </mc:Choice>
        <mc:Fallback xmlns="">
          <p:pic>
            <p:nvPicPr>
              <p:cNvPr id="89" name="墨迹 88"/>
            </p:nvPicPr>
            <p:blipFill>
              <a:blip r:embed="rId170"/>
            </p:blipFill>
            <p:spPr>
              <a:xfrm>
                <a:off x="9471377" y="6158664"/>
                <a:ext cx="22578" cy="276350"/>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90" name="墨迹 89"/>
              <p14:cNvContentPartPr/>
              <p14:nvPr/>
            </p14:nvContentPartPr>
            <p14:xfrm>
              <a:off x="9776177" y="6138396"/>
              <a:ext cx="251178" cy="264894"/>
            </p14:xfrm>
          </p:contentPart>
        </mc:Choice>
        <mc:Fallback xmlns="">
          <p:pic>
            <p:nvPicPr>
              <p:cNvPr id="90" name="墨迹 89"/>
            </p:nvPicPr>
            <p:blipFill>
              <a:blip r:embed="rId172"/>
            </p:blipFill>
            <p:spPr>
              <a:xfrm>
                <a:off x="9776177" y="6138396"/>
                <a:ext cx="251178" cy="264894"/>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1" name="墨迹 90"/>
              <p14:cNvContentPartPr/>
              <p14:nvPr/>
            </p14:nvContentPartPr>
            <p14:xfrm>
              <a:off x="10137422" y="6088166"/>
              <a:ext cx="177800" cy="25379"/>
            </p14:xfrm>
          </p:contentPart>
        </mc:Choice>
        <mc:Fallback xmlns="">
          <p:pic>
            <p:nvPicPr>
              <p:cNvPr id="91" name="墨迹 90"/>
            </p:nvPicPr>
            <p:blipFill>
              <a:blip r:embed="rId174"/>
            </p:blipFill>
            <p:spPr>
              <a:xfrm>
                <a:off x="10137422" y="6088166"/>
                <a:ext cx="177800" cy="25379"/>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2" name="墨迹 91"/>
              <p14:cNvContentPartPr/>
              <p14:nvPr/>
            </p14:nvContentPartPr>
            <p14:xfrm>
              <a:off x="8690680" y="5775158"/>
              <a:ext cx="7409" cy="360"/>
            </p14:xfrm>
          </p:contentPart>
        </mc:Choice>
        <mc:Fallback xmlns="">
          <p:pic>
            <p:nvPicPr>
              <p:cNvPr id="92" name="墨迹 91"/>
            </p:nvPicPr>
            <p:blipFill>
              <a:blip r:embed="rId176"/>
            </p:blipFill>
            <p:spPr>
              <a:xfrm>
                <a:off x="8690680" y="5775158"/>
                <a:ext cx="7409" cy="360"/>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3" name="墨迹 92"/>
              <p14:cNvContentPartPr/>
              <p14:nvPr/>
            </p14:nvContentPartPr>
            <p14:xfrm>
              <a:off x="8630355" y="5842835"/>
              <a:ext cx="157868" cy="39478"/>
            </p14:xfrm>
          </p:contentPart>
        </mc:Choice>
        <mc:Fallback xmlns="">
          <p:pic>
            <p:nvPicPr>
              <p:cNvPr id="93" name="墨迹 92"/>
            </p:nvPicPr>
            <p:blipFill>
              <a:blip r:embed="rId178"/>
            </p:blipFill>
            <p:spPr>
              <a:xfrm>
                <a:off x="8630355" y="5842835"/>
                <a:ext cx="157868" cy="39478"/>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4" name="墨迹 93"/>
              <p14:cNvContentPartPr/>
              <p14:nvPr/>
            </p14:nvContentPartPr>
            <p14:xfrm>
              <a:off x="8669866" y="5750483"/>
              <a:ext cx="45156" cy="244627"/>
            </p14:xfrm>
          </p:contentPart>
        </mc:Choice>
        <mc:Fallback xmlns="">
          <p:pic>
            <p:nvPicPr>
              <p:cNvPr id="94" name="墨迹 93"/>
            </p:nvPicPr>
            <p:blipFill>
              <a:blip r:embed="rId180"/>
            </p:blipFill>
            <p:spPr>
              <a:xfrm>
                <a:off x="8669866" y="5750483"/>
                <a:ext cx="45156" cy="244627"/>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5" name="墨迹 94"/>
              <p14:cNvContentPartPr/>
              <p14:nvPr/>
            </p14:nvContentPartPr>
            <p14:xfrm>
              <a:off x="8597900" y="5820276"/>
              <a:ext cx="190500" cy="50758"/>
            </p14:xfrm>
          </p:contentPart>
        </mc:Choice>
        <mc:Fallback xmlns="">
          <p:pic>
            <p:nvPicPr>
              <p:cNvPr id="95" name="墨迹 94"/>
            </p:nvPicPr>
            <p:blipFill>
              <a:blip r:embed="rId182"/>
            </p:blipFill>
            <p:spPr>
              <a:xfrm>
                <a:off x="8597900" y="5820276"/>
                <a:ext cx="190500" cy="50758"/>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6" name="墨迹 95"/>
              <p14:cNvContentPartPr/>
              <p14:nvPr/>
            </p14:nvContentPartPr>
            <p14:xfrm>
              <a:off x="8669866" y="5732859"/>
              <a:ext cx="45156" cy="208672"/>
            </p14:xfrm>
          </p:contentPart>
        </mc:Choice>
        <mc:Fallback xmlns="">
          <p:pic>
            <p:nvPicPr>
              <p:cNvPr id="96" name="墨迹 95"/>
            </p:nvPicPr>
            <p:blipFill>
              <a:blip r:embed="rId184"/>
            </p:blipFill>
            <p:spPr>
              <a:xfrm>
                <a:off x="8669866" y="5732859"/>
                <a:ext cx="45156" cy="208672"/>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7" name="墨迹 96"/>
              <p14:cNvContentPartPr/>
              <p14:nvPr/>
            </p14:nvContentPartPr>
            <p14:xfrm>
              <a:off x="8794044" y="5679281"/>
              <a:ext cx="112888" cy="260664"/>
            </p14:xfrm>
          </p:contentPart>
        </mc:Choice>
        <mc:Fallback xmlns="">
          <p:pic>
            <p:nvPicPr>
              <p:cNvPr id="97" name="墨迹 96"/>
            </p:nvPicPr>
            <p:blipFill>
              <a:blip r:embed="rId186"/>
            </p:blipFill>
            <p:spPr>
              <a:xfrm>
                <a:off x="8794044" y="5679281"/>
                <a:ext cx="112888" cy="260664"/>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8" name="墨迹 97"/>
              <p14:cNvContentPartPr/>
              <p14:nvPr/>
            </p14:nvContentPartPr>
            <p14:xfrm>
              <a:off x="6558844" y="5514846"/>
              <a:ext cx="62088" cy="563451"/>
            </p14:xfrm>
          </p:contentPart>
        </mc:Choice>
        <mc:Fallback xmlns="">
          <p:pic>
            <p:nvPicPr>
              <p:cNvPr id="98" name="墨迹 97"/>
            </p:nvPicPr>
            <p:blipFill>
              <a:blip r:embed="rId188"/>
            </p:blipFill>
            <p:spPr>
              <a:xfrm>
                <a:off x="6558844" y="5514846"/>
                <a:ext cx="62088" cy="563451"/>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9" name="墨迹 98"/>
              <p14:cNvContentPartPr/>
              <p14:nvPr/>
            </p14:nvContentPartPr>
            <p14:xfrm>
              <a:off x="6502400" y="5862574"/>
              <a:ext cx="225777" cy="224888"/>
            </p14:xfrm>
          </p:contentPart>
        </mc:Choice>
        <mc:Fallback xmlns="">
          <p:pic>
            <p:nvPicPr>
              <p:cNvPr id="99" name="墨迹 98"/>
            </p:nvPicPr>
            <p:blipFill>
              <a:blip r:embed="rId190"/>
            </p:blipFill>
            <p:spPr>
              <a:xfrm>
                <a:off x="6502400" y="5862574"/>
                <a:ext cx="225777" cy="224888"/>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100" name="墨迹 99"/>
              <p14:cNvContentPartPr/>
              <p14:nvPr/>
            </p14:nvContentPartPr>
            <p14:xfrm>
              <a:off x="6747227" y="5848475"/>
              <a:ext cx="220839" cy="211493"/>
            </p14:xfrm>
          </p:contentPart>
        </mc:Choice>
        <mc:Fallback xmlns="">
          <p:pic>
            <p:nvPicPr>
              <p:cNvPr id="100" name="墨迹 99"/>
            </p:nvPicPr>
            <p:blipFill>
              <a:blip r:embed="rId192"/>
            </p:blipFill>
            <p:spPr>
              <a:xfrm>
                <a:off x="6747227" y="5848475"/>
                <a:ext cx="220839" cy="211493"/>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01" name="墨迹 100"/>
              <p14:cNvContentPartPr/>
              <p14:nvPr/>
            </p14:nvContentPartPr>
            <p14:xfrm>
              <a:off x="7439377" y="5668001"/>
              <a:ext cx="16934" cy="293270"/>
            </p14:xfrm>
          </p:contentPart>
        </mc:Choice>
        <mc:Fallback xmlns="">
          <p:pic>
            <p:nvPicPr>
              <p:cNvPr id="101" name="墨迹 100"/>
            </p:nvPicPr>
            <p:blipFill>
              <a:blip r:embed="rId194"/>
            </p:blipFill>
            <p:spPr>
              <a:xfrm>
                <a:off x="7439377" y="5668001"/>
                <a:ext cx="16934" cy="293270"/>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2" name="墨迹 101"/>
              <p14:cNvContentPartPr/>
              <p14:nvPr/>
            </p14:nvContentPartPr>
            <p14:xfrm>
              <a:off x="7360355" y="5638216"/>
              <a:ext cx="95956" cy="128481"/>
            </p14:xfrm>
          </p:contentPart>
        </mc:Choice>
        <mc:Fallback xmlns="">
          <p:pic>
            <p:nvPicPr>
              <p:cNvPr id="102" name="墨迹 101"/>
            </p:nvPicPr>
            <p:blipFill>
              <a:blip r:embed="rId196"/>
            </p:blipFill>
            <p:spPr>
              <a:xfrm>
                <a:off x="7360355" y="5638216"/>
                <a:ext cx="95956" cy="128481"/>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3" name="墨迹 102"/>
              <p14:cNvContentPartPr/>
              <p14:nvPr/>
            </p14:nvContentPartPr>
            <p14:xfrm>
              <a:off x="7456311" y="5668001"/>
              <a:ext cx="76200" cy="84597"/>
            </p14:xfrm>
          </p:contentPart>
        </mc:Choice>
        <mc:Fallback xmlns="">
          <p:pic>
            <p:nvPicPr>
              <p:cNvPr id="103" name="墨迹 102"/>
            </p:nvPicPr>
            <p:blipFill>
              <a:blip r:embed="rId198"/>
            </p:blipFill>
            <p:spPr>
              <a:xfrm>
                <a:off x="7456311" y="5668001"/>
                <a:ext cx="76200" cy="84597"/>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4" name="墨迹 103"/>
              <p14:cNvContentPartPr/>
              <p14:nvPr/>
            </p14:nvContentPartPr>
            <p14:xfrm>
              <a:off x="7546622" y="5585343"/>
              <a:ext cx="193322" cy="471805"/>
            </p14:xfrm>
          </p:contentPart>
        </mc:Choice>
        <mc:Fallback xmlns="">
          <p:pic>
            <p:nvPicPr>
              <p:cNvPr id="104" name="墨迹 103"/>
            </p:nvPicPr>
            <p:blipFill>
              <a:blip r:embed="rId200"/>
            </p:blipFill>
            <p:spPr>
              <a:xfrm>
                <a:off x="7546622" y="5585343"/>
                <a:ext cx="193322" cy="471805"/>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5" name="墨迹 104"/>
              <p14:cNvContentPartPr/>
              <p14:nvPr/>
            </p14:nvContentPartPr>
            <p14:xfrm>
              <a:off x="6081888" y="6110021"/>
              <a:ext cx="177800" cy="860775"/>
            </p14:xfrm>
          </p:contentPart>
        </mc:Choice>
        <mc:Fallback xmlns="">
          <p:pic>
            <p:nvPicPr>
              <p:cNvPr id="105" name="墨迹 104"/>
            </p:nvPicPr>
            <p:blipFill>
              <a:blip r:embed="rId202"/>
            </p:blipFill>
            <p:spPr>
              <a:xfrm>
                <a:off x="6081888" y="6110021"/>
                <a:ext cx="177800" cy="860775"/>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6" name="墨迹 105"/>
              <p14:cNvContentPartPr/>
              <p14:nvPr/>
            </p14:nvContentPartPr>
            <p14:xfrm>
              <a:off x="7091009" y="6085347"/>
              <a:ext cx="300391" cy="269300"/>
            </p14:xfrm>
          </p:contentPart>
        </mc:Choice>
        <mc:Fallback xmlns="">
          <p:pic>
            <p:nvPicPr>
              <p:cNvPr id="106" name="墨迹 105"/>
            </p:nvPicPr>
            <p:blipFill>
              <a:blip r:embed="rId204"/>
            </p:blipFill>
            <p:spPr>
              <a:xfrm>
                <a:off x="7091009" y="6085347"/>
                <a:ext cx="300391" cy="269300"/>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7" name="墨迹 106"/>
              <p14:cNvContentPartPr/>
              <p14:nvPr/>
            </p14:nvContentPartPr>
            <p14:xfrm>
              <a:off x="9420577" y="5969731"/>
              <a:ext cx="293512" cy="566800"/>
            </p14:xfrm>
          </p:contentPart>
        </mc:Choice>
        <mc:Fallback xmlns="">
          <p:pic>
            <p:nvPicPr>
              <p:cNvPr id="107" name="墨迹 106"/>
            </p:nvPicPr>
            <p:blipFill>
              <a:blip r:embed="rId206"/>
            </p:blipFill>
            <p:spPr>
              <a:xfrm>
                <a:off x="9420577" y="5969731"/>
                <a:ext cx="293512" cy="566800"/>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8" name="墨迹 107"/>
              <p14:cNvContentPartPr/>
              <p14:nvPr/>
            </p14:nvContentPartPr>
            <p14:xfrm>
              <a:off x="8318500" y="6053446"/>
              <a:ext cx="320322" cy="368879"/>
            </p14:xfrm>
          </p:contentPart>
        </mc:Choice>
        <mc:Fallback xmlns="">
          <p:pic>
            <p:nvPicPr>
              <p:cNvPr id="108" name="墨迹 107"/>
            </p:nvPicPr>
            <p:blipFill>
              <a:blip r:embed="rId208"/>
            </p:blipFill>
            <p:spPr>
              <a:xfrm>
                <a:off x="8318500" y="6053446"/>
                <a:ext cx="320322" cy="368879"/>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9" name="墨迹 108"/>
              <p14:cNvContentPartPr/>
              <p14:nvPr/>
            </p14:nvContentPartPr>
            <p14:xfrm>
              <a:off x="10430932" y="6296839"/>
              <a:ext cx="104996" cy="59958"/>
            </p14:xfrm>
          </p:contentPart>
        </mc:Choice>
        <mc:Fallback xmlns="">
          <p:pic>
            <p:nvPicPr>
              <p:cNvPr id="109" name="墨迹 108"/>
            </p:nvPicPr>
            <p:blipFill>
              <a:blip r:embed="rId210"/>
            </p:blipFill>
            <p:spPr>
              <a:xfrm>
                <a:off x="10430932" y="6296839"/>
                <a:ext cx="104996" cy="59958"/>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10" name="墨迹 109"/>
              <p14:cNvContentPartPr/>
              <p14:nvPr/>
            </p14:nvContentPartPr>
            <p14:xfrm>
              <a:off x="10370784" y="6288380"/>
              <a:ext cx="209021" cy="19739"/>
            </p14:xfrm>
          </p:contentPart>
        </mc:Choice>
        <mc:Fallback xmlns="">
          <p:pic>
            <p:nvPicPr>
              <p:cNvPr id="110" name="墨迹 109"/>
            </p:nvPicPr>
            <p:blipFill>
              <a:blip r:embed="rId212"/>
            </p:blipFill>
            <p:spPr>
              <a:xfrm>
                <a:off x="10370784" y="6288380"/>
                <a:ext cx="209021" cy="19739"/>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11" name="墨迹 110"/>
              <p14:cNvContentPartPr/>
              <p14:nvPr/>
            </p14:nvContentPartPr>
            <p14:xfrm>
              <a:off x="10432873" y="6148794"/>
              <a:ext cx="48861" cy="441315"/>
            </p14:xfrm>
          </p:contentPart>
        </mc:Choice>
        <mc:Fallback xmlns="">
          <p:pic>
            <p:nvPicPr>
              <p:cNvPr id="111" name="墨迹 110"/>
            </p:nvPicPr>
            <p:blipFill>
              <a:blip r:embed="rId214"/>
            </p:blipFill>
            <p:spPr>
              <a:xfrm>
                <a:off x="10432873" y="6148794"/>
                <a:ext cx="48861" cy="441315"/>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2" name="墨迹 111"/>
              <p14:cNvContentPartPr/>
              <p14:nvPr/>
            </p14:nvContentPartPr>
            <p14:xfrm>
              <a:off x="11034888" y="6051508"/>
              <a:ext cx="256823" cy="372227"/>
            </p14:xfrm>
          </p:contentPart>
        </mc:Choice>
        <mc:Fallback xmlns="">
          <p:pic>
            <p:nvPicPr>
              <p:cNvPr id="112" name="墨迹 111"/>
            </p:nvPicPr>
            <p:blipFill>
              <a:blip r:embed="rId216"/>
            </p:blipFill>
            <p:spPr>
              <a:xfrm>
                <a:off x="11034888" y="6051508"/>
                <a:ext cx="256823" cy="372227"/>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3" name="墨迹 112"/>
              <p14:cNvContentPartPr/>
              <p14:nvPr/>
            </p14:nvContentPartPr>
            <p14:xfrm>
              <a:off x="11322755" y="6067722"/>
              <a:ext cx="22577" cy="260841"/>
            </p14:xfrm>
          </p:contentPart>
        </mc:Choice>
        <mc:Fallback xmlns="">
          <p:pic>
            <p:nvPicPr>
              <p:cNvPr id="113" name="墨迹 112"/>
            </p:nvPicPr>
            <p:blipFill>
              <a:blip r:embed="rId218"/>
            </p:blipFill>
            <p:spPr>
              <a:xfrm>
                <a:off x="11322755" y="6067722"/>
                <a:ext cx="22577" cy="260841"/>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4" name="墨迹 113"/>
              <p14:cNvContentPartPr/>
              <p14:nvPr/>
            </p14:nvContentPartPr>
            <p14:xfrm>
              <a:off x="11356622" y="6164304"/>
              <a:ext cx="98778" cy="38068"/>
            </p14:xfrm>
          </p:contentPart>
        </mc:Choice>
        <mc:Fallback xmlns="">
          <p:pic>
            <p:nvPicPr>
              <p:cNvPr id="114" name="墨迹 113"/>
            </p:nvPicPr>
            <p:blipFill>
              <a:blip r:embed="rId220"/>
            </p:blipFill>
            <p:spPr>
              <a:xfrm>
                <a:off x="11356622" y="6164304"/>
                <a:ext cx="98778" cy="38068"/>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5" name="墨迹 114"/>
              <p14:cNvContentPartPr/>
              <p14:nvPr/>
            </p14:nvContentPartPr>
            <p14:xfrm>
              <a:off x="11424355" y="6004274"/>
              <a:ext cx="39512" cy="422280"/>
            </p14:xfrm>
          </p:contentPart>
        </mc:Choice>
        <mc:Fallback xmlns="">
          <p:pic>
            <p:nvPicPr>
              <p:cNvPr id="115" name="墨迹 114"/>
            </p:nvPicPr>
            <p:blipFill>
              <a:blip r:embed="rId222"/>
            </p:blipFill>
            <p:spPr>
              <a:xfrm>
                <a:off x="11424355" y="6004274"/>
                <a:ext cx="39512" cy="422280"/>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6" name="墨迹 115"/>
              <p14:cNvContentPartPr/>
              <p14:nvPr/>
            </p14:nvContentPartPr>
            <p14:xfrm>
              <a:off x="11463867" y="6150205"/>
              <a:ext cx="408517" cy="218542"/>
            </p14:xfrm>
          </p:contentPart>
        </mc:Choice>
        <mc:Fallback xmlns="">
          <p:pic>
            <p:nvPicPr>
              <p:cNvPr id="116" name="墨迹 115"/>
            </p:nvPicPr>
            <p:blipFill>
              <a:blip r:embed="rId224"/>
            </p:blipFill>
            <p:spPr>
              <a:xfrm>
                <a:off x="11463867" y="6150205"/>
                <a:ext cx="408517" cy="218542"/>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7" name="墨迹 116"/>
              <p14:cNvContentPartPr/>
              <p14:nvPr/>
            </p14:nvContentPartPr>
            <p14:xfrm>
              <a:off x="5017911" y="6139630"/>
              <a:ext cx="50800" cy="456648"/>
            </p14:xfrm>
          </p:contentPart>
        </mc:Choice>
        <mc:Fallback xmlns="">
          <p:pic>
            <p:nvPicPr>
              <p:cNvPr id="117" name="墨迹 116"/>
            </p:nvPicPr>
            <p:blipFill>
              <a:blip r:embed="rId226"/>
            </p:blipFill>
            <p:spPr>
              <a:xfrm>
                <a:off x="5017911" y="6139630"/>
                <a:ext cx="50800" cy="456648"/>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8" name="墨迹 117"/>
              <p14:cNvContentPartPr/>
              <p14:nvPr/>
            </p14:nvContentPartPr>
            <p14:xfrm>
              <a:off x="5149673" y="6102266"/>
              <a:ext cx="176565" cy="443077"/>
            </p14:xfrm>
          </p:contentPart>
        </mc:Choice>
        <mc:Fallback xmlns="">
          <p:pic>
            <p:nvPicPr>
              <p:cNvPr id="118" name="墨迹 117"/>
            </p:nvPicPr>
            <p:blipFill>
              <a:blip r:embed="rId228"/>
            </p:blipFill>
            <p:spPr>
              <a:xfrm>
                <a:off x="5149673" y="6102266"/>
                <a:ext cx="176565" cy="443077"/>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9" name="墨迹 118"/>
              <p14:cNvContentPartPr/>
              <p14:nvPr/>
            </p14:nvContentPartPr>
            <p14:xfrm>
              <a:off x="5047544" y="6139630"/>
              <a:ext cx="55033" cy="496479"/>
            </p14:xfrm>
          </p:contentPart>
        </mc:Choice>
        <mc:Fallback xmlns="">
          <p:pic>
            <p:nvPicPr>
              <p:cNvPr id="119" name="墨迹 118"/>
            </p:nvPicPr>
            <p:blipFill>
              <a:blip r:embed="rId230"/>
            </p:blipFill>
            <p:spPr>
              <a:xfrm>
                <a:off x="5047544" y="6139630"/>
                <a:ext cx="55033" cy="496479"/>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20" name="墨迹 119"/>
              <p14:cNvContentPartPr/>
              <p14:nvPr/>
            </p14:nvContentPartPr>
            <p14:xfrm>
              <a:off x="5159022" y="6124825"/>
              <a:ext cx="186266" cy="428625"/>
            </p14:xfrm>
          </p:contentPart>
        </mc:Choice>
        <mc:Fallback xmlns="">
          <p:pic>
            <p:nvPicPr>
              <p:cNvPr id="120" name="墨迹 119"/>
            </p:nvPicPr>
            <p:blipFill>
              <a:blip r:embed="rId232"/>
            </p:blipFill>
            <p:spPr>
              <a:xfrm>
                <a:off x="5159022" y="6124825"/>
                <a:ext cx="186266" cy="428625"/>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21" name="墨迹 120"/>
              <p14:cNvContentPartPr/>
              <p14:nvPr/>
            </p14:nvContentPartPr>
            <p14:xfrm>
              <a:off x="5057422" y="6141744"/>
              <a:ext cx="50800" cy="465284"/>
            </p14:xfrm>
          </p:contentPart>
        </mc:Choice>
        <mc:Fallback xmlns="">
          <p:pic>
            <p:nvPicPr>
              <p:cNvPr id="121" name="墨迹 120"/>
            </p:nvPicPr>
            <p:blipFill>
              <a:blip r:embed="rId234"/>
            </p:blipFill>
            <p:spPr>
              <a:xfrm>
                <a:off x="5057422" y="6141744"/>
                <a:ext cx="50800" cy="465284"/>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2" name="墨迹 121"/>
              <p14:cNvContentPartPr/>
              <p14:nvPr/>
            </p14:nvContentPartPr>
            <p14:xfrm>
              <a:off x="5130800" y="6124825"/>
              <a:ext cx="225777" cy="445544"/>
            </p14:xfrm>
          </p:contentPart>
        </mc:Choice>
        <mc:Fallback xmlns="">
          <p:pic>
            <p:nvPicPr>
              <p:cNvPr id="122" name="墨迹 121"/>
            </p:nvPicPr>
            <p:blipFill>
              <a:blip r:embed="rId236"/>
            </p:blipFill>
            <p:spPr>
              <a:xfrm>
                <a:off x="5130800" y="6124825"/>
                <a:ext cx="225777" cy="445544"/>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3" name="墨迹 122"/>
              <p14:cNvContentPartPr/>
              <p14:nvPr/>
            </p14:nvContentPartPr>
            <p14:xfrm>
              <a:off x="9462558" y="4937471"/>
              <a:ext cx="375532" cy="448540"/>
            </p14:xfrm>
          </p:contentPart>
        </mc:Choice>
        <mc:Fallback xmlns="">
          <p:pic>
            <p:nvPicPr>
              <p:cNvPr id="123" name="墨迹 122"/>
            </p:nvPicPr>
            <p:blipFill>
              <a:blip r:embed="rId238"/>
            </p:blipFill>
            <p:spPr>
              <a:xfrm>
                <a:off x="9462558" y="4937471"/>
                <a:ext cx="375532" cy="448540"/>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4" name="墨迹 123"/>
              <p14:cNvContentPartPr/>
              <p14:nvPr/>
            </p14:nvContentPartPr>
            <p14:xfrm>
              <a:off x="9869311" y="4884069"/>
              <a:ext cx="262466" cy="479383"/>
            </p14:xfrm>
          </p:contentPart>
        </mc:Choice>
        <mc:Fallback xmlns="">
          <p:pic>
            <p:nvPicPr>
              <p:cNvPr id="124" name="墨迹 123"/>
            </p:nvPicPr>
            <p:blipFill>
              <a:blip r:embed="rId240"/>
            </p:blipFill>
            <p:spPr>
              <a:xfrm>
                <a:off x="9869311" y="4884069"/>
                <a:ext cx="262466" cy="479383"/>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5" name="墨迹 124"/>
              <p14:cNvContentPartPr/>
              <p14:nvPr/>
            </p14:nvContentPartPr>
            <p14:xfrm>
              <a:off x="10160000" y="4933417"/>
              <a:ext cx="21166" cy="150864"/>
            </p14:xfrm>
          </p:contentPart>
        </mc:Choice>
        <mc:Fallback xmlns="">
          <p:pic>
            <p:nvPicPr>
              <p:cNvPr id="125" name="墨迹 124"/>
            </p:nvPicPr>
            <p:blipFill>
              <a:blip r:embed="rId242"/>
            </p:blipFill>
            <p:spPr>
              <a:xfrm>
                <a:off x="10160000" y="4933417"/>
                <a:ext cx="21166" cy="150864"/>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6" name="墨迹 125"/>
              <p14:cNvContentPartPr/>
              <p14:nvPr/>
            </p14:nvContentPartPr>
            <p14:xfrm>
              <a:off x="10171465" y="4925662"/>
              <a:ext cx="156457" cy="159501"/>
            </p14:xfrm>
          </p:contentPart>
        </mc:Choice>
        <mc:Fallback xmlns="">
          <p:pic>
            <p:nvPicPr>
              <p:cNvPr id="126" name="墨迹 125"/>
            </p:nvPicPr>
            <p:blipFill>
              <a:blip r:embed="rId244"/>
            </p:blipFill>
            <p:spPr>
              <a:xfrm>
                <a:off x="10171465" y="4925662"/>
                <a:ext cx="156457" cy="159501"/>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7" name="墨迹 126"/>
              <p14:cNvContentPartPr/>
              <p14:nvPr/>
            </p14:nvContentPartPr>
            <p14:xfrm>
              <a:off x="10222088" y="4951746"/>
              <a:ext cx="31044" cy="95877"/>
            </p14:xfrm>
          </p:contentPart>
        </mc:Choice>
        <mc:Fallback xmlns="">
          <p:pic>
            <p:nvPicPr>
              <p:cNvPr id="127" name="墨迹 126"/>
            </p:nvPicPr>
            <p:blipFill>
              <a:blip r:embed="rId246"/>
            </p:blipFill>
            <p:spPr>
              <a:xfrm>
                <a:off x="10222088" y="4951746"/>
                <a:ext cx="31044" cy="95877"/>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8" name="墨迹 127"/>
              <p14:cNvContentPartPr/>
              <p14:nvPr/>
            </p14:nvContentPartPr>
            <p14:xfrm>
              <a:off x="10160000" y="4952451"/>
              <a:ext cx="273755" cy="365882"/>
            </p14:xfrm>
          </p:contentPart>
        </mc:Choice>
        <mc:Fallback xmlns="">
          <p:pic>
            <p:nvPicPr>
              <p:cNvPr id="128" name="墨迹 127"/>
            </p:nvPicPr>
            <p:blipFill>
              <a:blip r:embed="rId248"/>
            </p:blipFill>
            <p:spPr>
              <a:xfrm>
                <a:off x="10160000" y="4952451"/>
                <a:ext cx="273755" cy="365882"/>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9" name="墨迹 128"/>
              <p14:cNvContentPartPr/>
              <p14:nvPr/>
            </p14:nvContentPartPr>
            <p14:xfrm>
              <a:off x="10421055" y="5036343"/>
              <a:ext cx="21167" cy="174834"/>
            </p14:xfrm>
          </p:contentPart>
        </mc:Choice>
        <mc:Fallback xmlns="">
          <p:pic>
            <p:nvPicPr>
              <p:cNvPr id="129" name="墨迹 128"/>
            </p:nvPicPr>
            <p:blipFill>
              <a:blip r:embed="rId250"/>
            </p:blipFill>
            <p:spPr>
              <a:xfrm>
                <a:off x="10421055" y="5036343"/>
                <a:ext cx="21167" cy="174834"/>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30" name="墨迹 129"/>
              <p14:cNvContentPartPr/>
              <p14:nvPr/>
            </p14:nvContentPartPr>
            <p14:xfrm>
              <a:off x="10405532" y="5053263"/>
              <a:ext cx="203553" cy="178182"/>
            </p14:xfrm>
          </p:contentPart>
        </mc:Choice>
        <mc:Fallback xmlns="">
          <p:pic>
            <p:nvPicPr>
              <p:cNvPr id="130" name="墨迹 129"/>
            </p:nvPicPr>
            <p:blipFill>
              <a:blip r:embed="rId252"/>
            </p:blipFill>
            <p:spPr>
              <a:xfrm>
                <a:off x="10405532" y="5053263"/>
                <a:ext cx="203553" cy="178182"/>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31" name="墨迹 130"/>
              <p14:cNvContentPartPr/>
              <p14:nvPr/>
            </p14:nvContentPartPr>
            <p14:xfrm>
              <a:off x="10481732" y="4933064"/>
              <a:ext cx="42333" cy="655980"/>
            </p14:xfrm>
          </p:contentPart>
        </mc:Choice>
        <mc:Fallback xmlns="">
          <p:pic>
            <p:nvPicPr>
              <p:cNvPr id="131" name="墨迹 130"/>
            </p:nvPicPr>
            <p:blipFill>
              <a:blip r:embed="rId254"/>
            </p:blipFill>
            <p:spPr>
              <a:xfrm>
                <a:off x="10481732" y="4933064"/>
                <a:ext cx="42333" cy="655980"/>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2" name="墨迹 131"/>
              <p14:cNvContentPartPr/>
              <p14:nvPr/>
            </p14:nvContentPartPr>
            <p14:xfrm>
              <a:off x="10631311" y="5015723"/>
              <a:ext cx="220133" cy="167255"/>
            </p14:xfrm>
          </p:contentPart>
        </mc:Choice>
        <mc:Fallback xmlns="">
          <p:pic>
            <p:nvPicPr>
              <p:cNvPr id="132" name="墨迹 131"/>
            </p:nvPicPr>
            <p:blipFill>
              <a:blip r:embed="rId256"/>
            </p:blipFill>
            <p:spPr>
              <a:xfrm>
                <a:off x="10631311" y="5015723"/>
                <a:ext cx="220133" cy="167255"/>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3" name="墨迹 132"/>
              <p14:cNvContentPartPr/>
              <p14:nvPr/>
            </p14:nvContentPartPr>
            <p14:xfrm>
              <a:off x="10833629" y="4932007"/>
              <a:ext cx="177271" cy="288159"/>
            </p14:xfrm>
          </p:contentPart>
        </mc:Choice>
        <mc:Fallback xmlns="">
          <p:pic>
            <p:nvPicPr>
              <p:cNvPr id="133" name="墨迹 132"/>
            </p:nvPicPr>
            <p:blipFill>
              <a:blip r:embed="rId258"/>
            </p:blipFill>
            <p:spPr>
              <a:xfrm>
                <a:off x="10833629" y="4932007"/>
                <a:ext cx="177271" cy="288159"/>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4" name="墨迹 133"/>
              <p14:cNvContentPartPr/>
              <p14:nvPr/>
            </p14:nvContentPartPr>
            <p14:xfrm>
              <a:off x="11031713" y="5115301"/>
              <a:ext cx="104775" cy="172719"/>
            </p14:xfrm>
          </p:contentPart>
        </mc:Choice>
        <mc:Fallback xmlns="">
          <p:pic>
            <p:nvPicPr>
              <p:cNvPr id="134" name="墨迹 133"/>
            </p:nvPicPr>
            <p:blipFill>
              <a:blip r:embed="rId260"/>
            </p:blipFill>
            <p:spPr>
              <a:xfrm>
                <a:off x="11031713" y="5115301"/>
                <a:ext cx="104775" cy="172719"/>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5" name="墨迹 134"/>
              <p14:cNvContentPartPr/>
              <p14:nvPr/>
            </p14:nvContentPartPr>
            <p14:xfrm>
              <a:off x="11211806" y="4855870"/>
              <a:ext cx="122238" cy="191753"/>
            </p14:xfrm>
          </p:contentPart>
        </mc:Choice>
        <mc:Fallback xmlns="">
          <p:pic>
            <p:nvPicPr>
              <p:cNvPr id="135" name="墨迹 134"/>
            </p:nvPicPr>
            <p:blipFill>
              <a:blip r:embed="rId262"/>
            </p:blipFill>
            <p:spPr>
              <a:xfrm>
                <a:off x="11211806" y="4855870"/>
                <a:ext cx="122238" cy="191753"/>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6" name="墨迹 135"/>
              <p14:cNvContentPartPr/>
              <p14:nvPr/>
            </p14:nvContentPartPr>
            <p14:xfrm>
              <a:off x="11091332" y="4792069"/>
              <a:ext cx="285221" cy="411530"/>
            </p14:xfrm>
          </p:contentPart>
        </mc:Choice>
        <mc:Fallback xmlns="">
          <p:pic>
            <p:nvPicPr>
              <p:cNvPr id="136" name="墨迹 135"/>
            </p:nvPicPr>
            <p:blipFill>
              <a:blip r:embed="rId264"/>
            </p:blipFill>
            <p:spPr>
              <a:xfrm>
                <a:off x="11091332" y="4792069"/>
                <a:ext cx="285221" cy="411530"/>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7" name="墨迹 136"/>
              <p14:cNvContentPartPr/>
              <p14:nvPr/>
            </p14:nvContentPartPr>
            <p14:xfrm>
              <a:off x="11142132" y="5087101"/>
              <a:ext cx="389468" cy="184704"/>
            </p14:xfrm>
          </p:contentPart>
        </mc:Choice>
        <mc:Fallback xmlns="">
          <p:pic>
            <p:nvPicPr>
              <p:cNvPr id="137" name="墨迹 136"/>
            </p:nvPicPr>
            <p:blipFill>
              <a:blip r:embed="rId266"/>
            </p:blipFill>
            <p:spPr>
              <a:xfrm>
                <a:off x="11142132" y="5087101"/>
                <a:ext cx="389468" cy="184704"/>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8" name="墨迹 137"/>
              <p14:cNvContentPartPr/>
              <p14:nvPr/>
            </p14:nvContentPartPr>
            <p14:xfrm>
              <a:off x="11334220" y="4889708"/>
              <a:ext cx="138818" cy="210788"/>
            </p14:xfrm>
          </p:contentPart>
        </mc:Choice>
        <mc:Fallback xmlns="">
          <p:pic>
            <p:nvPicPr>
              <p:cNvPr id="138" name="墨迹 137"/>
            </p:nvPicPr>
            <p:blipFill>
              <a:blip r:embed="rId268"/>
            </p:blipFill>
            <p:spPr>
              <a:xfrm>
                <a:off x="11334220" y="4889708"/>
                <a:ext cx="138818" cy="210788"/>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9" name="墨迹 138"/>
              <p14:cNvContentPartPr/>
              <p14:nvPr/>
            </p14:nvContentPartPr>
            <p14:xfrm>
              <a:off x="11418711" y="4965846"/>
              <a:ext cx="39511" cy="296090"/>
            </p14:xfrm>
          </p:contentPart>
        </mc:Choice>
        <mc:Fallback xmlns="">
          <p:pic>
            <p:nvPicPr>
              <p:cNvPr id="139" name="墨迹 138"/>
            </p:nvPicPr>
            <p:blipFill>
              <a:blip r:embed="rId270"/>
            </p:blipFill>
            <p:spPr>
              <a:xfrm>
                <a:off x="11418711" y="4965846"/>
                <a:ext cx="39511" cy="296090"/>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40" name="墨迹 139"/>
              <p14:cNvContentPartPr/>
              <p14:nvPr/>
            </p14:nvContentPartPr>
            <p14:xfrm>
              <a:off x="11500555" y="5055730"/>
              <a:ext cx="108656" cy="125838"/>
            </p14:xfrm>
          </p:contentPart>
        </mc:Choice>
        <mc:Fallback xmlns="">
          <p:pic>
            <p:nvPicPr>
              <p:cNvPr id="140" name="墨迹 139"/>
            </p:nvPicPr>
            <p:blipFill>
              <a:blip r:embed="rId272"/>
            </p:blipFill>
            <p:spPr>
              <a:xfrm>
                <a:off x="11500555" y="5055730"/>
                <a:ext cx="108656" cy="125838"/>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41" name="墨迹 140"/>
              <p14:cNvContentPartPr/>
              <p14:nvPr/>
            </p14:nvContentPartPr>
            <p14:xfrm>
              <a:off x="11559822" y="4900988"/>
              <a:ext cx="237067" cy="335568"/>
            </p14:xfrm>
          </p:contentPart>
        </mc:Choice>
        <mc:Fallback xmlns="">
          <p:pic>
            <p:nvPicPr>
              <p:cNvPr id="141" name="墨迹 140"/>
            </p:nvPicPr>
            <p:blipFill>
              <a:blip r:embed="rId274"/>
            </p:blipFill>
            <p:spPr>
              <a:xfrm>
                <a:off x="11559822" y="4900988"/>
                <a:ext cx="237067" cy="335568"/>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2" name="墨迹 141"/>
              <p14:cNvContentPartPr/>
              <p14:nvPr/>
            </p14:nvContentPartPr>
            <p14:xfrm>
              <a:off x="11243732" y="5425490"/>
              <a:ext cx="11289" cy="208672"/>
            </p14:xfrm>
          </p:contentPart>
        </mc:Choice>
        <mc:Fallback xmlns="">
          <p:pic>
            <p:nvPicPr>
              <p:cNvPr id="142" name="墨迹 141"/>
            </p:nvPicPr>
            <p:blipFill>
              <a:blip r:embed="rId276"/>
            </p:blipFill>
            <p:spPr>
              <a:xfrm>
                <a:off x="11243732" y="5425490"/>
                <a:ext cx="11289" cy="208672"/>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3" name="墨迹 142"/>
              <p14:cNvContentPartPr/>
              <p14:nvPr/>
            </p14:nvContentPartPr>
            <p14:xfrm>
              <a:off x="11221155" y="5388302"/>
              <a:ext cx="186267" cy="257140"/>
            </p14:xfrm>
          </p:contentPart>
        </mc:Choice>
        <mc:Fallback xmlns="">
          <p:pic>
            <p:nvPicPr>
              <p:cNvPr id="143" name="墨迹 142"/>
            </p:nvPicPr>
            <p:blipFill>
              <a:blip r:embed="rId278"/>
            </p:blipFill>
            <p:spPr>
              <a:xfrm>
                <a:off x="11221155" y="5388302"/>
                <a:ext cx="186267" cy="257140"/>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4" name="墨迹 143"/>
              <p14:cNvContentPartPr/>
              <p14:nvPr/>
            </p14:nvContentPartPr>
            <p14:xfrm>
              <a:off x="11516960" y="5370501"/>
              <a:ext cx="183974" cy="222244"/>
            </p14:xfrm>
          </p:contentPart>
        </mc:Choice>
        <mc:Fallback xmlns="">
          <p:pic>
            <p:nvPicPr>
              <p:cNvPr id="144" name="墨迹 143"/>
            </p:nvPicPr>
            <p:blipFill>
              <a:blip r:embed="rId280"/>
            </p:blipFill>
            <p:spPr>
              <a:xfrm>
                <a:off x="11516960" y="5370501"/>
                <a:ext cx="183974" cy="222244"/>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5" name="墨迹 144"/>
              <p14:cNvContentPartPr/>
              <p14:nvPr/>
            </p14:nvContentPartPr>
            <p14:xfrm>
              <a:off x="11616267" y="5476248"/>
              <a:ext cx="169333" cy="87416"/>
            </p14:xfrm>
          </p:contentPart>
        </mc:Choice>
        <mc:Fallback xmlns="">
          <p:pic>
            <p:nvPicPr>
              <p:cNvPr id="145" name="墨迹 144"/>
            </p:nvPicPr>
            <p:blipFill>
              <a:blip r:embed="rId282"/>
            </p:blipFill>
            <p:spPr>
              <a:xfrm>
                <a:off x="11616267" y="5476248"/>
                <a:ext cx="169333" cy="87416"/>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6" name="墨迹 145"/>
              <p14:cNvContentPartPr/>
              <p14:nvPr/>
            </p14:nvContentPartPr>
            <p14:xfrm>
              <a:off x="11772547" y="5350586"/>
              <a:ext cx="80787" cy="427391"/>
            </p14:xfrm>
          </p:contentPart>
        </mc:Choice>
        <mc:Fallback xmlns="">
          <p:pic>
            <p:nvPicPr>
              <p:cNvPr id="146" name="墨迹 145"/>
            </p:nvPicPr>
            <p:blipFill>
              <a:blip r:embed="rId284"/>
            </p:blipFill>
            <p:spPr>
              <a:xfrm>
                <a:off x="11772547" y="5350586"/>
                <a:ext cx="80787" cy="427391"/>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7" name="墨迹 146"/>
              <p14:cNvContentPartPr/>
              <p14:nvPr/>
            </p14:nvContentPartPr>
            <p14:xfrm>
              <a:off x="11856155" y="5380371"/>
              <a:ext cx="149577" cy="195102"/>
            </p14:xfrm>
          </p:contentPart>
        </mc:Choice>
        <mc:Fallback xmlns="">
          <p:pic>
            <p:nvPicPr>
              <p:cNvPr id="147" name="墨迹 146"/>
            </p:nvPicPr>
            <p:blipFill>
              <a:blip r:embed="rId286"/>
            </p:blipFill>
            <p:spPr>
              <a:xfrm>
                <a:off x="11856155" y="5380371"/>
                <a:ext cx="149577" cy="195102"/>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8" name="墨迹 147"/>
              <p14:cNvContentPartPr/>
              <p14:nvPr/>
            </p14:nvContentPartPr>
            <p14:xfrm>
              <a:off x="11864622" y="5464968"/>
              <a:ext cx="189089" cy="214313"/>
            </p14:xfrm>
          </p:contentPart>
        </mc:Choice>
        <mc:Fallback xmlns="">
          <p:pic>
            <p:nvPicPr>
              <p:cNvPr id="148" name="墨迹 147"/>
            </p:nvPicPr>
            <p:blipFill>
              <a:blip r:embed="rId288"/>
            </p:blipFill>
            <p:spPr>
              <a:xfrm>
                <a:off x="11864622" y="5464968"/>
                <a:ext cx="189089" cy="214313"/>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9" name="墨迹 148"/>
              <p14:cNvContentPartPr/>
              <p14:nvPr/>
            </p14:nvContentPartPr>
            <p14:xfrm>
              <a:off x="1638300" y="6367337"/>
              <a:ext cx="255411" cy="184704"/>
            </p14:xfrm>
          </p:contentPart>
        </mc:Choice>
        <mc:Fallback xmlns="">
          <p:pic>
            <p:nvPicPr>
              <p:cNvPr id="149" name="墨迹 148"/>
            </p:nvPicPr>
            <p:blipFill>
              <a:blip r:embed="rId290"/>
            </p:blipFill>
            <p:spPr>
              <a:xfrm>
                <a:off x="1638300" y="6367337"/>
                <a:ext cx="255411" cy="184704"/>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50" name="墨迹 149"/>
              <p14:cNvContentPartPr/>
              <p14:nvPr/>
            </p14:nvContentPartPr>
            <p14:xfrm>
              <a:off x="1930400" y="6357467"/>
              <a:ext cx="127881" cy="183294"/>
            </p14:xfrm>
          </p:contentPart>
        </mc:Choice>
        <mc:Fallback xmlns="">
          <p:pic>
            <p:nvPicPr>
              <p:cNvPr id="150" name="墨迹 149"/>
            </p:nvPicPr>
            <p:blipFill>
              <a:blip r:embed="rId292"/>
            </p:blipFill>
            <p:spPr>
              <a:xfrm>
                <a:off x="1930400" y="6357467"/>
                <a:ext cx="127881" cy="183294"/>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1" name="墨迹 150"/>
              <p14:cNvContentPartPr/>
              <p14:nvPr/>
            </p14:nvContentPartPr>
            <p14:xfrm>
              <a:off x="2015066" y="6423735"/>
              <a:ext cx="132645" cy="139585"/>
            </p14:xfrm>
          </p:contentPart>
        </mc:Choice>
        <mc:Fallback xmlns="">
          <p:pic>
            <p:nvPicPr>
              <p:cNvPr id="151" name="墨迹 150"/>
            </p:nvPicPr>
            <p:blipFill>
              <a:blip r:embed="rId294"/>
            </p:blipFill>
            <p:spPr>
              <a:xfrm>
                <a:off x="2015066" y="6423735"/>
                <a:ext cx="132645" cy="139585"/>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2" name="墨迹 151"/>
              <p14:cNvContentPartPr/>
              <p14:nvPr/>
            </p14:nvContentPartPr>
            <p14:xfrm>
              <a:off x="2094088" y="6443474"/>
              <a:ext cx="33867" cy="372227"/>
            </p14:xfrm>
          </p:contentPart>
        </mc:Choice>
        <mc:Fallback xmlns="">
          <p:pic>
            <p:nvPicPr>
              <p:cNvPr id="152" name="墨迹 151"/>
            </p:nvPicPr>
            <p:blipFill>
              <a:blip r:embed="rId296"/>
            </p:blipFill>
            <p:spPr>
              <a:xfrm>
                <a:off x="2094088" y="6443474"/>
                <a:ext cx="33867" cy="372227"/>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3" name="墨迹 152"/>
              <p14:cNvContentPartPr/>
              <p14:nvPr/>
            </p14:nvContentPartPr>
            <p14:xfrm>
              <a:off x="2170994" y="6248901"/>
              <a:ext cx="95250" cy="127777"/>
            </p14:xfrm>
          </p:contentPart>
        </mc:Choice>
        <mc:Fallback xmlns="">
          <p:pic>
            <p:nvPicPr>
              <p:cNvPr id="153" name="墨迹 152"/>
            </p:nvPicPr>
            <p:blipFill>
              <a:blip r:embed="rId298"/>
            </p:blipFill>
            <p:spPr>
              <a:xfrm>
                <a:off x="2170994" y="6248901"/>
                <a:ext cx="95250" cy="127777"/>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4" name="墨迹 153"/>
              <p14:cNvContentPartPr/>
              <p14:nvPr/>
            </p14:nvContentPartPr>
            <p14:xfrm>
              <a:off x="2260600" y="6282740"/>
              <a:ext cx="79022" cy="11279"/>
            </p14:xfrm>
          </p:contentPart>
        </mc:Choice>
        <mc:Fallback xmlns="">
          <p:pic>
            <p:nvPicPr>
              <p:cNvPr id="154" name="墨迹 153"/>
            </p:nvPicPr>
            <p:blipFill>
              <a:blip r:embed="rId300"/>
            </p:blipFill>
            <p:spPr>
              <a:xfrm>
                <a:off x="2260600" y="6282740"/>
                <a:ext cx="79022" cy="11279"/>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5" name="墨迹 154"/>
              <p14:cNvContentPartPr/>
              <p14:nvPr/>
            </p14:nvContentPartPr>
            <p14:xfrm>
              <a:off x="2410177" y="6502692"/>
              <a:ext cx="443795" cy="39479"/>
            </p14:xfrm>
          </p:contentPart>
        </mc:Choice>
        <mc:Fallback xmlns="">
          <p:pic>
            <p:nvPicPr>
              <p:cNvPr id="155" name="墨迹 154"/>
            </p:nvPicPr>
            <p:blipFill>
              <a:blip r:embed="rId302"/>
            </p:blipFill>
            <p:spPr>
              <a:xfrm>
                <a:off x="2410177" y="6502692"/>
                <a:ext cx="443795" cy="39479"/>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6" name="墨迹 155"/>
              <p14:cNvContentPartPr/>
              <p14:nvPr/>
            </p14:nvContentPartPr>
            <p14:xfrm>
              <a:off x="2530122" y="6295429"/>
              <a:ext cx="38100" cy="210788"/>
            </p14:xfrm>
          </p:contentPart>
        </mc:Choice>
        <mc:Fallback xmlns="">
          <p:pic>
            <p:nvPicPr>
              <p:cNvPr id="156" name="墨迹 155"/>
            </p:nvPicPr>
            <p:blipFill>
              <a:blip r:embed="rId304"/>
            </p:blipFill>
            <p:spPr>
              <a:xfrm>
                <a:off x="2530122" y="6295429"/>
                <a:ext cx="38100" cy="210788"/>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7" name="墨迹 156"/>
              <p14:cNvContentPartPr/>
              <p14:nvPr/>
            </p14:nvContentPartPr>
            <p14:xfrm>
              <a:off x="2568222" y="6361697"/>
              <a:ext cx="84666" cy="28199"/>
            </p14:xfrm>
          </p:contentPart>
        </mc:Choice>
        <mc:Fallback xmlns="">
          <p:pic>
            <p:nvPicPr>
              <p:cNvPr id="157" name="墨迹 156"/>
            </p:nvPicPr>
            <p:blipFill>
              <a:blip r:embed="rId306"/>
            </p:blipFill>
            <p:spPr>
              <a:xfrm>
                <a:off x="2568222" y="6361697"/>
                <a:ext cx="84666" cy="28199"/>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8" name="墨迹 157"/>
              <p14:cNvContentPartPr/>
              <p14:nvPr/>
            </p14:nvContentPartPr>
            <p14:xfrm>
              <a:off x="2652888" y="6267935"/>
              <a:ext cx="22578" cy="254496"/>
            </p14:xfrm>
          </p:contentPart>
        </mc:Choice>
        <mc:Fallback xmlns="">
          <p:pic>
            <p:nvPicPr>
              <p:cNvPr id="158" name="墨迹 157"/>
            </p:nvPicPr>
            <p:blipFill>
              <a:blip r:embed="rId308"/>
            </p:blipFill>
            <p:spPr>
              <a:xfrm>
                <a:off x="2652888" y="6267935"/>
                <a:ext cx="22578" cy="254496"/>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9" name="墨迹 158"/>
              <p14:cNvContentPartPr/>
              <p14:nvPr/>
            </p14:nvContentPartPr>
            <p14:xfrm>
              <a:off x="2702101" y="6248901"/>
              <a:ext cx="91899" cy="28199"/>
            </p14:xfrm>
          </p:contentPart>
        </mc:Choice>
        <mc:Fallback xmlns="">
          <p:pic>
            <p:nvPicPr>
              <p:cNvPr id="159" name="墨迹 158"/>
            </p:nvPicPr>
            <p:blipFill>
              <a:blip r:embed="rId310"/>
            </p:blipFill>
            <p:spPr>
              <a:xfrm>
                <a:off x="2702101" y="6248901"/>
                <a:ext cx="91899" cy="28199"/>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60" name="墨迹 159"/>
              <p14:cNvContentPartPr/>
              <p14:nvPr/>
            </p14:nvContentPartPr>
            <p14:xfrm>
              <a:off x="2743200" y="6211889"/>
              <a:ext cx="22577" cy="163907"/>
            </p14:xfrm>
          </p:contentPart>
        </mc:Choice>
        <mc:Fallback xmlns="">
          <p:pic>
            <p:nvPicPr>
              <p:cNvPr id="160" name="墨迹 159"/>
            </p:nvPicPr>
            <p:blipFill>
              <a:blip r:embed="rId312"/>
            </p:blipFill>
            <p:spPr>
              <a:xfrm>
                <a:off x="2743200" y="6211889"/>
                <a:ext cx="22577" cy="163907"/>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61" name="墨迹 160"/>
              <p14:cNvContentPartPr/>
              <p14:nvPr/>
            </p14:nvContentPartPr>
            <p14:xfrm>
              <a:off x="2844800" y="6429375"/>
              <a:ext cx="152400" cy="228412"/>
            </p14:xfrm>
          </p:contentPart>
        </mc:Choice>
        <mc:Fallback xmlns="">
          <p:pic>
            <p:nvPicPr>
              <p:cNvPr id="161" name="墨迹 160"/>
            </p:nvPicPr>
            <p:blipFill>
              <a:blip r:embed="rId314"/>
            </p:blipFill>
            <p:spPr>
              <a:xfrm>
                <a:off x="2844800" y="6429375"/>
                <a:ext cx="152400" cy="228412"/>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2" name="墨迹 161"/>
              <p14:cNvContentPartPr/>
              <p14:nvPr/>
            </p14:nvContentPartPr>
            <p14:xfrm>
              <a:off x="3064933" y="6409283"/>
              <a:ext cx="169333" cy="205853"/>
            </p14:xfrm>
          </p:contentPart>
        </mc:Choice>
        <mc:Fallback xmlns="">
          <p:pic>
            <p:nvPicPr>
              <p:cNvPr id="162" name="墨迹 161"/>
            </p:nvPicPr>
            <p:blipFill>
              <a:blip r:embed="rId316"/>
            </p:blipFill>
            <p:spPr>
              <a:xfrm>
                <a:off x="3064933" y="6409283"/>
                <a:ext cx="169333" cy="205853"/>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3" name="墨迹 162"/>
              <p14:cNvContentPartPr/>
              <p14:nvPr/>
            </p14:nvContentPartPr>
            <p14:xfrm>
              <a:off x="3262488" y="6436424"/>
              <a:ext cx="197556" cy="190343"/>
            </p14:xfrm>
          </p:contentPart>
        </mc:Choice>
        <mc:Fallback xmlns="">
          <p:pic>
            <p:nvPicPr>
              <p:cNvPr id="163" name="墨迹 162"/>
            </p:nvPicPr>
            <p:blipFill>
              <a:blip r:embed="rId318"/>
            </p:blipFill>
            <p:spPr>
              <a:xfrm>
                <a:off x="3262488" y="6436424"/>
                <a:ext cx="197556" cy="190343"/>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4" name="墨迹 163"/>
              <p14:cNvContentPartPr/>
              <p14:nvPr/>
            </p14:nvContentPartPr>
            <p14:xfrm>
              <a:off x="3531305" y="6513972"/>
              <a:ext cx="52917" cy="346847"/>
            </p14:xfrm>
          </p:contentPart>
        </mc:Choice>
        <mc:Fallback xmlns="">
          <p:pic>
            <p:nvPicPr>
              <p:cNvPr id="164" name="墨迹 163"/>
            </p:nvPicPr>
            <p:blipFill>
              <a:blip r:embed="rId320"/>
            </p:blipFill>
            <p:spPr>
              <a:xfrm>
                <a:off x="3531305" y="6513972"/>
                <a:ext cx="52917" cy="346847"/>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5" name="墨迹 164"/>
              <p14:cNvContentPartPr/>
              <p14:nvPr/>
            </p14:nvContentPartPr>
            <p14:xfrm>
              <a:off x="3605212" y="6322218"/>
              <a:ext cx="97543" cy="116497"/>
            </p14:xfrm>
          </p:contentPart>
        </mc:Choice>
        <mc:Fallback xmlns="">
          <p:pic>
            <p:nvPicPr>
              <p:cNvPr id="165" name="墨迹 164"/>
            </p:nvPicPr>
            <p:blipFill>
              <a:blip r:embed="rId322"/>
            </p:blipFill>
            <p:spPr>
              <a:xfrm>
                <a:off x="3605212" y="6322218"/>
                <a:ext cx="97543" cy="116497"/>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6" name="墨迹 165"/>
              <p14:cNvContentPartPr/>
              <p14:nvPr/>
            </p14:nvContentPartPr>
            <p14:xfrm>
              <a:off x="3701168" y="6327858"/>
              <a:ext cx="66498" cy="5640"/>
            </p14:xfrm>
          </p:contentPart>
        </mc:Choice>
        <mc:Fallback xmlns="">
          <p:pic>
            <p:nvPicPr>
              <p:cNvPr id="166" name="墨迹 165"/>
            </p:nvPicPr>
            <p:blipFill>
              <a:blip r:embed="rId324"/>
            </p:blipFill>
            <p:spPr>
              <a:xfrm>
                <a:off x="3701168" y="6327858"/>
                <a:ext cx="66498" cy="5640"/>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7" name="墨迹 166"/>
              <p14:cNvContentPartPr/>
              <p14:nvPr/>
            </p14:nvContentPartPr>
            <p14:xfrm>
              <a:off x="3657600" y="6513972"/>
              <a:ext cx="186266" cy="22559"/>
            </p14:xfrm>
          </p:contentPart>
        </mc:Choice>
        <mc:Fallback xmlns="">
          <p:pic>
            <p:nvPicPr>
              <p:cNvPr id="167" name="墨迹 166"/>
            </p:nvPicPr>
            <p:blipFill>
              <a:blip r:embed="rId326"/>
            </p:blipFill>
            <p:spPr>
              <a:xfrm>
                <a:off x="3657600" y="6513972"/>
                <a:ext cx="186266" cy="22559"/>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8" name="墨迹 167"/>
              <p14:cNvContentPartPr/>
              <p14:nvPr/>
            </p14:nvContentPartPr>
            <p14:xfrm>
              <a:off x="3769077" y="6502692"/>
              <a:ext cx="484717" cy="22559"/>
            </p14:xfrm>
          </p:contentPart>
        </mc:Choice>
        <mc:Fallback xmlns="">
          <p:pic>
            <p:nvPicPr>
              <p:cNvPr id="168" name="墨迹 167"/>
            </p:nvPicPr>
            <p:blipFill>
              <a:blip r:embed="rId328"/>
            </p:blipFill>
            <p:spPr>
              <a:xfrm>
                <a:off x="3769077" y="6502692"/>
                <a:ext cx="484717" cy="22559"/>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9" name="墨迹 168"/>
              <p14:cNvContentPartPr/>
              <p14:nvPr/>
            </p14:nvContentPartPr>
            <p14:xfrm>
              <a:off x="3838222" y="6267230"/>
              <a:ext cx="142522" cy="304373"/>
            </p14:xfrm>
          </p:contentPart>
        </mc:Choice>
        <mc:Fallback xmlns="">
          <p:pic>
            <p:nvPicPr>
              <p:cNvPr id="169" name="墨迹 168"/>
            </p:nvPicPr>
            <p:blipFill>
              <a:blip r:embed="rId330"/>
            </p:blipFill>
            <p:spPr>
              <a:xfrm>
                <a:off x="3838222" y="6267230"/>
                <a:ext cx="142522" cy="304373"/>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70" name="墨迹 169"/>
              <p14:cNvContentPartPr/>
              <p14:nvPr/>
            </p14:nvContentPartPr>
            <p14:xfrm>
              <a:off x="3855155" y="6346188"/>
              <a:ext cx="169333" cy="132535"/>
            </p14:xfrm>
          </p:contentPart>
        </mc:Choice>
        <mc:Fallback xmlns="">
          <p:pic>
            <p:nvPicPr>
              <p:cNvPr id="170" name="墨迹 169"/>
            </p:nvPicPr>
            <p:blipFill>
              <a:blip r:embed="rId332"/>
            </p:blipFill>
            <p:spPr>
              <a:xfrm>
                <a:off x="3855155" y="6346188"/>
                <a:ext cx="169333" cy="132535"/>
              </a:xfrm>
              <a:prstGeom prst="rect"/>
            </p:spPr>
          </p:pic>
        </mc:Fallback>
      </mc:AlternateContent>
      <mc:AlternateContent xmlns:mc="http://schemas.openxmlformats.org/markup-compatibility/2006" xmlns:p14="http://schemas.microsoft.com/office/powerpoint/2010/main">
        <mc:Choice Requires="p14">
          <p:contentPart p14:bwMode="auto" r:id="rId333">
            <p14:nvContentPartPr>
              <p14:cNvPr id="171" name="墨迹 170"/>
              <p14:cNvContentPartPr/>
              <p14:nvPr/>
            </p14:nvContentPartPr>
            <p14:xfrm>
              <a:off x="3987270" y="6215062"/>
              <a:ext cx="124707" cy="135355"/>
            </p14:xfrm>
          </p:contentPart>
        </mc:Choice>
        <mc:Fallback xmlns="">
          <p:pic>
            <p:nvPicPr>
              <p:cNvPr id="171" name="墨迹 170"/>
            </p:nvPicPr>
            <p:blipFill>
              <a:blip r:embed="rId334"/>
            </p:blipFill>
            <p:spPr>
              <a:xfrm>
                <a:off x="3987270" y="6215062"/>
                <a:ext cx="124707" cy="135355"/>
              </a:xfrm>
              <a:prstGeom prst="rect"/>
            </p:spPr>
          </p:pic>
        </mc:Fallback>
      </mc:AlternateContent>
      <mc:AlternateContent xmlns:mc="http://schemas.openxmlformats.org/markup-compatibility/2006" xmlns:p14="http://schemas.microsoft.com/office/powerpoint/2010/main">
        <mc:Choice Requires="p14">
          <p:contentPart p14:bwMode="auto" r:id="rId335">
            <p14:nvContentPartPr>
              <p14:cNvPr id="172" name="墨迹 171"/>
              <p14:cNvContentPartPr/>
              <p14:nvPr/>
            </p14:nvContentPartPr>
            <p14:xfrm>
              <a:off x="4058355" y="6240441"/>
              <a:ext cx="118533" cy="42299"/>
            </p14:xfrm>
          </p:contentPart>
        </mc:Choice>
        <mc:Fallback xmlns="">
          <p:pic>
            <p:nvPicPr>
              <p:cNvPr id="172" name="墨迹 171"/>
            </p:nvPicPr>
            <p:blipFill>
              <a:blip r:embed="rId336"/>
            </p:blipFill>
            <p:spPr>
              <a:xfrm>
                <a:off x="4058355" y="6240441"/>
                <a:ext cx="118533" cy="42299"/>
              </a:xfrm>
              <a:prstGeom prst="rect"/>
            </p:spPr>
          </p:pic>
        </mc:Fallback>
      </mc:AlternateContent>
      <mc:AlternateContent xmlns:mc="http://schemas.openxmlformats.org/markup-compatibility/2006" xmlns:p14="http://schemas.microsoft.com/office/powerpoint/2010/main">
        <mc:Choice Requires="p14">
          <p:contentPart p14:bwMode="auto" r:id="rId337">
            <p14:nvContentPartPr>
              <p14:cNvPr id="173" name="墨迹 172"/>
              <p14:cNvContentPartPr/>
              <p14:nvPr/>
            </p14:nvContentPartPr>
            <p14:xfrm>
              <a:off x="4128911" y="6158664"/>
              <a:ext cx="25400" cy="174834"/>
            </p14:xfrm>
          </p:contentPart>
        </mc:Choice>
        <mc:Fallback xmlns="">
          <p:pic>
            <p:nvPicPr>
              <p:cNvPr id="173" name="墨迹 172"/>
            </p:nvPicPr>
            <p:blipFill>
              <a:blip r:embed="rId338"/>
            </p:blipFill>
            <p:spPr>
              <a:xfrm>
                <a:off x="4128911" y="6158664"/>
                <a:ext cx="25400" cy="174834"/>
              </a:xfrm>
              <a:prstGeom prst="rect"/>
            </p:spPr>
          </p:pic>
        </mc:Fallback>
      </mc:AlternateContent>
      <mc:AlternateContent xmlns:mc="http://schemas.openxmlformats.org/markup-compatibility/2006" xmlns:p14="http://schemas.microsoft.com/office/powerpoint/2010/main">
        <mc:Choice Requires="p14">
          <p:contentPart p14:bwMode="auto" r:id="rId339">
            <p14:nvContentPartPr>
              <p14:cNvPr id="174" name="墨迹 173"/>
              <p14:cNvContentPartPr/>
              <p14:nvPr/>
            </p14:nvContentPartPr>
            <p14:xfrm>
              <a:off x="4143022" y="6401175"/>
              <a:ext cx="217664" cy="259431"/>
            </p14:xfrm>
          </p:contentPart>
        </mc:Choice>
        <mc:Fallback xmlns="">
          <p:pic>
            <p:nvPicPr>
              <p:cNvPr id="174" name="墨迹 173"/>
            </p:nvPicPr>
            <p:blipFill>
              <a:blip r:embed="rId340"/>
            </p:blipFill>
            <p:spPr>
              <a:xfrm>
                <a:off x="4143022" y="6401175"/>
                <a:ext cx="217664" cy="259431"/>
              </a:xfrm>
              <a:prstGeom prst="rect"/>
            </p:spPr>
          </p:pic>
        </mc:Fallback>
      </mc:AlternateContent>
      <mc:AlternateContent xmlns:mc="http://schemas.openxmlformats.org/markup-compatibility/2006" xmlns:p14="http://schemas.microsoft.com/office/powerpoint/2010/main">
        <mc:Choice Requires="p14">
          <p:contentPart p14:bwMode="auto" r:id="rId341">
            <p14:nvContentPartPr>
              <p14:cNvPr id="175" name="墨迹 174"/>
              <p14:cNvContentPartPr/>
              <p14:nvPr/>
            </p14:nvContentPartPr>
            <p14:xfrm>
              <a:off x="4291188" y="6466738"/>
              <a:ext cx="289278" cy="302788"/>
            </p14:xfrm>
          </p:contentPart>
        </mc:Choice>
        <mc:Fallback xmlns="">
          <p:pic>
            <p:nvPicPr>
              <p:cNvPr id="175" name="墨迹 174"/>
            </p:nvPicPr>
            <p:blipFill>
              <a:blip r:embed="rId342"/>
            </p:blipFill>
            <p:spPr>
              <a:xfrm>
                <a:off x="4291188" y="6466738"/>
                <a:ext cx="289278" cy="302788"/>
              </a:xfrm>
              <a:prstGeom prst="rect"/>
            </p:spPr>
          </p:pic>
        </mc:Fallback>
      </mc:AlternateContent>
      <mc:AlternateContent xmlns:mc="http://schemas.openxmlformats.org/markup-compatibility/2006" xmlns:p14="http://schemas.microsoft.com/office/powerpoint/2010/main">
        <mc:Choice Requires="p14">
          <p:contentPart p14:bwMode="auto" r:id="rId343">
            <p14:nvContentPartPr>
              <p14:cNvPr id="176" name="墨迹 175"/>
              <p14:cNvContentPartPr/>
              <p14:nvPr/>
            </p14:nvContentPartPr>
            <p14:xfrm>
              <a:off x="4518377" y="6350417"/>
              <a:ext cx="89077" cy="205853"/>
            </p14:xfrm>
          </p:contentPart>
        </mc:Choice>
        <mc:Fallback xmlns="">
          <p:pic>
            <p:nvPicPr>
              <p:cNvPr id="176" name="墨迹 175"/>
            </p:nvPicPr>
            <p:blipFill>
              <a:blip r:embed="rId344"/>
            </p:blipFill>
            <p:spPr>
              <a:xfrm>
                <a:off x="4518377" y="6350417"/>
                <a:ext cx="89077" cy="205853"/>
              </a:xfrm>
              <a:prstGeom prst="rect"/>
            </p:spPr>
          </p:pic>
        </mc:Fallback>
      </mc:AlternateContent>
      <mc:AlternateContent xmlns:mc="http://schemas.openxmlformats.org/markup-compatibility/2006" xmlns:p14="http://schemas.microsoft.com/office/powerpoint/2010/main">
        <mc:Choice Requires="p14">
          <p:contentPart p14:bwMode="auto" r:id="rId345">
            <p14:nvContentPartPr>
              <p14:cNvPr id="177" name="墨迹 176"/>
              <p14:cNvContentPartPr/>
              <p14:nvPr/>
            </p14:nvContentPartPr>
            <p14:xfrm>
              <a:off x="4622800" y="6398356"/>
              <a:ext cx="90311" cy="17800"/>
            </p14:xfrm>
          </p:contentPart>
        </mc:Choice>
        <mc:Fallback xmlns="">
          <p:pic>
            <p:nvPicPr>
              <p:cNvPr id="177" name="墨迹 176"/>
            </p:nvPicPr>
            <p:blipFill>
              <a:blip r:embed="rId346"/>
            </p:blipFill>
            <p:spPr>
              <a:xfrm>
                <a:off x="4622800" y="6398356"/>
                <a:ext cx="90311" cy="17800"/>
              </a:xfrm>
              <a:prstGeom prst="rect"/>
            </p:spPr>
          </p:pic>
        </mc:Fallback>
      </mc:AlternateContent>
      <mc:AlternateContent xmlns:mc="http://schemas.openxmlformats.org/markup-compatibility/2006" xmlns:p14="http://schemas.microsoft.com/office/powerpoint/2010/main">
        <mc:Choice Requires="p14">
          <p:contentPart p14:bwMode="auto" r:id="rId347">
            <p14:nvContentPartPr>
              <p14:cNvPr id="178" name="墨迹 177"/>
              <p14:cNvContentPartPr/>
              <p14:nvPr/>
            </p14:nvContentPartPr>
            <p14:xfrm>
              <a:off x="4670777" y="6334908"/>
              <a:ext cx="36689" cy="179064"/>
            </p14:xfrm>
          </p:contentPart>
        </mc:Choice>
        <mc:Fallback xmlns="">
          <p:pic>
            <p:nvPicPr>
              <p:cNvPr id="178" name="墨迹 177"/>
            </p:nvPicPr>
            <p:blipFill>
              <a:blip r:embed="rId348"/>
            </p:blipFill>
            <p:spPr>
              <a:xfrm>
                <a:off x="4670777" y="6334908"/>
                <a:ext cx="36689" cy="179064"/>
              </a:xfrm>
              <a:prstGeom prst="rect"/>
            </p:spPr>
          </p:pic>
        </mc:Fallback>
      </mc:AlternateContent>
    </p:spTree>
    <p:extLst>
      <p:ext uri="{BB962C8B-B14F-4D97-AF65-F5344CB8AC3E}">
        <p14:creationId xmlns:p14="http://schemas.microsoft.com/office/powerpoint/2010/main" val="2079298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275715"/>
            <a:ext cx="12315825" cy="3623945"/>
          </a:xfrm>
          <a:prstGeom prst="rect">
            <a:avLst/>
          </a:prstGeom>
        </p:spPr>
      </p:pic>
      <p:sp>
        <p:nvSpPr>
          <p:cNvPr id="3" name="文本框 2"/>
          <p:cNvSpPr txBox="1"/>
          <p:nvPr/>
        </p:nvSpPr>
        <p:spPr>
          <a:xfrm>
            <a:off x="411480" y="389255"/>
            <a:ext cx="7026275" cy="645160"/>
          </a:xfrm>
          <a:prstGeom prst="rect">
            <a:avLst/>
          </a:prstGeom>
          <a:noFill/>
        </p:spPr>
        <p:txBody>
          <a:bodyPr wrap="square" rtlCol="0">
            <a:spAutoFit/>
          </a:bodyPr>
          <a:lstStyle/>
          <a:p>
            <a:pPr algn="l" defTabSz="0">
              <a:lnSpc>
                <a:spcPct val="150000"/>
              </a:lnSpc>
              <a:spcAft>
                <a:spcPts val="0"/>
              </a:spcAft>
              <a:buClrTx/>
              <a:buSzTx/>
              <a:buFontTx/>
              <a:tabLst>
                <a:tab pos="2700655" algn="l"/>
              </a:tabLst>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硫酸亚铁铵制备</a:t>
            </a:r>
            <a:r>
              <a:rPr lang="zh-CN" altLang="en-US" sz="2400" b="1" kern="100">
                <a:solidFill>
                  <a:srgbClr val="FF0000"/>
                </a:solidFill>
                <a:effectLst/>
                <a:latin typeface="Times New Roman" panose="02020603050405020304"/>
                <a:ea typeface="微软雅黑" panose="020B0503020204020204" charset="-122"/>
                <a:cs typeface="Courier New" panose="02070309020205020404"/>
              </a:rPr>
              <a:t>（追加：离子检验与测定）</a:t>
            </a:r>
          </a:p>
        </p:txBody>
      </p:sp>
      <p:sp>
        <p:nvSpPr>
          <p:cNvPr id="4" name="文本框 3"/>
          <p:cNvSpPr txBox="1"/>
          <p:nvPr/>
        </p:nvSpPr>
        <p:spPr>
          <a:xfrm>
            <a:off x="0" y="2649220"/>
            <a:ext cx="4064000" cy="337185"/>
          </a:xfrm>
          <a:prstGeom prst="rect">
            <a:avLst/>
          </a:prstGeom>
          <a:noFill/>
        </p:spPr>
        <p:txBody>
          <a:bodyPr wrap="square" rtlCol="0">
            <a:spAutoFit/>
          </a:bodyPr>
          <a:lstStyle/>
          <a:p>
            <a:r>
              <a:rPr lang="zh-CN" altLang="en-US" sz="1600" b="1">
                <a:solidFill>
                  <a:srgbClr val="C00000"/>
                </a:solidFill>
                <a:highlight>
                  <a:srgbClr val="FFFF00"/>
                </a:highlight>
              </a:rPr>
              <a:t>氧化铁、氧化铜</a:t>
            </a:r>
          </a:p>
        </p:txBody>
      </p:sp>
      <mc:AlternateContent xmlns:mc="http://schemas.openxmlformats.org/markup-compatibility/2006">
        <mc:Choice xmlns:p14="http://schemas.microsoft.com/office/powerpoint/2010/main" Requires="p14">
          <p:contentPart p14:bwMode="auto" r:id="rId3">
            <p14:nvContentPartPr>
              <p14:cNvPr id="5" name="墨迹 4"/>
              <p14:cNvContentPartPr/>
              <p14:nvPr/>
            </p14:nvContentPartPr>
            <p14:xfrm>
              <a:off x="843480" y="643680"/>
              <a:ext cx="10741320" cy="4578120"/>
            </p14:xfrm>
          </p:contentPart>
        </mc:Choice>
        <mc:Fallback>
          <p:pic>
            <p:nvPicPr>
              <p:cNvPr id="5" name="墨迹 4"/>
              <p:cNvPicPr/>
              <p:nvPr/>
            </p:nvPicPr>
            <p:blipFill>
              <a:blip r:embed="rId4"/>
              <a:stretch>
                <a:fillRect/>
              </a:stretch>
            </p:blipFill>
            <p:spPr>
              <a:xfrm>
                <a:off x="834120" y="634320"/>
                <a:ext cx="10760040" cy="4596840"/>
              </a:xfrm>
              <a:prstGeom prst="rect">
                <a:avLst/>
              </a:prstGeom>
            </p:spPr>
          </p:pic>
        </mc:Fallback>
      </mc:AlternateContent>
    </p:spTree>
    <p:extLst>
      <p:ext uri="{BB962C8B-B14F-4D97-AF65-F5344CB8AC3E}">
        <p14:creationId xmlns:p14="http://schemas.microsoft.com/office/powerpoint/2010/main" val="3499118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275715"/>
            <a:ext cx="12315825" cy="3623945"/>
          </a:xfrm>
          <a:prstGeom prst="rect">
            <a:avLst/>
          </a:prstGeom>
        </p:spPr>
      </p:pic>
      <p:sp>
        <p:nvSpPr>
          <p:cNvPr id="3" name="文本框 2"/>
          <p:cNvSpPr txBox="1"/>
          <p:nvPr/>
        </p:nvSpPr>
        <p:spPr>
          <a:xfrm>
            <a:off x="411480" y="389255"/>
            <a:ext cx="7026275" cy="645160"/>
          </a:xfrm>
          <a:prstGeom prst="rect">
            <a:avLst/>
          </a:prstGeom>
          <a:noFill/>
        </p:spPr>
        <p:txBody>
          <a:bodyPr wrap="square" rtlCol="0">
            <a:spAutoFit/>
          </a:bodyPr>
          <a:lstStyle/>
          <a:p>
            <a:pPr algn="l" defTabSz="0">
              <a:lnSpc>
                <a:spcPct val="150000"/>
              </a:lnSpc>
              <a:spcAft>
                <a:spcPts val="0"/>
              </a:spcAft>
              <a:buClrTx/>
              <a:buSzTx/>
              <a:buFontTx/>
              <a:tabLst>
                <a:tab pos="2700655" algn="l"/>
              </a:tabLst>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硫酸亚铁铵制备</a:t>
            </a:r>
            <a:r>
              <a:rPr lang="zh-CN" altLang="en-US" sz="2400" b="1" kern="100">
                <a:solidFill>
                  <a:srgbClr val="FF0000"/>
                </a:solidFill>
                <a:effectLst/>
                <a:latin typeface="Times New Roman" panose="02020603050405020304"/>
                <a:ea typeface="微软雅黑" panose="020B0503020204020204" charset="-122"/>
                <a:cs typeface="Courier New" panose="02070309020205020404"/>
              </a:rPr>
              <a:t>（追加：离子检验与测定）</a:t>
            </a:r>
          </a:p>
        </p:txBody>
      </p:sp>
      <p:sp>
        <p:nvSpPr>
          <p:cNvPr id="4" name="文本框 3"/>
          <p:cNvSpPr txBox="1"/>
          <p:nvPr/>
        </p:nvSpPr>
        <p:spPr>
          <a:xfrm>
            <a:off x="0" y="2649220"/>
            <a:ext cx="4064000" cy="337185"/>
          </a:xfrm>
          <a:prstGeom prst="rect">
            <a:avLst/>
          </a:prstGeom>
          <a:noFill/>
        </p:spPr>
        <p:txBody>
          <a:bodyPr wrap="square" rtlCol="0">
            <a:spAutoFit/>
          </a:bodyPr>
          <a:lstStyle/>
          <a:p>
            <a:r>
              <a:rPr lang="zh-CN" altLang="en-US" sz="1600" b="1">
                <a:solidFill>
                  <a:srgbClr val="C00000"/>
                </a:solidFill>
                <a:highlight>
                  <a:srgbClr val="FFFF00"/>
                </a:highlight>
              </a:rPr>
              <a:t>氧化铁、氧化铜</a:t>
            </a:r>
          </a:p>
        </p:txBody>
      </p:sp>
      <mc:AlternateContent xmlns:mc="http://schemas.openxmlformats.org/markup-compatibility/2006" xmlns:p14="http://schemas.microsoft.com/office/powerpoint/2010/main">
        <mc:Choice Requires="p14">
          <p:contentPart p14:bwMode="auto" r:id="rId3">
            <p14:nvContentPartPr>
              <p14:cNvPr id="5" name="墨迹 4"/>
              <p14:cNvContentPartPr/>
              <p14:nvPr/>
            </p14:nvContentPartPr>
            <p14:xfrm>
              <a:off x="851252" y="3068052"/>
              <a:ext cx="198614" cy="304197"/>
            </p14:xfrm>
          </p:contentPart>
        </mc:Choice>
        <mc:Fallback xmlns="">
          <p:pic>
            <p:nvPicPr>
              <p:cNvPr id="5" name="墨迹 4"/>
            </p:nvPicPr>
            <p:blipFill>
              <a:blip r:embed="rId4"/>
            </p:blipFill>
            <p:spPr>
              <a:xfrm>
                <a:off x="851252" y="3068052"/>
                <a:ext cx="198614" cy="304197"/>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6" name="墨迹 5"/>
              <p14:cNvContentPartPr/>
              <p14:nvPr/>
            </p14:nvContentPartPr>
            <p14:xfrm>
              <a:off x="1048455" y="3139255"/>
              <a:ext cx="347486" cy="340503"/>
            </p14:xfrm>
          </p:contentPart>
        </mc:Choice>
        <mc:Fallback xmlns="">
          <p:pic>
            <p:nvPicPr>
              <p:cNvPr id="6" name="墨迹 5"/>
            </p:nvPicPr>
            <p:blipFill>
              <a:blip r:embed="rId6"/>
            </p:blipFill>
            <p:spPr>
              <a:xfrm>
                <a:off x="1048455" y="3139255"/>
                <a:ext cx="347486" cy="340503"/>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914400" y="3445919"/>
              <a:ext cx="143227" cy="19739"/>
            </p14:xfrm>
          </p:contentPart>
        </mc:Choice>
        <mc:Fallback xmlns="">
          <p:pic>
            <p:nvPicPr>
              <p:cNvPr id="7" name="墨迹 6"/>
            </p:nvPicPr>
            <p:blipFill>
              <a:blip r:embed="rId8"/>
            </p:blipFill>
            <p:spPr>
              <a:xfrm>
                <a:off x="914400" y="3445919"/>
                <a:ext cx="143227" cy="19739"/>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936977" y="3474118"/>
              <a:ext cx="28223" cy="138175"/>
            </p14:xfrm>
          </p:contentPart>
        </mc:Choice>
        <mc:Fallback xmlns="">
          <p:pic>
            <p:nvPicPr>
              <p:cNvPr id="8" name="墨迹 7"/>
            </p:nvPicPr>
            <p:blipFill>
              <a:blip r:embed="rId10"/>
            </p:blipFill>
            <p:spPr>
              <a:xfrm>
                <a:off x="936977" y="3474118"/>
                <a:ext cx="28223" cy="138175"/>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903111" y="3447329"/>
              <a:ext cx="423333" cy="224182"/>
            </p14:xfrm>
          </p:contentPart>
        </mc:Choice>
        <mc:Fallback xmlns="">
          <p:pic>
            <p:nvPicPr>
              <p:cNvPr id="9" name="墨迹 8"/>
            </p:nvPicPr>
            <p:blipFill>
              <a:blip r:embed="rId12"/>
            </p:blipFill>
            <p:spPr>
              <a:xfrm>
                <a:off x="903111" y="3447329"/>
                <a:ext cx="423333" cy="224182"/>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730426" y="4748713"/>
              <a:ext cx="150107" cy="294680"/>
            </p14:xfrm>
          </p:contentPart>
        </mc:Choice>
        <mc:Fallback xmlns="">
          <p:pic>
            <p:nvPicPr>
              <p:cNvPr id="10" name="墨迹 9"/>
            </p:nvPicPr>
            <p:blipFill>
              <a:blip r:embed="rId14"/>
            </p:blipFill>
            <p:spPr>
              <a:xfrm>
                <a:off x="730426" y="4748713"/>
                <a:ext cx="150107" cy="29468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925688" y="4816391"/>
              <a:ext cx="101600" cy="180474"/>
            </p14:xfrm>
          </p:contentPart>
        </mc:Choice>
        <mc:Fallback xmlns="">
          <p:pic>
            <p:nvPicPr>
              <p:cNvPr id="11" name="墨迹 10"/>
            </p:nvPicPr>
            <p:blipFill>
              <a:blip r:embed="rId16"/>
            </p:blipFill>
            <p:spPr>
              <a:xfrm>
                <a:off x="925688" y="4816391"/>
                <a:ext cx="101600" cy="180474"/>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1053923" y="4889708"/>
              <a:ext cx="168099" cy="191754"/>
            </p14:xfrm>
          </p:contentPart>
        </mc:Choice>
        <mc:Fallback xmlns="">
          <p:pic>
            <p:nvPicPr>
              <p:cNvPr id="12" name="墨迹 11"/>
            </p:nvPicPr>
            <p:blipFill>
              <a:blip r:embed="rId18"/>
            </p:blipFill>
            <p:spPr>
              <a:xfrm>
                <a:off x="1053923" y="4889708"/>
                <a:ext cx="168099" cy="191754"/>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2991555" y="4782552"/>
              <a:ext cx="143933" cy="296442"/>
            </p14:xfrm>
          </p:contentPart>
        </mc:Choice>
        <mc:Fallback xmlns="">
          <p:pic>
            <p:nvPicPr>
              <p:cNvPr id="13" name="墨迹 12"/>
            </p:nvPicPr>
            <p:blipFill>
              <a:blip r:embed="rId20"/>
            </p:blipFill>
            <p:spPr>
              <a:xfrm>
                <a:off x="2991555" y="4782552"/>
                <a:ext cx="143933" cy="29644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3147483" y="4774092"/>
              <a:ext cx="278694" cy="420166"/>
            </p14:xfrm>
          </p:contentPart>
        </mc:Choice>
        <mc:Fallback xmlns="">
          <p:pic>
            <p:nvPicPr>
              <p:cNvPr id="14" name="墨迹 13"/>
            </p:nvPicPr>
            <p:blipFill>
              <a:blip r:embed="rId22"/>
            </p:blipFill>
            <p:spPr>
              <a:xfrm>
                <a:off x="3147483" y="4774092"/>
                <a:ext cx="278694" cy="420166"/>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3465688" y="4915792"/>
              <a:ext cx="93134" cy="97992"/>
            </p14:xfrm>
          </p:contentPart>
        </mc:Choice>
        <mc:Fallback xmlns="">
          <p:pic>
            <p:nvPicPr>
              <p:cNvPr id="15" name="墨迹 14"/>
            </p:nvPicPr>
            <p:blipFill>
              <a:blip r:embed="rId24"/>
            </p:blipFill>
            <p:spPr>
              <a:xfrm>
                <a:off x="3465688" y="4915792"/>
                <a:ext cx="93134" cy="97992"/>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3479800" y="4878429"/>
              <a:ext cx="70555" cy="203033"/>
            </p14:xfrm>
          </p:contentPart>
        </mc:Choice>
        <mc:Fallback xmlns="">
          <p:pic>
            <p:nvPicPr>
              <p:cNvPr id="16" name="墨迹 15"/>
            </p:nvPicPr>
            <p:blipFill>
              <a:blip r:embed="rId26"/>
            </p:blipFill>
            <p:spPr>
              <a:xfrm>
                <a:off x="3479800" y="4878429"/>
                <a:ext cx="70555" cy="203033"/>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3561644" y="4775150"/>
              <a:ext cx="62089" cy="249914"/>
            </p14:xfrm>
          </p:contentPart>
        </mc:Choice>
        <mc:Fallback xmlns="">
          <p:pic>
            <p:nvPicPr>
              <p:cNvPr id="17" name="墨迹 16"/>
            </p:nvPicPr>
            <p:blipFill>
              <a:blip r:embed="rId28"/>
            </p:blipFill>
            <p:spPr>
              <a:xfrm>
                <a:off x="3561644" y="4775150"/>
                <a:ext cx="62089" cy="249914"/>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3612444" y="4829081"/>
              <a:ext cx="217840" cy="243921"/>
            </p14:xfrm>
          </p:contentPart>
        </mc:Choice>
        <mc:Fallback xmlns="">
          <p:pic>
            <p:nvPicPr>
              <p:cNvPr id="18" name="墨迹 17"/>
            </p:nvPicPr>
            <p:blipFill>
              <a:blip r:embed="rId30"/>
            </p:blipFill>
            <p:spPr>
              <a:xfrm>
                <a:off x="3612444" y="4829081"/>
                <a:ext cx="217840" cy="243921"/>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3872088" y="4829962"/>
              <a:ext cx="79023" cy="217661"/>
            </p14:xfrm>
          </p:contentPart>
        </mc:Choice>
        <mc:Fallback xmlns="">
          <p:pic>
            <p:nvPicPr>
              <p:cNvPr id="19" name="墨迹 18"/>
            </p:nvPicPr>
            <p:blipFill>
              <a:blip r:embed="rId32"/>
            </p:blipFill>
            <p:spPr>
              <a:xfrm>
                <a:off x="3872088" y="4829962"/>
                <a:ext cx="79023" cy="217661"/>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0" name="墨迹 19"/>
              <p14:cNvContentPartPr/>
              <p14:nvPr/>
            </p14:nvContentPartPr>
            <p14:xfrm>
              <a:off x="3951111" y="4906628"/>
              <a:ext cx="133526" cy="380687"/>
            </p14:xfrm>
          </p:contentPart>
        </mc:Choice>
        <mc:Fallback xmlns="">
          <p:pic>
            <p:nvPicPr>
              <p:cNvPr id="20" name="墨迹 19"/>
            </p:nvPicPr>
            <p:blipFill>
              <a:blip r:embed="rId34"/>
            </p:blipFill>
            <p:spPr>
              <a:xfrm>
                <a:off x="3951111" y="4906628"/>
                <a:ext cx="133526" cy="380687"/>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1" name="墨迹 20"/>
              <p14:cNvContentPartPr/>
              <p14:nvPr/>
            </p14:nvContentPartPr>
            <p14:xfrm>
              <a:off x="4916311" y="3874544"/>
              <a:ext cx="116593" cy="173424"/>
            </p14:xfrm>
          </p:contentPart>
        </mc:Choice>
        <mc:Fallback xmlns="">
          <p:pic>
            <p:nvPicPr>
              <p:cNvPr id="21" name="墨迹 20"/>
            </p:nvPicPr>
            <p:blipFill>
              <a:blip r:embed="rId36"/>
            </p:blipFill>
            <p:spPr>
              <a:xfrm>
                <a:off x="4916311" y="3874544"/>
                <a:ext cx="116593" cy="173424"/>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2" name="墨迹 21"/>
              <p14:cNvContentPartPr/>
              <p14:nvPr/>
            </p14:nvContentPartPr>
            <p14:xfrm>
              <a:off x="5051777" y="3947861"/>
              <a:ext cx="211667" cy="169194"/>
            </p14:xfrm>
          </p:contentPart>
        </mc:Choice>
        <mc:Fallback xmlns="">
          <p:pic>
            <p:nvPicPr>
              <p:cNvPr id="22" name="墨迹 21"/>
            </p:nvPicPr>
            <p:blipFill>
              <a:blip r:embed="rId38"/>
            </p:blipFill>
            <p:spPr>
              <a:xfrm>
                <a:off x="5051777" y="3947861"/>
                <a:ext cx="211667" cy="169194"/>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3" name="墨迹 22"/>
              <p14:cNvContentPartPr/>
              <p14:nvPr/>
            </p14:nvContentPartPr>
            <p14:xfrm>
              <a:off x="9015765" y="3177147"/>
              <a:ext cx="176918" cy="31900"/>
            </p14:xfrm>
          </p:contentPart>
        </mc:Choice>
        <mc:Fallback xmlns="">
          <p:pic>
            <p:nvPicPr>
              <p:cNvPr id="23" name="墨迹 22"/>
            </p:nvPicPr>
            <p:blipFill>
              <a:blip r:embed="rId40"/>
            </p:blipFill>
            <p:spPr>
              <a:xfrm>
                <a:off x="9015765" y="3177147"/>
                <a:ext cx="176918" cy="31900"/>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4" name="墨迹 23"/>
              <p14:cNvContentPartPr/>
              <p14:nvPr/>
            </p14:nvContentPartPr>
            <p14:xfrm>
              <a:off x="9244012" y="3062412"/>
              <a:ext cx="187854" cy="225592"/>
            </p14:xfrm>
          </p:contentPart>
        </mc:Choice>
        <mc:Fallback xmlns="">
          <p:pic>
            <p:nvPicPr>
              <p:cNvPr id="24" name="墨迹 23"/>
            </p:nvPicPr>
            <p:blipFill>
              <a:blip r:embed="rId42"/>
            </p:blipFill>
            <p:spPr>
              <a:xfrm>
                <a:off x="9244012" y="3062412"/>
                <a:ext cx="187854" cy="225592"/>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5" name="墨迹 24"/>
              <p14:cNvContentPartPr/>
              <p14:nvPr/>
            </p14:nvContentPartPr>
            <p14:xfrm>
              <a:off x="9064977" y="3002666"/>
              <a:ext cx="79023" cy="324817"/>
            </p14:xfrm>
          </p:contentPart>
        </mc:Choice>
        <mc:Fallback xmlns="">
          <p:pic>
            <p:nvPicPr>
              <p:cNvPr id="25" name="墨迹 24"/>
            </p:nvPicPr>
            <p:blipFill>
              <a:blip r:embed="rId44"/>
            </p:blipFill>
            <p:spPr>
              <a:xfrm>
                <a:off x="9064977" y="3002666"/>
                <a:ext cx="79023" cy="324817"/>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6" name="墨迹 25"/>
              <p14:cNvContentPartPr/>
              <p14:nvPr/>
            </p14:nvContentPartPr>
            <p14:xfrm>
              <a:off x="7862711" y="953126"/>
              <a:ext cx="22578" cy="45119"/>
            </p14:xfrm>
          </p:contentPart>
        </mc:Choice>
        <mc:Fallback xmlns="">
          <p:pic>
            <p:nvPicPr>
              <p:cNvPr id="26" name="墨迹 25"/>
            </p:nvPicPr>
            <p:blipFill>
              <a:blip r:embed="rId46"/>
            </p:blipFill>
            <p:spPr>
              <a:xfrm>
                <a:off x="7862711" y="953126"/>
                <a:ext cx="22578" cy="45119"/>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7" name="墨迹 26"/>
              <p14:cNvContentPartPr/>
              <p14:nvPr/>
            </p14:nvContentPartPr>
            <p14:xfrm>
              <a:off x="2683051" y="1550945"/>
              <a:ext cx="137054" cy="62038"/>
            </p14:xfrm>
          </p:contentPart>
        </mc:Choice>
        <mc:Fallback xmlns="">
          <p:pic>
            <p:nvPicPr>
              <p:cNvPr id="27" name="墨迹 26"/>
            </p:nvPicPr>
            <p:blipFill>
              <a:blip r:embed="rId48"/>
            </p:blipFill>
            <p:spPr>
              <a:xfrm>
                <a:off x="2683051" y="1550945"/>
                <a:ext cx="137054" cy="62038"/>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8" name="墨迹 27"/>
              <p14:cNvContentPartPr/>
              <p14:nvPr/>
            </p14:nvContentPartPr>
            <p14:xfrm>
              <a:off x="2675466" y="1624263"/>
              <a:ext cx="39511" cy="334863"/>
            </p14:xfrm>
          </p:contentPart>
        </mc:Choice>
        <mc:Fallback xmlns="">
          <p:pic>
            <p:nvPicPr>
              <p:cNvPr id="28" name="墨迹 27"/>
            </p:nvPicPr>
            <p:blipFill>
              <a:blip r:embed="rId50"/>
            </p:blipFill>
            <p:spPr>
              <a:xfrm>
                <a:off x="2675466" y="1624263"/>
                <a:ext cx="39511" cy="334863"/>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9" name="墨迹 28"/>
              <p14:cNvContentPartPr/>
              <p14:nvPr/>
            </p14:nvContentPartPr>
            <p14:xfrm>
              <a:off x="2683051" y="1686300"/>
              <a:ext cx="221015" cy="180474"/>
            </p14:xfrm>
          </p:contentPart>
        </mc:Choice>
        <mc:Fallback xmlns="">
          <p:pic>
            <p:nvPicPr>
              <p:cNvPr id="29" name="墨迹 28"/>
            </p:nvPicPr>
            <p:blipFill>
              <a:blip r:embed="rId52"/>
            </p:blipFill>
            <p:spPr>
              <a:xfrm>
                <a:off x="2683051" y="1686300"/>
                <a:ext cx="221015" cy="180474"/>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0" name="墨迹 29"/>
              <p14:cNvContentPartPr/>
              <p14:nvPr/>
            </p14:nvContentPartPr>
            <p14:xfrm>
              <a:off x="2921000" y="1460708"/>
              <a:ext cx="85195" cy="214313"/>
            </p14:xfrm>
          </p:contentPart>
        </mc:Choice>
        <mc:Fallback xmlns="">
          <p:pic>
            <p:nvPicPr>
              <p:cNvPr id="30" name="墨迹 29"/>
            </p:nvPicPr>
            <p:blipFill>
              <a:blip r:embed="rId54"/>
            </p:blipFill>
            <p:spPr>
              <a:xfrm>
                <a:off x="2921000" y="1460708"/>
                <a:ext cx="85195" cy="214313"/>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1" name="墨迹 30"/>
              <p14:cNvContentPartPr/>
              <p14:nvPr/>
            </p14:nvContentPartPr>
            <p14:xfrm>
              <a:off x="3019777" y="1528386"/>
              <a:ext cx="107245" cy="2820"/>
            </p14:xfrm>
          </p:contentPart>
        </mc:Choice>
        <mc:Fallback xmlns="">
          <p:pic>
            <p:nvPicPr>
              <p:cNvPr id="31" name="墨迹 30"/>
            </p:nvPicPr>
            <p:blipFill>
              <a:blip r:embed="rId56"/>
            </p:blipFill>
            <p:spPr>
              <a:xfrm>
                <a:off x="3019777" y="1528386"/>
                <a:ext cx="107245" cy="2820"/>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2" name="墨迹 31"/>
              <p14:cNvContentPartPr/>
              <p14:nvPr/>
            </p14:nvContentPartPr>
            <p14:xfrm>
              <a:off x="3076222" y="1423168"/>
              <a:ext cx="22578" cy="201095"/>
            </p14:xfrm>
          </p:contentPart>
        </mc:Choice>
        <mc:Fallback xmlns="">
          <p:pic>
            <p:nvPicPr>
              <p:cNvPr id="32" name="墨迹 31"/>
            </p:nvPicPr>
            <p:blipFill>
              <a:blip r:embed="rId58"/>
            </p:blipFill>
            <p:spPr>
              <a:xfrm>
                <a:off x="3076222" y="1423168"/>
                <a:ext cx="22578" cy="201095"/>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3" name="墨迹 32"/>
              <p14:cNvContentPartPr/>
              <p14:nvPr/>
            </p14:nvContentPartPr>
            <p14:xfrm>
              <a:off x="2630311" y="2116335"/>
              <a:ext cx="276577" cy="303140"/>
            </p14:xfrm>
          </p:contentPart>
        </mc:Choice>
        <mc:Fallback xmlns="">
          <p:pic>
            <p:nvPicPr>
              <p:cNvPr id="33" name="墨迹 32"/>
            </p:nvPicPr>
            <p:blipFill>
              <a:blip r:embed="rId60"/>
            </p:blipFill>
            <p:spPr>
              <a:xfrm>
                <a:off x="2630311" y="2116335"/>
                <a:ext cx="276577" cy="303140"/>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4" name="墨迹 33"/>
              <p14:cNvContentPartPr/>
              <p14:nvPr/>
            </p14:nvContentPartPr>
            <p14:xfrm>
              <a:off x="2893836" y="2109286"/>
              <a:ext cx="111830" cy="146635"/>
            </p14:xfrm>
          </p:contentPart>
        </mc:Choice>
        <mc:Fallback xmlns="">
          <p:pic>
            <p:nvPicPr>
              <p:cNvPr id="34" name="墨迹 33"/>
            </p:nvPicPr>
            <p:blipFill>
              <a:blip r:embed="rId62"/>
            </p:blipFill>
            <p:spPr>
              <a:xfrm>
                <a:off x="2893836" y="2109286"/>
                <a:ext cx="111830" cy="146635"/>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5" name="墨迹 34"/>
              <p14:cNvContentPartPr/>
              <p14:nvPr/>
            </p14:nvContentPartPr>
            <p14:xfrm>
              <a:off x="3002844" y="2120565"/>
              <a:ext cx="135467" cy="5640"/>
            </p14:xfrm>
          </p:contentPart>
        </mc:Choice>
        <mc:Fallback xmlns="">
          <p:pic>
            <p:nvPicPr>
              <p:cNvPr id="35" name="墨迹 34"/>
            </p:nvPicPr>
            <p:blipFill>
              <a:blip r:embed="rId64"/>
            </p:blipFill>
            <p:spPr>
              <a:xfrm>
                <a:off x="3002844" y="2120565"/>
                <a:ext cx="135467" cy="5640"/>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6" name="墨迹 35"/>
              <p14:cNvContentPartPr/>
              <p14:nvPr/>
            </p14:nvContentPartPr>
            <p14:xfrm>
              <a:off x="3064933" y="2030328"/>
              <a:ext cx="11289" cy="304550"/>
            </p14:xfrm>
          </p:contentPart>
        </mc:Choice>
        <mc:Fallback xmlns="">
          <p:pic>
            <p:nvPicPr>
              <p:cNvPr id="36" name="墨迹 35"/>
            </p:nvPicPr>
            <p:blipFill>
              <a:blip r:embed="rId66"/>
            </p:blipFill>
            <p:spPr>
              <a:xfrm>
                <a:off x="3064933" y="2030328"/>
                <a:ext cx="11289" cy="304550"/>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7" name="墨迹 36"/>
              <p14:cNvContentPartPr/>
              <p14:nvPr/>
            </p14:nvContentPartPr>
            <p14:xfrm>
              <a:off x="4322056" y="2774782"/>
              <a:ext cx="1395766" cy="105747"/>
            </p14:xfrm>
          </p:contentPart>
        </mc:Choice>
        <mc:Fallback xmlns="">
          <p:pic>
            <p:nvPicPr>
              <p:cNvPr id="37" name="墨迹 36"/>
            </p:nvPicPr>
            <p:blipFill>
              <a:blip r:embed="rId68"/>
            </p:blipFill>
            <p:spPr>
              <a:xfrm>
                <a:off x="4322056" y="2774782"/>
                <a:ext cx="1395766" cy="105747"/>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8" name="墨迹 37"/>
              <p14:cNvContentPartPr/>
              <p14:nvPr/>
            </p14:nvContentPartPr>
            <p14:xfrm>
              <a:off x="7955844" y="479383"/>
              <a:ext cx="177800" cy="499122"/>
            </p14:xfrm>
          </p:contentPart>
        </mc:Choice>
        <mc:Fallback xmlns="">
          <p:pic>
            <p:nvPicPr>
              <p:cNvPr id="38" name="墨迹 37"/>
            </p:nvPicPr>
            <p:blipFill>
              <a:blip r:embed="rId70"/>
            </p:blipFill>
            <p:spPr>
              <a:xfrm>
                <a:off x="7955844" y="479383"/>
                <a:ext cx="177800" cy="499122"/>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9" name="墨迹 38"/>
              <p14:cNvContentPartPr/>
              <p14:nvPr/>
            </p14:nvContentPartPr>
            <p14:xfrm>
              <a:off x="7964311" y="970046"/>
              <a:ext cx="32456" cy="473743"/>
            </p14:xfrm>
          </p:contentPart>
        </mc:Choice>
        <mc:Fallback xmlns="">
          <p:pic>
            <p:nvPicPr>
              <p:cNvPr id="39" name="墨迹 38"/>
            </p:nvPicPr>
            <p:blipFill>
              <a:blip r:embed="rId72"/>
            </p:blipFill>
            <p:spPr>
              <a:xfrm>
                <a:off x="7964311" y="970046"/>
                <a:ext cx="32456" cy="473743"/>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0" name="墨迹 39"/>
              <p14:cNvContentPartPr/>
              <p14:nvPr/>
            </p14:nvContentPartPr>
            <p14:xfrm>
              <a:off x="7068255" y="615443"/>
              <a:ext cx="15522" cy="196159"/>
            </p14:xfrm>
          </p:contentPart>
        </mc:Choice>
        <mc:Fallback xmlns="">
          <p:pic>
            <p:nvPicPr>
              <p:cNvPr id="40" name="墨迹 39"/>
            </p:nvPicPr>
            <p:blipFill>
              <a:blip r:embed="rId74"/>
            </p:blipFill>
            <p:spPr>
              <a:xfrm>
                <a:off x="7068255" y="615443"/>
                <a:ext cx="15522" cy="196159"/>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1" name="墨迹 40"/>
              <p14:cNvContentPartPr/>
              <p14:nvPr/>
            </p14:nvContentPartPr>
            <p14:xfrm>
              <a:off x="7072488" y="699335"/>
              <a:ext cx="110067" cy="62038"/>
            </p14:xfrm>
          </p:contentPart>
        </mc:Choice>
        <mc:Fallback xmlns="">
          <p:pic>
            <p:nvPicPr>
              <p:cNvPr id="41" name="墨迹 40"/>
            </p:nvPicPr>
            <p:blipFill>
              <a:blip r:embed="rId76"/>
            </p:blipFill>
            <p:spPr>
              <a:xfrm>
                <a:off x="7072488" y="699335"/>
                <a:ext cx="110067" cy="62038"/>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2" name="墨迹 41"/>
              <p14:cNvContentPartPr/>
              <p14:nvPr/>
            </p14:nvContentPartPr>
            <p14:xfrm>
              <a:off x="7159096" y="589006"/>
              <a:ext cx="277636" cy="293623"/>
            </p14:xfrm>
          </p:contentPart>
        </mc:Choice>
        <mc:Fallback xmlns="">
          <p:pic>
            <p:nvPicPr>
              <p:cNvPr id="42" name="墨迹 41"/>
            </p:nvPicPr>
            <p:blipFill>
              <a:blip r:embed="rId78"/>
            </p:blipFill>
            <p:spPr>
              <a:xfrm>
                <a:off x="7159096" y="589006"/>
                <a:ext cx="277636" cy="293623"/>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3" name="墨迹 42"/>
              <p14:cNvContentPartPr/>
              <p14:nvPr/>
            </p14:nvContentPartPr>
            <p14:xfrm>
              <a:off x="7046383" y="929157"/>
              <a:ext cx="236714" cy="630248"/>
            </p14:xfrm>
          </p:contentPart>
        </mc:Choice>
        <mc:Fallback xmlns="">
          <p:pic>
            <p:nvPicPr>
              <p:cNvPr id="43" name="墨迹 42"/>
            </p:nvPicPr>
            <p:blipFill>
              <a:blip r:embed="rId80"/>
            </p:blipFill>
            <p:spPr>
              <a:xfrm>
                <a:off x="7046383" y="929157"/>
                <a:ext cx="236714" cy="630248"/>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4" name="墨迹 43"/>
              <p14:cNvContentPartPr/>
              <p14:nvPr/>
            </p14:nvContentPartPr>
            <p14:xfrm>
              <a:off x="7267927" y="1090596"/>
              <a:ext cx="148873" cy="92352"/>
            </p14:xfrm>
          </p:contentPart>
        </mc:Choice>
        <mc:Fallback xmlns="">
          <p:pic>
            <p:nvPicPr>
              <p:cNvPr id="44" name="墨迹 43"/>
            </p:nvPicPr>
            <p:blipFill>
              <a:blip r:embed="rId82"/>
            </p:blipFill>
            <p:spPr>
              <a:xfrm>
                <a:off x="7267927" y="1090596"/>
                <a:ext cx="148873" cy="92352"/>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5" name="墨迹 44"/>
              <p14:cNvContentPartPr/>
              <p14:nvPr/>
            </p14:nvContentPartPr>
            <p14:xfrm>
              <a:off x="7422444" y="1072091"/>
              <a:ext cx="16933" cy="140466"/>
            </p14:xfrm>
          </p:contentPart>
        </mc:Choice>
        <mc:Fallback xmlns="">
          <p:pic>
            <p:nvPicPr>
              <p:cNvPr id="45" name="墨迹 44"/>
            </p:nvPicPr>
            <p:blipFill>
              <a:blip r:embed="rId84"/>
            </p:blipFill>
            <p:spPr>
              <a:xfrm>
                <a:off x="7422444" y="1072091"/>
                <a:ext cx="16933" cy="140466"/>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6" name="墨迹 45"/>
              <p14:cNvContentPartPr/>
              <p14:nvPr/>
            </p14:nvContentPartPr>
            <p14:xfrm>
              <a:off x="7471833" y="975685"/>
              <a:ext cx="165100" cy="280052"/>
            </p14:xfrm>
          </p:contentPart>
        </mc:Choice>
        <mc:Fallback xmlns="">
          <p:pic>
            <p:nvPicPr>
              <p:cNvPr id="46" name="墨迹 45"/>
            </p:nvPicPr>
            <p:blipFill>
              <a:blip r:embed="rId86"/>
            </p:blipFill>
            <p:spPr>
              <a:xfrm>
                <a:off x="7471833" y="975685"/>
                <a:ext cx="165100" cy="280052"/>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7" name="墨迹 46"/>
              <p14:cNvContentPartPr/>
              <p14:nvPr/>
            </p14:nvContentPartPr>
            <p14:xfrm>
              <a:off x="7515577" y="1036137"/>
              <a:ext cx="42334" cy="331515"/>
            </p14:xfrm>
          </p:contentPart>
        </mc:Choice>
        <mc:Fallback xmlns="">
          <p:pic>
            <p:nvPicPr>
              <p:cNvPr id="47" name="墨迹 46"/>
            </p:nvPicPr>
            <p:blipFill>
              <a:blip r:embed="rId88"/>
            </p:blipFill>
            <p:spPr>
              <a:xfrm>
                <a:off x="7515577" y="1036137"/>
                <a:ext cx="42334" cy="331515"/>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8" name="墨迹 47"/>
              <p14:cNvContentPartPr/>
              <p14:nvPr/>
            </p14:nvContentPartPr>
            <p14:xfrm>
              <a:off x="7456311" y="1113861"/>
              <a:ext cx="81844" cy="2819"/>
            </p14:xfrm>
          </p:contentPart>
        </mc:Choice>
        <mc:Fallback xmlns="">
          <p:pic>
            <p:nvPicPr>
              <p:cNvPr id="48" name="墨迹 47"/>
            </p:nvPicPr>
            <p:blipFill>
              <a:blip r:embed="rId90"/>
            </p:blipFill>
            <p:spPr>
              <a:xfrm>
                <a:off x="7456311" y="1113861"/>
                <a:ext cx="81844" cy="2819"/>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9" name="墨迹 48"/>
              <p14:cNvContentPartPr/>
              <p14:nvPr/>
            </p14:nvContentPartPr>
            <p14:xfrm>
              <a:off x="7721600" y="1156159"/>
              <a:ext cx="25400" cy="16919"/>
            </p14:xfrm>
          </p:contentPart>
        </mc:Choice>
        <mc:Fallback xmlns="">
          <p:pic>
            <p:nvPicPr>
              <p:cNvPr id="49" name="墨迹 48"/>
            </p:nvPicPr>
            <p:blipFill>
              <a:blip r:embed="rId92"/>
            </p:blipFill>
            <p:spPr>
              <a:xfrm>
                <a:off x="7721600" y="1156159"/>
                <a:ext cx="25400" cy="16919"/>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0" name="墨迹 49"/>
              <p14:cNvContentPartPr/>
              <p14:nvPr/>
            </p14:nvContentPartPr>
            <p14:xfrm>
              <a:off x="7713838" y="1229476"/>
              <a:ext cx="24694" cy="19740"/>
            </p14:xfrm>
          </p:contentPart>
        </mc:Choice>
        <mc:Fallback xmlns="">
          <p:pic>
            <p:nvPicPr>
              <p:cNvPr id="50" name="墨迹 49"/>
            </p:nvPicPr>
            <p:blipFill>
              <a:blip r:embed="rId94"/>
            </p:blipFill>
            <p:spPr>
              <a:xfrm>
                <a:off x="7713838" y="1229476"/>
                <a:ext cx="24694" cy="19740"/>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1" name="墨迹 50"/>
              <p14:cNvContentPartPr/>
              <p14:nvPr/>
            </p14:nvContentPartPr>
            <p14:xfrm>
              <a:off x="8308622" y="391085"/>
              <a:ext cx="254000" cy="289216"/>
            </p14:xfrm>
          </p:contentPart>
        </mc:Choice>
        <mc:Fallback xmlns="">
          <p:pic>
            <p:nvPicPr>
              <p:cNvPr id="51" name="墨迹 50"/>
            </p:nvPicPr>
            <p:blipFill>
              <a:blip r:embed="rId96"/>
            </p:blipFill>
            <p:spPr>
              <a:xfrm>
                <a:off x="8308622" y="391085"/>
                <a:ext cx="254000" cy="289216"/>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2" name="墨迹 51"/>
              <p14:cNvContentPartPr/>
              <p14:nvPr/>
            </p14:nvContentPartPr>
            <p14:xfrm>
              <a:off x="8421511" y="482908"/>
              <a:ext cx="16933" cy="188228"/>
            </p14:xfrm>
          </p:contentPart>
        </mc:Choice>
        <mc:Fallback xmlns="">
          <p:pic>
            <p:nvPicPr>
              <p:cNvPr id="52" name="墨迹 51"/>
            </p:nvPicPr>
            <p:blipFill>
              <a:blip r:embed="rId98"/>
            </p:blipFill>
            <p:spPr>
              <a:xfrm>
                <a:off x="8421511" y="482908"/>
                <a:ext cx="16933" cy="188228"/>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3" name="墨迹 52"/>
              <p14:cNvContentPartPr/>
              <p14:nvPr/>
            </p14:nvContentPartPr>
            <p14:xfrm>
              <a:off x="8733896" y="281990"/>
              <a:ext cx="293687" cy="439904"/>
            </p14:xfrm>
          </p:contentPart>
        </mc:Choice>
        <mc:Fallback xmlns="">
          <p:pic>
            <p:nvPicPr>
              <p:cNvPr id="53" name="墨迹 52"/>
            </p:nvPicPr>
            <p:blipFill>
              <a:blip r:embed="rId100"/>
            </p:blipFill>
            <p:spPr>
              <a:xfrm>
                <a:off x="8733896" y="281990"/>
                <a:ext cx="293687" cy="439904"/>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4" name="墨迹 53"/>
              <p14:cNvContentPartPr/>
              <p14:nvPr/>
            </p14:nvContentPartPr>
            <p14:xfrm>
              <a:off x="9272058" y="344027"/>
              <a:ext cx="148519" cy="59218"/>
            </p14:xfrm>
          </p:contentPart>
        </mc:Choice>
        <mc:Fallback xmlns="">
          <p:pic>
            <p:nvPicPr>
              <p:cNvPr id="54" name="墨迹 53"/>
            </p:nvPicPr>
            <p:blipFill>
              <a:blip r:embed="rId102"/>
            </p:blipFill>
            <p:spPr>
              <a:xfrm>
                <a:off x="9272058" y="344027"/>
                <a:ext cx="148519" cy="59218"/>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5" name="墨迹 54"/>
              <p14:cNvContentPartPr/>
              <p14:nvPr/>
            </p14:nvContentPartPr>
            <p14:xfrm>
              <a:off x="9251244" y="394786"/>
              <a:ext cx="234244" cy="301729"/>
            </p14:xfrm>
          </p:contentPart>
        </mc:Choice>
        <mc:Fallback xmlns="">
          <p:pic>
            <p:nvPicPr>
              <p:cNvPr id="55" name="墨迹 54"/>
            </p:nvPicPr>
            <p:blipFill>
              <a:blip r:embed="rId104"/>
            </p:blipFill>
            <p:spPr>
              <a:xfrm>
                <a:off x="9251244" y="394786"/>
                <a:ext cx="234244" cy="301729"/>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6" name="墨迹 55"/>
              <p14:cNvContentPartPr/>
              <p14:nvPr/>
            </p14:nvContentPartPr>
            <p14:xfrm>
              <a:off x="9479844" y="238810"/>
              <a:ext cx="79728" cy="221715"/>
            </p14:xfrm>
          </p:contentPart>
        </mc:Choice>
        <mc:Fallback xmlns="">
          <p:pic>
            <p:nvPicPr>
              <p:cNvPr id="56" name="墨迹 55"/>
            </p:nvPicPr>
            <p:blipFill>
              <a:blip r:embed="rId106"/>
            </p:blipFill>
            <p:spPr>
              <a:xfrm>
                <a:off x="9479844" y="238810"/>
                <a:ext cx="79728" cy="221715"/>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7" name="墨迹 56"/>
              <p14:cNvContentPartPr/>
              <p14:nvPr/>
            </p14:nvContentPartPr>
            <p14:xfrm>
              <a:off x="9556044" y="332748"/>
              <a:ext cx="115711" cy="11279"/>
            </p14:xfrm>
          </p:contentPart>
        </mc:Choice>
        <mc:Fallback xmlns="">
          <p:pic>
            <p:nvPicPr>
              <p:cNvPr id="57" name="墨迹 56"/>
            </p:nvPicPr>
            <p:blipFill>
              <a:blip r:embed="rId108"/>
            </p:blipFill>
            <p:spPr>
              <a:xfrm>
                <a:off x="9556044" y="332748"/>
                <a:ext cx="115711" cy="11279"/>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8" name="墨迹 57"/>
              <p14:cNvContentPartPr/>
              <p14:nvPr/>
            </p14:nvContentPartPr>
            <p14:xfrm>
              <a:off x="9584266" y="248151"/>
              <a:ext cx="50800" cy="234052"/>
            </p14:xfrm>
          </p:contentPart>
        </mc:Choice>
        <mc:Fallback xmlns="">
          <p:pic>
            <p:nvPicPr>
              <p:cNvPr id="58" name="墨迹 57"/>
            </p:nvPicPr>
            <p:blipFill>
              <a:blip r:embed="rId110"/>
            </p:blipFill>
            <p:spPr>
              <a:xfrm>
                <a:off x="9584266" y="248151"/>
                <a:ext cx="50800" cy="234052"/>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59" name="墨迹 58"/>
              <p14:cNvContentPartPr/>
              <p14:nvPr/>
            </p14:nvContentPartPr>
            <p14:xfrm>
              <a:off x="9689923" y="344027"/>
              <a:ext cx="157692" cy="208673"/>
            </p14:xfrm>
          </p:contentPart>
        </mc:Choice>
        <mc:Fallback xmlns="">
          <p:pic>
            <p:nvPicPr>
              <p:cNvPr id="59" name="墨迹 58"/>
            </p:nvPicPr>
            <p:blipFill>
              <a:blip r:embed="rId112"/>
            </p:blipFill>
            <p:spPr>
              <a:xfrm>
                <a:off x="9689923" y="344027"/>
                <a:ext cx="157692" cy="208673"/>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0" name="墨迹 59"/>
              <p14:cNvContentPartPr/>
              <p14:nvPr/>
            </p14:nvContentPartPr>
            <p14:xfrm>
              <a:off x="9610372" y="530141"/>
              <a:ext cx="258938" cy="133240"/>
            </p14:xfrm>
          </p:contentPart>
        </mc:Choice>
        <mc:Fallback xmlns="">
          <p:pic>
            <p:nvPicPr>
              <p:cNvPr id="60" name="墨迹 59"/>
            </p:nvPicPr>
            <p:blipFill>
              <a:blip r:embed="rId114"/>
            </p:blipFill>
            <p:spPr>
              <a:xfrm>
                <a:off x="9610372" y="530141"/>
                <a:ext cx="258938" cy="133240"/>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1" name="墨迹 60"/>
              <p14:cNvContentPartPr/>
              <p14:nvPr/>
            </p14:nvContentPartPr>
            <p14:xfrm>
              <a:off x="9976555" y="298909"/>
              <a:ext cx="93134" cy="50758"/>
            </p14:xfrm>
          </p:contentPart>
        </mc:Choice>
        <mc:Fallback xmlns="">
          <p:pic>
            <p:nvPicPr>
              <p:cNvPr id="61" name="墨迹 60"/>
            </p:nvPicPr>
            <p:blipFill>
              <a:blip r:embed="rId116"/>
            </p:blipFill>
            <p:spPr>
              <a:xfrm>
                <a:off x="9976555" y="298909"/>
                <a:ext cx="93134" cy="50758"/>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2" name="墨迹 61"/>
              <p14:cNvContentPartPr/>
              <p14:nvPr/>
            </p14:nvContentPartPr>
            <p14:xfrm>
              <a:off x="9903177" y="344027"/>
              <a:ext cx="98778" cy="586540"/>
            </p14:xfrm>
          </p:contentPart>
        </mc:Choice>
        <mc:Fallback xmlns="">
          <p:pic>
            <p:nvPicPr>
              <p:cNvPr id="62" name="墨迹 61"/>
            </p:nvPicPr>
            <p:blipFill>
              <a:blip r:embed="rId118"/>
            </p:blipFill>
            <p:spPr>
              <a:xfrm>
                <a:off x="9903177" y="344027"/>
                <a:ext cx="98778" cy="586540"/>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3" name="墨迹 62"/>
              <p14:cNvContentPartPr/>
              <p14:nvPr/>
            </p14:nvContentPartPr>
            <p14:xfrm>
              <a:off x="9937044" y="406065"/>
              <a:ext cx="248356" cy="231232"/>
            </p14:xfrm>
          </p:contentPart>
        </mc:Choice>
        <mc:Fallback xmlns="">
          <p:pic>
            <p:nvPicPr>
              <p:cNvPr id="63" name="墨迹 62"/>
            </p:nvPicPr>
            <p:blipFill>
              <a:blip r:embed="rId120"/>
            </p:blipFill>
            <p:spPr>
              <a:xfrm>
                <a:off x="9937044" y="406065"/>
                <a:ext cx="248356" cy="231232"/>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4" name="墨迹 63"/>
              <p14:cNvContentPartPr/>
              <p14:nvPr/>
            </p14:nvContentPartPr>
            <p14:xfrm>
              <a:off x="10118901" y="425100"/>
              <a:ext cx="201965" cy="257668"/>
            </p14:xfrm>
          </p:contentPart>
        </mc:Choice>
        <mc:Fallback xmlns="">
          <p:pic>
            <p:nvPicPr>
              <p:cNvPr id="64" name="墨迹 63"/>
            </p:nvPicPr>
            <p:blipFill>
              <a:blip r:embed="rId122"/>
            </p:blipFill>
            <p:spPr>
              <a:xfrm>
                <a:off x="10118901" y="425100"/>
                <a:ext cx="201965" cy="257668"/>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5" name="墨迹 64"/>
              <p14:cNvContentPartPr/>
              <p14:nvPr/>
            </p14:nvContentPartPr>
            <p14:xfrm>
              <a:off x="10188222" y="535781"/>
              <a:ext cx="59266" cy="78957"/>
            </p14:xfrm>
          </p:contentPart>
        </mc:Choice>
        <mc:Fallback xmlns="">
          <p:pic>
            <p:nvPicPr>
              <p:cNvPr id="65" name="墨迹 64"/>
            </p:nvPicPr>
            <p:blipFill>
              <a:blip r:embed="rId124"/>
            </p:blipFill>
            <p:spPr>
              <a:xfrm>
                <a:off x="10188222" y="535781"/>
                <a:ext cx="59266" cy="78957"/>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6" name="墨迹 65"/>
              <p14:cNvContentPartPr/>
              <p14:nvPr/>
            </p14:nvContentPartPr>
            <p14:xfrm>
              <a:off x="10086622" y="380686"/>
              <a:ext cx="53622" cy="129716"/>
            </p14:xfrm>
          </p:contentPart>
        </mc:Choice>
        <mc:Fallback xmlns="">
          <p:pic>
            <p:nvPicPr>
              <p:cNvPr id="66" name="墨迹 65"/>
            </p:nvPicPr>
            <p:blipFill>
              <a:blip r:embed="rId126"/>
            </p:blipFill>
            <p:spPr>
              <a:xfrm>
                <a:off x="10086622" y="380686"/>
                <a:ext cx="53622" cy="129716"/>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7" name="墨迹 66"/>
              <p14:cNvContentPartPr/>
              <p14:nvPr/>
            </p14:nvContentPartPr>
            <p14:xfrm>
              <a:off x="10453511" y="298909"/>
              <a:ext cx="156633" cy="375047"/>
            </p14:xfrm>
          </p:contentPart>
        </mc:Choice>
        <mc:Fallback xmlns="">
          <p:pic>
            <p:nvPicPr>
              <p:cNvPr id="67" name="墨迹 66"/>
            </p:nvPicPr>
            <p:blipFill>
              <a:blip r:embed="rId128"/>
            </p:blipFill>
            <p:spPr>
              <a:xfrm>
                <a:off x="10453511" y="298909"/>
                <a:ext cx="156633" cy="375047"/>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8" name="墨迹 67"/>
              <p14:cNvContentPartPr/>
              <p14:nvPr/>
            </p14:nvContentPartPr>
            <p14:xfrm>
              <a:off x="10447867" y="434264"/>
              <a:ext cx="248355" cy="179064"/>
            </p14:xfrm>
          </p:contentPart>
        </mc:Choice>
        <mc:Fallback xmlns="">
          <p:pic>
            <p:nvPicPr>
              <p:cNvPr id="68" name="墨迹 67"/>
            </p:nvPicPr>
            <p:blipFill>
              <a:blip r:embed="rId130"/>
            </p:blipFill>
            <p:spPr>
              <a:xfrm>
                <a:off x="10447867" y="434264"/>
                <a:ext cx="248355" cy="179064"/>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69" name="墨迹 68"/>
              <p14:cNvContentPartPr/>
              <p14:nvPr/>
            </p14:nvContentPartPr>
            <p14:xfrm>
              <a:off x="10690754" y="219952"/>
              <a:ext cx="124001" cy="146635"/>
            </p14:xfrm>
          </p:contentPart>
        </mc:Choice>
        <mc:Fallback xmlns="">
          <p:pic>
            <p:nvPicPr>
              <p:cNvPr id="69" name="墨迹 68"/>
            </p:nvPicPr>
            <p:blipFill>
              <a:blip r:embed="rId132"/>
            </p:blipFill>
            <p:spPr>
              <a:xfrm>
                <a:off x="10690754" y="219952"/>
                <a:ext cx="124001" cy="146635"/>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0" name="墨迹 69"/>
              <p14:cNvContentPartPr/>
              <p14:nvPr/>
            </p14:nvContentPartPr>
            <p14:xfrm>
              <a:off x="10809111" y="248151"/>
              <a:ext cx="132644" cy="22559"/>
            </p14:xfrm>
          </p:contentPart>
        </mc:Choice>
        <mc:Fallback xmlns="">
          <p:pic>
            <p:nvPicPr>
              <p:cNvPr id="70" name="墨迹 69"/>
            </p:nvPicPr>
            <p:blipFill>
              <a:blip r:embed="rId134"/>
            </p:blipFill>
            <p:spPr>
              <a:xfrm>
                <a:off x="10809111" y="248151"/>
                <a:ext cx="132644" cy="22559"/>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1" name="墨迹 70"/>
              <p14:cNvContentPartPr/>
              <p14:nvPr/>
            </p14:nvContentPartPr>
            <p14:xfrm>
              <a:off x="10871200" y="167431"/>
              <a:ext cx="11288" cy="227355"/>
            </p14:xfrm>
          </p:contentPart>
        </mc:Choice>
        <mc:Fallback xmlns="">
          <p:pic>
            <p:nvPicPr>
              <p:cNvPr id="71" name="墨迹 70"/>
            </p:nvPicPr>
            <p:blipFill>
              <a:blip r:embed="rId136"/>
            </p:blipFill>
            <p:spPr>
              <a:xfrm>
                <a:off x="10871200" y="167431"/>
                <a:ext cx="11288" cy="227355"/>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2" name="墨迹 71"/>
              <p14:cNvContentPartPr/>
              <p14:nvPr/>
            </p14:nvContentPartPr>
            <p14:xfrm>
              <a:off x="7010400" y="2312319"/>
              <a:ext cx="344311" cy="267890"/>
            </p14:xfrm>
          </p:contentPart>
        </mc:Choice>
        <mc:Fallback xmlns="">
          <p:pic>
            <p:nvPicPr>
              <p:cNvPr id="72" name="墨迹 71"/>
            </p:nvPicPr>
            <p:blipFill>
              <a:blip r:embed="rId138"/>
            </p:blipFill>
            <p:spPr>
              <a:xfrm>
                <a:off x="7010400" y="2312319"/>
                <a:ext cx="344311" cy="267890"/>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3" name="墨迹 72"/>
              <p14:cNvContentPartPr/>
              <p14:nvPr/>
            </p14:nvContentPartPr>
            <p14:xfrm>
              <a:off x="7478888" y="2148059"/>
              <a:ext cx="22578" cy="378572"/>
            </p14:xfrm>
          </p:contentPart>
        </mc:Choice>
        <mc:Fallback xmlns="">
          <p:pic>
            <p:nvPicPr>
              <p:cNvPr id="73" name="墨迹 72"/>
            </p:nvPicPr>
            <p:blipFill>
              <a:blip r:embed="rId140"/>
            </p:blipFill>
            <p:spPr>
              <a:xfrm>
                <a:off x="7478888" y="2148059"/>
                <a:ext cx="22578" cy="378572"/>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4" name="墨迹 73"/>
              <p14:cNvContentPartPr/>
              <p14:nvPr/>
            </p14:nvContentPartPr>
            <p14:xfrm>
              <a:off x="7433733" y="2430754"/>
              <a:ext cx="124178" cy="155447"/>
            </p14:xfrm>
          </p:contentPart>
        </mc:Choice>
        <mc:Fallback xmlns="">
          <p:pic>
            <p:nvPicPr>
              <p:cNvPr id="74" name="墨迹 73"/>
            </p:nvPicPr>
            <p:blipFill>
              <a:blip r:embed="rId142"/>
            </p:blipFill>
            <p:spPr>
              <a:xfrm>
                <a:off x="7433733" y="2430754"/>
                <a:ext cx="124178" cy="155447"/>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5" name="墨迹 74"/>
              <p14:cNvContentPartPr/>
              <p14:nvPr/>
            </p14:nvContentPartPr>
            <p14:xfrm>
              <a:off x="8349544" y="1175370"/>
              <a:ext cx="148166" cy="131654"/>
            </p14:xfrm>
          </p:contentPart>
        </mc:Choice>
        <mc:Fallback xmlns="">
          <p:pic>
            <p:nvPicPr>
              <p:cNvPr id="75" name="墨迹 74"/>
            </p:nvPicPr>
            <p:blipFill>
              <a:blip r:embed="rId144"/>
            </p:blipFill>
            <p:spPr>
              <a:xfrm>
                <a:off x="8349544" y="1175370"/>
                <a:ext cx="148166" cy="131654"/>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6" name="墨迹 75"/>
              <p14:cNvContentPartPr/>
              <p14:nvPr/>
            </p14:nvContentPartPr>
            <p14:xfrm>
              <a:off x="8263466" y="1096589"/>
              <a:ext cx="331611" cy="307721"/>
            </p14:xfrm>
          </p:contentPart>
        </mc:Choice>
        <mc:Fallback xmlns="">
          <p:pic>
            <p:nvPicPr>
              <p:cNvPr id="76" name="墨迹 75"/>
            </p:nvPicPr>
            <p:blipFill>
              <a:blip r:embed="rId146"/>
            </p:blipFill>
            <p:spPr>
              <a:xfrm>
                <a:off x="8263466" y="1096589"/>
                <a:ext cx="331611" cy="307721"/>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7" name="墨迹 76"/>
              <p14:cNvContentPartPr/>
              <p14:nvPr/>
            </p14:nvContentPartPr>
            <p14:xfrm>
              <a:off x="9019822" y="1054643"/>
              <a:ext cx="158044" cy="507582"/>
            </p14:xfrm>
          </p:contentPart>
        </mc:Choice>
        <mc:Fallback xmlns="">
          <p:pic>
            <p:nvPicPr>
              <p:cNvPr id="77" name="墨迹 76"/>
            </p:nvPicPr>
            <p:blipFill>
              <a:blip r:embed="rId148"/>
            </p:blipFill>
            <p:spPr>
              <a:xfrm>
                <a:off x="9019822" y="1054643"/>
                <a:ext cx="158044" cy="507582"/>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8" name="墨迹 77"/>
              <p14:cNvContentPartPr/>
              <p14:nvPr/>
            </p14:nvContentPartPr>
            <p14:xfrm>
              <a:off x="9208911" y="1022919"/>
              <a:ext cx="81844" cy="141700"/>
            </p14:xfrm>
          </p:contentPart>
        </mc:Choice>
        <mc:Fallback xmlns="">
          <p:pic>
            <p:nvPicPr>
              <p:cNvPr id="78" name="墨迹 77"/>
            </p:nvPicPr>
            <p:blipFill>
              <a:blip r:embed="rId150"/>
            </p:blipFill>
            <p:spPr>
              <a:xfrm>
                <a:off x="9208911" y="1022919"/>
                <a:ext cx="81844" cy="141700"/>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79" name="墨迹 78"/>
              <p14:cNvContentPartPr/>
              <p14:nvPr/>
            </p14:nvContentPartPr>
            <p14:xfrm>
              <a:off x="9201150" y="1037723"/>
              <a:ext cx="177976" cy="344028"/>
            </p14:xfrm>
          </p:contentPart>
        </mc:Choice>
        <mc:Fallback xmlns="">
          <p:pic>
            <p:nvPicPr>
              <p:cNvPr id="79" name="墨迹 78"/>
            </p:nvPicPr>
            <p:blipFill>
              <a:blip r:embed="rId152"/>
            </p:blipFill>
            <p:spPr>
              <a:xfrm>
                <a:off x="9201150" y="1037723"/>
                <a:ext cx="177976" cy="344028"/>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0" name="墨迹 79"/>
              <p14:cNvContentPartPr/>
              <p14:nvPr/>
            </p14:nvContentPartPr>
            <p14:xfrm>
              <a:off x="9330266" y="1302794"/>
              <a:ext cx="84666" cy="28199"/>
            </p14:xfrm>
          </p:contentPart>
        </mc:Choice>
        <mc:Fallback xmlns="">
          <p:pic>
            <p:nvPicPr>
              <p:cNvPr id="80" name="墨迹 79"/>
            </p:nvPicPr>
            <p:blipFill>
              <a:blip r:embed="rId154"/>
            </p:blipFill>
            <p:spPr>
              <a:xfrm>
                <a:off x="9330266" y="1302794"/>
                <a:ext cx="84666" cy="28199"/>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1" name="墨迹 80"/>
              <p14:cNvContentPartPr/>
              <p14:nvPr/>
            </p14:nvContentPartPr>
            <p14:xfrm>
              <a:off x="9475787" y="994543"/>
              <a:ext cx="153635" cy="347730"/>
            </p14:xfrm>
          </p:contentPart>
        </mc:Choice>
        <mc:Fallback xmlns="">
          <p:pic>
            <p:nvPicPr>
              <p:cNvPr id="81" name="墨迹 80"/>
            </p:nvPicPr>
            <p:blipFill>
              <a:blip r:embed="rId156"/>
            </p:blipFill>
            <p:spPr>
              <a:xfrm>
                <a:off x="9475787" y="994543"/>
                <a:ext cx="153635" cy="347730"/>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2" name="墨迹 81"/>
              <p14:cNvContentPartPr/>
              <p14:nvPr/>
            </p14:nvContentPartPr>
            <p14:xfrm>
              <a:off x="9629422" y="1254327"/>
              <a:ext cx="48683" cy="113325"/>
            </p14:xfrm>
          </p:contentPart>
        </mc:Choice>
        <mc:Fallback xmlns="">
          <p:pic>
            <p:nvPicPr>
              <p:cNvPr id="82" name="墨迹 81"/>
            </p:nvPicPr>
            <p:blipFill>
              <a:blip r:embed="rId158"/>
            </p:blipFill>
            <p:spPr>
              <a:xfrm>
                <a:off x="9629422" y="1254327"/>
                <a:ext cx="48683" cy="113325"/>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3" name="墨迹 82"/>
              <p14:cNvContentPartPr/>
              <p14:nvPr/>
            </p14:nvContentPartPr>
            <p14:xfrm>
              <a:off x="9817981" y="1020804"/>
              <a:ext cx="492478" cy="324288"/>
            </p14:xfrm>
          </p:contentPart>
        </mc:Choice>
        <mc:Fallback xmlns="">
          <p:pic>
            <p:nvPicPr>
              <p:cNvPr id="83" name="墨迹 82"/>
            </p:nvPicPr>
            <p:blipFill>
              <a:blip r:embed="rId160"/>
            </p:blipFill>
            <p:spPr>
              <a:xfrm>
                <a:off x="9817981" y="1020804"/>
                <a:ext cx="492478" cy="324288"/>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4" name="墨迹 83"/>
              <p14:cNvContentPartPr/>
              <p14:nvPr/>
            </p14:nvContentPartPr>
            <p14:xfrm>
              <a:off x="10158588" y="1261200"/>
              <a:ext cx="176389" cy="66973"/>
            </p14:xfrm>
          </p:contentPart>
        </mc:Choice>
        <mc:Fallback xmlns="">
          <p:pic>
            <p:nvPicPr>
              <p:cNvPr id="84" name="墨迹 83"/>
            </p:nvPicPr>
            <p:blipFill>
              <a:blip r:embed="rId162"/>
            </p:blipFill>
            <p:spPr>
              <a:xfrm>
                <a:off x="10158588" y="1261200"/>
                <a:ext cx="176389" cy="66973"/>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5" name="墨迹 84"/>
              <p14:cNvContentPartPr/>
              <p14:nvPr/>
            </p14:nvContentPartPr>
            <p14:xfrm>
              <a:off x="10425288" y="1103286"/>
              <a:ext cx="22577" cy="112091"/>
            </p14:xfrm>
          </p:contentPart>
        </mc:Choice>
        <mc:Fallback xmlns="">
          <p:pic>
            <p:nvPicPr>
              <p:cNvPr id="85" name="墨迹 84"/>
            </p:nvPicPr>
            <p:blipFill>
              <a:blip r:embed="rId164"/>
            </p:blipFill>
            <p:spPr>
              <a:xfrm>
                <a:off x="10425288" y="1103286"/>
                <a:ext cx="22577" cy="112091"/>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6" name="墨迹 85"/>
              <p14:cNvContentPartPr/>
              <p14:nvPr/>
            </p14:nvContentPartPr>
            <p14:xfrm>
              <a:off x="10380838" y="1105401"/>
              <a:ext cx="225073" cy="163554"/>
            </p14:xfrm>
          </p:contentPart>
        </mc:Choice>
        <mc:Fallback xmlns="">
          <p:pic>
            <p:nvPicPr>
              <p:cNvPr id="86" name="墨迹 85"/>
            </p:nvPicPr>
            <p:blipFill>
              <a:blip r:embed="rId166"/>
            </p:blipFill>
            <p:spPr>
              <a:xfrm>
                <a:off x="10380838" y="1105401"/>
                <a:ext cx="225073" cy="163554"/>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7" name="墨迹 86"/>
              <p14:cNvContentPartPr/>
              <p14:nvPr/>
            </p14:nvContentPartPr>
            <p14:xfrm>
              <a:off x="10467622" y="1009700"/>
              <a:ext cx="36689" cy="563804"/>
            </p14:xfrm>
          </p:contentPart>
        </mc:Choice>
        <mc:Fallback xmlns="">
          <p:pic>
            <p:nvPicPr>
              <p:cNvPr id="87" name="墨迹 86"/>
            </p:nvPicPr>
            <p:blipFill>
              <a:blip r:embed="rId168"/>
            </p:blipFill>
            <p:spPr>
              <a:xfrm>
                <a:off x="10467622" y="1009700"/>
                <a:ext cx="36689" cy="563804"/>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8" name="墨迹 87"/>
              <p14:cNvContentPartPr/>
              <p14:nvPr/>
            </p14:nvContentPartPr>
            <p14:xfrm>
              <a:off x="10775244" y="1015164"/>
              <a:ext cx="71437" cy="109976"/>
            </p14:xfrm>
          </p:contentPart>
        </mc:Choice>
        <mc:Fallback xmlns="">
          <p:pic>
            <p:nvPicPr>
              <p:cNvPr id="88" name="墨迹 87"/>
            </p:nvPicPr>
            <p:blipFill>
              <a:blip r:embed="rId170"/>
            </p:blipFill>
            <p:spPr>
              <a:xfrm>
                <a:off x="10775244" y="1015164"/>
                <a:ext cx="71437" cy="109976"/>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89" name="墨迹 88"/>
              <p14:cNvContentPartPr/>
              <p14:nvPr/>
            </p14:nvContentPartPr>
            <p14:xfrm>
              <a:off x="10715625" y="1139240"/>
              <a:ext cx="169686" cy="39478"/>
            </p14:xfrm>
          </p:contentPart>
        </mc:Choice>
        <mc:Fallback xmlns="">
          <p:pic>
            <p:nvPicPr>
              <p:cNvPr id="89" name="墨迹 88"/>
            </p:nvPicPr>
            <p:blipFill>
              <a:blip r:embed="rId172"/>
            </p:blipFill>
            <p:spPr>
              <a:xfrm>
                <a:off x="10715625" y="1139240"/>
                <a:ext cx="169686" cy="39478"/>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0" name="墨迹 89"/>
              <p14:cNvContentPartPr/>
              <p14:nvPr/>
            </p14:nvContentPartPr>
            <p14:xfrm>
              <a:off x="10957806" y="904483"/>
              <a:ext cx="266171" cy="283576"/>
            </p14:xfrm>
          </p:contentPart>
        </mc:Choice>
        <mc:Fallback xmlns="">
          <p:pic>
            <p:nvPicPr>
              <p:cNvPr id="90" name="墨迹 89"/>
            </p:nvPicPr>
            <p:blipFill>
              <a:blip r:embed="rId174"/>
            </p:blipFill>
            <p:spPr>
              <a:xfrm>
                <a:off x="10957806" y="904483"/>
                <a:ext cx="266171" cy="283576"/>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1" name="墨迹 90"/>
              <p14:cNvContentPartPr/>
              <p14:nvPr/>
            </p14:nvContentPartPr>
            <p14:xfrm>
              <a:off x="11265076" y="879809"/>
              <a:ext cx="68968" cy="155799"/>
            </p14:xfrm>
          </p:contentPart>
        </mc:Choice>
        <mc:Fallback xmlns="">
          <p:pic>
            <p:nvPicPr>
              <p:cNvPr id="91" name="墨迹 90"/>
            </p:nvPicPr>
            <p:blipFill>
              <a:blip r:embed="rId176"/>
            </p:blipFill>
            <p:spPr>
              <a:xfrm>
                <a:off x="11265076" y="879809"/>
                <a:ext cx="68968" cy="155799"/>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2" name="墨迹 91"/>
              <p14:cNvContentPartPr/>
              <p14:nvPr/>
            </p14:nvContentPartPr>
            <p14:xfrm>
              <a:off x="11339688" y="902368"/>
              <a:ext cx="129823" cy="16919"/>
            </p14:xfrm>
          </p:contentPart>
        </mc:Choice>
        <mc:Fallback xmlns="">
          <p:pic>
            <p:nvPicPr>
              <p:cNvPr id="92" name="墨迹 91"/>
            </p:nvPicPr>
            <p:blipFill>
              <a:blip r:embed="rId178"/>
            </p:blipFill>
            <p:spPr>
              <a:xfrm>
                <a:off x="11339688" y="902368"/>
                <a:ext cx="129823" cy="16919"/>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3" name="墨迹 92"/>
              <p14:cNvContentPartPr/>
              <p14:nvPr/>
            </p14:nvContentPartPr>
            <p14:xfrm>
              <a:off x="11359444" y="800851"/>
              <a:ext cx="70556" cy="245332"/>
            </p14:xfrm>
          </p:contentPart>
        </mc:Choice>
        <mc:Fallback xmlns="">
          <p:pic>
            <p:nvPicPr>
              <p:cNvPr id="93" name="墨迹 92"/>
            </p:nvPicPr>
            <p:blipFill>
              <a:blip r:embed="rId180"/>
            </p:blipFill>
            <p:spPr>
              <a:xfrm>
                <a:off x="11359444" y="800851"/>
                <a:ext cx="70556" cy="245332"/>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4" name="墨迹 93"/>
              <p14:cNvContentPartPr/>
              <p14:nvPr/>
            </p14:nvContentPartPr>
            <p14:xfrm>
              <a:off x="8308622" y="1721549"/>
              <a:ext cx="112888" cy="120551"/>
            </p14:xfrm>
          </p:contentPart>
        </mc:Choice>
        <mc:Fallback xmlns="">
          <p:pic>
            <p:nvPicPr>
              <p:cNvPr id="94" name="墨迹 93"/>
            </p:nvPicPr>
            <p:blipFill>
              <a:blip r:embed="rId182"/>
            </p:blipFill>
            <p:spPr>
              <a:xfrm>
                <a:off x="8308622" y="1721549"/>
                <a:ext cx="112888" cy="120551"/>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5" name="墨迹 94"/>
              <p14:cNvContentPartPr/>
              <p14:nvPr/>
            </p14:nvContentPartPr>
            <p14:xfrm>
              <a:off x="8305800" y="1799097"/>
              <a:ext cx="108126" cy="107156"/>
            </p14:xfrm>
          </p:contentPart>
        </mc:Choice>
        <mc:Fallback xmlns="">
          <p:pic>
            <p:nvPicPr>
              <p:cNvPr id="95" name="墨迹 94"/>
            </p:nvPicPr>
            <p:blipFill>
              <a:blip r:embed="rId184"/>
            </p:blipFill>
            <p:spPr>
              <a:xfrm>
                <a:off x="8305800" y="1799097"/>
                <a:ext cx="108126" cy="107156"/>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6" name="墨迹 95"/>
              <p14:cNvContentPartPr/>
              <p14:nvPr/>
            </p14:nvContentPartPr>
            <p14:xfrm>
              <a:off x="8198555" y="1646822"/>
              <a:ext cx="330200" cy="306664"/>
            </p14:xfrm>
          </p:contentPart>
        </mc:Choice>
        <mc:Fallback xmlns="">
          <p:pic>
            <p:nvPicPr>
              <p:cNvPr id="96" name="墨迹 95"/>
            </p:nvPicPr>
            <p:blipFill>
              <a:blip r:embed="rId186"/>
            </p:blipFill>
            <p:spPr>
              <a:xfrm>
                <a:off x="8198555" y="1646822"/>
                <a:ext cx="330200" cy="306664"/>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7" name="墨迹 96"/>
              <p14:cNvContentPartPr/>
              <p14:nvPr/>
            </p14:nvContentPartPr>
            <p14:xfrm>
              <a:off x="8906933" y="1657396"/>
              <a:ext cx="403578" cy="344733"/>
            </p14:xfrm>
          </p:contentPart>
        </mc:Choice>
        <mc:Fallback xmlns="">
          <p:pic>
            <p:nvPicPr>
              <p:cNvPr id="97" name="墨迹 96"/>
            </p:nvPicPr>
            <p:blipFill>
              <a:blip r:embed="rId188"/>
            </p:blipFill>
            <p:spPr>
              <a:xfrm>
                <a:off x="8906933" y="1657396"/>
                <a:ext cx="403578" cy="344733"/>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8" name="墨迹 97"/>
              <p14:cNvContentPartPr/>
              <p14:nvPr/>
            </p14:nvContentPartPr>
            <p14:xfrm>
              <a:off x="9349493" y="1694584"/>
              <a:ext cx="48507" cy="272297"/>
            </p14:xfrm>
          </p:contentPart>
        </mc:Choice>
        <mc:Fallback xmlns="">
          <p:pic>
            <p:nvPicPr>
              <p:cNvPr id="98" name="墨迹 97"/>
            </p:nvPicPr>
            <p:blipFill>
              <a:blip r:embed="rId190"/>
            </p:blipFill>
            <p:spPr>
              <a:xfrm>
                <a:off x="9349493" y="1694584"/>
                <a:ext cx="48507" cy="272297"/>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99" name="墨迹 98"/>
              <p14:cNvContentPartPr/>
              <p14:nvPr/>
            </p14:nvContentPartPr>
            <p14:xfrm>
              <a:off x="9392355" y="1710798"/>
              <a:ext cx="195263" cy="157562"/>
            </p14:xfrm>
          </p:contentPart>
        </mc:Choice>
        <mc:Fallback xmlns="">
          <p:pic>
            <p:nvPicPr>
              <p:cNvPr id="99" name="墨迹 98"/>
            </p:nvPicPr>
            <p:blipFill>
              <a:blip r:embed="rId192"/>
            </p:blipFill>
            <p:spPr>
              <a:xfrm>
                <a:off x="9392355" y="1710798"/>
                <a:ext cx="195263" cy="157562"/>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00" name="墨迹 99"/>
              <p14:cNvContentPartPr/>
              <p14:nvPr/>
            </p14:nvContentPartPr>
            <p14:xfrm>
              <a:off x="9437511" y="1662155"/>
              <a:ext cx="129822" cy="269477"/>
            </p14:xfrm>
          </p:contentPart>
        </mc:Choice>
        <mc:Fallback xmlns="">
          <p:pic>
            <p:nvPicPr>
              <p:cNvPr id="100" name="墨迹 99"/>
            </p:nvPicPr>
            <p:blipFill>
              <a:blip r:embed="rId194"/>
            </p:blipFill>
            <p:spPr>
              <a:xfrm>
                <a:off x="9437511" y="1662155"/>
                <a:ext cx="129822" cy="269477"/>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1" name="墨迹 100"/>
              <p14:cNvContentPartPr/>
              <p14:nvPr/>
            </p14:nvContentPartPr>
            <p14:xfrm>
              <a:off x="9544755" y="1889333"/>
              <a:ext cx="104422" cy="95877"/>
            </p14:xfrm>
          </p:contentPart>
        </mc:Choice>
        <mc:Fallback xmlns="">
          <p:pic>
            <p:nvPicPr>
              <p:cNvPr id="101" name="墨迹 100"/>
            </p:nvPicPr>
            <p:blipFill>
              <a:blip r:embed="rId196"/>
            </p:blipFill>
            <p:spPr>
              <a:xfrm>
                <a:off x="9544755" y="1889333"/>
                <a:ext cx="104422" cy="95877"/>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2" name="墨迹 101"/>
              <p14:cNvContentPartPr/>
              <p14:nvPr/>
            </p14:nvContentPartPr>
            <p14:xfrm>
              <a:off x="9702800" y="1590424"/>
              <a:ext cx="448027" cy="527321"/>
            </p14:xfrm>
          </p:contentPart>
        </mc:Choice>
        <mc:Fallback xmlns="">
          <p:pic>
            <p:nvPicPr>
              <p:cNvPr id="102" name="墨迹 101"/>
            </p:nvPicPr>
            <p:blipFill>
              <a:blip r:embed="rId198"/>
            </p:blipFill>
            <p:spPr>
              <a:xfrm>
                <a:off x="9702800" y="1590424"/>
                <a:ext cx="448027" cy="527321"/>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3" name="墨迹 102"/>
              <p14:cNvContentPartPr/>
              <p14:nvPr/>
            </p14:nvContentPartPr>
            <p14:xfrm>
              <a:off x="10049756" y="1680837"/>
              <a:ext cx="249944" cy="318473"/>
            </p14:xfrm>
          </p:contentPart>
        </mc:Choice>
        <mc:Fallback xmlns="">
          <p:pic>
            <p:nvPicPr>
              <p:cNvPr id="103" name="墨迹 102"/>
            </p:nvPicPr>
            <p:blipFill>
              <a:blip r:embed="rId200"/>
            </p:blipFill>
            <p:spPr>
              <a:xfrm>
                <a:off x="10049756" y="1680837"/>
                <a:ext cx="249944" cy="318473"/>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4" name="墨迹 103"/>
              <p14:cNvContentPartPr/>
              <p14:nvPr/>
            </p14:nvContentPartPr>
            <p14:xfrm>
              <a:off x="10288058" y="1704630"/>
              <a:ext cx="236009" cy="222243"/>
            </p14:xfrm>
          </p:contentPart>
        </mc:Choice>
        <mc:Fallback xmlns="">
          <p:pic>
            <p:nvPicPr>
              <p:cNvPr id="104" name="墨迹 103"/>
            </p:nvPicPr>
            <p:blipFill>
              <a:blip r:embed="rId202"/>
            </p:blipFill>
            <p:spPr>
              <a:xfrm>
                <a:off x="10288058" y="1704630"/>
                <a:ext cx="236009" cy="222243"/>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5" name="墨迹 104"/>
              <p14:cNvContentPartPr/>
              <p14:nvPr/>
            </p14:nvContentPartPr>
            <p14:xfrm>
              <a:off x="10529181" y="1528386"/>
              <a:ext cx="217840" cy="387208"/>
            </p14:xfrm>
          </p:contentPart>
        </mc:Choice>
        <mc:Fallback xmlns="">
          <p:pic>
            <p:nvPicPr>
              <p:cNvPr id="105" name="墨迹 104"/>
            </p:nvPicPr>
            <p:blipFill>
              <a:blip r:embed="rId204"/>
            </p:blipFill>
            <p:spPr>
              <a:xfrm>
                <a:off x="10529181" y="1528386"/>
                <a:ext cx="217840" cy="387208"/>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6" name="墨迹 105"/>
              <p14:cNvContentPartPr/>
              <p14:nvPr/>
            </p14:nvContentPartPr>
            <p14:xfrm>
              <a:off x="10775244" y="1455069"/>
              <a:ext cx="338667" cy="397606"/>
            </p14:xfrm>
          </p:contentPart>
        </mc:Choice>
        <mc:Fallback xmlns="">
          <p:pic>
            <p:nvPicPr>
              <p:cNvPr id="106" name="墨迹 105"/>
            </p:nvPicPr>
            <p:blipFill>
              <a:blip r:embed="rId206"/>
            </p:blipFill>
            <p:spPr>
              <a:xfrm>
                <a:off x="10775244" y="1455069"/>
                <a:ext cx="338667" cy="397606"/>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7" name="墨迹 106"/>
              <p14:cNvContentPartPr/>
              <p14:nvPr/>
            </p14:nvContentPartPr>
            <p14:xfrm>
              <a:off x="10795000" y="1748338"/>
              <a:ext cx="81844" cy="107157"/>
            </p14:xfrm>
          </p:contentPart>
        </mc:Choice>
        <mc:Fallback xmlns="">
          <p:pic>
            <p:nvPicPr>
              <p:cNvPr id="107" name="墨迹 106"/>
            </p:nvPicPr>
            <p:blipFill>
              <a:blip r:embed="rId208"/>
            </p:blipFill>
            <p:spPr>
              <a:xfrm>
                <a:off x="10795000" y="1748338"/>
                <a:ext cx="81844" cy="107157"/>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8" name="墨迹 107"/>
              <p14:cNvContentPartPr/>
              <p14:nvPr/>
            </p14:nvContentPartPr>
            <p14:xfrm>
              <a:off x="10905067" y="1748338"/>
              <a:ext cx="116239" cy="50759"/>
            </p14:xfrm>
          </p:contentPart>
        </mc:Choice>
        <mc:Fallback xmlns="">
          <p:pic>
            <p:nvPicPr>
              <p:cNvPr id="108" name="墨迹 107"/>
            </p:nvPicPr>
            <p:blipFill>
              <a:blip r:embed="rId210"/>
            </p:blipFill>
            <p:spPr>
              <a:xfrm>
                <a:off x="10905067" y="1748338"/>
                <a:ext cx="116239" cy="50759"/>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09" name="墨迹 108"/>
              <p14:cNvContentPartPr/>
              <p14:nvPr/>
            </p14:nvContentPartPr>
            <p14:xfrm>
              <a:off x="10809111" y="1821656"/>
              <a:ext cx="189618" cy="146635"/>
            </p14:xfrm>
          </p:contentPart>
        </mc:Choice>
        <mc:Fallback xmlns="">
          <p:pic>
            <p:nvPicPr>
              <p:cNvPr id="109" name="墨迹 108"/>
            </p:nvPicPr>
            <p:blipFill>
              <a:blip r:embed="rId212"/>
            </p:blipFill>
            <p:spPr>
              <a:xfrm>
                <a:off x="10809111" y="1821656"/>
                <a:ext cx="189618" cy="146635"/>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10" name="墨迹 109"/>
              <p14:cNvContentPartPr/>
              <p14:nvPr/>
            </p14:nvContentPartPr>
            <p14:xfrm>
              <a:off x="11215511" y="1620033"/>
              <a:ext cx="141111" cy="404656"/>
            </p14:xfrm>
          </p:contentPart>
        </mc:Choice>
        <mc:Fallback xmlns="">
          <p:pic>
            <p:nvPicPr>
              <p:cNvPr id="110" name="墨迹 109"/>
            </p:nvPicPr>
            <p:blipFill>
              <a:blip r:embed="rId214"/>
            </p:blipFill>
            <p:spPr>
              <a:xfrm>
                <a:off x="11215511" y="1620033"/>
                <a:ext cx="141111" cy="404656"/>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1" name="墨迹 110"/>
              <p14:cNvContentPartPr/>
              <p14:nvPr/>
            </p14:nvContentPartPr>
            <p14:xfrm>
              <a:off x="11371968" y="1528386"/>
              <a:ext cx="520876" cy="370288"/>
            </p14:xfrm>
          </p:contentPart>
        </mc:Choice>
        <mc:Fallback xmlns="">
          <p:pic>
            <p:nvPicPr>
              <p:cNvPr id="111" name="墨迹 110"/>
            </p:nvPicPr>
            <p:blipFill>
              <a:blip r:embed="rId216"/>
            </p:blipFill>
            <p:spPr>
              <a:xfrm>
                <a:off x="11371968" y="1528386"/>
                <a:ext cx="520876" cy="370288"/>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2" name="墨迹 111"/>
              <p14:cNvContentPartPr/>
              <p14:nvPr/>
            </p14:nvContentPartPr>
            <p14:xfrm>
              <a:off x="9455855" y="2222082"/>
              <a:ext cx="244122" cy="325698"/>
            </p14:xfrm>
          </p:contentPart>
        </mc:Choice>
        <mc:Fallback xmlns="">
          <p:pic>
            <p:nvPicPr>
              <p:cNvPr id="112" name="墨迹 111"/>
            </p:nvPicPr>
            <p:blipFill>
              <a:blip r:embed="rId218"/>
            </p:blipFill>
            <p:spPr>
              <a:xfrm>
                <a:off x="9455855" y="2222082"/>
                <a:ext cx="244122" cy="325698"/>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3" name="墨迹 112"/>
              <p14:cNvContentPartPr/>
              <p14:nvPr/>
            </p14:nvContentPartPr>
            <p14:xfrm>
              <a:off x="9712677" y="2165684"/>
              <a:ext cx="119945" cy="146635"/>
            </p14:xfrm>
          </p:contentPart>
        </mc:Choice>
        <mc:Fallback xmlns="">
          <p:pic>
            <p:nvPicPr>
              <p:cNvPr id="113" name="墨迹 112"/>
            </p:nvPicPr>
            <p:blipFill>
              <a:blip r:embed="rId220"/>
            </p:blipFill>
            <p:spPr>
              <a:xfrm>
                <a:off x="9712677" y="2165684"/>
                <a:ext cx="119945" cy="146635"/>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4" name="墨迹 113"/>
              <p14:cNvContentPartPr/>
              <p14:nvPr/>
            </p14:nvContentPartPr>
            <p14:xfrm>
              <a:off x="9821333" y="2188243"/>
              <a:ext cx="135467" cy="28199"/>
            </p14:xfrm>
          </p:contentPart>
        </mc:Choice>
        <mc:Fallback xmlns="">
          <p:pic>
            <p:nvPicPr>
              <p:cNvPr id="114" name="墨迹 113"/>
            </p:nvPicPr>
            <p:blipFill>
              <a:blip r:embed="rId222"/>
            </p:blipFill>
            <p:spPr>
              <a:xfrm>
                <a:off x="9821333" y="2188243"/>
                <a:ext cx="135467" cy="28199"/>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5" name="墨迹 114"/>
              <p14:cNvContentPartPr/>
              <p14:nvPr/>
            </p14:nvContentPartPr>
            <p14:xfrm>
              <a:off x="9886244" y="2111577"/>
              <a:ext cx="42333" cy="189462"/>
            </p14:xfrm>
          </p:contentPart>
        </mc:Choice>
        <mc:Fallback xmlns="">
          <p:pic>
            <p:nvPicPr>
              <p:cNvPr id="115" name="墨迹 114"/>
            </p:nvPicPr>
            <p:blipFill>
              <a:blip r:embed="rId224"/>
            </p:blipFill>
            <p:spPr>
              <a:xfrm>
                <a:off x="9886244" y="2111577"/>
                <a:ext cx="42333" cy="189462"/>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6" name="墨迹 115"/>
              <p14:cNvContentPartPr/>
              <p14:nvPr/>
            </p14:nvContentPartPr>
            <p14:xfrm>
              <a:off x="10017301" y="2086727"/>
              <a:ext cx="152047" cy="254496"/>
            </p14:xfrm>
          </p:contentPart>
        </mc:Choice>
        <mc:Fallback xmlns="">
          <p:pic>
            <p:nvPicPr>
              <p:cNvPr id="116" name="墨迹 115"/>
            </p:nvPicPr>
            <p:blipFill>
              <a:blip r:embed="rId226"/>
            </p:blipFill>
            <p:spPr>
              <a:xfrm>
                <a:off x="10017301" y="2086727"/>
                <a:ext cx="152047" cy="254496"/>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7" name="墨迹 116"/>
              <p14:cNvContentPartPr/>
              <p14:nvPr/>
            </p14:nvContentPartPr>
            <p14:xfrm>
              <a:off x="10069688" y="2286939"/>
              <a:ext cx="33867" cy="149455"/>
            </p14:xfrm>
          </p:contentPart>
        </mc:Choice>
        <mc:Fallback xmlns="">
          <p:pic>
            <p:nvPicPr>
              <p:cNvPr id="117" name="墨迹 116"/>
            </p:nvPicPr>
            <p:blipFill>
              <a:blip r:embed="rId228"/>
            </p:blipFill>
            <p:spPr>
              <a:xfrm>
                <a:off x="10069688" y="2286939"/>
                <a:ext cx="33867" cy="149455"/>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8" name="墨迹 117"/>
              <p14:cNvContentPartPr/>
              <p14:nvPr/>
            </p14:nvContentPartPr>
            <p14:xfrm>
              <a:off x="10131777" y="2303154"/>
              <a:ext cx="53623" cy="65563"/>
            </p14:xfrm>
          </p:contentPart>
        </mc:Choice>
        <mc:Fallback xmlns="">
          <p:pic>
            <p:nvPicPr>
              <p:cNvPr id="118" name="墨迹 117"/>
            </p:nvPicPr>
            <p:blipFill>
              <a:blip r:embed="rId230"/>
            </p:blipFill>
            <p:spPr>
              <a:xfrm>
                <a:off x="10131777" y="2303154"/>
                <a:ext cx="53623" cy="65563"/>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19" name="墨迹 118"/>
              <p14:cNvContentPartPr/>
              <p14:nvPr/>
            </p14:nvContentPartPr>
            <p14:xfrm>
              <a:off x="10131777" y="2259445"/>
              <a:ext cx="107245" cy="78253"/>
            </p14:xfrm>
          </p:contentPart>
        </mc:Choice>
        <mc:Fallback xmlns="">
          <p:pic>
            <p:nvPicPr>
              <p:cNvPr id="119" name="墨迹 118"/>
            </p:nvPicPr>
            <p:blipFill>
              <a:blip r:embed="rId232"/>
            </p:blipFill>
            <p:spPr>
              <a:xfrm>
                <a:off x="10131777" y="2259445"/>
                <a:ext cx="107245" cy="78253"/>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20" name="墨迹 119"/>
              <p14:cNvContentPartPr/>
              <p14:nvPr/>
            </p14:nvContentPartPr>
            <p14:xfrm>
              <a:off x="10227733" y="2188243"/>
              <a:ext cx="121356" cy="105041"/>
            </p14:xfrm>
          </p:contentPart>
        </mc:Choice>
        <mc:Fallback xmlns="">
          <p:pic>
            <p:nvPicPr>
              <p:cNvPr id="120" name="墨迹 119"/>
            </p:nvPicPr>
            <p:blipFill>
              <a:blip r:embed="rId234"/>
            </p:blipFill>
            <p:spPr>
              <a:xfrm>
                <a:off x="10227733" y="2188243"/>
                <a:ext cx="121356" cy="105041"/>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1" name="墨迹 120"/>
              <p14:cNvContentPartPr/>
              <p14:nvPr/>
            </p14:nvContentPartPr>
            <p14:xfrm>
              <a:off x="10210800" y="2133255"/>
              <a:ext cx="50800" cy="232642"/>
            </p14:xfrm>
          </p:contentPart>
        </mc:Choice>
        <mc:Fallback xmlns="">
          <p:pic>
            <p:nvPicPr>
              <p:cNvPr id="121" name="墨迹 120"/>
            </p:nvPicPr>
            <p:blipFill>
              <a:blip r:embed="rId236"/>
            </p:blipFill>
            <p:spPr>
              <a:xfrm>
                <a:off x="10210800" y="2133255"/>
                <a:ext cx="50800" cy="232642"/>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2" name="墨迹 121"/>
              <p14:cNvContentPartPr/>
              <p14:nvPr/>
            </p14:nvContentPartPr>
            <p14:xfrm>
              <a:off x="10117666" y="2278480"/>
              <a:ext cx="90840" cy="200213"/>
            </p14:xfrm>
          </p:contentPart>
        </mc:Choice>
        <mc:Fallback xmlns="">
          <p:pic>
            <p:nvPicPr>
              <p:cNvPr id="122" name="墨迹 121"/>
            </p:nvPicPr>
            <p:blipFill>
              <a:blip r:embed="rId238"/>
            </p:blipFill>
            <p:spPr>
              <a:xfrm>
                <a:off x="10117666" y="2278480"/>
                <a:ext cx="90840" cy="200213"/>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3" name="墨迹 122"/>
              <p14:cNvContentPartPr/>
              <p14:nvPr/>
            </p14:nvContentPartPr>
            <p14:xfrm>
              <a:off x="10148711" y="2323598"/>
              <a:ext cx="211666" cy="111386"/>
            </p14:xfrm>
          </p:contentPart>
        </mc:Choice>
        <mc:Fallback xmlns="">
          <p:pic>
            <p:nvPicPr>
              <p:cNvPr id="123" name="墨迹 122"/>
            </p:nvPicPr>
            <p:blipFill>
              <a:blip r:embed="rId240"/>
            </p:blipFill>
            <p:spPr>
              <a:xfrm>
                <a:off x="10148711" y="2323598"/>
                <a:ext cx="211666" cy="111386"/>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4" name="墨迹 123"/>
              <p14:cNvContentPartPr/>
              <p14:nvPr/>
            </p14:nvContentPartPr>
            <p14:xfrm>
              <a:off x="10346443" y="2084964"/>
              <a:ext cx="240242" cy="311952"/>
            </p14:xfrm>
          </p:contentPart>
        </mc:Choice>
        <mc:Fallback xmlns="">
          <p:pic>
            <p:nvPicPr>
              <p:cNvPr id="124" name="墨迹 123"/>
            </p:nvPicPr>
            <p:blipFill>
              <a:blip r:embed="rId242"/>
            </p:blipFill>
            <p:spPr>
              <a:xfrm>
                <a:off x="10346443" y="2084964"/>
                <a:ext cx="240242" cy="311952"/>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5" name="墨迹 124"/>
              <p14:cNvContentPartPr/>
              <p14:nvPr/>
            </p14:nvContentPartPr>
            <p14:xfrm>
              <a:off x="10364611" y="2275307"/>
              <a:ext cx="155223" cy="189286"/>
            </p14:xfrm>
          </p:contentPart>
        </mc:Choice>
        <mc:Fallback xmlns="">
          <p:pic>
            <p:nvPicPr>
              <p:cNvPr id="125" name="墨迹 124"/>
            </p:nvPicPr>
            <p:blipFill>
              <a:blip r:embed="rId244"/>
            </p:blipFill>
            <p:spPr>
              <a:xfrm>
                <a:off x="10364611" y="2275307"/>
                <a:ext cx="155223" cy="189286"/>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6" name="墨迹 125"/>
              <p14:cNvContentPartPr/>
              <p14:nvPr/>
            </p14:nvContentPartPr>
            <p14:xfrm>
              <a:off x="10408355" y="2381406"/>
              <a:ext cx="56445" cy="537191"/>
            </p14:xfrm>
          </p:contentPart>
        </mc:Choice>
        <mc:Fallback xmlns="">
          <p:pic>
            <p:nvPicPr>
              <p:cNvPr id="126" name="墨迹 125"/>
            </p:nvPicPr>
            <p:blipFill>
              <a:blip r:embed="rId246"/>
            </p:blipFill>
            <p:spPr>
              <a:xfrm>
                <a:off x="10408355" y="2381406"/>
                <a:ext cx="56445" cy="537191"/>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7" name="墨迹 126"/>
              <p14:cNvContentPartPr/>
              <p14:nvPr/>
            </p14:nvContentPartPr>
            <p14:xfrm>
              <a:off x="10604147" y="2193883"/>
              <a:ext cx="244475" cy="296794"/>
            </p14:xfrm>
          </p:contentPart>
        </mc:Choice>
        <mc:Fallback xmlns="">
          <p:pic>
            <p:nvPicPr>
              <p:cNvPr id="127" name="墨迹 126"/>
            </p:nvPicPr>
            <p:blipFill>
              <a:blip r:embed="rId248"/>
            </p:blipFill>
            <p:spPr>
              <a:xfrm>
                <a:off x="10604147" y="2193883"/>
                <a:ext cx="244475" cy="296794"/>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8" name="墨迹 127"/>
              <p14:cNvContentPartPr/>
              <p14:nvPr/>
            </p14:nvContentPartPr>
            <p14:xfrm>
              <a:off x="11077222" y="2405375"/>
              <a:ext cx="104996" cy="59959"/>
            </p14:xfrm>
          </p:contentPart>
        </mc:Choice>
        <mc:Fallback xmlns="">
          <p:pic>
            <p:nvPicPr>
              <p:cNvPr id="128" name="墨迹 127"/>
            </p:nvPicPr>
            <p:blipFill>
              <a:blip r:embed="rId250"/>
            </p:blipFill>
            <p:spPr>
              <a:xfrm>
                <a:off x="11077222" y="2405375"/>
                <a:ext cx="104996" cy="59959"/>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29" name="墨迹 128"/>
              <p14:cNvContentPartPr/>
              <p14:nvPr/>
            </p14:nvContentPartPr>
            <p14:xfrm>
              <a:off x="7792155" y="2286235"/>
              <a:ext cx="193322" cy="313714"/>
            </p14:xfrm>
          </p:contentPart>
        </mc:Choice>
        <mc:Fallback xmlns="">
          <p:pic>
            <p:nvPicPr>
              <p:cNvPr id="129" name="墨迹 128"/>
            </p:nvPicPr>
            <p:blipFill>
              <a:blip r:embed="rId252"/>
            </p:blipFill>
            <p:spPr>
              <a:xfrm>
                <a:off x="7792155" y="2286235"/>
                <a:ext cx="193322" cy="313714"/>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30" name="墨迹 129"/>
              <p14:cNvContentPartPr/>
              <p14:nvPr/>
            </p14:nvContentPartPr>
            <p14:xfrm>
              <a:off x="5909733" y="5758238"/>
              <a:ext cx="479778" cy="400073"/>
            </p14:xfrm>
          </p:contentPart>
        </mc:Choice>
        <mc:Fallback xmlns="">
          <p:pic>
            <p:nvPicPr>
              <p:cNvPr id="130" name="墨迹 129"/>
            </p:nvPicPr>
            <p:blipFill>
              <a:blip r:embed="rId254"/>
            </p:blipFill>
            <p:spPr>
              <a:xfrm>
                <a:off x="5909733" y="5758238"/>
                <a:ext cx="479778" cy="400073"/>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1" name="墨迹 130"/>
              <p14:cNvContentPartPr/>
              <p14:nvPr/>
            </p14:nvContentPartPr>
            <p14:xfrm>
              <a:off x="6350000" y="5933072"/>
              <a:ext cx="118533" cy="428625"/>
            </p14:xfrm>
          </p:contentPart>
        </mc:Choice>
        <mc:Fallback xmlns="">
          <p:pic>
            <p:nvPicPr>
              <p:cNvPr id="131" name="墨迹 130"/>
            </p:nvPicPr>
            <p:blipFill>
              <a:blip r:embed="rId256"/>
            </p:blipFill>
            <p:spPr>
              <a:xfrm>
                <a:off x="6350000" y="5933072"/>
                <a:ext cx="118533" cy="428625"/>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2" name="墨迹 131"/>
              <p14:cNvContentPartPr/>
              <p14:nvPr/>
            </p14:nvContentPartPr>
            <p14:xfrm>
              <a:off x="6600648" y="5927432"/>
              <a:ext cx="186796" cy="28199"/>
            </p14:xfrm>
          </p:contentPart>
        </mc:Choice>
        <mc:Fallback xmlns="">
          <p:pic>
            <p:nvPicPr>
              <p:cNvPr id="132" name="墨迹 131"/>
            </p:nvPicPr>
            <p:blipFill>
              <a:blip r:embed="rId258"/>
            </p:blipFill>
            <p:spPr>
              <a:xfrm>
                <a:off x="6600648" y="5927432"/>
                <a:ext cx="186796" cy="28199"/>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3" name="墨迹 132"/>
              <p14:cNvContentPartPr/>
              <p14:nvPr/>
            </p14:nvContentPartPr>
            <p14:xfrm>
              <a:off x="6683022" y="5817456"/>
              <a:ext cx="56444" cy="301729"/>
            </p14:xfrm>
          </p:contentPart>
        </mc:Choice>
        <mc:Fallback xmlns="">
          <p:pic>
            <p:nvPicPr>
              <p:cNvPr id="133" name="墨迹 132"/>
            </p:nvPicPr>
            <p:blipFill>
              <a:blip r:embed="rId260"/>
            </p:blipFill>
            <p:spPr>
              <a:xfrm>
                <a:off x="6683022" y="5817456"/>
                <a:ext cx="56444" cy="301729"/>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4" name="墨迹 133"/>
              <p14:cNvContentPartPr/>
              <p14:nvPr/>
            </p14:nvContentPartPr>
            <p14:xfrm>
              <a:off x="6970888" y="5828207"/>
              <a:ext cx="110067" cy="174658"/>
            </p14:xfrm>
          </p:contentPart>
        </mc:Choice>
        <mc:Fallback xmlns="">
          <p:pic>
            <p:nvPicPr>
              <p:cNvPr id="134" name="墨迹 133"/>
            </p:nvPicPr>
            <p:blipFill>
              <a:blip r:embed="rId262"/>
            </p:blipFill>
            <p:spPr>
              <a:xfrm>
                <a:off x="6970888" y="5828207"/>
                <a:ext cx="110067" cy="174658"/>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5" name="墨迹 134"/>
              <p14:cNvContentPartPr/>
              <p14:nvPr/>
            </p14:nvContentPartPr>
            <p14:xfrm>
              <a:off x="7052733" y="5747487"/>
              <a:ext cx="372534" cy="360419"/>
            </p14:xfrm>
          </p:contentPart>
        </mc:Choice>
        <mc:Fallback xmlns="">
          <p:pic>
            <p:nvPicPr>
              <p:cNvPr id="135" name="墨迹 134"/>
            </p:nvPicPr>
            <p:blipFill>
              <a:blip r:embed="rId264"/>
            </p:blipFill>
            <p:spPr>
              <a:xfrm>
                <a:off x="7052733" y="5747487"/>
                <a:ext cx="372534" cy="360419"/>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6" name="墨迹 135"/>
              <p14:cNvContentPartPr/>
              <p14:nvPr/>
            </p14:nvContentPartPr>
            <p14:xfrm>
              <a:off x="7580488" y="5861164"/>
              <a:ext cx="254000" cy="43709"/>
            </p14:xfrm>
          </p:contentPart>
        </mc:Choice>
        <mc:Fallback xmlns="">
          <p:pic>
            <p:nvPicPr>
              <p:cNvPr id="136" name="墨迹 135"/>
            </p:nvPicPr>
            <p:blipFill>
              <a:blip r:embed="rId266"/>
            </p:blipFill>
            <p:spPr>
              <a:xfrm>
                <a:off x="7580488" y="5861164"/>
                <a:ext cx="254000" cy="43709"/>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7" name="墨迹 136"/>
              <p14:cNvContentPartPr/>
              <p14:nvPr/>
            </p14:nvContentPartPr>
            <p14:xfrm>
              <a:off x="7591777" y="5957570"/>
              <a:ext cx="245534" cy="31900"/>
            </p14:xfrm>
          </p:contentPart>
        </mc:Choice>
        <mc:Fallback xmlns="">
          <p:pic>
            <p:nvPicPr>
              <p:cNvPr id="137" name="墨迹 136"/>
            </p:nvPicPr>
            <p:blipFill>
              <a:blip r:embed="rId268"/>
            </p:blipFill>
            <p:spPr>
              <a:xfrm>
                <a:off x="7591777" y="5957570"/>
                <a:ext cx="245534" cy="31900"/>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8" name="墨迹 137"/>
              <p14:cNvContentPartPr/>
              <p14:nvPr/>
            </p14:nvContentPartPr>
            <p14:xfrm>
              <a:off x="8212666" y="5701840"/>
              <a:ext cx="412044" cy="259431"/>
            </p14:xfrm>
          </p:contentPart>
        </mc:Choice>
        <mc:Fallback xmlns="">
          <p:pic>
            <p:nvPicPr>
              <p:cNvPr id="138" name="墨迹 137"/>
            </p:nvPicPr>
            <p:blipFill>
              <a:blip r:embed="rId270"/>
            </p:blipFill>
            <p:spPr>
              <a:xfrm>
                <a:off x="8212666" y="5701840"/>
                <a:ext cx="412044" cy="259431"/>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39" name="墨迹 138"/>
              <p14:cNvContentPartPr/>
              <p14:nvPr/>
            </p14:nvContentPartPr>
            <p14:xfrm>
              <a:off x="8669866" y="5810935"/>
              <a:ext cx="95956" cy="155975"/>
            </p14:xfrm>
          </p:contentPart>
        </mc:Choice>
        <mc:Fallback xmlns="">
          <p:pic>
            <p:nvPicPr>
              <p:cNvPr id="139" name="墨迹 138"/>
            </p:nvPicPr>
            <p:blipFill>
              <a:blip r:embed="rId272"/>
            </p:blipFill>
            <p:spPr>
              <a:xfrm>
                <a:off x="8669866" y="5810935"/>
                <a:ext cx="95956" cy="155975"/>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40" name="墨迹 139"/>
              <p14:cNvContentPartPr/>
              <p14:nvPr/>
            </p14:nvContentPartPr>
            <p14:xfrm>
              <a:off x="8837436" y="5786437"/>
              <a:ext cx="168275" cy="28199"/>
            </p14:xfrm>
          </p:contentPart>
        </mc:Choice>
        <mc:Fallback xmlns="">
          <p:pic>
            <p:nvPicPr>
              <p:cNvPr id="140" name="墨迹 139"/>
            </p:nvPicPr>
            <p:blipFill>
              <a:blip r:embed="rId274"/>
            </p:blipFill>
            <p:spPr>
              <a:xfrm>
                <a:off x="8837436" y="5786437"/>
                <a:ext cx="168275" cy="28199"/>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1" name="墨迹 140"/>
              <p14:cNvContentPartPr/>
              <p14:nvPr/>
            </p14:nvContentPartPr>
            <p14:xfrm>
              <a:off x="8892822" y="5687740"/>
              <a:ext cx="53622" cy="313010"/>
            </p14:xfrm>
          </p:contentPart>
        </mc:Choice>
        <mc:Fallback xmlns="">
          <p:pic>
            <p:nvPicPr>
              <p:cNvPr id="141" name="墨迹 140"/>
            </p:nvPicPr>
            <p:blipFill>
              <a:blip r:embed="rId276"/>
            </p:blipFill>
            <p:spPr>
              <a:xfrm>
                <a:off x="8892822" y="5687740"/>
                <a:ext cx="53622" cy="313010"/>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2" name="墨迹 141"/>
              <p14:cNvContentPartPr/>
              <p14:nvPr/>
            </p14:nvContentPartPr>
            <p14:xfrm>
              <a:off x="9124244" y="5668001"/>
              <a:ext cx="189088" cy="276351"/>
            </p14:xfrm>
          </p:contentPart>
        </mc:Choice>
        <mc:Fallback xmlns="">
          <p:pic>
            <p:nvPicPr>
              <p:cNvPr id="142" name="墨迹 141"/>
            </p:nvPicPr>
            <p:blipFill>
              <a:blip r:embed="rId278"/>
            </p:blipFill>
            <p:spPr>
              <a:xfrm>
                <a:off x="9124244" y="5668001"/>
                <a:ext cx="189088" cy="276351"/>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3" name="墨迹 142"/>
              <p14:cNvContentPartPr/>
              <p14:nvPr/>
            </p14:nvContentPartPr>
            <p14:xfrm>
              <a:off x="9491133" y="5495282"/>
              <a:ext cx="53622" cy="485728"/>
            </p14:xfrm>
          </p:contentPart>
        </mc:Choice>
        <mc:Fallback xmlns="">
          <p:pic>
            <p:nvPicPr>
              <p:cNvPr id="143" name="墨迹 142"/>
            </p:nvPicPr>
            <p:blipFill>
              <a:blip r:embed="rId280"/>
            </p:blipFill>
            <p:spPr>
              <a:xfrm>
                <a:off x="9491133" y="5495282"/>
                <a:ext cx="53622" cy="485728"/>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4" name="墨迹 143"/>
              <p14:cNvContentPartPr/>
              <p14:nvPr/>
            </p14:nvContentPartPr>
            <p14:xfrm>
              <a:off x="9437511" y="5854115"/>
              <a:ext cx="279400" cy="199155"/>
            </p14:xfrm>
          </p:contentPart>
        </mc:Choice>
        <mc:Fallback xmlns="">
          <p:pic>
            <p:nvPicPr>
              <p:cNvPr id="144" name="墨迹 143"/>
            </p:nvPicPr>
            <p:blipFill>
              <a:blip r:embed="rId282"/>
            </p:blipFill>
            <p:spPr>
              <a:xfrm>
                <a:off x="9437511" y="5854115"/>
                <a:ext cx="279400" cy="199155"/>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5" name="墨迹 144"/>
              <p14:cNvContentPartPr/>
              <p14:nvPr/>
            </p14:nvContentPartPr>
            <p14:xfrm>
              <a:off x="9697155" y="5775158"/>
              <a:ext cx="143934" cy="16919"/>
            </p14:xfrm>
          </p:contentPart>
        </mc:Choice>
        <mc:Fallback xmlns="">
          <p:pic>
            <p:nvPicPr>
              <p:cNvPr id="145" name="墨迹 144"/>
            </p:nvPicPr>
            <p:blipFill>
              <a:blip r:embed="rId284"/>
            </p:blipFill>
            <p:spPr>
              <a:xfrm>
                <a:off x="9697155" y="5775158"/>
                <a:ext cx="143934" cy="16919"/>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6" name="墨迹 145"/>
              <p14:cNvContentPartPr/>
              <p14:nvPr/>
            </p14:nvContentPartPr>
            <p14:xfrm>
              <a:off x="9731022" y="5689327"/>
              <a:ext cx="56444" cy="288863"/>
            </p14:xfrm>
          </p:contentPart>
        </mc:Choice>
        <mc:Fallback xmlns="">
          <p:pic>
            <p:nvPicPr>
              <p:cNvPr id="146" name="墨迹 145"/>
            </p:nvPicPr>
            <p:blipFill>
              <a:blip r:embed="rId286"/>
            </p:blipFill>
            <p:spPr>
              <a:xfrm>
                <a:off x="9731022" y="5689327"/>
                <a:ext cx="56444" cy="288863"/>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7" name="墨迹 146"/>
              <p14:cNvContentPartPr/>
              <p14:nvPr/>
            </p14:nvContentPartPr>
            <p14:xfrm>
              <a:off x="10004601" y="5615128"/>
              <a:ext cx="714199" cy="346142"/>
            </p14:xfrm>
          </p:contentPart>
        </mc:Choice>
        <mc:Fallback xmlns="">
          <p:pic>
            <p:nvPicPr>
              <p:cNvPr id="147" name="墨迹 146"/>
            </p:nvPicPr>
            <p:blipFill>
              <a:blip r:embed="rId288"/>
            </p:blipFill>
            <p:spPr>
              <a:xfrm>
                <a:off x="10004601" y="5615128"/>
                <a:ext cx="714199" cy="346142"/>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8" name="墨迹 147"/>
              <p14:cNvContentPartPr/>
              <p14:nvPr/>
            </p14:nvContentPartPr>
            <p14:xfrm>
              <a:off x="5627863" y="5903110"/>
              <a:ext cx="262114" cy="252734"/>
            </p14:xfrm>
          </p:contentPart>
        </mc:Choice>
        <mc:Fallback xmlns="">
          <p:pic>
            <p:nvPicPr>
              <p:cNvPr id="148" name="墨迹 147"/>
            </p:nvPicPr>
            <p:blipFill>
              <a:blip r:embed="rId290"/>
            </p:blipFill>
            <p:spPr>
              <a:xfrm>
                <a:off x="5627863" y="5903110"/>
                <a:ext cx="262114" cy="252734"/>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49" name="墨迹 148"/>
              <p14:cNvContentPartPr/>
              <p14:nvPr/>
            </p14:nvContentPartPr>
            <p14:xfrm>
              <a:off x="5779911" y="6455811"/>
              <a:ext cx="208844" cy="176597"/>
            </p14:xfrm>
          </p:contentPart>
        </mc:Choice>
        <mc:Fallback xmlns="">
          <p:pic>
            <p:nvPicPr>
              <p:cNvPr id="149" name="墨迹 148"/>
            </p:nvPicPr>
            <p:blipFill>
              <a:blip r:embed="rId292"/>
            </p:blipFill>
            <p:spPr>
              <a:xfrm>
                <a:off x="5779911" y="6455811"/>
                <a:ext cx="208844" cy="176597"/>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0" name="墨迹 149"/>
              <p14:cNvContentPartPr/>
              <p14:nvPr/>
            </p14:nvContentPartPr>
            <p14:xfrm>
              <a:off x="6022622" y="6378616"/>
              <a:ext cx="180622" cy="290979"/>
            </p14:xfrm>
          </p:contentPart>
        </mc:Choice>
        <mc:Fallback xmlns="">
          <p:pic>
            <p:nvPicPr>
              <p:cNvPr id="150" name="墨迹 149"/>
            </p:nvPicPr>
            <p:blipFill>
              <a:blip r:embed="rId294"/>
            </p:blipFill>
            <p:spPr>
              <a:xfrm>
                <a:off x="6022622" y="6378616"/>
                <a:ext cx="180622" cy="290979"/>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1" name="墨迹 150"/>
              <p14:cNvContentPartPr/>
              <p14:nvPr/>
            </p14:nvContentPartPr>
            <p14:xfrm>
              <a:off x="6304844" y="6304594"/>
              <a:ext cx="82197" cy="156681"/>
            </p14:xfrm>
          </p:contentPart>
        </mc:Choice>
        <mc:Fallback xmlns="">
          <p:pic>
            <p:nvPicPr>
              <p:cNvPr id="151" name="墨迹 150"/>
            </p:nvPicPr>
            <p:blipFill>
              <a:blip r:embed="rId296"/>
            </p:blipFill>
            <p:spPr>
              <a:xfrm>
                <a:off x="6304844" y="6304594"/>
                <a:ext cx="82197" cy="156681"/>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2" name="墨迹 151"/>
              <p14:cNvContentPartPr/>
              <p14:nvPr/>
            </p14:nvContentPartPr>
            <p14:xfrm>
              <a:off x="6406444" y="6333498"/>
              <a:ext cx="112888" cy="28199"/>
            </p14:xfrm>
          </p:contentPart>
        </mc:Choice>
        <mc:Fallback xmlns="">
          <p:pic>
            <p:nvPicPr>
              <p:cNvPr id="152" name="墨迹 151"/>
            </p:nvPicPr>
            <p:blipFill>
              <a:blip r:embed="rId298"/>
            </p:blipFill>
            <p:spPr>
              <a:xfrm>
                <a:off x="6406444" y="6333498"/>
                <a:ext cx="112888" cy="28199"/>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3" name="墨迹 152"/>
              <p14:cNvContentPartPr/>
              <p14:nvPr/>
            </p14:nvContentPartPr>
            <p14:xfrm>
              <a:off x="6460066" y="6258418"/>
              <a:ext cx="25400" cy="156857"/>
            </p14:xfrm>
          </p:contentPart>
        </mc:Choice>
        <mc:Fallback xmlns="">
          <p:pic>
            <p:nvPicPr>
              <p:cNvPr id="153" name="墨迹 152"/>
            </p:nvPicPr>
            <p:blipFill>
              <a:blip r:embed="rId300"/>
            </p:blipFill>
            <p:spPr>
              <a:xfrm>
                <a:off x="6460066" y="6258418"/>
                <a:ext cx="25400" cy="156857"/>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4" name="墨迹 153"/>
              <p14:cNvContentPartPr/>
              <p14:nvPr/>
            </p14:nvContentPartPr>
            <p14:xfrm>
              <a:off x="6687431" y="6513972"/>
              <a:ext cx="176213" cy="28199"/>
            </p14:xfrm>
          </p:contentPart>
        </mc:Choice>
        <mc:Fallback xmlns="">
          <p:pic>
            <p:nvPicPr>
              <p:cNvPr id="154" name="墨迹 153"/>
            </p:nvPicPr>
            <p:blipFill>
              <a:blip r:embed="rId302"/>
            </p:blipFill>
            <p:spPr>
              <a:xfrm>
                <a:off x="6687431" y="6513972"/>
                <a:ext cx="176213" cy="28199"/>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5" name="墨迹 154"/>
              <p14:cNvContentPartPr/>
              <p14:nvPr/>
            </p14:nvContentPartPr>
            <p14:xfrm>
              <a:off x="6762044" y="6427788"/>
              <a:ext cx="22578" cy="249738"/>
            </p14:xfrm>
          </p:contentPart>
        </mc:Choice>
        <mc:Fallback xmlns="">
          <p:pic>
            <p:nvPicPr>
              <p:cNvPr id="155" name="墨迹 154"/>
            </p:nvPicPr>
            <p:blipFill>
              <a:blip r:embed="rId304"/>
            </p:blipFill>
            <p:spPr>
              <a:xfrm>
                <a:off x="6762044" y="6427788"/>
                <a:ext cx="22578" cy="249738"/>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6" name="墨迹 155"/>
              <p14:cNvContentPartPr/>
              <p14:nvPr/>
            </p14:nvContentPartPr>
            <p14:xfrm>
              <a:off x="7058377" y="6432194"/>
              <a:ext cx="25400" cy="200213"/>
            </p14:xfrm>
          </p:contentPart>
        </mc:Choice>
        <mc:Fallback xmlns="">
          <p:pic>
            <p:nvPicPr>
              <p:cNvPr id="156" name="墨迹 155"/>
            </p:nvPicPr>
            <p:blipFill>
              <a:blip r:embed="rId306"/>
            </p:blipFill>
            <p:spPr>
              <a:xfrm>
                <a:off x="7058377" y="6432194"/>
                <a:ext cx="25400" cy="200213"/>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7" name="墨迹 156"/>
              <p14:cNvContentPartPr/>
              <p14:nvPr/>
            </p14:nvContentPartPr>
            <p14:xfrm>
              <a:off x="7072488" y="6519611"/>
              <a:ext cx="87489" cy="50759"/>
            </p14:xfrm>
          </p:contentPart>
        </mc:Choice>
        <mc:Fallback xmlns="">
          <p:pic>
            <p:nvPicPr>
              <p:cNvPr id="157" name="墨迹 156"/>
            </p:nvPicPr>
            <p:blipFill>
              <a:blip r:embed="rId308"/>
            </p:blipFill>
            <p:spPr>
              <a:xfrm>
                <a:off x="7072488" y="6519611"/>
                <a:ext cx="87489" cy="50759"/>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8" name="墨迹 157"/>
              <p14:cNvContentPartPr/>
              <p14:nvPr/>
            </p14:nvContentPartPr>
            <p14:xfrm>
              <a:off x="7165269" y="6374915"/>
              <a:ext cx="305153" cy="294151"/>
            </p14:xfrm>
          </p:contentPart>
        </mc:Choice>
        <mc:Fallback xmlns="">
          <p:pic>
            <p:nvPicPr>
              <p:cNvPr id="158" name="墨迹 157"/>
            </p:nvPicPr>
            <p:blipFill>
              <a:blip r:embed="rId310"/>
            </p:blipFill>
            <p:spPr>
              <a:xfrm>
                <a:off x="7165269" y="6374915"/>
                <a:ext cx="305153" cy="294151"/>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59" name="墨迹 158"/>
              <p14:cNvContentPartPr/>
              <p14:nvPr/>
            </p14:nvContentPartPr>
            <p14:xfrm>
              <a:off x="7616296" y="6435014"/>
              <a:ext cx="204787" cy="53579"/>
            </p14:xfrm>
          </p:contentPart>
        </mc:Choice>
        <mc:Fallback xmlns="">
          <p:pic>
            <p:nvPicPr>
              <p:cNvPr id="159" name="墨迹 158"/>
            </p:nvPicPr>
            <p:blipFill>
              <a:blip r:embed="rId312"/>
            </p:blipFill>
            <p:spPr>
              <a:xfrm>
                <a:off x="7616296" y="6435014"/>
                <a:ext cx="204787" cy="53579"/>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60" name="墨迹 159"/>
              <p14:cNvContentPartPr/>
              <p14:nvPr/>
            </p14:nvContentPartPr>
            <p14:xfrm>
              <a:off x="7600244" y="6553450"/>
              <a:ext cx="200378" cy="25379"/>
            </p14:xfrm>
          </p:contentPart>
        </mc:Choice>
        <mc:Fallback xmlns="">
          <p:pic>
            <p:nvPicPr>
              <p:cNvPr id="160" name="墨迹 159"/>
            </p:nvPicPr>
            <p:blipFill>
              <a:blip r:embed="rId314"/>
            </p:blipFill>
            <p:spPr>
              <a:xfrm>
                <a:off x="7600244" y="6553450"/>
                <a:ext cx="200378" cy="25379"/>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1" name="墨迹 160"/>
              <p14:cNvContentPartPr/>
              <p14:nvPr/>
            </p14:nvContentPartPr>
            <p14:xfrm>
              <a:off x="8096426" y="6363107"/>
              <a:ext cx="200906" cy="195983"/>
            </p14:xfrm>
          </p:contentPart>
        </mc:Choice>
        <mc:Fallback xmlns="">
          <p:pic>
            <p:nvPicPr>
              <p:cNvPr id="161" name="墨迹 160"/>
            </p:nvPicPr>
            <p:blipFill>
              <a:blip r:embed="rId316"/>
            </p:blipFill>
            <p:spPr>
              <a:xfrm>
                <a:off x="8096426" y="6363107"/>
                <a:ext cx="200906" cy="195983"/>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2" name="墨迹 161"/>
              <p14:cNvContentPartPr/>
              <p14:nvPr/>
            </p14:nvContentPartPr>
            <p14:xfrm>
              <a:off x="8427155" y="6299659"/>
              <a:ext cx="99660" cy="53578"/>
            </p14:xfrm>
          </p:contentPart>
        </mc:Choice>
        <mc:Fallback xmlns="">
          <p:pic>
            <p:nvPicPr>
              <p:cNvPr id="162" name="墨迹 161"/>
            </p:nvPicPr>
            <p:blipFill>
              <a:blip r:embed="rId318"/>
            </p:blipFill>
            <p:spPr>
              <a:xfrm>
                <a:off x="8427155" y="6299659"/>
                <a:ext cx="99660" cy="53578"/>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3" name="墨迹 162"/>
              <p14:cNvContentPartPr/>
              <p14:nvPr/>
            </p14:nvContentPartPr>
            <p14:xfrm>
              <a:off x="8376355" y="6350417"/>
              <a:ext cx="228600" cy="285163"/>
            </p14:xfrm>
          </p:contentPart>
        </mc:Choice>
        <mc:Fallback xmlns="">
          <p:pic>
            <p:nvPicPr>
              <p:cNvPr id="163" name="墨迹 162"/>
            </p:nvPicPr>
            <p:blipFill>
              <a:blip r:embed="rId320"/>
            </p:blipFill>
            <p:spPr>
              <a:xfrm>
                <a:off x="8376355" y="6350417"/>
                <a:ext cx="228600" cy="285163"/>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4" name="墨迹 163"/>
              <p14:cNvContentPartPr/>
              <p14:nvPr/>
            </p14:nvContentPartPr>
            <p14:xfrm>
              <a:off x="8578497" y="6268464"/>
              <a:ext cx="181680" cy="125662"/>
            </p14:xfrm>
          </p:contentPart>
        </mc:Choice>
        <mc:Fallback xmlns="">
          <p:pic>
            <p:nvPicPr>
              <p:cNvPr id="164" name="墨迹 163"/>
            </p:nvPicPr>
            <p:blipFill>
              <a:blip r:embed="rId322"/>
            </p:blipFill>
            <p:spPr>
              <a:xfrm>
                <a:off x="8578497" y="6268464"/>
                <a:ext cx="181680" cy="125662"/>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5" name="墨迹 164"/>
              <p14:cNvContentPartPr/>
              <p14:nvPr/>
            </p14:nvContentPartPr>
            <p14:xfrm>
              <a:off x="8720666" y="6294019"/>
              <a:ext cx="141111" cy="28199"/>
            </p14:xfrm>
          </p:contentPart>
        </mc:Choice>
        <mc:Fallback xmlns="">
          <p:pic>
            <p:nvPicPr>
              <p:cNvPr id="165" name="墨迹 164"/>
            </p:nvPicPr>
            <p:blipFill>
              <a:blip r:embed="rId324"/>
            </p:blipFill>
            <p:spPr>
              <a:xfrm>
                <a:off x="8720666" y="6294019"/>
                <a:ext cx="141111" cy="28199"/>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6" name="墨迹 165"/>
              <p14:cNvContentPartPr/>
              <p14:nvPr/>
            </p14:nvContentPartPr>
            <p14:xfrm>
              <a:off x="8774288" y="6196380"/>
              <a:ext cx="31044" cy="199156"/>
            </p14:xfrm>
          </p:contentPart>
        </mc:Choice>
        <mc:Fallback xmlns="">
          <p:pic>
            <p:nvPicPr>
              <p:cNvPr id="166" name="墨迹 165"/>
            </p:nvPicPr>
            <p:blipFill>
              <a:blip r:embed="rId326"/>
            </p:blipFill>
            <p:spPr>
              <a:xfrm>
                <a:off x="8774288" y="6196380"/>
                <a:ext cx="31044" cy="199156"/>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7" name="墨迹 166"/>
              <p14:cNvContentPartPr/>
              <p14:nvPr/>
            </p14:nvContentPartPr>
            <p14:xfrm>
              <a:off x="8799688" y="6497052"/>
              <a:ext cx="194734" cy="22559"/>
            </p14:xfrm>
          </p:contentPart>
        </mc:Choice>
        <mc:Fallback xmlns="">
          <p:pic>
            <p:nvPicPr>
              <p:cNvPr id="167" name="墨迹 166"/>
            </p:nvPicPr>
            <p:blipFill>
              <a:blip r:embed="rId328"/>
            </p:blipFill>
            <p:spPr>
              <a:xfrm>
                <a:off x="8799688" y="6497052"/>
                <a:ext cx="194734" cy="22559"/>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8" name="墨迹 167"/>
              <p14:cNvContentPartPr/>
              <p14:nvPr/>
            </p14:nvContentPartPr>
            <p14:xfrm>
              <a:off x="8861777" y="6403996"/>
              <a:ext cx="45156" cy="219952"/>
            </p14:xfrm>
          </p:contentPart>
        </mc:Choice>
        <mc:Fallback xmlns="">
          <p:pic>
            <p:nvPicPr>
              <p:cNvPr id="168" name="墨迹 167"/>
            </p:nvPicPr>
            <p:blipFill>
              <a:blip r:embed="rId330"/>
            </p:blipFill>
            <p:spPr>
              <a:xfrm>
                <a:off x="8861777" y="6403996"/>
                <a:ext cx="45156" cy="219952"/>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69" name="墨迹 168"/>
              <p14:cNvContentPartPr/>
              <p14:nvPr/>
            </p14:nvContentPartPr>
            <p14:xfrm>
              <a:off x="9172222" y="6344777"/>
              <a:ext cx="180622" cy="276351"/>
            </p14:xfrm>
          </p:contentPart>
        </mc:Choice>
        <mc:Fallback xmlns="">
          <p:pic>
            <p:nvPicPr>
              <p:cNvPr id="169" name="墨迹 168"/>
            </p:nvPicPr>
            <p:blipFill>
              <a:blip r:embed="rId332"/>
            </p:blipFill>
            <p:spPr>
              <a:xfrm>
                <a:off x="9172222" y="6344777"/>
                <a:ext cx="180622" cy="276351"/>
              </a:xfrm>
              <a:prstGeom prst="rect"/>
            </p:spPr>
          </p:pic>
        </mc:Fallback>
      </mc:AlternateContent>
      <mc:AlternateContent xmlns:mc="http://schemas.openxmlformats.org/markup-compatibility/2006" xmlns:p14="http://schemas.microsoft.com/office/powerpoint/2010/main">
        <mc:Choice Requires="p14">
          <p:contentPart p14:bwMode="auto" r:id="rId333">
            <p14:nvContentPartPr>
              <p14:cNvPr id="170" name="墨迹 169"/>
              <p14:cNvContentPartPr/>
              <p14:nvPr/>
            </p14:nvContentPartPr>
            <p14:xfrm>
              <a:off x="9465733" y="6258065"/>
              <a:ext cx="39511" cy="405361"/>
            </p14:xfrm>
          </p:contentPart>
        </mc:Choice>
        <mc:Fallback xmlns="">
          <p:pic>
            <p:nvPicPr>
              <p:cNvPr id="170" name="墨迹 169"/>
            </p:nvPicPr>
            <p:blipFill>
              <a:blip r:embed="rId334"/>
            </p:blipFill>
            <p:spPr>
              <a:xfrm>
                <a:off x="9465733" y="6258065"/>
                <a:ext cx="39511" cy="405361"/>
              </a:xfrm>
              <a:prstGeom prst="rect"/>
            </p:spPr>
          </p:pic>
        </mc:Fallback>
      </mc:AlternateContent>
      <mc:AlternateContent xmlns:mc="http://schemas.openxmlformats.org/markup-compatibility/2006" xmlns:p14="http://schemas.microsoft.com/office/powerpoint/2010/main">
        <mc:Choice Requires="p14">
          <p:contentPart p14:bwMode="auto" r:id="rId335">
            <p14:nvContentPartPr>
              <p14:cNvPr id="171" name="墨迹 170"/>
              <p14:cNvContentPartPr/>
              <p14:nvPr/>
            </p14:nvContentPartPr>
            <p14:xfrm>
              <a:off x="9398000" y="6512209"/>
              <a:ext cx="222955" cy="184351"/>
            </p14:xfrm>
          </p:contentPart>
        </mc:Choice>
        <mc:Fallback xmlns="">
          <p:pic>
            <p:nvPicPr>
              <p:cNvPr id="171" name="墨迹 170"/>
            </p:nvPicPr>
            <p:blipFill>
              <a:blip r:embed="rId336"/>
            </p:blipFill>
            <p:spPr>
              <a:xfrm>
                <a:off x="9398000" y="6512209"/>
                <a:ext cx="222955" cy="184351"/>
              </a:xfrm>
              <a:prstGeom prst="rect"/>
            </p:spPr>
          </p:pic>
        </mc:Fallback>
      </mc:AlternateContent>
      <mc:AlternateContent xmlns:mc="http://schemas.openxmlformats.org/markup-compatibility/2006" xmlns:p14="http://schemas.microsoft.com/office/powerpoint/2010/main">
        <mc:Choice Requires="p14">
          <p:contentPart p14:bwMode="auto" r:id="rId337">
            <p14:nvContentPartPr>
              <p14:cNvPr id="172" name="墨迹 171"/>
              <p14:cNvContentPartPr/>
              <p14:nvPr/>
            </p14:nvContentPartPr>
            <p14:xfrm>
              <a:off x="9734550" y="6384256"/>
              <a:ext cx="212725" cy="28199"/>
            </p14:xfrm>
          </p:contentPart>
        </mc:Choice>
        <mc:Fallback xmlns="">
          <p:pic>
            <p:nvPicPr>
              <p:cNvPr id="172" name="墨迹 171"/>
            </p:nvPicPr>
            <p:blipFill>
              <a:blip r:embed="rId338"/>
            </p:blipFill>
            <p:spPr>
              <a:xfrm>
                <a:off x="9734550" y="6384256"/>
                <a:ext cx="212725" cy="28199"/>
              </a:xfrm>
              <a:prstGeom prst="rect"/>
            </p:spPr>
          </p:pic>
        </mc:Fallback>
      </mc:AlternateContent>
      <mc:AlternateContent xmlns:mc="http://schemas.openxmlformats.org/markup-compatibility/2006" xmlns:p14="http://schemas.microsoft.com/office/powerpoint/2010/main">
        <mc:Choice Requires="p14">
          <p:contentPart p14:bwMode="auto" r:id="rId339">
            <p14:nvContentPartPr>
              <p14:cNvPr id="173" name="墨迹 172"/>
              <p14:cNvContentPartPr/>
              <p14:nvPr/>
            </p14:nvContentPartPr>
            <p14:xfrm>
              <a:off x="9764888" y="6324333"/>
              <a:ext cx="84667" cy="274236"/>
            </p14:xfrm>
          </p:contentPart>
        </mc:Choice>
        <mc:Fallback xmlns="">
          <p:pic>
            <p:nvPicPr>
              <p:cNvPr id="173" name="墨迹 172"/>
            </p:nvPicPr>
            <p:blipFill>
              <a:blip r:embed="rId340"/>
            </p:blipFill>
            <p:spPr>
              <a:xfrm>
                <a:off x="9764888" y="6324333"/>
                <a:ext cx="84667" cy="274236"/>
              </a:xfrm>
              <a:prstGeom prst="rect"/>
            </p:spPr>
          </p:pic>
        </mc:Fallback>
      </mc:AlternateContent>
      <mc:AlternateContent xmlns:mc="http://schemas.openxmlformats.org/markup-compatibility/2006" xmlns:p14="http://schemas.microsoft.com/office/powerpoint/2010/main">
        <mc:Choice Requires="p14">
          <p:contentPart p14:bwMode="auto" r:id="rId341">
            <p14:nvContentPartPr>
              <p14:cNvPr id="174" name="墨迹 173"/>
              <p14:cNvContentPartPr/>
              <p14:nvPr/>
            </p14:nvContentPartPr>
            <p14:xfrm>
              <a:off x="9956800" y="6259123"/>
              <a:ext cx="434622" cy="519919"/>
            </p14:xfrm>
          </p:contentPart>
        </mc:Choice>
        <mc:Fallback xmlns="">
          <p:pic>
            <p:nvPicPr>
              <p:cNvPr id="174" name="墨迹 173"/>
            </p:nvPicPr>
            <p:blipFill>
              <a:blip r:embed="rId342"/>
            </p:blipFill>
            <p:spPr>
              <a:xfrm>
                <a:off x="9956800" y="6259123"/>
                <a:ext cx="434622" cy="519919"/>
              </a:xfrm>
              <a:prstGeom prst="rect"/>
            </p:spPr>
          </p:pic>
        </mc:Fallback>
      </mc:AlternateContent>
      <mc:AlternateContent xmlns:mc="http://schemas.openxmlformats.org/markup-compatibility/2006" xmlns:p14="http://schemas.microsoft.com/office/powerpoint/2010/main">
        <mc:Choice Requires="p14">
          <p:contentPart p14:bwMode="auto" r:id="rId343">
            <p14:nvContentPartPr>
              <p14:cNvPr id="175" name="墨迹 174"/>
              <p14:cNvContentPartPr/>
              <p14:nvPr/>
            </p14:nvContentPartPr>
            <p14:xfrm>
              <a:off x="10459155" y="6237621"/>
              <a:ext cx="158045" cy="33839"/>
            </p14:xfrm>
          </p:contentPart>
        </mc:Choice>
        <mc:Fallback xmlns="">
          <p:pic>
            <p:nvPicPr>
              <p:cNvPr id="175" name="墨迹 174"/>
            </p:nvPicPr>
            <p:blipFill>
              <a:blip r:embed="rId344"/>
            </p:blipFill>
            <p:spPr>
              <a:xfrm>
                <a:off x="10459155" y="6237621"/>
                <a:ext cx="158045" cy="33839"/>
              </a:xfrm>
              <a:prstGeom prst="rect"/>
            </p:spPr>
          </p:pic>
        </mc:Fallback>
      </mc:AlternateContent>
      <mc:AlternateContent xmlns:mc="http://schemas.openxmlformats.org/markup-compatibility/2006" xmlns:p14="http://schemas.microsoft.com/office/powerpoint/2010/main">
        <mc:Choice Requires="p14">
          <p:contentPart p14:bwMode="auto" r:id="rId345">
            <p14:nvContentPartPr>
              <p14:cNvPr id="176" name="墨迹 175"/>
              <p14:cNvContentPartPr/>
              <p14:nvPr/>
            </p14:nvContentPartPr>
            <p14:xfrm>
              <a:off x="10532532" y="6162717"/>
              <a:ext cx="33868" cy="215899"/>
            </p14:xfrm>
          </p:contentPart>
        </mc:Choice>
        <mc:Fallback xmlns="">
          <p:pic>
            <p:nvPicPr>
              <p:cNvPr id="176" name="墨迹 175"/>
            </p:nvPicPr>
            <p:blipFill>
              <a:blip r:embed="rId346"/>
            </p:blipFill>
            <p:spPr>
              <a:xfrm>
                <a:off x="10532532" y="6162717"/>
                <a:ext cx="33868" cy="215899"/>
              </a:xfrm>
              <a:prstGeom prst="rect"/>
            </p:spPr>
          </p:pic>
        </mc:Fallback>
      </mc:AlternateContent>
      <mc:AlternateContent xmlns:mc="http://schemas.openxmlformats.org/markup-compatibility/2006" xmlns:p14="http://schemas.microsoft.com/office/powerpoint/2010/main">
        <mc:Choice Requires="p14">
          <p:contentPart p14:bwMode="auto" r:id="rId347">
            <p14:nvContentPartPr>
              <p14:cNvPr id="177" name="墨迹 176"/>
              <p14:cNvContentPartPr/>
              <p14:nvPr/>
            </p14:nvContentPartPr>
            <p14:xfrm>
              <a:off x="10447867" y="6237621"/>
              <a:ext cx="200377" cy="22559"/>
            </p14:xfrm>
          </p:contentPart>
        </mc:Choice>
        <mc:Fallback xmlns="">
          <p:pic>
            <p:nvPicPr>
              <p:cNvPr id="177" name="墨迹 176"/>
            </p:nvPicPr>
            <p:blipFill>
              <a:blip r:embed="rId348"/>
            </p:blipFill>
            <p:spPr>
              <a:xfrm>
                <a:off x="10447867" y="6237621"/>
                <a:ext cx="200377" cy="22559"/>
              </a:xfrm>
              <a:prstGeom prst="rect"/>
            </p:spPr>
          </p:pic>
        </mc:Fallback>
      </mc:AlternateContent>
      <mc:AlternateContent xmlns:mc="http://schemas.openxmlformats.org/markup-compatibility/2006" xmlns:p14="http://schemas.microsoft.com/office/powerpoint/2010/main">
        <mc:Choice Requires="p14">
          <p:contentPart p14:bwMode="auto" r:id="rId349">
            <p14:nvContentPartPr>
              <p14:cNvPr id="178" name="墨迹 177"/>
              <p14:cNvContentPartPr/>
              <p14:nvPr/>
            </p14:nvContentPartPr>
            <p14:xfrm>
              <a:off x="6911622" y="719779"/>
              <a:ext cx="54328" cy="19035"/>
            </p14:xfrm>
          </p:contentPart>
        </mc:Choice>
        <mc:Fallback xmlns="">
          <p:pic>
            <p:nvPicPr>
              <p:cNvPr id="178" name="墨迹 177"/>
            </p:nvPicPr>
            <p:blipFill>
              <a:blip r:embed="rId350"/>
            </p:blipFill>
            <p:spPr>
              <a:xfrm>
                <a:off x="6911622" y="719779"/>
                <a:ext cx="54328" cy="19035"/>
              </a:xfrm>
              <a:prstGeom prst="rect"/>
            </p:spPr>
          </p:pic>
        </mc:Fallback>
      </mc:AlternateContent>
      <mc:AlternateContent xmlns:mc="http://schemas.openxmlformats.org/markup-compatibility/2006" xmlns:p14="http://schemas.microsoft.com/office/powerpoint/2010/main">
        <mc:Choice Requires="p14">
          <p:contentPart p14:bwMode="auto" r:id="rId351">
            <p14:nvContentPartPr>
              <p14:cNvPr id="185" name="墨迹 184"/>
              <p14:cNvContentPartPr/>
              <p14:nvPr/>
            </p14:nvContentPartPr>
            <p14:xfrm>
              <a:off x="4371622" y="1649642"/>
              <a:ext cx="152400" cy="222596"/>
            </p14:xfrm>
          </p:contentPart>
        </mc:Choice>
        <mc:Fallback xmlns="">
          <p:pic>
            <p:nvPicPr>
              <p:cNvPr id="185" name="墨迹 184"/>
            </p:nvPicPr>
            <p:blipFill>
              <a:blip r:embed="rId352"/>
            </p:blipFill>
            <p:spPr>
              <a:xfrm>
                <a:off x="4371622" y="1649642"/>
                <a:ext cx="152400" cy="222596"/>
              </a:xfrm>
              <a:prstGeom prst="rect"/>
            </p:spPr>
          </p:pic>
        </mc:Fallback>
      </mc:AlternateContent>
      <mc:AlternateContent xmlns:mc="http://schemas.openxmlformats.org/markup-compatibility/2006" xmlns:p14="http://schemas.microsoft.com/office/powerpoint/2010/main">
        <mc:Choice Requires="p14">
          <p:contentPart p14:bwMode="auto" r:id="rId353">
            <p14:nvContentPartPr>
              <p14:cNvPr id="186" name="墨迹 185"/>
              <p14:cNvContentPartPr/>
              <p14:nvPr/>
            </p14:nvContentPartPr>
            <p14:xfrm>
              <a:off x="4526844" y="1711151"/>
              <a:ext cx="31044" cy="37187"/>
            </p14:xfrm>
          </p:contentPart>
        </mc:Choice>
        <mc:Fallback xmlns="">
          <p:pic>
            <p:nvPicPr>
              <p:cNvPr id="186" name="墨迹 185"/>
            </p:nvPicPr>
            <p:blipFill>
              <a:blip r:embed="rId354"/>
            </p:blipFill>
            <p:spPr>
              <a:xfrm>
                <a:off x="4526844" y="1711151"/>
                <a:ext cx="31044" cy="37187"/>
              </a:xfrm>
              <a:prstGeom prst="rect"/>
            </p:spPr>
          </p:pic>
        </mc:Fallback>
      </mc:AlternateContent>
      <mc:AlternateContent xmlns:mc="http://schemas.openxmlformats.org/markup-compatibility/2006" xmlns:p14="http://schemas.microsoft.com/office/powerpoint/2010/main">
        <mc:Choice Requires="p14">
          <p:contentPart p14:bwMode="auto" r:id="rId355">
            <p14:nvContentPartPr>
              <p14:cNvPr id="187" name="墨迹 186"/>
              <p14:cNvContentPartPr/>
              <p14:nvPr/>
            </p14:nvContentPartPr>
            <p14:xfrm>
              <a:off x="4611511" y="1703220"/>
              <a:ext cx="79022" cy="121784"/>
            </p14:xfrm>
          </p:contentPart>
        </mc:Choice>
        <mc:Fallback xmlns="">
          <p:pic>
            <p:nvPicPr>
              <p:cNvPr id="187" name="墨迹 186"/>
            </p:nvPicPr>
            <p:blipFill>
              <a:blip r:embed="rId356"/>
            </p:blipFill>
            <p:spPr>
              <a:xfrm>
                <a:off x="4611511" y="1703220"/>
                <a:ext cx="79022" cy="121784"/>
              </a:xfrm>
              <a:prstGeom prst="rect"/>
            </p:spPr>
          </p:pic>
        </mc:Fallback>
      </mc:AlternateContent>
      <mc:AlternateContent xmlns:mc="http://schemas.openxmlformats.org/markup-compatibility/2006" xmlns:p14="http://schemas.microsoft.com/office/powerpoint/2010/main">
        <mc:Choice Requires="p14">
          <p:contentPart p14:bwMode="auto" r:id="rId357">
            <p14:nvContentPartPr>
              <p14:cNvPr id="188" name="墨迹 187"/>
              <p14:cNvContentPartPr/>
              <p14:nvPr/>
            </p14:nvContentPartPr>
            <p14:xfrm>
              <a:off x="4763911" y="1708860"/>
              <a:ext cx="189089" cy="146635"/>
            </p14:xfrm>
          </p:contentPart>
        </mc:Choice>
        <mc:Fallback xmlns="">
          <p:pic>
            <p:nvPicPr>
              <p:cNvPr id="188" name="墨迹 187"/>
            </p:nvPicPr>
            <p:blipFill>
              <a:blip r:embed="rId358"/>
            </p:blipFill>
            <p:spPr>
              <a:xfrm>
                <a:off x="4763911" y="1708860"/>
                <a:ext cx="189089" cy="146635"/>
              </a:xfrm>
              <a:prstGeom prst="rect"/>
            </p:spPr>
          </p:pic>
        </mc:Fallback>
      </mc:AlternateContent>
      <mc:AlternateContent xmlns:mc="http://schemas.openxmlformats.org/markup-compatibility/2006" xmlns:p14="http://schemas.microsoft.com/office/powerpoint/2010/main">
        <mc:Choice Requires="p14">
          <p:contentPart p14:bwMode="auto" r:id="rId359">
            <p14:nvContentPartPr>
              <p14:cNvPr id="192" name="墨迹 191"/>
              <p14:cNvContentPartPr/>
              <p14:nvPr/>
            </p14:nvContentPartPr>
            <p14:xfrm>
              <a:off x="3431822" y="3024873"/>
              <a:ext cx="445911" cy="274411"/>
            </p14:xfrm>
          </p:contentPart>
        </mc:Choice>
        <mc:Fallback xmlns="">
          <p:pic>
            <p:nvPicPr>
              <p:cNvPr id="192" name="墨迹 191"/>
            </p:nvPicPr>
            <p:blipFill>
              <a:blip r:embed="rId360"/>
            </p:blipFill>
            <p:spPr>
              <a:xfrm>
                <a:off x="3431822" y="3024873"/>
                <a:ext cx="445911" cy="274411"/>
              </a:xfrm>
              <a:prstGeom prst="rect"/>
            </p:spPr>
          </p:pic>
        </mc:Fallback>
      </mc:AlternateContent>
      <mc:AlternateContent xmlns:mc="http://schemas.openxmlformats.org/markup-compatibility/2006" xmlns:p14="http://schemas.microsoft.com/office/powerpoint/2010/main">
        <mc:Choice Requires="p14">
          <p:contentPart p14:bwMode="auto" r:id="rId361">
            <p14:nvContentPartPr>
              <p14:cNvPr id="193" name="墨迹 192"/>
              <p14:cNvContentPartPr/>
              <p14:nvPr/>
            </p14:nvContentPartPr>
            <p14:xfrm>
              <a:off x="3917244" y="3063822"/>
              <a:ext cx="99483" cy="176244"/>
            </p14:xfrm>
          </p:contentPart>
        </mc:Choice>
        <mc:Fallback xmlns="">
          <p:pic>
            <p:nvPicPr>
              <p:cNvPr id="193" name="墨迹 192"/>
            </p:nvPicPr>
            <p:blipFill>
              <a:blip r:embed="rId362"/>
            </p:blipFill>
            <p:spPr>
              <a:xfrm>
                <a:off x="3917244" y="3063822"/>
                <a:ext cx="99483" cy="176244"/>
              </a:xfrm>
              <a:prstGeom prst="rect"/>
            </p:spPr>
          </p:pic>
        </mc:Fallback>
      </mc:AlternateContent>
      <mc:AlternateContent xmlns:mc="http://schemas.openxmlformats.org/markup-compatibility/2006" xmlns:p14="http://schemas.microsoft.com/office/powerpoint/2010/main">
        <mc:Choice Requires="p14">
          <p:contentPart p14:bwMode="auto" r:id="rId363">
            <p14:nvContentPartPr>
              <p14:cNvPr id="194" name="墨迹 193"/>
              <p14:cNvContentPartPr/>
              <p14:nvPr/>
            </p14:nvContentPartPr>
            <p14:xfrm>
              <a:off x="4052711" y="3118810"/>
              <a:ext cx="95955" cy="146635"/>
            </p14:xfrm>
          </p:contentPart>
        </mc:Choice>
        <mc:Fallback xmlns="">
          <p:pic>
            <p:nvPicPr>
              <p:cNvPr id="194" name="墨迹 193"/>
            </p:nvPicPr>
            <p:blipFill>
              <a:blip r:embed="rId364"/>
            </p:blipFill>
            <p:spPr>
              <a:xfrm>
                <a:off x="4052711" y="3118810"/>
                <a:ext cx="95955" cy="146635"/>
              </a:xfrm>
              <a:prstGeom prst="rect"/>
            </p:spPr>
          </p:pic>
        </mc:Fallback>
      </mc:AlternateContent>
      <mc:AlternateContent xmlns:mc="http://schemas.openxmlformats.org/markup-compatibility/2006" xmlns:p14="http://schemas.microsoft.com/office/powerpoint/2010/main">
        <mc:Choice Requires="p14">
          <p:contentPart p14:bwMode="auto" r:id="rId365">
            <p14:nvContentPartPr>
              <p14:cNvPr id="195" name="墨迹 194"/>
              <p14:cNvContentPartPr/>
              <p14:nvPr/>
            </p14:nvContentPartPr>
            <p14:xfrm>
              <a:off x="4001911" y="3144013"/>
              <a:ext cx="203200" cy="265247"/>
            </p14:xfrm>
          </p:contentPart>
        </mc:Choice>
        <mc:Fallback xmlns="">
          <p:pic>
            <p:nvPicPr>
              <p:cNvPr id="195" name="墨迹 194"/>
            </p:nvPicPr>
            <p:blipFill>
              <a:blip r:embed="rId366"/>
            </p:blipFill>
            <p:spPr>
              <a:xfrm>
                <a:off x="4001911" y="3144013"/>
                <a:ext cx="203200" cy="265247"/>
              </a:xfrm>
              <a:prstGeom prst="rect"/>
            </p:spPr>
          </p:pic>
        </mc:Fallback>
      </mc:AlternateContent>
      <mc:AlternateContent xmlns:mc="http://schemas.openxmlformats.org/markup-compatibility/2006" xmlns:p14="http://schemas.microsoft.com/office/powerpoint/2010/main">
        <mc:Choice Requires="p14">
          <p:contentPart p14:bwMode="auto" r:id="rId367">
            <p14:nvContentPartPr>
              <p14:cNvPr id="196" name="墨迹 195"/>
              <p14:cNvContentPartPr/>
              <p14:nvPr/>
            </p14:nvContentPartPr>
            <p14:xfrm>
              <a:off x="3395838" y="3002313"/>
              <a:ext cx="194028" cy="334335"/>
            </p14:xfrm>
          </p:contentPart>
        </mc:Choice>
        <mc:Fallback xmlns="">
          <p:pic>
            <p:nvPicPr>
              <p:cNvPr id="196" name="墨迹 195"/>
            </p:nvPicPr>
            <p:blipFill>
              <a:blip r:embed="rId368"/>
            </p:blipFill>
            <p:spPr>
              <a:xfrm>
                <a:off x="3395838" y="3002313"/>
                <a:ext cx="194028" cy="334335"/>
              </a:xfrm>
              <a:prstGeom prst="rect"/>
            </p:spPr>
          </p:pic>
        </mc:Fallback>
      </mc:AlternateContent>
      <mc:AlternateContent xmlns:mc="http://schemas.openxmlformats.org/markup-compatibility/2006" xmlns:p14="http://schemas.microsoft.com/office/powerpoint/2010/main">
        <mc:Choice Requires="p14">
          <p:contentPart p14:bwMode="auto" r:id="rId369">
            <p14:nvContentPartPr>
              <p14:cNvPr id="197" name="墨迹 196"/>
              <p14:cNvContentPartPr/>
              <p14:nvPr/>
            </p14:nvContentPartPr>
            <p14:xfrm>
              <a:off x="3596922" y="3206932"/>
              <a:ext cx="122766" cy="116321"/>
            </p14:xfrm>
          </p:contentPart>
        </mc:Choice>
        <mc:Fallback xmlns="">
          <p:pic>
            <p:nvPicPr>
              <p:cNvPr id="197" name="墨迹 196"/>
            </p:nvPicPr>
            <p:blipFill>
              <a:blip r:embed="rId370"/>
            </p:blipFill>
            <p:spPr>
              <a:xfrm>
                <a:off x="3596922" y="3206932"/>
                <a:ext cx="122766" cy="116321"/>
              </a:xfrm>
              <a:prstGeom prst="rect"/>
            </p:spPr>
          </p:pic>
        </mc:Fallback>
      </mc:AlternateContent>
      <mc:AlternateContent xmlns:mc="http://schemas.openxmlformats.org/markup-compatibility/2006" xmlns:p14="http://schemas.microsoft.com/office/powerpoint/2010/main">
        <mc:Choice Requires="p14">
          <p:contentPart p14:bwMode="auto" r:id="rId371">
            <p14:nvContentPartPr>
              <p14:cNvPr id="198" name="墨迹 197"/>
              <p14:cNvContentPartPr/>
              <p14:nvPr/>
            </p14:nvContentPartPr>
            <p14:xfrm>
              <a:off x="495652" y="5854115"/>
              <a:ext cx="224014" cy="39478"/>
            </p14:xfrm>
          </p:contentPart>
        </mc:Choice>
        <mc:Fallback xmlns="">
          <p:pic>
            <p:nvPicPr>
              <p:cNvPr id="198" name="墨迹 197"/>
            </p:nvPicPr>
            <p:blipFill>
              <a:blip r:embed="rId372"/>
            </p:blipFill>
            <p:spPr>
              <a:xfrm>
                <a:off x="495652" y="5854115"/>
                <a:ext cx="224014" cy="39478"/>
              </a:xfrm>
              <a:prstGeom prst="rect"/>
            </p:spPr>
          </p:pic>
        </mc:Fallback>
      </mc:AlternateContent>
      <mc:AlternateContent xmlns:mc="http://schemas.openxmlformats.org/markup-compatibility/2006" xmlns:p14="http://schemas.microsoft.com/office/powerpoint/2010/main">
        <mc:Choice Requires="p14">
          <p:contentPart p14:bwMode="auto" r:id="rId373">
            <p14:nvContentPartPr>
              <p14:cNvPr id="199" name="墨迹 198"/>
              <p14:cNvContentPartPr/>
              <p14:nvPr/>
            </p14:nvContentPartPr>
            <p14:xfrm>
              <a:off x="626533" y="5887953"/>
              <a:ext cx="16933" cy="375047"/>
            </p14:xfrm>
          </p:contentPart>
        </mc:Choice>
        <mc:Fallback xmlns="">
          <p:pic>
            <p:nvPicPr>
              <p:cNvPr id="199" name="墨迹 198"/>
            </p:nvPicPr>
            <p:blipFill>
              <a:blip r:embed="rId374"/>
            </p:blipFill>
            <p:spPr>
              <a:xfrm>
                <a:off x="626533" y="5887953"/>
                <a:ext cx="16933" cy="375047"/>
              </a:xfrm>
              <a:prstGeom prst="rect"/>
            </p:spPr>
          </p:pic>
        </mc:Fallback>
      </mc:AlternateContent>
      <mc:AlternateContent xmlns:mc="http://schemas.openxmlformats.org/markup-compatibility/2006" xmlns:p14="http://schemas.microsoft.com/office/powerpoint/2010/main">
        <mc:Choice Requires="p14">
          <p:contentPart p14:bwMode="auto" r:id="rId375">
            <p14:nvContentPartPr>
              <p14:cNvPr id="200" name="墨迹 199"/>
              <p14:cNvContentPartPr/>
              <p14:nvPr/>
            </p14:nvContentPartPr>
            <p14:xfrm>
              <a:off x="778933" y="5933072"/>
              <a:ext cx="152400" cy="166374"/>
            </p14:xfrm>
          </p:contentPart>
        </mc:Choice>
        <mc:Fallback xmlns="">
          <p:pic>
            <p:nvPicPr>
              <p:cNvPr id="200" name="墨迹 199"/>
            </p:nvPicPr>
            <p:blipFill>
              <a:blip r:embed="rId376"/>
            </p:blipFill>
            <p:spPr>
              <a:xfrm>
                <a:off x="778933" y="5933072"/>
                <a:ext cx="152400" cy="166374"/>
              </a:xfrm>
              <a:prstGeom prst="rect"/>
            </p:spPr>
          </p:pic>
        </mc:Fallback>
      </mc:AlternateContent>
      <mc:AlternateContent xmlns:mc="http://schemas.openxmlformats.org/markup-compatibility/2006" xmlns:p14="http://schemas.microsoft.com/office/powerpoint/2010/main">
        <mc:Choice Requires="p14">
          <p:contentPart p14:bwMode="auto" r:id="rId377">
            <p14:nvContentPartPr>
              <p14:cNvPr id="201" name="墨迹 200"/>
              <p14:cNvContentPartPr/>
              <p14:nvPr/>
            </p14:nvContentPartPr>
            <p14:xfrm>
              <a:off x="1061155" y="5831555"/>
              <a:ext cx="225778" cy="253792"/>
            </p14:xfrm>
          </p:contentPart>
        </mc:Choice>
        <mc:Fallback xmlns="">
          <p:pic>
            <p:nvPicPr>
              <p:cNvPr id="201" name="墨迹 200"/>
            </p:nvPicPr>
            <p:blipFill>
              <a:blip r:embed="rId378"/>
            </p:blipFill>
            <p:spPr>
              <a:xfrm>
                <a:off x="1061155" y="5831555"/>
                <a:ext cx="225778" cy="253792"/>
              </a:xfrm>
              <a:prstGeom prst="rect"/>
            </p:spPr>
          </p:pic>
        </mc:Fallback>
      </mc:AlternateContent>
      <mc:AlternateContent xmlns:mc="http://schemas.openxmlformats.org/markup-compatibility/2006" xmlns:p14="http://schemas.microsoft.com/office/powerpoint/2010/main">
        <mc:Choice Requires="p14">
          <p:contentPart p14:bwMode="auto" r:id="rId379">
            <p14:nvContentPartPr>
              <p14:cNvPr id="202" name="墨迹 201"/>
              <p14:cNvContentPartPr/>
              <p14:nvPr/>
            </p14:nvContentPartPr>
            <p14:xfrm>
              <a:off x="1346200" y="5741319"/>
              <a:ext cx="42333" cy="59218"/>
            </p14:xfrm>
          </p:contentPart>
        </mc:Choice>
        <mc:Fallback xmlns="">
          <p:pic>
            <p:nvPicPr>
              <p:cNvPr id="202" name="墨迹 201"/>
            </p:nvPicPr>
            <p:blipFill>
              <a:blip r:embed="rId380"/>
            </p:blipFill>
            <p:spPr>
              <a:xfrm>
                <a:off x="1346200" y="5741319"/>
                <a:ext cx="42333" cy="59218"/>
              </a:xfrm>
              <a:prstGeom prst="rect"/>
            </p:spPr>
          </p:pic>
        </mc:Fallback>
      </mc:AlternateContent>
      <mc:AlternateContent xmlns:mc="http://schemas.openxmlformats.org/markup-compatibility/2006" xmlns:p14="http://schemas.microsoft.com/office/powerpoint/2010/main">
        <mc:Choice Requires="p14">
          <p:contentPart p14:bwMode="auto" r:id="rId381">
            <p14:nvContentPartPr>
              <p14:cNvPr id="203" name="墨迹 202"/>
              <p14:cNvContentPartPr/>
              <p14:nvPr/>
            </p14:nvContentPartPr>
            <p14:xfrm>
              <a:off x="1382888" y="5848475"/>
              <a:ext cx="135467" cy="191753"/>
            </p14:xfrm>
          </p:contentPart>
        </mc:Choice>
        <mc:Fallback xmlns="">
          <p:pic>
            <p:nvPicPr>
              <p:cNvPr id="203" name="墨迹 202"/>
            </p:nvPicPr>
            <p:blipFill>
              <a:blip r:embed="rId382"/>
            </p:blipFill>
            <p:spPr>
              <a:xfrm>
                <a:off x="1382888" y="5848475"/>
                <a:ext cx="135467" cy="191753"/>
              </a:xfrm>
              <a:prstGeom prst="rect"/>
            </p:spPr>
          </p:pic>
        </mc:Fallback>
      </mc:AlternateContent>
      <mc:AlternateContent xmlns:mc="http://schemas.openxmlformats.org/markup-compatibility/2006" xmlns:p14="http://schemas.microsoft.com/office/powerpoint/2010/main">
        <mc:Choice Requires="p14">
          <p:contentPart p14:bwMode="auto" r:id="rId383">
            <p14:nvContentPartPr>
              <p14:cNvPr id="204" name="墨迹 203"/>
              <p14:cNvContentPartPr/>
              <p14:nvPr/>
            </p14:nvContentPartPr>
            <p14:xfrm>
              <a:off x="1964266" y="5684921"/>
              <a:ext cx="276578" cy="302082"/>
            </p14:xfrm>
          </p:contentPart>
        </mc:Choice>
        <mc:Fallback xmlns="">
          <p:pic>
            <p:nvPicPr>
              <p:cNvPr id="204" name="墨迹 203"/>
            </p:nvPicPr>
            <p:blipFill>
              <a:blip r:embed="rId384"/>
            </p:blipFill>
            <p:spPr>
              <a:xfrm>
                <a:off x="1964266" y="5684921"/>
                <a:ext cx="276578" cy="302082"/>
              </a:xfrm>
              <a:prstGeom prst="rect"/>
            </p:spPr>
          </p:pic>
        </mc:Fallback>
      </mc:AlternateContent>
      <mc:AlternateContent xmlns:mc="http://schemas.openxmlformats.org/markup-compatibility/2006" xmlns:p14="http://schemas.microsoft.com/office/powerpoint/2010/main">
        <mc:Choice Requires="p14">
          <p:contentPart p14:bwMode="auto" r:id="rId385">
            <p14:nvContentPartPr>
              <p14:cNvPr id="205" name="墨迹 204"/>
              <p14:cNvContentPartPr/>
              <p14:nvPr/>
            </p14:nvContentPartPr>
            <p14:xfrm>
              <a:off x="2297288" y="5794368"/>
              <a:ext cx="28223" cy="110505"/>
            </p14:xfrm>
          </p:contentPart>
        </mc:Choice>
        <mc:Fallback xmlns="">
          <p:pic>
            <p:nvPicPr>
              <p:cNvPr id="205" name="墨迹 204"/>
            </p:nvPicPr>
            <p:blipFill>
              <a:blip r:embed="rId386"/>
            </p:blipFill>
            <p:spPr>
              <a:xfrm>
                <a:off x="2297288" y="5794368"/>
                <a:ext cx="28223" cy="110505"/>
              </a:xfrm>
              <a:prstGeom prst="rect"/>
            </p:spPr>
          </p:pic>
        </mc:Fallback>
      </mc:AlternateContent>
      <mc:AlternateContent xmlns:mc="http://schemas.openxmlformats.org/markup-compatibility/2006" xmlns:p14="http://schemas.microsoft.com/office/powerpoint/2010/main">
        <mc:Choice Requires="p14">
          <p:contentPart p14:bwMode="auto" r:id="rId387">
            <p14:nvContentPartPr>
              <p14:cNvPr id="206" name="墨迹 205"/>
              <p14:cNvContentPartPr/>
              <p14:nvPr/>
            </p14:nvContentPartPr>
            <p14:xfrm>
              <a:off x="2339622" y="5684921"/>
              <a:ext cx="31044" cy="583719"/>
            </p14:xfrm>
          </p:contentPart>
        </mc:Choice>
        <mc:Fallback xmlns="">
          <p:pic>
            <p:nvPicPr>
              <p:cNvPr id="206" name="墨迹 205"/>
            </p:nvPicPr>
            <p:blipFill>
              <a:blip r:embed="rId388"/>
            </p:blipFill>
            <p:spPr>
              <a:xfrm>
                <a:off x="2339622" y="5684921"/>
                <a:ext cx="31044" cy="583719"/>
              </a:xfrm>
              <a:prstGeom prst="rect"/>
            </p:spPr>
          </p:pic>
        </mc:Fallback>
      </mc:AlternateContent>
      <mc:AlternateContent xmlns:mc="http://schemas.openxmlformats.org/markup-compatibility/2006" xmlns:p14="http://schemas.microsoft.com/office/powerpoint/2010/main">
        <mc:Choice Requires="p14">
          <p:contentPart p14:bwMode="auto" r:id="rId389">
            <p14:nvContentPartPr>
              <p14:cNvPr id="207" name="墨迹 206"/>
              <p14:cNvContentPartPr/>
              <p14:nvPr/>
            </p14:nvContentPartPr>
            <p14:xfrm>
              <a:off x="2346325" y="5800537"/>
              <a:ext cx="52563" cy="47938"/>
            </p14:xfrm>
          </p:contentPart>
        </mc:Choice>
        <mc:Fallback xmlns="">
          <p:pic>
            <p:nvPicPr>
              <p:cNvPr id="207" name="墨迹 206"/>
            </p:nvPicPr>
            <p:blipFill>
              <a:blip r:embed="rId390"/>
            </p:blipFill>
            <p:spPr>
              <a:xfrm>
                <a:off x="2346325" y="5800537"/>
                <a:ext cx="52563" cy="47938"/>
              </a:xfrm>
              <a:prstGeom prst="rect"/>
            </p:spPr>
          </p:pic>
        </mc:Fallback>
      </mc:AlternateContent>
      <mc:AlternateContent xmlns:mc="http://schemas.openxmlformats.org/markup-compatibility/2006" xmlns:p14="http://schemas.microsoft.com/office/powerpoint/2010/main">
        <mc:Choice Requires="p14">
          <p:contentPart p14:bwMode="auto" r:id="rId391">
            <p14:nvContentPartPr>
              <p14:cNvPr id="208" name="墨迹 207"/>
              <p14:cNvContentPartPr/>
              <p14:nvPr/>
            </p14:nvContentPartPr>
            <p14:xfrm>
              <a:off x="2474206" y="5597327"/>
              <a:ext cx="176566" cy="395844"/>
            </p14:xfrm>
          </p:contentPart>
        </mc:Choice>
        <mc:Fallback xmlns="">
          <p:pic>
            <p:nvPicPr>
              <p:cNvPr id="208" name="墨迹 207"/>
            </p:nvPicPr>
            <p:blipFill>
              <a:blip r:embed="rId392"/>
            </p:blipFill>
            <p:spPr>
              <a:xfrm>
                <a:off x="2474206" y="5597327"/>
                <a:ext cx="176566" cy="395844"/>
              </a:xfrm>
              <a:prstGeom prst="rect"/>
            </p:spPr>
          </p:pic>
        </mc:Fallback>
      </mc:AlternateContent>
      <mc:AlternateContent xmlns:mc="http://schemas.openxmlformats.org/markup-compatibility/2006" xmlns:p14="http://schemas.microsoft.com/office/powerpoint/2010/main">
        <mc:Choice Requires="p14">
          <p:contentPart p14:bwMode="auto" r:id="rId393">
            <p14:nvContentPartPr>
              <p14:cNvPr id="209" name="墨迹 208"/>
              <p14:cNvContentPartPr/>
              <p14:nvPr/>
            </p14:nvContentPartPr>
            <p14:xfrm>
              <a:off x="2477911" y="5904873"/>
              <a:ext cx="155222" cy="124075"/>
            </p14:xfrm>
          </p:contentPart>
        </mc:Choice>
        <mc:Fallback xmlns="">
          <p:pic>
            <p:nvPicPr>
              <p:cNvPr id="209" name="墨迹 208"/>
            </p:nvPicPr>
            <p:blipFill>
              <a:blip r:embed="rId394"/>
            </p:blipFill>
            <p:spPr>
              <a:xfrm>
                <a:off x="2477911" y="5904873"/>
                <a:ext cx="155222" cy="124075"/>
              </a:xfrm>
              <a:prstGeom prst="rect"/>
            </p:spPr>
          </p:pic>
        </mc:Fallback>
      </mc:AlternateContent>
      <mc:AlternateContent xmlns:mc="http://schemas.openxmlformats.org/markup-compatibility/2006" xmlns:p14="http://schemas.microsoft.com/office/powerpoint/2010/main">
        <mc:Choice Requires="p14">
          <p:contentPart p14:bwMode="auto" r:id="rId395">
            <p14:nvContentPartPr>
              <p14:cNvPr id="210" name="墨迹 209"/>
              <p14:cNvContentPartPr/>
              <p14:nvPr/>
            </p14:nvContentPartPr>
            <p14:xfrm>
              <a:off x="2683933" y="5571243"/>
              <a:ext cx="255411" cy="607160"/>
            </p14:xfrm>
          </p:contentPart>
        </mc:Choice>
        <mc:Fallback xmlns="">
          <p:pic>
            <p:nvPicPr>
              <p:cNvPr id="210" name="墨迹 209"/>
            </p:nvPicPr>
            <p:blipFill>
              <a:blip r:embed="rId396"/>
            </p:blipFill>
            <p:spPr>
              <a:xfrm>
                <a:off x="2683933" y="5571243"/>
                <a:ext cx="255411" cy="607160"/>
              </a:xfrm>
              <a:prstGeom prst="rect"/>
            </p:spPr>
          </p:pic>
        </mc:Fallback>
      </mc:AlternateContent>
      <mc:AlternateContent xmlns:mc="http://schemas.openxmlformats.org/markup-compatibility/2006" xmlns:p14="http://schemas.microsoft.com/office/powerpoint/2010/main">
        <mc:Choice Requires="p14">
          <p:contentPart p14:bwMode="auto" r:id="rId397">
            <p14:nvContentPartPr>
              <p14:cNvPr id="211" name="墨迹 210"/>
              <p14:cNvContentPartPr/>
              <p14:nvPr/>
            </p14:nvContentPartPr>
            <p14:xfrm>
              <a:off x="3000022" y="5743434"/>
              <a:ext cx="91016" cy="234756"/>
            </p14:xfrm>
          </p:contentPart>
        </mc:Choice>
        <mc:Fallback xmlns="">
          <p:pic>
            <p:nvPicPr>
              <p:cNvPr id="211" name="墨迹 210"/>
            </p:nvPicPr>
            <p:blipFill>
              <a:blip r:embed="rId398"/>
            </p:blipFill>
            <p:spPr>
              <a:xfrm>
                <a:off x="3000022" y="5743434"/>
                <a:ext cx="91016" cy="234756"/>
              </a:xfrm>
              <a:prstGeom prst="rect"/>
            </p:spPr>
          </p:pic>
        </mc:Fallback>
      </mc:AlternateContent>
      <mc:AlternateContent xmlns:mc="http://schemas.openxmlformats.org/markup-compatibility/2006" xmlns:p14="http://schemas.microsoft.com/office/powerpoint/2010/main">
        <mc:Choice Requires="p14">
          <p:contentPart p14:bwMode="auto" r:id="rId399">
            <p14:nvContentPartPr>
              <p14:cNvPr id="212" name="墨迹 211"/>
              <p14:cNvContentPartPr/>
              <p14:nvPr/>
            </p14:nvContentPartPr>
            <p14:xfrm>
              <a:off x="3143955" y="5713119"/>
              <a:ext cx="107245" cy="266658"/>
            </p14:xfrm>
          </p:contentPart>
        </mc:Choice>
        <mc:Fallback xmlns="">
          <p:pic>
            <p:nvPicPr>
              <p:cNvPr id="212" name="墨迹 211"/>
            </p:nvPicPr>
            <p:blipFill>
              <a:blip r:embed="rId400"/>
            </p:blipFill>
            <p:spPr>
              <a:xfrm>
                <a:off x="3143955" y="5713119"/>
                <a:ext cx="107245" cy="266658"/>
              </a:xfrm>
              <a:prstGeom prst="rect"/>
            </p:spPr>
          </p:pic>
        </mc:Fallback>
      </mc:AlternateContent>
      <mc:AlternateContent xmlns:mc="http://schemas.openxmlformats.org/markup-compatibility/2006" xmlns:p14="http://schemas.microsoft.com/office/powerpoint/2010/main">
        <mc:Choice Requires="p14">
          <p:contentPart p14:bwMode="auto" r:id="rId401">
            <p14:nvContentPartPr>
              <p14:cNvPr id="213" name="墨迹 212"/>
              <p14:cNvContentPartPr/>
              <p14:nvPr/>
            </p14:nvContentPartPr>
            <p14:xfrm>
              <a:off x="3341511" y="5871034"/>
              <a:ext cx="54327" cy="107156"/>
            </p14:xfrm>
          </p:contentPart>
        </mc:Choice>
        <mc:Fallback xmlns="">
          <p:pic>
            <p:nvPicPr>
              <p:cNvPr id="213" name="墨迹 212"/>
            </p:nvPicPr>
            <p:blipFill>
              <a:blip r:embed="rId402"/>
            </p:blipFill>
            <p:spPr>
              <a:xfrm>
                <a:off x="3341511" y="5871034"/>
                <a:ext cx="54327" cy="107156"/>
              </a:xfrm>
              <a:prstGeom prst="rect"/>
            </p:spPr>
          </p:pic>
        </mc:Fallback>
      </mc:AlternateContent>
      <mc:AlternateContent xmlns:mc="http://schemas.openxmlformats.org/markup-compatibility/2006" xmlns:p14="http://schemas.microsoft.com/office/powerpoint/2010/main">
        <mc:Choice Requires="p14">
          <p:contentPart p14:bwMode="auto" r:id="rId403">
            <p14:nvContentPartPr>
              <p14:cNvPr id="214" name="墨迹 213"/>
              <p14:cNvContentPartPr/>
              <p14:nvPr/>
            </p14:nvContentPartPr>
            <p14:xfrm>
              <a:off x="585963" y="6448233"/>
              <a:ext cx="232481" cy="43180"/>
            </p14:xfrm>
          </p:contentPart>
        </mc:Choice>
        <mc:Fallback xmlns="">
          <p:pic>
            <p:nvPicPr>
              <p:cNvPr id="214" name="墨迹 213"/>
            </p:nvPicPr>
            <p:blipFill>
              <a:blip r:embed="rId404"/>
            </p:blipFill>
            <p:spPr>
              <a:xfrm>
                <a:off x="585963" y="6448233"/>
                <a:ext cx="232481" cy="43180"/>
              </a:xfrm>
              <a:prstGeom prst="rect"/>
            </p:spPr>
          </p:pic>
        </mc:Fallback>
      </mc:AlternateContent>
      <mc:AlternateContent xmlns:mc="http://schemas.openxmlformats.org/markup-compatibility/2006" xmlns:p14="http://schemas.microsoft.com/office/powerpoint/2010/main">
        <mc:Choice Requires="p14">
          <p:contentPart p14:bwMode="auto" r:id="rId405">
            <p14:nvContentPartPr>
              <p14:cNvPr id="215" name="墨迹 214"/>
              <p14:cNvContentPartPr/>
              <p14:nvPr/>
            </p14:nvContentPartPr>
            <p14:xfrm>
              <a:off x="688622" y="6485949"/>
              <a:ext cx="16933" cy="259255"/>
            </p14:xfrm>
          </p:contentPart>
        </mc:Choice>
        <mc:Fallback xmlns="">
          <p:pic>
            <p:nvPicPr>
              <p:cNvPr id="215" name="墨迹 214"/>
            </p:nvPicPr>
            <p:blipFill>
              <a:blip r:embed="rId406"/>
            </p:blipFill>
            <p:spPr>
              <a:xfrm>
                <a:off x="688622" y="6485949"/>
                <a:ext cx="16933" cy="259255"/>
              </a:xfrm>
              <a:prstGeom prst="rect"/>
            </p:spPr>
          </p:pic>
        </mc:Fallback>
      </mc:AlternateContent>
      <mc:AlternateContent xmlns:mc="http://schemas.openxmlformats.org/markup-compatibility/2006" xmlns:p14="http://schemas.microsoft.com/office/powerpoint/2010/main">
        <mc:Choice Requires="p14">
          <p:contentPart p14:bwMode="auto" r:id="rId407">
            <p14:nvContentPartPr>
              <p14:cNvPr id="216" name="墨迹 215"/>
              <p14:cNvContentPartPr/>
              <p14:nvPr/>
            </p14:nvContentPartPr>
            <p14:xfrm>
              <a:off x="959555" y="6399766"/>
              <a:ext cx="179211" cy="269301"/>
            </p14:xfrm>
          </p:contentPart>
        </mc:Choice>
        <mc:Fallback xmlns="">
          <p:pic>
            <p:nvPicPr>
              <p:cNvPr id="216" name="墨迹 215"/>
            </p:nvPicPr>
            <p:blipFill>
              <a:blip r:embed="rId408"/>
            </p:blipFill>
            <p:spPr>
              <a:xfrm>
                <a:off x="959555" y="6399766"/>
                <a:ext cx="179211" cy="269301"/>
              </a:xfrm>
              <a:prstGeom prst="rect"/>
            </p:spPr>
          </p:pic>
        </mc:Fallback>
      </mc:AlternateContent>
      <mc:AlternateContent xmlns:mc="http://schemas.openxmlformats.org/markup-compatibility/2006" xmlns:p14="http://schemas.microsoft.com/office/powerpoint/2010/main">
        <mc:Choice Requires="p14">
          <p:contentPart p14:bwMode="auto" r:id="rId409">
            <p14:nvContentPartPr>
              <p14:cNvPr id="217" name="墨迹 216"/>
              <p14:cNvContentPartPr/>
              <p14:nvPr/>
            </p14:nvContentPartPr>
            <p14:xfrm>
              <a:off x="1244600" y="6413865"/>
              <a:ext cx="81844" cy="427215"/>
            </p14:xfrm>
          </p:contentPart>
        </mc:Choice>
        <mc:Fallback xmlns="">
          <p:pic>
            <p:nvPicPr>
              <p:cNvPr id="217" name="墨迹 216"/>
            </p:nvPicPr>
            <p:blipFill>
              <a:blip r:embed="rId410"/>
            </p:blipFill>
            <p:spPr>
              <a:xfrm>
                <a:off x="1244600" y="6413865"/>
                <a:ext cx="81844" cy="427215"/>
              </a:xfrm>
              <a:prstGeom prst="rect"/>
            </p:spPr>
          </p:pic>
        </mc:Fallback>
      </mc:AlternateContent>
      <mc:AlternateContent xmlns:mc="http://schemas.openxmlformats.org/markup-compatibility/2006" xmlns:p14="http://schemas.microsoft.com/office/powerpoint/2010/main">
        <mc:Choice Requires="p14">
          <p:contentPart p14:bwMode="auto" r:id="rId411">
            <p14:nvContentPartPr>
              <p14:cNvPr id="218" name="墨迹 217"/>
              <p14:cNvContentPartPr/>
              <p14:nvPr/>
            </p14:nvContentPartPr>
            <p14:xfrm>
              <a:off x="1399822" y="6457574"/>
              <a:ext cx="45155" cy="112796"/>
            </p14:xfrm>
          </p:contentPart>
        </mc:Choice>
        <mc:Fallback xmlns="">
          <p:pic>
            <p:nvPicPr>
              <p:cNvPr id="218" name="墨迹 217"/>
            </p:nvPicPr>
            <p:blipFill>
              <a:blip r:embed="rId412"/>
            </p:blipFill>
            <p:spPr>
              <a:xfrm>
                <a:off x="1399822" y="6457574"/>
                <a:ext cx="45155" cy="112796"/>
              </a:xfrm>
              <a:prstGeom prst="rect"/>
            </p:spPr>
          </p:pic>
        </mc:Fallback>
      </mc:AlternateContent>
      <mc:AlternateContent xmlns:mc="http://schemas.openxmlformats.org/markup-compatibility/2006" xmlns:p14="http://schemas.microsoft.com/office/powerpoint/2010/main">
        <mc:Choice Requires="p14">
          <p:contentPart p14:bwMode="auto" r:id="rId413">
            <p14:nvContentPartPr>
              <p14:cNvPr id="219" name="墨迹 218"/>
              <p14:cNvContentPartPr/>
              <p14:nvPr/>
            </p14:nvContentPartPr>
            <p14:xfrm>
              <a:off x="1502833" y="6324510"/>
              <a:ext cx="66322" cy="76666"/>
            </p14:xfrm>
          </p:contentPart>
        </mc:Choice>
        <mc:Fallback xmlns="">
          <p:pic>
            <p:nvPicPr>
              <p:cNvPr id="219" name="墨迹 218"/>
            </p:nvPicPr>
            <p:blipFill>
              <a:blip r:embed="rId414"/>
            </p:blipFill>
            <p:spPr>
              <a:xfrm>
                <a:off x="1502833" y="6324510"/>
                <a:ext cx="66322" cy="76666"/>
              </a:xfrm>
              <a:prstGeom prst="rect"/>
            </p:spPr>
          </p:pic>
        </mc:Fallback>
      </mc:AlternateContent>
      <mc:AlternateContent xmlns:mc="http://schemas.openxmlformats.org/markup-compatibility/2006" xmlns:p14="http://schemas.microsoft.com/office/powerpoint/2010/main">
        <mc:Choice Requires="p14">
          <p:contentPart p14:bwMode="auto" r:id="rId415">
            <p14:nvContentPartPr>
              <p14:cNvPr id="220" name="墨迹 219"/>
              <p14:cNvContentPartPr/>
              <p14:nvPr/>
            </p14:nvContentPartPr>
            <p14:xfrm>
              <a:off x="1540933" y="6438891"/>
              <a:ext cx="158044" cy="191401"/>
            </p14:xfrm>
          </p:contentPart>
        </mc:Choice>
        <mc:Fallback xmlns="">
          <p:pic>
            <p:nvPicPr>
              <p:cNvPr id="220" name="墨迹 219"/>
            </p:nvPicPr>
            <p:blipFill>
              <a:blip r:embed="rId416"/>
            </p:blipFill>
            <p:spPr>
              <a:xfrm>
                <a:off x="1540933" y="6438891"/>
                <a:ext cx="158044" cy="191401"/>
              </a:xfrm>
              <a:prstGeom prst="rect"/>
            </p:spPr>
          </p:pic>
        </mc:Fallback>
      </mc:AlternateContent>
      <mc:AlternateContent xmlns:mc="http://schemas.openxmlformats.org/markup-compatibility/2006" xmlns:p14="http://schemas.microsoft.com/office/powerpoint/2010/main">
        <mc:Choice Requires="p14">
          <p:contentPart p14:bwMode="auto" r:id="rId417">
            <p14:nvContentPartPr>
              <p14:cNvPr id="221" name="墨迹 220"/>
              <p14:cNvContentPartPr/>
              <p14:nvPr/>
            </p14:nvContentPartPr>
            <p14:xfrm>
              <a:off x="2317044" y="6415275"/>
              <a:ext cx="59267" cy="135355"/>
            </p14:xfrm>
          </p:contentPart>
        </mc:Choice>
        <mc:Fallback xmlns="">
          <p:pic>
            <p:nvPicPr>
              <p:cNvPr id="221" name="墨迹 220"/>
            </p:nvPicPr>
            <p:blipFill>
              <a:blip r:embed="rId418"/>
            </p:blipFill>
            <p:spPr>
              <a:xfrm>
                <a:off x="2317044" y="6415275"/>
                <a:ext cx="59267" cy="135355"/>
              </a:xfrm>
              <a:prstGeom prst="rect"/>
            </p:spPr>
          </p:pic>
        </mc:Fallback>
      </mc:AlternateContent>
      <mc:AlternateContent xmlns:mc="http://schemas.openxmlformats.org/markup-compatibility/2006" xmlns:p14="http://schemas.microsoft.com/office/powerpoint/2010/main">
        <mc:Choice Requires="p14">
          <p:contentPart p14:bwMode="auto" r:id="rId419">
            <p14:nvContentPartPr>
              <p14:cNvPr id="222" name="墨迹 221"/>
              <p14:cNvContentPartPr/>
              <p14:nvPr/>
            </p14:nvContentPartPr>
            <p14:xfrm>
              <a:off x="2444044" y="6305299"/>
              <a:ext cx="212549" cy="228412"/>
            </p14:xfrm>
          </p:contentPart>
        </mc:Choice>
        <mc:Fallback xmlns="">
          <p:pic>
            <p:nvPicPr>
              <p:cNvPr id="222" name="墨迹 221"/>
            </p:nvPicPr>
            <p:blipFill>
              <a:blip r:embed="rId420"/>
            </p:blipFill>
            <p:spPr>
              <a:xfrm>
                <a:off x="2444044" y="6305299"/>
                <a:ext cx="212549" cy="228412"/>
              </a:xfrm>
              <a:prstGeom prst="rect"/>
            </p:spPr>
          </p:pic>
        </mc:Fallback>
      </mc:AlternateContent>
      <mc:AlternateContent xmlns:mc="http://schemas.openxmlformats.org/markup-compatibility/2006" xmlns:p14="http://schemas.microsoft.com/office/powerpoint/2010/main">
        <mc:Choice Requires="p14">
          <p:contentPart p14:bwMode="auto" r:id="rId421">
            <p14:nvContentPartPr>
              <p14:cNvPr id="223" name="墨迹 222"/>
              <p14:cNvContentPartPr/>
              <p14:nvPr/>
            </p14:nvContentPartPr>
            <p14:xfrm>
              <a:off x="2397830" y="6460041"/>
              <a:ext cx="112007" cy="172367"/>
            </p14:xfrm>
          </p:contentPart>
        </mc:Choice>
        <mc:Fallback xmlns="">
          <p:pic>
            <p:nvPicPr>
              <p:cNvPr id="223" name="墨迹 222"/>
            </p:nvPicPr>
            <p:blipFill>
              <a:blip r:embed="rId422"/>
            </p:blipFill>
            <p:spPr>
              <a:xfrm>
                <a:off x="2397830" y="6460041"/>
                <a:ext cx="112007" cy="172367"/>
              </a:xfrm>
              <a:prstGeom prst="rect"/>
            </p:spPr>
          </p:pic>
        </mc:Fallback>
      </mc:AlternateContent>
      <mc:AlternateContent xmlns:mc="http://schemas.openxmlformats.org/markup-compatibility/2006" xmlns:p14="http://schemas.microsoft.com/office/powerpoint/2010/main">
        <mc:Choice Requires="p14">
          <p:contentPart p14:bwMode="auto" r:id="rId423">
            <p14:nvContentPartPr>
              <p14:cNvPr id="224" name="墨迹 223"/>
              <p14:cNvContentPartPr/>
              <p14:nvPr/>
            </p14:nvContentPartPr>
            <p14:xfrm>
              <a:off x="2647244" y="6299659"/>
              <a:ext cx="251178" cy="286220"/>
            </p14:xfrm>
          </p:contentPart>
        </mc:Choice>
        <mc:Fallback xmlns="">
          <p:pic>
            <p:nvPicPr>
              <p:cNvPr id="224" name="墨迹 223"/>
            </p:nvPicPr>
            <p:blipFill>
              <a:blip r:embed="rId424"/>
            </p:blipFill>
            <p:spPr>
              <a:xfrm>
                <a:off x="2647244" y="6299659"/>
                <a:ext cx="251178" cy="286220"/>
              </a:xfrm>
              <a:prstGeom prst="rect"/>
            </p:spPr>
          </p:pic>
        </mc:Fallback>
      </mc:AlternateContent>
      <mc:AlternateContent xmlns:mc="http://schemas.openxmlformats.org/markup-compatibility/2006" xmlns:p14="http://schemas.microsoft.com/office/powerpoint/2010/main">
        <mc:Choice Requires="p14">
          <p:contentPart p14:bwMode="auto" r:id="rId425">
            <p14:nvContentPartPr>
              <p14:cNvPr id="225" name="墨迹 224"/>
              <p14:cNvContentPartPr/>
              <p14:nvPr/>
            </p14:nvContentPartPr>
            <p14:xfrm>
              <a:off x="2833511" y="6415275"/>
              <a:ext cx="16933" cy="496303"/>
            </p14:xfrm>
          </p:contentPart>
        </mc:Choice>
        <mc:Fallback xmlns="">
          <p:pic>
            <p:nvPicPr>
              <p:cNvPr id="225" name="墨迹 224"/>
            </p:nvPicPr>
            <p:blipFill>
              <a:blip r:embed="rId426"/>
            </p:blipFill>
            <p:spPr>
              <a:xfrm>
                <a:off x="2833511" y="6415275"/>
                <a:ext cx="16933" cy="496303"/>
              </a:xfrm>
              <a:prstGeom prst="rect"/>
            </p:spPr>
          </p:pic>
        </mc:Fallback>
      </mc:AlternateContent>
      <mc:AlternateContent xmlns:mc="http://schemas.openxmlformats.org/markup-compatibility/2006" xmlns:p14="http://schemas.microsoft.com/office/powerpoint/2010/main">
        <mc:Choice Requires="p14">
          <p:contentPart p14:bwMode="auto" r:id="rId427">
            <p14:nvContentPartPr>
              <p14:cNvPr id="226" name="墨迹 225"/>
              <p14:cNvContentPartPr/>
              <p14:nvPr/>
            </p14:nvContentPartPr>
            <p14:xfrm>
              <a:off x="2901244" y="6316578"/>
              <a:ext cx="193498" cy="414526"/>
            </p14:xfrm>
          </p:contentPart>
        </mc:Choice>
        <mc:Fallback xmlns="">
          <p:pic>
            <p:nvPicPr>
              <p:cNvPr id="226" name="墨迹 225"/>
            </p:nvPicPr>
            <p:blipFill>
              <a:blip r:embed="rId428"/>
            </p:blipFill>
            <p:spPr>
              <a:xfrm>
                <a:off x="2901244" y="6316578"/>
                <a:ext cx="193498" cy="414526"/>
              </a:xfrm>
              <a:prstGeom prst="rect"/>
            </p:spPr>
          </p:pic>
        </mc:Fallback>
      </mc:AlternateContent>
      <mc:AlternateContent xmlns:mc="http://schemas.openxmlformats.org/markup-compatibility/2006" xmlns:p14="http://schemas.microsoft.com/office/powerpoint/2010/main">
        <mc:Choice Requires="p14">
          <p:contentPart p14:bwMode="auto" r:id="rId429">
            <p14:nvContentPartPr>
              <p14:cNvPr id="227" name="墨迹 226"/>
              <p14:cNvContentPartPr/>
              <p14:nvPr/>
            </p14:nvContentPartPr>
            <p14:xfrm>
              <a:off x="3140251" y="6332264"/>
              <a:ext cx="175860" cy="311423"/>
            </p14:xfrm>
          </p:contentPart>
        </mc:Choice>
        <mc:Fallback xmlns="">
          <p:pic>
            <p:nvPicPr>
              <p:cNvPr id="227" name="墨迹 226"/>
            </p:nvPicPr>
            <p:blipFill>
              <a:blip r:embed="rId430"/>
            </p:blipFill>
            <p:spPr>
              <a:xfrm>
                <a:off x="3140251" y="6332264"/>
                <a:ext cx="175860" cy="311423"/>
              </a:xfrm>
              <a:prstGeom prst="rect"/>
            </p:spPr>
          </p:pic>
        </mc:Fallback>
      </mc:AlternateContent>
      <mc:AlternateContent xmlns:mc="http://schemas.openxmlformats.org/markup-compatibility/2006" xmlns:p14="http://schemas.microsoft.com/office/powerpoint/2010/main">
        <mc:Choice Requires="p14">
          <p:contentPart p14:bwMode="auto" r:id="rId431">
            <p14:nvContentPartPr>
              <p14:cNvPr id="228" name="墨迹 227"/>
              <p14:cNvContentPartPr/>
              <p14:nvPr/>
            </p14:nvContentPartPr>
            <p14:xfrm>
              <a:off x="3347155" y="6241146"/>
              <a:ext cx="20638" cy="138175"/>
            </p14:xfrm>
          </p:contentPart>
        </mc:Choice>
        <mc:Fallback xmlns="">
          <p:pic>
            <p:nvPicPr>
              <p:cNvPr id="228" name="墨迹 227"/>
            </p:nvPicPr>
            <p:blipFill>
              <a:blip r:embed="rId432"/>
            </p:blipFill>
            <p:spPr>
              <a:xfrm>
                <a:off x="3347155" y="6241146"/>
                <a:ext cx="20638" cy="138175"/>
              </a:xfrm>
              <a:prstGeom prst="rect"/>
            </p:spPr>
          </p:pic>
        </mc:Fallback>
      </mc:AlternateContent>
      <mc:AlternateContent xmlns:mc="http://schemas.openxmlformats.org/markup-compatibility/2006" xmlns:p14="http://schemas.microsoft.com/office/powerpoint/2010/main">
        <mc:Choice Requires="p14">
          <p:contentPart p14:bwMode="auto" r:id="rId433">
            <p14:nvContentPartPr>
              <p14:cNvPr id="229" name="墨迹 228"/>
              <p14:cNvContentPartPr/>
              <p14:nvPr/>
            </p14:nvContentPartPr>
            <p14:xfrm>
              <a:off x="3302529" y="6181223"/>
              <a:ext cx="168804" cy="673957"/>
            </p14:xfrm>
          </p:contentPart>
        </mc:Choice>
        <mc:Fallback xmlns="">
          <p:pic>
            <p:nvPicPr>
              <p:cNvPr id="229" name="墨迹 228"/>
            </p:nvPicPr>
            <p:blipFill>
              <a:blip r:embed="rId434"/>
            </p:blipFill>
            <p:spPr>
              <a:xfrm>
                <a:off x="3302529" y="6181223"/>
                <a:ext cx="168804" cy="673957"/>
              </a:xfrm>
              <a:prstGeom prst="rect"/>
            </p:spPr>
          </p:pic>
        </mc:Fallback>
      </mc:AlternateContent>
      <mc:AlternateContent xmlns:mc="http://schemas.openxmlformats.org/markup-compatibility/2006" xmlns:p14="http://schemas.microsoft.com/office/powerpoint/2010/main">
        <mc:Choice Requires="p14">
          <p:contentPart p14:bwMode="auto" r:id="rId435">
            <p14:nvContentPartPr>
              <p14:cNvPr id="230" name="墨迹 229"/>
              <p14:cNvContentPartPr/>
              <p14:nvPr/>
            </p14:nvContentPartPr>
            <p14:xfrm>
              <a:off x="3275718" y="6561910"/>
              <a:ext cx="252059" cy="42298"/>
            </p14:xfrm>
          </p:contentPart>
        </mc:Choice>
        <mc:Fallback xmlns="">
          <p:pic>
            <p:nvPicPr>
              <p:cNvPr id="230" name="墨迹 229"/>
            </p:nvPicPr>
            <p:blipFill>
              <a:blip r:embed="rId436"/>
            </p:blipFill>
            <p:spPr>
              <a:xfrm>
                <a:off x="3275718" y="6561910"/>
                <a:ext cx="252059" cy="42298"/>
              </a:xfrm>
              <a:prstGeom prst="rect"/>
            </p:spPr>
          </p:pic>
        </mc:Fallback>
      </mc:AlternateContent>
      <mc:AlternateContent xmlns:mc="http://schemas.openxmlformats.org/markup-compatibility/2006" xmlns:p14="http://schemas.microsoft.com/office/powerpoint/2010/main">
        <mc:Choice Requires="p14">
          <p:contentPart p14:bwMode="auto" r:id="rId437">
            <p14:nvContentPartPr>
              <p14:cNvPr id="231" name="墨迹 230"/>
              <p14:cNvContentPartPr/>
              <p14:nvPr/>
            </p14:nvContentPartPr>
            <p14:xfrm>
              <a:off x="3581047" y="6342662"/>
              <a:ext cx="118886" cy="112796"/>
            </p14:xfrm>
          </p:contentPart>
        </mc:Choice>
        <mc:Fallback xmlns="">
          <p:pic>
            <p:nvPicPr>
              <p:cNvPr id="231" name="墨迹 230"/>
            </p:nvPicPr>
            <p:blipFill>
              <a:blip r:embed="rId438"/>
            </p:blipFill>
            <p:spPr>
              <a:xfrm>
                <a:off x="3581047" y="6342662"/>
                <a:ext cx="118886" cy="112796"/>
              </a:xfrm>
              <a:prstGeom prst="rect"/>
            </p:spPr>
          </p:pic>
        </mc:Fallback>
      </mc:AlternateContent>
      <mc:AlternateContent xmlns:mc="http://schemas.openxmlformats.org/markup-compatibility/2006" xmlns:p14="http://schemas.microsoft.com/office/powerpoint/2010/main">
        <mc:Choice Requires="p14">
          <p:contentPart p14:bwMode="auto" r:id="rId439">
            <p14:nvContentPartPr>
              <p14:cNvPr id="232" name="墨迹 231"/>
              <p14:cNvContentPartPr/>
              <p14:nvPr/>
            </p14:nvContentPartPr>
            <p14:xfrm>
              <a:off x="3575755" y="6339138"/>
              <a:ext cx="121356" cy="242511"/>
            </p14:xfrm>
          </p:contentPart>
        </mc:Choice>
        <mc:Fallback xmlns="">
          <p:pic>
            <p:nvPicPr>
              <p:cNvPr id="232" name="墨迹 231"/>
            </p:nvPicPr>
            <p:blipFill>
              <a:blip r:embed="rId440"/>
            </p:blipFill>
            <p:spPr>
              <a:xfrm>
                <a:off x="3575755" y="6339138"/>
                <a:ext cx="121356" cy="242511"/>
              </a:xfrm>
              <a:prstGeom prst="rect"/>
            </p:spPr>
          </p:pic>
        </mc:Fallback>
      </mc:AlternateContent>
      <mc:AlternateContent xmlns:mc="http://schemas.openxmlformats.org/markup-compatibility/2006" xmlns:p14="http://schemas.microsoft.com/office/powerpoint/2010/main">
        <mc:Choice Requires="p14">
          <p:contentPart p14:bwMode="auto" r:id="rId441">
            <p14:nvContentPartPr>
              <p14:cNvPr id="233" name="墨迹 232"/>
              <p14:cNvContentPartPr/>
              <p14:nvPr/>
            </p14:nvContentPartPr>
            <p14:xfrm>
              <a:off x="3595511" y="6471144"/>
              <a:ext cx="150106" cy="149984"/>
            </p14:xfrm>
          </p:contentPart>
        </mc:Choice>
        <mc:Fallback xmlns="">
          <p:pic>
            <p:nvPicPr>
              <p:cNvPr id="233" name="墨迹 232"/>
            </p:nvPicPr>
            <p:blipFill>
              <a:blip r:embed="rId442"/>
            </p:blipFill>
            <p:spPr>
              <a:xfrm>
                <a:off x="3595511" y="6471144"/>
                <a:ext cx="150106" cy="149984"/>
              </a:xfrm>
              <a:prstGeom prst="rect"/>
            </p:spPr>
          </p:pic>
        </mc:Fallback>
      </mc:AlternateContent>
      <mc:AlternateContent xmlns:mc="http://schemas.openxmlformats.org/markup-compatibility/2006" xmlns:p14="http://schemas.microsoft.com/office/powerpoint/2010/main">
        <mc:Choice Requires="p14">
          <p:contentPart p14:bwMode="auto" r:id="rId443">
            <p14:nvContentPartPr>
              <p14:cNvPr id="234" name="墨迹 233"/>
              <p14:cNvContentPartPr/>
              <p14:nvPr/>
            </p14:nvContentPartPr>
            <p14:xfrm>
              <a:off x="3691466" y="6213300"/>
              <a:ext cx="53622" cy="123018"/>
            </p14:xfrm>
          </p:contentPart>
        </mc:Choice>
        <mc:Fallback xmlns="">
          <p:pic>
            <p:nvPicPr>
              <p:cNvPr id="234" name="墨迹 233"/>
            </p:nvPicPr>
            <p:blipFill>
              <a:blip r:embed="rId444"/>
            </p:blipFill>
            <p:spPr>
              <a:xfrm>
                <a:off x="3691466" y="6213300"/>
                <a:ext cx="53622" cy="123018"/>
              </a:xfrm>
              <a:prstGeom prst="rect"/>
            </p:spPr>
          </p:pic>
        </mc:Fallback>
      </mc:AlternateContent>
      <mc:AlternateContent xmlns:mc="http://schemas.openxmlformats.org/markup-compatibility/2006" xmlns:p14="http://schemas.microsoft.com/office/powerpoint/2010/main">
        <mc:Choice Requires="p14">
          <p:contentPart p14:bwMode="auto" r:id="rId445">
            <p14:nvContentPartPr>
              <p14:cNvPr id="235" name="墨迹 234"/>
              <p14:cNvContentPartPr/>
              <p14:nvPr/>
            </p14:nvContentPartPr>
            <p14:xfrm>
              <a:off x="3922888" y="6604208"/>
              <a:ext cx="104996" cy="59958"/>
            </p14:xfrm>
          </p:contentPart>
        </mc:Choice>
        <mc:Fallback xmlns="">
          <p:pic>
            <p:nvPicPr>
              <p:cNvPr id="235" name="墨迹 234"/>
            </p:nvPicPr>
            <p:blipFill>
              <a:blip r:embed="rId446"/>
            </p:blipFill>
            <p:spPr>
              <a:xfrm>
                <a:off x="3922888" y="6604208"/>
                <a:ext cx="104996" cy="59958"/>
              </a:xfrm>
              <a:prstGeom prst="rect"/>
            </p:spPr>
          </p:pic>
        </mc:Fallback>
      </mc:AlternateContent>
      <mc:AlternateContent xmlns:mc="http://schemas.openxmlformats.org/markup-compatibility/2006" xmlns:p14="http://schemas.microsoft.com/office/powerpoint/2010/main">
        <mc:Choice Requires="p14">
          <p:contentPart p14:bwMode="auto" r:id="rId447">
            <p14:nvContentPartPr>
              <p14:cNvPr id="236" name="墨迹 235"/>
              <p14:cNvContentPartPr/>
              <p14:nvPr/>
            </p14:nvContentPartPr>
            <p14:xfrm>
              <a:off x="3719688" y="6175760"/>
              <a:ext cx="293512" cy="631481"/>
            </p14:xfrm>
          </p:contentPart>
        </mc:Choice>
        <mc:Fallback xmlns="">
          <p:pic>
            <p:nvPicPr>
              <p:cNvPr id="236" name="墨迹 235"/>
            </p:nvPicPr>
            <p:blipFill>
              <a:blip r:embed="rId448"/>
            </p:blipFill>
            <p:spPr>
              <a:xfrm>
                <a:off x="3719688" y="6175760"/>
                <a:ext cx="293512" cy="631481"/>
              </a:xfrm>
              <a:prstGeom prst="rect"/>
            </p:spPr>
          </p:pic>
        </mc:Fallback>
      </mc:AlternateContent>
      <mc:AlternateContent xmlns:mc="http://schemas.openxmlformats.org/markup-compatibility/2006" xmlns:p14="http://schemas.microsoft.com/office/powerpoint/2010/main">
        <mc:Choice Requires="p14">
          <p:contentPart p14:bwMode="auto" r:id="rId449">
            <p14:nvContentPartPr>
              <p14:cNvPr id="237" name="墨迹 236"/>
              <p14:cNvContentPartPr/>
              <p14:nvPr/>
            </p14:nvContentPartPr>
            <p14:xfrm>
              <a:off x="3946877" y="6262119"/>
              <a:ext cx="450145" cy="378043"/>
            </p14:xfrm>
          </p:contentPart>
        </mc:Choice>
        <mc:Fallback xmlns="">
          <p:pic>
            <p:nvPicPr>
              <p:cNvPr id="237" name="墨迹 236"/>
            </p:nvPicPr>
            <p:blipFill>
              <a:blip r:embed="rId450"/>
            </p:blipFill>
            <p:spPr>
              <a:xfrm>
                <a:off x="3946877" y="6262119"/>
                <a:ext cx="450145" cy="378043"/>
              </a:xfrm>
              <a:prstGeom prst="rect"/>
            </p:spPr>
          </p:pic>
        </mc:Fallback>
      </mc:AlternateContent>
      <mc:AlternateContent xmlns:mc="http://schemas.openxmlformats.org/markup-compatibility/2006" xmlns:p14="http://schemas.microsoft.com/office/powerpoint/2010/main">
        <mc:Choice Requires="p14">
          <p:contentPart p14:bwMode="auto" r:id="rId451">
            <p14:nvContentPartPr>
              <p14:cNvPr id="238" name="墨迹 237"/>
              <p14:cNvContentPartPr/>
              <p14:nvPr/>
            </p14:nvContentPartPr>
            <p14:xfrm>
              <a:off x="4295422" y="6164304"/>
              <a:ext cx="324555" cy="406065"/>
            </p14:xfrm>
          </p:contentPart>
        </mc:Choice>
        <mc:Fallback xmlns="">
          <p:pic>
            <p:nvPicPr>
              <p:cNvPr id="238" name="墨迹 237"/>
            </p:nvPicPr>
            <p:blipFill>
              <a:blip r:embed="rId452"/>
            </p:blipFill>
            <p:spPr>
              <a:xfrm>
                <a:off x="4295422" y="6164304"/>
                <a:ext cx="324555" cy="406065"/>
              </a:xfrm>
              <a:prstGeom prst="rect"/>
            </p:spPr>
          </p:pic>
        </mc:Fallback>
      </mc:AlternateContent>
      <mc:AlternateContent xmlns:mc="http://schemas.openxmlformats.org/markup-compatibility/2006" xmlns:p14="http://schemas.microsoft.com/office/powerpoint/2010/main">
        <mc:Choice Requires="p14">
          <p:contentPart p14:bwMode="auto" r:id="rId453">
            <p14:nvContentPartPr>
              <p14:cNvPr id="239" name="墨迹 238"/>
              <p14:cNvContentPartPr/>
              <p14:nvPr/>
            </p14:nvContentPartPr>
            <p14:xfrm>
              <a:off x="4538133" y="6382141"/>
              <a:ext cx="22578" cy="551996"/>
            </p14:xfrm>
          </p:contentPart>
        </mc:Choice>
        <mc:Fallback xmlns="">
          <p:pic>
            <p:nvPicPr>
              <p:cNvPr id="239" name="墨迹 238"/>
            </p:nvPicPr>
            <p:blipFill>
              <a:blip r:embed="rId454"/>
            </p:blipFill>
            <p:spPr>
              <a:xfrm>
                <a:off x="4538133" y="6382141"/>
                <a:ext cx="22578" cy="551996"/>
              </a:xfrm>
              <a:prstGeom prst="rect"/>
            </p:spPr>
          </p:pic>
        </mc:Fallback>
      </mc:AlternateContent>
      <mc:AlternateContent xmlns:mc="http://schemas.openxmlformats.org/markup-compatibility/2006" xmlns:p14="http://schemas.microsoft.com/office/powerpoint/2010/main">
        <mc:Choice Requires="p14">
          <p:contentPart p14:bwMode="auto" r:id="rId455">
            <p14:nvContentPartPr>
              <p14:cNvPr id="240" name="墨迹 239"/>
              <p14:cNvContentPartPr/>
              <p14:nvPr/>
            </p14:nvContentPartPr>
            <p14:xfrm>
              <a:off x="3855155" y="6643687"/>
              <a:ext cx="891822" cy="50758"/>
            </p14:xfrm>
          </p:contentPart>
        </mc:Choice>
        <mc:Fallback xmlns="">
          <p:pic>
            <p:nvPicPr>
              <p:cNvPr id="240" name="墨迹 239"/>
            </p:nvPicPr>
            <p:blipFill>
              <a:blip r:embed="rId456"/>
            </p:blipFill>
            <p:spPr>
              <a:xfrm>
                <a:off x="3855155" y="6643687"/>
                <a:ext cx="891822" cy="50758"/>
              </a:xfrm>
              <a:prstGeom prst="rect"/>
            </p:spPr>
          </p:pic>
        </mc:Fallback>
      </mc:AlternateContent>
      <mc:AlternateContent xmlns:mc="http://schemas.openxmlformats.org/markup-compatibility/2006" xmlns:p14="http://schemas.microsoft.com/office/powerpoint/2010/main">
        <mc:Choice Requires="p14">
          <p:contentPart p14:bwMode="auto" r:id="rId457">
            <p14:nvContentPartPr>
              <p14:cNvPr id="241" name="墨迹 240"/>
              <p14:cNvContentPartPr/>
              <p14:nvPr/>
            </p14:nvContentPartPr>
            <p14:xfrm>
              <a:off x="4670777" y="6217882"/>
              <a:ext cx="153282" cy="442724"/>
            </p14:xfrm>
          </p:contentPart>
        </mc:Choice>
        <mc:Fallback xmlns="">
          <p:pic>
            <p:nvPicPr>
              <p:cNvPr id="241" name="墨迹 240"/>
            </p:nvPicPr>
            <p:blipFill>
              <a:blip r:embed="rId458"/>
            </p:blipFill>
            <p:spPr>
              <a:xfrm>
                <a:off x="4670777" y="6217882"/>
                <a:ext cx="153282" cy="442724"/>
              </a:xfrm>
              <a:prstGeom prst="rect"/>
            </p:spPr>
          </p:pic>
        </mc:Fallback>
      </mc:AlternateContent>
      <mc:AlternateContent xmlns:mc="http://schemas.openxmlformats.org/markup-compatibility/2006" xmlns:p14="http://schemas.microsoft.com/office/powerpoint/2010/main">
        <mc:Choice Requires="p14">
          <p:contentPart p14:bwMode="auto" r:id="rId459">
            <p14:nvContentPartPr>
              <p14:cNvPr id="242" name="墨迹 241"/>
              <p14:cNvContentPartPr/>
              <p14:nvPr/>
            </p14:nvContentPartPr>
            <p14:xfrm>
              <a:off x="3819172" y="6339138"/>
              <a:ext cx="191205" cy="468103"/>
            </p14:xfrm>
          </p:contentPart>
        </mc:Choice>
        <mc:Fallback xmlns="">
          <p:pic>
            <p:nvPicPr>
              <p:cNvPr id="242" name="墨迹 241"/>
            </p:nvPicPr>
            <p:blipFill>
              <a:blip r:embed="rId460"/>
            </p:blipFill>
            <p:spPr>
              <a:xfrm>
                <a:off x="3819172" y="6339138"/>
                <a:ext cx="191205" cy="468103"/>
              </a:xfrm>
              <a:prstGeom prst="rect"/>
            </p:spPr>
          </p:pic>
        </mc:Fallback>
      </mc:AlternateContent>
      <mc:AlternateContent xmlns:mc="http://schemas.openxmlformats.org/markup-compatibility/2006" xmlns:p14="http://schemas.microsoft.com/office/powerpoint/2010/main">
        <mc:Choice Requires="p14">
          <p:contentPart p14:bwMode="auto" r:id="rId461">
            <p14:nvContentPartPr>
              <p14:cNvPr id="243" name="墨迹 242"/>
              <p14:cNvContentPartPr/>
              <p14:nvPr/>
            </p14:nvContentPartPr>
            <p14:xfrm>
              <a:off x="3800122" y="6318694"/>
              <a:ext cx="188559" cy="449069"/>
            </p14:xfrm>
          </p:contentPart>
        </mc:Choice>
        <mc:Fallback xmlns="">
          <p:pic>
            <p:nvPicPr>
              <p:cNvPr id="243" name="墨迹 242"/>
            </p:nvPicPr>
            <p:blipFill>
              <a:blip r:embed="rId462"/>
            </p:blipFill>
            <p:spPr>
              <a:xfrm>
                <a:off x="3800122" y="6318694"/>
                <a:ext cx="188559" cy="449069"/>
              </a:xfrm>
              <a:prstGeom prst="rect"/>
            </p:spPr>
          </p:pic>
        </mc:Fallback>
      </mc:AlternateContent>
      <mc:AlternateContent xmlns:mc="http://schemas.openxmlformats.org/markup-compatibility/2006" xmlns:p14="http://schemas.microsoft.com/office/powerpoint/2010/main">
        <mc:Choice Requires="p14">
          <p:contentPart p14:bwMode="auto" r:id="rId463">
            <p14:nvContentPartPr>
              <p14:cNvPr id="244" name="墨迹 243"/>
              <p14:cNvContentPartPr/>
              <p14:nvPr/>
            </p14:nvContentPartPr>
            <p14:xfrm>
              <a:off x="3921125" y="6587289"/>
              <a:ext cx="806097" cy="67678"/>
            </p14:xfrm>
          </p:contentPart>
        </mc:Choice>
        <mc:Fallback xmlns="">
          <p:pic>
            <p:nvPicPr>
              <p:cNvPr id="244" name="墨迹 243"/>
            </p:nvPicPr>
            <p:blipFill>
              <a:blip r:embed="rId464"/>
            </p:blipFill>
            <p:spPr>
              <a:xfrm>
                <a:off x="3921125" y="6587289"/>
                <a:ext cx="806097" cy="67678"/>
              </a:xfrm>
              <a:prstGeom prst="rect"/>
            </p:spPr>
          </p:pic>
        </mc:Fallback>
      </mc:AlternateContent>
      <mc:AlternateContent xmlns:mc="http://schemas.openxmlformats.org/markup-compatibility/2006" xmlns:p14="http://schemas.microsoft.com/office/powerpoint/2010/main">
        <mc:Choice Requires="p14">
          <p:contentPart p14:bwMode="auto" r:id="rId465">
            <p14:nvContentPartPr>
              <p14:cNvPr id="245" name="墨迹 244"/>
              <p14:cNvContentPartPr/>
              <p14:nvPr/>
            </p14:nvContentPartPr>
            <p14:xfrm>
              <a:off x="4490155" y="6213652"/>
              <a:ext cx="330200" cy="669726"/>
            </p14:xfrm>
          </p:contentPart>
        </mc:Choice>
        <mc:Fallback xmlns="">
          <p:pic>
            <p:nvPicPr>
              <p:cNvPr id="245" name="墨迹 244"/>
            </p:nvPicPr>
            <p:blipFill>
              <a:blip r:embed="rId466"/>
            </p:blipFill>
            <p:spPr>
              <a:xfrm>
                <a:off x="4490155" y="6213652"/>
                <a:ext cx="330200" cy="669726"/>
              </a:xfrm>
              <a:prstGeom prst="rect"/>
            </p:spPr>
          </p:pic>
        </mc:Fallback>
      </mc:AlternateContent>
      <mc:AlternateContent xmlns:mc="http://schemas.openxmlformats.org/markup-compatibility/2006" xmlns:p14="http://schemas.microsoft.com/office/powerpoint/2010/main">
        <mc:Choice Requires="p14">
          <p:contentPart p14:bwMode="auto" r:id="rId467">
            <p14:nvContentPartPr>
              <p14:cNvPr id="246" name="墨迹 245"/>
              <p14:cNvContentPartPr/>
              <p14:nvPr/>
            </p14:nvContentPartPr>
            <p14:xfrm>
              <a:off x="8278812" y="4043738"/>
              <a:ext cx="1683632" cy="87417"/>
            </p14:xfrm>
          </p:contentPart>
        </mc:Choice>
        <mc:Fallback xmlns="">
          <p:pic>
            <p:nvPicPr>
              <p:cNvPr id="246" name="墨迹 245"/>
            </p:nvPicPr>
            <p:blipFill>
              <a:blip r:embed="rId468"/>
            </p:blipFill>
            <p:spPr>
              <a:xfrm>
                <a:off x="8278812" y="4043738"/>
                <a:ext cx="1683632" cy="87417"/>
              </a:xfrm>
              <a:prstGeom prst="rect"/>
            </p:spPr>
          </p:pic>
        </mc:Fallback>
      </mc:AlternateContent>
      <mc:AlternateContent xmlns:mc="http://schemas.openxmlformats.org/markup-compatibility/2006" xmlns:p14="http://schemas.microsoft.com/office/powerpoint/2010/main">
        <mc:Choice Requires="p14">
          <p:contentPart p14:bwMode="auto" r:id="rId469">
            <p14:nvContentPartPr>
              <p14:cNvPr id="247" name="墨迹 246"/>
              <p14:cNvContentPartPr/>
              <p14:nvPr/>
            </p14:nvContentPartPr>
            <p14:xfrm>
              <a:off x="8331200" y="4287659"/>
              <a:ext cx="254000" cy="340680"/>
            </p14:xfrm>
          </p:contentPart>
        </mc:Choice>
        <mc:Fallback xmlns="">
          <p:pic>
            <p:nvPicPr>
              <p:cNvPr id="247" name="墨迹 246"/>
            </p:nvPicPr>
            <p:blipFill>
              <a:blip r:embed="rId470"/>
            </p:blipFill>
            <p:spPr>
              <a:xfrm>
                <a:off x="8331200" y="4287659"/>
                <a:ext cx="254000" cy="340680"/>
              </a:xfrm>
              <a:prstGeom prst="rect"/>
            </p:spPr>
          </p:pic>
        </mc:Fallback>
      </mc:AlternateContent>
      <mc:AlternateContent xmlns:mc="http://schemas.openxmlformats.org/markup-compatibility/2006" xmlns:p14="http://schemas.microsoft.com/office/powerpoint/2010/main">
        <mc:Choice Requires="p14">
          <p:contentPart p14:bwMode="auto" r:id="rId471">
            <p14:nvContentPartPr>
              <p14:cNvPr id="248" name="墨迹 247"/>
              <p14:cNvContentPartPr/>
              <p14:nvPr/>
            </p14:nvContentPartPr>
            <p14:xfrm>
              <a:off x="8658577" y="4348287"/>
              <a:ext cx="174978" cy="317415"/>
            </p14:xfrm>
          </p:contentPart>
        </mc:Choice>
        <mc:Fallback xmlns="">
          <p:pic>
            <p:nvPicPr>
              <p:cNvPr id="248" name="墨迹 247"/>
            </p:nvPicPr>
            <p:blipFill>
              <a:blip r:embed="rId472"/>
            </p:blipFill>
            <p:spPr>
              <a:xfrm>
                <a:off x="8658577" y="4348287"/>
                <a:ext cx="174978" cy="317415"/>
              </a:xfrm>
              <a:prstGeom prst="rect"/>
            </p:spPr>
          </p:pic>
        </mc:Fallback>
      </mc:AlternateContent>
      <mc:AlternateContent xmlns:mc="http://schemas.openxmlformats.org/markup-compatibility/2006" xmlns:p14="http://schemas.microsoft.com/office/powerpoint/2010/main">
        <mc:Choice Requires="p14">
          <p:contentPart p14:bwMode="auto" r:id="rId473">
            <p14:nvContentPartPr>
              <p14:cNvPr id="249" name="墨迹 248"/>
              <p14:cNvContentPartPr/>
              <p14:nvPr/>
            </p14:nvContentPartPr>
            <p14:xfrm>
              <a:off x="8912577" y="4517481"/>
              <a:ext cx="84667" cy="98697"/>
            </p14:xfrm>
          </p:contentPart>
        </mc:Choice>
        <mc:Fallback xmlns="">
          <p:pic>
            <p:nvPicPr>
              <p:cNvPr id="249" name="墨迹 248"/>
            </p:nvPicPr>
            <p:blipFill>
              <a:blip r:embed="rId474"/>
            </p:blipFill>
            <p:spPr>
              <a:xfrm>
                <a:off x="8912577" y="4517481"/>
                <a:ext cx="84667" cy="98697"/>
              </a:xfrm>
              <a:prstGeom prst="rect"/>
            </p:spPr>
          </p:pic>
        </mc:Fallback>
      </mc:AlternateContent>
      <mc:AlternateContent xmlns:mc="http://schemas.openxmlformats.org/markup-compatibility/2006" xmlns:p14="http://schemas.microsoft.com/office/powerpoint/2010/main">
        <mc:Choice Requires="p14">
          <p:contentPart p14:bwMode="auto" r:id="rId475">
            <p14:nvContentPartPr>
              <p14:cNvPr id="250" name="墨迹 249"/>
              <p14:cNvContentPartPr/>
              <p14:nvPr/>
            </p14:nvContentPartPr>
            <p14:xfrm>
              <a:off x="9129888" y="4621818"/>
              <a:ext cx="104996" cy="59958"/>
            </p14:xfrm>
          </p:contentPart>
        </mc:Choice>
        <mc:Fallback xmlns="">
          <p:pic>
            <p:nvPicPr>
              <p:cNvPr id="250" name="墨迹 249"/>
            </p:nvPicPr>
            <p:blipFill>
              <a:blip r:embed="rId476"/>
            </p:blipFill>
            <p:spPr>
              <a:xfrm>
                <a:off x="9129888" y="4621818"/>
                <a:ext cx="104996" cy="59958"/>
              </a:xfrm>
              <a:prstGeom prst="rect"/>
            </p:spPr>
          </p:pic>
        </mc:Fallback>
      </mc:AlternateContent>
      <mc:AlternateContent xmlns:mc="http://schemas.openxmlformats.org/markup-compatibility/2006" xmlns:p14="http://schemas.microsoft.com/office/powerpoint/2010/main">
        <mc:Choice Requires="p14">
          <p:contentPart p14:bwMode="auto" r:id="rId477">
            <p14:nvContentPartPr>
              <p14:cNvPr id="251" name="墨迹 250"/>
              <p14:cNvContentPartPr/>
              <p14:nvPr/>
            </p14:nvContentPartPr>
            <p14:xfrm>
              <a:off x="9381066" y="4220511"/>
              <a:ext cx="107244" cy="161615"/>
            </p14:xfrm>
          </p:contentPart>
        </mc:Choice>
        <mc:Fallback xmlns="">
          <p:pic>
            <p:nvPicPr>
              <p:cNvPr id="251" name="墨迹 250"/>
            </p:nvPicPr>
            <p:blipFill>
              <a:blip r:embed="rId478"/>
            </p:blipFill>
            <p:spPr>
              <a:xfrm>
                <a:off x="9381066" y="4220511"/>
                <a:ext cx="107244" cy="161615"/>
              </a:xfrm>
              <a:prstGeom prst="rect"/>
            </p:spPr>
          </p:pic>
        </mc:Fallback>
      </mc:AlternateContent>
      <mc:AlternateContent xmlns:mc="http://schemas.openxmlformats.org/markup-compatibility/2006" xmlns:p14="http://schemas.microsoft.com/office/powerpoint/2010/main">
        <mc:Choice Requires="p14">
          <p:contentPart p14:bwMode="auto" r:id="rId479">
            <p14:nvContentPartPr>
              <p14:cNvPr id="252" name="墨迹 251"/>
              <p14:cNvContentPartPr/>
              <p14:nvPr/>
            </p14:nvContentPartPr>
            <p14:xfrm>
              <a:off x="9225138" y="4389176"/>
              <a:ext cx="338667" cy="71907"/>
            </p14:xfrm>
          </p:contentPart>
        </mc:Choice>
        <mc:Fallback xmlns="">
          <p:pic>
            <p:nvPicPr>
              <p:cNvPr id="252" name="墨迹 251"/>
            </p:nvPicPr>
            <p:blipFill>
              <a:blip r:embed="rId480"/>
            </p:blipFill>
            <p:spPr>
              <a:xfrm>
                <a:off x="9225138" y="4389176"/>
                <a:ext cx="338667" cy="71907"/>
              </a:xfrm>
              <a:prstGeom prst="rect"/>
            </p:spPr>
          </p:pic>
        </mc:Fallback>
      </mc:AlternateContent>
      <mc:AlternateContent xmlns:mc="http://schemas.openxmlformats.org/markup-compatibility/2006" xmlns:p14="http://schemas.microsoft.com/office/powerpoint/2010/main">
        <mc:Choice Requires="p14">
          <p:contentPart p14:bwMode="auto" r:id="rId481">
            <p14:nvContentPartPr>
              <p14:cNvPr id="253" name="墨迹 252"/>
              <p14:cNvContentPartPr/>
              <p14:nvPr/>
            </p14:nvContentPartPr>
            <p14:xfrm>
              <a:off x="9195328" y="4454034"/>
              <a:ext cx="422804" cy="272825"/>
            </p14:xfrm>
          </p:contentPart>
        </mc:Choice>
        <mc:Fallback xmlns="">
          <p:pic>
            <p:nvPicPr>
              <p:cNvPr id="253" name="墨迹 252"/>
            </p:nvPicPr>
            <p:blipFill>
              <a:blip r:embed="rId482"/>
            </p:blipFill>
            <p:spPr>
              <a:xfrm>
                <a:off x="9195328" y="4454034"/>
                <a:ext cx="422804" cy="272825"/>
              </a:xfrm>
              <a:prstGeom prst="rect"/>
            </p:spPr>
          </p:pic>
        </mc:Fallback>
      </mc:AlternateContent>
      <mc:AlternateContent xmlns:mc="http://schemas.openxmlformats.org/markup-compatibility/2006" xmlns:p14="http://schemas.microsoft.com/office/powerpoint/2010/main">
        <mc:Choice Requires="p14">
          <p:contentPart p14:bwMode="auto" r:id="rId483">
            <p14:nvContentPartPr>
              <p14:cNvPr id="254" name="墨迹 253"/>
              <p14:cNvContentPartPr/>
              <p14:nvPr/>
            </p14:nvContentPartPr>
            <p14:xfrm>
              <a:off x="9618486" y="4289069"/>
              <a:ext cx="240241" cy="310190"/>
            </p14:xfrm>
          </p:contentPart>
        </mc:Choice>
        <mc:Fallback xmlns="">
          <p:pic>
            <p:nvPicPr>
              <p:cNvPr id="254" name="墨迹 253"/>
            </p:nvPicPr>
            <p:blipFill>
              <a:blip r:embed="rId484"/>
            </p:blipFill>
            <p:spPr>
              <a:xfrm>
                <a:off x="9618486" y="4289069"/>
                <a:ext cx="240241" cy="310190"/>
              </a:xfrm>
              <a:prstGeom prst="rect"/>
            </p:spPr>
          </p:pic>
        </mc:Fallback>
      </mc:AlternateContent>
      <mc:AlternateContent xmlns:mc="http://schemas.openxmlformats.org/markup-compatibility/2006" xmlns:p14="http://schemas.microsoft.com/office/powerpoint/2010/main">
        <mc:Choice Requires="p14">
          <p:contentPart p14:bwMode="auto" r:id="rId485">
            <p14:nvContentPartPr>
              <p14:cNvPr id="255" name="墨迹 254"/>
              <p14:cNvContentPartPr/>
              <p14:nvPr/>
            </p14:nvContentPartPr>
            <p14:xfrm>
              <a:off x="9753600" y="4528761"/>
              <a:ext cx="174977" cy="88122"/>
            </p14:xfrm>
          </p:contentPart>
        </mc:Choice>
        <mc:Fallback xmlns="">
          <p:pic>
            <p:nvPicPr>
              <p:cNvPr id="255" name="墨迹 254"/>
            </p:nvPicPr>
            <p:blipFill>
              <a:blip r:embed="rId486"/>
            </p:blipFill>
            <p:spPr>
              <a:xfrm>
                <a:off x="9753600" y="4528761"/>
                <a:ext cx="174977" cy="88122"/>
              </a:xfrm>
              <a:prstGeom prst="rect"/>
            </p:spPr>
          </p:pic>
        </mc:Fallback>
      </mc:AlternateContent>
      <mc:AlternateContent xmlns:mc="http://schemas.openxmlformats.org/markup-compatibility/2006" xmlns:p14="http://schemas.microsoft.com/office/powerpoint/2010/main">
        <mc:Choice Requires="p14">
          <p:contentPart p14:bwMode="auto" r:id="rId487">
            <p14:nvContentPartPr>
              <p14:cNvPr id="256" name="墨迹 255"/>
              <p14:cNvContentPartPr/>
              <p14:nvPr/>
            </p14:nvContentPartPr>
            <p14:xfrm>
              <a:off x="9269588" y="4745012"/>
              <a:ext cx="282928" cy="335745"/>
            </p14:xfrm>
          </p:contentPart>
        </mc:Choice>
        <mc:Fallback xmlns="">
          <p:pic>
            <p:nvPicPr>
              <p:cNvPr id="256" name="墨迹 255"/>
            </p:nvPicPr>
            <p:blipFill>
              <a:blip r:embed="rId488"/>
            </p:blipFill>
            <p:spPr>
              <a:xfrm>
                <a:off x="9269588" y="4745012"/>
                <a:ext cx="282928" cy="335745"/>
              </a:xfrm>
              <a:prstGeom prst="rect"/>
            </p:spPr>
          </p:pic>
        </mc:Fallback>
      </mc:AlternateContent>
      <mc:AlternateContent xmlns:mc="http://schemas.openxmlformats.org/markup-compatibility/2006" xmlns:p14="http://schemas.microsoft.com/office/powerpoint/2010/main">
        <mc:Choice Requires="p14">
          <p:contentPart p14:bwMode="auto" r:id="rId489">
            <p14:nvContentPartPr>
              <p14:cNvPr id="257" name="墨迹 256"/>
              <p14:cNvContentPartPr/>
              <p14:nvPr/>
            </p14:nvContentPartPr>
            <p14:xfrm>
              <a:off x="9243836" y="4771449"/>
              <a:ext cx="492831" cy="676600"/>
            </p14:xfrm>
          </p:contentPart>
        </mc:Choice>
        <mc:Fallback xmlns="">
          <p:pic>
            <p:nvPicPr>
              <p:cNvPr id="257" name="墨迹 256"/>
            </p:nvPicPr>
            <p:blipFill>
              <a:blip r:embed="rId490"/>
            </p:blipFill>
            <p:spPr>
              <a:xfrm>
                <a:off x="9243836" y="4771449"/>
                <a:ext cx="492831" cy="676600"/>
              </a:xfrm>
              <a:prstGeom prst="rect"/>
            </p:spPr>
          </p:pic>
        </mc:Fallback>
      </mc:AlternateContent>
      <mc:AlternateContent xmlns:mc="http://schemas.openxmlformats.org/markup-compatibility/2006" xmlns:p14="http://schemas.microsoft.com/office/powerpoint/2010/main">
        <mc:Choice Requires="p14">
          <p:contentPart p14:bwMode="auto" r:id="rId491">
            <p14:nvContentPartPr>
              <p14:cNvPr id="258" name="墨迹 257"/>
              <p14:cNvContentPartPr/>
              <p14:nvPr/>
            </p14:nvContentPartPr>
            <p14:xfrm>
              <a:off x="9708444" y="4759993"/>
              <a:ext cx="324556" cy="383507"/>
            </p14:xfrm>
          </p:contentPart>
        </mc:Choice>
        <mc:Fallback xmlns="">
          <p:pic>
            <p:nvPicPr>
              <p:cNvPr id="258" name="墨迹 257"/>
            </p:nvPicPr>
            <p:blipFill>
              <a:blip r:embed="rId492"/>
            </p:blipFill>
            <p:spPr>
              <a:xfrm>
                <a:off x="9708444" y="4759993"/>
                <a:ext cx="324556" cy="383507"/>
              </a:xfrm>
              <a:prstGeom prst="rect"/>
            </p:spPr>
          </p:pic>
        </mc:Fallback>
      </mc:AlternateContent>
      <mc:AlternateContent xmlns:mc="http://schemas.openxmlformats.org/markup-compatibility/2006" xmlns:p14="http://schemas.microsoft.com/office/powerpoint/2010/main">
        <mc:Choice Requires="p14">
          <p:contentPart p14:bwMode="auto" r:id="rId493">
            <p14:nvContentPartPr>
              <p14:cNvPr id="259" name="墨迹 258"/>
              <p14:cNvContentPartPr/>
              <p14:nvPr/>
            </p14:nvContentPartPr>
            <p14:xfrm>
              <a:off x="10213622" y="4759288"/>
              <a:ext cx="31044" cy="223477"/>
            </p14:xfrm>
          </p:contentPart>
        </mc:Choice>
        <mc:Fallback xmlns="">
          <p:pic>
            <p:nvPicPr>
              <p:cNvPr id="259" name="墨迹 258"/>
            </p:nvPicPr>
            <p:blipFill>
              <a:blip r:embed="rId494"/>
            </p:blipFill>
            <p:spPr>
              <a:xfrm>
                <a:off x="10213622" y="4759288"/>
                <a:ext cx="31044" cy="223477"/>
              </a:xfrm>
              <a:prstGeom prst="rect"/>
            </p:spPr>
          </p:pic>
        </mc:Fallback>
      </mc:AlternateContent>
      <mc:AlternateContent xmlns:mc="http://schemas.openxmlformats.org/markup-compatibility/2006" xmlns:p14="http://schemas.microsoft.com/office/powerpoint/2010/main">
        <mc:Choice Requires="p14">
          <p:contentPart p14:bwMode="auto" r:id="rId495">
            <p14:nvContentPartPr>
              <p14:cNvPr id="260" name="墨迹 259"/>
              <p14:cNvContentPartPr/>
              <p14:nvPr/>
            </p14:nvContentPartPr>
            <p14:xfrm>
              <a:off x="10236200" y="4635917"/>
              <a:ext cx="108126" cy="372227"/>
            </p14:xfrm>
          </p:contentPart>
        </mc:Choice>
        <mc:Fallback xmlns="">
          <p:pic>
            <p:nvPicPr>
              <p:cNvPr id="260" name="墨迹 259"/>
            </p:nvPicPr>
            <p:blipFill>
              <a:blip r:embed="rId496"/>
            </p:blipFill>
            <p:spPr>
              <a:xfrm>
                <a:off x="10236200" y="4635917"/>
                <a:ext cx="108126" cy="372227"/>
              </a:xfrm>
              <a:prstGeom prst="rect"/>
            </p:spPr>
          </p:pic>
        </mc:Fallback>
      </mc:AlternateContent>
      <mc:AlternateContent xmlns:mc="http://schemas.openxmlformats.org/markup-compatibility/2006" xmlns:p14="http://schemas.microsoft.com/office/powerpoint/2010/main">
        <mc:Choice Requires="p14">
          <p:contentPart p14:bwMode="auto" r:id="rId497">
            <p14:nvContentPartPr>
              <p14:cNvPr id="261" name="墨迹 260"/>
              <p14:cNvContentPartPr/>
              <p14:nvPr/>
            </p14:nvContentPartPr>
            <p14:xfrm>
              <a:off x="10236200" y="5094680"/>
              <a:ext cx="110066" cy="117907"/>
            </p14:xfrm>
          </p:contentPart>
        </mc:Choice>
        <mc:Fallback xmlns="">
          <p:pic>
            <p:nvPicPr>
              <p:cNvPr id="261" name="墨迹 260"/>
            </p:nvPicPr>
            <p:blipFill>
              <a:blip r:embed="rId498"/>
            </p:blipFill>
            <p:spPr>
              <a:xfrm>
                <a:off x="10236200" y="5094680"/>
                <a:ext cx="110066" cy="117907"/>
              </a:xfrm>
              <a:prstGeom prst="rect"/>
            </p:spPr>
          </p:pic>
        </mc:Fallback>
      </mc:AlternateContent>
      <mc:AlternateContent xmlns:mc="http://schemas.openxmlformats.org/markup-compatibility/2006" xmlns:p14="http://schemas.microsoft.com/office/powerpoint/2010/main">
        <mc:Choice Requires="p14">
          <p:contentPart p14:bwMode="auto" r:id="rId499">
            <p14:nvContentPartPr>
              <p14:cNvPr id="262" name="墨迹 261"/>
              <p14:cNvContentPartPr/>
              <p14:nvPr/>
            </p14:nvContentPartPr>
            <p14:xfrm>
              <a:off x="4331229" y="2754162"/>
              <a:ext cx="1355548" cy="116497"/>
            </p14:xfrm>
          </p:contentPart>
        </mc:Choice>
        <mc:Fallback xmlns="">
          <p:pic>
            <p:nvPicPr>
              <p:cNvPr id="262" name="墨迹 261"/>
            </p:nvPicPr>
            <p:blipFill>
              <a:blip r:embed="rId500"/>
            </p:blipFill>
            <p:spPr>
              <a:xfrm>
                <a:off x="4331229" y="2754162"/>
                <a:ext cx="1355548" cy="116497"/>
              </a:xfrm>
              <a:prstGeom prst="rect"/>
            </p:spPr>
          </p:pic>
        </mc:Fallback>
      </mc:AlternateContent>
      <mc:AlternateContent xmlns:mc="http://schemas.openxmlformats.org/markup-compatibility/2006" xmlns:p14="http://schemas.microsoft.com/office/powerpoint/2010/main">
        <mc:Choice Requires="p14">
          <p:contentPart p14:bwMode="auto" r:id="rId501">
            <p14:nvContentPartPr>
              <p14:cNvPr id="263" name="墨迹 262"/>
              <p14:cNvContentPartPr/>
              <p14:nvPr/>
            </p14:nvContentPartPr>
            <p14:xfrm>
              <a:off x="8329788" y="769833"/>
              <a:ext cx="2852562" cy="42298"/>
            </p14:xfrm>
          </p:contentPart>
        </mc:Choice>
        <mc:Fallback xmlns="">
          <p:pic>
            <p:nvPicPr>
              <p:cNvPr id="263" name="墨迹 262"/>
            </p:nvPicPr>
            <p:blipFill>
              <a:blip r:embed="rId502"/>
            </p:blipFill>
            <p:spPr>
              <a:xfrm>
                <a:off x="8329788" y="769833"/>
                <a:ext cx="2852562" cy="42298"/>
              </a:xfrm>
              <a:prstGeom prst="rect"/>
            </p:spPr>
          </p:pic>
        </mc:Fallback>
      </mc:AlternateContent>
      <mc:AlternateContent xmlns:mc="http://schemas.openxmlformats.org/markup-compatibility/2006" xmlns:p14="http://schemas.microsoft.com/office/powerpoint/2010/main">
        <mc:Choice Requires="p14">
          <p:contentPart p14:bwMode="auto" r:id="rId503">
            <p14:nvContentPartPr>
              <p14:cNvPr id="264" name="墨迹 263"/>
              <p14:cNvContentPartPr/>
              <p14:nvPr/>
            </p14:nvContentPartPr>
            <p14:xfrm>
              <a:off x="8845550" y="1347912"/>
              <a:ext cx="2879372" cy="112796"/>
            </p14:xfrm>
          </p:contentPart>
        </mc:Choice>
        <mc:Fallback xmlns="">
          <p:pic>
            <p:nvPicPr>
              <p:cNvPr id="264" name="墨迹 263"/>
            </p:nvPicPr>
            <p:blipFill>
              <a:blip r:embed="rId504"/>
            </p:blipFill>
            <p:spPr>
              <a:xfrm>
                <a:off x="8845550" y="1347912"/>
                <a:ext cx="2879372" cy="112796"/>
              </a:xfrm>
              <a:prstGeom prst="rect"/>
            </p:spPr>
          </p:pic>
        </mc:Fallback>
      </mc:AlternateContent>
    </p:spTree>
    <p:extLst>
      <p:ext uri="{BB962C8B-B14F-4D97-AF65-F5344CB8AC3E}">
        <p14:creationId xmlns:p14="http://schemas.microsoft.com/office/powerpoint/2010/main" val="35806737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19430" y="1623695"/>
            <a:ext cx="11364595" cy="2583815"/>
          </a:xfrm>
          <a:prstGeom prst="rect">
            <a:avLst/>
          </a:prstGeom>
        </p:spPr>
      </p:pic>
      <p:sp>
        <p:nvSpPr>
          <p:cNvPr id="3" name="文本框 2"/>
          <p:cNvSpPr txBox="1"/>
          <p:nvPr/>
        </p:nvSpPr>
        <p:spPr>
          <a:xfrm>
            <a:off x="411480" y="389255"/>
            <a:ext cx="8541385" cy="1198880"/>
          </a:xfrm>
          <a:prstGeom prst="rect">
            <a:avLst/>
          </a:prstGeom>
          <a:noFill/>
        </p:spPr>
        <p:txBody>
          <a:bodyPr wrap="square" rtlCol="0">
            <a:spAutoFit/>
          </a:bodyPr>
          <a:lstStyle/>
          <a:p>
            <a:pPr algn="l" defTabSz="0">
              <a:lnSpc>
                <a:spcPct val="150000"/>
              </a:lnSpc>
              <a:spcAft>
                <a:spcPts val="0"/>
              </a:spcAft>
              <a:buClrTx/>
              <a:buSzTx/>
              <a:buFontTx/>
              <a:tabLst>
                <a:tab pos="2700655" algn="l"/>
              </a:tabLst>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硫酸铁铵制备</a:t>
            </a:r>
            <a:r>
              <a:rPr lang="zh-CN" altLang="en-US" sz="2400" b="1" kern="100">
                <a:solidFill>
                  <a:srgbClr val="FF0000"/>
                </a:solidFill>
                <a:effectLst/>
                <a:latin typeface="Times New Roman" panose="02020603050405020304"/>
                <a:ea typeface="微软雅黑" panose="020B0503020204020204" charset="-122"/>
                <a:cs typeface="Courier New" panose="02070309020205020404"/>
                <a:sym typeface="+mn-ea"/>
              </a:rPr>
              <a:t>（追加：离子检验与测定）</a:t>
            </a:r>
            <a:endParaRPr lang="zh-CN" altLang="en-US" sz="2400" b="1" kern="100">
              <a:solidFill>
                <a:srgbClr val="FF0000"/>
              </a:solidFill>
              <a:effectLst/>
              <a:latin typeface="Times New Roman" panose="02020603050405020304"/>
              <a:ea typeface="微软雅黑" panose="020B0503020204020204" charset="-122"/>
              <a:cs typeface="Courier New" panose="02070309020205020404"/>
            </a:endParaRPr>
          </a:p>
          <a:p>
            <a:pPr algn="l" defTabSz="0">
              <a:lnSpc>
                <a:spcPct val="150000"/>
              </a:lnSpc>
              <a:spcAft>
                <a:spcPts val="0"/>
              </a:spcAft>
              <a:buClrTx/>
              <a:buSzTx/>
              <a:buFontTx/>
              <a:tabLst>
                <a:tab pos="2700655" algn="l"/>
              </a:tabLst>
            </a:pPr>
            <a:endPar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endParaRPr>
          </a:p>
        </p:txBody>
      </p:sp>
      <p:sp>
        <p:nvSpPr>
          <p:cNvPr id="4" name="文本框 3"/>
          <p:cNvSpPr txBox="1"/>
          <p:nvPr/>
        </p:nvSpPr>
        <p:spPr>
          <a:xfrm>
            <a:off x="4003675" y="4798060"/>
            <a:ext cx="5408930" cy="464820"/>
          </a:xfrm>
          <a:prstGeom prst="rect">
            <a:avLst/>
          </a:prstGeom>
        </p:spPr>
        <p:txBody>
          <a:bodyPr>
            <a:noAutofit/>
          </a:bodyPr>
          <a:lstStyle/>
          <a:p>
            <a:r>
              <a:rPr lang="zh-CN" altLang="en-US" sz="2400" b="1">
                <a:solidFill>
                  <a:srgbClr val="0D0D0D"/>
                </a:solidFill>
                <a:latin typeface="Times New Roman" panose="02020603050405020304"/>
                <a:ea typeface="微软雅黑" panose="020B0503020204020204" charset="-122"/>
                <a:cs typeface="Times New Roman" panose="02020603050405020304"/>
              </a:rPr>
              <a:t>用</a:t>
            </a:r>
            <a:r>
              <a:rPr lang="en-US" altLang="zh-CN" sz="2400" b="1">
                <a:solidFill>
                  <a:srgbClr val="0D0D0D"/>
                </a:solidFill>
                <a:latin typeface="Times New Roman" panose="02020603050405020304"/>
                <a:ea typeface="DroidSerif-Regular"/>
                <a:cs typeface="Times New Roman" panose="02020603050405020304"/>
              </a:rPr>
              <a:t>Sn</a:t>
            </a:r>
            <a:r>
              <a:rPr lang="en-US" altLang="zh-CN" sz="2400" b="1" baseline="30000">
                <a:solidFill>
                  <a:srgbClr val="0D0D0D"/>
                </a:solidFill>
                <a:latin typeface="Times New Roman" panose="02020603050405020304"/>
                <a:ea typeface="DroidSerif-Regular"/>
                <a:cs typeface="Times New Roman" panose="02020603050405020304"/>
              </a:rPr>
              <a:t>2+</a:t>
            </a:r>
            <a:r>
              <a:rPr lang="zh-CN" altLang="en-US" sz="2400" b="1">
                <a:solidFill>
                  <a:srgbClr val="0D0D0D"/>
                </a:solidFill>
                <a:latin typeface="Times New Roman" panose="02020603050405020304"/>
                <a:ea typeface="微软雅黑" panose="020B0503020204020204" charset="-122"/>
                <a:cs typeface="Times New Roman" panose="02020603050405020304"/>
              </a:rPr>
              <a:t>还原为</a:t>
            </a:r>
            <a:r>
              <a:rPr lang="en-US" altLang="zh-CN" sz="2400" b="1">
                <a:solidFill>
                  <a:srgbClr val="0D0D0D"/>
                </a:solidFill>
                <a:latin typeface="Times New Roman" panose="02020603050405020304"/>
                <a:ea typeface="DroidSerif-Regular"/>
                <a:cs typeface="Times New Roman" panose="02020603050405020304"/>
              </a:rPr>
              <a:t>Fe</a:t>
            </a:r>
            <a:r>
              <a:rPr lang="en-US" altLang="zh-CN" sz="2400" b="1" baseline="30000">
                <a:solidFill>
                  <a:srgbClr val="0D0D0D"/>
                </a:solidFill>
                <a:latin typeface="Times New Roman" panose="02020603050405020304"/>
                <a:ea typeface="DroidSerif-Regular"/>
                <a:cs typeface="Times New Roman" panose="02020603050405020304"/>
              </a:rPr>
              <a:t>2+</a:t>
            </a:r>
            <a:r>
              <a:rPr lang="zh-CN" altLang="en-US" sz="2400" b="1">
                <a:solidFill>
                  <a:srgbClr val="0D0D0D"/>
                </a:solidFill>
                <a:latin typeface="Times New Roman" panose="02020603050405020304"/>
                <a:ea typeface="微软雅黑" panose="020B0503020204020204" charset="-122"/>
                <a:cs typeface="Times New Roman" panose="02020603050405020304"/>
              </a:rPr>
              <a:t>，高锰酸钾滴定</a:t>
            </a:r>
          </a:p>
        </p:txBody>
      </p:sp>
      <p:sp>
        <p:nvSpPr>
          <p:cNvPr id="5" name="文本框 4"/>
          <p:cNvSpPr txBox="1"/>
          <p:nvPr/>
        </p:nvSpPr>
        <p:spPr>
          <a:xfrm>
            <a:off x="4003675" y="5345430"/>
            <a:ext cx="5408930" cy="464820"/>
          </a:xfrm>
          <a:prstGeom prst="rect">
            <a:avLst/>
          </a:prstGeom>
        </p:spPr>
        <p:txBody>
          <a:bodyPr>
            <a:noAutofit/>
          </a:bodyPr>
          <a:lstStyle/>
          <a:p>
            <a:r>
              <a:rPr lang="zh-CN" altLang="en-US" sz="2400" b="1">
                <a:solidFill>
                  <a:srgbClr val="0D0D0D"/>
                </a:solidFill>
                <a:latin typeface="Times New Roman" panose="02020603050405020304"/>
                <a:ea typeface="微软雅黑" panose="020B0503020204020204" charset="-122"/>
                <a:cs typeface="Times New Roman" panose="02020603050405020304"/>
              </a:rPr>
              <a:t>用</a:t>
            </a:r>
            <a:r>
              <a:rPr lang="en-US" altLang="zh-CN" sz="2400" b="1">
                <a:solidFill>
                  <a:srgbClr val="0D0D0D"/>
                </a:solidFill>
                <a:latin typeface="Times New Roman" panose="02020603050405020304"/>
                <a:ea typeface="DroidSerif-Regular"/>
                <a:cs typeface="Times New Roman" panose="02020603050405020304"/>
              </a:rPr>
              <a:t>I</a:t>
            </a:r>
            <a:r>
              <a:rPr lang="en-US" altLang="zh-CN" sz="2400" b="1" baseline="30000">
                <a:solidFill>
                  <a:srgbClr val="0D0D0D"/>
                </a:solidFill>
                <a:latin typeface="Times New Roman" panose="02020603050405020304"/>
                <a:ea typeface="DroidSerif-Regular"/>
                <a:cs typeface="Times New Roman" panose="02020603050405020304"/>
              </a:rPr>
              <a:t>-</a:t>
            </a:r>
            <a:r>
              <a:rPr lang="zh-CN" altLang="en-US" sz="2400" b="1">
                <a:solidFill>
                  <a:srgbClr val="0D0D0D"/>
                </a:solidFill>
                <a:latin typeface="Times New Roman" panose="02020603050405020304"/>
                <a:ea typeface="微软雅黑" panose="020B0503020204020204" charset="-122"/>
                <a:cs typeface="Times New Roman" panose="02020603050405020304"/>
              </a:rPr>
              <a:t>直接滴定</a:t>
            </a:r>
          </a:p>
        </p:txBody>
      </p:sp>
      <mc:AlternateContent xmlns:mc="http://schemas.openxmlformats.org/markup-compatibility/2006" xmlns:p14="http://schemas.microsoft.com/office/powerpoint/2010/main">
        <mc:Choice Requires="p14">
          <p:contentPart p14:bwMode="auto" r:id="rId3">
            <p14:nvContentPartPr>
              <p14:cNvPr id="6" name="墨迹 5"/>
              <p14:cNvContentPartPr/>
              <p14:nvPr/>
            </p14:nvContentPartPr>
            <p14:xfrm>
              <a:off x="3853744" y="3203407"/>
              <a:ext cx="1539522" cy="39479"/>
            </p14:xfrm>
          </p:contentPart>
        </mc:Choice>
        <mc:Fallback xmlns="">
          <p:pic>
            <p:nvPicPr>
              <p:cNvPr id="6" name="墨迹 5"/>
            </p:nvPicPr>
            <p:blipFill>
              <a:blip r:embed="rId4"/>
            </p:blipFill>
            <p:spPr>
              <a:xfrm>
                <a:off x="3853744" y="3203407"/>
                <a:ext cx="1539522" cy="39479"/>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7" name="墨迹 6"/>
              <p14:cNvContentPartPr/>
              <p14:nvPr/>
            </p14:nvContentPartPr>
            <p14:xfrm>
              <a:off x="6976533" y="3877364"/>
              <a:ext cx="855134" cy="47938"/>
            </p14:xfrm>
          </p:contentPart>
        </mc:Choice>
        <mc:Fallback xmlns="">
          <p:pic>
            <p:nvPicPr>
              <p:cNvPr id="7" name="墨迹 6"/>
            </p:nvPicPr>
            <p:blipFill>
              <a:blip r:embed="rId6"/>
            </p:blipFill>
            <p:spPr>
              <a:xfrm>
                <a:off x="6976533" y="3877364"/>
                <a:ext cx="855134" cy="4793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8" name="墨迹 7"/>
              <p14:cNvContentPartPr/>
              <p14:nvPr/>
            </p14:nvContentPartPr>
            <p14:xfrm>
              <a:off x="7789333" y="4444164"/>
              <a:ext cx="33867" cy="266833"/>
            </p14:xfrm>
          </p:contentPart>
        </mc:Choice>
        <mc:Fallback xmlns="">
          <p:pic>
            <p:nvPicPr>
              <p:cNvPr id="8" name="墨迹 7"/>
            </p:nvPicPr>
            <p:blipFill>
              <a:blip r:embed="rId8"/>
            </p:blipFill>
            <p:spPr>
              <a:xfrm>
                <a:off x="7789333" y="4444164"/>
                <a:ext cx="33867" cy="266833"/>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7806266" y="4568240"/>
              <a:ext cx="115711" cy="33839"/>
            </p14:xfrm>
          </p:contentPart>
        </mc:Choice>
        <mc:Fallback xmlns="">
          <p:pic>
            <p:nvPicPr>
              <p:cNvPr id="9" name="墨迹 8"/>
            </p:nvPicPr>
            <p:blipFill>
              <a:blip r:embed="rId10"/>
            </p:blipFill>
            <p:spPr>
              <a:xfrm>
                <a:off x="7806266" y="4568240"/>
                <a:ext cx="115711" cy="33839"/>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7913511" y="4463903"/>
              <a:ext cx="33866" cy="341208"/>
            </p14:xfrm>
          </p:contentPart>
        </mc:Choice>
        <mc:Fallback xmlns="">
          <p:pic>
            <p:nvPicPr>
              <p:cNvPr id="10" name="墨迹 9"/>
            </p:nvPicPr>
            <p:blipFill>
              <a:blip r:embed="rId12"/>
            </p:blipFill>
            <p:spPr>
              <a:xfrm>
                <a:off x="7913511" y="4463903"/>
                <a:ext cx="33866" cy="34120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7947377" y="4525236"/>
              <a:ext cx="316089" cy="221362"/>
            </p14:xfrm>
          </p:contentPart>
        </mc:Choice>
        <mc:Fallback xmlns="">
          <p:pic>
            <p:nvPicPr>
              <p:cNvPr id="11" name="墨迹 10"/>
            </p:nvPicPr>
            <p:blipFill>
              <a:blip r:embed="rId14"/>
            </p:blipFill>
            <p:spPr>
              <a:xfrm>
                <a:off x="7947377" y="4525236"/>
                <a:ext cx="316089" cy="221362"/>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8273344" y="4624638"/>
              <a:ext cx="142522" cy="112795"/>
            </p14:xfrm>
          </p:contentPart>
        </mc:Choice>
        <mc:Fallback xmlns="">
          <p:pic>
            <p:nvPicPr>
              <p:cNvPr id="12" name="墨迹 11"/>
            </p:nvPicPr>
            <p:blipFill>
              <a:blip r:embed="rId16"/>
            </p:blipFill>
            <p:spPr>
              <a:xfrm>
                <a:off x="8273344" y="4624638"/>
                <a:ext cx="142522" cy="112795"/>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8404577" y="4624638"/>
              <a:ext cx="156104" cy="16919"/>
            </p14:xfrm>
          </p:contentPart>
        </mc:Choice>
        <mc:Fallback xmlns="">
          <p:pic>
            <p:nvPicPr>
              <p:cNvPr id="13" name="墨迹 12"/>
            </p:nvPicPr>
            <p:blipFill>
              <a:blip r:embed="rId18"/>
            </p:blipFill>
            <p:spPr>
              <a:xfrm>
                <a:off x="8404577" y="4624638"/>
                <a:ext cx="156104" cy="16919"/>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8446911" y="4508140"/>
              <a:ext cx="31044" cy="277232"/>
            </p14:xfrm>
          </p:contentPart>
        </mc:Choice>
        <mc:Fallback xmlns="">
          <p:pic>
            <p:nvPicPr>
              <p:cNvPr id="14" name="墨迹 13"/>
            </p:nvPicPr>
            <p:blipFill>
              <a:blip r:embed="rId20"/>
            </p:blipFill>
            <p:spPr>
              <a:xfrm>
                <a:off x="8446911" y="4508140"/>
                <a:ext cx="31044" cy="27723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8652227" y="4523121"/>
              <a:ext cx="271639" cy="204795"/>
            </p14:xfrm>
          </p:contentPart>
        </mc:Choice>
        <mc:Fallback xmlns="">
          <p:pic>
            <p:nvPicPr>
              <p:cNvPr id="15" name="墨迹 14"/>
            </p:nvPicPr>
            <p:blipFill>
              <a:blip r:embed="rId22"/>
            </p:blipFill>
            <p:spPr>
              <a:xfrm>
                <a:off x="8652227" y="4523121"/>
                <a:ext cx="271639" cy="204795"/>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8901288" y="4449804"/>
              <a:ext cx="228600" cy="381568"/>
            </p14:xfrm>
          </p:contentPart>
        </mc:Choice>
        <mc:Fallback xmlns="">
          <p:pic>
            <p:nvPicPr>
              <p:cNvPr id="16" name="墨迹 15"/>
            </p:nvPicPr>
            <p:blipFill>
              <a:blip r:embed="rId24"/>
            </p:blipFill>
            <p:spPr>
              <a:xfrm>
                <a:off x="8901288" y="4449804"/>
                <a:ext cx="228600" cy="381568"/>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9146822" y="4331368"/>
              <a:ext cx="127000" cy="169194"/>
            </p14:xfrm>
          </p:contentPart>
        </mc:Choice>
        <mc:Fallback xmlns="">
          <p:pic>
            <p:nvPicPr>
              <p:cNvPr id="17" name="墨迹 16"/>
            </p:nvPicPr>
            <p:blipFill>
              <a:blip r:embed="rId26"/>
            </p:blipFill>
            <p:spPr>
              <a:xfrm>
                <a:off x="9146822" y="4331368"/>
                <a:ext cx="127000" cy="169194"/>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9251244" y="4390586"/>
              <a:ext cx="146756" cy="25379"/>
            </p14:xfrm>
          </p:contentPart>
        </mc:Choice>
        <mc:Fallback xmlns="">
          <p:pic>
            <p:nvPicPr>
              <p:cNvPr id="18" name="墨迹 17"/>
            </p:nvPicPr>
            <p:blipFill>
              <a:blip r:embed="rId28"/>
            </p:blipFill>
            <p:spPr>
              <a:xfrm>
                <a:off x="9251244" y="4390586"/>
                <a:ext cx="146756" cy="25379"/>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9310511" y="4286250"/>
              <a:ext cx="25400" cy="219952"/>
            </p14:xfrm>
          </p:contentPart>
        </mc:Choice>
        <mc:Fallback xmlns="">
          <p:pic>
            <p:nvPicPr>
              <p:cNvPr id="19" name="墨迹 18"/>
            </p:nvPicPr>
            <p:blipFill>
              <a:blip r:embed="rId30"/>
            </p:blipFill>
            <p:spPr>
              <a:xfrm>
                <a:off x="9310511" y="4286250"/>
                <a:ext cx="25400" cy="219952"/>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9335911" y="4579519"/>
              <a:ext cx="160866" cy="11280"/>
            </p14:xfrm>
          </p:contentPart>
        </mc:Choice>
        <mc:Fallback xmlns="">
          <p:pic>
            <p:nvPicPr>
              <p:cNvPr id="20" name="墨迹 19"/>
            </p:nvPicPr>
            <p:blipFill>
              <a:blip r:embed="rId32"/>
            </p:blipFill>
            <p:spPr>
              <a:xfrm>
                <a:off x="9335911" y="4579519"/>
                <a:ext cx="160866" cy="11280"/>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9381066" y="4525589"/>
              <a:ext cx="73378" cy="223124"/>
            </p14:xfrm>
          </p:contentPart>
        </mc:Choice>
        <mc:Fallback xmlns="">
          <p:pic>
            <p:nvPicPr>
              <p:cNvPr id="21" name="墨迹 20"/>
            </p:nvPicPr>
            <p:blipFill>
              <a:blip r:embed="rId34"/>
            </p:blipFill>
            <p:spPr>
              <a:xfrm>
                <a:off x="9381066" y="4525589"/>
                <a:ext cx="73378" cy="223124"/>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9632950" y="4511842"/>
              <a:ext cx="143227" cy="203033"/>
            </p14:xfrm>
          </p:contentPart>
        </mc:Choice>
        <mc:Fallback xmlns="">
          <p:pic>
            <p:nvPicPr>
              <p:cNvPr id="22" name="墨迹 21"/>
            </p:nvPicPr>
            <p:blipFill>
              <a:blip r:embed="rId36"/>
            </p:blipFill>
            <p:spPr>
              <a:xfrm>
                <a:off x="9632950" y="4511842"/>
                <a:ext cx="143227" cy="203033"/>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8" name="墨迹 27"/>
              <p14:cNvContentPartPr/>
              <p14:nvPr/>
            </p14:nvContentPartPr>
            <p14:xfrm>
              <a:off x="9855200" y="4434823"/>
              <a:ext cx="33866" cy="253968"/>
            </p14:xfrm>
          </p:contentPart>
        </mc:Choice>
        <mc:Fallback xmlns="">
          <p:pic>
            <p:nvPicPr>
              <p:cNvPr id="28" name="墨迹 27"/>
            </p:nvPicPr>
            <p:blipFill>
              <a:blip r:embed="rId38"/>
            </p:blipFill>
            <p:spPr>
              <a:xfrm>
                <a:off x="9855200" y="4434823"/>
                <a:ext cx="33866" cy="253968"/>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9" name="墨迹 28"/>
              <p14:cNvContentPartPr/>
              <p14:nvPr/>
            </p14:nvContentPartPr>
            <p14:xfrm>
              <a:off x="9877777" y="4525941"/>
              <a:ext cx="107245" cy="36659"/>
            </p14:xfrm>
          </p:contentPart>
        </mc:Choice>
        <mc:Fallback xmlns="">
          <p:pic>
            <p:nvPicPr>
              <p:cNvPr id="29" name="墨迹 28"/>
            </p:nvPicPr>
            <p:blipFill>
              <a:blip r:embed="rId40"/>
            </p:blipFill>
            <p:spPr>
              <a:xfrm>
                <a:off x="9877777" y="4525941"/>
                <a:ext cx="107245" cy="36659"/>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30" name="墨迹 29"/>
              <p14:cNvContentPartPr/>
              <p14:nvPr/>
            </p14:nvContentPartPr>
            <p14:xfrm>
              <a:off x="9945511" y="4368732"/>
              <a:ext cx="62089" cy="537896"/>
            </p14:xfrm>
          </p:contentPart>
        </mc:Choice>
        <mc:Fallback xmlns="">
          <p:pic>
            <p:nvPicPr>
              <p:cNvPr id="30" name="墨迹 29"/>
            </p:nvPicPr>
            <p:blipFill>
              <a:blip r:embed="rId42"/>
            </p:blipFill>
            <p:spPr>
              <a:xfrm>
                <a:off x="9945511" y="4368732"/>
                <a:ext cx="62089" cy="537896"/>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31" name="墨迹 30"/>
              <p14:cNvContentPartPr/>
              <p14:nvPr/>
            </p14:nvContentPartPr>
            <p14:xfrm>
              <a:off x="10109200" y="4393406"/>
              <a:ext cx="101600" cy="16919"/>
            </p14:xfrm>
          </p:contentPart>
        </mc:Choice>
        <mc:Fallback xmlns="">
          <p:pic>
            <p:nvPicPr>
              <p:cNvPr id="31" name="墨迹 30"/>
            </p:nvPicPr>
            <p:blipFill>
              <a:blip r:embed="rId44"/>
            </p:blipFill>
            <p:spPr>
              <a:xfrm>
                <a:off x="10109200" y="4393406"/>
                <a:ext cx="101600" cy="16919"/>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32" name="墨迹 31"/>
              <p14:cNvContentPartPr/>
              <p14:nvPr/>
            </p14:nvContentPartPr>
            <p14:xfrm>
              <a:off x="10143066" y="4317268"/>
              <a:ext cx="45156" cy="186114"/>
            </p14:xfrm>
          </p:contentPart>
        </mc:Choice>
        <mc:Fallback xmlns="">
          <p:pic>
            <p:nvPicPr>
              <p:cNvPr id="32" name="墨迹 31"/>
            </p:nvPicPr>
            <p:blipFill>
              <a:blip r:embed="rId46"/>
            </p:blipFill>
            <p:spPr>
              <a:xfrm>
                <a:off x="10143066" y="4317268"/>
                <a:ext cx="45156" cy="186114"/>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33" name="墨迹 32"/>
              <p14:cNvContentPartPr/>
              <p14:nvPr/>
            </p14:nvContentPartPr>
            <p14:xfrm>
              <a:off x="10173581" y="4562600"/>
              <a:ext cx="167041" cy="42298"/>
            </p14:xfrm>
          </p:contentPart>
        </mc:Choice>
        <mc:Fallback xmlns="">
          <p:pic>
            <p:nvPicPr>
              <p:cNvPr id="33" name="墨迹 32"/>
            </p:nvPicPr>
            <p:blipFill>
              <a:blip r:embed="rId48"/>
            </p:blipFill>
            <p:spPr>
              <a:xfrm>
                <a:off x="10173581" y="4562600"/>
                <a:ext cx="167041" cy="42298"/>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4" name="墨迹 33"/>
              <p14:cNvContentPartPr/>
              <p14:nvPr/>
            </p14:nvContentPartPr>
            <p14:xfrm>
              <a:off x="10165644" y="4658476"/>
              <a:ext cx="174978" cy="33839"/>
            </p14:xfrm>
          </p:contentPart>
        </mc:Choice>
        <mc:Fallback xmlns="">
          <p:pic>
            <p:nvPicPr>
              <p:cNvPr id="34" name="墨迹 33"/>
            </p:nvPicPr>
            <p:blipFill>
              <a:blip r:embed="rId50"/>
            </p:blipFill>
            <p:spPr>
              <a:xfrm>
                <a:off x="10165644" y="4658476"/>
                <a:ext cx="174978" cy="33839"/>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5" name="墨迹 34"/>
              <p14:cNvContentPartPr/>
              <p14:nvPr/>
            </p14:nvContentPartPr>
            <p14:xfrm>
              <a:off x="10425994" y="4489282"/>
              <a:ext cx="270227" cy="203033"/>
            </p14:xfrm>
          </p:contentPart>
        </mc:Choice>
        <mc:Fallback xmlns="">
          <p:pic>
            <p:nvPicPr>
              <p:cNvPr id="35" name="墨迹 34"/>
            </p:nvPicPr>
            <p:blipFill>
              <a:blip r:embed="rId52"/>
            </p:blipFill>
            <p:spPr>
              <a:xfrm>
                <a:off x="10425994" y="4489282"/>
                <a:ext cx="270227" cy="203033"/>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6" name="墨迹 35"/>
              <p14:cNvContentPartPr/>
              <p14:nvPr/>
            </p14:nvContentPartPr>
            <p14:xfrm>
              <a:off x="10724444" y="4365207"/>
              <a:ext cx="228600" cy="436380"/>
            </p14:xfrm>
          </p:contentPart>
        </mc:Choice>
        <mc:Fallback xmlns="">
          <p:pic>
            <p:nvPicPr>
              <p:cNvPr id="36" name="墨迹 35"/>
            </p:nvPicPr>
            <p:blipFill>
              <a:blip r:embed="rId54"/>
            </p:blipFill>
            <p:spPr>
              <a:xfrm>
                <a:off x="10724444" y="4365207"/>
                <a:ext cx="228600" cy="436380"/>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7" name="墨迹 36"/>
              <p14:cNvContentPartPr/>
              <p14:nvPr/>
            </p14:nvContentPartPr>
            <p14:xfrm>
              <a:off x="10995377" y="4286250"/>
              <a:ext cx="101600" cy="222772"/>
            </p14:xfrm>
          </p:contentPart>
        </mc:Choice>
        <mc:Fallback xmlns="">
          <p:pic>
            <p:nvPicPr>
              <p:cNvPr id="37" name="墨迹 36"/>
            </p:nvPicPr>
            <p:blipFill>
              <a:blip r:embed="rId56"/>
            </p:blipFill>
            <p:spPr>
              <a:xfrm>
                <a:off x="10995377" y="4286250"/>
                <a:ext cx="101600" cy="222772"/>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8" name="墨迹 37"/>
              <p14:cNvContentPartPr/>
              <p14:nvPr/>
            </p14:nvContentPartPr>
            <p14:xfrm>
              <a:off x="11108267" y="4342648"/>
              <a:ext cx="158044" cy="33838"/>
            </p14:xfrm>
          </p:contentPart>
        </mc:Choice>
        <mc:Fallback xmlns="">
          <p:pic>
            <p:nvPicPr>
              <p:cNvPr id="38" name="墨迹 37"/>
            </p:nvPicPr>
            <p:blipFill>
              <a:blip r:embed="rId58"/>
            </p:blipFill>
            <p:spPr>
              <a:xfrm>
                <a:off x="11108267" y="4342648"/>
                <a:ext cx="158044" cy="33838"/>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9" name="墨迹 38"/>
              <p14:cNvContentPartPr/>
              <p14:nvPr/>
            </p14:nvContentPartPr>
            <p14:xfrm>
              <a:off x="11173177" y="4246771"/>
              <a:ext cx="59267" cy="234052"/>
            </p14:xfrm>
          </p:contentPart>
        </mc:Choice>
        <mc:Fallback xmlns="">
          <p:pic>
            <p:nvPicPr>
              <p:cNvPr id="39" name="墨迹 38"/>
            </p:nvPicPr>
            <p:blipFill>
              <a:blip r:embed="rId60"/>
            </p:blipFill>
            <p:spPr>
              <a:xfrm>
                <a:off x="11173177" y="4246771"/>
                <a:ext cx="59267" cy="234052"/>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40" name="墨迹 39"/>
              <p14:cNvContentPartPr/>
              <p14:nvPr/>
            </p14:nvContentPartPr>
            <p14:xfrm>
              <a:off x="11012311" y="4585159"/>
              <a:ext cx="214489" cy="19739"/>
            </p14:xfrm>
          </p:contentPart>
        </mc:Choice>
        <mc:Fallback xmlns="">
          <p:pic>
            <p:nvPicPr>
              <p:cNvPr id="40" name="墨迹 39"/>
            </p:nvPicPr>
            <p:blipFill>
              <a:blip r:embed="rId62"/>
            </p:blipFill>
            <p:spPr>
              <a:xfrm>
                <a:off x="11012311" y="4585159"/>
                <a:ext cx="214489" cy="19739"/>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41" name="墨迹 40"/>
              <p14:cNvContentPartPr/>
              <p14:nvPr/>
            </p14:nvContentPartPr>
            <p14:xfrm>
              <a:off x="11094155" y="4510255"/>
              <a:ext cx="47977" cy="229998"/>
            </p14:xfrm>
          </p:contentPart>
        </mc:Choice>
        <mc:Fallback xmlns="">
          <p:pic>
            <p:nvPicPr>
              <p:cNvPr id="41" name="墨迹 40"/>
            </p:nvPicPr>
            <p:blipFill>
              <a:blip r:embed="rId64"/>
            </p:blipFill>
            <p:spPr>
              <a:xfrm>
                <a:off x="11094155" y="4510255"/>
                <a:ext cx="47977" cy="229998"/>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42" name="墨迹 41"/>
              <p14:cNvContentPartPr/>
              <p14:nvPr/>
            </p14:nvContentPartPr>
            <p14:xfrm>
              <a:off x="11250082" y="4511842"/>
              <a:ext cx="405695" cy="219952"/>
            </p14:xfrm>
          </p:contentPart>
        </mc:Choice>
        <mc:Fallback xmlns="">
          <p:pic>
            <p:nvPicPr>
              <p:cNvPr id="42" name="墨迹 41"/>
            </p:nvPicPr>
            <p:blipFill>
              <a:blip r:embed="rId66"/>
            </p:blipFill>
            <p:spPr>
              <a:xfrm>
                <a:off x="11250082" y="4511842"/>
                <a:ext cx="405695" cy="219952"/>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43" name="墨迹 42"/>
              <p14:cNvContentPartPr/>
              <p14:nvPr/>
            </p14:nvContentPartPr>
            <p14:xfrm>
              <a:off x="11588044" y="4455972"/>
              <a:ext cx="392818" cy="412587"/>
            </p14:xfrm>
          </p:contentPart>
        </mc:Choice>
        <mc:Fallback xmlns="">
          <p:pic>
            <p:nvPicPr>
              <p:cNvPr id="43" name="墨迹 42"/>
            </p:nvPicPr>
            <p:blipFill>
              <a:blip r:embed="rId68"/>
            </p:blipFill>
            <p:spPr>
              <a:xfrm>
                <a:off x="11588044" y="4455972"/>
                <a:ext cx="392818" cy="412587"/>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23" name="墨迹 22"/>
              <p14:cNvContentPartPr/>
              <p14:nvPr/>
            </p14:nvContentPartPr>
            <p14:xfrm>
              <a:off x="7157155" y="2791702"/>
              <a:ext cx="104422" cy="255201"/>
            </p14:xfrm>
          </p:contentPart>
        </mc:Choice>
        <mc:Fallback xmlns="">
          <p:pic>
            <p:nvPicPr>
              <p:cNvPr id="23" name="墨迹 22"/>
            </p:nvPicPr>
            <p:blipFill>
              <a:blip r:embed="rId70"/>
            </p:blipFill>
            <p:spPr>
              <a:xfrm>
                <a:off x="7157155" y="2791702"/>
                <a:ext cx="104422" cy="255201"/>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24" name="墨迹 23"/>
              <p14:cNvContentPartPr/>
              <p14:nvPr/>
            </p14:nvContentPartPr>
            <p14:xfrm>
              <a:off x="7275688" y="2799457"/>
              <a:ext cx="39512" cy="136060"/>
            </p14:xfrm>
          </p:contentPart>
        </mc:Choice>
        <mc:Fallback xmlns="">
          <p:pic>
            <p:nvPicPr>
              <p:cNvPr id="24" name="墨迹 23"/>
            </p:nvPicPr>
            <p:blipFill>
              <a:blip r:embed="rId72"/>
            </p:blipFill>
            <p:spPr>
              <a:xfrm>
                <a:off x="7275688" y="2799457"/>
                <a:ext cx="39512" cy="136060"/>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25" name="墨迹 24"/>
              <p14:cNvContentPartPr/>
              <p14:nvPr/>
            </p14:nvContentPartPr>
            <p14:xfrm>
              <a:off x="7309555" y="2825541"/>
              <a:ext cx="90312" cy="50758"/>
            </p14:xfrm>
          </p:contentPart>
        </mc:Choice>
        <mc:Fallback xmlns="">
          <p:pic>
            <p:nvPicPr>
              <p:cNvPr id="25" name="墨迹 24"/>
            </p:nvPicPr>
            <p:blipFill>
              <a:blip r:embed="rId74"/>
            </p:blipFill>
            <p:spPr>
              <a:xfrm>
                <a:off x="7309555" y="2825541"/>
                <a:ext cx="90312" cy="50758"/>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26" name="墨迹 25"/>
              <p14:cNvContentPartPr/>
              <p14:nvPr/>
            </p14:nvContentPartPr>
            <p14:xfrm>
              <a:off x="7405511" y="2707105"/>
              <a:ext cx="5644" cy="225592"/>
            </p14:xfrm>
          </p:contentPart>
        </mc:Choice>
        <mc:Fallback xmlns="">
          <p:pic>
            <p:nvPicPr>
              <p:cNvPr id="26" name="墨迹 25"/>
            </p:nvPicPr>
            <p:blipFill>
              <a:blip r:embed="rId76"/>
            </p:blipFill>
            <p:spPr>
              <a:xfrm>
                <a:off x="7405511" y="2707105"/>
                <a:ext cx="5644" cy="225592"/>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27" name="墨迹 26"/>
              <p14:cNvContentPartPr/>
              <p14:nvPr/>
            </p14:nvContentPartPr>
            <p14:xfrm>
              <a:off x="7450666" y="2774782"/>
              <a:ext cx="129822" cy="31019"/>
            </p14:xfrm>
          </p:contentPart>
        </mc:Choice>
        <mc:Fallback xmlns="">
          <p:pic>
            <p:nvPicPr>
              <p:cNvPr id="27" name="墨迹 26"/>
            </p:nvPicPr>
            <p:blipFill>
              <a:blip r:embed="rId78"/>
            </p:blipFill>
            <p:spPr>
              <a:xfrm>
                <a:off x="7450666" y="2774782"/>
                <a:ext cx="129822" cy="31019"/>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4" name="墨迹 43"/>
              <p14:cNvContentPartPr/>
              <p14:nvPr/>
            </p14:nvContentPartPr>
            <p14:xfrm>
              <a:off x="7503583" y="2870659"/>
              <a:ext cx="96661" cy="11280"/>
            </p14:xfrm>
          </p:contentPart>
        </mc:Choice>
        <mc:Fallback xmlns="">
          <p:pic>
            <p:nvPicPr>
              <p:cNvPr id="44" name="墨迹 43"/>
            </p:nvPicPr>
            <p:blipFill>
              <a:blip r:embed="rId80"/>
            </p:blipFill>
            <p:spPr>
              <a:xfrm>
                <a:off x="7503583" y="2870659"/>
                <a:ext cx="96661" cy="11280"/>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5" name="墨迹 44"/>
              <p14:cNvContentPartPr/>
              <p14:nvPr/>
            </p14:nvContentPartPr>
            <p14:xfrm>
              <a:off x="7693377" y="2619688"/>
              <a:ext cx="11289" cy="386326"/>
            </p14:xfrm>
          </p:contentPart>
        </mc:Choice>
        <mc:Fallback xmlns="">
          <p:pic>
            <p:nvPicPr>
              <p:cNvPr id="45" name="墨迹 44"/>
            </p:nvPicPr>
            <p:blipFill>
              <a:blip r:embed="rId82"/>
            </p:blipFill>
            <p:spPr>
              <a:xfrm>
                <a:off x="7693377" y="2619688"/>
                <a:ext cx="11289" cy="386326"/>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6" name="墨迹 45"/>
              <p14:cNvContentPartPr/>
              <p14:nvPr/>
            </p14:nvContentPartPr>
            <p14:xfrm>
              <a:off x="7770988" y="2220672"/>
              <a:ext cx="406400" cy="542831"/>
            </p14:xfrm>
          </p:contentPart>
        </mc:Choice>
        <mc:Fallback xmlns="">
          <p:pic>
            <p:nvPicPr>
              <p:cNvPr id="46" name="墨迹 45"/>
            </p:nvPicPr>
            <p:blipFill>
              <a:blip r:embed="rId84"/>
            </p:blipFill>
            <p:spPr>
              <a:xfrm>
                <a:off x="7770988" y="2220672"/>
                <a:ext cx="406400" cy="542831"/>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7" name="墨迹 46"/>
              <p14:cNvContentPartPr/>
              <p14:nvPr/>
            </p14:nvContentPartPr>
            <p14:xfrm>
              <a:off x="8194322" y="2186128"/>
              <a:ext cx="306211" cy="599934"/>
            </p14:xfrm>
          </p:contentPart>
        </mc:Choice>
        <mc:Fallback xmlns="">
          <p:pic>
            <p:nvPicPr>
              <p:cNvPr id="47" name="墨迹 46"/>
            </p:nvPicPr>
            <p:blipFill>
              <a:blip r:embed="rId86"/>
            </p:blipFill>
            <p:spPr>
              <a:xfrm>
                <a:off x="8194322" y="2186128"/>
                <a:ext cx="306211" cy="599934"/>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8" name="墨迹 47"/>
              <p14:cNvContentPartPr/>
              <p14:nvPr/>
            </p14:nvContentPartPr>
            <p14:xfrm>
              <a:off x="8565444" y="2126205"/>
              <a:ext cx="479778" cy="339093"/>
            </p14:xfrm>
          </p:contentPart>
        </mc:Choice>
        <mc:Fallback xmlns="">
          <p:pic>
            <p:nvPicPr>
              <p:cNvPr id="48" name="墨迹 47"/>
            </p:nvPicPr>
            <p:blipFill>
              <a:blip r:embed="rId88"/>
            </p:blipFill>
            <p:spPr>
              <a:xfrm>
                <a:off x="8565444" y="2126205"/>
                <a:ext cx="479778" cy="339093"/>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9" name="墨迹 48"/>
              <p14:cNvContentPartPr/>
              <p14:nvPr/>
            </p14:nvContentPartPr>
            <p14:xfrm>
              <a:off x="8964788" y="2207277"/>
              <a:ext cx="15522" cy="649283"/>
            </p14:xfrm>
          </p:contentPart>
        </mc:Choice>
        <mc:Fallback xmlns="">
          <p:pic>
            <p:nvPicPr>
              <p:cNvPr id="49" name="墨迹 48"/>
            </p:nvPicPr>
            <p:blipFill>
              <a:blip r:embed="rId90"/>
            </p:blipFill>
            <p:spPr>
              <a:xfrm>
                <a:off x="8964788" y="2207277"/>
                <a:ext cx="15522" cy="649283"/>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0" name="墨迹 49"/>
              <p14:cNvContentPartPr/>
              <p14:nvPr/>
            </p14:nvContentPartPr>
            <p14:xfrm>
              <a:off x="8421511" y="1353728"/>
              <a:ext cx="5644" cy="11104"/>
            </p14:xfrm>
          </p:contentPart>
        </mc:Choice>
        <mc:Fallback xmlns="">
          <p:pic>
            <p:nvPicPr>
              <p:cNvPr id="50" name="墨迹 49"/>
            </p:nvPicPr>
            <p:blipFill>
              <a:blip r:embed="rId92"/>
            </p:blipFill>
            <p:spPr>
              <a:xfrm>
                <a:off x="8421511" y="1353728"/>
                <a:ext cx="5644" cy="11104"/>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1" name="墨迹 50"/>
              <p14:cNvContentPartPr/>
              <p14:nvPr/>
            </p14:nvContentPartPr>
            <p14:xfrm>
              <a:off x="4110566" y="5769518"/>
              <a:ext cx="1432278" cy="140995"/>
            </p14:xfrm>
          </p:contentPart>
        </mc:Choice>
        <mc:Fallback xmlns="">
          <p:pic>
            <p:nvPicPr>
              <p:cNvPr id="51" name="墨迹 50"/>
            </p:nvPicPr>
            <p:blipFill>
              <a:blip r:embed="rId94"/>
            </p:blipFill>
            <p:spPr>
              <a:xfrm>
                <a:off x="4110566" y="5769518"/>
                <a:ext cx="1432278" cy="140995"/>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2" name="墨迹 51"/>
              <p14:cNvContentPartPr/>
              <p14:nvPr/>
            </p14:nvContentPartPr>
            <p14:xfrm>
              <a:off x="6257925" y="5419850"/>
              <a:ext cx="106891" cy="296618"/>
            </p14:xfrm>
          </p:contentPart>
        </mc:Choice>
        <mc:Fallback xmlns="">
          <p:pic>
            <p:nvPicPr>
              <p:cNvPr id="52" name="墨迹 51"/>
            </p:nvPicPr>
            <p:blipFill>
              <a:blip r:embed="rId96"/>
            </p:blipFill>
            <p:spPr>
              <a:xfrm>
                <a:off x="6257925" y="5419850"/>
                <a:ext cx="106891" cy="296618"/>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3" name="墨迹 52"/>
              <p14:cNvContentPartPr/>
              <p14:nvPr/>
            </p14:nvContentPartPr>
            <p14:xfrm>
              <a:off x="6272918" y="5436769"/>
              <a:ext cx="130704" cy="304197"/>
            </p14:xfrm>
          </p:contentPart>
        </mc:Choice>
        <mc:Fallback xmlns="">
          <p:pic>
            <p:nvPicPr>
              <p:cNvPr id="53" name="墨迹 52"/>
            </p:nvPicPr>
            <p:blipFill>
              <a:blip r:embed="rId98"/>
            </p:blipFill>
            <p:spPr>
              <a:xfrm>
                <a:off x="6272918" y="5436769"/>
                <a:ext cx="130704" cy="304197"/>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4" name="墨迹 53"/>
              <p14:cNvContentPartPr/>
              <p14:nvPr/>
            </p14:nvContentPartPr>
            <p14:xfrm>
              <a:off x="6429022" y="5510087"/>
              <a:ext cx="16933" cy="165669"/>
            </p14:xfrm>
          </p:contentPart>
        </mc:Choice>
        <mc:Fallback xmlns="">
          <p:pic>
            <p:nvPicPr>
              <p:cNvPr id="54" name="墨迹 53"/>
            </p:nvPicPr>
            <p:blipFill>
              <a:blip r:embed="rId100"/>
            </p:blipFill>
            <p:spPr>
              <a:xfrm>
                <a:off x="6429022" y="5510087"/>
                <a:ext cx="16933" cy="165669"/>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5" name="墨迹 54"/>
              <p14:cNvContentPartPr/>
              <p14:nvPr/>
            </p14:nvContentPartPr>
            <p14:xfrm>
              <a:off x="6431491" y="5466378"/>
              <a:ext cx="138641" cy="215018"/>
            </p14:xfrm>
          </p:contentPart>
        </mc:Choice>
        <mc:Fallback xmlns="">
          <p:pic>
            <p:nvPicPr>
              <p:cNvPr id="55" name="墨迹 54"/>
            </p:nvPicPr>
            <p:blipFill>
              <a:blip r:embed="rId102"/>
            </p:blipFill>
            <p:spPr>
              <a:xfrm>
                <a:off x="6431491" y="5466378"/>
                <a:ext cx="138641" cy="215018"/>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6" name="墨迹 55"/>
              <p14:cNvContentPartPr/>
              <p14:nvPr/>
            </p14:nvContentPartPr>
            <p14:xfrm>
              <a:off x="6491111" y="5435183"/>
              <a:ext cx="28222" cy="187171"/>
            </p14:xfrm>
          </p:contentPart>
        </mc:Choice>
        <mc:Fallback xmlns="">
          <p:pic>
            <p:nvPicPr>
              <p:cNvPr id="56" name="墨迹 55"/>
            </p:nvPicPr>
            <p:blipFill>
              <a:blip r:embed="rId104"/>
            </p:blipFill>
            <p:spPr>
              <a:xfrm>
                <a:off x="6491111" y="5435183"/>
                <a:ext cx="28222" cy="187171"/>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7" name="墨迹 56"/>
              <p14:cNvContentPartPr/>
              <p14:nvPr/>
            </p14:nvContentPartPr>
            <p14:xfrm>
              <a:off x="6403622" y="5396585"/>
              <a:ext cx="166511" cy="361653"/>
            </p14:xfrm>
          </p:contentPart>
        </mc:Choice>
        <mc:Fallback xmlns="">
          <p:pic>
            <p:nvPicPr>
              <p:cNvPr id="57" name="墨迹 56"/>
            </p:nvPicPr>
            <p:blipFill>
              <a:blip r:embed="rId106"/>
            </p:blipFill>
            <p:spPr>
              <a:xfrm>
                <a:off x="6403622" y="5396585"/>
                <a:ext cx="166511" cy="361653"/>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8" name="墨迹 57"/>
              <p14:cNvContentPartPr/>
              <p14:nvPr/>
            </p14:nvContentPartPr>
            <p14:xfrm>
              <a:off x="6536266" y="5684921"/>
              <a:ext cx="104422" cy="59218"/>
            </p14:xfrm>
          </p:contentPart>
        </mc:Choice>
        <mc:Fallback xmlns="">
          <p:pic>
            <p:nvPicPr>
              <p:cNvPr id="58" name="墨迹 57"/>
            </p:nvPicPr>
            <p:blipFill>
              <a:blip r:embed="rId108"/>
            </p:blipFill>
            <p:spPr>
              <a:xfrm>
                <a:off x="6536266" y="5684921"/>
                <a:ext cx="104422" cy="59218"/>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9" name="墨迹 58"/>
              <p14:cNvContentPartPr/>
              <p14:nvPr/>
            </p14:nvContentPartPr>
            <p14:xfrm>
              <a:off x="6752872" y="5336663"/>
              <a:ext cx="35101" cy="96053"/>
            </p14:xfrm>
          </p:contentPart>
        </mc:Choice>
        <mc:Fallback xmlns="">
          <p:pic>
            <p:nvPicPr>
              <p:cNvPr id="59" name="墨迹 58"/>
            </p:nvPicPr>
            <p:blipFill>
              <a:blip r:embed="rId110"/>
            </p:blipFill>
            <p:spPr>
              <a:xfrm>
                <a:off x="6752872" y="5336663"/>
                <a:ext cx="35101" cy="96053"/>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0" name="墨迹 59"/>
              <p14:cNvContentPartPr/>
              <p14:nvPr/>
            </p14:nvContentPartPr>
            <p14:xfrm>
              <a:off x="6634162" y="5275506"/>
              <a:ext cx="254882" cy="257140"/>
            </p14:xfrm>
          </p:contentPart>
        </mc:Choice>
        <mc:Fallback xmlns="">
          <p:pic>
            <p:nvPicPr>
              <p:cNvPr id="60" name="墨迹 59"/>
            </p:nvPicPr>
            <p:blipFill>
              <a:blip r:embed="rId112"/>
            </p:blipFill>
            <p:spPr>
              <a:xfrm>
                <a:off x="6634162" y="5275506"/>
                <a:ext cx="254882" cy="257140"/>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1" name="墨迹 60"/>
              <p14:cNvContentPartPr/>
              <p14:nvPr/>
            </p14:nvContentPartPr>
            <p14:xfrm>
              <a:off x="6654094" y="5489466"/>
              <a:ext cx="294216" cy="257492"/>
            </p14:xfrm>
          </p:contentPart>
        </mc:Choice>
        <mc:Fallback xmlns="">
          <p:pic>
            <p:nvPicPr>
              <p:cNvPr id="61" name="墨迹 60"/>
            </p:nvPicPr>
            <p:blipFill>
              <a:blip r:embed="rId114"/>
            </p:blipFill>
            <p:spPr>
              <a:xfrm>
                <a:off x="6654094" y="5489466"/>
                <a:ext cx="294216" cy="257492"/>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2" name="墨迹 61"/>
              <p14:cNvContentPartPr/>
              <p14:nvPr/>
            </p14:nvContentPartPr>
            <p14:xfrm>
              <a:off x="6999111" y="5382486"/>
              <a:ext cx="39511" cy="298204"/>
            </p14:xfrm>
          </p:contentPart>
        </mc:Choice>
        <mc:Fallback xmlns="">
          <p:pic>
            <p:nvPicPr>
              <p:cNvPr id="62" name="墨迹 61"/>
            </p:nvPicPr>
            <p:blipFill>
              <a:blip r:embed="rId116"/>
            </p:blipFill>
            <p:spPr>
              <a:xfrm>
                <a:off x="6999111" y="5382486"/>
                <a:ext cx="39511" cy="298204"/>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3" name="墨迹 62"/>
              <p14:cNvContentPartPr/>
              <p14:nvPr/>
            </p14:nvContentPartPr>
            <p14:xfrm>
              <a:off x="7089422" y="5294364"/>
              <a:ext cx="155928" cy="396196"/>
            </p14:xfrm>
          </p:contentPart>
        </mc:Choice>
        <mc:Fallback xmlns="">
          <p:pic>
            <p:nvPicPr>
              <p:cNvPr id="63" name="墨迹 62"/>
            </p:nvPicPr>
            <p:blipFill>
              <a:blip r:embed="rId118"/>
            </p:blipFill>
            <p:spPr>
              <a:xfrm>
                <a:off x="7089422" y="5294364"/>
                <a:ext cx="155928" cy="396196"/>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4" name="墨迹 63"/>
              <p14:cNvContentPartPr/>
              <p14:nvPr/>
            </p14:nvContentPartPr>
            <p14:xfrm>
              <a:off x="7394222" y="5626760"/>
              <a:ext cx="11288" cy="7402"/>
            </p14:xfrm>
          </p:contentPart>
        </mc:Choice>
        <mc:Fallback xmlns="">
          <p:pic>
            <p:nvPicPr>
              <p:cNvPr id="64" name="墨迹 63"/>
            </p:nvPicPr>
            <p:blipFill>
              <a:blip r:embed="rId120"/>
            </p:blipFill>
            <p:spPr>
              <a:xfrm>
                <a:off x="7394222" y="5626760"/>
                <a:ext cx="11288" cy="7402"/>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5" name="墨迹 64"/>
              <p14:cNvContentPartPr/>
              <p14:nvPr/>
            </p14:nvContentPartPr>
            <p14:xfrm>
              <a:off x="7382933" y="5365743"/>
              <a:ext cx="139700" cy="386855"/>
            </p14:xfrm>
          </p:contentPart>
        </mc:Choice>
        <mc:Fallback xmlns="">
          <p:pic>
            <p:nvPicPr>
              <p:cNvPr id="65" name="墨迹 64"/>
            </p:nvPicPr>
            <p:blipFill>
              <a:blip r:embed="rId122"/>
            </p:blipFill>
            <p:spPr>
              <a:xfrm>
                <a:off x="7382933" y="5365743"/>
                <a:ext cx="139700" cy="386855"/>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6" name="墨迹 65"/>
              <p14:cNvContentPartPr/>
              <p14:nvPr/>
            </p14:nvContentPartPr>
            <p14:xfrm>
              <a:off x="6070071" y="5349352"/>
              <a:ext cx="178329" cy="411706"/>
            </p14:xfrm>
          </p:contentPart>
        </mc:Choice>
        <mc:Fallback xmlns="">
          <p:pic>
            <p:nvPicPr>
              <p:cNvPr id="66" name="墨迹 65"/>
            </p:nvPicPr>
            <p:blipFill>
              <a:blip r:embed="rId124"/>
            </p:blipFill>
            <p:spPr>
              <a:xfrm>
                <a:off x="6070071" y="5349352"/>
                <a:ext cx="178329" cy="411706"/>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7" name="墨迹 66"/>
              <p14:cNvContentPartPr/>
              <p14:nvPr/>
            </p14:nvContentPartPr>
            <p14:xfrm>
              <a:off x="8226777" y="5414210"/>
              <a:ext cx="78317" cy="287630"/>
            </p14:xfrm>
          </p:contentPart>
        </mc:Choice>
        <mc:Fallback xmlns="">
          <p:pic>
            <p:nvPicPr>
              <p:cNvPr id="67" name="墨迹 66"/>
            </p:nvPicPr>
            <p:blipFill>
              <a:blip r:embed="rId126"/>
            </p:blipFill>
            <p:spPr>
              <a:xfrm>
                <a:off x="8226777" y="5414210"/>
                <a:ext cx="78317" cy="287630"/>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8" name="墨迹 67"/>
              <p14:cNvContentPartPr/>
              <p14:nvPr/>
            </p14:nvContentPartPr>
            <p14:xfrm>
              <a:off x="8154634" y="5690560"/>
              <a:ext cx="176566" cy="8460"/>
            </p14:xfrm>
          </p:contentPart>
        </mc:Choice>
        <mc:Fallback xmlns="">
          <p:pic>
            <p:nvPicPr>
              <p:cNvPr id="68" name="墨迹 67"/>
            </p:nvPicPr>
            <p:blipFill>
              <a:blip r:embed="rId128"/>
            </p:blipFill>
            <p:spPr>
              <a:xfrm>
                <a:off x="8154634" y="5690560"/>
                <a:ext cx="176566" cy="8460"/>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9" name="墨迹 68"/>
              <p14:cNvContentPartPr/>
              <p14:nvPr/>
            </p14:nvContentPartPr>
            <p14:xfrm>
              <a:off x="8365066" y="5340893"/>
              <a:ext cx="101600" cy="28199"/>
            </p14:xfrm>
          </p:contentPart>
        </mc:Choice>
        <mc:Fallback xmlns="">
          <p:pic>
            <p:nvPicPr>
              <p:cNvPr id="69" name="墨迹 68"/>
            </p:nvPicPr>
            <p:blipFill>
              <a:blip r:embed="rId130"/>
            </p:blipFill>
            <p:spPr>
              <a:xfrm>
                <a:off x="8365066" y="5340893"/>
                <a:ext cx="101600" cy="28199"/>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0" name="墨迹 69"/>
              <p14:cNvContentPartPr/>
              <p14:nvPr/>
            </p14:nvContentPartPr>
            <p14:xfrm>
              <a:off x="8581496" y="5594684"/>
              <a:ext cx="937859" cy="33838"/>
            </p14:xfrm>
          </p:contentPart>
        </mc:Choice>
        <mc:Fallback xmlns="">
          <p:pic>
            <p:nvPicPr>
              <p:cNvPr id="70" name="墨迹 69"/>
            </p:nvPicPr>
            <p:blipFill>
              <a:blip r:embed="rId132"/>
            </p:blipFill>
            <p:spPr>
              <a:xfrm>
                <a:off x="8581496" y="5594684"/>
                <a:ext cx="937859" cy="33838"/>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1" name="墨迹 70"/>
              <p14:cNvContentPartPr/>
              <p14:nvPr/>
            </p14:nvContentPartPr>
            <p14:xfrm>
              <a:off x="8935155" y="5137860"/>
              <a:ext cx="245534" cy="326756"/>
            </p14:xfrm>
          </p:contentPart>
        </mc:Choice>
        <mc:Fallback xmlns="">
          <p:pic>
            <p:nvPicPr>
              <p:cNvPr id="71" name="墨迹 70"/>
            </p:nvPicPr>
            <p:blipFill>
              <a:blip r:embed="rId134"/>
            </p:blipFill>
            <p:spPr>
              <a:xfrm>
                <a:off x="8935155" y="5137860"/>
                <a:ext cx="245534" cy="326756"/>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2" name="墨迹 71"/>
              <p14:cNvContentPartPr/>
              <p14:nvPr/>
            </p14:nvContentPartPr>
            <p14:xfrm>
              <a:off x="9189155" y="5013784"/>
              <a:ext cx="116417" cy="180474"/>
            </p14:xfrm>
          </p:contentPart>
        </mc:Choice>
        <mc:Fallback xmlns="">
          <p:pic>
            <p:nvPicPr>
              <p:cNvPr id="72" name="墨迹 71"/>
            </p:nvPicPr>
            <p:blipFill>
              <a:blip r:embed="rId136"/>
            </p:blipFill>
            <p:spPr>
              <a:xfrm>
                <a:off x="9189155" y="5013784"/>
                <a:ext cx="116417" cy="180474"/>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3" name="墨迹 72"/>
              <p14:cNvContentPartPr/>
              <p14:nvPr/>
            </p14:nvContentPartPr>
            <p14:xfrm>
              <a:off x="9279466" y="5081462"/>
              <a:ext cx="127000" cy="16919"/>
            </p14:xfrm>
          </p:contentPart>
        </mc:Choice>
        <mc:Fallback xmlns="">
          <p:pic>
            <p:nvPicPr>
              <p:cNvPr id="73" name="墨迹 72"/>
            </p:nvPicPr>
            <p:blipFill>
              <a:blip r:embed="rId138"/>
            </p:blipFill>
            <p:spPr>
              <a:xfrm>
                <a:off x="9279466" y="5081462"/>
                <a:ext cx="127000" cy="16919"/>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4" name="墨迹 73"/>
              <p14:cNvContentPartPr/>
              <p14:nvPr/>
            </p14:nvContentPartPr>
            <p14:xfrm>
              <a:off x="9333088" y="5000389"/>
              <a:ext cx="25400" cy="188229"/>
            </p14:xfrm>
          </p:contentPart>
        </mc:Choice>
        <mc:Fallback xmlns="">
          <p:pic>
            <p:nvPicPr>
              <p:cNvPr id="74" name="墨迹 73"/>
            </p:nvPicPr>
            <p:blipFill>
              <a:blip r:embed="rId140"/>
            </p:blipFill>
            <p:spPr>
              <a:xfrm>
                <a:off x="9333088" y="5000389"/>
                <a:ext cx="25400" cy="188229"/>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5" name="墨迹 74"/>
              <p14:cNvContentPartPr/>
              <p14:nvPr/>
            </p14:nvContentPartPr>
            <p14:xfrm>
              <a:off x="9471377" y="5472899"/>
              <a:ext cx="135467" cy="240220"/>
            </p14:xfrm>
          </p:contentPart>
        </mc:Choice>
        <mc:Fallback xmlns="">
          <p:pic>
            <p:nvPicPr>
              <p:cNvPr id="75" name="墨迹 74"/>
            </p:nvPicPr>
            <p:blipFill>
              <a:blip r:embed="rId142"/>
            </p:blipFill>
            <p:spPr>
              <a:xfrm>
                <a:off x="9471377" y="5472899"/>
                <a:ext cx="135467" cy="240220"/>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6" name="墨迹 75"/>
              <p14:cNvContentPartPr/>
              <p14:nvPr/>
            </p14:nvContentPartPr>
            <p14:xfrm>
              <a:off x="9768769" y="5352172"/>
              <a:ext cx="99836" cy="265071"/>
            </p14:xfrm>
          </p:contentPart>
        </mc:Choice>
        <mc:Fallback xmlns="">
          <p:pic>
            <p:nvPicPr>
              <p:cNvPr id="76" name="墨迹 75"/>
            </p:nvPicPr>
            <p:blipFill>
              <a:blip r:embed="rId144"/>
            </p:blipFill>
            <p:spPr>
              <a:xfrm>
                <a:off x="9768769" y="5352172"/>
                <a:ext cx="99836" cy="265071"/>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7" name="墨迹 76"/>
              <p14:cNvContentPartPr/>
              <p14:nvPr/>
            </p14:nvContentPartPr>
            <p14:xfrm>
              <a:off x="9663288" y="5634162"/>
              <a:ext cx="172156" cy="33839"/>
            </p14:xfrm>
          </p:contentPart>
        </mc:Choice>
        <mc:Fallback xmlns="">
          <p:pic>
            <p:nvPicPr>
              <p:cNvPr id="77" name="墨迹 76"/>
            </p:nvPicPr>
            <p:blipFill>
              <a:blip r:embed="rId146"/>
            </p:blipFill>
            <p:spPr>
              <a:xfrm>
                <a:off x="9663288" y="5634162"/>
                <a:ext cx="172156" cy="33839"/>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8" name="墨迹 77"/>
              <p14:cNvContentPartPr/>
              <p14:nvPr/>
            </p14:nvContentPartPr>
            <p14:xfrm>
              <a:off x="9912526" y="5568600"/>
              <a:ext cx="106362" cy="137470"/>
            </p14:xfrm>
          </p:contentPart>
        </mc:Choice>
        <mc:Fallback xmlns="">
          <p:pic>
            <p:nvPicPr>
              <p:cNvPr id="78" name="墨迹 77"/>
            </p:nvPicPr>
            <p:blipFill>
              <a:blip r:embed="rId148"/>
            </p:blipFill>
            <p:spPr>
              <a:xfrm>
                <a:off x="9912526" y="5568600"/>
                <a:ext cx="106362" cy="137470"/>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9" name="墨迹 78"/>
              <p14:cNvContentPartPr/>
              <p14:nvPr/>
            </p14:nvContentPartPr>
            <p14:xfrm>
              <a:off x="10154355" y="5510087"/>
              <a:ext cx="821267" cy="45118"/>
            </p14:xfrm>
          </p:contentPart>
        </mc:Choice>
        <mc:Fallback xmlns="">
          <p:pic>
            <p:nvPicPr>
              <p:cNvPr id="79" name="墨迹 78"/>
            </p:nvPicPr>
            <p:blipFill>
              <a:blip r:embed="rId150"/>
            </p:blipFill>
            <p:spPr>
              <a:xfrm>
                <a:off x="10154355" y="5510087"/>
                <a:ext cx="821267" cy="45118"/>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80" name="墨迹 79"/>
              <p14:cNvContentPartPr/>
              <p14:nvPr/>
            </p14:nvContentPartPr>
            <p14:xfrm>
              <a:off x="10391422" y="5104021"/>
              <a:ext cx="195615" cy="259431"/>
            </p14:xfrm>
          </p:contentPart>
        </mc:Choice>
        <mc:Fallback xmlns="">
          <p:pic>
            <p:nvPicPr>
              <p:cNvPr id="80" name="墨迹 79"/>
            </p:nvPicPr>
            <p:blipFill>
              <a:blip r:embed="rId152"/>
            </p:blipFill>
            <p:spPr>
              <a:xfrm>
                <a:off x="10391422" y="5104021"/>
                <a:ext cx="195615" cy="259431"/>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1" name="墨迹 80"/>
              <p14:cNvContentPartPr/>
              <p14:nvPr/>
            </p14:nvContentPartPr>
            <p14:xfrm>
              <a:off x="10536767" y="5267575"/>
              <a:ext cx="162277" cy="118436"/>
            </p14:xfrm>
          </p:contentPart>
        </mc:Choice>
        <mc:Fallback xmlns="">
          <p:pic>
            <p:nvPicPr>
              <p:cNvPr id="81" name="墨迹 80"/>
            </p:nvPicPr>
            <p:blipFill>
              <a:blip r:embed="rId154"/>
            </p:blipFill>
            <p:spPr>
              <a:xfrm>
                <a:off x="10536767" y="5267575"/>
                <a:ext cx="162277" cy="118436"/>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2" name="墨迹 81"/>
              <p14:cNvContentPartPr/>
              <p14:nvPr/>
            </p14:nvContentPartPr>
            <p14:xfrm>
              <a:off x="10690577" y="5127990"/>
              <a:ext cx="135467" cy="249914"/>
            </p14:xfrm>
          </p:contentPart>
        </mc:Choice>
        <mc:Fallback xmlns="">
          <p:pic>
            <p:nvPicPr>
              <p:cNvPr id="82" name="墨迹 81"/>
            </p:nvPicPr>
            <p:blipFill>
              <a:blip r:embed="rId156"/>
            </p:blipFill>
            <p:spPr>
              <a:xfrm>
                <a:off x="10690577" y="5127990"/>
                <a:ext cx="135467" cy="249914"/>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3" name="墨迹 82"/>
              <p14:cNvContentPartPr/>
              <p14:nvPr/>
            </p14:nvContentPartPr>
            <p14:xfrm>
              <a:off x="10761132" y="5253475"/>
              <a:ext cx="170039" cy="400426"/>
            </p14:xfrm>
          </p:contentPart>
        </mc:Choice>
        <mc:Fallback xmlns="">
          <p:pic>
            <p:nvPicPr>
              <p:cNvPr id="83" name="墨迹 82"/>
            </p:nvPicPr>
            <p:blipFill>
              <a:blip r:embed="rId158"/>
            </p:blipFill>
            <p:spPr>
              <a:xfrm>
                <a:off x="10761132" y="5253475"/>
                <a:ext cx="170039" cy="400426"/>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4" name="墨迹 83"/>
              <p14:cNvContentPartPr/>
              <p14:nvPr/>
            </p14:nvContentPartPr>
            <p14:xfrm>
              <a:off x="10950222" y="5019424"/>
              <a:ext cx="110067" cy="169194"/>
            </p14:xfrm>
          </p:contentPart>
        </mc:Choice>
        <mc:Fallback xmlns="">
          <p:pic>
            <p:nvPicPr>
              <p:cNvPr id="84" name="墨迹 83"/>
            </p:nvPicPr>
            <p:blipFill>
              <a:blip r:embed="rId160"/>
            </p:blipFill>
            <p:spPr>
              <a:xfrm>
                <a:off x="10950222" y="5019424"/>
                <a:ext cx="110067" cy="169194"/>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5" name="墨迹 84"/>
              <p14:cNvContentPartPr/>
              <p14:nvPr/>
            </p14:nvContentPartPr>
            <p14:xfrm>
              <a:off x="11074400" y="5104021"/>
              <a:ext cx="135467" cy="28199"/>
            </p14:xfrm>
          </p:contentPart>
        </mc:Choice>
        <mc:Fallback xmlns="">
          <p:pic>
            <p:nvPicPr>
              <p:cNvPr id="85" name="墨迹 84"/>
            </p:nvPicPr>
            <p:blipFill>
              <a:blip r:embed="rId162"/>
            </p:blipFill>
            <p:spPr>
              <a:xfrm>
                <a:off x="11074400" y="5104021"/>
                <a:ext cx="135467" cy="28199"/>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6" name="墨迹 85"/>
              <p14:cNvContentPartPr/>
              <p14:nvPr/>
            </p14:nvContentPartPr>
            <p14:xfrm>
              <a:off x="10958688" y="5438179"/>
              <a:ext cx="217312" cy="246742"/>
            </p14:xfrm>
          </p:contentPart>
        </mc:Choice>
        <mc:Fallback xmlns="">
          <p:pic>
            <p:nvPicPr>
              <p:cNvPr id="86" name="墨迹 85"/>
            </p:nvPicPr>
            <p:blipFill>
              <a:blip r:embed="rId164"/>
            </p:blipFill>
            <p:spPr>
              <a:xfrm>
                <a:off x="10958688" y="5438179"/>
                <a:ext cx="217312" cy="246742"/>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7" name="墨迹 86"/>
              <p14:cNvContentPartPr/>
              <p14:nvPr/>
            </p14:nvContentPartPr>
            <p14:xfrm>
              <a:off x="781579" y="4624638"/>
              <a:ext cx="221191" cy="392142"/>
            </p14:xfrm>
          </p:contentPart>
        </mc:Choice>
        <mc:Fallback xmlns="">
          <p:pic>
            <p:nvPicPr>
              <p:cNvPr id="87" name="墨迹 86"/>
            </p:nvPicPr>
            <p:blipFill>
              <a:blip r:embed="rId166"/>
            </p:blipFill>
            <p:spPr>
              <a:xfrm>
                <a:off x="781579" y="4624638"/>
                <a:ext cx="221191" cy="392142"/>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8" name="墨迹 87"/>
              <p14:cNvContentPartPr/>
              <p14:nvPr/>
            </p14:nvContentPartPr>
            <p14:xfrm>
              <a:off x="1010355" y="4810751"/>
              <a:ext cx="141111" cy="172014"/>
            </p14:xfrm>
          </p:contentPart>
        </mc:Choice>
        <mc:Fallback xmlns="">
          <p:pic>
            <p:nvPicPr>
              <p:cNvPr id="88" name="墨迹 87"/>
            </p:nvPicPr>
            <p:blipFill>
              <a:blip r:embed="rId168"/>
            </p:blipFill>
            <p:spPr>
              <a:xfrm>
                <a:off x="1010355" y="4810751"/>
                <a:ext cx="141111" cy="172014"/>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9" name="墨迹 88"/>
              <p14:cNvContentPartPr/>
              <p14:nvPr/>
            </p14:nvContentPartPr>
            <p14:xfrm>
              <a:off x="1123950" y="4490692"/>
              <a:ext cx="95250" cy="131126"/>
            </p14:xfrm>
          </p:contentPart>
        </mc:Choice>
        <mc:Fallback xmlns="">
          <p:pic>
            <p:nvPicPr>
              <p:cNvPr id="89" name="墨迹 88"/>
            </p:nvPicPr>
            <p:blipFill>
              <a:blip r:embed="rId170"/>
            </p:blipFill>
            <p:spPr>
              <a:xfrm>
                <a:off x="1123950" y="4490692"/>
                <a:ext cx="95250" cy="131126"/>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90" name="墨迹 89"/>
              <p14:cNvContentPartPr/>
              <p14:nvPr/>
            </p14:nvContentPartPr>
            <p14:xfrm>
              <a:off x="1202266" y="4517481"/>
              <a:ext cx="129822" cy="22560"/>
            </p14:xfrm>
          </p:contentPart>
        </mc:Choice>
        <mc:Fallback xmlns="">
          <p:pic>
            <p:nvPicPr>
              <p:cNvPr id="90" name="墨迹 89"/>
            </p:nvPicPr>
            <p:blipFill>
              <a:blip r:embed="rId172"/>
            </p:blipFill>
            <p:spPr>
              <a:xfrm>
                <a:off x="1202266" y="4517481"/>
                <a:ext cx="129822" cy="22560"/>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1" name="墨迹 90"/>
              <p14:cNvContentPartPr/>
              <p14:nvPr/>
            </p14:nvContentPartPr>
            <p14:xfrm>
              <a:off x="1278466" y="4438524"/>
              <a:ext cx="16934" cy="172014"/>
            </p14:xfrm>
          </p:contentPart>
        </mc:Choice>
        <mc:Fallback xmlns="">
          <p:pic>
            <p:nvPicPr>
              <p:cNvPr id="91" name="墨迹 90"/>
            </p:nvPicPr>
            <p:blipFill>
              <a:blip r:embed="rId174"/>
            </p:blipFill>
            <p:spPr>
              <a:xfrm>
                <a:off x="1278466" y="4438524"/>
                <a:ext cx="16934" cy="172014"/>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2" name="墨迹 91"/>
              <p14:cNvContentPartPr/>
              <p14:nvPr/>
            </p14:nvContentPartPr>
            <p14:xfrm>
              <a:off x="1303161" y="4771273"/>
              <a:ext cx="280105" cy="39478"/>
            </p14:xfrm>
          </p:contentPart>
        </mc:Choice>
        <mc:Fallback xmlns="">
          <p:pic>
            <p:nvPicPr>
              <p:cNvPr id="92" name="墨迹 91"/>
            </p:nvPicPr>
            <p:blipFill>
              <a:blip r:embed="rId176"/>
            </p:blipFill>
            <p:spPr>
              <a:xfrm>
                <a:off x="1303161" y="4771273"/>
                <a:ext cx="280105" cy="39478"/>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3" name="墨迹 92"/>
              <p14:cNvContentPartPr/>
              <p14:nvPr/>
            </p14:nvContentPartPr>
            <p14:xfrm>
              <a:off x="1444977" y="4666936"/>
              <a:ext cx="62089" cy="242511"/>
            </p14:xfrm>
          </p:contentPart>
        </mc:Choice>
        <mc:Fallback xmlns="">
          <p:pic>
            <p:nvPicPr>
              <p:cNvPr id="93" name="墨迹 92"/>
            </p:nvPicPr>
            <p:blipFill>
              <a:blip r:embed="rId178"/>
            </p:blipFill>
            <p:spPr>
              <a:xfrm>
                <a:off x="1444977" y="4666936"/>
                <a:ext cx="62089" cy="242511"/>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4" name="墨迹 93"/>
              <p14:cNvContentPartPr/>
              <p14:nvPr/>
            </p14:nvContentPartPr>
            <p14:xfrm>
              <a:off x="1710266" y="4511842"/>
              <a:ext cx="231422" cy="381568"/>
            </p14:xfrm>
          </p:contentPart>
        </mc:Choice>
        <mc:Fallback xmlns="">
          <p:pic>
            <p:nvPicPr>
              <p:cNvPr id="94" name="墨迹 93"/>
            </p:nvPicPr>
            <p:blipFill>
              <a:blip r:embed="rId180"/>
            </p:blipFill>
            <p:spPr>
              <a:xfrm>
                <a:off x="1710266" y="4511842"/>
                <a:ext cx="231422" cy="381568"/>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5" name="墨迹 94"/>
              <p14:cNvContentPartPr/>
              <p14:nvPr/>
            </p14:nvContentPartPr>
            <p14:xfrm>
              <a:off x="1941688" y="4348287"/>
              <a:ext cx="75142" cy="214313"/>
            </p14:xfrm>
          </p:contentPart>
        </mc:Choice>
        <mc:Fallback xmlns="">
          <p:pic>
            <p:nvPicPr>
              <p:cNvPr id="95" name="墨迹 94"/>
            </p:nvPicPr>
            <p:blipFill>
              <a:blip r:embed="rId182"/>
            </p:blipFill>
            <p:spPr>
              <a:xfrm>
                <a:off x="1941688" y="4348287"/>
                <a:ext cx="75142" cy="214313"/>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6" name="墨迹 95"/>
              <p14:cNvContentPartPr/>
              <p14:nvPr/>
            </p14:nvContentPartPr>
            <p14:xfrm>
              <a:off x="2032000" y="4383536"/>
              <a:ext cx="110066" cy="54988"/>
            </p14:xfrm>
          </p:contentPart>
        </mc:Choice>
        <mc:Fallback xmlns="">
          <p:pic>
            <p:nvPicPr>
              <p:cNvPr id="96" name="墨迹 95"/>
            </p:nvPicPr>
            <p:blipFill>
              <a:blip r:embed="rId184"/>
            </p:blipFill>
            <p:spPr>
              <a:xfrm>
                <a:off x="2032000" y="4383536"/>
                <a:ext cx="110066" cy="54988"/>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7" name="墨迹 96"/>
              <p14:cNvContentPartPr/>
              <p14:nvPr/>
            </p14:nvContentPartPr>
            <p14:xfrm>
              <a:off x="2088444" y="4312333"/>
              <a:ext cx="16933" cy="179769"/>
            </p14:xfrm>
          </p:contentPart>
        </mc:Choice>
        <mc:Fallback xmlns="">
          <p:pic>
            <p:nvPicPr>
              <p:cNvPr id="97" name="墨迹 96"/>
            </p:nvPicPr>
            <p:blipFill>
              <a:blip r:embed="rId186"/>
            </p:blipFill>
            <p:spPr>
              <a:xfrm>
                <a:off x="2088444" y="4312333"/>
                <a:ext cx="16933" cy="179769"/>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8" name="墨迹 97"/>
              <p14:cNvContentPartPr/>
              <p14:nvPr/>
            </p14:nvContentPartPr>
            <p14:xfrm>
              <a:off x="2225851" y="4664116"/>
              <a:ext cx="214312" cy="39479"/>
            </p14:xfrm>
          </p:contentPart>
        </mc:Choice>
        <mc:Fallback xmlns="">
          <p:pic>
            <p:nvPicPr>
              <p:cNvPr id="98" name="墨迹 97"/>
            </p:nvPicPr>
            <p:blipFill>
              <a:blip r:embed="rId188"/>
            </p:blipFill>
            <p:spPr>
              <a:xfrm>
                <a:off x="2225851" y="4664116"/>
                <a:ext cx="214312" cy="39479"/>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9" name="墨迹 98"/>
              <p14:cNvContentPartPr/>
              <p14:nvPr/>
            </p14:nvContentPartPr>
            <p14:xfrm>
              <a:off x="2179108" y="4728974"/>
              <a:ext cx="281869" cy="47939"/>
            </p14:xfrm>
          </p:contentPart>
        </mc:Choice>
        <mc:Fallback xmlns="">
          <p:pic>
            <p:nvPicPr>
              <p:cNvPr id="99" name="墨迹 98"/>
            </p:nvPicPr>
            <p:blipFill>
              <a:blip r:embed="rId190"/>
            </p:blipFill>
            <p:spPr>
              <a:xfrm>
                <a:off x="2179108" y="4728974"/>
                <a:ext cx="281869" cy="47939"/>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100" name="墨迹 99"/>
              <p14:cNvContentPartPr/>
              <p14:nvPr/>
            </p14:nvContentPartPr>
            <p14:xfrm>
              <a:off x="2658533" y="4444164"/>
              <a:ext cx="116240" cy="326756"/>
            </p14:xfrm>
          </p:contentPart>
        </mc:Choice>
        <mc:Fallback xmlns="">
          <p:pic>
            <p:nvPicPr>
              <p:cNvPr id="100" name="墨迹 99"/>
            </p:nvPicPr>
            <p:blipFill>
              <a:blip r:embed="rId192"/>
            </p:blipFill>
            <p:spPr>
              <a:xfrm>
                <a:off x="2658533" y="4444164"/>
                <a:ext cx="116240" cy="326756"/>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01" name="墨迹 100"/>
              <p14:cNvContentPartPr/>
              <p14:nvPr/>
            </p14:nvContentPartPr>
            <p14:xfrm>
              <a:off x="2675466" y="4534401"/>
              <a:ext cx="206022" cy="193868"/>
            </p14:xfrm>
          </p:contentPart>
        </mc:Choice>
        <mc:Fallback xmlns="">
          <p:pic>
            <p:nvPicPr>
              <p:cNvPr id="101" name="墨迹 100"/>
            </p:nvPicPr>
            <p:blipFill>
              <a:blip r:embed="rId194"/>
            </p:blipFill>
            <p:spPr>
              <a:xfrm>
                <a:off x="2675466" y="4534401"/>
                <a:ext cx="206022" cy="193868"/>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2" name="墨迹 101"/>
              <p14:cNvContentPartPr/>
              <p14:nvPr/>
            </p14:nvContentPartPr>
            <p14:xfrm>
              <a:off x="2884663" y="4293299"/>
              <a:ext cx="152048" cy="170604"/>
            </p14:xfrm>
          </p:contentPart>
        </mc:Choice>
        <mc:Fallback xmlns="">
          <p:pic>
            <p:nvPicPr>
              <p:cNvPr id="102" name="墨迹 101"/>
            </p:nvPicPr>
            <p:blipFill>
              <a:blip r:embed="rId196"/>
            </p:blipFill>
            <p:spPr>
              <a:xfrm>
                <a:off x="2884663" y="4293299"/>
                <a:ext cx="152048" cy="170604"/>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3" name="墨迹 102"/>
              <p14:cNvContentPartPr/>
              <p14:nvPr/>
            </p14:nvContentPartPr>
            <p14:xfrm>
              <a:off x="3008488" y="4310219"/>
              <a:ext cx="141112" cy="38068"/>
            </p14:xfrm>
          </p:contentPart>
        </mc:Choice>
        <mc:Fallback xmlns="">
          <p:pic>
            <p:nvPicPr>
              <p:cNvPr id="103" name="墨迹 102"/>
            </p:nvPicPr>
            <p:blipFill>
              <a:blip r:embed="rId198"/>
            </p:blipFill>
            <p:spPr>
              <a:xfrm>
                <a:off x="3008488" y="4310219"/>
                <a:ext cx="141112" cy="38068"/>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4" name="墨迹 103"/>
              <p14:cNvContentPartPr/>
              <p14:nvPr/>
            </p14:nvContentPartPr>
            <p14:xfrm>
              <a:off x="3067755" y="4224212"/>
              <a:ext cx="25400" cy="239691"/>
            </p14:xfrm>
          </p:contentPart>
        </mc:Choice>
        <mc:Fallback xmlns="">
          <p:pic>
            <p:nvPicPr>
              <p:cNvPr id="104" name="墨迹 103"/>
            </p:nvPicPr>
            <p:blipFill>
              <a:blip r:embed="rId200"/>
            </p:blipFill>
            <p:spPr>
              <a:xfrm>
                <a:off x="3067755" y="4224212"/>
                <a:ext cx="25400" cy="239691"/>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5" name="墨迹 104"/>
              <p14:cNvContentPartPr/>
              <p14:nvPr/>
            </p14:nvContentPartPr>
            <p14:xfrm>
              <a:off x="3036711" y="4556960"/>
              <a:ext cx="220133" cy="45119"/>
            </p14:xfrm>
          </p:contentPart>
        </mc:Choice>
        <mc:Fallback xmlns="">
          <p:pic>
            <p:nvPicPr>
              <p:cNvPr id="105" name="墨迹 104"/>
            </p:nvPicPr>
            <p:blipFill>
              <a:blip r:embed="rId202"/>
            </p:blipFill>
            <p:spPr>
              <a:xfrm>
                <a:off x="3036711" y="4556960"/>
                <a:ext cx="220133" cy="45119"/>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6" name="墨迹 105"/>
              <p14:cNvContentPartPr/>
              <p14:nvPr/>
            </p14:nvContentPartPr>
            <p14:xfrm>
              <a:off x="3149600" y="4469543"/>
              <a:ext cx="31044" cy="276350"/>
            </p14:xfrm>
          </p:contentPart>
        </mc:Choice>
        <mc:Fallback xmlns="">
          <p:pic>
            <p:nvPicPr>
              <p:cNvPr id="106" name="墨迹 105"/>
            </p:nvPicPr>
            <p:blipFill>
              <a:blip r:embed="rId204"/>
            </p:blipFill>
            <p:spPr>
              <a:xfrm>
                <a:off x="3149600" y="4469543"/>
                <a:ext cx="31044" cy="276350"/>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7" name="墨迹 106"/>
              <p14:cNvContentPartPr/>
              <p14:nvPr/>
            </p14:nvContentPartPr>
            <p14:xfrm>
              <a:off x="3423355" y="4317268"/>
              <a:ext cx="222956" cy="366588"/>
            </p14:xfrm>
          </p:contentPart>
        </mc:Choice>
        <mc:Fallback xmlns="">
          <p:pic>
            <p:nvPicPr>
              <p:cNvPr id="107" name="墨迹 106"/>
            </p:nvPicPr>
            <p:blipFill>
              <a:blip r:embed="rId206"/>
            </p:blipFill>
            <p:spPr>
              <a:xfrm>
                <a:off x="3423355" y="4317268"/>
                <a:ext cx="222956" cy="366588"/>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8" name="墨迹 107"/>
              <p14:cNvContentPartPr/>
              <p14:nvPr/>
            </p14:nvContentPartPr>
            <p14:xfrm>
              <a:off x="3640666" y="4511842"/>
              <a:ext cx="129822" cy="118435"/>
            </p14:xfrm>
          </p:contentPart>
        </mc:Choice>
        <mc:Fallback xmlns="">
          <p:pic>
            <p:nvPicPr>
              <p:cNvPr id="108" name="墨迹 107"/>
            </p:nvPicPr>
            <p:blipFill>
              <a:blip r:embed="rId208"/>
            </p:blipFill>
            <p:spPr>
              <a:xfrm>
                <a:off x="3640666" y="4511842"/>
                <a:ext cx="129822" cy="118435"/>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9" name="墨迹 108"/>
              <p14:cNvContentPartPr/>
              <p14:nvPr/>
            </p14:nvContentPartPr>
            <p14:xfrm>
              <a:off x="3791831" y="4141906"/>
              <a:ext cx="61913" cy="197922"/>
            </p14:xfrm>
          </p:contentPart>
        </mc:Choice>
        <mc:Fallback xmlns="">
          <p:pic>
            <p:nvPicPr>
              <p:cNvPr id="109" name="墨迹 108"/>
            </p:nvPicPr>
            <p:blipFill>
              <a:blip r:embed="rId210"/>
            </p:blipFill>
            <p:spPr>
              <a:xfrm>
                <a:off x="3791831" y="4141906"/>
                <a:ext cx="61913" cy="197922"/>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10" name="墨迹 109"/>
              <p14:cNvContentPartPr/>
              <p14:nvPr/>
            </p14:nvContentPartPr>
            <p14:xfrm>
              <a:off x="3883377" y="4207292"/>
              <a:ext cx="138289" cy="16919"/>
            </p14:xfrm>
          </p:contentPart>
        </mc:Choice>
        <mc:Fallback xmlns="">
          <p:pic>
            <p:nvPicPr>
              <p:cNvPr id="110" name="墨迹 109"/>
            </p:nvPicPr>
            <p:blipFill>
              <a:blip r:embed="rId212"/>
            </p:blipFill>
            <p:spPr>
              <a:xfrm>
                <a:off x="3883377" y="4207292"/>
                <a:ext cx="138289" cy="16919"/>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11" name="墨迹 110"/>
              <p14:cNvContentPartPr/>
              <p14:nvPr/>
            </p14:nvContentPartPr>
            <p14:xfrm>
              <a:off x="3942644" y="4104013"/>
              <a:ext cx="31044" cy="261194"/>
            </p14:xfrm>
          </p:contentPart>
        </mc:Choice>
        <mc:Fallback xmlns="">
          <p:pic>
            <p:nvPicPr>
              <p:cNvPr id="111" name="墨迹 110"/>
            </p:nvPicPr>
            <p:blipFill>
              <a:blip r:embed="rId214"/>
            </p:blipFill>
            <p:spPr>
              <a:xfrm>
                <a:off x="3942644" y="4104013"/>
                <a:ext cx="31044" cy="261194"/>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2" name="墨迹 111"/>
              <p14:cNvContentPartPr/>
              <p14:nvPr/>
            </p14:nvContentPartPr>
            <p14:xfrm>
              <a:off x="688622" y="5290134"/>
              <a:ext cx="265289" cy="308251"/>
            </p14:xfrm>
          </p:contentPart>
        </mc:Choice>
        <mc:Fallback xmlns="">
          <p:pic>
            <p:nvPicPr>
              <p:cNvPr id="112" name="墨迹 111"/>
            </p:nvPicPr>
            <p:blipFill>
              <a:blip r:embed="rId216"/>
            </p:blipFill>
            <p:spPr>
              <a:xfrm>
                <a:off x="688622" y="5290134"/>
                <a:ext cx="265289" cy="308251"/>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3" name="墨迹 112"/>
              <p14:cNvContentPartPr/>
              <p14:nvPr/>
            </p14:nvContentPartPr>
            <p14:xfrm>
              <a:off x="982133" y="5149139"/>
              <a:ext cx="138994" cy="524502"/>
            </p14:xfrm>
          </p:contentPart>
        </mc:Choice>
        <mc:Fallback xmlns="">
          <p:pic>
            <p:nvPicPr>
              <p:cNvPr id="113" name="墨迹 112"/>
            </p:nvPicPr>
            <p:blipFill>
              <a:blip r:embed="rId218"/>
            </p:blipFill>
            <p:spPr>
              <a:xfrm>
                <a:off x="982133" y="5149139"/>
                <a:ext cx="138994" cy="524502"/>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4" name="墨迹 113"/>
              <p14:cNvContentPartPr/>
              <p14:nvPr/>
            </p14:nvContentPartPr>
            <p14:xfrm>
              <a:off x="995715" y="5270395"/>
              <a:ext cx="242182" cy="246918"/>
            </p14:xfrm>
          </p:contentPart>
        </mc:Choice>
        <mc:Fallback xmlns="">
          <p:pic>
            <p:nvPicPr>
              <p:cNvPr id="114" name="墨迹 113"/>
            </p:nvPicPr>
            <p:blipFill>
              <a:blip r:embed="rId220"/>
            </p:blipFill>
            <p:spPr>
              <a:xfrm>
                <a:off x="995715" y="5270395"/>
                <a:ext cx="242182" cy="246918"/>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5" name="墨迹 114"/>
              <p14:cNvContentPartPr/>
              <p14:nvPr/>
            </p14:nvContentPartPr>
            <p14:xfrm>
              <a:off x="1270000" y="5170994"/>
              <a:ext cx="36688" cy="573145"/>
            </p14:xfrm>
          </p:contentPart>
        </mc:Choice>
        <mc:Fallback xmlns="">
          <p:pic>
            <p:nvPicPr>
              <p:cNvPr id="115" name="墨迹 114"/>
            </p:nvPicPr>
            <p:blipFill>
              <a:blip r:embed="rId222"/>
            </p:blipFill>
            <p:spPr>
              <a:xfrm>
                <a:off x="1270000" y="5170994"/>
                <a:ext cx="36688" cy="573145"/>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6" name="墨迹 115"/>
              <p14:cNvContentPartPr/>
              <p14:nvPr/>
            </p14:nvContentPartPr>
            <p14:xfrm>
              <a:off x="1236133" y="5314104"/>
              <a:ext cx="146755" cy="38068"/>
            </p14:xfrm>
          </p:contentPart>
        </mc:Choice>
        <mc:Fallback xmlns="">
          <p:pic>
            <p:nvPicPr>
              <p:cNvPr id="116" name="墨迹 115"/>
            </p:nvPicPr>
            <p:blipFill>
              <a:blip r:embed="rId224"/>
            </p:blipFill>
            <p:spPr>
              <a:xfrm>
                <a:off x="1236133" y="5314104"/>
                <a:ext cx="146755" cy="38068"/>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7" name="墨迹 116"/>
              <p14:cNvContentPartPr/>
              <p14:nvPr/>
            </p14:nvContentPartPr>
            <p14:xfrm>
              <a:off x="1263650" y="5246955"/>
              <a:ext cx="215194" cy="329400"/>
            </p14:xfrm>
          </p:contentPart>
        </mc:Choice>
        <mc:Fallback xmlns="">
          <p:pic>
            <p:nvPicPr>
              <p:cNvPr id="117" name="墨迹 116"/>
            </p:nvPicPr>
            <p:blipFill>
              <a:blip r:embed="rId226"/>
            </p:blipFill>
            <p:spPr>
              <a:xfrm>
                <a:off x="1263650" y="5246955"/>
                <a:ext cx="215194" cy="329400"/>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8" name="墨迹 117"/>
              <p14:cNvContentPartPr/>
              <p14:nvPr/>
            </p14:nvContentPartPr>
            <p14:xfrm>
              <a:off x="1665111" y="5391651"/>
              <a:ext cx="45155" cy="45118"/>
            </p14:xfrm>
          </p:contentPart>
        </mc:Choice>
        <mc:Fallback xmlns="">
          <p:pic>
            <p:nvPicPr>
              <p:cNvPr id="118" name="墨迹 117"/>
            </p:nvPicPr>
            <p:blipFill>
              <a:blip r:embed="rId228"/>
            </p:blipFill>
            <p:spPr>
              <a:xfrm>
                <a:off x="1665111" y="5391651"/>
                <a:ext cx="45155" cy="45118"/>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9" name="墨迹 118"/>
              <p14:cNvContentPartPr/>
              <p14:nvPr/>
            </p14:nvContentPartPr>
            <p14:xfrm>
              <a:off x="1625600" y="5498807"/>
              <a:ext cx="25400" cy="25379"/>
            </p14:xfrm>
          </p:contentPart>
        </mc:Choice>
        <mc:Fallback xmlns="">
          <p:pic>
            <p:nvPicPr>
              <p:cNvPr id="119" name="墨迹 118"/>
            </p:nvPicPr>
            <p:blipFill>
              <a:blip r:embed="rId230"/>
            </p:blipFill>
            <p:spPr>
              <a:xfrm>
                <a:off x="1625600" y="5498807"/>
                <a:ext cx="25400" cy="25379"/>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20" name="墨迹 119"/>
              <p14:cNvContentPartPr/>
              <p14:nvPr/>
            </p14:nvContentPartPr>
            <p14:xfrm>
              <a:off x="2060575" y="5199898"/>
              <a:ext cx="123825" cy="307369"/>
            </p14:xfrm>
          </p:contentPart>
        </mc:Choice>
        <mc:Fallback xmlns="">
          <p:pic>
            <p:nvPicPr>
              <p:cNvPr id="120" name="墨迹 119"/>
            </p:nvPicPr>
            <p:blipFill>
              <a:blip r:embed="rId232"/>
            </p:blipFill>
            <p:spPr>
              <a:xfrm>
                <a:off x="2060575" y="5199898"/>
                <a:ext cx="123825" cy="307369"/>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21" name="墨迹 120"/>
              <p14:cNvContentPartPr/>
              <p14:nvPr/>
            </p14:nvContentPartPr>
            <p14:xfrm>
              <a:off x="2218266" y="5384249"/>
              <a:ext cx="104422" cy="83540"/>
            </p14:xfrm>
          </p:contentPart>
        </mc:Choice>
        <mc:Fallback xmlns="">
          <p:pic>
            <p:nvPicPr>
              <p:cNvPr id="121" name="墨迹 120"/>
            </p:nvPicPr>
            <p:blipFill>
              <a:blip r:embed="rId234"/>
            </p:blipFill>
            <p:spPr>
              <a:xfrm>
                <a:off x="2218266" y="5384249"/>
                <a:ext cx="104422" cy="83540"/>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2" name="墨迹 121"/>
              <p14:cNvContentPartPr/>
              <p14:nvPr/>
            </p14:nvContentPartPr>
            <p14:xfrm>
              <a:off x="2308577" y="5077937"/>
              <a:ext cx="90311" cy="125309"/>
            </p14:xfrm>
          </p:contentPart>
        </mc:Choice>
        <mc:Fallback xmlns="">
          <p:pic>
            <p:nvPicPr>
              <p:cNvPr id="122" name="墨迹 121"/>
            </p:nvPicPr>
            <p:blipFill>
              <a:blip r:embed="rId236"/>
            </p:blipFill>
            <p:spPr>
              <a:xfrm>
                <a:off x="2308577" y="5077937"/>
                <a:ext cx="90311" cy="125309"/>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3" name="墨迹 122"/>
              <p14:cNvContentPartPr/>
              <p14:nvPr/>
            </p14:nvContentPartPr>
            <p14:xfrm>
              <a:off x="2398888" y="5101201"/>
              <a:ext cx="115712" cy="36659"/>
            </p14:xfrm>
          </p:contentPart>
        </mc:Choice>
        <mc:Fallback xmlns="">
          <p:pic>
            <p:nvPicPr>
              <p:cNvPr id="123" name="墨迹 122"/>
            </p:nvPicPr>
            <p:blipFill>
              <a:blip r:embed="rId238"/>
            </p:blipFill>
            <p:spPr>
              <a:xfrm>
                <a:off x="2398888" y="5101201"/>
                <a:ext cx="115712" cy="36659"/>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4" name="墨迹 123"/>
              <p14:cNvContentPartPr/>
              <p14:nvPr/>
            </p14:nvContentPartPr>
            <p14:xfrm>
              <a:off x="2458155" y="5016075"/>
              <a:ext cx="8467" cy="178183"/>
            </p14:xfrm>
          </p:contentPart>
        </mc:Choice>
        <mc:Fallback xmlns="">
          <p:pic>
            <p:nvPicPr>
              <p:cNvPr id="124" name="墨迹 123"/>
            </p:nvPicPr>
            <p:blipFill>
              <a:blip r:embed="rId240"/>
            </p:blipFill>
            <p:spPr>
              <a:xfrm>
                <a:off x="2458155" y="5016075"/>
                <a:ext cx="8467" cy="178183"/>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5" name="墨迹 124"/>
              <p14:cNvContentPartPr/>
              <p14:nvPr/>
            </p14:nvContentPartPr>
            <p14:xfrm>
              <a:off x="2664177" y="5205537"/>
              <a:ext cx="200555" cy="217132"/>
            </p14:xfrm>
          </p:contentPart>
        </mc:Choice>
        <mc:Fallback xmlns="">
          <p:pic>
            <p:nvPicPr>
              <p:cNvPr id="125" name="墨迹 124"/>
            </p:nvPicPr>
            <p:blipFill>
              <a:blip r:embed="rId242"/>
            </p:blipFill>
            <p:spPr>
              <a:xfrm>
                <a:off x="2664177" y="5205537"/>
                <a:ext cx="200555" cy="217132"/>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6" name="墨迹 125"/>
              <p14:cNvContentPartPr/>
              <p14:nvPr/>
            </p14:nvContentPartPr>
            <p14:xfrm>
              <a:off x="3066873" y="5070182"/>
              <a:ext cx="146227" cy="25379"/>
            </p14:xfrm>
          </p:contentPart>
        </mc:Choice>
        <mc:Fallback xmlns="">
          <p:pic>
            <p:nvPicPr>
              <p:cNvPr id="126" name="墨迹 125"/>
            </p:nvPicPr>
            <p:blipFill>
              <a:blip r:embed="rId244"/>
            </p:blipFill>
            <p:spPr>
              <a:xfrm>
                <a:off x="3066873" y="5070182"/>
                <a:ext cx="146227" cy="25379"/>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7" name="墨迹 126"/>
              <p14:cNvContentPartPr/>
              <p14:nvPr/>
            </p14:nvContentPartPr>
            <p14:xfrm>
              <a:off x="3053644" y="5120940"/>
              <a:ext cx="33867" cy="347025"/>
            </p14:xfrm>
          </p:contentPart>
        </mc:Choice>
        <mc:Fallback xmlns="">
          <p:pic>
            <p:nvPicPr>
              <p:cNvPr id="127" name="墨迹 126"/>
            </p:nvPicPr>
            <p:blipFill>
              <a:blip r:embed="rId246"/>
            </p:blipFill>
            <p:spPr>
              <a:xfrm>
                <a:off x="3053644" y="5120940"/>
                <a:ext cx="33867" cy="347025"/>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8" name="墨迹 127"/>
              <p14:cNvContentPartPr/>
              <p14:nvPr/>
            </p14:nvContentPartPr>
            <p14:xfrm>
              <a:off x="3076222" y="5154779"/>
              <a:ext cx="186266" cy="186114"/>
            </p14:xfrm>
          </p:contentPart>
        </mc:Choice>
        <mc:Fallback xmlns="">
          <p:pic>
            <p:nvPicPr>
              <p:cNvPr id="128" name="墨迹 127"/>
            </p:nvPicPr>
            <p:blipFill>
              <a:blip r:embed="rId248"/>
            </p:blipFill>
            <p:spPr>
              <a:xfrm>
                <a:off x="3076222" y="5154779"/>
                <a:ext cx="186266" cy="186114"/>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9" name="墨迹 128"/>
              <p14:cNvContentPartPr/>
              <p14:nvPr/>
            </p14:nvContentPartPr>
            <p14:xfrm>
              <a:off x="3294944" y="4958796"/>
              <a:ext cx="74789" cy="128306"/>
            </p14:xfrm>
          </p:contentPart>
        </mc:Choice>
        <mc:Fallback xmlns="">
          <p:pic>
            <p:nvPicPr>
              <p:cNvPr id="129" name="墨迹 128"/>
            </p:nvPicPr>
            <p:blipFill>
              <a:blip r:embed="rId250"/>
            </p:blipFill>
            <p:spPr>
              <a:xfrm>
                <a:off x="3294944" y="4958796"/>
                <a:ext cx="74789" cy="128306"/>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30" name="墨迹 129"/>
              <p14:cNvContentPartPr/>
              <p14:nvPr/>
            </p14:nvContentPartPr>
            <p14:xfrm>
              <a:off x="3375377" y="4957386"/>
              <a:ext cx="135467" cy="62038"/>
            </p14:xfrm>
          </p:contentPart>
        </mc:Choice>
        <mc:Fallback xmlns="">
          <p:pic>
            <p:nvPicPr>
              <p:cNvPr id="130" name="墨迹 129"/>
            </p:nvPicPr>
            <p:blipFill>
              <a:blip r:embed="rId252"/>
            </p:blipFill>
            <p:spPr>
              <a:xfrm>
                <a:off x="3375377" y="4957386"/>
                <a:ext cx="135467" cy="62038"/>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31" name="墨迹 130"/>
              <p14:cNvContentPartPr/>
              <p14:nvPr/>
            </p14:nvContentPartPr>
            <p14:xfrm>
              <a:off x="3451577" y="4867149"/>
              <a:ext cx="36689" cy="259431"/>
            </p14:xfrm>
          </p:contentPart>
        </mc:Choice>
        <mc:Fallback xmlns="">
          <p:pic>
            <p:nvPicPr>
              <p:cNvPr id="131" name="墨迹 130"/>
            </p:nvPicPr>
            <p:blipFill>
              <a:blip r:embed="rId254"/>
            </p:blipFill>
            <p:spPr>
              <a:xfrm>
                <a:off x="3451577" y="4867149"/>
                <a:ext cx="36689" cy="259431"/>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2" name="墨迹 131"/>
              <p14:cNvContentPartPr/>
              <p14:nvPr/>
            </p14:nvContentPartPr>
            <p14:xfrm>
              <a:off x="885472" y="5991409"/>
              <a:ext cx="253294" cy="677657"/>
            </p14:xfrm>
          </p:contentPart>
        </mc:Choice>
        <mc:Fallback xmlns="">
          <p:pic>
            <p:nvPicPr>
              <p:cNvPr id="132" name="墨迹 131"/>
            </p:nvPicPr>
            <p:blipFill>
              <a:blip r:embed="rId256"/>
            </p:blipFill>
            <p:spPr>
              <a:xfrm>
                <a:off x="885472" y="5991409"/>
                <a:ext cx="253294" cy="677657"/>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3" name="墨迹 132"/>
              <p14:cNvContentPartPr/>
              <p14:nvPr/>
            </p14:nvContentPartPr>
            <p14:xfrm>
              <a:off x="1206147" y="6096803"/>
              <a:ext cx="196497" cy="256434"/>
            </p14:xfrm>
          </p:contentPart>
        </mc:Choice>
        <mc:Fallback xmlns="">
          <p:pic>
            <p:nvPicPr>
              <p:cNvPr id="133" name="墨迹 132"/>
            </p:nvPicPr>
            <p:blipFill>
              <a:blip r:embed="rId258"/>
            </p:blipFill>
            <p:spPr>
              <a:xfrm>
                <a:off x="1206147" y="6096803"/>
                <a:ext cx="196497" cy="256434"/>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4" name="墨迹 133"/>
              <p14:cNvContentPartPr/>
              <p14:nvPr/>
            </p14:nvContentPartPr>
            <p14:xfrm>
              <a:off x="1444977" y="6123063"/>
              <a:ext cx="16934" cy="134650"/>
            </p14:xfrm>
          </p:contentPart>
        </mc:Choice>
        <mc:Fallback xmlns="">
          <p:pic>
            <p:nvPicPr>
              <p:cNvPr id="134" name="墨迹 133"/>
            </p:nvPicPr>
            <p:blipFill>
              <a:blip r:embed="rId260"/>
            </p:blipFill>
            <p:spPr>
              <a:xfrm>
                <a:off x="1444977" y="6123063"/>
                <a:ext cx="16934" cy="134650"/>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5" name="墨迹 134"/>
              <p14:cNvContentPartPr/>
              <p14:nvPr/>
            </p14:nvContentPartPr>
            <p14:xfrm>
              <a:off x="1501422" y="6019960"/>
              <a:ext cx="14111" cy="336097"/>
            </p14:xfrm>
          </p:contentPart>
        </mc:Choice>
        <mc:Fallback xmlns="">
          <p:pic>
            <p:nvPicPr>
              <p:cNvPr id="135" name="墨迹 134"/>
            </p:nvPicPr>
            <p:blipFill>
              <a:blip r:embed="rId262"/>
            </p:blipFill>
            <p:spPr>
              <a:xfrm>
                <a:off x="1501422" y="6019960"/>
                <a:ext cx="14111" cy="336097"/>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6" name="墨迹 135"/>
              <p14:cNvContentPartPr/>
              <p14:nvPr/>
            </p14:nvContentPartPr>
            <p14:xfrm>
              <a:off x="1456266" y="6065607"/>
              <a:ext cx="206199" cy="250971"/>
            </p14:xfrm>
          </p:contentPart>
        </mc:Choice>
        <mc:Fallback xmlns="">
          <p:pic>
            <p:nvPicPr>
              <p:cNvPr id="136" name="墨迹 135"/>
            </p:nvPicPr>
            <p:blipFill>
              <a:blip r:embed="rId264"/>
            </p:blipFill>
            <p:spPr>
              <a:xfrm>
                <a:off x="1456266" y="6065607"/>
                <a:ext cx="206199" cy="250971"/>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7" name="墨迹 136"/>
              <p14:cNvContentPartPr/>
              <p14:nvPr/>
            </p14:nvContentPartPr>
            <p14:xfrm>
              <a:off x="1845733" y="6121476"/>
              <a:ext cx="15522" cy="54107"/>
            </p14:xfrm>
          </p:contentPart>
        </mc:Choice>
        <mc:Fallback xmlns="">
          <p:pic>
            <p:nvPicPr>
              <p:cNvPr id="137" name="墨迹 136"/>
            </p:nvPicPr>
            <p:blipFill>
              <a:blip r:embed="rId266"/>
            </p:blipFill>
            <p:spPr>
              <a:xfrm>
                <a:off x="1845733" y="6121476"/>
                <a:ext cx="15522" cy="54107"/>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8" name="墨迹 137"/>
              <p14:cNvContentPartPr/>
              <p14:nvPr/>
            </p14:nvContentPartPr>
            <p14:xfrm>
              <a:off x="1783644" y="6267759"/>
              <a:ext cx="28222" cy="12161"/>
            </p14:xfrm>
          </p:contentPart>
        </mc:Choice>
        <mc:Fallback xmlns="">
          <p:pic>
            <p:nvPicPr>
              <p:cNvPr id="138" name="墨迹 137"/>
            </p:nvPicPr>
            <p:blipFill>
              <a:blip r:embed="rId268"/>
            </p:blipFill>
            <p:spPr>
              <a:xfrm>
                <a:off x="1783644" y="6267759"/>
                <a:ext cx="28222" cy="12161"/>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9" name="墨迹 138"/>
              <p14:cNvContentPartPr/>
              <p14:nvPr/>
            </p14:nvContentPartPr>
            <p14:xfrm>
              <a:off x="2201333" y="5923202"/>
              <a:ext cx="161396" cy="406066"/>
            </p14:xfrm>
          </p:contentPart>
        </mc:Choice>
        <mc:Fallback xmlns="">
          <p:pic>
            <p:nvPicPr>
              <p:cNvPr id="139" name="墨迹 138"/>
            </p:nvPicPr>
            <p:blipFill>
              <a:blip r:embed="rId270"/>
            </p:blipFill>
            <p:spPr>
              <a:xfrm>
                <a:off x="2201333" y="5923202"/>
                <a:ext cx="161396" cy="406066"/>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40" name="墨迹 139"/>
              <p14:cNvContentPartPr/>
              <p14:nvPr/>
            </p14:nvContentPartPr>
            <p14:xfrm>
              <a:off x="2201333" y="6047278"/>
              <a:ext cx="234244" cy="145225"/>
            </p14:xfrm>
          </p:contentPart>
        </mc:Choice>
        <mc:Fallback xmlns="">
          <p:pic>
            <p:nvPicPr>
              <p:cNvPr id="140" name="墨迹 139"/>
            </p:nvPicPr>
            <p:blipFill>
              <a:blip r:embed="rId272"/>
            </p:blipFill>
            <p:spPr>
              <a:xfrm>
                <a:off x="2201333" y="6047278"/>
                <a:ext cx="234244" cy="145225"/>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41" name="墨迹 140"/>
              <p14:cNvContentPartPr/>
              <p14:nvPr/>
            </p14:nvContentPartPr>
            <p14:xfrm>
              <a:off x="2455333" y="5788375"/>
              <a:ext cx="76905" cy="216075"/>
            </p14:xfrm>
          </p:contentPart>
        </mc:Choice>
        <mc:Fallback xmlns="">
          <p:pic>
            <p:nvPicPr>
              <p:cNvPr id="141" name="墨迹 140"/>
            </p:nvPicPr>
            <p:blipFill>
              <a:blip r:embed="rId274"/>
            </p:blipFill>
            <p:spPr>
              <a:xfrm>
                <a:off x="2455333" y="5788375"/>
                <a:ext cx="76905" cy="216075"/>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2" name="墨迹 141"/>
              <p14:cNvContentPartPr/>
              <p14:nvPr/>
            </p14:nvContentPartPr>
            <p14:xfrm>
              <a:off x="2534355" y="5848475"/>
              <a:ext cx="129822" cy="39478"/>
            </p14:xfrm>
          </p:contentPart>
        </mc:Choice>
        <mc:Fallback xmlns="">
          <p:pic>
            <p:nvPicPr>
              <p:cNvPr id="142" name="墨迹 141"/>
            </p:nvPicPr>
            <p:blipFill>
              <a:blip r:embed="rId276"/>
            </p:blipFill>
            <p:spPr>
              <a:xfrm>
                <a:off x="2534355" y="5848475"/>
                <a:ext cx="129822" cy="39478"/>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3" name="墨迹 142"/>
              <p14:cNvContentPartPr/>
              <p14:nvPr/>
            </p14:nvContentPartPr>
            <p14:xfrm>
              <a:off x="2593622" y="5778682"/>
              <a:ext cx="31044" cy="193869"/>
            </p14:xfrm>
          </p:contentPart>
        </mc:Choice>
        <mc:Fallback xmlns="">
          <p:pic>
            <p:nvPicPr>
              <p:cNvPr id="143" name="墨迹 142"/>
            </p:nvPicPr>
            <p:blipFill>
              <a:blip r:embed="rId278"/>
            </p:blipFill>
            <p:spPr>
              <a:xfrm>
                <a:off x="2593622" y="5778682"/>
                <a:ext cx="31044" cy="193869"/>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4" name="墨迹 143"/>
              <p14:cNvContentPartPr/>
              <p14:nvPr/>
            </p14:nvContentPartPr>
            <p14:xfrm>
              <a:off x="2720622" y="5963209"/>
              <a:ext cx="182386" cy="209554"/>
            </p14:xfrm>
          </p:contentPart>
        </mc:Choice>
        <mc:Fallback xmlns="">
          <p:pic>
            <p:nvPicPr>
              <p:cNvPr id="144" name="墨迹 143"/>
            </p:nvPicPr>
            <p:blipFill>
              <a:blip r:embed="rId280"/>
            </p:blipFill>
            <p:spPr>
              <a:xfrm>
                <a:off x="2720622" y="5963209"/>
                <a:ext cx="182386" cy="209554"/>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5" name="墨迹 144"/>
              <p14:cNvContentPartPr/>
              <p14:nvPr/>
            </p14:nvContentPartPr>
            <p14:xfrm>
              <a:off x="3036711" y="5820276"/>
              <a:ext cx="146755" cy="340150"/>
            </p14:xfrm>
          </p:contentPart>
        </mc:Choice>
        <mc:Fallback xmlns="">
          <p:pic>
            <p:nvPicPr>
              <p:cNvPr id="145" name="墨迹 144"/>
            </p:nvPicPr>
            <p:blipFill>
              <a:blip r:embed="rId282"/>
            </p:blipFill>
            <p:spPr>
              <a:xfrm>
                <a:off x="3036711" y="5820276"/>
                <a:ext cx="146755" cy="340150"/>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6" name="墨迹 145"/>
              <p14:cNvContentPartPr/>
              <p14:nvPr/>
            </p14:nvContentPartPr>
            <p14:xfrm>
              <a:off x="3189111" y="6019960"/>
              <a:ext cx="124177" cy="93057"/>
            </p14:xfrm>
          </p:contentPart>
        </mc:Choice>
        <mc:Fallback xmlns="">
          <p:pic>
            <p:nvPicPr>
              <p:cNvPr id="146" name="墨迹 145"/>
            </p:nvPicPr>
            <p:blipFill>
              <a:blip r:embed="rId284"/>
            </p:blipFill>
            <p:spPr>
              <a:xfrm>
                <a:off x="3189111" y="6019960"/>
                <a:ext cx="124177" cy="93057"/>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7" name="墨迹 146"/>
              <p14:cNvContentPartPr/>
              <p14:nvPr/>
            </p14:nvContentPartPr>
            <p14:xfrm>
              <a:off x="3328458" y="5678576"/>
              <a:ext cx="125942" cy="119140"/>
            </p14:xfrm>
          </p:contentPart>
        </mc:Choice>
        <mc:Fallback xmlns="">
          <p:pic>
            <p:nvPicPr>
              <p:cNvPr id="147" name="墨迹 146"/>
            </p:nvPicPr>
            <p:blipFill>
              <a:blip r:embed="rId286"/>
            </p:blipFill>
            <p:spPr>
              <a:xfrm>
                <a:off x="3328458" y="5678576"/>
                <a:ext cx="125942" cy="119140"/>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8" name="墨迹 147"/>
              <p14:cNvContentPartPr/>
              <p14:nvPr/>
            </p14:nvContentPartPr>
            <p14:xfrm>
              <a:off x="3383844" y="5694791"/>
              <a:ext cx="36689" cy="215722"/>
            </p14:xfrm>
          </p:contentPart>
        </mc:Choice>
        <mc:Fallback xmlns="">
          <p:pic>
            <p:nvPicPr>
              <p:cNvPr id="148" name="墨迹 147"/>
            </p:nvPicPr>
            <p:blipFill>
              <a:blip r:embed="rId288"/>
            </p:blipFill>
            <p:spPr>
              <a:xfrm>
                <a:off x="3383844" y="5694791"/>
                <a:ext cx="36689" cy="215722"/>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9" name="墨迹 148"/>
              <p14:cNvContentPartPr/>
              <p14:nvPr/>
            </p14:nvContentPartPr>
            <p14:xfrm>
              <a:off x="3460044" y="5746958"/>
              <a:ext cx="155222" cy="28200"/>
            </p14:xfrm>
          </p:contentPart>
        </mc:Choice>
        <mc:Fallback xmlns="">
          <p:pic>
            <p:nvPicPr>
              <p:cNvPr id="149" name="墨迹 148"/>
            </p:nvPicPr>
            <p:blipFill>
              <a:blip r:embed="rId290"/>
            </p:blipFill>
            <p:spPr>
              <a:xfrm>
                <a:off x="3460044" y="5746958"/>
                <a:ext cx="155222" cy="28200"/>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50" name="墨迹 149"/>
              <p14:cNvContentPartPr/>
              <p14:nvPr/>
            </p14:nvContentPartPr>
            <p14:xfrm>
              <a:off x="3539066" y="5656016"/>
              <a:ext cx="11289" cy="192459"/>
            </p14:xfrm>
          </p:contentPart>
        </mc:Choice>
        <mc:Fallback xmlns="">
          <p:pic>
            <p:nvPicPr>
              <p:cNvPr id="150" name="墨迹 149"/>
            </p:nvPicPr>
            <p:blipFill>
              <a:blip r:embed="rId292"/>
            </p:blipFill>
            <p:spPr>
              <a:xfrm>
                <a:off x="3539066" y="5656016"/>
                <a:ext cx="11289" cy="192459"/>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1" name="墨迹 150"/>
              <p14:cNvContentPartPr/>
              <p14:nvPr/>
            </p14:nvContentPartPr>
            <p14:xfrm>
              <a:off x="1741311" y="1514286"/>
              <a:ext cx="324555" cy="425806"/>
            </p14:xfrm>
          </p:contentPart>
        </mc:Choice>
        <mc:Fallback xmlns="">
          <p:pic>
            <p:nvPicPr>
              <p:cNvPr id="151" name="墨迹 150"/>
            </p:nvPicPr>
            <p:blipFill>
              <a:blip r:embed="rId294"/>
            </p:blipFill>
            <p:spPr>
              <a:xfrm>
                <a:off x="1741311" y="1514286"/>
                <a:ext cx="324555" cy="425806"/>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2" name="墨迹 151"/>
              <p14:cNvContentPartPr/>
              <p14:nvPr/>
            </p14:nvContentPartPr>
            <p14:xfrm>
              <a:off x="1961444" y="1635542"/>
              <a:ext cx="143933" cy="245332"/>
            </p14:xfrm>
          </p:contentPart>
        </mc:Choice>
        <mc:Fallback xmlns="">
          <p:pic>
            <p:nvPicPr>
              <p:cNvPr id="152" name="墨迹 151"/>
            </p:nvPicPr>
            <p:blipFill>
              <a:blip r:embed="rId296"/>
            </p:blipFill>
            <p:spPr>
              <a:xfrm>
                <a:off x="1961444" y="1635542"/>
                <a:ext cx="143933" cy="245332"/>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3" name="墨迹 152"/>
              <p14:cNvContentPartPr/>
              <p14:nvPr/>
            </p14:nvContentPartPr>
            <p14:xfrm>
              <a:off x="1998133" y="1500187"/>
              <a:ext cx="73378" cy="64858"/>
            </p14:xfrm>
          </p:contentPart>
        </mc:Choice>
        <mc:Fallback xmlns="">
          <p:pic>
            <p:nvPicPr>
              <p:cNvPr id="153" name="墨迹 152"/>
            </p:nvPicPr>
            <p:blipFill>
              <a:blip r:embed="rId298"/>
            </p:blipFill>
            <p:spPr>
              <a:xfrm>
                <a:off x="1998133" y="1500187"/>
                <a:ext cx="73378" cy="64858"/>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4" name="墨迹 153"/>
              <p14:cNvContentPartPr/>
              <p14:nvPr/>
            </p14:nvContentPartPr>
            <p14:xfrm>
              <a:off x="2176638" y="1457888"/>
              <a:ext cx="154517" cy="47939"/>
            </p14:xfrm>
          </p:contentPart>
        </mc:Choice>
        <mc:Fallback xmlns="">
          <p:pic>
            <p:nvPicPr>
              <p:cNvPr id="154" name="墨迹 153"/>
            </p:nvPicPr>
            <p:blipFill>
              <a:blip r:embed="rId300"/>
            </p:blipFill>
            <p:spPr>
              <a:xfrm>
                <a:off x="2176638" y="1457888"/>
                <a:ext cx="154517" cy="47939"/>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5" name="墨迹 154"/>
              <p14:cNvContentPartPr/>
              <p14:nvPr/>
            </p14:nvContentPartPr>
            <p14:xfrm>
              <a:off x="2136422" y="1404310"/>
              <a:ext cx="206022" cy="208673"/>
            </p14:xfrm>
          </p:contentPart>
        </mc:Choice>
        <mc:Fallback xmlns="">
          <p:pic>
            <p:nvPicPr>
              <p:cNvPr id="155" name="墨迹 154"/>
            </p:nvPicPr>
            <p:blipFill>
              <a:blip r:embed="rId302"/>
            </p:blipFill>
            <p:spPr>
              <a:xfrm>
                <a:off x="2136422" y="1404310"/>
                <a:ext cx="206022" cy="208673"/>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6" name="墨迹 155"/>
              <p14:cNvContentPartPr/>
              <p14:nvPr/>
            </p14:nvContentPartPr>
            <p14:xfrm>
              <a:off x="2145418" y="1502478"/>
              <a:ext cx="278870" cy="362357"/>
            </p14:xfrm>
          </p:contentPart>
        </mc:Choice>
        <mc:Fallback xmlns="">
          <p:pic>
            <p:nvPicPr>
              <p:cNvPr id="156" name="墨迹 155"/>
            </p:nvPicPr>
            <p:blipFill>
              <a:blip r:embed="rId304"/>
            </p:blipFill>
            <p:spPr>
              <a:xfrm>
                <a:off x="2145418" y="1502478"/>
                <a:ext cx="278870" cy="362357"/>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7" name="墨迹 156"/>
              <p14:cNvContentPartPr/>
              <p14:nvPr/>
            </p14:nvContentPartPr>
            <p14:xfrm>
              <a:off x="2392009" y="1471988"/>
              <a:ext cx="308857" cy="382978"/>
            </p14:xfrm>
          </p:contentPart>
        </mc:Choice>
        <mc:Fallback xmlns="">
          <p:pic>
            <p:nvPicPr>
              <p:cNvPr id="157" name="墨迹 156"/>
            </p:nvPicPr>
            <p:blipFill>
              <a:blip r:embed="rId306"/>
            </p:blipFill>
            <p:spPr>
              <a:xfrm>
                <a:off x="2392009" y="1471988"/>
                <a:ext cx="308857" cy="382978"/>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8" name="墨迹 157"/>
              <p14:cNvContentPartPr/>
              <p14:nvPr/>
            </p14:nvContentPartPr>
            <p14:xfrm>
              <a:off x="2717623" y="1424755"/>
              <a:ext cx="312032" cy="347553"/>
            </p14:xfrm>
          </p:contentPart>
        </mc:Choice>
        <mc:Fallback xmlns="">
          <p:pic>
            <p:nvPicPr>
              <p:cNvPr id="158" name="墨迹 157"/>
            </p:nvPicPr>
            <p:blipFill>
              <a:blip r:embed="rId308"/>
            </p:blipFill>
            <p:spPr>
              <a:xfrm>
                <a:off x="2717623" y="1424755"/>
                <a:ext cx="312032" cy="347553"/>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9" name="墨迹 158"/>
              <p14:cNvContentPartPr/>
              <p14:nvPr/>
            </p14:nvContentPartPr>
            <p14:xfrm>
              <a:off x="2833511" y="1440088"/>
              <a:ext cx="135466" cy="299791"/>
            </p14:xfrm>
          </p:contentPart>
        </mc:Choice>
        <mc:Fallback xmlns="">
          <p:pic>
            <p:nvPicPr>
              <p:cNvPr id="159" name="墨迹 158"/>
            </p:nvPicPr>
            <p:blipFill>
              <a:blip r:embed="rId310"/>
            </p:blipFill>
            <p:spPr>
              <a:xfrm>
                <a:off x="2833511" y="1440088"/>
                <a:ext cx="135466" cy="299791"/>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60" name="墨迹 159"/>
              <p14:cNvContentPartPr/>
              <p14:nvPr/>
            </p14:nvContentPartPr>
            <p14:xfrm>
              <a:off x="2940755" y="1686300"/>
              <a:ext cx="265289" cy="126896"/>
            </p14:xfrm>
          </p:contentPart>
        </mc:Choice>
        <mc:Fallback xmlns="">
          <p:pic>
            <p:nvPicPr>
              <p:cNvPr id="160" name="墨迹 159"/>
            </p:nvPicPr>
            <p:blipFill>
              <a:blip r:embed="rId312"/>
            </p:blipFill>
            <p:spPr>
              <a:xfrm>
                <a:off x="2940755" y="1686300"/>
                <a:ext cx="265289" cy="126896"/>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61" name="墨迹 160"/>
              <p14:cNvContentPartPr/>
              <p14:nvPr/>
            </p14:nvContentPartPr>
            <p14:xfrm>
              <a:off x="1710266" y="3070872"/>
              <a:ext cx="129822" cy="600639"/>
            </p14:xfrm>
          </p:contentPart>
        </mc:Choice>
        <mc:Fallback xmlns="">
          <p:pic>
            <p:nvPicPr>
              <p:cNvPr id="161" name="墨迹 160"/>
            </p:nvPicPr>
            <p:blipFill>
              <a:blip r:embed="rId314"/>
            </p:blipFill>
            <p:spPr>
              <a:xfrm>
                <a:off x="1710266" y="3070872"/>
                <a:ext cx="129822" cy="600639"/>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2" name="墨迹 161"/>
              <p14:cNvContentPartPr/>
              <p14:nvPr/>
            </p14:nvContentPartPr>
            <p14:xfrm>
              <a:off x="1854200" y="3022934"/>
              <a:ext cx="70555" cy="219952"/>
            </p14:xfrm>
          </p:contentPart>
        </mc:Choice>
        <mc:Fallback xmlns="">
          <p:pic>
            <p:nvPicPr>
              <p:cNvPr id="162" name="墨迹 161"/>
            </p:nvPicPr>
            <p:blipFill>
              <a:blip r:embed="rId316"/>
            </p:blipFill>
            <p:spPr>
              <a:xfrm>
                <a:off x="1854200" y="3022934"/>
                <a:ext cx="70555" cy="219952"/>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3" name="墨迹 162"/>
              <p14:cNvContentPartPr/>
              <p14:nvPr/>
            </p14:nvContentPartPr>
            <p14:xfrm>
              <a:off x="1857198" y="3034213"/>
              <a:ext cx="197379" cy="422986"/>
            </p14:xfrm>
          </p:contentPart>
        </mc:Choice>
        <mc:Fallback xmlns="">
          <p:pic>
            <p:nvPicPr>
              <p:cNvPr id="163" name="墨迹 162"/>
            </p:nvPicPr>
            <p:blipFill>
              <a:blip r:embed="rId318"/>
            </p:blipFill>
            <p:spPr>
              <a:xfrm>
                <a:off x="1857198" y="3034213"/>
                <a:ext cx="197379" cy="422986"/>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4" name="墨迹 163"/>
              <p14:cNvContentPartPr/>
              <p14:nvPr/>
            </p14:nvContentPartPr>
            <p14:xfrm>
              <a:off x="2099733" y="3130090"/>
              <a:ext cx="47978" cy="246036"/>
            </p14:xfrm>
          </p:contentPart>
        </mc:Choice>
        <mc:Fallback xmlns="">
          <p:pic>
            <p:nvPicPr>
              <p:cNvPr id="164" name="墨迹 163"/>
            </p:nvPicPr>
            <p:blipFill>
              <a:blip r:embed="rId320"/>
            </p:blipFill>
            <p:spPr>
              <a:xfrm>
                <a:off x="2099733" y="3130090"/>
                <a:ext cx="47978" cy="246036"/>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5" name="墨迹 164"/>
              <p14:cNvContentPartPr/>
              <p14:nvPr/>
            </p14:nvContentPartPr>
            <p14:xfrm>
              <a:off x="2167466" y="3150534"/>
              <a:ext cx="28222" cy="161616"/>
            </p14:xfrm>
          </p:contentPart>
        </mc:Choice>
        <mc:Fallback xmlns="">
          <p:pic>
            <p:nvPicPr>
              <p:cNvPr id="165" name="墨迹 164"/>
            </p:nvPicPr>
            <p:blipFill>
              <a:blip r:embed="rId322"/>
            </p:blipFill>
            <p:spPr>
              <a:xfrm>
                <a:off x="2167466" y="3150534"/>
                <a:ext cx="28222" cy="161616"/>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6" name="墨迹 165"/>
              <p14:cNvContentPartPr/>
              <p14:nvPr/>
            </p14:nvContentPartPr>
            <p14:xfrm>
              <a:off x="2235200" y="3064351"/>
              <a:ext cx="133350" cy="239868"/>
            </p14:xfrm>
          </p:contentPart>
        </mc:Choice>
        <mc:Fallback xmlns="">
          <p:pic>
            <p:nvPicPr>
              <p:cNvPr id="166" name="墨迹 165"/>
            </p:nvPicPr>
            <p:blipFill>
              <a:blip r:embed="rId324"/>
            </p:blipFill>
            <p:spPr>
              <a:xfrm>
                <a:off x="2235200" y="3064351"/>
                <a:ext cx="133350" cy="239868"/>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7" name="墨迹 166"/>
              <p14:cNvContentPartPr/>
              <p14:nvPr/>
            </p14:nvContentPartPr>
            <p14:xfrm>
              <a:off x="2240844" y="2977815"/>
              <a:ext cx="11289" cy="313009"/>
            </p14:xfrm>
          </p:contentPart>
        </mc:Choice>
        <mc:Fallback xmlns="">
          <p:pic>
            <p:nvPicPr>
              <p:cNvPr id="167" name="墨迹 166"/>
            </p:nvPicPr>
            <p:blipFill>
              <a:blip r:embed="rId326"/>
            </p:blipFill>
            <p:spPr>
              <a:xfrm>
                <a:off x="2240844" y="2977815"/>
                <a:ext cx="11289" cy="313009"/>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8" name="墨迹 167"/>
              <p14:cNvContentPartPr/>
              <p14:nvPr/>
            </p14:nvContentPartPr>
            <p14:xfrm>
              <a:off x="2441222" y="2994735"/>
              <a:ext cx="2822" cy="14099"/>
            </p14:xfrm>
          </p:contentPart>
        </mc:Choice>
        <mc:Fallback xmlns="">
          <p:pic>
            <p:nvPicPr>
              <p:cNvPr id="168" name="墨迹 167"/>
            </p:nvPicPr>
            <p:blipFill>
              <a:blip r:embed="rId328"/>
            </p:blipFill>
            <p:spPr>
              <a:xfrm>
                <a:off x="2441222" y="2994735"/>
                <a:ext cx="2822" cy="14099"/>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9" name="墨迹 168"/>
              <p14:cNvContentPartPr/>
              <p14:nvPr/>
            </p14:nvContentPartPr>
            <p14:xfrm>
              <a:off x="2438400" y="2989095"/>
              <a:ext cx="73377" cy="281109"/>
            </p14:xfrm>
          </p:contentPart>
        </mc:Choice>
        <mc:Fallback xmlns="">
          <p:pic>
            <p:nvPicPr>
              <p:cNvPr id="169" name="墨迹 168"/>
            </p:nvPicPr>
            <p:blipFill>
              <a:blip r:embed="rId330"/>
            </p:blipFill>
            <p:spPr>
              <a:xfrm>
                <a:off x="2438400" y="2989095"/>
                <a:ext cx="73377" cy="281109"/>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70" name="墨迹 169"/>
              <p14:cNvContentPartPr/>
              <p14:nvPr/>
            </p14:nvContentPartPr>
            <p14:xfrm>
              <a:off x="2555522" y="2921417"/>
              <a:ext cx="142522" cy="454004"/>
            </p14:xfrm>
          </p:contentPart>
        </mc:Choice>
        <mc:Fallback xmlns="">
          <p:pic>
            <p:nvPicPr>
              <p:cNvPr id="170" name="墨迹 169"/>
            </p:nvPicPr>
            <p:blipFill>
              <a:blip r:embed="rId332"/>
            </p:blipFill>
            <p:spPr>
              <a:xfrm>
                <a:off x="2555522" y="2921417"/>
                <a:ext cx="142522" cy="454004"/>
              </a:xfrm>
              <a:prstGeom prst="rect"/>
            </p:spPr>
          </p:pic>
        </mc:Fallback>
      </mc:AlternateContent>
      <mc:AlternateContent xmlns:mc="http://schemas.openxmlformats.org/markup-compatibility/2006">
        <mc:Choice xmlns:p14="http://schemas.microsoft.com/office/powerpoint/2010/main" Requires="p14">
          <p:contentPart p14:bwMode="auto" r:id="rId333">
            <p14:nvContentPartPr>
              <p14:cNvPr id="171" name="墨迹 170"/>
              <p14:cNvContentPartPr/>
              <p14:nvPr/>
            </p14:nvContentPartPr>
            <p14:xfrm>
              <a:off x="586440" y="2672640"/>
              <a:ext cx="10882440" cy="2594520"/>
            </p14:xfrm>
          </p:contentPart>
        </mc:Choice>
        <mc:Fallback>
          <p:pic>
            <p:nvPicPr>
              <p:cNvPr id="171" name="墨迹 170"/>
              <p:cNvPicPr/>
              <p:nvPr/>
            </p:nvPicPr>
            <p:blipFill>
              <a:blip r:embed="rId334"/>
              <a:stretch>
                <a:fillRect/>
              </a:stretch>
            </p:blipFill>
            <p:spPr>
              <a:xfrm>
                <a:off x="577080" y="2663280"/>
                <a:ext cx="10901160" cy="2613240"/>
              </a:xfrm>
              <a:prstGeom prst="rect">
                <a:avLst/>
              </a:prstGeom>
            </p:spPr>
          </p:pic>
        </mc:Fallback>
      </mc:AlternateContent>
    </p:spTree>
    <p:extLst>
      <p:ext uri="{BB962C8B-B14F-4D97-AF65-F5344CB8AC3E}">
        <p14:creationId xmlns:p14="http://schemas.microsoft.com/office/powerpoint/2010/main" val="729244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97030" y="1208242"/>
            <a:ext cx="11197337" cy="4441190"/>
          </a:xfrm>
          <a:prstGeom prst="rect">
            <a:avLst/>
          </a:prstGeom>
        </p:spPr>
        <p:txBody>
          <a:bodyPr wrap="square" lIns="121898" tIns="60948" rIns="121898" bIns="60948">
            <a:spAutoFit/>
          </a:bodyPr>
          <a:lstStyle/>
          <a:p>
            <a:pPr algn="just">
              <a:lnSpc>
                <a:spcPct val="170000"/>
              </a:lnSpc>
              <a:spcAft>
                <a:spcPts val="0"/>
              </a:spcAf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掌握铁的主要性质及应用。</a:t>
            </a:r>
          </a:p>
          <a:p>
            <a:pPr algn="just">
              <a:lnSpc>
                <a:spcPct val="170000"/>
              </a:lnSpc>
              <a:spcAft>
                <a:spcPts val="0"/>
              </a:spcAft>
            </a:pPr>
            <a:r>
              <a:rPr lang="en-US" altLang="zh-CN" sz="2600" kern="1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知道不同价态的铁的氧化物的主要性质和用途。</a:t>
            </a:r>
          </a:p>
          <a:p>
            <a:pPr algn="just">
              <a:lnSpc>
                <a:spcPct val="170000"/>
              </a:lnSpc>
              <a:spcAft>
                <a:spcPts val="0"/>
              </a:spcAft>
            </a:pPr>
            <a:r>
              <a:rPr lang="en-US" altLang="zh-CN" sz="2600" kern="1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掌握</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的性质及</a:t>
            </a:r>
            <a:r>
              <a:rPr lang="en-US" altLang="zh-CN" sz="2600" kern="100" dirty="0">
                <a:latin typeface="Times New Roman" panose="02020603050405020304"/>
                <a:ea typeface="微软雅黑" panose="020B0503020204020204" charset="-122"/>
                <a:cs typeface="Courier New" panose="02070309020205020404"/>
              </a:rPr>
              <a:t>Fe(OH)</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的制备方法。</a:t>
            </a:r>
          </a:p>
          <a:p>
            <a:pPr algn="just">
              <a:lnSpc>
                <a:spcPct val="170000"/>
              </a:lnSpc>
              <a:spcAft>
                <a:spcPts val="0"/>
              </a:spcAft>
              <a:buClrTx/>
              <a:buSzTx/>
              <a:buFontTx/>
            </a:pPr>
            <a:r>
              <a:rPr lang="en-US" altLang="zh-CN" sz="2600" kern="100" dirty="0">
                <a:latin typeface="Times New Roman" panose="02020603050405020304"/>
                <a:ea typeface="微软雅黑" panose="020B0503020204020204" charset="-122"/>
                <a:cs typeface="Times New Roman" panose="02020603050405020304"/>
                <a:sym typeface="+mn-ea"/>
              </a:rPr>
              <a:t>4</a:t>
            </a:r>
            <a:r>
              <a:rPr lang="zh-CN" altLang="zh-CN" sz="2600" kern="100" dirty="0">
                <a:latin typeface="Times New Roman" panose="02020603050405020304"/>
                <a:ea typeface="微软雅黑" panose="020B0503020204020204" charset="-122"/>
                <a:cs typeface="Times New Roman" panose="02020603050405020304"/>
                <a:sym typeface="+mn-ea"/>
              </a:rPr>
              <a:t>.掌握铁盐、亚铁盐的性质及Fe</a:t>
            </a:r>
            <a:r>
              <a:rPr lang="zh-CN" altLang="zh-CN" sz="2600" kern="100" baseline="30000" dirty="0">
                <a:latin typeface="Times New Roman" panose="02020603050405020304"/>
                <a:ea typeface="微软雅黑" panose="020B0503020204020204" charset="-122"/>
                <a:cs typeface="Times New Roman" panose="02020603050405020304"/>
                <a:sym typeface="+mn-ea"/>
              </a:rPr>
              <a:t>2＋</a:t>
            </a:r>
            <a:r>
              <a:rPr lang="zh-CN" altLang="zh-CN" sz="2600" kern="100" dirty="0">
                <a:latin typeface="Times New Roman" panose="02020603050405020304"/>
                <a:ea typeface="微软雅黑" panose="020B0503020204020204" charset="-122"/>
                <a:cs typeface="Times New Roman" panose="02020603050405020304"/>
                <a:sym typeface="+mn-ea"/>
              </a:rPr>
              <a:t>和Fe</a:t>
            </a:r>
            <a:r>
              <a:rPr lang="zh-CN" altLang="zh-CN" sz="2600" kern="100" baseline="30000" dirty="0">
                <a:latin typeface="Times New Roman" panose="02020603050405020304"/>
                <a:ea typeface="微软雅黑" panose="020B0503020204020204" charset="-122"/>
                <a:cs typeface="Times New Roman" panose="02020603050405020304"/>
                <a:sym typeface="+mn-ea"/>
              </a:rPr>
              <a:t>3＋</a:t>
            </a:r>
            <a:r>
              <a:rPr lang="zh-CN" altLang="zh-CN" sz="2600" kern="100" dirty="0">
                <a:latin typeface="Times New Roman" panose="02020603050405020304"/>
                <a:ea typeface="微软雅黑" panose="020B0503020204020204" charset="-122"/>
                <a:cs typeface="Times New Roman" panose="02020603050405020304"/>
                <a:sym typeface="+mn-ea"/>
              </a:rPr>
              <a:t>的检验方法。</a:t>
            </a:r>
          </a:p>
          <a:p>
            <a:pPr algn="just">
              <a:lnSpc>
                <a:spcPct val="170000"/>
              </a:lnSpc>
              <a:spcAft>
                <a:spcPts val="0"/>
              </a:spcAft>
              <a:buClrTx/>
              <a:buSzTx/>
              <a:buFontTx/>
            </a:pPr>
            <a:r>
              <a:rPr lang="en-US" altLang="zh-CN" sz="2600" kern="100" dirty="0">
                <a:latin typeface="Times New Roman" panose="02020603050405020304"/>
                <a:ea typeface="微软雅黑" panose="020B0503020204020204" charset="-122"/>
                <a:cs typeface="Times New Roman" panose="02020603050405020304"/>
                <a:sym typeface="+mn-ea"/>
              </a:rPr>
              <a:t>5</a:t>
            </a:r>
            <a:r>
              <a:rPr lang="zh-CN" altLang="zh-CN" sz="2600" kern="100" dirty="0">
                <a:latin typeface="Times New Roman" panose="02020603050405020304"/>
                <a:ea typeface="微软雅黑" panose="020B0503020204020204" charset="-122"/>
                <a:cs typeface="Times New Roman" panose="02020603050405020304"/>
                <a:sym typeface="+mn-ea"/>
              </a:rPr>
              <a:t>.基于“价－类”二维图理解铁及其化合物的转化关系。</a:t>
            </a:r>
          </a:p>
          <a:p>
            <a:pPr algn="just">
              <a:lnSpc>
                <a:spcPct val="170000"/>
              </a:lnSpc>
              <a:spcAft>
                <a:spcPts val="0"/>
              </a:spcAft>
              <a:buClrTx/>
              <a:buSzTx/>
              <a:buFontTx/>
            </a:pPr>
            <a:r>
              <a:rPr lang="en-US" altLang="zh-CN" sz="2600" kern="100" dirty="0">
                <a:latin typeface="Times New Roman" panose="02020603050405020304"/>
                <a:ea typeface="微软雅黑" panose="020B0503020204020204" charset="-122"/>
                <a:cs typeface="Times New Roman" panose="02020603050405020304"/>
                <a:sym typeface="+mn-ea"/>
              </a:rPr>
              <a:t>6</a:t>
            </a:r>
            <a:r>
              <a:rPr lang="zh-CN" altLang="zh-CN" sz="2600" kern="100" dirty="0">
                <a:latin typeface="Times New Roman" panose="02020603050405020304"/>
                <a:ea typeface="微软雅黑" panose="020B0503020204020204" charset="-122"/>
                <a:cs typeface="Times New Roman" panose="02020603050405020304"/>
                <a:sym typeface="+mn-ea"/>
              </a:rPr>
              <a:t>.能通过实验探究掌握Fe</a:t>
            </a:r>
            <a:r>
              <a:rPr lang="zh-CN" altLang="zh-CN" sz="2600" kern="100" baseline="30000" dirty="0">
                <a:latin typeface="Times New Roman" panose="02020603050405020304"/>
                <a:ea typeface="微软雅黑" panose="020B0503020204020204" charset="-122"/>
                <a:cs typeface="Times New Roman" panose="02020603050405020304"/>
                <a:sym typeface="+mn-ea"/>
              </a:rPr>
              <a:t>2＋</a:t>
            </a:r>
            <a:r>
              <a:rPr lang="zh-CN" altLang="zh-CN" sz="2600" kern="100" dirty="0">
                <a:latin typeface="Times New Roman" panose="02020603050405020304"/>
                <a:ea typeface="微软雅黑" panose="020B0503020204020204" charset="-122"/>
                <a:cs typeface="Times New Roman" panose="02020603050405020304"/>
                <a:sym typeface="+mn-ea"/>
              </a:rPr>
              <a:t>与Fe</a:t>
            </a:r>
            <a:r>
              <a:rPr lang="zh-CN" altLang="zh-CN" sz="2600" kern="100" baseline="30000" dirty="0">
                <a:latin typeface="Times New Roman" panose="02020603050405020304"/>
                <a:ea typeface="微软雅黑" panose="020B0503020204020204" charset="-122"/>
                <a:cs typeface="Times New Roman" panose="02020603050405020304"/>
                <a:sym typeface="+mn-ea"/>
              </a:rPr>
              <a:t>3＋</a:t>
            </a:r>
            <a:r>
              <a:rPr lang="zh-CN" altLang="zh-CN" sz="2600" kern="100" dirty="0">
                <a:latin typeface="Times New Roman" panose="02020603050405020304"/>
                <a:ea typeface="微软雅黑" panose="020B0503020204020204" charset="-122"/>
                <a:cs typeface="Times New Roman" panose="02020603050405020304"/>
                <a:sym typeface="+mn-ea"/>
              </a:rPr>
              <a:t>的相互转化。</a:t>
            </a:r>
            <a:endParaRPr lang="zh-CN" altLang="zh-CN" sz="2600" kern="100" dirty="0">
              <a:latin typeface="Times New Roman" panose="02020603050405020304"/>
              <a:ea typeface="微软雅黑" panose="020B0503020204020204" charset="-122"/>
              <a:cs typeface="Times New Roman" panose="02020603050405020304"/>
            </a:endParaRPr>
          </a:p>
          <a:p>
            <a:pPr algn="just">
              <a:lnSpc>
                <a:spcPct val="150000"/>
              </a:lnSpc>
              <a:spcAft>
                <a:spcPts val="0"/>
              </a:spcAft>
            </a:pPr>
            <a:endParaRPr lang="zh-CN" altLang="zh-CN" sz="1050" kern="100" dirty="0">
              <a:effectLst/>
              <a:latin typeface="宋体" panose="02010600030101010101" pitchFamily="2" charset="-122"/>
              <a:cs typeface="Courier New" panose="02070309020205020404"/>
            </a:endParaRPr>
          </a:p>
        </p:txBody>
      </p:sp>
      <p:sp>
        <p:nvSpPr>
          <p:cNvPr id="8" name="流程图: 手动操作 7"/>
          <p:cNvSpPr/>
          <p:nvPr/>
        </p:nvSpPr>
        <p:spPr>
          <a:xfrm>
            <a:off x="4115906" y="0"/>
            <a:ext cx="3780483" cy="909472"/>
          </a:xfrm>
          <a:prstGeom prst="flowChartManualOperation">
            <a:avLst/>
          </a:prstGeom>
          <a:solidFill>
            <a:srgbClr val="4B2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5160055" y="193126"/>
            <a:ext cx="1612900" cy="521970"/>
          </a:xfrm>
          <a:prstGeom prst="rect">
            <a:avLst/>
          </a:prstGeom>
          <a:noFill/>
        </p:spPr>
        <p:txBody>
          <a:bodyPr wrap="none" rtlCol="0">
            <a:spAutoFit/>
          </a:bodyPr>
          <a:lstStyle/>
          <a:p>
            <a:r>
              <a:rPr lang="zh-CN" altLang="en-US" sz="2800" b="1" kern="100" dirty="0" smtClean="0">
                <a:solidFill>
                  <a:schemeClr val="accent5">
                    <a:lumMod val="20000"/>
                    <a:lumOff val="80000"/>
                  </a:schemeClr>
                </a:solidFill>
                <a:latin typeface="Times New Roman" panose="02020603050405020304"/>
                <a:ea typeface="黑体" panose="02010609060101010101" charset="-122"/>
                <a:cs typeface="Times New Roman" panose="02020603050405020304"/>
              </a:rPr>
              <a:t>复习目标</a:t>
            </a:r>
            <a:endParaRPr lang="zh-CN" altLang="en-US" sz="2800" dirty="0">
              <a:solidFill>
                <a:schemeClr val="accent5">
                  <a:lumMod val="20000"/>
                  <a:lumOff val="80000"/>
                </a:schemeClr>
              </a:solidFill>
            </a:endParaRPr>
          </a:p>
        </p:txBody>
      </p:sp>
    </p:spTree>
    <p:extLst>
      <p:ext uri="{BB962C8B-B14F-4D97-AF65-F5344CB8AC3E}">
        <p14:creationId xmlns:p14="http://schemas.microsoft.com/office/powerpoint/2010/main" val="295939995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208530" y="1536700"/>
            <a:ext cx="4446905" cy="3785235"/>
          </a:xfrm>
          <a:prstGeom prst="rect">
            <a:avLst/>
          </a:prstGeom>
        </p:spPr>
      </p:pic>
      <p:sp>
        <p:nvSpPr>
          <p:cNvPr id="2" name="文本框 1"/>
          <p:cNvSpPr txBox="1"/>
          <p:nvPr/>
        </p:nvSpPr>
        <p:spPr>
          <a:xfrm>
            <a:off x="238760" y="542290"/>
            <a:ext cx="6096000" cy="1788795"/>
          </a:xfrm>
          <a:prstGeom prst="rect">
            <a:avLst/>
          </a:prstGeom>
          <a:noFill/>
        </p:spPr>
        <p:txBody>
          <a:bodyPr wrap="square" rtlCol="0" anchor="t">
            <a:spAutoFit/>
          </a:bodyPr>
          <a:lstStyle/>
          <a:p>
            <a:pPr>
              <a:lnSpc>
                <a:spcPct val="230000"/>
              </a:lnSpc>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赤血盐K</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3</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[Fe(CN)</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6</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检验</a:t>
            </a:r>
            <a:r>
              <a:rPr lang="en-US" altLang="zh-CN"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a:t>
            </a:r>
            <a:r>
              <a:rPr lang="en-US" altLang="zh-CN" sz="2400" b="1" kern="100" baseline="300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2+</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离子所得产物：</a:t>
            </a:r>
            <a:r>
              <a:rPr lang="en-US" altLang="zh-CN" sz="2400" b="1" kern="100">
                <a:solidFill>
                  <a:schemeClr val="tx1"/>
                </a:solidFill>
                <a:effectLst/>
                <a:latin typeface="Times New Roman" panose="02020603050405020304"/>
                <a:ea typeface="微软雅黑" panose="020B0503020204020204" charset="-122"/>
                <a:cs typeface="Courier New" panose="02070309020205020404"/>
                <a:sym typeface="+mn-ea"/>
              </a:rPr>
              <a:t>K</a:t>
            </a:r>
            <a:r>
              <a:rPr lang="en-US" altLang="zh-CN" sz="2400" b="1" kern="100" baseline="30000">
                <a:solidFill>
                  <a:schemeClr val="tx1"/>
                </a:solidFill>
                <a:effectLst/>
                <a:latin typeface="Times New Roman" panose="02020603050405020304"/>
                <a:ea typeface="微软雅黑" panose="020B0503020204020204" charset="-122"/>
                <a:cs typeface="Courier New" panose="02070309020205020404"/>
                <a:sym typeface="+mn-ea"/>
              </a:rPr>
              <a:t>+</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位置？</a:t>
            </a:r>
          </a:p>
        </p:txBody>
      </p:sp>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6609644" y="738814"/>
              <a:ext cx="76906" cy="121255"/>
            </p14:xfrm>
          </p:contentPart>
        </mc:Choice>
        <mc:Fallback xmlns="">
          <p:pic>
            <p:nvPicPr>
              <p:cNvPr id="3" name="墨迹 2"/>
            </p:nvPicPr>
            <p:blipFill>
              <a:blip r:embed="rId4"/>
            </p:blipFill>
            <p:spPr>
              <a:xfrm>
                <a:off x="6609644" y="738814"/>
                <a:ext cx="76906" cy="121255"/>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6468709" y="868529"/>
              <a:ext cx="222779" cy="360948"/>
            </p14:xfrm>
          </p:contentPart>
        </mc:Choice>
        <mc:Fallback xmlns="">
          <p:pic>
            <p:nvPicPr>
              <p:cNvPr id="4" name="墨迹 3"/>
            </p:nvPicPr>
            <p:blipFill>
              <a:blip r:embed="rId6"/>
            </p:blipFill>
            <p:spPr>
              <a:xfrm>
                <a:off x="6468709" y="868529"/>
                <a:ext cx="222779" cy="36094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6" name="墨迹 5"/>
              <p14:cNvContentPartPr/>
              <p14:nvPr/>
            </p14:nvContentPartPr>
            <p14:xfrm>
              <a:off x="6846711" y="776177"/>
              <a:ext cx="84666" cy="78253"/>
            </p14:xfrm>
          </p:contentPart>
        </mc:Choice>
        <mc:Fallback xmlns="">
          <p:pic>
            <p:nvPicPr>
              <p:cNvPr id="6" name="墨迹 5"/>
            </p:nvPicPr>
            <p:blipFill>
              <a:blip r:embed="rId8"/>
            </p:blipFill>
            <p:spPr>
              <a:xfrm>
                <a:off x="6846711" y="776177"/>
                <a:ext cx="84666" cy="78253"/>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7" name="墨迹 6"/>
              <p14:cNvContentPartPr/>
              <p14:nvPr/>
            </p14:nvContentPartPr>
            <p14:xfrm>
              <a:off x="6742994" y="865709"/>
              <a:ext cx="193322" cy="479383"/>
            </p14:xfrm>
          </p:contentPart>
        </mc:Choice>
        <mc:Fallback xmlns="">
          <p:pic>
            <p:nvPicPr>
              <p:cNvPr id="7" name="墨迹 6"/>
            </p:nvPicPr>
            <p:blipFill>
              <a:blip r:embed="rId10"/>
            </p:blipFill>
            <p:spPr>
              <a:xfrm>
                <a:off x="6742994" y="865709"/>
                <a:ext cx="193322" cy="479383"/>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8" name="墨迹 7"/>
              <p14:cNvContentPartPr/>
              <p14:nvPr/>
            </p14:nvContentPartPr>
            <p14:xfrm>
              <a:off x="6705600" y="868529"/>
              <a:ext cx="274637" cy="293270"/>
            </p14:xfrm>
          </p:contentPart>
        </mc:Choice>
        <mc:Fallback xmlns="">
          <p:pic>
            <p:nvPicPr>
              <p:cNvPr id="8" name="墨迹 7"/>
            </p:nvPicPr>
            <p:blipFill>
              <a:blip r:embed="rId12"/>
            </p:blipFill>
            <p:spPr>
              <a:xfrm>
                <a:off x="6705600" y="868529"/>
                <a:ext cx="274637" cy="29327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9" name="墨迹 8"/>
              <p14:cNvContentPartPr/>
              <p14:nvPr/>
            </p14:nvContentPartPr>
            <p14:xfrm>
              <a:off x="6886222" y="789572"/>
              <a:ext cx="383822" cy="445544"/>
            </p14:xfrm>
          </p:contentPart>
        </mc:Choice>
        <mc:Fallback xmlns="">
          <p:pic>
            <p:nvPicPr>
              <p:cNvPr id="9" name="墨迹 8"/>
            </p:nvPicPr>
            <p:blipFill>
              <a:blip r:embed="rId14"/>
            </p:blipFill>
            <p:spPr>
              <a:xfrm>
                <a:off x="6886222" y="789572"/>
                <a:ext cx="383822" cy="445544"/>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0" name="墨迹 9"/>
              <p14:cNvContentPartPr/>
              <p14:nvPr/>
            </p14:nvContentPartPr>
            <p14:xfrm>
              <a:off x="7191022" y="902368"/>
              <a:ext cx="378178" cy="25379"/>
            </p14:xfrm>
          </p:contentPart>
        </mc:Choice>
        <mc:Fallback xmlns="">
          <p:pic>
            <p:nvPicPr>
              <p:cNvPr id="10" name="墨迹 9"/>
            </p:nvPicPr>
            <p:blipFill>
              <a:blip r:embed="rId16"/>
            </p:blipFill>
            <p:spPr>
              <a:xfrm>
                <a:off x="7191022" y="902368"/>
                <a:ext cx="378178" cy="2537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1" name="墨迹 10"/>
              <p14:cNvContentPartPr/>
              <p14:nvPr/>
            </p14:nvContentPartPr>
            <p14:xfrm>
              <a:off x="7145161" y="1032083"/>
              <a:ext cx="215900" cy="183999"/>
            </p14:xfrm>
          </p:contentPart>
        </mc:Choice>
        <mc:Fallback xmlns="">
          <p:pic>
            <p:nvPicPr>
              <p:cNvPr id="11" name="墨迹 10"/>
            </p:nvPicPr>
            <p:blipFill>
              <a:blip r:embed="rId18"/>
            </p:blipFill>
            <p:spPr>
              <a:xfrm>
                <a:off x="7145161" y="1032083"/>
                <a:ext cx="215900" cy="183999"/>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2" name="墨迹 11"/>
              <p14:cNvContentPartPr/>
              <p14:nvPr/>
            </p14:nvContentPartPr>
            <p14:xfrm>
              <a:off x="7330016" y="804376"/>
              <a:ext cx="233539" cy="659152"/>
            </p14:xfrm>
          </p:contentPart>
        </mc:Choice>
        <mc:Fallback xmlns="">
          <p:pic>
            <p:nvPicPr>
              <p:cNvPr id="12" name="墨迹 11"/>
            </p:nvPicPr>
            <p:blipFill>
              <a:blip r:embed="rId20"/>
            </p:blipFill>
            <p:spPr>
              <a:xfrm>
                <a:off x="7330016" y="804376"/>
                <a:ext cx="233539" cy="65915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3" name="墨迹 12"/>
              <p14:cNvContentPartPr/>
              <p14:nvPr/>
            </p14:nvContentPartPr>
            <p14:xfrm>
              <a:off x="7461955" y="732116"/>
              <a:ext cx="87489" cy="91295"/>
            </p14:xfrm>
          </p:contentPart>
        </mc:Choice>
        <mc:Fallback xmlns="">
          <p:pic>
            <p:nvPicPr>
              <p:cNvPr id="13" name="墨迹 12"/>
            </p:nvPicPr>
            <p:blipFill>
              <a:blip r:embed="rId22"/>
            </p:blipFill>
            <p:spPr>
              <a:xfrm>
                <a:off x="7461955" y="732116"/>
                <a:ext cx="87489" cy="91295"/>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4" name="墨迹 13"/>
              <p14:cNvContentPartPr/>
              <p14:nvPr/>
            </p14:nvContentPartPr>
            <p14:xfrm>
              <a:off x="7792155" y="800851"/>
              <a:ext cx="189089" cy="325699"/>
            </p14:xfrm>
          </p:contentPart>
        </mc:Choice>
        <mc:Fallback xmlns="">
          <p:pic>
            <p:nvPicPr>
              <p:cNvPr id="14" name="墨迹 13"/>
            </p:nvPicPr>
            <p:blipFill>
              <a:blip r:embed="rId24"/>
            </p:blipFill>
            <p:spPr>
              <a:xfrm>
                <a:off x="7792155" y="800851"/>
                <a:ext cx="189089" cy="32569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5" name="墨迹 14"/>
              <p14:cNvContentPartPr/>
              <p14:nvPr/>
            </p14:nvContentPartPr>
            <p14:xfrm>
              <a:off x="7883525" y="885448"/>
              <a:ext cx="125941" cy="315829"/>
            </p14:xfrm>
          </p:contentPart>
        </mc:Choice>
        <mc:Fallback xmlns="">
          <p:pic>
            <p:nvPicPr>
              <p:cNvPr id="15" name="墨迹 14"/>
            </p:nvPicPr>
            <p:blipFill>
              <a:blip r:embed="rId26"/>
            </p:blipFill>
            <p:spPr>
              <a:xfrm>
                <a:off x="7883525" y="885448"/>
                <a:ext cx="125941" cy="315829"/>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6" name="墨迹 15"/>
              <p14:cNvContentPartPr/>
              <p14:nvPr/>
            </p14:nvContentPartPr>
            <p14:xfrm>
              <a:off x="8100130" y="829051"/>
              <a:ext cx="264937" cy="332748"/>
            </p14:xfrm>
          </p:contentPart>
        </mc:Choice>
        <mc:Fallback xmlns="">
          <p:pic>
            <p:nvPicPr>
              <p:cNvPr id="16" name="墨迹 15"/>
            </p:nvPicPr>
            <p:blipFill>
              <a:blip r:embed="rId28"/>
            </p:blipFill>
            <p:spPr>
              <a:xfrm>
                <a:off x="8100130" y="829051"/>
                <a:ext cx="264937" cy="332748"/>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7" name="墨迹 16"/>
              <p14:cNvContentPartPr/>
              <p14:nvPr/>
            </p14:nvContentPartPr>
            <p14:xfrm>
              <a:off x="8389055" y="845970"/>
              <a:ext cx="337256" cy="255201"/>
            </p14:xfrm>
          </p:contentPart>
        </mc:Choice>
        <mc:Fallback xmlns="">
          <p:pic>
            <p:nvPicPr>
              <p:cNvPr id="17" name="墨迹 16"/>
            </p:nvPicPr>
            <p:blipFill>
              <a:blip r:embed="rId30"/>
            </p:blipFill>
            <p:spPr>
              <a:xfrm>
                <a:off x="8389055" y="845970"/>
                <a:ext cx="337256" cy="255201"/>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8" name="墨迹 17"/>
              <p14:cNvContentPartPr/>
              <p14:nvPr/>
            </p14:nvContentPartPr>
            <p14:xfrm>
              <a:off x="8472311" y="727534"/>
              <a:ext cx="73378" cy="831871"/>
            </p14:xfrm>
          </p:contentPart>
        </mc:Choice>
        <mc:Fallback xmlns="">
          <p:pic>
            <p:nvPicPr>
              <p:cNvPr id="18" name="墨迹 17"/>
            </p:nvPicPr>
            <p:blipFill>
              <a:blip r:embed="rId32"/>
            </p:blipFill>
            <p:spPr>
              <a:xfrm>
                <a:off x="8472311" y="727534"/>
                <a:ext cx="73378" cy="831871"/>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9" name="墨迹 18"/>
              <p14:cNvContentPartPr/>
              <p14:nvPr/>
            </p14:nvContentPartPr>
            <p14:xfrm>
              <a:off x="8658577" y="688055"/>
              <a:ext cx="47978" cy="76138"/>
            </p14:xfrm>
          </p:contentPart>
        </mc:Choice>
        <mc:Fallback xmlns="">
          <p:pic>
            <p:nvPicPr>
              <p:cNvPr id="19" name="墨迹 18"/>
            </p:nvPicPr>
            <p:blipFill>
              <a:blip r:embed="rId34"/>
            </p:blipFill>
            <p:spPr>
              <a:xfrm>
                <a:off x="8658577" y="688055"/>
                <a:ext cx="47978" cy="76138"/>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0" name="墨迹 19"/>
              <p14:cNvContentPartPr/>
              <p14:nvPr/>
            </p14:nvContentPartPr>
            <p14:xfrm>
              <a:off x="8847666" y="748860"/>
              <a:ext cx="25400" cy="130949"/>
            </p14:xfrm>
          </p:contentPart>
        </mc:Choice>
        <mc:Fallback xmlns="">
          <p:pic>
            <p:nvPicPr>
              <p:cNvPr id="20" name="墨迹 19"/>
            </p:nvPicPr>
            <p:blipFill>
              <a:blip r:embed="rId36"/>
            </p:blipFill>
            <p:spPr>
              <a:xfrm>
                <a:off x="8847666" y="748860"/>
                <a:ext cx="25400" cy="130949"/>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1" name="墨迹 20"/>
              <p14:cNvContentPartPr/>
              <p14:nvPr/>
            </p14:nvContentPartPr>
            <p14:xfrm>
              <a:off x="8939036" y="727534"/>
              <a:ext cx="154164" cy="161616"/>
            </p14:xfrm>
          </p:contentPart>
        </mc:Choice>
        <mc:Fallback xmlns="">
          <p:pic>
            <p:nvPicPr>
              <p:cNvPr id="21" name="墨迹 20"/>
            </p:nvPicPr>
            <p:blipFill>
              <a:blip r:embed="rId38"/>
            </p:blipFill>
            <p:spPr>
              <a:xfrm>
                <a:off x="8939036" y="727534"/>
                <a:ext cx="154164" cy="161616"/>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2" name="墨迹 21"/>
              <p14:cNvContentPartPr/>
              <p14:nvPr/>
            </p14:nvContentPartPr>
            <p14:xfrm>
              <a:off x="8873066" y="802966"/>
              <a:ext cx="184150" cy="341913"/>
            </p14:xfrm>
          </p:contentPart>
        </mc:Choice>
        <mc:Fallback xmlns="">
          <p:pic>
            <p:nvPicPr>
              <p:cNvPr id="22" name="墨迹 21"/>
            </p:nvPicPr>
            <p:blipFill>
              <a:blip r:embed="rId40"/>
            </p:blipFill>
            <p:spPr>
              <a:xfrm>
                <a:off x="8873066" y="802966"/>
                <a:ext cx="184150" cy="341913"/>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3" name="墨迹 22"/>
              <p14:cNvContentPartPr/>
              <p14:nvPr/>
            </p14:nvContentPartPr>
            <p14:xfrm>
              <a:off x="8751181" y="1040543"/>
              <a:ext cx="220663" cy="53578"/>
            </p14:xfrm>
          </p:contentPart>
        </mc:Choice>
        <mc:Fallback xmlns="">
          <p:pic>
            <p:nvPicPr>
              <p:cNvPr id="23" name="墨迹 22"/>
            </p:nvPicPr>
            <p:blipFill>
              <a:blip r:embed="rId42"/>
            </p:blipFill>
            <p:spPr>
              <a:xfrm>
                <a:off x="8751181" y="1040543"/>
                <a:ext cx="220663" cy="53578"/>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4" name="墨迹 23"/>
              <p14:cNvContentPartPr/>
              <p14:nvPr/>
            </p14:nvContentPartPr>
            <p14:xfrm>
              <a:off x="9358488" y="691933"/>
              <a:ext cx="16934" cy="235814"/>
            </p14:xfrm>
          </p:contentPart>
        </mc:Choice>
        <mc:Fallback xmlns="">
          <p:pic>
            <p:nvPicPr>
              <p:cNvPr id="24" name="墨迹 23"/>
            </p:nvPicPr>
            <p:blipFill>
              <a:blip r:embed="rId44"/>
            </p:blipFill>
            <p:spPr>
              <a:xfrm>
                <a:off x="9358488" y="691933"/>
                <a:ext cx="16934" cy="235814"/>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5" name="墨迹 24"/>
              <p14:cNvContentPartPr/>
              <p14:nvPr/>
            </p14:nvContentPartPr>
            <p14:xfrm>
              <a:off x="9372600" y="633772"/>
              <a:ext cx="110066" cy="313714"/>
            </p14:xfrm>
          </p:contentPart>
        </mc:Choice>
        <mc:Fallback xmlns="">
          <p:pic>
            <p:nvPicPr>
              <p:cNvPr id="25" name="墨迹 24"/>
            </p:nvPicPr>
            <p:blipFill>
              <a:blip r:embed="rId46"/>
            </p:blipFill>
            <p:spPr>
              <a:xfrm>
                <a:off x="9372600" y="633772"/>
                <a:ext cx="110066" cy="313714"/>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6" name="墨迹 25"/>
              <p14:cNvContentPartPr/>
              <p14:nvPr/>
            </p14:nvContentPartPr>
            <p14:xfrm>
              <a:off x="9386711" y="1088481"/>
              <a:ext cx="107244" cy="110858"/>
            </p14:xfrm>
          </p:contentPart>
        </mc:Choice>
        <mc:Fallback xmlns="">
          <p:pic>
            <p:nvPicPr>
              <p:cNvPr id="26" name="墨迹 25"/>
            </p:nvPicPr>
            <p:blipFill>
              <a:blip r:embed="rId48"/>
            </p:blipFill>
            <p:spPr>
              <a:xfrm>
                <a:off x="9386711" y="1088481"/>
                <a:ext cx="107244" cy="110858"/>
              </a:xfrm>
              <a:prstGeom prst="rect"/>
            </p:spPr>
          </p:pic>
        </mc:Fallback>
      </mc:AlternateContent>
      <mc:AlternateContent xmlns:mc="http://schemas.openxmlformats.org/markup-compatibility/2006">
        <mc:Choice xmlns:p14="http://schemas.microsoft.com/office/powerpoint/2010/main" Requires="p14">
          <p:contentPart p14:bwMode="auto" r:id="rId49">
            <p14:nvContentPartPr>
              <p14:cNvPr id="27" name="墨迹 26"/>
              <p14:cNvContentPartPr/>
              <p14:nvPr/>
            </p14:nvContentPartPr>
            <p14:xfrm>
              <a:off x="6444000" y="2788560"/>
              <a:ext cx="3707640" cy="1630800"/>
            </p14:xfrm>
          </p:contentPart>
        </mc:Choice>
        <mc:Fallback>
          <p:pic>
            <p:nvPicPr>
              <p:cNvPr id="27" name="墨迹 26"/>
              <p:cNvPicPr/>
              <p:nvPr/>
            </p:nvPicPr>
            <p:blipFill>
              <a:blip r:embed="rId50"/>
              <a:stretch>
                <a:fillRect/>
              </a:stretch>
            </p:blipFill>
            <p:spPr>
              <a:xfrm>
                <a:off x="6434640" y="2779200"/>
                <a:ext cx="3726360" cy="1649520"/>
              </a:xfrm>
              <a:prstGeom prst="rect">
                <a:avLst/>
              </a:prstGeom>
            </p:spPr>
          </p:pic>
        </mc:Fallback>
      </mc:AlternateContent>
    </p:spTree>
    <p:extLst>
      <p:ext uri="{BB962C8B-B14F-4D97-AF65-F5344CB8AC3E}">
        <p14:creationId xmlns:p14="http://schemas.microsoft.com/office/powerpoint/2010/main" val="4148523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208530" y="1536700"/>
            <a:ext cx="4446905" cy="3785235"/>
          </a:xfrm>
          <a:prstGeom prst="rect">
            <a:avLst/>
          </a:prstGeom>
        </p:spPr>
      </p:pic>
      <p:sp>
        <p:nvSpPr>
          <p:cNvPr id="2" name="文本框 1"/>
          <p:cNvSpPr txBox="1"/>
          <p:nvPr/>
        </p:nvSpPr>
        <p:spPr>
          <a:xfrm>
            <a:off x="238760" y="542290"/>
            <a:ext cx="6096000" cy="1788795"/>
          </a:xfrm>
          <a:prstGeom prst="rect">
            <a:avLst/>
          </a:prstGeom>
          <a:noFill/>
        </p:spPr>
        <p:txBody>
          <a:bodyPr wrap="square" rtlCol="0" anchor="t">
            <a:spAutoFit/>
          </a:bodyPr>
          <a:lstStyle/>
          <a:p>
            <a:pPr>
              <a:lnSpc>
                <a:spcPct val="230000"/>
              </a:lnSpc>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赤血盐K</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3</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[Fe(CN)</a:t>
            </a:r>
            <a:r>
              <a:rPr lang="en-US" sz="2400" b="1" kern="100" baseline="-250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6</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检验</a:t>
            </a:r>
            <a:r>
              <a:rPr lang="en-US" altLang="zh-CN"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Fe</a:t>
            </a:r>
            <a:r>
              <a:rPr lang="en-US" altLang="zh-CN" sz="2400" b="1" kern="100" baseline="300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2+</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离子所得产物：</a:t>
            </a:r>
            <a:r>
              <a:rPr lang="en-US" altLang="zh-CN" sz="2400" b="1" kern="100">
                <a:solidFill>
                  <a:schemeClr val="tx1"/>
                </a:solidFill>
                <a:effectLst/>
                <a:latin typeface="Times New Roman" panose="02020603050405020304"/>
                <a:ea typeface="微软雅黑" panose="020B0503020204020204" charset="-122"/>
                <a:cs typeface="Courier New" panose="02070309020205020404"/>
                <a:sym typeface="+mn-ea"/>
              </a:rPr>
              <a:t>K</a:t>
            </a:r>
            <a:r>
              <a:rPr lang="en-US" altLang="zh-CN" sz="2400" b="1" kern="100" baseline="30000">
                <a:solidFill>
                  <a:schemeClr val="tx1"/>
                </a:solidFill>
                <a:effectLst/>
                <a:latin typeface="Times New Roman" panose="02020603050405020304"/>
                <a:ea typeface="微软雅黑" panose="020B0503020204020204" charset="-122"/>
                <a:cs typeface="Courier New" panose="02070309020205020404"/>
                <a:sym typeface="+mn-ea"/>
              </a:rPr>
              <a:t>+</a:t>
            </a:r>
            <a:r>
              <a:rPr lang="zh-CN" altLang="en-US" sz="2400" b="1" kern="100">
                <a:solidFill>
                  <a:schemeClr val="tx1"/>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位置？</a:t>
            </a:r>
          </a:p>
        </p:txBody>
      </p:sp>
      <p:pic>
        <p:nvPicPr>
          <p:cNvPr id="3" name="图片 2"/>
          <p:cNvPicPr>
            <a:picLocks noChangeAspect="1"/>
          </p:cNvPicPr>
          <p:nvPr/>
        </p:nvPicPr>
        <p:blipFill>
          <a:blip r:embed="rId3"/>
          <a:stretch>
            <a:fillRect/>
          </a:stretch>
        </p:blipFill>
        <p:spPr>
          <a:xfrm>
            <a:off x="7473950" y="2209800"/>
            <a:ext cx="2495550" cy="8128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墨迹 3"/>
              <p14:cNvContentPartPr/>
              <p14:nvPr/>
            </p14:nvContentPartPr>
            <p14:xfrm>
              <a:off x="7687733" y="688055"/>
              <a:ext cx="33867" cy="397606"/>
            </p14:xfrm>
          </p:contentPart>
        </mc:Choice>
        <mc:Fallback xmlns="">
          <p:pic>
            <p:nvPicPr>
              <p:cNvPr id="4" name="墨迹 3"/>
            </p:nvPicPr>
            <p:blipFill>
              <a:blip r:embed="rId5"/>
            </p:blipFill>
            <p:spPr>
              <a:xfrm>
                <a:off x="7687733" y="688055"/>
                <a:ext cx="33867" cy="397606"/>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6" name="墨迹 5"/>
              <p14:cNvContentPartPr/>
              <p14:nvPr/>
            </p14:nvContentPartPr>
            <p14:xfrm>
              <a:off x="7701315" y="816185"/>
              <a:ext cx="174096" cy="218013"/>
            </p14:xfrm>
          </p:contentPart>
        </mc:Choice>
        <mc:Fallback xmlns="">
          <p:pic>
            <p:nvPicPr>
              <p:cNvPr id="6" name="墨迹 5"/>
            </p:nvPicPr>
            <p:blipFill>
              <a:blip r:embed="rId7"/>
            </p:blipFill>
            <p:spPr>
              <a:xfrm>
                <a:off x="7701315" y="816185"/>
                <a:ext cx="174096" cy="218013"/>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7" name="墨迹 6"/>
              <p14:cNvContentPartPr/>
              <p14:nvPr/>
            </p14:nvContentPartPr>
            <p14:xfrm>
              <a:off x="7998177" y="688055"/>
              <a:ext cx="137584" cy="36659"/>
            </p14:xfrm>
          </p:contentPart>
        </mc:Choice>
        <mc:Fallback xmlns="">
          <p:pic>
            <p:nvPicPr>
              <p:cNvPr id="7" name="墨迹 6"/>
            </p:nvPicPr>
            <p:blipFill>
              <a:blip r:embed="rId9"/>
            </p:blipFill>
            <p:spPr>
              <a:xfrm>
                <a:off x="7998177" y="688055"/>
                <a:ext cx="137584" cy="36659"/>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8" name="墨迹 7"/>
              <p14:cNvContentPartPr/>
              <p14:nvPr/>
            </p14:nvContentPartPr>
            <p14:xfrm>
              <a:off x="7958666" y="744453"/>
              <a:ext cx="245534" cy="309485"/>
            </p14:xfrm>
          </p:contentPart>
        </mc:Choice>
        <mc:Fallback xmlns="">
          <p:pic>
            <p:nvPicPr>
              <p:cNvPr id="8" name="墨迹 7"/>
            </p:nvPicPr>
            <p:blipFill>
              <a:blip r:embed="rId11"/>
            </p:blipFill>
            <p:spPr>
              <a:xfrm>
                <a:off x="7958666" y="744453"/>
                <a:ext cx="245534" cy="309485"/>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9" name="墨迹 8"/>
              <p14:cNvContentPartPr/>
              <p14:nvPr/>
            </p14:nvContentPartPr>
            <p14:xfrm>
              <a:off x="8355188" y="671136"/>
              <a:ext cx="128412" cy="387736"/>
            </p14:xfrm>
          </p:contentPart>
        </mc:Choice>
        <mc:Fallback xmlns="">
          <p:pic>
            <p:nvPicPr>
              <p:cNvPr id="9" name="墨迹 8"/>
            </p:nvPicPr>
            <p:blipFill>
              <a:blip r:embed="rId13"/>
            </p:blipFill>
            <p:spPr>
              <a:xfrm>
                <a:off x="8355188" y="671136"/>
                <a:ext cx="128412" cy="387736"/>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0" name="墨迹 9"/>
              <p14:cNvContentPartPr/>
              <p14:nvPr/>
            </p14:nvContentPartPr>
            <p14:xfrm>
              <a:off x="8562622" y="716254"/>
              <a:ext cx="127353" cy="33839"/>
            </p14:xfrm>
          </p:contentPart>
        </mc:Choice>
        <mc:Fallback xmlns="">
          <p:pic>
            <p:nvPicPr>
              <p:cNvPr id="10" name="墨迹 9"/>
            </p:nvPicPr>
            <p:blipFill>
              <a:blip r:embed="rId15"/>
            </p:blipFill>
            <p:spPr>
              <a:xfrm>
                <a:off x="8562622" y="716254"/>
                <a:ext cx="127353" cy="33839"/>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1" name="墨迹 10"/>
              <p14:cNvContentPartPr/>
              <p14:nvPr/>
            </p14:nvContentPartPr>
            <p14:xfrm>
              <a:off x="8545688" y="750093"/>
              <a:ext cx="180622" cy="257316"/>
            </p14:xfrm>
          </p:contentPart>
        </mc:Choice>
        <mc:Fallback xmlns="">
          <p:pic>
            <p:nvPicPr>
              <p:cNvPr id="11" name="墨迹 10"/>
            </p:nvPicPr>
            <p:blipFill>
              <a:blip r:embed="rId17"/>
            </p:blipFill>
            <p:spPr>
              <a:xfrm>
                <a:off x="8545688" y="750093"/>
                <a:ext cx="180622" cy="257316"/>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2" name="墨迹 11"/>
              <p14:cNvContentPartPr/>
              <p14:nvPr/>
            </p14:nvContentPartPr>
            <p14:xfrm>
              <a:off x="8788400" y="750093"/>
              <a:ext cx="95955" cy="197393"/>
            </p14:xfrm>
          </p:contentPart>
        </mc:Choice>
        <mc:Fallback xmlns="">
          <p:pic>
            <p:nvPicPr>
              <p:cNvPr id="12" name="墨迹 11"/>
            </p:nvPicPr>
            <p:blipFill>
              <a:blip r:embed="rId19"/>
            </p:blipFill>
            <p:spPr>
              <a:xfrm>
                <a:off x="8788400" y="750093"/>
                <a:ext cx="95955" cy="197393"/>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3" name="墨迹 12"/>
              <p14:cNvContentPartPr/>
              <p14:nvPr/>
            </p14:nvContentPartPr>
            <p14:xfrm>
              <a:off x="8929511" y="780231"/>
              <a:ext cx="318911" cy="172895"/>
            </p14:xfrm>
          </p:contentPart>
        </mc:Choice>
        <mc:Fallback xmlns="">
          <p:pic>
            <p:nvPicPr>
              <p:cNvPr id="13" name="墨迹 12"/>
            </p:nvPicPr>
            <p:blipFill>
              <a:blip r:embed="rId21"/>
            </p:blipFill>
            <p:spPr>
              <a:xfrm>
                <a:off x="8929511" y="780231"/>
                <a:ext cx="318911" cy="172895"/>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4" name="墨迹 13"/>
              <p14:cNvContentPartPr/>
              <p14:nvPr/>
            </p14:nvContentPartPr>
            <p14:xfrm>
              <a:off x="9251244" y="679067"/>
              <a:ext cx="118533" cy="310718"/>
            </p14:xfrm>
          </p:contentPart>
        </mc:Choice>
        <mc:Fallback xmlns="">
          <p:pic>
            <p:nvPicPr>
              <p:cNvPr id="14" name="墨迹 13"/>
            </p:nvPicPr>
            <p:blipFill>
              <a:blip r:embed="rId23"/>
            </p:blipFill>
            <p:spPr>
              <a:xfrm>
                <a:off x="9251244" y="679067"/>
                <a:ext cx="118533" cy="310718"/>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5" name="墨迹 14"/>
              <p14:cNvContentPartPr/>
              <p14:nvPr/>
            </p14:nvContentPartPr>
            <p14:xfrm>
              <a:off x="9448800" y="721894"/>
              <a:ext cx="82550" cy="217838"/>
            </p14:xfrm>
          </p:contentPart>
        </mc:Choice>
        <mc:Fallback xmlns="">
          <p:pic>
            <p:nvPicPr>
              <p:cNvPr id="15" name="墨迹 14"/>
            </p:nvPicPr>
            <p:blipFill>
              <a:blip r:embed="rId25"/>
            </p:blipFill>
            <p:spPr>
              <a:xfrm>
                <a:off x="9448800" y="721894"/>
                <a:ext cx="82550" cy="217838"/>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6" name="墨迹 15"/>
              <p14:cNvContentPartPr/>
              <p14:nvPr/>
            </p14:nvContentPartPr>
            <p14:xfrm>
              <a:off x="9533466" y="565390"/>
              <a:ext cx="178682" cy="503352"/>
            </p14:xfrm>
          </p:contentPart>
        </mc:Choice>
        <mc:Fallback xmlns="">
          <p:pic>
            <p:nvPicPr>
              <p:cNvPr id="16" name="墨迹 15"/>
            </p:nvPicPr>
            <p:blipFill>
              <a:blip r:embed="rId27"/>
            </p:blipFill>
            <p:spPr>
              <a:xfrm>
                <a:off x="9533466" y="565390"/>
                <a:ext cx="178682" cy="503352"/>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7" name="墨迹 16"/>
              <p14:cNvContentPartPr/>
              <p14:nvPr/>
            </p14:nvContentPartPr>
            <p14:xfrm>
              <a:off x="10004777" y="485023"/>
              <a:ext cx="47978" cy="599934"/>
            </p14:xfrm>
          </p:contentPart>
        </mc:Choice>
        <mc:Fallback xmlns="">
          <p:pic>
            <p:nvPicPr>
              <p:cNvPr id="17" name="墨迹 16"/>
            </p:nvPicPr>
            <p:blipFill>
              <a:blip r:embed="rId29"/>
            </p:blipFill>
            <p:spPr>
              <a:xfrm>
                <a:off x="10004777" y="485023"/>
                <a:ext cx="47978" cy="599934"/>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8" name="墨迹 17"/>
              <p14:cNvContentPartPr/>
              <p14:nvPr/>
            </p14:nvContentPartPr>
            <p14:xfrm>
              <a:off x="9949391" y="820591"/>
              <a:ext cx="334786" cy="313009"/>
            </p14:xfrm>
          </p:contentPart>
        </mc:Choice>
        <mc:Fallback xmlns="">
          <p:pic>
            <p:nvPicPr>
              <p:cNvPr id="18" name="墨迹 17"/>
            </p:nvPicPr>
            <p:blipFill>
              <a:blip r:embed="rId31"/>
            </p:blipFill>
            <p:spPr>
              <a:xfrm>
                <a:off x="9949391" y="820591"/>
                <a:ext cx="334786" cy="313009"/>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19" name="墨迹 18"/>
              <p14:cNvContentPartPr/>
              <p14:nvPr/>
            </p14:nvContentPartPr>
            <p14:xfrm>
              <a:off x="8368947" y="1367652"/>
              <a:ext cx="261408" cy="19739"/>
            </p14:xfrm>
          </p:contentPart>
        </mc:Choice>
        <mc:Fallback xmlns="">
          <p:pic>
            <p:nvPicPr>
              <p:cNvPr id="19" name="墨迹 18"/>
            </p:nvPicPr>
            <p:blipFill>
              <a:blip r:embed="rId33"/>
            </p:blipFill>
            <p:spPr>
              <a:xfrm>
                <a:off x="8368947" y="1367652"/>
                <a:ext cx="261408" cy="19739"/>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0" name="墨迹 19"/>
              <p14:cNvContentPartPr/>
              <p14:nvPr/>
            </p14:nvContentPartPr>
            <p14:xfrm>
              <a:off x="8355718" y="1372410"/>
              <a:ext cx="271815" cy="26260"/>
            </p14:xfrm>
          </p:contentPart>
        </mc:Choice>
        <mc:Fallback xmlns="">
          <p:pic>
            <p:nvPicPr>
              <p:cNvPr id="20" name="墨迹 19"/>
            </p:nvPicPr>
            <p:blipFill>
              <a:blip r:embed="rId35"/>
            </p:blipFill>
            <p:spPr>
              <a:xfrm>
                <a:off x="8355718" y="1372410"/>
                <a:ext cx="271815" cy="26260"/>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1" name="墨迹 20"/>
              <p14:cNvContentPartPr/>
              <p14:nvPr/>
            </p14:nvContentPartPr>
            <p14:xfrm>
              <a:off x="8461022" y="1294158"/>
              <a:ext cx="33866" cy="172190"/>
            </p14:xfrm>
          </p:contentPart>
        </mc:Choice>
        <mc:Fallback xmlns="">
          <p:pic>
            <p:nvPicPr>
              <p:cNvPr id="21" name="墨迹 20"/>
            </p:nvPicPr>
            <p:blipFill>
              <a:blip r:embed="rId37"/>
            </p:blipFill>
            <p:spPr>
              <a:xfrm>
                <a:off x="8461022" y="1294158"/>
                <a:ext cx="33866" cy="172190"/>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2" name="墨迹 21"/>
              <p14:cNvContentPartPr/>
              <p14:nvPr/>
            </p14:nvContentPartPr>
            <p14:xfrm>
              <a:off x="8506177" y="1287284"/>
              <a:ext cx="73378" cy="201623"/>
            </p14:xfrm>
          </p:contentPart>
        </mc:Choice>
        <mc:Fallback xmlns="">
          <p:pic>
            <p:nvPicPr>
              <p:cNvPr id="22" name="墨迹 21"/>
            </p:nvPicPr>
            <p:blipFill>
              <a:blip r:embed="rId39"/>
            </p:blipFill>
            <p:spPr>
              <a:xfrm>
                <a:off x="8506177" y="1287284"/>
                <a:ext cx="73378" cy="201623"/>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3" name="墨迹 22"/>
              <p14:cNvContentPartPr/>
              <p14:nvPr/>
            </p14:nvContentPartPr>
            <p14:xfrm>
              <a:off x="8344781" y="1492432"/>
              <a:ext cx="381529" cy="267186"/>
            </p14:xfrm>
          </p:contentPart>
        </mc:Choice>
        <mc:Fallback xmlns="">
          <p:pic>
            <p:nvPicPr>
              <p:cNvPr id="23" name="墨迹 22"/>
            </p:nvPicPr>
            <p:blipFill>
              <a:blip r:embed="rId41"/>
            </p:blipFill>
            <p:spPr>
              <a:xfrm>
                <a:off x="8344781" y="1492432"/>
                <a:ext cx="381529" cy="267186"/>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4" name="墨迹 23"/>
              <p14:cNvContentPartPr/>
              <p14:nvPr/>
            </p14:nvContentPartPr>
            <p14:xfrm>
              <a:off x="8675158" y="1344388"/>
              <a:ext cx="209197" cy="334334"/>
            </p14:xfrm>
          </p:contentPart>
        </mc:Choice>
        <mc:Fallback xmlns="">
          <p:pic>
            <p:nvPicPr>
              <p:cNvPr id="24" name="墨迹 23"/>
            </p:nvPicPr>
            <p:blipFill>
              <a:blip r:embed="rId43"/>
            </p:blipFill>
            <p:spPr>
              <a:xfrm>
                <a:off x="8675158" y="1344388"/>
                <a:ext cx="209197" cy="334334"/>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5" name="墨迹 24"/>
              <p14:cNvContentPartPr/>
              <p14:nvPr/>
            </p14:nvContentPartPr>
            <p14:xfrm>
              <a:off x="8654873" y="1581964"/>
              <a:ext cx="257704" cy="197393"/>
            </p14:xfrm>
          </p:contentPart>
        </mc:Choice>
        <mc:Fallback xmlns="">
          <p:pic>
            <p:nvPicPr>
              <p:cNvPr id="25" name="墨迹 24"/>
            </p:nvPicPr>
            <p:blipFill>
              <a:blip r:embed="rId45"/>
            </p:blipFill>
            <p:spPr>
              <a:xfrm>
                <a:off x="8654873" y="1581964"/>
                <a:ext cx="257704" cy="197393"/>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6" name="墨迹 25"/>
              <p14:cNvContentPartPr/>
              <p14:nvPr/>
            </p14:nvContentPartPr>
            <p14:xfrm>
              <a:off x="9005358" y="1393031"/>
              <a:ext cx="389819" cy="335568"/>
            </p14:xfrm>
          </p:contentPart>
        </mc:Choice>
        <mc:Fallback xmlns="">
          <p:pic>
            <p:nvPicPr>
              <p:cNvPr id="26" name="墨迹 25"/>
            </p:nvPicPr>
            <p:blipFill>
              <a:blip r:embed="rId47"/>
            </p:blipFill>
            <p:spPr>
              <a:xfrm>
                <a:off x="9005358" y="1393031"/>
                <a:ext cx="389819" cy="335568"/>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7" name="墨迹 26"/>
              <p14:cNvContentPartPr/>
              <p14:nvPr/>
            </p14:nvContentPartPr>
            <p14:xfrm>
              <a:off x="9409288" y="1299621"/>
              <a:ext cx="584200" cy="485376"/>
            </p14:xfrm>
          </p:contentPart>
        </mc:Choice>
        <mc:Fallback xmlns="">
          <p:pic>
            <p:nvPicPr>
              <p:cNvPr id="27" name="墨迹 26"/>
            </p:nvPicPr>
            <p:blipFill>
              <a:blip r:embed="rId49"/>
            </p:blipFill>
            <p:spPr>
              <a:xfrm>
                <a:off x="9409288" y="1299621"/>
                <a:ext cx="584200" cy="485376"/>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8" name="墨迹 27"/>
              <p14:cNvContentPartPr/>
              <p14:nvPr/>
            </p14:nvContentPartPr>
            <p14:xfrm>
              <a:off x="7061200" y="939027"/>
              <a:ext cx="50800" cy="8459"/>
            </p14:xfrm>
          </p:contentPart>
        </mc:Choice>
        <mc:Fallback xmlns="">
          <p:pic>
            <p:nvPicPr>
              <p:cNvPr id="28" name="墨迹 27"/>
            </p:nvPicPr>
            <p:blipFill>
              <a:blip r:embed="rId51"/>
            </p:blipFill>
            <p:spPr>
              <a:xfrm>
                <a:off x="7061200" y="939027"/>
                <a:ext cx="50800" cy="8459"/>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29" name="墨迹 28"/>
              <p14:cNvContentPartPr/>
              <p14:nvPr/>
            </p14:nvContentPartPr>
            <p14:xfrm>
              <a:off x="5471406" y="2659872"/>
              <a:ext cx="29987" cy="28022"/>
            </p14:xfrm>
          </p:contentPart>
        </mc:Choice>
        <mc:Fallback xmlns="">
          <p:pic>
            <p:nvPicPr>
              <p:cNvPr id="29" name="墨迹 28"/>
            </p:nvPicPr>
            <p:blipFill>
              <a:blip r:embed="rId53"/>
            </p:blipFill>
            <p:spPr>
              <a:xfrm>
                <a:off x="5471406" y="2659872"/>
                <a:ext cx="29987" cy="28022"/>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0" name="墨迹 29"/>
              <p14:cNvContentPartPr/>
              <p14:nvPr/>
            </p14:nvContentPartPr>
            <p14:xfrm>
              <a:off x="5424311" y="2738124"/>
              <a:ext cx="33866" cy="16214"/>
            </p14:xfrm>
          </p:contentPart>
        </mc:Choice>
        <mc:Fallback xmlns="">
          <p:pic>
            <p:nvPicPr>
              <p:cNvPr id="30" name="墨迹 29"/>
            </p:nvPicPr>
            <p:blipFill>
              <a:blip r:embed="rId55"/>
            </p:blipFill>
            <p:spPr>
              <a:xfrm>
                <a:off x="5424311" y="2738124"/>
                <a:ext cx="33866" cy="16214"/>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1" name="墨迹 30"/>
              <p14:cNvContentPartPr/>
              <p14:nvPr/>
            </p14:nvContentPartPr>
            <p14:xfrm>
              <a:off x="5444772" y="2661986"/>
              <a:ext cx="21872" cy="11280"/>
            </p14:xfrm>
          </p:contentPart>
        </mc:Choice>
        <mc:Fallback xmlns="">
          <p:pic>
            <p:nvPicPr>
              <p:cNvPr id="31" name="墨迹 30"/>
            </p:nvPicPr>
            <p:blipFill>
              <a:blip r:embed="rId57"/>
            </p:blipFill>
            <p:spPr>
              <a:xfrm>
                <a:off x="5444772" y="2661986"/>
                <a:ext cx="21872" cy="11280"/>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2" name="墨迹 31"/>
              <p14:cNvContentPartPr/>
              <p14:nvPr/>
            </p14:nvContentPartPr>
            <p14:xfrm>
              <a:off x="5441244" y="2729664"/>
              <a:ext cx="52211" cy="11280"/>
            </p14:xfrm>
          </p:contentPart>
        </mc:Choice>
        <mc:Fallback xmlns="">
          <p:pic>
            <p:nvPicPr>
              <p:cNvPr id="32" name="墨迹 31"/>
            </p:nvPicPr>
            <p:blipFill>
              <a:blip r:embed="rId59"/>
            </p:blipFill>
            <p:spPr>
              <a:xfrm>
                <a:off x="5441244" y="2729664"/>
                <a:ext cx="52211" cy="11280"/>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3" name="墨迹 32"/>
              <p14:cNvContentPartPr/>
              <p14:nvPr/>
            </p14:nvContentPartPr>
            <p14:xfrm>
              <a:off x="6000044" y="2081087"/>
              <a:ext cx="39511" cy="33839"/>
            </p14:xfrm>
          </p:contentPart>
        </mc:Choice>
        <mc:Fallback xmlns="">
          <p:pic>
            <p:nvPicPr>
              <p:cNvPr id="33" name="墨迹 32"/>
            </p:nvPicPr>
            <p:blipFill>
              <a:blip r:embed="rId61"/>
            </p:blipFill>
            <p:spPr>
              <a:xfrm>
                <a:off x="6000044" y="2081087"/>
                <a:ext cx="39511" cy="33839"/>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4" name="墨迹 33"/>
              <p14:cNvContentPartPr/>
              <p14:nvPr/>
            </p14:nvContentPartPr>
            <p14:xfrm>
              <a:off x="6067777" y="2154404"/>
              <a:ext cx="26282" cy="31724"/>
            </p14:xfrm>
          </p:contentPart>
        </mc:Choice>
        <mc:Fallback xmlns="">
          <p:pic>
            <p:nvPicPr>
              <p:cNvPr id="34" name="墨迹 33"/>
            </p:nvPicPr>
            <p:blipFill>
              <a:blip r:embed="rId63"/>
            </p:blipFill>
            <p:spPr>
              <a:xfrm>
                <a:off x="6067777" y="2154404"/>
                <a:ext cx="26282" cy="31724"/>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5" name="墨迹 34"/>
              <p14:cNvContentPartPr/>
              <p14:nvPr/>
            </p14:nvContentPartPr>
            <p14:xfrm>
              <a:off x="3443111" y="2086727"/>
              <a:ext cx="33866" cy="31547"/>
            </p14:xfrm>
          </p:contentPart>
        </mc:Choice>
        <mc:Fallback xmlns="">
          <p:pic>
            <p:nvPicPr>
              <p:cNvPr id="35" name="墨迹 34"/>
            </p:nvPicPr>
            <p:blipFill>
              <a:blip r:embed="rId65"/>
            </p:blipFill>
            <p:spPr>
              <a:xfrm>
                <a:off x="3443111" y="2086727"/>
                <a:ext cx="33866" cy="31547"/>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6" name="墨迹 35"/>
              <p14:cNvContentPartPr/>
              <p14:nvPr/>
            </p14:nvContentPartPr>
            <p14:xfrm>
              <a:off x="3484562" y="2139600"/>
              <a:ext cx="18697" cy="26084"/>
            </p14:xfrm>
          </p:contentPart>
        </mc:Choice>
        <mc:Fallback xmlns="">
          <p:pic>
            <p:nvPicPr>
              <p:cNvPr id="36" name="墨迹 35"/>
            </p:nvPicPr>
            <p:blipFill>
              <a:blip r:embed="rId67"/>
            </p:blipFill>
            <p:spPr>
              <a:xfrm>
                <a:off x="3484562" y="2139600"/>
                <a:ext cx="18697" cy="26084"/>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7" name="墨迹 36"/>
              <p14:cNvContentPartPr/>
              <p14:nvPr/>
            </p14:nvContentPartPr>
            <p14:xfrm>
              <a:off x="2912533" y="2685956"/>
              <a:ext cx="28928" cy="8459"/>
            </p14:xfrm>
          </p:contentPart>
        </mc:Choice>
        <mc:Fallback xmlns="">
          <p:pic>
            <p:nvPicPr>
              <p:cNvPr id="37" name="墨迹 36"/>
            </p:nvPicPr>
            <p:blipFill>
              <a:blip r:embed="rId69"/>
            </p:blipFill>
            <p:spPr>
              <a:xfrm>
                <a:off x="2912533" y="2685956"/>
                <a:ext cx="28928" cy="8459"/>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8" name="墨迹 37"/>
              <p14:cNvContentPartPr/>
              <p14:nvPr/>
            </p14:nvContentPartPr>
            <p14:xfrm>
              <a:off x="2824162" y="2763503"/>
              <a:ext cx="45332" cy="43179"/>
            </p14:xfrm>
          </p:contentPart>
        </mc:Choice>
        <mc:Fallback xmlns="">
          <p:pic>
            <p:nvPicPr>
              <p:cNvPr id="38" name="墨迹 37"/>
            </p:nvPicPr>
            <p:blipFill>
              <a:blip r:embed="rId71"/>
            </p:blipFill>
            <p:spPr>
              <a:xfrm>
                <a:off x="2824162" y="2763503"/>
                <a:ext cx="45332" cy="43179"/>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39" name="墨迹 38"/>
              <p14:cNvContentPartPr/>
              <p14:nvPr/>
            </p14:nvContentPartPr>
            <p14:xfrm>
              <a:off x="2908829" y="2641718"/>
              <a:ext cx="31926" cy="42827"/>
            </p14:xfrm>
          </p:contentPart>
        </mc:Choice>
        <mc:Fallback xmlns="">
          <p:pic>
            <p:nvPicPr>
              <p:cNvPr id="39" name="墨迹 38"/>
            </p:nvPicPr>
            <p:blipFill>
              <a:blip r:embed="rId73"/>
            </p:blipFill>
            <p:spPr>
              <a:xfrm>
                <a:off x="2908829" y="2641718"/>
                <a:ext cx="31926" cy="42827"/>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0" name="墨迹 39"/>
              <p14:cNvContentPartPr/>
              <p14:nvPr/>
            </p14:nvContentPartPr>
            <p14:xfrm>
              <a:off x="4519083" y="1832935"/>
              <a:ext cx="49036" cy="41241"/>
            </p14:xfrm>
          </p:contentPart>
        </mc:Choice>
        <mc:Fallback xmlns="">
          <p:pic>
            <p:nvPicPr>
              <p:cNvPr id="40" name="墨迹 39"/>
            </p:nvPicPr>
            <p:blipFill>
              <a:blip r:embed="rId75"/>
            </p:blipFill>
            <p:spPr>
              <a:xfrm>
                <a:off x="4519083" y="1832935"/>
                <a:ext cx="49036" cy="41241"/>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1" name="墨迹 40"/>
              <p14:cNvContentPartPr/>
              <p14:nvPr/>
            </p14:nvContentPartPr>
            <p14:xfrm>
              <a:off x="4506206" y="1937272"/>
              <a:ext cx="22402" cy="31019"/>
            </p14:xfrm>
          </p:contentPart>
        </mc:Choice>
        <mc:Fallback xmlns="">
          <p:pic>
            <p:nvPicPr>
              <p:cNvPr id="41" name="墨迹 40"/>
            </p:nvPicPr>
            <p:blipFill>
              <a:blip r:embed="rId77"/>
            </p:blipFill>
            <p:spPr>
              <a:xfrm>
                <a:off x="4506206" y="1937272"/>
                <a:ext cx="22402" cy="31019"/>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2" name="墨迹 41"/>
              <p14:cNvContentPartPr/>
              <p14:nvPr/>
            </p14:nvContentPartPr>
            <p14:xfrm>
              <a:off x="5353402" y="1859020"/>
              <a:ext cx="37042" cy="41593"/>
            </p14:xfrm>
          </p:contentPart>
        </mc:Choice>
        <mc:Fallback xmlns="">
          <p:pic>
            <p:nvPicPr>
              <p:cNvPr id="42" name="墨迹 41"/>
            </p:nvPicPr>
            <p:blipFill>
              <a:blip r:embed="rId79"/>
            </p:blipFill>
            <p:spPr>
              <a:xfrm>
                <a:off x="5353402" y="1859020"/>
                <a:ext cx="37042" cy="41593"/>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3" name="墨迹 42"/>
              <p14:cNvContentPartPr/>
              <p14:nvPr/>
            </p14:nvContentPartPr>
            <p14:xfrm>
              <a:off x="5336293" y="1957011"/>
              <a:ext cx="59796" cy="39479"/>
            </p14:xfrm>
          </p:contentPart>
        </mc:Choice>
        <mc:Fallback xmlns="">
          <p:pic>
            <p:nvPicPr>
              <p:cNvPr id="43" name="墨迹 42"/>
            </p:nvPicPr>
            <p:blipFill>
              <a:blip r:embed="rId81"/>
            </p:blipFill>
            <p:spPr>
              <a:xfrm>
                <a:off x="5336293" y="1957011"/>
                <a:ext cx="59796" cy="39479"/>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4" name="墨迹 43"/>
              <p14:cNvContentPartPr/>
              <p14:nvPr/>
            </p14:nvContentPartPr>
            <p14:xfrm>
              <a:off x="7937500" y="3758047"/>
              <a:ext cx="331611" cy="71379"/>
            </p14:xfrm>
          </p:contentPart>
        </mc:Choice>
        <mc:Fallback xmlns="">
          <p:pic>
            <p:nvPicPr>
              <p:cNvPr id="44" name="墨迹 43"/>
            </p:nvPicPr>
            <p:blipFill>
              <a:blip r:embed="rId83"/>
            </p:blipFill>
            <p:spPr>
              <a:xfrm>
                <a:off x="7937500" y="3758047"/>
                <a:ext cx="331611" cy="71379"/>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5" name="墨迹 44"/>
              <p14:cNvContentPartPr/>
              <p14:nvPr/>
            </p14:nvContentPartPr>
            <p14:xfrm>
              <a:off x="8026400" y="3932352"/>
              <a:ext cx="169333" cy="341208"/>
            </p14:xfrm>
          </p:contentPart>
        </mc:Choice>
        <mc:Fallback xmlns="">
          <p:pic>
            <p:nvPicPr>
              <p:cNvPr id="45" name="墨迹 44"/>
            </p:nvPicPr>
            <p:blipFill>
              <a:blip r:embed="rId85"/>
            </p:blipFill>
            <p:spPr>
              <a:xfrm>
                <a:off x="8026400" y="3932352"/>
                <a:ext cx="169333" cy="341208"/>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6" name="墨迹 45"/>
              <p14:cNvContentPartPr/>
              <p14:nvPr/>
            </p14:nvContentPartPr>
            <p14:xfrm>
              <a:off x="8128000" y="3372778"/>
              <a:ext cx="56444" cy="445368"/>
            </p14:xfrm>
          </p:contentPart>
        </mc:Choice>
        <mc:Fallback xmlns="">
          <p:pic>
            <p:nvPicPr>
              <p:cNvPr id="46" name="墨迹 45"/>
            </p:nvPicPr>
            <p:blipFill>
              <a:blip r:embed="rId87"/>
            </p:blipFill>
            <p:spPr>
              <a:xfrm>
                <a:off x="8128000" y="3372778"/>
                <a:ext cx="56444" cy="445368"/>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7" name="墨迹 46"/>
              <p14:cNvContentPartPr/>
              <p14:nvPr/>
            </p14:nvContentPartPr>
            <p14:xfrm>
              <a:off x="8485540" y="3662523"/>
              <a:ext cx="20637" cy="191577"/>
            </p14:xfrm>
          </p:contentPart>
        </mc:Choice>
        <mc:Fallback xmlns="">
          <p:pic>
            <p:nvPicPr>
              <p:cNvPr id="47" name="墨迹 46"/>
            </p:nvPicPr>
            <p:blipFill>
              <a:blip r:embed="rId89"/>
            </p:blipFill>
            <p:spPr>
              <a:xfrm>
                <a:off x="8485540" y="3662523"/>
                <a:ext cx="20637" cy="191577"/>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48" name="墨迹 47"/>
              <p14:cNvContentPartPr/>
              <p14:nvPr/>
            </p14:nvContentPartPr>
            <p14:xfrm>
              <a:off x="8410222" y="3632032"/>
              <a:ext cx="220133" cy="323055"/>
            </p14:xfrm>
          </p:contentPart>
        </mc:Choice>
        <mc:Fallback xmlns="">
          <p:pic>
            <p:nvPicPr>
              <p:cNvPr id="48" name="墨迹 47"/>
            </p:nvPicPr>
            <p:blipFill>
              <a:blip r:embed="rId91"/>
            </p:blipFill>
            <p:spPr>
              <a:xfrm>
                <a:off x="8410222" y="3632032"/>
                <a:ext cx="220133" cy="323055"/>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49" name="墨迹 48"/>
              <p14:cNvContentPartPr/>
              <p14:nvPr/>
            </p14:nvContentPartPr>
            <p14:xfrm>
              <a:off x="8615538" y="3825724"/>
              <a:ext cx="43039" cy="103279"/>
            </p14:xfrm>
          </p:contentPart>
        </mc:Choice>
        <mc:Fallback xmlns="">
          <p:pic>
            <p:nvPicPr>
              <p:cNvPr id="49" name="墨迹 48"/>
            </p:nvPicPr>
            <p:blipFill>
              <a:blip r:embed="rId93"/>
            </p:blipFill>
            <p:spPr>
              <a:xfrm>
                <a:off x="8615538" y="3825724"/>
                <a:ext cx="43039" cy="103279"/>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0" name="墨迹 49"/>
              <p14:cNvContentPartPr/>
              <p14:nvPr/>
            </p14:nvContentPartPr>
            <p14:xfrm>
              <a:off x="8782755" y="3745533"/>
              <a:ext cx="84667" cy="182941"/>
            </p14:xfrm>
          </p:contentPart>
        </mc:Choice>
        <mc:Fallback xmlns="">
          <p:pic>
            <p:nvPicPr>
              <p:cNvPr id="50" name="墨迹 49"/>
            </p:nvPicPr>
            <p:blipFill>
              <a:blip r:embed="rId95"/>
            </p:blipFill>
            <p:spPr>
              <a:xfrm>
                <a:off x="8782755" y="3745533"/>
                <a:ext cx="84667" cy="182941"/>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1" name="墨迹 50"/>
              <p14:cNvContentPartPr/>
              <p14:nvPr/>
            </p14:nvContentPartPr>
            <p14:xfrm>
              <a:off x="8881180" y="3641197"/>
              <a:ext cx="378531" cy="363062"/>
            </p14:xfrm>
          </p:contentPart>
        </mc:Choice>
        <mc:Fallback xmlns="">
          <p:pic>
            <p:nvPicPr>
              <p:cNvPr id="51" name="墨迹 50"/>
            </p:nvPicPr>
            <p:blipFill>
              <a:blip r:embed="rId97"/>
            </p:blipFill>
            <p:spPr>
              <a:xfrm>
                <a:off x="8881180" y="3641197"/>
                <a:ext cx="378531" cy="363062"/>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2" name="墨迹 51"/>
              <p14:cNvContentPartPr/>
              <p14:nvPr/>
            </p14:nvContentPartPr>
            <p14:xfrm>
              <a:off x="9477022" y="3851985"/>
              <a:ext cx="104995" cy="59958"/>
            </p14:xfrm>
          </p:contentPart>
        </mc:Choice>
        <mc:Fallback xmlns="">
          <p:pic>
            <p:nvPicPr>
              <p:cNvPr id="52" name="墨迹 51"/>
            </p:nvPicPr>
            <p:blipFill>
              <a:blip r:embed="rId99"/>
            </p:blipFill>
            <p:spPr>
              <a:xfrm>
                <a:off x="9477022" y="3851985"/>
                <a:ext cx="104995" cy="59958"/>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3" name="墨迹 52"/>
              <p14:cNvContentPartPr/>
              <p14:nvPr/>
            </p14:nvContentPartPr>
            <p14:xfrm>
              <a:off x="7593188" y="4782552"/>
              <a:ext cx="15522" cy="308074"/>
            </p14:xfrm>
          </p:contentPart>
        </mc:Choice>
        <mc:Fallback xmlns="">
          <p:pic>
            <p:nvPicPr>
              <p:cNvPr id="53" name="墨迹 52"/>
            </p:nvPicPr>
            <p:blipFill>
              <a:blip r:embed="rId101"/>
            </p:blipFill>
            <p:spPr>
              <a:xfrm>
                <a:off x="7593188" y="4782552"/>
                <a:ext cx="15522" cy="308074"/>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4" name="墨迹 53"/>
              <p14:cNvContentPartPr/>
              <p14:nvPr/>
            </p14:nvContentPartPr>
            <p14:xfrm>
              <a:off x="7591777" y="4714875"/>
              <a:ext cx="133526" cy="50758"/>
            </p14:xfrm>
          </p:contentPart>
        </mc:Choice>
        <mc:Fallback xmlns="">
          <p:pic>
            <p:nvPicPr>
              <p:cNvPr id="54" name="墨迹 53"/>
            </p:nvPicPr>
            <p:blipFill>
              <a:blip r:embed="rId103"/>
            </p:blipFill>
            <p:spPr>
              <a:xfrm>
                <a:off x="7591777" y="4714875"/>
                <a:ext cx="133526" cy="50758"/>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5" name="墨迹 54"/>
              <p14:cNvContentPartPr/>
              <p14:nvPr/>
            </p14:nvContentPartPr>
            <p14:xfrm>
              <a:off x="7620000" y="4784491"/>
              <a:ext cx="225777" cy="206734"/>
            </p14:xfrm>
          </p:contentPart>
        </mc:Choice>
        <mc:Fallback xmlns="">
          <p:pic>
            <p:nvPicPr>
              <p:cNvPr id="55" name="墨迹 54"/>
            </p:nvPicPr>
            <p:blipFill>
              <a:blip r:embed="rId105"/>
            </p:blipFill>
            <p:spPr>
              <a:xfrm>
                <a:off x="7620000" y="4784491"/>
                <a:ext cx="225777" cy="206734"/>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6" name="墨迹 55"/>
              <p14:cNvContentPartPr/>
              <p14:nvPr/>
            </p14:nvContentPartPr>
            <p14:xfrm>
              <a:off x="7838722" y="4630277"/>
              <a:ext cx="94544" cy="169195"/>
            </p14:xfrm>
          </p:contentPart>
        </mc:Choice>
        <mc:Fallback xmlns="">
          <p:pic>
            <p:nvPicPr>
              <p:cNvPr id="56" name="墨迹 55"/>
            </p:nvPicPr>
            <p:blipFill>
              <a:blip r:embed="rId107"/>
            </p:blipFill>
            <p:spPr>
              <a:xfrm>
                <a:off x="7838722" y="4630277"/>
                <a:ext cx="94544" cy="169195"/>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7" name="墨迹 56"/>
              <p14:cNvContentPartPr/>
              <p14:nvPr/>
            </p14:nvContentPartPr>
            <p14:xfrm>
              <a:off x="7936088" y="4681036"/>
              <a:ext cx="104422" cy="28199"/>
            </p14:xfrm>
          </p:contentPart>
        </mc:Choice>
        <mc:Fallback xmlns="">
          <p:pic>
            <p:nvPicPr>
              <p:cNvPr id="57" name="墨迹 56"/>
            </p:nvPicPr>
            <p:blipFill>
              <a:blip r:embed="rId109"/>
            </p:blipFill>
            <p:spPr>
              <a:xfrm>
                <a:off x="7936088" y="4681036"/>
                <a:ext cx="104422" cy="28199"/>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58" name="墨迹 57"/>
              <p14:cNvContentPartPr/>
              <p14:nvPr/>
            </p14:nvContentPartPr>
            <p14:xfrm>
              <a:off x="7969955" y="4568240"/>
              <a:ext cx="33867" cy="242511"/>
            </p14:xfrm>
          </p:contentPart>
        </mc:Choice>
        <mc:Fallback xmlns="">
          <p:pic>
            <p:nvPicPr>
              <p:cNvPr id="58" name="墨迹 57"/>
            </p:nvPicPr>
            <p:blipFill>
              <a:blip r:embed="rId111"/>
            </p:blipFill>
            <p:spPr>
              <a:xfrm>
                <a:off x="7969955" y="4568240"/>
                <a:ext cx="33867" cy="242511"/>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59" name="墨迹 58"/>
              <p14:cNvContentPartPr/>
              <p14:nvPr/>
            </p14:nvContentPartPr>
            <p14:xfrm>
              <a:off x="8252177" y="4835249"/>
              <a:ext cx="56445" cy="65739"/>
            </p14:xfrm>
          </p:contentPart>
        </mc:Choice>
        <mc:Fallback xmlns="">
          <p:pic>
            <p:nvPicPr>
              <p:cNvPr id="59" name="墨迹 58"/>
            </p:nvPicPr>
            <p:blipFill>
              <a:blip r:embed="rId113"/>
            </p:blipFill>
            <p:spPr>
              <a:xfrm>
                <a:off x="8252177" y="4835249"/>
                <a:ext cx="56445" cy="65739"/>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0" name="墨迹 59"/>
              <p14:cNvContentPartPr/>
              <p14:nvPr/>
            </p14:nvContentPartPr>
            <p14:xfrm>
              <a:off x="8198378" y="4940467"/>
              <a:ext cx="79199" cy="70497"/>
            </p14:xfrm>
          </p:contentPart>
        </mc:Choice>
        <mc:Fallback xmlns="">
          <p:pic>
            <p:nvPicPr>
              <p:cNvPr id="60" name="墨迹 59"/>
            </p:nvPicPr>
            <p:blipFill>
              <a:blip r:embed="rId115"/>
            </p:blipFill>
            <p:spPr>
              <a:xfrm>
                <a:off x="8198378" y="4940467"/>
                <a:ext cx="79199" cy="70497"/>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1" name="墨迹 60"/>
              <p14:cNvContentPartPr/>
              <p14:nvPr/>
            </p14:nvContentPartPr>
            <p14:xfrm>
              <a:off x="8801100" y="4677687"/>
              <a:ext cx="234950" cy="221010"/>
            </p14:xfrm>
          </p:contentPart>
        </mc:Choice>
        <mc:Fallback xmlns="">
          <p:pic>
            <p:nvPicPr>
              <p:cNvPr id="61" name="墨迹 60"/>
            </p:nvPicPr>
            <p:blipFill>
              <a:blip r:embed="rId117"/>
            </p:blipFill>
            <p:spPr>
              <a:xfrm>
                <a:off x="8801100" y="4677687"/>
                <a:ext cx="234950" cy="221010"/>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2" name="墨迹 61"/>
              <p14:cNvContentPartPr/>
              <p14:nvPr/>
            </p14:nvContentPartPr>
            <p14:xfrm>
              <a:off x="8913988" y="4711173"/>
              <a:ext cx="43744" cy="316711"/>
            </p14:xfrm>
          </p:contentPart>
        </mc:Choice>
        <mc:Fallback xmlns="">
          <p:pic>
            <p:nvPicPr>
              <p:cNvPr id="62" name="墨迹 61"/>
            </p:nvPicPr>
            <p:blipFill>
              <a:blip r:embed="rId119"/>
            </p:blipFill>
            <p:spPr>
              <a:xfrm>
                <a:off x="8913988" y="4711173"/>
                <a:ext cx="43744" cy="316711"/>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3" name="墨迹 62"/>
              <p14:cNvContentPartPr/>
              <p14:nvPr/>
            </p14:nvContentPartPr>
            <p14:xfrm>
              <a:off x="9053688" y="4702009"/>
              <a:ext cx="169334" cy="228588"/>
            </p14:xfrm>
          </p:contentPart>
        </mc:Choice>
        <mc:Fallback xmlns="">
          <p:pic>
            <p:nvPicPr>
              <p:cNvPr id="63" name="墨迹 62"/>
            </p:nvPicPr>
            <p:blipFill>
              <a:blip r:embed="rId121"/>
            </p:blipFill>
            <p:spPr>
              <a:xfrm>
                <a:off x="9053688" y="4702009"/>
                <a:ext cx="169334" cy="228588"/>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4" name="墨迹 63"/>
              <p14:cNvContentPartPr/>
              <p14:nvPr/>
            </p14:nvContentPartPr>
            <p14:xfrm>
              <a:off x="9053688" y="4756644"/>
              <a:ext cx="146756" cy="152804"/>
            </p14:xfrm>
          </p:contentPart>
        </mc:Choice>
        <mc:Fallback xmlns="">
          <p:pic>
            <p:nvPicPr>
              <p:cNvPr id="64" name="墨迹 63"/>
            </p:nvPicPr>
            <p:blipFill>
              <a:blip r:embed="rId123"/>
            </p:blipFill>
            <p:spPr>
              <a:xfrm>
                <a:off x="9053688" y="4756644"/>
                <a:ext cx="146756" cy="152804"/>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5" name="墨迹 64"/>
              <p14:cNvContentPartPr/>
              <p14:nvPr/>
            </p14:nvContentPartPr>
            <p14:xfrm>
              <a:off x="9292166" y="4737434"/>
              <a:ext cx="277989" cy="28199"/>
            </p14:xfrm>
          </p:contentPart>
        </mc:Choice>
        <mc:Fallback xmlns="">
          <p:pic>
            <p:nvPicPr>
              <p:cNvPr id="65" name="墨迹 64"/>
            </p:nvPicPr>
            <p:blipFill>
              <a:blip r:embed="rId125"/>
            </p:blipFill>
            <p:spPr>
              <a:xfrm>
                <a:off x="9292166" y="4737434"/>
                <a:ext cx="277989" cy="28199"/>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6" name="墨迹 65"/>
              <p14:cNvContentPartPr/>
              <p14:nvPr/>
            </p14:nvContentPartPr>
            <p14:xfrm>
              <a:off x="9366602" y="4731794"/>
              <a:ext cx="161220" cy="353369"/>
            </p14:xfrm>
          </p:contentPart>
        </mc:Choice>
        <mc:Fallback xmlns="">
          <p:pic>
            <p:nvPicPr>
              <p:cNvPr id="66" name="墨迹 65"/>
            </p:nvPicPr>
            <p:blipFill>
              <a:blip r:embed="rId127"/>
            </p:blipFill>
            <p:spPr>
              <a:xfrm>
                <a:off x="9366602" y="4731794"/>
                <a:ext cx="161220" cy="353369"/>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67" name="墨迹 66"/>
              <p14:cNvContentPartPr/>
              <p14:nvPr/>
            </p14:nvContentPartPr>
            <p14:xfrm>
              <a:off x="9502422" y="4444164"/>
              <a:ext cx="25400" cy="281990"/>
            </p14:xfrm>
          </p:contentPart>
        </mc:Choice>
        <mc:Fallback xmlns="">
          <p:pic>
            <p:nvPicPr>
              <p:cNvPr id="67" name="墨迹 66"/>
            </p:nvPicPr>
            <p:blipFill>
              <a:blip r:embed="rId129"/>
            </p:blipFill>
            <p:spPr>
              <a:xfrm>
                <a:off x="9502422" y="4444164"/>
                <a:ext cx="25400" cy="281990"/>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68" name="墨迹 67"/>
              <p14:cNvContentPartPr/>
              <p14:nvPr/>
            </p14:nvContentPartPr>
            <p14:xfrm>
              <a:off x="9663288" y="4709235"/>
              <a:ext cx="160867" cy="16919"/>
            </p14:xfrm>
          </p:contentPart>
        </mc:Choice>
        <mc:Fallback xmlns="">
          <p:pic>
            <p:nvPicPr>
              <p:cNvPr id="68" name="墨迹 67"/>
            </p:nvPicPr>
            <p:blipFill>
              <a:blip r:embed="rId131"/>
            </p:blipFill>
            <p:spPr>
              <a:xfrm>
                <a:off x="9663288" y="4709235"/>
                <a:ext cx="160867" cy="16919"/>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69" name="墨迹 68"/>
              <p14:cNvContentPartPr/>
              <p14:nvPr/>
            </p14:nvContentPartPr>
            <p14:xfrm>
              <a:off x="9674577" y="4782552"/>
              <a:ext cx="183445" cy="33839"/>
            </p14:xfrm>
          </p:contentPart>
        </mc:Choice>
        <mc:Fallback xmlns="">
          <p:pic>
            <p:nvPicPr>
              <p:cNvPr id="69" name="墨迹 68"/>
            </p:nvPicPr>
            <p:blipFill>
              <a:blip r:embed="rId133"/>
            </p:blipFill>
            <p:spPr>
              <a:xfrm>
                <a:off x="9674577" y="4782552"/>
                <a:ext cx="183445" cy="33839"/>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0" name="墨迹 69"/>
              <p14:cNvContentPartPr/>
              <p14:nvPr/>
            </p14:nvContentPartPr>
            <p14:xfrm>
              <a:off x="9956800" y="4669756"/>
              <a:ext cx="234773" cy="16919"/>
            </p14:xfrm>
          </p:contentPart>
        </mc:Choice>
        <mc:Fallback xmlns="">
          <p:pic>
            <p:nvPicPr>
              <p:cNvPr id="70" name="墨迹 69"/>
            </p:nvPicPr>
            <p:blipFill>
              <a:blip r:embed="rId135"/>
            </p:blipFill>
            <p:spPr>
              <a:xfrm>
                <a:off x="9956800" y="4669756"/>
                <a:ext cx="234773" cy="16919"/>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1" name="墨迹 70"/>
              <p14:cNvContentPartPr/>
              <p14:nvPr/>
            </p14:nvContentPartPr>
            <p14:xfrm>
              <a:off x="10017477" y="4748713"/>
              <a:ext cx="170745" cy="150336"/>
            </p14:xfrm>
          </p:contentPart>
        </mc:Choice>
        <mc:Fallback xmlns="">
          <p:pic>
            <p:nvPicPr>
              <p:cNvPr id="71" name="墨迹 70"/>
            </p:nvPicPr>
            <p:blipFill>
              <a:blip r:embed="rId137"/>
            </p:blipFill>
            <p:spPr>
              <a:xfrm>
                <a:off x="10017477" y="4748713"/>
                <a:ext cx="170745" cy="150336"/>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2" name="墨迹 71"/>
              <p14:cNvContentPartPr/>
              <p14:nvPr/>
            </p14:nvContentPartPr>
            <p14:xfrm>
              <a:off x="10151533" y="4258227"/>
              <a:ext cx="23989" cy="326932"/>
            </p14:xfrm>
          </p:contentPart>
        </mc:Choice>
        <mc:Fallback xmlns="">
          <p:pic>
            <p:nvPicPr>
              <p:cNvPr id="72" name="墨迹 71"/>
            </p:nvPicPr>
            <p:blipFill>
              <a:blip r:embed="rId139"/>
            </p:blipFill>
            <p:spPr>
              <a:xfrm>
                <a:off x="10151533" y="4258227"/>
                <a:ext cx="23989" cy="326932"/>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3" name="墨迹 72"/>
              <p14:cNvContentPartPr/>
              <p14:nvPr/>
            </p14:nvContentPartPr>
            <p14:xfrm>
              <a:off x="7593718" y="5622883"/>
              <a:ext cx="199849" cy="36659"/>
            </p14:xfrm>
          </p:contentPart>
        </mc:Choice>
        <mc:Fallback xmlns="">
          <p:pic>
            <p:nvPicPr>
              <p:cNvPr id="73" name="墨迹 72"/>
            </p:nvPicPr>
            <p:blipFill>
              <a:blip r:embed="rId141"/>
            </p:blipFill>
            <p:spPr>
              <a:xfrm>
                <a:off x="7593718" y="5622883"/>
                <a:ext cx="199849" cy="36659"/>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4" name="墨迹 73"/>
              <p14:cNvContentPartPr/>
              <p14:nvPr/>
            </p14:nvContentPartPr>
            <p14:xfrm>
              <a:off x="7620000" y="5673641"/>
              <a:ext cx="45155" cy="344028"/>
            </p14:xfrm>
          </p:contentPart>
        </mc:Choice>
        <mc:Fallback xmlns="">
          <p:pic>
            <p:nvPicPr>
              <p:cNvPr id="74" name="墨迹 73"/>
            </p:nvPicPr>
            <p:blipFill>
              <a:blip r:embed="rId143"/>
            </p:blipFill>
            <p:spPr>
              <a:xfrm>
                <a:off x="7620000" y="5673641"/>
                <a:ext cx="45155" cy="344028"/>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5" name="墨迹 74"/>
              <p14:cNvContentPartPr/>
              <p14:nvPr/>
            </p14:nvContentPartPr>
            <p14:xfrm>
              <a:off x="7603066" y="5713119"/>
              <a:ext cx="270934" cy="191754"/>
            </p14:xfrm>
          </p:contentPart>
        </mc:Choice>
        <mc:Fallback xmlns="">
          <p:pic>
            <p:nvPicPr>
              <p:cNvPr id="75" name="墨迹 74"/>
            </p:nvPicPr>
            <p:blipFill>
              <a:blip r:embed="rId145"/>
            </p:blipFill>
            <p:spPr>
              <a:xfrm>
                <a:off x="7603066" y="5713119"/>
                <a:ext cx="270934" cy="191754"/>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6" name="墨迹 75"/>
              <p14:cNvContentPartPr/>
              <p14:nvPr/>
            </p14:nvContentPartPr>
            <p14:xfrm>
              <a:off x="7907866" y="5564722"/>
              <a:ext cx="77082" cy="193516"/>
            </p14:xfrm>
          </p:contentPart>
        </mc:Choice>
        <mc:Fallback xmlns="">
          <p:pic>
            <p:nvPicPr>
              <p:cNvPr id="76" name="墨迹 75"/>
            </p:nvPicPr>
            <p:blipFill>
              <a:blip r:embed="rId147"/>
            </p:blipFill>
            <p:spPr>
              <a:xfrm>
                <a:off x="7907866" y="5564722"/>
                <a:ext cx="77082" cy="193516"/>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77" name="墨迹 76"/>
              <p14:cNvContentPartPr/>
              <p14:nvPr/>
            </p14:nvContentPartPr>
            <p14:xfrm>
              <a:off x="7981244" y="5622883"/>
              <a:ext cx="104422" cy="33839"/>
            </p14:xfrm>
          </p:contentPart>
        </mc:Choice>
        <mc:Fallback xmlns="">
          <p:pic>
            <p:nvPicPr>
              <p:cNvPr id="77" name="墨迹 76"/>
            </p:nvPicPr>
            <p:blipFill>
              <a:blip r:embed="rId149"/>
            </p:blipFill>
            <p:spPr>
              <a:xfrm>
                <a:off x="7981244" y="5622883"/>
                <a:ext cx="104422" cy="33839"/>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78" name="墨迹 77"/>
              <p14:cNvContentPartPr/>
              <p14:nvPr/>
            </p14:nvContentPartPr>
            <p14:xfrm>
              <a:off x="8046155" y="5490347"/>
              <a:ext cx="19756" cy="242512"/>
            </p14:xfrm>
          </p:contentPart>
        </mc:Choice>
        <mc:Fallback xmlns="">
          <p:pic>
            <p:nvPicPr>
              <p:cNvPr id="78" name="墨迹 77"/>
            </p:nvPicPr>
            <p:blipFill>
              <a:blip r:embed="rId151"/>
            </p:blipFill>
            <p:spPr>
              <a:xfrm>
                <a:off x="8046155" y="5490347"/>
                <a:ext cx="19756" cy="242512"/>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79" name="墨迹 78"/>
              <p14:cNvContentPartPr/>
              <p14:nvPr/>
            </p14:nvContentPartPr>
            <p14:xfrm>
              <a:off x="8494888" y="5701840"/>
              <a:ext cx="56444" cy="39479"/>
            </p14:xfrm>
          </p:contentPart>
        </mc:Choice>
        <mc:Fallback xmlns="">
          <p:pic>
            <p:nvPicPr>
              <p:cNvPr id="79" name="墨迹 78"/>
            </p:nvPicPr>
            <p:blipFill>
              <a:blip r:embed="rId153"/>
            </p:blipFill>
            <p:spPr>
              <a:xfrm>
                <a:off x="8494888" y="5701840"/>
                <a:ext cx="56444" cy="39479"/>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0" name="墨迹 79"/>
              <p14:cNvContentPartPr/>
              <p14:nvPr/>
            </p14:nvContentPartPr>
            <p14:xfrm>
              <a:off x="8472311" y="5786437"/>
              <a:ext cx="79022" cy="70497"/>
            </p14:xfrm>
          </p:contentPart>
        </mc:Choice>
        <mc:Fallback xmlns="">
          <p:pic>
            <p:nvPicPr>
              <p:cNvPr id="80" name="墨迹 79"/>
            </p:nvPicPr>
            <p:blipFill>
              <a:blip r:embed="rId155"/>
            </p:blipFill>
            <p:spPr>
              <a:xfrm>
                <a:off x="8472311" y="5786437"/>
                <a:ext cx="79022" cy="70497"/>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1" name="墨迹 80"/>
              <p14:cNvContentPartPr/>
              <p14:nvPr/>
            </p14:nvContentPartPr>
            <p14:xfrm>
              <a:off x="8886825" y="5589044"/>
              <a:ext cx="178152" cy="246036"/>
            </p14:xfrm>
          </p:contentPart>
        </mc:Choice>
        <mc:Fallback xmlns="">
          <p:pic>
            <p:nvPicPr>
              <p:cNvPr id="81" name="墨迹 80"/>
            </p:nvPicPr>
            <p:blipFill>
              <a:blip r:embed="rId157"/>
            </p:blipFill>
            <p:spPr>
              <a:xfrm>
                <a:off x="8886825" y="5589044"/>
                <a:ext cx="178152" cy="246036"/>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2" name="墨迹 81"/>
              <p14:cNvContentPartPr/>
              <p14:nvPr/>
            </p14:nvContentPartPr>
            <p14:xfrm>
              <a:off x="8974666" y="5680691"/>
              <a:ext cx="50800" cy="266480"/>
            </p14:xfrm>
          </p:contentPart>
        </mc:Choice>
        <mc:Fallback xmlns="">
          <p:pic>
            <p:nvPicPr>
              <p:cNvPr id="82" name="墨迹 81"/>
            </p:nvPicPr>
            <p:blipFill>
              <a:blip r:embed="rId159"/>
            </p:blipFill>
            <p:spPr>
              <a:xfrm>
                <a:off x="8974666" y="5680691"/>
                <a:ext cx="50800" cy="266480"/>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3" name="墨迹 82"/>
              <p14:cNvContentPartPr/>
              <p14:nvPr/>
            </p14:nvContentPartPr>
            <p14:xfrm>
              <a:off x="9110133" y="5637687"/>
              <a:ext cx="169334" cy="238986"/>
            </p14:xfrm>
          </p:contentPart>
        </mc:Choice>
        <mc:Fallback xmlns="">
          <p:pic>
            <p:nvPicPr>
              <p:cNvPr id="83" name="墨迹 82"/>
            </p:nvPicPr>
            <p:blipFill>
              <a:blip r:embed="rId161"/>
            </p:blipFill>
            <p:spPr>
              <a:xfrm>
                <a:off x="9110133" y="5637687"/>
                <a:ext cx="169334" cy="238986"/>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4" name="墨迹 83"/>
              <p14:cNvContentPartPr/>
              <p14:nvPr/>
            </p14:nvContentPartPr>
            <p14:xfrm>
              <a:off x="9144000" y="5678576"/>
              <a:ext cx="127000" cy="167079"/>
            </p14:xfrm>
          </p:contentPart>
        </mc:Choice>
        <mc:Fallback xmlns="">
          <p:pic>
            <p:nvPicPr>
              <p:cNvPr id="84" name="墨迹 83"/>
            </p:nvPicPr>
            <p:blipFill>
              <a:blip r:embed="rId163"/>
            </p:blipFill>
            <p:spPr>
              <a:xfrm>
                <a:off x="9144000" y="5678576"/>
                <a:ext cx="127000" cy="167079"/>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5" name="墨迹 84"/>
              <p14:cNvContentPartPr/>
              <p14:nvPr/>
            </p14:nvContentPartPr>
            <p14:xfrm>
              <a:off x="9313333" y="5662361"/>
              <a:ext cx="282222" cy="33839"/>
            </p14:xfrm>
          </p:contentPart>
        </mc:Choice>
        <mc:Fallback xmlns="">
          <p:pic>
            <p:nvPicPr>
              <p:cNvPr id="85" name="墨迹 84"/>
            </p:nvPicPr>
            <p:blipFill>
              <a:blip r:embed="rId165"/>
            </p:blipFill>
            <p:spPr>
              <a:xfrm>
                <a:off x="9313333" y="5662361"/>
                <a:ext cx="282222" cy="33839"/>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86" name="墨迹 85"/>
              <p14:cNvContentPartPr/>
              <p14:nvPr/>
            </p14:nvContentPartPr>
            <p14:xfrm>
              <a:off x="9403644" y="5701840"/>
              <a:ext cx="135466" cy="304549"/>
            </p14:xfrm>
          </p:contentPart>
        </mc:Choice>
        <mc:Fallback xmlns="">
          <p:pic>
            <p:nvPicPr>
              <p:cNvPr id="86" name="墨迹 85"/>
            </p:nvPicPr>
            <p:blipFill>
              <a:blip r:embed="rId167"/>
            </p:blipFill>
            <p:spPr>
              <a:xfrm>
                <a:off x="9403644" y="5701840"/>
                <a:ext cx="135466" cy="304549"/>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87" name="墨迹 86"/>
              <p14:cNvContentPartPr/>
              <p14:nvPr/>
            </p14:nvContentPartPr>
            <p14:xfrm>
              <a:off x="9505244" y="5435536"/>
              <a:ext cx="28222" cy="243745"/>
            </p14:xfrm>
          </p:contentPart>
        </mc:Choice>
        <mc:Fallback xmlns="">
          <p:pic>
            <p:nvPicPr>
              <p:cNvPr id="87" name="墨迹 86"/>
            </p:nvPicPr>
            <p:blipFill>
              <a:blip r:embed="rId169"/>
            </p:blipFill>
            <p:spPr>
              <a:xfrm>
                <a:off x="9505244" y="5435536"/>
                <a:ext cx="28222" cy="243745"/>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88" name="墨迹 87"/>
              <p14:cNvContentPartPr/>
              <p14:nvPr/>
            </p14:nvContentPartPr>
            <p14:xfrm>
              <a:off x="9657644" y="5651082"/>
              <a:ext cx="174978" cy="33838"/>
            </p14:xfrm>
          </p:contentPart>
        </mc:Choice>
        <mc:Fallback xmlns="">
          <p:pic>
            <p:nvPicPr>
              <p:cNvPr id="88" name="墨迹 87"/>
            </p:nvPicPr>
            <p:blipFill>
              <a:blip r:embed="rId171"/>
            </p:blipFill>
            <p:spPr>
              <a:xfrm>
                <a:off x="9657644" y="5651082"/>
                <a:ext cx="174978" cy="33838"/>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89" name="墨迹 88"/>
              <p14:cNvContentPartPr/>
              <p14:nvPr/>
            </p14:nvContentPartPr>
            <p14:xfrm>
              <a:off x="9674577" y="5741319"/>
              <a:ext cx="172156" cy="16919"/>
            </p14:xfrm>
          </p:contentPart>
        </mc:Choice>
        <mc:Fallback xmlns="">
          <p:pic>
            <p:nvPicPr>
              <p:cNvPr id="89" name="墨迹 88"/>
            </p:nvPicPr>
            <p:blipFill>
              <a:blip r:embed="rId173"/>
            </p:blipFill>
            <p:spPr>
              <a:xfrm>
                <a:off x="9674577" y="5741319"/>
                <a:ext cx="172156" cy="16919"/>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0" name="墨迹 89"/>
              <p14:cNvContentPartPr/>
              <p14:nvPr/>
            </p14:nvContentPartPr>
            <p14:xfrm>
              <a:off x="9972322" y="5656722"/>
              <a:ext cx="261055" cy="5639"/>
            </p14:xfrm>
          </p:contentPart>
        </mc:Choice>
        <mc:Fallback xmlns="">
          <p:pic>
            <p:nvPicPr>
              <p:cNvPr id="90" name="墨迹 89"/>
            </p:nvPicPr>
            <p:blipFill>
              <a:blip r:embed="rId175"/>
            </p:blipFill>
            <p:spPr>
              <a:xfrm>
                <a:off x="9972322" y="5656722"/>
                <a:ext cx="261055" cy="5639"/>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1" name="墨迹 90"/>
              <p14:cNvContentPartPr/>
              <p14:nvPr/>
            </p14:nvContentPartPr>
            <p14:xfrm>
              <a:off x="10013244" y="5746958"/>
              <a:ext cx="200378" cy="133065"/>
            </p14:xfrm>
          </p:contentPart>
        </mc:Choice>
        <mc:Fallback xmlns="">
          <p:pic>
            <p:nvPicPr>
              <p:cNvPr id="91" name="墨迹 90"/>
            </p:nvPicPr>
            <p:blipFill>
              <a:blip r:embed="rId177"/>
            </p:blipFill>
            <p:spPr>
              <a:xfrm>
                <a:off x="10013244" y="5746958"/>
                <a:ext cx="200378" cy="133065"/>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2" name="墨迹 91"/>
              <p14:cNvContentPartPr/>
              <p14:nvPr/>
            </p14:nvContentPartPr>
            <p14:xfrm>
              <a:off x="10145888" y="5363452"/>
              <a:ext cx="31044" cy="256611"/>
            </p14:xfrm>
          </p:contentPart>
        </mc:Choice>
        <mc:Fallback xmlns="">
          <p:pic>
            <p:nvPicPr>
              <p:cNvPr id="92" name="墨迹 91"/>
            </p:nvPicPr>
            <p:blipFill>
              <a:blip r:embed="rId179"/>
            </p:blipFill>
            <p:spPr>
              <a:xfrm>
                <a:off x="10145888" y="5363452"/>
                <a:ext cx="31044" cy="256611"/>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3" name="墨迹 92"/>
              <p14:cNvContentPartPr/>
              <p14:nvPr/>
            </p14:nvContentPartPr>
            <p14:xfrm>
              <a:off x="7580488" y="6399061"/>
              <a:ext cx="259644" cy="219952"/>
            </p14:xfrm>
          </p:contentPart>
        </mc:Choice>
        <mc:Fallback xmlns="">
          <p:pic>
            <p:nvPicPr>
              <p:cNvPr id="93" name="墨迹 92"/>
            </p:nvPicPr>
            <p:blipFill>
              <a:blip r:embed="rId181"/>
            </p:blipFill>
            <p:spPr>
              <a:xfrm>
                <a:off x="7580488" y="6399061"/>
                <a:ext cx="259644" cy="219952"/>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4" name="墨迹 93"/>
              <p14:cNvContentPartPr/>
              <p14:nvPr/>
            </p14:nvContentPartPr>
            <p14:xfrm>
              <a:off x="7804502" y="6392716"/>
              <a:ext cx="252942" cy="239515"/>
            </p14:xfrm>
          </p:contentPart>
        </mc:Choice>
        <mc:Fallback xmlns="">
          <p:pic>
            <p:nvPicPr>
              <p:cNvPr id="94" name="墨迹 93"/>
            </p:nvPicPr>
            <p:blipFill>
              <a:blip r:embed="rId183"/>
            </p:blipFill>
            <p:spPr>
              <a:xfrm>
                <a:off x="7804502" y="6392716"/>
                <a:ext cx="252942" cy="239515"/>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95" name="墨迹 94"/>
              <p14:cNvContentPartPr/>
              <p14:nvPr/>
            </p14:nvContentPartPr>
            <p14:xfrm>
              <a:off x="8129940" y="6254541"/>
              <a:ext cx="108126" cy="28199"/>
            </p14:xfrm>
          </p:contentPart>
        </mc:Choice>
        <mc:Fallback xmlns="">
          <p:pic>
            <p:nvPicPr>
              <p:cNvPr id="95" name="墨迹 94"/>
            </p:nvPicPr>
            <p:blipFill>
              <a:blip r:embed="rId185"/>
            </p:blipFill>
            <p:spPr>
              <a:xfrm>
                <a:off x="8129940" y="6254541"/>
                <a:ext cx="108126" cy="28199"/>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96" name="墨迹 95"/>
              <p14:cNvContentPartPr/>
              <p14:nvPr/>
            </p14:nvContentPartPr>
            <p14:xfrm>
              <a:off x="8500533" y="6412455"/>
              <a:ext cx="73378" cy="90237"/>
            </p14:xfrm>
          </p:contentPart>
        </mc:Choice>
        <mc:Fallback xmlns="">
          <p:pic>
            <p:nvPicPr>
              <p:cNvPr id="96" name="墨迹 95"/>
            </p:nvPicPr>
            <p:blipFill>
              <a:blip r:embed="rId187"/>
            </p:blipFill>
            <p:spPr>
              <a:xfrm>
                <a:off x="8500533" y="6412455"/>
                <a:ext cx="73378" cy="90237"/>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97" name="墨迹 96"/>
              <p14:cNvContentPartPr/>
              <p14:nvPr/>
            </p14:nvContentPartPr>
            <p14:xfrm>
              <a:off x="8485893" y="6547810"/>
              <a:ext cx="82374" cy="78957"/>
            </p14:xfrm>
          </p:contentPart>
        </mc:Choice>
        <mc:Fallback xmlns="">
          <p:pic>
            <p:nvPicPr>
              <p:cNvPr id="97" name="墨迹 96"/>
            </p:nvPicPr>
            <p:blipFill>
              <a:blip r:embed="rId189"/>
            </p:blipFill>
            <p:spPr>
              <a:xfrm>
                <a:off x="8485893" y="6547810"/>
                <a:ext cx="82374" cy="78957"/>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98" name="墨迹 97"/>
              <p14:cNvContentPartPr/>
              <p14:nvPr/>
            </p14:nvContentPartPr>
            <p14:xfrm>
              <a:off x="9010473" y="6339138"/>
              <a:ext cx="37571" cy="257492"/>
            </p14:xfrm>
          </p:contentPart>
        </mc:Choice>
        <mc:Fallback xmlns="">
          <p:pic>
            <p:nvPicPr>
              <p:cNvPr id="98" name="墨迹 97"/>
            </p:nvPicPr>
            <p:blipFill>
              <a:blip r:embed="rId191"/>
            </p:blipFill>
            <p:spPr>
              <a:xfrm>
                <a:off x="9010473" y="6339138"/>
                <a:ext cx="37571" cy="257492"/>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99" name="墨迹 98"/>
              <p14:cNvContentPartPr/>
              <p14:nvPr/>
            </p14:nvContentPartPr>
            <p14:xfrm>
              <a:off x="9136944" y="6335437"/>
              <a:ext cx="221544" cy="232113"/>
            </p14:xfrm>
          </p:contentPart>
        </mc:Choice>
        <mc:Fallback xmlns="">
          <p:pic>
            <p:nvPicPr>
              <p:cNvPr id="99" name="墨迹 98"/>
            </p:nvPicPr>
            <p:blipFill>
              <a:blip r:embed="rId193"/>
            </p:blipFill>
            <p:spPr>
              <a:xfrm>
                <a:off x="9136944" y="6335437"/>
                <a:ext cx="221544" cy="232113"/>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0" name="墨迹 99"/>
              <p14:cNvContentPartPr/>
              <p14:nvPr/>
            </p14:nvContentPartPr>
            <p14:xfrm>
              <a:off x="9366955" y="6322394"/>
              <a:ext cx="113771" cy="215546"/>
            </p14:xfrm>
          </p:contentPart>
        </mc:Choice>
        <mc:Fallback xmlns="">
          <p:pic>
            <p:nvPicPr>
              <p:cNvPr id="100" name="墨迹 99"/>
            </p:nvPicPr>
            <p:blipFill>
              <a:blip r:embed="rId195"/>
            </p:blipFill>
            <p:spPr>
              <a:xfrm>
                <a:off x="9366955" y="6322394"/>
                <a:ext cx="113771" cy="215546"/>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1" name="墨迹 100"/>
              <p14:cNvContentPartPr/>
              <p14:nvPr/>
            </p14:nvContentPartPr>
            <p14:xfrm>
              <a:off x="9332736" y="6361697"/>
              <a:ext cx="200731" cy="200213"/>
            </p14:xfrm>
          </p:contentPart>
        </mc:Choice>
        <mc:Fallback xmlns="">
          <p:pic>
            <p:nvPicPr>
              <p:cNvPr id="101" name="墨迹 100"/>
            </p:nvPicPr>
            <p:blipFill>
              <a:blip r:embed="rId197"/>
            </p:blipFill>
            <p:spPr>
              <a:xfrm>
                <a:off x="9332736" y="6361697"/>
                <a:ext cx="200731" cy="200213"/>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2" name="墨迹 101"/>
              <p14:cNvContentPartPr/>
              <p14:nvPr/>
            </p14:nvContentPartPr>
            <p14:xfrm>
              <a:off x="9582855" y="6327858"/>
              <a:ext cx="219604" cy="28199"/>
            </p14:xfrm>
          </p:contentPart>
        </mc:Choice>
        <mc:Fallback xmlns="">
          <p:pic>
            <p:nvPicPr>
              <p:cNvPr id="102" name="墨迹 101"/>
            </p:nvPicPr>
            <p:blipFill>
              <a:blip r:embed="rId199"/>
            </p:blipFill>
            <p:spPr>
              <a:xfrm>
                <a:off x="9582855" y="6327858"/>
                <a:ext cx="219604" cy="28199"/>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3" name="墨迹 102"/>
              <p14:cNvContentPartPr/>
              <p14:nvPr/>
            </p14:nvContentPartPr>
            <p14:xfrm>
              <a:off x="9571743" y="6356057"/>
              <a:ext cx="230540" cy="197393"/>
            </p14:xfrm>
          </p:contentPart>
        </mc:Choice>
        <mc:Fallback xmlns="">
          <p:pic>
            <p:nvPicPr>
              <p:cNvPr id="103" name="墨迹 102"/>
            </p:nvPicPr>
            <p:blipFill>
              <a:blip r:embed="rId201"/>
            </p:blipFill>
            <p:spPr>
              <a:xfrm>
                <a:off x="9571743" y="6356057"/>
                <a:ext cx="230540" cy="197393"/>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4" name="墨迹 103"/>
              <p14:cNvContentPartPr/>
              <p14:nvPr/>
            </p14:nvContentPartPr>
            <p14:xfrm>
              <a:off x="9697155" y="6390072"/>
              <a:ext cx="56445" cy="422809"/>
            </p14:xfrm>
          </p:contentPart>
        </mc:Choice>
        <mc:Fallback xmlns="">
          <p:pic>
            <p:nvPicPr>
              <p:cNvPr id="104" name="墨迹 103"/>
            </p:nvPicPr>
            <p:blipFill>
              <a:blip r:embed="rId203"/>
            </p:blipFill>
            <p:spPr>
              <a:xfrm>
                <a:off x="9697155" y="6390072"/>
                <a:ext cx="56445" cy="422809"/>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05" name="墨迹 104"/>
              <p14:cNvContentPartPr/>
              <p14:nvPr/>
            </p14:nvContentPartPr>
            <p14:xfrm>
              <a:off x="9719733" y="6078297"/>
              <a:ext cx="11289" cy="289040"/>
            </p14:xfrm>
          </p:contentPart>
        </mc:Choice>
        <mc:Fallback xmlns="">
          <p:pic>
            <p:nvPicPr>
              <p:cNvPr id="105" name="墨迹 104"/>
            </p:nvPicPr>
            <p:blipFill>
              <a:blip r:embed="rId205"/>
            </p:blipFill>
            <p:spPr>
              <a:xfrm>
                <a:off x="9719733" y="6078297"/>
                <a:ext cx="11289" cy="289040"/>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06" name="墨迹 105"/>
              <p14:cNvContentPartPr/>
              <p14:nvPr/>
            </p14:nvContentPartPr>
            <p14:xfrm>
              <a:off x="9900355" y="6344777"/>
              <a:ext cx="169334" cy="22560"/>
            </p14:xfrm>
          </p:contentPart>
        </mc:Choice>
        <mc:Fallback xmlns="">
          <p:pic>
            <p:nvPicPr>
              <p:cNvPr id="106" name="墨迹 105"/>
            </p:nvPicPr>
            <p:blipFill>
              <a:blip r:embed="rId207"/>
            </p:blipFill>
            <p:spPr>
              <a:xfrm>
                <a:off x="9900355" y="6344777"/>
                <a:ext cx="169334" cy="22560"/>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07" name="墨迹 106"/>
              <p14:cNvContentPartPr/>
              <p14:nvPr/>
            </p14:nvContentPartPr>
            <p14:xfrm>
              <a:off x="9901766" y="6451934"/>
              <a:ext cx="153811" cy="42299"/>
            </p14:xfrm>
          </p:contentPart>
        </mc:Choice>
        <mc:Fallback xmlns="">
          <p:pic>
            <p:nvPicPr>
              <p:cNvPr id="107" name="墨迹 106"/>
            </p:nvPicPr>
            <p:blipFill>
              <a:blip r:embed="rId209"/>
            </p:blipFill>
            <p:spPr>
              <a:xfrm>
                <a:off x="9901766" y="6451934"/>
                <a:ext cx="153811" cy="42299"/>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08" name="墨迹 107"/>
              <p14:cNvContentPartPr/>
              <p14:nvPr/>
            </p14:nvContentPartPr>
            <p14:xfrm>
              <a:off x="10196688" y="6226341"/>
              <a:ext cx="200378" cy="470924"/>
            </p14:xfrm>
          </p:contentPart>
        </mc:Choice>
        <mc:Fallback xmlns="">
          <p:pic>
            <p:nvPicPr>
              <p:cNvPr id="108" name="墨迹 107"/>
            </p:nvPicPr>
            <p:blipFill>
              <a:blip r:embed="rId211"/>
            </p:blipFill>
            <p:spPr>
              <a:xfrm>
                <a:off x="10196688" y="6226341"/>
                <a:ext cx="200378" cy="470924"/>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09" name="墨迹 108"/>
              <p14:cNvContentPartPr/>
              <p14:nvPr/>
            </p14:nvContentPartPr>
            <p14:xfrm>
              <a:off x="11034888" y="4549205"/>
              <a:ext cx="33867" cy="301730"/>
            </p14:xfrm>
          </p:contentPart>
        </mc:Choice>
        <mc:Fallback xmlns="">
          <p:pic>
            <p:nvPicPr>
              <p:cNvPr id="109" name="墨迹 108"/>
            </p:nvPicPr>
            <p:blipFill>
              <a:blip r:embed="rId213"/>
            </p:blipFill>
            <p:spPr>
              <a:xfrm>
                <a:off x="11034888" y="4549205"/>
                <a:ext cx="33867" cy="301730"/>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0" name="墨迹 109"/>
              <p14:cNvContentPartPr/>
              <p14:nvPr/>
            </p14:nvContentPartPr>
            <p14:xfrm>
              <a:off x="11060288" y="5429720"/>
              <a:ext cx="8467" cy="241101"/>
            </p14:xfrm>
          </p:contentPart>
        </mc:Choice>
        <mc:Fallback xmlns="">
          <p:pic>
            <p:nvPicPr>
              <p:cNvPr id="110" name="墨迹 109"/>
            </p:nvPicPr>
            <p:blipFill>
              <a:blip r:embed="rId215"/>
            </p:blipFill>
            <p:spPr>
              <a:xfrm>
                <a:off x="11060288" y="5429720"/>
                <a:ext cx="8467" cy="241101"/>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1" name="墨迹 110"/>
              <p14:cNvContentPartPr/>
              <p14:nvPr/>
            </p14:nvContentPartPr>
            <p14:xfrm>
              <a:off x="11012311" y="6087462"/>
              <a:ext cx="214489" cy="412939"/>
            </p14:xfrm>
          </p:contentPart>
        </mc:Choice>
        <mc:Fallback xmlns="">
          <p:pic>
            <p:nvPicPr>
              <p:cNvPr id="111" name="墨迹 110"/>
            </p:nvPicPr>
            <p:blipFill>
              <a:blip r:embed="rId217"/>
            </p:blipFill>
            <p:spPr>
              <a:xfrm>
                <a:off x="11012311" y="6087462"/>
                <a:ext cx="214489" cy="412939"/>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2" name="墨迹 111"/>
              <p14:cNvContentPartPr/>
              <p14:nvPr/>
            </p14:nvContentPartPr>
            <p14:xfrm>
              <a:off x="767644" y="5764054"/>
              <a:ext cx="16933" cy="394610"/>
            </p14:xfrm>
          </p:contentPart>
        </mc:Choice>
        <mc:Fallback xmlns="">
          <p:pic>
            <p:nvPicPr>
              <p:cNvPr id="112" name="墨迹 111"/>
            </p:nvPicPr>
            <p:blipFill>
              <a:blip r:embed="rId219"/>
            </p:blipFill>
            <p:spPr>
              <a:xfrm>
                <a:off x="767644" y="5764054"/>
                <a:ext cx="16933" cy="394610"/>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3" name="墨迹 112"/>
              <p14:cNvContentPartPr/>
              <p14:nvPr/>
            </p14:nvContentPartPr>
            <p14:xfrm>
              <a:off x="781755" y="5831555"/>
              <a:ext cx="146756" cy="225592"/>
            </p14:xfrm>
          </p:contentPart>
        </mc:Choice>
        <mc:Fallback xmlns="">
          <p:pic>
            <p:nvPicPr>
              <p:cNvPr id="113" name="墨迹 112"/>
            </p:nvPicPr>
            <p:blipFill>
              <a:blip r:embed="rId221"/>
            </p:blipFill>
            <p:spPr>
              <a:xfrm>
                <a:off x="781755" y="5831555"/>
                <a:ext cx="146756" cy="225592"/>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14" name="墨迹 113"/>
              <p14:cNvContentPartPr/>
              <p14:nvPr/>
            </p14:nvContentPartPr>
            <p14:xfrm>
              <a:off x="950206" y="5741319"/>
              <a:ext cx="127882" cy="16919"/>
            </p14:xfrm>
          </p:contentPart>
        </mc:Choice>
        <mc:Fallback xmlns="">
          <p:pic>
            <p:nvPicPr>
              <p:cNvPr id="114" name="墨迹 113"/>
            </p:nvPicPr>
            <p:blipFill>
              <a:blip r:embed="rId223"/>
            </p:blipFill>
            <p:spPr>
              <a:xfrm>
                <a:off x="950206" y="5741319"/>
                <a:ext cx="127882" cy="16919"/>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15" name="墨迹 114"/>
              <p14:cNvContentPartPr/>
              <p14:nvPr/>
            </p14:nvContentPartPr>
            <p14:xfrm>
              <a:off x="1010355" y="5664653"/>
              <a:ext cx="22578" cy="169723"/>
            </p14:xfrm>
          </p:contentPart>
        </mc:Choice>
        <mc:Fallback xmlns="">
          <p:pic>
            <p:nvPicPr>
              <p:cNvPr id="115" name="墨迹 114"/>
            </p:nvPicPr>
            <p:blipFill>
              <a:blip r:embed="rId225"/>
            </p:blipFill>
            <p:spPr>
              <a:xfrm>
                <a:off x="1010355" y="5664653"/>
                <a:ext cx="22578" cy="169723"/>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16" name="墨迹 115"/>
              <p14:cNvContentPartPr/>
              <p14:nvPr/>
            </p14:nvContentPartPr>
            <p14:xfrm>
              <a:off x="1113895" y="5904873"/>
              <a:ext cx="164571" cy="28199"/>
            </p14:xfrm>
          </p:contentPart>
        </mc:Choice>
        <mc:Fallback xmlns="">
          <p:pic>
            <p:nvPicPr>
              <p:cNvPr id="116" name="墨迹 115"/>
            </p:nvPicPr>
            <p:blipFill>
              <a:blip r:embed="rId227"/>
            </p:blipFill>
            <p:spPr>
              <a:xfrm>
                <a:off x="1113895" y="5904873"/>
                <a:ext cx="164571" cy="28199"/>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17" name="墨迹 116"/>
              <p14:cNvContentPartPr/>
              <p14:nvPr/>
            </p14:nvContentPartPr>
            <p14:xfrm>
              <a:off x="1209851" y="5794192"/>
              <a:ext cx="26282" cy="277055"/>
            </p14:xfrm>
          </p:contentPart>
        </mc:Choice>
        <mc:Fallback xmlns="">
          <p:pic>
            <p:nvPicPr>
              <p:cNvPr id="117" name="墨迹 116"/>
            </p:nvPicPr>
            <p:blipFill>
              <a:blip r:embed="rId229"/>
            </p:blipFill>
            <p:spPr>
              <a:xfrm>
                <a:off x="1209851" y="5794192"/>
                <a:ext cx="26282" cy="277055"/>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18" name="墨迹 117"/>
              <p14:cNvContentPartPr/>
              <p14:nvPr/>
            </p14:nvContentPartPr>
            <p14:xfrm>
              <a:off x="1557866" y="5651082"/>
              <a:ext cx="129822" cy="394081"/>
            </p14:xfrm>
          </p:contentPart>
        </mc:Choice>
        <mc:Fallback xmlns="">
          <p:pic>
            <p:nvPicPr>
              <p:cNvPr id="118" name="墨迹 117"/>
            </p:nvPicPr>
            <p:blipFill>
              <a:blip r:embed="rId231"/>
            </p:blipFill>
            <p:spPr>
              <a:xfrm>
                <a:off x="1557866" y="5651082"/>
                <a:ext cx="129822" cy="394081"/>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19" name="墨迹 118"/>
              <p14:cNvContentPartPr/>
              <p14:nvPr/>
            </p14:nvContentPartPr>
            <p14:xfrm>
              <a:off x="1842029" y="5656722"/>
              <a:ext cx="114652" cy="50758"/>
            </p14:xfrm>
          </p:contentPart>
        </mc:Choice>
        <mc:Fallback xmlns="">
          <p:pic>
            <p:nvPicPr>
              <p:cNvPr id="119" name="墨迹 118"/>
            </p:nvPicPr>
            <p:blipFill>
              <a:blip r:embed="rId233"/>
            </p:blipFill>
            <p:spPr>
              <a:xfrm>
                <a:off x="1842029" y="5656722"/>
                <a:ext cx="114652" cy="50758"/>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20" name="墨迹 119"/>
              <p14:cNvContentPartPr/>
              <p14:nvPr/>
            </p14:nvContentPartPr>
            <p14:xfrm>
              <a:off x="1806222" y="5724399"/>
              <a:ext cx="73378" cy="276351"/>
            </p14:xfrm>
          </p:contentPart>
        </mc:Choice>
        <mc:Fallback xmlns="">
          <p:pic>
            <p:nvPicPr>
              <p:cNvPr id="120" name="墨迹 119"/>
            </p:nvPicPr>
            <p:blipFill>
              <a:blip r:embed="rId235"/>
            </p:blipFill>
            <p:spPr>
              <a:xfrm>
                <a:off x="1806222" y="5724399"/>
                <a:ext cx="73378" cy="276351"/>
              </a:xfrm>
              <a:prstGeom prst="rect"/>
            </p:spPr>
          </p:pic>
        </mc:Fallback>
      </mc:AlternateContent>
      <mc:AlternateContent xmlns:mc="http://schemas.openxmlformats.org/markup-compatibility/2006" xmlns:p14="http://schemas.microsoft.com/office/powerpoint/2010/main">
        <mc:Choice Requires="p14">
          <p:contentPart p14:bwMode="auto" r:id="rId236">
            <p14:nvContentPartPr>
              <p14:cNvPr id="121" name="墨迹 120"/>
              <p14:cNvContentPartPr/>
              <p14:nvPr/>
            </p14:nvContentPartPr>
            <p14:xfrm>
              <a:off x="1806222" y="5786437"/>
              <a:ext cx="169333" cy="199508"/>
            </p14:xfrm>
          </p:contentPart>
        </mc:Choice>
        <mc:Fallback xmlns="">
          <p:pic>
            <p:nvPicPr>
              <p:cNvPr id="121" name="墨迹 120"/>
            </p:nvPicPr>
            <p:blipFill>
              <a:blip r:embed="rId237"/>
            </p:blipFill>
            <p:spPr>
              <a:xfrm>
                <a:off x="1806222" y="5786437"/>
                <a:ext cx="169333" cy="199508"/>
              </a:xfrm>
              <a:prstGeom prst="rect"/>
            </p:spPr>
          </p:pic>
        </mc:Fallback>
      </mc:AlternateContent>
      <mc:AlternateContent xmlns:mc="http://schemas.openxmlformats.org/markup-compatibility/2006" xmlns:p14="http://schemas.microsoft.com/office/powerpoint/2010/main">
        <mc:Choice Requires="p14">
          <p:contentPart p14:bwMode="auto" r:id="rId238">
            <p14:nvContentPartPr>
              <p14:cNvPr id="122" name="墨迹 121"/>
              <p14:cNvContentPartPr/>
              <p14:nvPr/>
            </p14:nvContentPartPr>
            <p14:xfrm>
              <a:off x="2003777" y="5720169"/>
              <a:ext cx="118534" cy="263661"/>
            </p14:xfrm>
          </p:contentPart>
        </mc:Choice>
        <mc:Fallback xmlns="">
          <p:pic>
            <p:nvPicPr>
              <p:cNvPr id="122" name="墨迹 121"/>
            </p:nvPicPr>
            <p:blipFill>
              <a:blip r:embed="rId239"/>
            </p:blipFill>
            <p:spPr>
              <a:xfrm>
                <a:off x="2003777" y="5720169"/>
                <a:ext cx="118534" cy="263661"/>
              </a:xfrm>
              <a:prstGeom prst="rect"/>
            </p:spPr>
          </p:pic>
        </mc:Fallback>
      </mc:AlternateContent>
      <mc:AlternateContent xmlns:mc="http://schemas.openxmlformats.org/markup-compatibility/2006" xmlns:p14="http://schemas.microsoft.com/office/powerpoint/2010/main">
        <mc:Choice Requires="p14">
          <p:contentPart p14:bwMode="auto" r:id="rId240">
            <p14:nvContentPartPr>
              <p14:cNvPr id="123" name="墨迹 122"/>
              <p14:cNvContentPartPr/>
              <p14:nvPr/>
            </p14:nvContentPartPr>
            <p14:xfrm>
              <a:off x="2168877" y="5730039"/>
              <a:ext cx="340078" cy="243217"/>
            </p14:xfrm>
          </p:contentPart>
        </mc:Choice>
        <mc:Fallback xmlns="">
          <p:pic>
            <p:nvPicPr>
              <p:cNvPr id="123" name="墨迹 122"/>
            </p:nvPicPr>
            <p:blipFill>
              <a:blip r:embed="rId241"/>
            </p:blipFill>
            <p:spPr>
              <a:xfrm>
                <a:off x="2168877" y="5730039"/>
                <a:ext cx="340078" cy="243217"/>
              </a:xfrm>
              <a:prstGeom prst="rect"/>
            </p:spPr>
          </p:pic>
        </mc:Fallback>
      </mc:AlternateContent>
      <mc:AlternateContent xmlns:mc="http://schemas.openxmlformats.org/markup-compatibility/2006" xmlns:p14="http://schemas.microsoft.com/office/powerpoint/2010/main">
        <mc:Choice Requires="p14">
          <p:contentPart p14:bwMode="auto" r:id="rId242">
            <p14:nvContentPartPr>
              <p14:cNvPr id="124" name="墨迹 123"/>
              <p14:cNvContentPartPr/>
              <p14:nvPr/>
            </p14:nvContentPartPr>
            <p14:xfrm>
              <a:off x="2523066" y="5689856"/>
              <a:ext cx="118534" cy="322173"/>
            </p14:xfrm>
          </p:contentPart>
        </mc:Choice>
        <mc:Fallback xmlns="">
          <p:pic>
            <p:nvPicPr>
              <p:cNvPr id="124" name="墨迹 123"/>
            </p:nvPicPr>
            <p:blipFill>
              <a:blip r:embed="rId243"/>
            </p:blipFill>
            <p:spPr>
              <a:xfrm>
                <a:off x="2523066" y="5689856"/>
                <a:ext cx="118534" cy="322173"/>
              </a:xfrm>
              <a:prstGeom prst="rect"/>
            </p:spPr>
          </p:pic>
        </mc:Fallback>
      </mc:AlternateContent>
      <mc:AlternateContent xmlns:mc="http://schemas.openxmlformats.org/markup-compatibility/2006" xmlns:p14="http://schemas.microsoft.com/office/powerpoint/2010/main">
        <mc:Choice Requires="p14">
          <p:contentPart p14:bwMode="auto" r:id="rId244">
            <p14:nvContentPartPr>
              <p14:cNvPr id="125" name="墨迹 124"/>
              <p14:cNvContentPartPr/>
              <p14:nvPr/>
            </p14:nvContentPartPr>
            <p14:xfrm>
              <a:off x="2731911" y="5718759"/>
              <a:ext cx="79022" cy="243745"/>
            </p14:xfrm>
          </p:contentPart>
        </mc:Choice>
        <mc:Fallback xmlns="">
          <p:pic>
            <p:nvPicPr>
              <p:cNvPr id="125" name="墨迹 124"/>
            </p:nvPicPr>
            <p:blipFill>
              <a:blip r:embed="rId245"/>
            </p:blipFill>
            <p:spPr>
              <a:xfrm>
                <a:off x="2731911" y="5718759"/>
                <a:ext cx="79022" cy="243745"/>
              </a:xfrm>
              <a:prstGeom prst="rect"/>
            </p:spPr>
          </p:pic>
        </mc:Fallback>
      </mc:AlternateContent>
      <mc:AlternateContent xmlns:mc="http://schemas.openxmlformats.org/markup-compatibility/2006" xmlns:p14="http://schemas.microsoft.com/office/powerpoint/2010/main">
        <mc:Choice Requires="p14">
          <p:contentPart p14:bwMode="auto" r:id="rId246">
            <p14:nvContentPartPr>
              <p14:cNvPr id="126" name="墨迹 125"/>
              <p14:cNvContentPartPr/>
              <p14:nvPr/>
            </p14:nvContentPartPr>
            <p14:xfrm>
              <a:off x="2853266" y="5538286"/>
              <a:ext cx="115711" cy="473743"/>
            </p14:xfrm>
          </p:contentPart>
        </mc:Choice>
        <mc:Fallback xmlns="">
          <p:pic>
            <p:nvPicPr>
              <p:cNvPr id="126" name="墨迹 125"/>
            </p:nvPicPr>
            <p:blipFill>
              <a:blip r:embed="rId247"/>
            </p:blipFill>
            <p:spPr>
              <a:xfrm>
                <a:off x="2853266" y="5538286"/>
                <a:ext cx="115711" cy="473743"/>
              </a:xfrm>
              <a:prstGeom prst="rect"/>
            </p:spPr>
          </p:pic>
        </mc:Fallback>
      </mc:AlternateContent>
      <mc:AlternateContent xmlns:mc="http://schemas.openxmlformats.org/markup-compatibility/2006" xmlns:p14="http://schemas.microsoft.com/office/powerpoint/2010/main">
        <mc:Choice Requires="p14">
          <p:contentPart p14:bwMode="auto" r:id="rId248">
            <p14:nvContentPartPr>
              <p14:cNvPr id="127" name="墨迹 126"/>
              <p14:cNvContentPartPr/>
              <p14:nvPr/>
            </p14:nvContentPartPr>
            <p14:xfrm>
              <a:off x="3064933" y="5456509"/>
              <a:ext cx="75494" cy="215193"/>
            </p14:xfrm>
          </p:contentPart>
        </mc:Choice>
        <mc:Fallback xmlns="">
          <p:pic>
            <p:nvPicPr>
              <p:cNvPr id="127" name="墨迹 126"/>
            </p:nvPicPr>
            <p:blipFill>
              <a:blip r:embed="rId249"/>
            </p:blipFill>
            <p:spPr>
              <a:xfrm>
                <a:off x="3064933" y="5456509"/>
                <a:ext cx="75494" cy="215193"/>
              </a:xfrm>
              <a:prstGeom prst="rect"/>
            </p:spPr>
          </p:pic>
        </mc:Fallback>
      </mc:AlternateContent>
      <mc:AlternateContent xmlns:mc="http://schemas.openxmlformats.org/markup-compatibility/2006" xmlns:p14="http://schemas.microsoft.com/office/powerpoint/2010/main">
        <mc:Choice Requires="p14">
          <p:contentPart p14:bwMode="auto" r:id="rId250">
            <p14:nvContentPartPr>
              <p14:cNvPr id="128" name="墨迹 127"/>
              <p14:cNvContentPartPr/>
              <p14:nvPr/>
            </p14:nvContentPartPr>
            <p14:xfrm>
              <a:off x="3211688" y="5493167"/>
              <a:ext cx="132645" cy="16920"/>
            </p14:xfrm>
          </p:contentPart>
        </mc:Choice>
        <mc:Fallback xmlns="">
          <p:pic>
            <p:nvPicPr>
              <p:cNvPr id="128" name="墨迹 127"/>
            </p:nvPicPr>
            <p:blipFill>
              <a:blip r:embed="rId251"/>
            </p:blipFill>
            <p:spPr>
              <a:xfrm>
                <a:off x="3211688" y="5493167"/>
                <a:ext cx="132645" cy="16920"/>
              </a:xfrm>
              <a:prstGeom prst="rect"/>
            </p:spPr>
          </p:pic>
        </mc:Fallback>
      </mc:AlternateContent>
      <mc:AlternateContent xmlns:mc="http://schemas.openxmlformats.org/markup-compatibility/2006" xmlns:p14="http://schemas.microsoft.com/office/powerpoint/2010/main">
        <mc:Choice Requires="p14">
          <p:contentPart p14:bwMode="auto" r:id="rId252">
            <p14:nvContentPartPr>
              <p14:cNvPr id="129" name="墨迹 128"/>
              <p14:cNvContentPartPr/>
              <p14:nvPr/>
            </p14:nvContentPartPr>
            <p14:xfrm>
              <a:off x="3277658" y="5763878"/>
              <a:ext cx="210608" cy="28199"/>
            </p14:xfrm>
          </p:contentPart>
        </mc:Choice>
        <mc:Fallback xmlns="">
          <p:pic>
            <p:nvPicPr>
              <p:cNvPr id="129" name="墨迹 128"/>
            </p:nvPicPr>
            <p:blipFill>
              <a:blip r:embed="rId253"/>
            </p:blipFill>
            <p:spPr>
              <a:xfrm>
                <a:off x="3277658" y="5763878"/>
                <a:ext cx="210608" cy="28199"/>
              </a:xfrm>
              <a:prstGeom prst="rect"/>
            </p:spPr>
          </p:pic>
        </mc:Fallback>
      </mc:AlternateContent>
      <mc:AlternateContent xmlns:mc="http://schemas.openxmlformats.org/markup-compatibility/2006" xmlns:p14="http://schemas.microsoft.com/office/powerpoint/2010/main">
        <mc:Choice Requires="p14">
          <p:contentPart p14:bwMode="auto" r:id="rId254">
            <p14:nvContentPartPr>
              <p14:cNvPr id="130" name="墨迹 129"/>
              <p14:cNvContentPartPr/>
              <p14:nvPr/>
            </p14:nvContentPartPr>
            <p14:xfrm>
              <a:off x="3409244" y="5670468"/>
              <a:ext cx="28222" cy="319002"/>
            </p14:xfrm>
          </p:contentPart>
        </mc:Choice>
        <mc:Fallback xmlns="">
          <p:pic>
            <p:nvPicPr>
              <p:cNvPr id="130" name="墨迹 129"/>
            </p:nvPicPr>
            <p:blipFill>
              <a:blip r:embed="rId255"/>
            </p:blipFill>
            <p:spPr>
              <a:xfrm>
                <a:off x="3409244" y="5670468"/>
                <a:ext cx="28222" cy="319002"/>
              </a:xfrm>
              <a:prstGeom prst="rect"/>
            </p:spPr>
          </p:pic>
        </mc:Fallback>
      </mc:AlternateContent>
      <mc:AlternateContent xmlns:mc="http://schemas.openxmlformats.org/markup-compatibility/2006" xmlns:p14="http://schemas.microsoft.com/office/powerpoint/2010/main">
        <mc:Choice Requires="p14">
          <p:contentPart p14:bwMode="auto" r:id="rId256">
            <p14:nvContentPartPr>
              <p14:cNvPr id="131" name="墨迹 130"/>
              <p14:cNvContentPartPr/>
              <p14:nvPr/>
            </p14:nvContentPartPr>
            <p14:xfrm>
              <a:off x="3781777" y="5504447"/>
              <a:ext cx="195439" cy="31019"/>
            </p14:xfrm>
          </p:contentPart>
        </mc:Choice>
        <mc:Fallback xmlns="">
          <p:pic>
            <p:nvPicPr>
              <p:cNvPr id="131" name="墨迹 130"/>
            </p:nvPicPr>
            <p:blipFill>
              <a:blip r:embed="rId257"/>
            </p:blipFill>
            <p:spPr>
              <a:xfrm>
                <a:off x="3781777" y="5504447"/>
                <a:ext cx="195439" cy="31019"/>
              </a:xfrm>
              <a:prstGeom prst="rect"/>
            </p:spPr>
          </p:pic>
        </mc:Fallback>
      </mc:AlternateContent>
      <mc:AlternateContent xmlns:mc="http://schemas.openxmlformats.org/markup-compatibility/2006" xmlns:p14="http://schemas.microsoft.com/office/powerpoint/2010/main">
        <mc:Choice Requires="p14">
          <p:contentPart p14:bwMode="auto" r:id="rId258">
            <p14:nvContentPartPr>
              <p14:cNvPr id="132" name="墨迹 131"/>
              <p14:cNvContentPartPr/>
              <p14:nvPr/>
            </p14:nvContentPartPr>
            <p14:xfrm>
              <a:off x="3804355" y="5577764"/>
              <a:ext cx="39511" cy="402189"/>
            </p14:xfrm>
          </p:contentPart>
        </mc:Choice>
        <mc:Fallback xmlns="">
          <p:pic>
            <p:nvPicPr>
              <p:cNvPr id="132" name="墨迹 131"/>
            </p:nvPicPr>
            <p:blipFill>
              <a:blip r:embed="rId259"/>
            </p:blipFill>
            <p:spPr>
              <a:xfrm>
                <a:off x="3804355" y="5577764"/>
                <a:ext cx="39511" cy="402189"/>
              </a:xfrm>
              <a:prstGeom prst="rect"/>
            </p:spPr>
          </p:pic>
        </mc:Fallback>
      </mc:AlternateContent>
      <mc:AlternateContent xmlns:mc="http://schemas.openxmlformats.org/markup-compatibility/2006" xmlns:p14="http://schemas.microsoft.com/office/powerpoint/2010/main">
        <mc:Choice Requires="p14">
          <p:contentPart p14:bwMode="auto" r:id="rId260">
            <p14:nvContentPartPr>
              <p14:cNvPr id="133" name="墨迹 132"/>
              <p14:cNvContentPartPr/>
              <p14:nvPr/>
            </p14:nvContentPartPr>
            <p14:xfrm>
              <a:off x="3838222" y="5684921"/>
              <a:ext cx="208844" cy="180474"/>
            </p14:xfrm>
          </p:contentPart>
        </mc:Choice>
        <mc:Fallback xmlns="">
          <p:pic>
            <p:nvPicPr>
              <p:cNvPr id="133" name="墨迹 132"/>
            </p:nvPicPr>
            <p:blipFill>
              <a:blip r:embed="rId261"/>
            </p:blipFill>
            <p:spPr>
              <a:xfrm>
                <a:off x="3838222" y="5684921"/>
                <a:ext cx="208844" cy="180474"/>
              </a:xfrm>
              <a:prstGeom prst="rect"/>
            </p:spPr>
          </p:pic>
        </mc:Fallback>
      </mc:AlternateContent>
      <mc:AlternateContent xmlns:mc="http://schemas.openxmlformats.org/markup-compatibility/2006" xmlns:p14="http://schemas.microsoft.com/office/powerpoint/2010/main">
        <mc:Choice Requires="p14">
          <p:contentPart p14:bwMode="auto" r:id="rId262">
            <p14:nvContentPartPr>
              <p14:cNvPr id="134" name="墨迹 133"/>
              <p14:cNvContentPartPr/>
              <p14:nvPr/>
            </p14:nvContentPartPr>
            <p14:xfrm>
              <a:off x="4107568" y="5414210"/>
              <a:ext cx="108832" cy="157915"/>
            </p14:xfrm>
          </p:contentPart>
        </mc:Choice>
        <mc:Fallback xmlns="">
          <p:pic>
            <p:nvPicPr>
              <p:cNvPr id="134" name="墨迹 133"/>
            </p:nvPicPr>
            <p:blipFill>
              <a:blip r:embed="rId263"/>
            </p:blipFill>
            <p:spPr>
              <a:xfrm>
                <a:off x="4107568" y="5414210"/>
                <a:ext cx="108832" cy="157915"/>
              </a:xfrm>
              <a:prstGeom prst="rect"/>
            </p:spPr>
          </p:pic>
        </mc:Fallback>
      </mc:AlternateContent>
      <mc:AlternateContent xmlns:mc="http://schemas.openxmlformats.org/markup-compatibility/2006" xmlns:p14="http://schemas.microsoft.com/office/powerpoint/2010/main">
        <mc:Choice Requires="p14">
          <p:contentPart p14:bwMode="auto" r:id="rId264">
            <p14:nvContentPartPr>
              <p14:cNvPr id="135" name="墨迹 134"/>
              <p14:cNvContentPartPr/>
              <p14:nvPr/>
            </p14:nvContentPartPr>
            <p14:xfrm>
              <a:off x="4227688" y="5448049"/>
              <a:ext cx="104423" cy="22559"/>
            </p14:xfrm>
          </p:contentPart>
        </mc:Choice>
        <mc:Fallback xmlns="">
          <p:pic>
            <p:nvPicPr>
              <p:cNvPr id="135" name="墨迹 134"/>
            </p:nvPicPr>
            <p:blipFill>
              <a:blip r:embed="rId265"/>
            </p:blipFill>
            <p:spPr>
              <a:xfrm>
                <a:off x="4227688" y="5448049"/>
                <a:ext cx="104423" cy="22559"/>
              </a:xfrm>
              <a:prstGeom prst="rect"/>
            </p:spPr>
          </p:pic>
        </mc:Fallback>
      </mc:AlternateContent>
      <mc:AlternateContent xmlns:mc="http://schemas.openxmlformats.org/markup-compatibility/2006" xmlns:p14="http://schemas.microsoft.com/office/powerpoint/2010/main">
        <mc:Choice Requires="p14">
          <p:contentPart p14:bwMode="auto" r:id="rId266">
            <p14:nvContentPartPr>
              <p14:cNvPr id="136" name="墨迹 135"/>
              <p14:cNvContentPartPr/>
              <p14:nvPr/>
            </p14:nvContentPartPr>
            <p14:xfrm>
              <a:off x="4281311" y="5383191"/>
              <a:ext cx="19755" cy="180474"/>
            </p14:xfrm>
          </p:contentPart>
        </mc:Choice>
        <mc:Fallback xmlns="">
          <p:pic>
            <p:nvPicPr>
              <p:cNvPr id="136" name="墨迹 135"/>
            </p:nvPicPr>
            <p:blipFill>
              <a:blip r:embed="rId267"/>
            </p:blipFill>
            <p:spPr>
              <a:xfrm>
                <a:off x="4281311" y="5383191"/>
                <a:ext cx="19755" cy="180474"/>
              </a:xfrm>
              <a:prstGeom prst="rect"/>
            </p:spPr>
          </p:pic>
        </mc:Fallback>
      </mc:AlternateContent>
      <mc:AlternateContent xmlns:mc="http://schemas.openxmlformats.org/markup-compatibility/2006" xmlns:p14="http://schemas.microsoft.com/office/powerpoint/2010/main">
        <mc:Choice Requires="p14">
          <p:contentPart p14:bwMode="auto" r:id="rId268">
            <p14:nvContentPartPr>
              <p14:cNvPr id="137" name="墨迹 136"/>
              <p14:cNvContentPartPr/>
              <p14:nvPr/>
            </p14:nvContentPartPr>
            <p14:xfrm>
              <a:off x="4351866" y="5673641"/>
              <a:ext cx="248356" cy="22559"/>
            </p14:xfrm>
          </p:contentPart>
        </mc:Choice>
        <mc:Fallback xmlns="">
          <p:pic>
            <p:nvPicPr>
              <p:cNvPr id="137" name="墨迹 136"/>
            </p:nvPicPr>
            <p:blipFill>
              <a:blip r:embed="rId269"/>
            </p:blipFill>
            <p:spPr>
              <a:xfrm>
                <a:off x="4351866" y="5673641"/>
                <a:ext cx="248356" cy="22559"/>
              </a:xfrm>
              <a:prstGeom prst="rect"/>
            </p:spPr>
          </p:pic>
        </mc:Fallback>
      </mc:AlternateContent>
      <mc:AlternateContent xmlns:mc="http://schemas.openxmlformats.org/markup-compatibility/2006" xmlns:p14="http://schemas.microsoft.com/office/powerpoint/2010/main">
        <mc:Choice Requires="p14">
          <p:contentPart p14:bwMode="auto" r:id="rId270">
            <p14:nvContentPartPr>
              <p14:cNvPr id="138" name="墨迹 137"/>
              <p14:cNvContentPartPr/>
              <p14:nvPr/>
            </p14:nvContentPartPr>
            <p14:xfrm>
              <a:off x="4309004" y="5727219"/>
              <a:ext cx="319440" cy="36659"/>
            </p14:xfrm>
          </p:contentPart>
        </mc:Choice>
        <mc:Fallback xmlns="">
          <p:pic>
            <p:nvPicPr>
              <p:cNvPr id="138" name="墨迹 137"/>
            </p:nvPicPr>
            <p:blipFill>
              <a:blip r:embed="rId271"/>
            </p:blipFill>
            <p:spPr>
              <a:xfrm>
                <a:off x="4309004" y="5727219"/>
                <a:ext cx="319440" cy="36659"/>
              </a:xfrm>
              <a:prstGeom prst="rect"/>
            </p:spPr>
          </p:pic>
        </mc:Fallback>
      </mc:AlternateContent>
      <mc:AlternateContent xmlns:mc="http://schemas.openxmlformats.org/markup-compatibility/2006" xmlns:p14="http://schemas.microsoft.com/office/powerpoint/2010/main">
        <mc:Choice Requires="p14">
          <p:contentPart p14:bwMode="auto" r:id="rId272">
            <p14:nvContentPartPr>
              <p14:cNvPr id="139" name="墨迹 138"/>
              <p14:cNvContentPartPr/>
              <p14:nvPr/>
            </p14:nvContentPartPr>
            <p14:xfrm>
              <a:off x="4854222" y="5444524"/>
              <a:ext cx="33866" cy="387031"/>
            </p14:xfrm>
          </p:contentPart>
        </mc:Choice>
        <mc:Fallback xmlns="">
          <p:pic>
            <p:nvPicPr>
              <p:cNvPr id="139" name="墨迹 138"/>
            </p:nvPicPr>
            <p:blipFill>
              <a:blip r:embed="rId273"/>
            </p:blipFill>
            <p:spPr>
              <a:xfrm>
                <a:off x="4854222" y="5444524"/>
                <a:ext cx="33866" cy="387031"/>
              </a:xfrm>
              <a:prstGeom prst="rect"/>
            </p:spPr>
          </p:pic>
        </mc:Fallback>
      </mc:AlternateContent>
      <mc:AlternateContent xmlns:mc="http://schemas.openxmlformats.org/markup-compatibility/2006" xmlns:p14="http://schemas.microsoft.com/office/powerpoint/2010/main">
        <mc:Choice Requires="p14">
          <p:contentPart p14:bwMode="auto" r:id="rId274">
            <p14:nvContentPartPr>
              <p14:cNvPr id="140" name="墨迹 139"/>
              <p14:cNvContentPartPr/>
              <p14:nvPr/>
            </p14:nvContentPartPr>
            <p14:xfrm>
              <a:off x="4847166" y="5550975"/>
              <a:ext cx="198967" cy="246742"/>
            </p14:xfrm>
          </p:contentPart>
        </mc:Choice>
        <mc:Fallback xmlns="">
          <p:pic>
            <p:nvPicPr>
              <p:cNvPr id="140" name="墨迹 139"/>
            </p:nvPicPr>
            <p:blipFill>
              <a:blip r:embed="rId275"/>
            </p:blipFill>
            <p:spPr>
              <a:xfrm>
                <a:off x="4847166" y="5550975"/>
                <a:ext cx="198967" cy="246742"/>
              </a:xfrm>
              <a:prstGeom prst="rect"/>
            </p:spPr>
          </p:pic>
        </mc:Fallback>
      </mc:AlternateContent>
      <mc:AlternateContent xmlns:mc="http://schemas.openxmlformats.org/markup-compatibility/2006" xmlns:p14="http://schemas.microsoft.com/office/powerpoint/2010/main">
        <mc:Choice Requires="p14">
          <p:contentPart p14:bwMode="auto" r:id="rId276">
            <p14:nvContentPartPr>
              <p14:cNvPr id="141" name="墨迹 140"/>
              <p14:cNvContentPartPr/>
              <p14:nvPr/>
            </p14:nvContentPartPr>
            <p14:xfrm>
              <a:off x="5113866" y="5414210"/>
              <a:ext cx="125589" cy="28199"/>
            </p14:xfrm>
          </p:contentPart>
        </mc:Choice>
        <mc:Fallback xmlns="">
          <p:pic>
            <p:nvPicPr>
              <p:cNvPr id="141" name="墨迹 140"/>
            </p:nvPicPr>
            <p:blipFill>
              <a:blip r:embed="rId277"/>
            </p:blipFill>
            <p:spPr>
              <a:xfrm>
                <a:off x="5113866" y="5414210"/>
                <a:ext cx="125589" cy="28199"/>
              </a:xfrm>
              <a:prstGeom prst="rect"/>
            </p:spPr>
          </p:pic>
        </mc:Fallback>
      </mc:AlternateContent>
      <mc:AlternateContent xmlns:mc="http://schemas.openxmlformats.org/markup-compatibility/2006" xmlns:p14="http://schemas.microsoft.com/office/powerpoint/2010/main">
        <mc:Choice Requires="p14">
          <p:contentPart p14:bwMode="auto" r:id="rId278">
            <p14:nvContentPartPr>
              <p14:cNvPr id="142" name="墨迹 141"/>
              <p14:cNvContentPartPr/>
              <p14:nvPr/>
            </p14:nvContentPartPr>
            <p14:xfrm>
              <a:off x="5091288" y="5459328"/>
              <a:ext cx="56445" cy="332748"/>
            </p14:xfrm>
          </p:contentPart>
        </mc:Choice>
        <mc:Fallback xmlns="">
          <p:pic>
            <p:nvPicPr>
              <p:cNvPr id="142" name="墨迹 141"/>
            </p:nvPicPr>
            <p:blipFill>
              <a:blip r:embed="rId279"/>
            </p:blipFill>
            <p:spPr>
              <a:xfrm>
                <a:off x="5091288" y="5459328"/>
                <a:ext cx="56445" cy="332748"/>
              </a:xfrm>
              <a:prstGeom prst="rect"/>
            </p:spPr>
          </p:pic>
        </mc:Fallback>
      </mc:AlternateContent>
      <mc:AlternateContent xmlns:mc="http://schemas.openxmlformats.org/markup-compatibility/2006" xmlns:p14="http://schemas.microsoft.com/office/powerpoint/2010/main">
        <mc:Choice Requires="p14">
          <p:contentPart p14:bwMode="auto" r:id="rId280">
            <p14:nvContentPartPr>
              <p14:cNvPr id="143" name="墨迹 142"/>
              <p14:cNvContentPartPr/>
              <p14:nvPr/>
            </p14:nvContentPartPr>
            <p14:xfrm>
              <a:off x="5108222" y="5560845"/>
              <a:ext cx="160866" cy="191753"/>
            </p14:xfrm>
          </p:contentPart>
        </mc:Choice>
        <mc:Fallback xmlns="">
          <p:pic>
            <p:nvPicPr>
              <p:cNvPr id="143" name="墨迹 142"/>
            </p:nvPicPr>
            <p:blipFill>
              <a:blip r:embed="rId281"/>
            </p:blipFill>
            <p:spPr>
              <a:xfrm>
                <a:off x="5108222" y="5560845"/>
                <a:ext cx="160866" cy="191753"/>
              </a:xfrm>
              <a:prstGeom prst="rect"/>
            </p:spPr>
          </p:pic>
        </mc:Fallback>
      </mc:AlternateContent>
      <mc:AlternateContent xmlns:mc="http://schemas.openxmlformats.org/markup-compatibility/2006" xmlns:p14="http://schemas.microsoft.com/office/powerpoint/2010/main">
        <mc:Choice Requires="p14">
          <p:contentPart p14:bwMode="auto" r:id="rId282">
            <p14:nvContentPartPr>
              <p14:cNvPr id="144" name="墨迹 143"/>
              <p14:cNvContentPartPr/>
              <p14:nvPr/>
            </p14:nvContentPartPr>
            <p14:xfrm>
              <a:off x="5369806" y="5431130"/>
              <a:ext cx="110949" cy="287630"/>
            </p14:xfrm>
          </p:contentPart>
        </mc:Choice>
        <mc:Fallback xmlns="">
          <p:pic>
            <p:nvPicPr>
              <p:cNvPr id="144" name="墨迹 143"/>
            </p:nvPicPr>
            <p:blipFill>
              <a:blip r:embed="rId283"/>
            </p:blipFill>
            <p:spPr>
              <a:xfrm>
                <a:off x="5369806" y="5431130"/>
                <a:ext cx="110949" cy="287630"/>
              </a:xfrm>
              <a:prstGeom prst="rect"/>
            </p:spPr>
          </p:pic>
        </mc:Fallback>
      </mc:AlternateContent>
      <mc:AlternateContent xmlns:mc="http://schemas.openxmlformats.org/markup-compatibility/2006" xmlns:p14="http://schemas.microsoft.com/office/powerpoint/2010/main">
        <mc:Choice Requires="p14">
          <p:contentPart p14:bwMode="auto" r:id="rId284">
            <p14:nvContentPartPr>
              <p14:cNvPr id="145" name="墨迹 144"/>
              <p14:cNvContentPartPr/>
              <p14:nvPr/>
            </p14:nvContentPartPr>
            <p14:xfrm>
              <a:off x="5525911" y="5449987"/>
              <a:ext cx="206904" cy="221010"/>
            </p14:xfrm>
          </p:contentPart>
        </mc:Choice>
        <mc:Fallback xmlns="">
          <p:pic>
            <p:nvPicPr>
              <p:cNvPr id="145" name="墨迹 144"/>
            </p:nvPicPr>
            <p:blipFill>
              <a:blip r:embed="rId285"/>
            </p:blipFill>
            <p:spPr>
              <a:xfrm>
                <a:off x="5525911" y="5449987"/>
                <a:ext cx="206904" cy="221010"/>
              </a:xfrm>
              <a:prstGeom prst="rect"/>
            </p:spPr>
          </p:pic>
        </mc:Fallback>
      </mc:AlternateContent>
      <mc:AlternateContent xmlns:mc="http://schemas.openxmlformats.org/markup-compatibility/2006" xmlns:p14="http://schemas.microsoft.com/office/powerpoint/2010/main">
        <mc:Choice Requires="p14">
          <p:contentPart p14:bwMode="auto" r:id="rId286">
            <p14:nvContentPartPr>
              <p14:cNvPr id="146" name="墨迹 145"/>
              <p14:cNvContentPartPr/>
              <p14:nvPr/>
            </p14:nvContentPartPr>
            <p14:xfrm>
              <a:off x="5729111" y="5479068"/>
              <a:ext cx="141111" cy="169723"/>
            </p14:xfrm>
          </p:contentPart>
        </mc:Choice>
        <mc:Fallback xmlns="">
          <p:pic>
            <p:nvPicPr>
              <p:cNvPr id="146" name="墨迹 145"/>
            </p:nvPicPr>
            <p:blipFill>
              <a:blip r:embed="rId287"/>
            </p:blipFill>
            <p:spPr>
              <a:xfrm>
                <a:off x="5729111" y="5479068"/>
                <a:ext cx="141111" cy="169723"/>
              </a:xfrm>
              <a:prstGeom prst="rect"/>
            </p:spPr>
          </p:pic>
        </mc:Fallback>
      </mc:AlternateContent>
      <mc:AlternateContent xmlns:mc="http://schemas.openxmlformats.org/markup-compatibility/2006" xmlns:p14="http://schemas.microsoft.com/office/powerpoint/2010/main">
        <mc:Choice Requires="p14">
          <p:contentPart p14:bwMode="auto" r:id="rId288">
            <p14:nvContentPartPr>
              <p14:cNvPr id="147" name="墨迹 146"/>
              <p14:cNvContentPartPr/>
              <p14:nvPr/>
            </p14:nvContentPartPr>
            <p14:xfrm>
              <a:off x="5932311" y="5418264"/>
              <a:ext cx="88900" cy="266657"/>
            </p14:xfrm>
          </p:contentPart>
        </mc:Choice>
        <mc:Fallback xmlns="">
          <p:pic>
            <p:nvPicPr>
              <p:cNvPr id="147" name="墨迹 146"/>
            </p:nvPicPr>
            <p:blipFill>
              <a:blip r:embed="rId289"/>
            </p:blipFill>
            <p:spPr>
              <a:xfrm>
                <a:off x="5932311" y="5418264"/>
                <a:ext cx="88900" cy="266657"/>
              </a:xfrm>
              <a:prstGeom prst="rect"/>
            </p:spPr>
          </p:pic>
        </mc:Fallback>
      </mc:AlternateContent>
      <mc:AlternateContent xmlns:mc="http://schemas.openxmlformats.org/markup-compatibility/2006" xmlns:p14="http://schemas.microsoft.com/office/powerpoint/2010/main">
        <mc:Choice Requires="p14">
          <p:contentPart p14:bwMode="auto" r:id="rId290">
            <p14:nvContentPartPr>
              <p14:cNvPr id="148" name="墨迹 147"/>
              <p14:cNvContentPartPr/>
              <p14:nvPr/>
            </p14:nvContentPartPr>
            <p14:xfrm>
              <a:off x="6067777" y="5436064"/>
              <a:ext cx="90312" cy="252029"/>
            </p14:xfrm>
          </p:contentPart>
        </mc:Choice>
        <mc:Fallback xmlns="">
          <p:pic>
            <p:nvPicPr>
              <p:cNvPr id="148" name="墨迹 147"/>
            </p:nvPicPr>
            <p:blipFill>
              <a:blip r:embed="rId291"/>
            </p:blipFill>
            <p:spPr>
              <a:xfrm>
                <a:off x="6067777" y="5436064"/>
                <a:ext cx="90312" cy="252029"/>
              </a:xfrm>
              <a:prstGeom prst="rect"/>
            </p:spPr>
          </p:pic>
        </mc:Fallback>
      </mc:AlternateContent>
      <mc:AlternateContent xmlns:mc="http://schemas.openxmlformats.org/markup-compatibility/2006" xmlns:p14="http://schemas.microsoft.com/office/powerpoint/2010/main">
        <mc:Choice Requires="p14">
          <p:contentPart p14:bwMode="auto" r:id="rId292">
            <p14:nvContentPartPr>
              <p14:cNvPr id="149" name="墨迹 148"/>
              <p14:cNvContentPartPr/>
              <p14:nvPr/>
            </p14:nvContentPartPr>
            <p14:xfrm>
              <a:off x="6158088" y="5281675"/>
              <a:ext cx="144639" cy="492073"/>
            </p14:xfrm>
          </p:contentPart>
        </mc:Choice>
        <mc:Fallback xmlns="">
          <p:pic>
            <p:nvPicPr>
              <p:cNvPr id="149" name="墨迹 148"/>
            </p:nvPicPr>
            <p:blipFill>
              <a:blip r:embed="rId293"/>
            </p:blipFill>
            <p:spPr>
              <a:xfrm>
                <a:off x="6158088" y="5281675"/>
                <a:ext cx="144639" cy="492073"/>
              </a:xfrm>
              <a:prstGeom prst="rect"/>
            </p:spPr>
          </p:pic>
        </mc:Fallback>
      </mc:AlternateContent>
      <mc:AlternateContent xmlns:mc="http://schemas.openxmlformats.org/markup-compatibility/2006" xmlns:p14="http://schemas.microsoft.com/office/powerpoint/2010/main">
        <mc:Choice Requires="p14">
          <p:contentPart p14:bwMode="auto" r:id="rId294">
            <p14:nvContentPartPr>
              <p14:cNvPr id="150" name="墨迹 149"/>
              <p14:cNvContentPartPr/>
              <p14:nvPr/>
            </p14:nvContentPartPr>
            <p14:xfrm>
              <a:off x="6533444" y="5140680"/>
              <a:ext cx="22578" cy="628838"/>
            </p14:xfrm>
          </p:contentPart>
        </mc:Choice>
        <mc:Fallback xmlns="">
          <p:pic>
            <p:nvPicPr>
              <p:cNvPr id="150" name="墨迹 149"/>
            </p:nvPicPr>
            <p:blipFill>
              <a:blip r:embed="rId295"/>
            </p:blipFill>
            <p:spPr>
              <a:xfrm>
                <a:off x="6533444" y="5140680"/>
                <a:ext cx="22578" cy="628838"/>
              </a:xfrm>
              <a:prstGeom prst="rect"/>
            </p:spPr>
          </p:pic>
        </mc:Fallback>
      </mc:AlternateContent>
      <mc:AlternateContent xmlns:mc="http://schemas.openxmlformats.org/markup-compatibility/2006" xmlns:p14="http://schemas.microsoft.com/office/powerpoint/2010/main">
        <mc:Choice Requires="p14">
          <p:contentPart p14:bwMode="auto" r:id="rId296">
            <p14:nvContentPartPr>
              <p14:cNvPr id="151" name="墨迹 150"/>
              <p14:cNvContentPartPr/>
              <p14:nvPr/>
            </p14:nvContentPartPr>
            <p14:xfrm>
              <a:off x="6440311" y="5569305"/>
              <a:ext cx="285044" cy="275117"/>
            </p14:xfrm>
          </p:contentPart>
        </mc:Choice>
        <mc:Fallback xmlns="">
          <p:pic>
            <p:nvPicPr>
              <p:cNvPr id="151" name="墨迹 150"/>
            </p:nvPicPr>
            <p:blipFill>
              <a:blip r:embed="rId297"/>
            </p:blipFill>
            <p:spPr>
              <a:xfrm>
                <a:off x="6440311" y="5569305"/>
                <a:ext cx="285044" cy="275117"/>
              </a:xfrm>
              <a:prstGeom prst="rect"/>
            </p:spPr>
          </p:pic>
        </mc:Fallback>
      </mc:AlternateContent>
    </p:spTree>
    <p:extLst>
      <p:ext uri="{BB962C8B-B14F-4D97-AF65-F5344CB8AC3E}">
        <p14:creationId xmlns:p14="http://schemas.microsoft.com/office/powerpoint/2010/main" val="3253202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13690" y="191770"/>
            <a:ext cx="10341610" cy="5614035"/>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墨迹 2"/>
              <p14:cNvContentPartPr/>
              <p14:nvPr/>
            </p14:nvContentPartPr>
            <p14:xfrm>
              <a:off x="1495440" y="959040"/>
              <a:ext cx="10280160" cy="5560920"/>
            </p14:xfrm>
          </p:contentPart>
        </mc:Choice>
        <mc:Fallback>
          <p:pic>
            <p:nvPicPr>
              <p:cNvPr id="3" name="墨迹 2"/>
              <p:cNvPicPr/>
              <p:nvPr/>
            </p:nvPicPr>
            <p:blipFill>
              <a:blip r:embed="rId4"/>
              <a:stretch>
                <a:fillRect/>
              </a:stretch>
            </p:blipFill>
            <p:spPr>
              <a:xfrm>
                <a:off x="1486080" y="949680"/>
                <a:ext cx="10298880" cy="5579640"/>
              </a:xfrm>
              <a:prstGeom prst="rect">
                <a:avLst/>
              </a:prstGeom>
            </p:spPr>
          </p:pic>
        </mc:Fallback>
      </mc:AlternateContent>
    </p:spTree>
    <p:extLst>
      <p:ext uri="{BB962C8B-B14F-4D97-AF65-F5344CB8AC3E}">
        <p14:creationId xmlns:p14="http://schemas.microsoft.com/office/powerpoint/2010/main" val="816542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2115" y="436245"/>
            <a:ext cx="11611610" cy="1014730"/>
          </a:xfrm>
          <a:prstGeom prst="rect">
            <a:avLst/>
          </a:prstGeom>
        </p:spPr>
        <p:txBody>
          <a:bodyPr wrap="square">
            <a:spAutoFit/>
          </a:bodyPr>
          <a:lstStyle/>
          <a:p>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rPr>
              <a:t>氯化铁</a:t>
            </a:r>
            <a:endParaRPr lang="zh-CN" altLang="en-US" sz="2000" b="1">
              <a:solidFill>
                <a:srgbClr val="0D0D0D"/>
              </a:solidFill>
              <a:latin typeface="Times New Roman" panose="02020603050405020304"/>
              <a:ea typeface="微软雅黑" panose="020B0503020204020204" charset="-122"/>
              <a:cs typeface="Times New Roman" panose="02020603050405020304"/>
            </a:endParaRPr>
          </a:p>
          <a:p>
            <a:pPr>
              <a:lnSpc>
                <a:spcPct val="150000"/>
              </a:lnSpc>
            </a:pPr>
            <a:r>
              <a:rPr lang="zh-CN" altLang="en-US" sz="2400" b="1">
                <a:solidFill>
                  <a:srgbClr val="0D0D0D"/>
                </a:solidFill>
                <a:latin typeface="Times New Roman" panose="02020603050405020304"/>
                <a:ea typeface="微软雅黑" panose="020B0503020204020204" charset="-122"/>
                <a:cs typeface="Times New Roman" panose="02020603050405020304"/>
              </a:rPr>
              <a:t>常带</a:t>
            </a:r>
            <a:r>
              <a:rPr lang="en-US" altLang="zh-CN" sz="2400" b="1">
                <a:solidFill>
                  <a:srgbClr val="0D0D0D"/>
                </a:solidFill>
                <a:latin typeface="Times New Roman" panose="02020603050405020304"/>
                <a:ea typeface="DroidSerif-Regular"/>
                <a:cs typeface="Times New Roman" panose="02020603050405020304"/>
              </a:rPr>
              <a:t>6</a:t>
            </a:r>
            <a:r>
              <a:rPr lang="zh-CN" altLang="en-US" sz="2400" b="1">
                <a:solidFill>
                  <a:srgbClr val="0D0D0D"/>
                </a:solidFill>
                <a:latin typeface="Times New Roman" panose="02020603050405020304"/>
                <a:ea typeface="微软雅黑" panose="020B0503020204020204" charset="-122"/>
                <a:cs typeface="Times New Roman" panose="02020603050405020304"/>
              </a:rPr>
              <a:t>水，共价性较强，熔点</a:t>
            </a:r>
            <a:r>
              <a:rPr lang="en-US" altLang="zh-CN" sz="2400" b="1">
                <a:solidFill>
                  <a:srgbClr val="0D0D0D"/>
                </a:solidFill>
                <a:latin typeface="Times New Roman" panose="02020603050405020304"/>
                <a:ea typeface="DroidSerif-Regular"/>
                <a:cs typeface="Times New Roman" panose="02020603050405020304"/>
              </a:rPr>
              <a:t>300</a:t>
            </a:r>
            <a:r>
              <a:rPr lang="en-US" altLang="zh-CN" sz="2400" b="1">
                <a:solidFill>
                  <a:srgbClr val="0D0D0D"/>
                </a:solidFill>
                <a:latin typeface="Times New Roman" panose="02020603050405020304"/>
                <a:ea typeface="NeverMind-Regular"/>
                <a:cs typeface="Times New Roman" panose="02020603050405020304"/>
              </a:rPr>
              <a:t>℃</a:t>
            </a:r>
            <a:r>
              <a:rPr lang="zh-CN" altLang="en-US" sz="2400" b="1">
                <a:solidFill>
                  <a:srgbClr val="0D0D0D"/>
                </a:solidFill>
                <a:latin typeface="Times New Roman" panose="02020603050405020304"/>
                <a:ea typeface="微软雅黑" panose="020B0503020204020204" charset="-122"/>
                <a:cs typeface="Times New Roman" panose="02020603050405020304"/>
              </a:rPr>
              <a:t>，沸点</a:t>
            </a:r>
            <a:r>
              <a:rPr lang="en-US" altLang="zh-CN" sz="2400" b="1">
                <a:solidFill>
                  <a:srgbClr val="0D0D0D"/>
                </a:solidFill>
                <a:latin typeface="Times New Roman" panose="02020603050405020304"/>
                <a:ea typeface="DroidSerif-Regular"/>
                <a:cs typeface="Times New Roman" panose="02020603050405020304"/>
              </a:rPr>
              <a:t>316</a:t>
            </a:r>
            <a:r>
              <a:rPr lang="en-US" altLang="zh-CN" sz="2400" b="1">
                <a:solidFill>
                  <a:srgbClr val="0D0D0D"/>
                </a:solidFill>
                <a:latin typeface="Times New Roman" panose="02020603050405020304"/>
                <a:ea typeface="NeverMind-Regular"/>
                <a:cs typeface="Times New Roman" panose="02020603050405020304"/>
              </a:rPr>
              <a:t>℃</a:t>
            </a:r>
            <a:r>
              <a:rPr lang="zh-CN" altLang="en-US" sz="2400" b="1">
                <a:solidFill>
                  <a:srgbClr val="0D0D0D"/>
                </a:solidFill>
                <a:latin typeface="Times New Roman" panose="02020603050405020304"/>
                <a:ea typeface="微软雅黑" panose="020B0503020204020204" charset="-122"/>
                <a:cs typeface="Times New Roman" panose="02020603050405020304"/>
              </a:rPr>
              <a:t>，</a:t>
            </a:r>
            <a:r>
              <a:rPr lang="zh-CN" altLang="en-US" sz="2400" b="1">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rPr>
              <a:t>易升华，易吸潮水解</a:t>
            </a:r>
            <a:r>
              <a:rPr lang="zh-CN" altLang="en-US" sz="2400" b="1">
                <a:solidFill>
                  <a:srgbClr val="0D0D0D"/>
                </a:solidFill>
                <a:latin typeface="Times New Roman" panose="02020603050405020304"/>
                <a:ea typeface="微软雅黑" panose="020B0503020204020204" charset="-122"/>
                <a:cs typeface="Times New Roman" panose="02020603050405020304"/>
              </a:rPr>
              <a:t>，气态会二聚</a:t>
            </a:r>
          </a:p>
        </p:txBody>
      </p:sp>
      <p:pic>
        <p:nvPicPr>
          <p:cNvPr id="5" name="图片 4"/>
          <p:cNvPicPr>
            <a:picLocks noChangeAspect="1"/>
          </p:cNvPicPr>
          <p:nvPr/>
        </p:nvPicPr>
        <p:blipFill>
          <a:blip r:embed="rId2"/>
          <a:stretch>
            <a:fillRect/>
          </a:stretch>
        </p:blipFill>
        <p:spPr>
          <a:xfrm>
            <a:off x="2062480" y="1695450"/>
            <a:ext cx="6710680" cy="2861945"/>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2054520" y="808920"/>
              <a:ext cx="9513000" cy="3287520"/>
            </p14:xfrm>
          </p:contentPart>
        </mc:Choice>
        <mc:Fallback>
          <p:pic>
            <p:nvPicPr>
              <p:cNvPr id="2" name="墨迹 1"/>
              <p:cNvPicPr/>
              <p:nvPr/>
            </p:nvPicPr>
            <p:blipFill>
              <a:blip r:embed="rId4"/>
              <a:stretch>
                <a:fillRect/>
              </a:stretch>
            </p:blipFill>
            <p:spPr>
              <a:xfrm>
                <a:off x="2045160" y="799560"/>
                <a:ext cx="9531720" cy="3306240"/>
              </a:xfrm>
              <a:prstGeom prst="rect">
                <a:avLst/>
              </a:prstGeom>
            </p:spPr>
          </p:pic>
        </mc:Fallback>
      </mc:AlternateContent>
    </p:spTree>
    <p:extLst>
      <p:ext uri="{BB962C8B-B14F-4D97-AF65-F5344CB8AC3E}">
        <p14:creationId xmlns:p14="http://schemas.microsoft.com/office/powerpoint/2010/main" val="970797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669405" y="1033780"/>
            <a:ext cx="5448300" cy="4276725"/>
          </a:xfrm>
          <a:prstGeom prst="rect">
            <a:avLst/>
          </a:prstGeom>
        </p:spPr>
      </p:pic>
      <p:sp>
        <p:nvSpPr>
          <p:cNvPr id="3" name="文本框 2"/>
          <p:cNvSpPr txBox="1"/>
          <p:nvPr/>
        </p:nvSpPr>
        <p:spPr>
          <a:xfrm>
            <a:off x="504825" y="744855"/>
            <a:ext cx="9282430" cy="398780"/>
          </a:xfrm>
          <a:prstGeom prst="rect">
            <a:avLst/>
          </a:prstGeom>
        </p:spPr>
        <p:txBody>
          <a:bodyPr wrap="square">
            <a:spAutoFit/>
          </a:bodyPr>
          <a:lstStyle/>
          <a:p>
            <a:r>
              <a:rPr lang="zh-CN" altLang="en-US" sz="2000" b="1">
                <a:solidFill>
                  <a:schemeClr val="tx1"/>
                </a:solidFill>
                <a:latin typeface="Times New Roman" panose="02020603050405020304"/>
                <a:ea typeface="微软雅黑" panose="020B0503020204020204" charset="-122"/>
                <a:cs typeface="Times New Roman" panose="02020603050405020304"/>
              </a:rPr>
              <a:t>常带</a:t>
            </a:r>
            <a:r>
              <a:rPr lang="en-US" altLang="zh-CN" sz="2000" b="1">
                <a:solidFill>
                  <a:schemeClr val="tx1"/>
                </a:solidFill>
                <a:latin typeface="Times New Roman" panose="02020603050405020304"/>
                <a:ea typeface="DroidSerif-Regular"/>
                <a:cs typeface="Times New Roman" panose="02020603050405020304"/>
              </a:rPr>
              <a:t>4</a:t>
            </a:r>
            <a:r>
              <a:rPr lang="zh-CN" altLang="en-US" sz="2000" b="1">
                <a:solidFill>
                  <a:schemeClr val="tx1"/>
                </a:solidFill>
                <a:latin typeface="Times New Roman" panose="02020603050405020304"/>
                <a:ea typeface="微软雅黑" panose="020B0503020204020204" charset="-122"/>
                <a:cs typeface="Times New Roman" panose="02020603050405020304"/>
              </a:rPr>
              <a:t>水，熔点</a:t>
            </a:r>
            <a:r>
              <a:rPr lang="en-US" altLang="zh-CN" sz="2000" b="1">
                <a:solidFill>
                  <a:schemeClr val="tx1"/>
                </a:solidFill>
                <a:latin typeface="Times New Roman" panose="02020603050405020304"/>
                <a:ea typeface="DroidSerif-Regular"/>
                <a:cs typeface="Times New Roman" panose="02020603050405020304"/>
              </a:rPr>
              <a:t>677</a:t>
            </a:r>
            <a:r>
              <a:rPr lang="zh-CN" altLang="en-US" sz="2000" b="1">
                <a:solidFill>
                  <a:schemeClr val="tx1"/>
                </a:solidFill>
                <a:latin typeface="Times New Roman" panose="02020603050405020304"/>
                <a:ea typeface="微软雅黑" panose="020B0503020204020204" charset="-122"/>
                <a:cs typeface="Times New Roman" panose="02020603050405020304"/>
              </a:rPr>
              <a:t>，沸点</a:t>
            </a:r>
            <a:r>
              <a:rPr lang="en-US" altLang="zh-CN" sz="2000" b="1">
                <a:solidFill>
                  <a:schemeClr val="tx1"/>
                </a:solidFill>
                <a:latin typeface="Times New Roman" panose="02020603050405020304"/>
                <a:ea typeface="DroidSerif-Regular"/>
                <a:cs typeface="Times New Roman" panose="02020603050405020304"/>
              </a:rPr>
              <a:t>1023</a:t>
            </a:r>
            <a:r>
              <a:rPr lang="zh-CN" altLang="en-US" sz="2000" b="1">
                <a:solidFill>
                  <a:schemeClr val="tx1"/>
                </a:solidFill>
                <a:latin typeface="Times New Roman" panose="02020603050405020304"/>
                <a:ea typeface="微软雅黑" panose="020B0503020204020204" charset="-122"/>
                <a:cs typeface="Times New Roman" panose="02020603050405020304"/>
              </a:rPr>
              <a:t>。可用</a:t>
            </a:r>
            <a:r>
              <a:rPr lang="en-US" altLang="zh-CN" sz="2000" b="1">
                <a:solidFill>
                  <a:schemeClr val="tx1"/>
                </a:solidFill>
                <a:latin typeface="Times New Roman" panose="02020603050405020304"/>
                <a:ea typeface="DroidSerif-Regular"/>
                <a:cs typeface="Times New Roman" panose="02020603050405020304"/>
              </a:rPr>
              <a:t>FeCl</a:t>
            </a:r>
            <a:r>
              <a:rPr lang="en-US" altLang="zh-CN" sz="2000" b="1" baseline="-25000">
                <a:solidFill>
                  <a:schemeClr val="tx1"/>
                </a:solidFill>
                <a:latin typeface="Times New Roman" panose="02020603050405020304"/>
                <a:ea typeface="DroidSerif-Regular"/>
                <a:cs typeface="Times New Roman" panose="02020603050405020304"/>
              </a:rPr>
              <a:t>2</a:t>
            </a:r>
            <a:r>
              <a:rPr lang="en-US" altLang="zh-CN" sz="2000" b="1">
                <a:solidFill>
                  <a:schemeClr val="tx1"/>
                </a:solidFill>
                <a:latin typeface="Times New Roman" panose="02020603050405020304"/>
                <a:ea typeface="DroidSerif-Regular"/>
                <a:cs typeface="Times New Roman" panose="02020603050405020304"/>
              </a:rPr>
              <a:t>·4H</a:t>
            </a:r>
            <a:r>
              <a:rPr lang="en-US" altLang="zh-CN" sz="2000" b="1" baseline="-25000">
                <a:solidFill>
                  <a:schemeClr val="tx1"/>
                </a:solidFill>
                <a:latin typeface="Times New Roman" panose="02020603050405020304"/>
                <a:ea typeface="DroidSerif-Regular"/>
                <a:cs typeface="Times New Roman" panose="02020603050405020304"/>
              </a:rPr>
              <a:t>2</a:t>
            </a:r>
            <a:r>
              <a:rPr lang="en-US" altLang="zh-CN" sz="2000" b="1">
                <a:solidFill>
                  <a:schemeClr val="tx1"/>
                </a:solidFill>
                <a:latin typeface="Times New Roman" panose="02020603050405020304"/>
                <a:ea typeface="DroidSerif-Regular"/>
                <a:cs typeface="Times New Roman" panose="02020603050405020304"/>
              </a:rPr>
              <a:t>O</a:t>
            </a:r>
            <a:r>
              <a:rPr lang="zh-CN" altLang="en-US" sz="2000" b="1">
                <a:solidFill>
                  <a:schemeClr val="tx1"/>
                </a:solidFill>
                <a:latin typeface="Times New Roman" panose="02020603050405020304"/>
                <a:ea typeface="微软雅黑" panose="020B0503020204020204" charset="-122"/>
                <a:cs typeface="Times New Roman" panose="02020603050405020304"/>
              </a:rPr>
              <a:t>与</a:t>
            </a:r>
            <a:r>
              <a:rPr lang="en-US" altLang="zh-CN" sz="2000" b="1">
                <a:solidFill>
                  <a:schemeClr val="tx1"/>
                </a:solidFill>
                <a:latin typeface="Times New Roman" panose="02020603050405020304"/>
                <a:ea typeface="DroidSerif-Regular"/>
                <a:cs typeface="Times New Roman" panose="02020603050405020304"/>
              </a:rPr>
              <a:t>SOCl</a:t>
            </a:r>
            <a:r>
              <a:rPr lang="en-US" altLang="zh-CN" sz="2000" b="1" baseline="-25000">
                <a:solidFill>
                  <a:schemeClr val="tx1"/>
                </a:solidFill>
                <a:latin typeface="Times New Roman" panose="02020603050405020304"/>
                <a:ea typeface="DroidSerif-Regular"/>
                <a:cs typeface="Times New Roman" panose="02020603050405020304"/>
              </a:rPr>
              <a:t>2</a:t>
            </a:r>
            <a:r>
              <a:rPr lang="zh-CN" altLang="en-US" sz="2000" b="1">
                <a:solidFill>
                  <a:schemeClr val="tx1"/>
                </a:solidFill>
                <a:latin typeface="Times New Roman" panose="02020603050405020304"/>
                <a:ea typeface="微软雅黑" panose="020B0503020204020204" charset="-122"/>
                <a:cs typeface="Times New Roman" panose="02020603050405020304"/>
              </a:rPr>
              <a:t>制备无水</a:t>
            </a:r>
            <a:r>
              <a:rPr lang="en-US" altLang="zh-CN" sz="2000" b="1">
                <a:solidFill>
                  <a:schemeClr val="tx1"/>
                </a:solidFill>
                <a:latin typeface="Times New Roman" panose="02020603050405020304"/>
                <a:ea typeface="DroidSerif-Regular"/>
                <a:cs typeface="Times New Roman" panose="02020603050405020304"/>
                <a:sym typeface="+mn-ea"/>
              </a:rPr>
              <a:t>FeCl</a:t>
            </a:r>
            <a:r>
              <a:rPr lang="en-US" altLang="zh-CN" sz="2000" b="1" baseline="-25000">
                <a:solidFill>
                  <a:schemeClr val="tx1"/>
                </a:solidFill>
                <a:latin typeface="Times New Roman" panose="02020603050405020304"/>
                <a:ea typeface="DroidSerif-Regular"/>
                <a:cs typeface="Times New Roman" panose="02020603050405020304"/>
                <a:sym typeface="+mn-ea"/>
              </a:rPr>
              <a:t>2</a:t>
            </a:r>
          </a:p>
        </p:txBody>
      </p:sp>
      <p:sp>
        <p:nvSpPr>
          <p:cNvPr id="4" name="文本框 3"/>
          <p:cNvSpPr txBox="1"/>
          <p:nvPr/>
        </p:nvSpPr>
        <p:spPr>
          <a:xfrm>
            <a:off x="337185" y="284480"/>
            <a:ext cx="6096000" cy="460375"/>
          </a:xfrm>
          <a:prstGeom prst="rect">
            <a:avLst/>
          </a:prstGeom>
          <a:noFill/>
        </p:spPr>
        <p:txBody>
          <a:bodyPr wrap="square" rtlCol="0" anchor="t">
            <a:spAutoFit/>
          </a:bodyPr>
          <a:lstStyle/>
          <a:p>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氯化</a:t>
            </a:r>
            <a:r>
              <a:rPr lang="zh-CN" alt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亚</a:t>
            </a: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铁</a:t>
            </a:r>
            <a:endParaRPr lang="en-US" alt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endParaRPr>
          </a:p>
        </p:txBody>
      </p:sp>
      <p:pic>
        <p:nvPicPr>
          <p:cNvPr id="6" name="图片 5"/>
          <p:cNvPicPr>
            <a:picLocks noChangeAspect="1"/>
          </p:cNvPicPr>
          <p:nvPr/>
        </p:nvPicPr>
        <p:blipFill>
          <a:blip r:embed="rId3"/>
          <a:srcRect b="88786"/>
          <a:stretch>
            <a:fillRect/>
          </a:stretch>
        </p:blipFill>
        <p:spPr>
          <a:xfrm>
            <a:off x="227965" y="1176655"/>
            <a:ext cx="8068945" cy="883285"/>
          </a:xfrm>
          <a:prstGeom prst="rect">
            <a:avLst/>
          </a:prstGeom>
        </p:spPr>
      </p:pic>
      <p:pic>
        <p:nvPicPr>
          <p:cNvPr id="7" name="图片 6"/>
          <p:cNvPicPr>
            <a:picLocks noChangeAspect="1"/>
          </p:cNvPicPr>
          <p:nvPr/>
        </p:nvPicPr>
        <p:blipFill>
          <a:blip r:embed="rId3"/>
          <a:srcRect t="16392" r="49765" b="62451"/>
          <a:stretch>
            <a:fillRect/>
          </a:stretch>
        </p:blipFill>
        <p:spPr>
          <a:xfrm>
            <a:off x="337185" y="2044065"/>
            <a:ext cx="5427980" cy="1975485"/>
          </a:xfrm>
          <a:prstGeom prst="rect">
            <a:avLst/>
          </a:prstGeom>
        </p:spPr>
      </p:pic>
      <p:pic>
        <p:nvPicPr>
          <p:cNvPr id="8" name="图片 7"/>
          <p:cNvPicPr>
            <a:picLocks noChangeAspect="1"/>
          </p:cNvPicPr>
          <p:nvPr/>
        </p:nvPicPr>
        <p:blipFill>
          <a:blip r:embed="rId4"/>
          <a:stretch>
            <a:fillRect/>
          </a:stretch>
        </p:blipFill>
        <p:spPr>
          <a:xfrm>
            <a:off x="57150" y="4217035"/>
            <a:ext cx="6849745" cy="2334260"/>
          </a:xfrm>
          <a:prstGeom prst="rect">
            <a:avLst/>
          </a:prstGeom>
          <a:ln>
            <a:solidFill>
              <a:schemeClr val="accent1"/>
            </a:solidFill>
          </a:ln>
        </p:spPr>
      </p:pic>
      <p:sp>
        <p:nvSpPr>
          <p:cNvPr id="9" name="文本框 8"/>
          <p:cNvSpPr txBox="1"/>
          <p:nvPr/>
        </p:nvSpPr>
        <p:spPr>
          <a:xfrm>
            <a:off x="10589260" y="5963285"/>
            <a:ext cx="4064000" cy="521970"/>
          </a:xfrm>
          <a:prstGeom prst="rect">
            <a:avLst/>
          </a:prstGeom>
          <a:noFill/>
        </p:spPr>
        <p:txBody>
          <a:bodyPr wrap="square" rtlCol="0">
            <a:spAutoFit/>
          </a:bodyPr>
          <a:lstStyle/>
          <a:p>
            <a:r>
              <a:rPr lang="en-US" altLang="zh-CN" sz="2800" b="1">
                <a:solidFill>
                  <a:srgbClr val="C00000"/>
                </a:solidFill>
                <a:effectLst>
                  <a:outerShdw blurRad="38100" dist="38100" dir="2700000" algn="tl">
                    <a:srgbClr val="000000">
                      <a:alpha val="43137"/>
                    </a:srgbClr>
                  </a:outerShdw>
                </a:effectLst>
              </a:rPr>
              <a:t>22</a:t>
            </a:r>
            <a:r>
              <a:rPr lang="zh-CN" altLang="en-US" sz="2800" b="1">
                <a:solidFill>
                  <a:srgbClr val="C00000"/>
                </a:solidFill>
                <a:effectLst>
                  <a:outerShdw blurRad="38100" dist="38100" dir="2700000" algn="tl">
                    <a:srgbClr val="000000">
                      <a:alpha val="43137"/>
                    </a:srgbClr>
                  </a:outerShdw>
                </a:effectLst>
              </a:rPr>
              <a:t>山东</a:t>
            </a:r>
          </a:p>
        </p:txBody>
      </p:sp>
      <mc:AlternateContent xmlns:mc="http://schemas.openxmlformats.org/markup-compatibility/2006" xmlns:p14="http://schemas.microsoft.com/office/powerpoint/2010/main">
        <mc:Choice Requires="p14">
          <p:contentPart p14:bwMode="auto" r:id="rId5">
            <p14:nvContentPartPr>
              <p14:cNvPr id="5" name="墨迹 4"/>
              <p14:cNvContentPartPr/>
              <p14:nvPr/>
            </p14:nvContentPartPr>
            <p14:xfrm>
              <a:off x="431800" y="4518891"/>
              <a:ext cx="4388555" cy="477974"/>
            </p14:xfrm>
          </p:contentPart>
        </mc:Choice>
        <mc:Fallback xmlns="">
          <p:pic>
            <p:nvPicPr>
              <p:cNvPr id="5" name="墨迹 4"/>
            </p:nvPicPr>
            <p:blipFill>
              <a:blip r:embed="rId6"/>
            </p:blipFill>
            <p:spPr>
              <a:xfrm>
                <a:off x="431800" y="4518891"/>
                <a:ext cx="4388555" cy="477974"/>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10" name="墨迹 9"/>
              <p14:cNvContentPartPr/>
              <p14:nvPr/>
            </p14:nvContentPartPr>
            <p14:xfrm>
              <a:off x="707495" y="5845302"/>
              <a:ext cx="3489149" cy="158972"/>
            </p14:xfrm>
          </p:contentPart>
        </mc:Choice>
        <mc:Fallback xmlns="">
          <p:pic>
            <p:nvPicPr>
              <p:cNvPr id="10" name="墨迹 9"/>
            </p:nvPicPr>
            <p:blipFill>
              <a:blip r:embed="rId8"/>
            </p:blipFill>
            <p:spPr>
              <a:xfrm>
                <a:off x="707495" y="5845302"/>
                <a:ext cx="3489149" cy="158972"/>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11" name="墨迹 10"/>
              <p14:cNvContentPartPr/>
              <p14:nvPr/>
            </p14:nvContentPartPr>
            <p14:xfrm>
              <a:off x="6583715" y="383506"/>
              <a:ext cx="158574" cy="276350"/>
            </p14:xfrm>
          </p:contentPart>
        </mc:Choice>
        <mc:Fallback xmlns="">
          <p:pic>
            <p:nvPicPr>
              <p:cNvPr id="11" name="墨迹 10"/>
            </p:nvPicPr>
            <p:blipFill>
              <a:blip r:embed="rId10"/>
            </p:blipFill>
            <p:spPr>
              <a:xfrm>
                <a:off x="6583715" y="383506"/>
                <a:ext cx="158574" cy="27635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2" name="墨迹 11"/>
              <p14:cNvContentPartPr/>
              <p14:nvPr/>
            </p14:nvContentPartPr>
            <p14:xfrm>
              <a:off x="6519509" y="363767"/>
              <a:ext cx="248179" cy="346848"/>
            </p14:xfrm>
          </p:contentPart>
        </mc:Choice>
        <mc:Fallback xmlns="">
          <p:pic>
            <p:nvPicPr>
              <p:cNvPr id="12" name="墨迹 11"/>
            </p:nvPicPr>
            <p:blipFill>
              <a:blip r:embed="rId12"/>
            </p:blipFill>
            <p:spPr>
              <a:xfrm>
                <a:off x="6519509" y="363767"/>
                <a:ext cx="248179" cy="34684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3" name="墨迹 12"/>
              <p14:cNvContentPartPr/>
              <p14:nvPr/>
            </p14:nvContentPartPr>
            <p14:xfrm>
              <a:off x="6750755" y="524501"/>
              <a:ext cx="139171" cy="174834"/>
            </p14:xfrm>
          </p:contentPart>
        </mc:Choice>
        <mc:Fallback xmlns="">
          <p:pic>
            <p:nvPicPr>
              <p:cNvPr id="13" name="墨迹 12"/>
            </p:nvPicPr>
            <p:blipFill>
              <a:blip r:embed="rId14"/>
            </p:blipFill>
            <p:spPr>
              <a:xfrm>
                <a:off x="6750755" y="524501"/>
                <a:ext cx="139171" cy="174834"/>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4" name="墨迹 13"/>
              <p14:cNvContentPartPr/>
              <p14:nvPr/>
            </p14:nvContentPartPr>
            <p14:xfrm>
              <a:off x="6938962" y="389498"/>
              <a:ext cx="228071" cy="257140"/>
            </p14:xfrm>
          </p:contentPart>
        </mc:Choice>
        <mc:Fallback xmlns="">
          <p:pic>
            <p:nvPicPr>
              <p:cNvPr id="14" name="墨迹 13"/>
            </p:nvPicPr>
            <p:blipFill>
              <a:blip r:embed="rId16"/>
            </p:blipFill>
            <p:spPr>
              <a:xfrm>
                <a:off x="6938962" y="389498"/>
                <a:ext cx="228071" cy="257140"/>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5" name="墨迹 14"/>
              <p14:cNvContentPartPr/>
              <p14:nvPr/>
            </p14:nvContentPartPr>
            <p14:xfrm>
              <a:off x="7219244" y="530141"/>
              <a:ext cx="172156" cy="157914"/>
            </p14:xfrm>
          </p:contentPart>
        </mc:Choice>
        <mc:Fallback xmlns="">
          <p:pic>
            <p:nvPicPr>
              <p:cNvPr id="15" name="墨迹 14"/>
            </p:nvPicPr>
            <p:blipFill>
              <a:blip r:embed="rId18"/>
            </p:blipFill>
            <p:spPr>
              <a:xfrm>
                <a:off x="7219244" y="530141"/>
                <a:ext cx="172156" cy="157914"/>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6" name="墨迹 15"/>
              <p14:cNvContentPartPr/>
              <p14:nvPr/>
            </p14:nvContentPartPr>
            <p14:xfrm>
              <a:off x="7450666" y="372226"/>
              <a:ext cx="186266" cy="329929"/>
            </p14:xfrm>
          </p:contentPart>
        </mc:Choice>
        <mc:Fallback xmlns="">
          <p:pic>
            <p:nvPicPr>
              <p:cNvPr id="16" name="墨迹 15"/>
            </p:nvPicPr>
            <p:blipFill>
              <a:blip r:embed="rId20"/>
            </p:blipFill>
            <p:spPr>
              <a:xfrm>
                <a:off x="7450666" y="372226"/>
                <a:ext cx="186266" cy="329929"/>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7" name="墨迹 16"/>
              <p14:cNvContentPartPr/>
              <p14:nvPr/>
            </p14:nvContentPartPr>
            <p14:xfrm>
              <a:off x="7744177" y="422985"/>
              <a:ext cx="26282" cy="169194"/>
            </p14:xfrm>
          </p:contentPart>
        </mc:Choice>
        <mc:Fallback xmlns="">
          <p:pic>
            <p:nvPicPr>
              <p:cNvPr id="17" name="墨迹 16"/>
            </p:nvPicPr>
            <p:blipFill>
              <a:blip r:embed="rId22"/>
            </p:blipFill>
            <p:spPr>
              <a:xfrm>
                <a:off x="7744177" y="422985"/>
                <a:ext cx="26282" cy="169194"/>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8" name="墨迹 17"/>
              <p14:cNvContentPartPr/>
              <p14:nvPr/>
            </p14:nvContentPartPr>
            <p14:xfrm>
              <a:off x="7789333" y="479383"/>
              <a:ext cx="81844" cy="16919"/>
            </p14:xfrm>
          </p:contentPart>
        </mc:Choice>
        <mc:Fallback xmlns="">
          <p:pic>
            <p:nvPicPr>
              <p:cNvPr id="18" name="墨迹 17"/>
            </p:nvPicPr>
            <p:blipFill>
              <a:blip r:embed="rId24"/>
            </p:blipFill>
            <p:spPr>
              <a:xfrm>
                <a:off x="7789333" y="479383"/>
                <a:ext cx="81844" cy="1691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9" name="墨迹 18"/>
              <p14:cNvContentPartPr/>
              <p14:nvPr/>
            </p14:nvContentPartPr>
            <p14:xfrm>
              <a:off x="7862711" y="311599"/>
              <a:ext cx="22578" cy="382096"/>
            </p14:xfrm>
          </p:contentPart>
        </mc:Choice>
        <mc:Fallback xmlns="">
          <p:pic>
            <p:nvPicPr>
              <p:cNvPr id="19" name="墨迹 18"/>
            </p:nvPicPr>
            <p:blipFill>
              <a:blip r:embed="rId26"/>
            </p:blipFill>
            <p:spPr>
              <a:xfrm>
                <a:off x="7862711" y="311599"/>
                <a:ext cx="22578" cy="382096"/>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20" name="墨迹 19"/>
              <p14:cNvContentPartPr/>
              <p14:nvPr/>
            </p14:nvContentPartPr>
            <p14:xfrm>
              <a:off x="7902222" y="475858"/>
              <a:ext cx="280281" cy="130949"/>
            </p14:xfrm>
          </p:contentPart>
        </mc:Choice>
        <mc:Fallback xmlns="">
          <p:pic>
            <p:nvPicPr>
              <p:cNvPr id="20" name="墨迹 19"/>
            </p:nvPicPr>
            <p:blipFill>
              <a:blip r:embed="rId28"/>
            </p:blipFill>
            <p:spPr>
              <a:xfrm>
                <a:off x="7902222" y="475858"/>
                <a:ext cx="280281" cy="130949"/>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21" name="墨迹 20"/>
              <p14:cNvContentPartPr/>
              <p14:nvPr/>
            </p14:nvContentPartPr>
            <p14:xfrm>
              <a:off x="8314266" y="462463"/>
              <a:ext cx="287866" cy="16920"/>
            </p14:xfrm>
          </p:contentPart>
        </mc:Choice>
        <mc:Fallback xmlns="">
          <p:pic>
            <p:nvPicPr>
              <p:cNvPr id="21" name="墨迹 20"/>
            </p:nvPicPr>
            <p:blipFill>
              <a:blip r:embed="rId30"/>
            </p:blipFill>
            <p:spPr>
              <a:xfrm>
                <a:off x="8314266" y="462463"/>
                <a:ext cx="287866" cy="16920"/>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2" name="墨迹 21"/>
              <p14:cNvContentPartPr/>
              <p14:nvPr/>
            </p14:nvContentPartPr>
            <p14:xfrm>
              <a:off x="8310033" y="537191"/>
              <a:ext cx="303389" cy="15509"/>
            </p14:xfrm>
          </p:contentPart>
        </mc:Choice>
        <mc:Fallback xmlns="">
          <p:pic>
            <p:nvPicPr>
              <p:cNvPr id="22" name="墨迹 21"/>
            </p:nvPicPr>
            <p:blipFill>
              <a:blip r:embed="rId32"/>
            </p:blipFill>
            <p:spPr>
              <a:xfrm>
                <a:off x="8310033" y="537191"/>
                <a:ext cx="303389" cy="15509"/>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3" name="墨迹 22"/>
              <p14:cNvContentPartPr/>
              <p14:nvPr/>
            </p14:nvContentPartPr>
            <p14:xfrm>
              <a:off x="8694384" y="277760"/>
              <a:ext cx="184326" cy="277760"/>
            </p14:xfrm>
          </p:contentPart>
        </mc:Choice>
        <mc:Fallback xmlns="">
          <p:pic>
            <p:nvPicPr>
              <p:cNvPr id="23" name="墨迹 22"/>
            </p:nvPicPr>
            <p:blipFill>
              <a:blip r:embed="rId34"/>
            </p:blipFill>
            <p:spPr>
              <a:xfrm>
                <a:off x="8694384" y="277760"/>
                <a:ext cx="184326" cy="277760"/>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4" name="墨迹 23"/>
              <p14:cNvContentPartPr/>
              <p14:nvPr/>
            </p14:nvContentPartPr>
            <p14:xfrm>
              <a:off x="8886472" y="307369"/>
              <a:ext cx="147461" cy="197393"/>
            </p14:xfrm>
          </p:contentPart>
        </mc:Choice>
        <mc:Fallback xmlns="">
          <p:pic>
            <p:nvPicPr>
              <p:cNvPr id="24" name="墨迹 23"/>
            </p:nvPicPr>
            <p:blipFill>
              <a:blip r:embed="rId36"/>
            </p:blipFill>
            <p:spPr>
              <a:xfrm>
                <a:off x="8886472" y="307369"/>
                <a:ext cx="147461" cy="197393"/>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5" name="墨迹 24"/>
              <p14:cNvContentPartPr/>
              <p14:nvPr/>
            </p14:nvContentPartPr>
            <p14:xfrm>
              <a:off x="9012413" y="434264"/>
              <a:ext cx="165453" cy="135356"/>
            </p14:xfrm>
          </p:contentPart>
        </mc:Choice>
        <mc:Fallback xmlns="">
          <p:pic>
            <p:nvPicPr>
              <p:cNvPr id="25" name="墨迹 24"/>
            </p:nvPicPr>
            <p:blipFill>
              <a:blip r:embed="rId38"/>
            </p:blipFill>
            <p:spPr>
              <a:xfrm>
                <a:off x="9012413" y="434264"/>
                <a:ext cx="165453" cy="135356"/>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6" name="墨迹 25"/>
              <p14:cNvContentPartPr/>
              <p14:nvPr/>
            </p14:nvContentPartPr>
            <p14:xfrm>
              <a:off x="9230077" y="391966"/>
              <a:ext cx="248709" cy="47938"/>
            </p14:xfrm>
          </p:contentPart>
        </mc:Choice>
        <mc:Fallback xmlns="">
          <p:pic>
            <p:nvPicPr>
              <p:cNvPr id="26" name="墨迹 25"/>
            </p:nvPicPr>
            <p:blipFill>
              <a:blip r:embed="rId40"/>
            </p:blipFill>
            <p:spPr>
              <a:xfrm>
                <a:off x="9230077" y="391966"/>
                <a:ext cx="248709" cy="47938"/>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7" name="墨迹 26"/>
              <p14:cNvContentPartPr/>
              <p14:nvPr/>
            </p14:nvContentPartPr>
            <p14:xfrm>
              <a:off x="9330266" y="262250"/>
              <a:ext cx="56444" cy="310189"/>
            </p14:xfrm>
          </p:contentPart>
        </mc:Choice>
        <mc:Fallback xmlns="">
          <p:pic>
            <p:nvPicPr>
              <p:cNvPr id="27" name="墨迹 26"/>
            </p:nvPicPr>
            <p:blipFill>
              <a:blip r:embed="rId42"/>
            </p:blipFill>
            <p:spPr>
              <a:xfrm>
                <a:off x="9330266" y="262250"/>
                <a:ext cx="56444" cy="310189"/>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8" name="墨迹 27"/>
              <p14:cNvContentPartPr/>
              <p14:nvPr/>
            </p14:nvContentPartPr>
            <p14:xfrm>
              <a:off x="9531702" y="239691"/>
              <a:ext cx="529520" cy="303844"/>
            </p14:xfrm>
          </p:contentPart>
        </mc:Choice>
        <mc:Fallback xmlns="">
          <p:pic>
            <p:nvPicPr>
              <p:cNvPr id="28" name="墨迹 27"/>
            </p:nvPicPr>
            <p:blipFill>
              <a:blip r:embed="rId44"/>
            </p:blipFill>
            <p:spPr>
              <a:xfrm>
                <a:off x="9531702" y="239691"/>
                <a:ext cx="529520" cy="303844"/>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9" name="墨迹 28"/>
              <p14:cNvContentPartPr/>
              <p14:nvPr/>
            </p14:nvContentPartPr>
            <p14:xfrm>
              <a:off x="10120488" y="200917"/>
              <a:ext cx="203200" cy="371522"/>
            </p14:xfrm>
          </p:contentPart>
        </mc:Choice>
        <mc:Fallback xmlns="">
          <p:pic>
            <p:nvPicPr>
              <p:cNvPr id="29" name="墨迹 28"/>
            </p:nvPicPr>
            <p:blipFill>
              <a:blip r:embed="rId46"/>
            </p:blipFill>
            <p:spPr>
              <a:xfrm>
                <a:off x="10120488" y="200917"/>
                <a:ext cx="203200" cy="371522"/>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30" name="墨迹 29"/>
              <p14:cNvContentPartPr/>
              <p14:nvPr/>
            </p14:nvContentPartPr>
            <p14:xfrm>
              <a:off x="6116813" y="1088481"/>
              <a:ext cx="755297" cy="56398"/>
            </p14:xfrm>
          </p:contentPart>
        </mc:Choice>
        <mc:Fallback xmlns="">
          <p:pic>
            <p:nvPicPr>
              <p:cNvPr id="30" name="墨迹 29"/>
            </p:nvPicPr>
            <p:blipFill>
              <a:blip r:embed="rId48"/>
            </p:blipFill>
            <p:spPr>
              <a:xfrm>
                <a:off x="6116813" y="1088481"/>
                <a:ext cx="755297" cy="56398"/>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1" name="墨迹 30"/>
              <p14:cNvContentPartPr/>
              <p14:nvPr/>
            </p14:nvContentPartPr>
            <p14:xfrm>
              <a:off x="8566502" y="1127960"/>
              <a:ext cx="278342" cy="487843"/>
            </p14:xfrm>
          </p:contentPart>
        </mc:Choice>
        <mc:Fallback xmlns="">
          <p:pic>
            <p:nvPicPr>
              <p:cNvPr id="31" name="墨迹 30"/>
            </p:nvPicPr>
            <p:blipFill>
              <a:blip r:embed="rId50"/>
            </p:blipFill>
            <p:spPr>
              <a:xfrm>
                <a:off x="8566502" y="1127960"/>
                <a:ext cx="278342" cy="487843"/>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2" name="墨迹 31"/>
              <p14:cNvContentPartPr/>
              <p14:nvPr/>
            </p14:nvContentPartPr>
            <p14:xfrm>
              <a:off x="8963377" y="1003884"/>
              <a:ext cx="319794" cy="259431"/>
            </p14:xfrm>
          </p:contentPart>
        </mc:Choice>
        <mc:Fallback xmlns="">
          <p:pic>
            <p:nvPicPr>
              <p:cNvPr id="32" name="墨迹 31"/>
            </p:nvPicPr>
            <p:blipFill>
              <a:blip r:embed="rId52"/>
            </p:blipFill>
            <p:spPr>
              <a:xfrm>
                <a:off x="8963377" y="1003884"/>
                <a:ext cx="319794" cy="259431"/>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3" name="墨迹 32"/>
              <p14:cNvContentPartPr/>
              <p14:nvPr/>
            </p14:nvContentPartPr>
            <p14:xfrm>
              <a:off x="9115777" y="1150519"/>
              <a:ext cx="228600" cy="112796"/>
            </p14:xfrm>
          </p:contentPart>
        </mc:Choice>
        <mc:Fallback xmlns="">
          <p:pic>
            <p:nvPicPr>
              <p:cNvPr id="33" name="墨迹 32"/>
            </p:nvPicPr>
            <p:blipFill>
              <a:blip r:embed="rId54"/>
            </p:blipFill>
            <p:spPr>
              <a:xfrm>
                <a:off x="9115777" y="1150519"/>
                <a:ext cx="228600" cy="112796"/>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4" name="墨迹 33"/>
              <p14:cNvContentPartPr/>
              <p14:nvPr/>
            </p14:nvContentPartPr>
            <p14:xfrm>
              <a:off x="9324622" y="915762"/>
              <a:ext cx="372533" cy="357423"/>
            </p14:xfrm>
          </p:contentPart>
        </mc:Choice>
        <mc:Fallback xmlns="">
          <p:pic>
            <p:nvPicPr>
              <p:cNvPr id="34" name="墨迹 33"/>
            </p:nvPicPr>
            <p:blipFill>
              <a:blip r:embed="rId56"/>
            </p:blipFill>
            <p:spPr>
              <a:xfrm>
                <a:off x="9324622" y="915762"/>
                <a:ext cx="372533" cy="357423"/>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5" name="墨迹 34"/>
              <p14:cNvContentPartPr/>
              <p14:nvPr/>
            </p14:nvContentPartPr>
            <p14:xfrm>
              <a:off x="8923866" y="1383690"/>
              <a:ext cx="416278" cy="615619"/>
            </p14:xfrm>
          </p:contentPart>
        </mc:Choice>
        <mc:Fallback xmlns="">
          <p:pic>
            <p:nvPicPr>
              <p:cNvPr id="35" name="墨迹 34"/>
            </p:nvPicPr>
            <p:blipFill>
              <a:blip r:embed="rId58"/>
            </p:blipFill>
            <p:spPr>
              <a:xfrm>
                <a:off x="8923866" y="1383690"/>
                <a:ext cx="416278" cy="615619"/>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6" name="墨迹 35"/>
              <p14:cNvContentPartPr/>
              <p14:nvPr/>
            </p14:nvContentPartPr>
            <p14:xfrm>
              <a:off x="9374011" y="1361131"/>
              <a:ext cx="379589" cy="409767"/>
            </p14:xfrm>
          </p:contentPart>
        </mc:Choice>
        <mc:Fallback xmlns="">
          <p:pic>
            <p:nvPicPr>
              <p:cNvPr id="36" name="墨迹 35"/>
            </p:nvPicPr>
            <p:blipFill>
              <a:blip r:embed="rId60"/>
            </p:blipFill>
            <p:spPr>
              <a:xfrm>
                <a:off x="9374011" y="1361131"/>
                <a:ext cx="379589" cy="409767"/>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7" name="墨迹 36"/>
              <p14:cNvContentPartPr/>
              <p14:nvPr/>
            </p14:nvContentPartPr>
            <p14:xfrm>
              <a:off x="9846733" y="1359192"/>
              <a:ext cx="484011" cy="665497"/>
            </p14:xfrm>
          </p:contentPart>
        </mc:Choice>
        <mc:Fallback xmlns="">
          <p:pic>
            <p:nvPicPr>
              <p:cNvPr id="37" name="墨迹 36"/>
            </p:nvPicPr>
            <p:blipFill>
              <a:blip r:embed="rId62"/>
            </p:blipFill>
            <p:spPr>
              <a:xfrm>
                <a:off x="9846733" y="1359192"/>
                <a:ext cx="484011" cy="665497"/>
              </a:xfrm>
              <a:prstGeom prst="rect"/>
            </p:spPr>
          </p:pic>
        </mc:Fallback>
      </mc:AlternateContent>
      <mc:AlternateContent xmlns:mc="http://schemas.openxmlformats.org/markup-compatibility/2006">
        <mc:Choice xmlns:p14="http://schemas.microsoft.com/office/powerpoint/2010/main" Requires="p14">
          <p:contentPart p14:bwMode="auto" r:id="rId63">
            <p14:nvContentPartPr>
              <p14:cNvPr id="38" name="墨迹 37"/>
              <p14:cNvContentPartPr/>
              <p14:nvPr/>
            </p14:nvContentPartPr>
            <p14:xfrm>
              <a:off x="689760" y="5007960"/>
              <a:ext cx="7336800" cy="1162080"/>
            </p14:xfrm>
          </p:contentPart>
        </mc:Choice>
        <mc:Fallback>
          <p:pic>
            <p:nvPicPr>
              <p:cNvPr id="38" name="墨迹 37"/>
              <p:cNvPicPr/>
              <p:nvPr/>
            </p:nvPicPr>
            <p:blipFill>
              <a:blip r:embed="rId64"/>
              <a:stretch>
                <a:fillRect/>
              </a:stretch>
            </p:blipFill>
            <p:spPr>
              <a:xfrm>
                <a:off x="680400" y="4998600"/>
                <a:ext cx="7355520" cy="1180800"/>
              </a:xfrm>
              <a:prstGeom prst="rect">
                <a:avLst/>
              </a:prstGeom>
            </p:spPr>
          </p:pic>
        </mc:Fallback>
      </mc:AlternateContent>
    </p:spTree>
    <p:extLst>
      <p:ext uri="{BB962C8B-B14F-4D97-AF65-F5344CB8AC3E}">
        <p14:creationId xmlns:p14="http://schemas.microsoft.com/office/powerpoint/2010/main" val="3450240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rcRect t="67912"/>
          <a:stretch>
            <a:fillRect/>
          </a:stretch>
        </p:blipFill>
        <p:spPr>
          <a:xfrm>
            <a:off x="0" y="3099435"/>
            <a:ext cx="10905490" cy="2813685"/>
          </a:xfrm>
          <a:prstGeom prst="rect">
            <a:avLst/>
          </a:prstGeom>
        </p:spPr>
      </p:pic>
      <p:pic>
        <p:nvPicPr>
          <p:cNvPr id="2" name="图片 1"/>
          <p:cNvPicPr>
            <a:picLocks noChangeAspect="1"/>
          </p:cNvPicPr>
          <p:nvPr/>
        </p:nvPicPr>
        <p:blipFill>
          <a:blip r:embed="rId2"/>
          <a:srcRect t="36762" r="49140" b="32714"/>
          <a:stretch>
            <a:fillRect/>
          </a:stretch>
        </p:blipFill>
        <p:spPr>
          <a:xfrm>
            <a:off x="433705" y="290195"/>
            <a:ext cx="5530850" cy="2669540"/>
          </a:xfrm>
          <a:prstGeom prst="rect">
            <a:avLst/>
          </a:prstGeom>
        </p:spPr>
      </p:pic>
      <p:pic>
        <p:nvPicPr>
          <p:cNvPr id="3" name="图片 2"/>
          <p:cNvPicPr>
            <a:picLocks noChangeAspect="1"/>
          </p:cNvPicPr>
          <p:nvPr/>
        </p:nvPicPr>
        <p:blipFill>
          <a:blip r:embed="rId3"/>
          <a:stretch>
            <a:fillRect/>
          </a:stretch>
        </p:blipFill>
        <p:spPr>
          <a:xfrm>
            <a:off x="5964555" y="290195"/>
            <a:ext cx="6150610" cy="899160"/>
          </a:xfrm>
          <a:prstGeom prst="rect">
            <a:avLst/>
          </a:prstGeom>
          <a:ln>
            <a:solidFill>
              <a:schemeClr val="accent1"/>
            </a:solidFill>
          </a:ln>
        </p:spPr>
      </p:pic>
    </p:spTree>
    <p:extLst>
      <p:ext uri="{BB962C8B-B14F-4D97-AF65-F5344CB8AC3E}">
        <p14:creationId xmlns:p14="http://schemas.microsoft.com/office/powerpoint/2010/main" val="489581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rcRect t="67912"/>
          <a:stretch>
            <a:fillRect/>
          </a:stretch>
        </p:blipFill>
        <p:spPr>
          <a:xfrm>
            <a:off x="0" y="3099435"/>
            <a:ext cx="10905490" cy="2813685"/>
          </a:xfrm>
          <a:prstGeom prst="rect">
            <a:avLst/>
          </a:prstGeom>
        </p:spPr>
      </p:pic>
      <p:pic>
        <p:nvPicPr>
          <p:cNvPr id="2" name="图片 1"/>
          <p:cNvPicPr>
            <a:picLocks noChangeAspect="1"/>
          </p:cNvPicPr>
          <p:nvPr/>
        </p:nvPicPr>
        <p:blipFill>
          <a:blip r:embed="rId2"/>
          <a:srcRect t="36762" r="49140" b="32714"/>
          <a:stretch>
            <a:fillRect/>
          </a:stretch>
        </p:blipFill>
        <p:spPr>
          <a:xfrm>
            <a:off x="433705" y="290195"/>
            <a:ext cx="5530850" cy="2669540"/>
          </a:xfrm>
          <a:prstGeom prst="rect">
            <a:avLst/>
          </a:prstGeom>
        </p:spPr>
      </p:pic>
      <p:pic>
        <p:nvPicPr>
          <p:cNvPr id="3" name="图片 2"/>
          <p:cNvPicPr>
            <a:picLocks noChangeAspect="1"/>
          </p:cNvPicPr>
          <p:nvPr/>
        </p:nvPicPr>
        <p:blipFill>
          <a:blip r:embed="rId3"/>
          <a:stretch>
            <a:fillRect/>
          </a:stretch>
        </p:blipFill>
        <p:spPr>
          <a:xfrm>
            <a:off x="5964555" y="290195"/>
            <a:ext cx="6150610" cy="899160"/>
          </a:xfrm>
          <a:prstGeom prst="rect">
            <a:avLst/>
          </a:prstGeom>
          <a:ln>
            <a:solidFill>
              <a:schemeClr val="accent1"/>
            </a:solidFill>
          </a:ln>
        </p:spPr>
      </p:pic>
      <mc:AlternateContent xmlns:mc="http://schemas.openxmlformats.org/markup-compatibility/2006" xmlns:p14="http://schemas.microsoft.com/office/powerpoint/2010/main">
        <mc:Choice Requires="p14">
          <p:contentPart p14:bwMode="auto" r:id="rId4">
            <p14:nvContentPartPr>
              <p14:cNvPr id="4" name="墨迹 3"/>
              <p14:cNvContentPartPr/>
              <p14:nvPr/>
            </p14:nvContentPartPr>
            <p14:xfrm>
              <a:off x="7072488" y="1802621"/>
              <a:ext cx="127706" cy="275646"/>
            </p14:xfrm>
          </p:contentPart>
        </mc:Choice>
        <mc:Fallback xmlns="">
          <p:pic>
            <p:nvPicPr>
              <p:cNvPr id="4" name="墨迹 3"/>
            </p:nvPicPr>
            <p:blipFill>
              <a:blip r:embed="rId5"/>
            </p:blipFill>
            <p:spPr>
              <a:xfrm>
                <a:off x="7072488" y="1802621"/>
                <a:ext cx="127706" cy="275646"/>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6" name="墨迹 5"/>
              <p14:cNvContentPartPr/>
              <p14:nvPr/>
            </p14:nvContentPartPr>
            <p14:xfrm>
              <a:off x="7075311" y="1711680"/>
              <a:ext cx="166511" cy="384211"/>
            </p14:xfrm>
          </p:contentPart>
        </mc:Choice>
        <mc:Fallback xmlns="">
          <p:pic>
            <p:nvPicPr>
              <p:cNvPr id="6" name="墨迹 5"/>
            </p:nvPicPr>
            <p:blipFill>
              <a:blip r:embed="rId7"/>
            </p:blipFill>
            <p:spPr>
              <a:xfrm>
                <a:off x="7075311" y="1711680"/>
                <a:ext cx="166511" cy="384211"/>
              </a:xfrm>
              <a:prstGeom prst="rect"/>
            </p:spPr>
          </p:pic>
        </mc:Fallback>
      </mc:AlternateContent>
    </p:spTree>
    <p:extLst>
      <p:ext uri="{BB962C8B-B14F-4D97-AF65-F5344CB8AC3E}">
        <p14:creationId xmlns:p14="http://schemas.microsoft.com/office/powerpoint/2010/main" val="982945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655" y="400050"/>
            <a:ext cx="6096000" cy="460375"/>
          </a:xfrm>
          <a:prstGeom prst="rect">
            <a:avLst/>
          </a:prstGeom>
          <a:noFill/>
        </p:spPr>
        <p:txBody>
          <a:bodyPr wrap="square" rtlCol="0" anchor="t">
            <a:spAutoFit/>
          </a:bodyPr>
          <a:lstStyle/>
          <a:p>
            <a:pPr algn="l">
              <a:buClrTx/>
              <a:buSzTx/>
              <a:buFontTx/>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乳酸亚铁</a:t>
            </a:r>
          </a:p>
        </p:txBody>
      </p:sp>
      <p:pic>
        <p:nvPicPr>
          <p:cNvPr id="3" name="图片 2"/>
          <p:cNvPicPr>
            <a:picLocks noChangeAspect="1"/>
          </p:cNvPicPr>
          <p:nvPr/>
        </p:nvPicPr>
        <p:blipFill>
          <a:blip r:embed="rId2"/>
          <a:stretch>
            <a:fillRect/>
          </a:stretch>
        </p:blipFill>
        <p:spPr>
          <a:xfrm>
            <a:off x="1183005" y="1333500"/>
            <a:ext cx="4836795" cy="3006090"/>
          </a:xfrm>
          <a:prstGeom prst="rect">
            <a:avLst/>
          </a:prstGeom>
        </p:spPr>
      </p:pic>
      <p:pic>
        <p:nvPicPr>
          <p:cNvPr id="4" name="图片 3"/>
          <p:cNvPicPr>
            <a:picLocks noChangeAspect="1"/>
          </p:cNvPicPr>
          <p:nvPr/>
        </p:nvPicPr>
        <p:blipFill>
          <a:blip r:embed="rId3"/>
          <a:stretch>
            <a:fillRect/>
          </a:stretch>
        </p:blipFill>
        <p:spPr>
          <a:xfrm>
            <a:off x="7543165" y="1503045"/>
            <a:ext cx="2888615" cy="2666365"/>
          </a:xfrm>
          <a:prstGeom prst="rect">
            <a:avLst/>
          </a:prstGeom>
        </p:spPr>
      </p:pic>
      <p:sp>
        <p:nvSpPr>
          <p:cNvPr id="5" name="文本框 4"/>
          <p:cNvSpPr txBox="1"/>
          <p:nvPr/>
        </p:nvSpPr>
        <p:spPr>
          <a:xfrm>
            <a:off x="2463165" y="400050"/>
            <a:ext cx="9128760" cy="398780"/>
          </a:xfrm>
          <a:prstGeom prst="rect">
            <a:avLst/>
          </a:prstGeom>
        </p:spPr>
        <p:txBody>
          <a:bodyPr wrap="square">
            <a:spAutoFit/>
          </a:bodyPr>
          <a:lstStyle/>
          <a:p>
            <a:r>
              <a:rPr lang="zh-CN" altLang="en-US" sz="2000" b="1">
                <a:solidFill>
                  <a:srgbClr val="0D0D0D"/>
                </a:solidFill>
                <a:latin typeface="Times New Roman" panose="02020603050405020304"/>
                <a:ea typeface="微软雅黑" panose="020B0503020204020204" charset="-122"/>
                <a:cs typeface="Times New Roman" panose="02020603050405020304"/>
              </a:rPr>
              <a:t>制备时先制</a:t>
            </a:r>
            <a:r>
              <a:rPr lang="en-US" altLang="zh-CN" sz="2000" b="1">
                <a:solidFill>
                  <a:srgbClr val="0D0D0D"/>
                </a:solidFill>
                <a:latin typeface="Times New Roman" panose="02020603050405020304"/>
                <a:ea typeface="DroidSerif-Regular"/>
                <a:cs typeface="Times New Roman" panose="02020603050405020304"/>
              </a:rPr>
              <a:t>FeCO</a:t>
            </a:r>
            <a:r>
              <a:rPr lang="en-US" altLang="zh-CN" sz="2000" b="1" baseline="-25000">
                <a:solidFill>
                  <a:srgbClr val="0D0D0D"/>
                </a:solidFill>
                <a:latin typeface="Times New Roman" panose="02020603050405020304"/>
                <a:ea typeface="DroidSerif-Regular"/>
                <a:cs typeface="Times New Roman" panose="02020603050405020304"/>
              </a:rPr>
              <a:t>3</a:t>
            </a:r>
            <a:r>
              <a:rPr lang="zh-CN" altLang="en-US" sz="2000" b="1">
                <a:solidFill>
                  <a:srgbClr val="0D0D0D"/>
                </a:solidFill>
                <a:latin typeface="Times New Roman" panose="02020603050405020304"/>
                <a:ea typeface="微软雅黑" panose="020B0503020204020204" charset="-122"/>
                <a:cs typeface="Times New Roman" panose="02020603050405020304"/>
              </a:rPr>
              <a:t>，后制乳酸亚铁。葡萄糖酸亚铁、甘氨酸亚铁同法</a:t>
            </a:r>
          </a:p>
        </p:txBody>
      </p:sp>
      <p:sp>
        <p:nvSpPr>
          <p:cNvPr id="6" name="文本框 5"/>
          <p:cNvSpPr txBox="1"/>
          <p:nvPr/>
        </p:nvSpPr>
        <p:spPr>
          <a:xfrm>
            <a:off x="779780" y="5140960"/>
            <a:ext cx="10401935" cy="829945"/>
          </a:xfrm>
          <a:prstGeom prst="rect">
            <a:avLst/>
          </a:prstGeom>
        </p:spPr>
        <p:txBody>
          <a:bodyPr wrap="square">
            <a:spAutoFit/>
          </a:bodyPr>
          <a:lstStyle/>
          <a:p>
            <a:pPr>
              <a:lnSpc>
                <a:spcPct val="12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某兴趣小组用高锰酸钾滴定法测定样品中铁含量进而计算产品中乳酸亚铁结晶水合物的质量分数，结果测得产品的质量分数总是大于</a:t>
            </a:r>
            <a:r>
              <a:rPr lang="en-US" altLang="zh-CN" sz="2000" b="1">
                <a:solidFill>
                  <a:srgbClr val="0D0D0D"/>
                </a:solidFill>
                <a:latin typeface="Times New Roman" panose="02020603050405020304"/>
                <a:ea typeface="DroidSerif-Regular"/>
                <a:cs typeface="Times New Roman" panose="02020603050405020304"/>
              </a:rPr>
              <a:t>100%</a:t>
            </a:r>
            <a:r>
              <a:rPr lang="zh-CN" altLang="en-US" sz="2000" b="1">
                <a:solidFill>
                  <a:srgbClr val="0D0D0D"/>
                </a:solidFill>
                <a:latin typeface="Times New Roman" panose="02020603050405020304"/>
                <a:ea typeface="微软雅黑" panose="020B0503020204020204" charset="-122"/>
                <a:cs typeface="Times New Roman" panose="02020603050405020304"/>
              </a:rPr>
              <a:t>，其原因可能是 ？</a:t>
            </a:r>
          </a:p>
        </p:txBody>
      </p:sp>
      <p:sp>
        <p:nvSpPr>
          <p:cNvPr id="7" name="文本框 6"/>
          <p:cNvSpPr txBox="1"/>
          <p:nvPr/>
        </p:nvSpPr>
        <p:spPr>
          <a:xfrm>
            <a:off x="1064260" y="43281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开关顺序？</a:t>
            </a:r>
          </a:p>
        </p:txBody>
      </p:sp>
      <mc:AlternateContent xmlns:mc="http://schemas.openxmlformats.org/markup-compatibility/2006">
        <mc:Choice xmlns:p14="http://schemas.microsoft.com/office/powerpoint/2010/main" Requires="p14">
          <p:contentPart p14:bwMode="auto" r:id="rId4">
            <p14:nvContentPartPr>
              <p14:cNvPr id="8" name="墨迹 7"/>
              <p14:cNvContentPartPr/>
              <p14:nvPr/>
            </p14:nvContentPartPr>
            <p14:xfrm>
              <a:off x="935280" y="308880"/>
              <a:ext cx="10044000" cy="4857120"/>
            </p14:xfrm>
          </p:contentPart>
        </mc:Choice>
        <mc:Fallback>
          <p:pic>
            <p:nvPicPr>
              <p:cNvPr id="8" name="墨迹 7"/>
              <p:cNvPicPr/>
              <p:nvPr/>
            </p:nvPicPr>
            <p:blipFill>
              <a:blip r:embed="rId5"/>
              <a:stretch>
                <a:fillRect/>
              </a:stretch>
            </p:blipFill>
            <p:spPr>
              <a:xfrm>
                <a:off x="925920" y="299520"/>
                <a:ext cx="10062720" cy="4875840"/>
              </a:xfrm>
              <a:prstGeom prst="rect">
                <a:avLst/>
              </a:prstGeom>
            </p:spPr>
          </p:pic>
        </mc:Fallback>
      </mc:AlternateContent>
    </p:spTree>
    <p:extLst>
      <p:ext uri="{BB962C8B-B14F-4D97-AF65-F5344CB8AC3E}">
        <p14:creationId xmlns:p14="http://schemas.microsoft.com/office/powerpoint/2010/main" val="16060258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4655" y="400050"/>
            <a:ext cx="6096000" cy="460375"/>
          </a:xfrm>
          <a:prstGeom prst="rect">
            <a:avLst/>
          </a:prstGeom>
          <a:noFill/>
        </p:spPr>
        <p:txBody>
          <a:bodyPr wrap="square" rtlCol="0" anchor="t">
            <a:spAutoFit/>
          </a:bodyPr>
          <a:lstStyle/>
          <a:p>
            <a:pPr algn="l">
              <a:buClrTx/>
              <a:buSzTx/>
              <a:buFontTx/>
            </a:pPr>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乳酸亚铁</a:t>
            </a:r>
          </a:p>
        </p:txBody>
      </p:sp>
      <p:pic>
        <p:nvPicPr>
          <p:cNvPr id="3" name="图片 2"/>
          <p:cNvPicPr>
            <a:picLocks noChangeAspect="1"/>
          </p:cNvPicPr>
          <p:nvPr/>
        </p:nvPicPr>
        <p:blipFill>
          <a:blip r:embed="rId2"/>
          <a:stretch>
            <a:fillRect/>
          </a:stretch>
        </p:blipFill>
        <p:spPr>
          <a:xfrm>
            <a:off x="1183005" y="1333500"/>
            <a:ext cx="4836795" cy="3006090"/>
          </a:xfrm>
          <a:prstGeom prst="rect">
            <a:avLst/>
          </a:prstGeom>
        </p:spPr>
      </p:pic>
      <p:pic>
        <p:nvPicPr>
          <p:cNvPr id="4" name="图片 3"/>
          <p:cNvPicPr>
            <a:picLocks noChangeAspect="1"/>
          </p:cNvPicPr>
          <p:nvPr/>
        </p:nvPicPr>
        <p:blipFill>
          <a:blip r:embed="rId3"/>
          <a:stretch>
            <a:fillRect/>
          </a:stretch>
        </p:blipFill>
        <p:spPr>
          <a:xfrm>
            <a:off x="7543165" y="1503045"/>
            <a:ext cx="2888615" cy="2666365"/>
          </a:xfrm>
          <a:prstGeom prst="rect">
            <a:avLst/>
          </a:prstGeom>
        </p:spPr>
      </p:pic>
      <p:sp>
        <p:nvSpPr>
          <p:cNvPr id="5" name="文本框 4"/>
          <p:cNvSpPr txBox="1"/>
          <p:nvPr/>
        </p:nvSpPr>
        <p:spPr>
          <a:xfrm>
            <a:off x="2463165" y="400050"/>
            <a:ext cx="9128760" cy="398780"/>
          </a:xfrm>
          <a:prstGeom prst="rect">
            <a:avLst/>
          </a:prstGeom>
        </p:spPr>
        <p:txBody>
          <a:bodyPr wrap="square">
            <a:spAutoFit/>
          </a:bodyPr>
          <a:lstStyle/>
          <a:p>
            <a:r>
              <a:rPr lang="zh-CN" altLang="en-US" sz="2000" b="1">
                <a:solidFill>
                  <a:srgbClr val="0D0D0D"/>
                </a:solidFill>
                <a:latin typeface="Times New Roman" panose="02020603050405020304"/>
                <a:ea typeface="微软雅黑" panose="020B0503020204020204" charset="-122"/>
                <a:cs typeface="Times New Roman" panose="02020603050405020304"/>
              </a:rPr>
              <a:t>制备时先制</a:t>
            </a:r>
            <a:r>
              <a:rPr lang="en-US" altLang="zh-CN" sz="2000" b="1">
                <a:solidFill>
                  <a:srgbClr val="0D0D0D"/>
                </a:solidFill>
                <a:latin typeface="Times New Roman" panose="02020603050405020304"/>
                <a:ea typeface="DroidSerif-Regular"/>
                <a:cs typeface="Times New Roman" panose="02020603050405020304"/>
              </a:rPr>
              <a:t>FeCO</a:t>
            </a:r>
            <a:r>
              <a:rPr lang="en-US" altLang="zh-CN" sz="2000" b="1" baseline="-25000">
                <a:solidFill>
                  <a:srgbClr val="0D0D0D"/>
                </a:solidFill>
                <a:latin typeface="Times New Roman" panose="02020603050405020304"/>
                <a:ea typeface="DroidSerif-Regular"/>
                <a:cs typeface="Times New Roman" panose="02020603050405020304"/>
              </a:rPr>
              <a:t>3</a:t>
            </a:r>
            <a:r>
              <a:rPr lang="zh-CN" altLang="en-US" sz="2000" b="1">
                <a:solidFill>
                  <a:srgbClr val="0D0D0D"/>
                </a:solidFill>
                <a:latin typeface="Times New Roman" panose="02020603050405020304"/>
                <a:ea typeface="微软雅黑" panose="020B0503020204020204" charset="-122"/>
                <a:cs typeface="Times New Roman" panose="02020603050405020304"/>
              </a:rPr>
              <a:t>，后制乳酸亚铁。葡萄糖酸亚铁、甘氨酸亚铁同法</a:t>
            </a:r>
          </a:p>
        </p:txBody>
      </p:sp>
      <p:sp>
        <p:nvSpPr>
          <p:cNvPr id="6" name="文本框 5"/>
          <p:cNvSpPr txBox="1"/>
          <p:nvPr/>
        </p:nvSpPr>
        <p:spPr>
          <a:xfrm>
            <a:off x="779780" y="5140960"/>
            <a:ext cx="10401935" cy="829945"/>
          </a:xfrm>
          <a:prstGeom prst="rect">
            <a:avLst/>
          </a:prstGeom>
        </p:spPr>
        <p:txBody>
          <a:bodyPr wrap="square">
            <a:spAutoFit/>
          </a:bodyPr>
          <a:lstStyle/>
          <a:p>
            <a:pPr>
              <a:lnSpc>
                <a:spcPct val="12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某兴趣小组用高锰酸钾滴定法测定样品中铁含量进而计算产品中乳酸亚铁结晶水合物的质量分数，结果测得产品的质量分数总是大于</a:t>
            </a:r>
            <a:r>
              <a:rPr lang="en-US" altLang="zh-CN" sz="2000" b="1">
                <a:solidFill>
                  <a:srgbClr val="0D0D0D"/>
                </a:solidFill>
                <a:latin typeface="Times New Roman" panose="02020603050405020304"/>
                <a:ea typeface="DroidSerif-Regular"/>
                <a:cs typeface="Times New Roman" panose="02020603050405020304"/>
              </a:rPr>
              <a:t>100%</a:t>
            </a:r>
            <a:r>
              <a:rPr lang="zh-CN" altLang="en-US" sz="2000" b="1">
                <a:solidFill>
                  <a:srgbClr val="0D0D0D"/>
                </a:solidFill>
                <a:latin typeface="Times New Roman" panose="02020603050405020304"/>
                <a:ea typeface="微软雅黑" panose="020B0503020204020204" charset="-122"/>
                <a:cs typeface="Times New Roman" panose="02020603050405020304"/>
              </a:rPr>
              <a:t>，其原因可能是 ？</a:t>
            </a:r>
          </a:p>
        </p:txBody>
      </p:sp>
      <p:sp>
        <p:nvSpPr>
          <p:cNvPr id="7" name="文本框 6"/>
          <p:cNvSpPr txBox="1"/>
          <p:nvPr/>
        </p:nvSpPr>
        <p:spPr>
          <a:xfrm>
            <a:off x="1064260" y="43281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开关顺序？</a:t>
            </a:r>
          </a:p>
        </p:txBody>
      </p:sp>
      <mc:AlternateContent xmlns:mc="http://schemas.openxmlformats.org/markup-compatibility/2006" xmlns:p14="http://schemas.microsoft.com/office/powerpoint/2010/main">
        <mc:Choice Requires="p14">
          <p:contentPart p14:bwMode="auto" r:id="rId4">
            <p14:nvContentPartPr>
              <p14:cNvPr id="8" name="墨迹 7"/>
              <p14:cNvContentPartPr/>
              <p14:nvPr/>
            </p14:nvContentPartPr>
            <p14:xfrm>
              <a:off x="7239000" y="3710990"/>
              <a:ext cx="81844" cy="28199"/>
            </p14:xfrm>
          </p:contentPart>
        </mc:Choice>
        <mc:Fallback xmlns="">
          <p:pic>
            <p:nvPicPr>
              <p:cNvPr id="8" name="墨迹 7"/>
            </p:nvPicPr>
            <p:blipFill>
              <a:blip r:embed="rId5"/>
            </p:blipFill>
            <p:spPr>
              <a:xfrm>
                <a:off x="7239000" y="3710990"/>
                <a:ext cx="81844" cy="28199"/>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9" name="墨迹 8"/>
              <p14:cNvContentPartPr/>
              <p14:nvPr/>
            </p14:nvContentPartPr>
            <p14:xfrm>
              <a:off x="3838222" y="1088481"/>
              <a:ext cx="191911" cy="309485"/>
            </p14:xfrm>
          </p:contentPart>
        </mc:Choice>
        <mc:Fallback xmlns="">
          <p:pic>
            <p:nvPicPr>
              <p:cNvPr id="9" name="墨迹 8"/>
            </p:nvPicPr>
            <p:blipFill>
              <a:blip r:embed="rId7"/>
            </p:blipFill>
            <p:spPr>
              <a:xfrm>
                <a:off x="3838222" y="1088481"/>
                <a:ext cx="191911" cy="309485"/>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10" name="墨迹 9"/>
              <p14:cNvContentPartPr/>
              <p14:nvPr/>
            </p14:nvContentPartPr>
            <p14:xfrm>
              <a:off x="4137377" y="1169554"/>
              <a:ext cx="169334" cy="26084"/>
            </p14:xfrm>
          </p:contentPart>
        </mc:Choice>
        <mc:Fallback xmlns="">
          <p:pic>
            <p:nvPicPr>
              <p:cNvPr id="10" name="墨迹 9"/>
            </p:nvPicPr>
            <p:blipFill>
              <a:blip r:embed="rId9"/>
            </p:blipFill>
            <p:spPr>
              <a:xfrm>
                <a:off x="4137377" y="1169554"/>
                <a:ext cx="169334" cy="26084"/>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1" name="墨迹 10"/>
              <p14:cNvContentPartPr/>
              <p14:nvPr/>
            </p14:nvContentPartPr>
            <p14:xfrm>
              <a:off x="4210755" y="1103638"/>
              <a:ext cx="11289" cy="210436"/>
            </p14:xfrm>
          </p:contentPart>
        </mc:Choice>
        <mc:Fallback xmlns="">
          <p:pic>
            <p:nvPicPr>
              <p:cNvPr id="11" name="墨迹 10"/>
            </p:nvPicPr>
            <p:blipFill>
              <a:blip r:embed="rId11"/>
            </p:blipFill>
            <p:spPr>
              <a:xfrm>
                <a:off x="4210755" y="1103638"/>
                <a:ext cx="11289" cy="210436"/>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2" name="墨迹 11"/>
              <p14:cNvContentPartPr/>
              <p14:nvPr/>
            </p14:nvContentPartPr>
            <p14:xfrm>
              <a:off x="4297715" y="1060282"/>
              <a:ext cx="308151" cy="229822"/>
            </p14:xfrm>
          </p:contentPart>
        </mc:Choice>
        <mc:Fallback xmlns="">
          <p:pic>
            <p:nvPicPr>
              <p:cNvPr id="12" name="墨迹 11"/>
            </p:nvPicPr>
            <p:blipFill>
              <a:blip r:embed="rId13"/>
            </p:blipFill>
            <p:spPr>
              <a:xfrm>
                <a:off x="4297715" y="1060282"/>
                <a:ext cx="308151" cy="229822"/>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3" name="墨迹 12"/>
              <p14:cNvContentPartPr/>
              <p14:nvPr/>
            </p14:nvContentPartPr>
            <p14:xfrm>
              <a:off x="4634088" y="1036313"/>
              <a:ext cx="11289" cy="212903"/>
            </p14:xfrm>
          </p:contentPart>
        </mc:Choice>
        <mc:Fallback xmlns="">
          <p:pic>
            <p:nvPicPr>
              <p:cNvPr id="13" name="墨迹 12"/>
            </p:nvPicPr>
            <p:blipFill>
              <a:blip r:embed="rId15"/>
            </p:blipFill>
            <p:spPr>
              <a:xfrm>
                <a:off x="4634088" y="1036313"/>
                <a:ext cx="11289" cy="212903"/>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4" name="墨迹 13"/>
              <p14:cNvContentPartPr/>
              <p14:nvPr/>
            </p14:nvContentPartPr>
            <p14:xfrm>
              <a:off x="4706761" y="1051118"/>
              <a:ext cx="181327" cy="165140"/>
            </p14:xfrm>
          </p:contentPart>
        </mc:Choice>
        <mc:Fallback xmlns="">
          <p:pic>
            <p:nvPicPr>
              <p:cNvPr id="14" name="墨迹 13"/>
            </p:nvPicPr>
            <p:blipFill>
              <a:blip r:embed="rId17"/>
            </p:blipFill>
            <p:spPr>
              <a:xfrm>
                <a:off x="4706761" y="1051118"/>
                <a:ext cx="181327" cy="165140"/>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5" name="墨迹 14"/>
              <p14:cNvContentPartPr/>
              <p14:nvPr/>
            </p14:nvContentPartPr>
            <p14:xfrm>
              <a:off x="4888088" y="1144879"/>
              <a:ext cx="31927" cy="25380"/>
            </p14:xfrm>
          </p:contentPart>
        </mc:Choice>
        <mc:Fallback xmlns="">
          <p:pic>
            <p:nvPicPr>
              <p:cNvPr id="15" name="墨迹 14"/>
            </p:nvPicPr>
            <p:blipFill>
              <a:blip r:embed="rId19"/>
            </p:blipFill>
            <p:spPr>
              <a:xfrm>
                <a:off x="4888088" y="1144879"/>
                <a:ext cx="31927" cy="25380"/>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6" name="墨迹 15"/>
              <p14:cNvContentPartPr/>
              <p14:nvPr/>
            </p14:nvContentPartPr>
            <p14:xfrm>
              <a:off x="4876800" y="1139240"/>
              <a:ext cx="107244" cy="341208"/>
            </p14:xfrm>
          </p:contentPart>
        </mc:Choice>
        <mc:Fallback xmlns="">
          <p:pic>
            <p:nvPicPr>
              <p:cNvPr id="16" name="墨迹 15"/>
            </p:nvPicPr>
            <p:blipFill>
              <a:blip r:embed="rId21"/>
            </p:blipFill>
            <p:spPr>
              <a:xfrm>
                <a:off x="4876800" y="1139240"/>
                <a:ext cx="107244" cy="341208"/>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7" name="墨迹 16"/>
              <p14:cNvContentPartPr/>
              <p14:nvPr/>
            </p14:nvContentPartPr>
            <p14:xfrm>
              <a:off x="4950177" y="919287"/>
              <a:ext cx="93134" cy="16920"/>
            </p14:xfrm>
          </p:contentPart>
        </mc:Choice>
        <mc:Fallback xmlns="">
          <p:pic>
            <p:nvPicPr>
              <p:cNvPr id="17" name="墨迹 16"/>
            </p:nvPicPr>
            <p:blipFill>
              <a:blip r:embed="rId23"/>
            </p:blipFill>
            <p:spPr>
              <a:xfrm>
                <a:off x="4950177" y="919287"/>
                <a:ext cx="93134" cy="16920"/>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8" name="墨迹 17"/>
              <p14:cNvContentPartPr/>
              <p14:nvPr/>
            </p14:nvContentPartPr>
            <p14:xfrm>
              <a:off x="5080000" y="1088481"/>
              <a:ext cx="133526" cy="50759"/>
            </p14:xfrm>
          </p:contentPart>
        </mc:Choice>
        <mc:Fallback xmlns="">
          <p:pic>
            <p:nvPicPr>
              <p:cNvPr id="18" name="墨迹 17"/>
            </p:nvPicPr>
            <p:blipFill>
              <a:blip r:embed="rId25"/>
            </p:blipFill>
            <p:spPr>
              <a:xfrm>
                <a:off x="5080000" y="1088481"/>
                <a:ext cx="133526" cy="50759"/>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9" name="墨迹 18"/>
              <p14:cNvContentPartPr/>
              <p14:nvPr/>
            </p14:nvContentPartPr>
            <p14:xfrm>
              <a:off x="5046133" y="1212557"/>
              <a:ext cx="174977" cy="16919"/>
            </p14:xfrm>
          </p:contentPart>
        </mc:Choice>
        <mc:Fallback xmlns="">
          <p:pic>
            <p:nvPicPr>
              <p:cNvPr id="19" name="墨迹 18"/>
            </p:nvPicPr>
            <p:blipFill>
              <a:blip r:embed="rId27"/>
            </p:blipFill>
            <p:spPr>
              <a:xfrm>
                <a:off x="5046133" y="1212557"/>
                <a:ext cx="174977" cy="16919"/>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20" name="墨迹 19"/>
              <p14:cNvContentPartPr/>
              <p14:nvPr/>
            </p14:nvContentPartPr>
            <p14:xfrm>
              <a:off x="5305777" y="947486"/>
              <a:ext cx="214489" cy="327814"/>
            </p14:xfrm>
          </p:contentPart>
        </mc:Choice>
        <mc:Fallback xmlns="">
          <p:pic>
            <p:nvPicPr>
              <p:cNvPr id="20" name="墨迹 19"/>
            </p:nvPicPr>
            <p:blipFill>
              <a:blip r:embed="rId29"/>
            </p:blipFill>
            <p:spPr>
              <a:xfrm>
                <a:off x="5305777" y="947486"/>
                <a:ext cx="214489" cy="327814"/>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21" name="墨迹 20"/>
              <p14:cNvContentPartPr/>
              <p14:nvPr/>
            </p14:nvContentPartPr>
            <p14:xfrm>
              <a:off x="5576711" y="1026091"/>
              <a:ext cx="265289" cy="316181"/>
            </p14:xfrm>
          </p:contentPart>
        </mc:Choice>
        <mc:Fallback xmlns="">
          <p:pic>
            <p:nvPicPr>
              <p:cNvPr id="21" name="墨迹 20"/>
            </p:nvPicPr>
            <p:blipFill>
              <a:blip r:embed="rId31"/>
            </p:blipFill>
            <p:spPr>
              <a:xfrm>
                <a:off x="5576711" y="1026091"/>
                <a:ext cx="265289" cy="316181"/>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2" name="墨迹 21"/>
              <p14:cNvContentPartPr/>
              <p14:nvPr/>
            </p14:nvContentPartPr>
            <p14:xfrm>
              <a:off x="5994400" y="890560"/>
              <a:ext cx="22577" cy="376985"/>
            </p14:xfrm>
          </p:contentPart>
        </mc:Choice>
        <mc:Fallback xmlns="">
          <p:pic>
            <p:nvPicPr>
              <p:cNvPr id="22" name="墨迹 21"/>
            </p:nvPicPr>
            <p:blipFill>
              <a:blip r:embed="rId33"/>
            </p:blipFill>
            <p:spPr>
              <a:xfrm>
                <a:off x="5994400" y="890560"/>
                <a:ext cx="22577" cy="376985"/>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3" name="墨迹 22"/>
              <p14:cNvContentPartPr/>
              <p14:nvPr/>
            </p14:nvContentPartPr>
            <p14:xfrm>
              <a:off x="5913613" y="1139240"/>
              <a:ext cx="193675" cy="210082"/>
            </p14:xfrm>
          </p:contentPart>
        </mc:Choice>
        <mc:Fallback xmlns="">
          <p:pic>
            <p:nvPicPr>
              <p:cNvPr id="23" name="墨迹 22"/>
            </p:nvPicPr>
            <p:blipFill>
              <a:blip r:embed="rId35"/>
            </p:blipFill>
            <p:spPr>
              <a:xfrm>
                <a:off x="5913613" y="1139240"/>
                <a:ext cx="193675" cy="210082"/>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4" name="墨迹 23"/>
              <p14:cNvContentPartPr/>
              <p14:nvPr/>
            </p14:nvContentPartPr>
            <p14:xfrm>
              <a:off x="6180666" y="1105401"/>
              <a:ext cx="155222" cy="16919"/>
            </p14:xfrm>
          </p:contentPart>
        </mc:Choice>
        <mc:Fallback xmlns="">
          <p:pic>
            <p:nvPicPr>
              <p:cNvPr id="24" name="墨迹 23"/>
            </p:nvPicPr>
            <p:blipFill>
              <a:blip r:embed="rId37"/>
            </p:blipFill>
            <p:spPr>
              <a:xfrm>
                <a:off x="6180666" y="1105401"/>
                <a:ext cx="155222" cy="16919"/>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5" name="墨迹 24"/>
              <p14:cNvContentPartPr/>
              <p14:nvPr/>
            </p14:nvContentPartPr>
            <p14:xfrm>
              <a:off x="6245577" y="1035961"/>
              <a:ext cx="25400" cy="213255"/>
            </p14:xfrm>
          </p:contentPart>
        </mc:Choice>
        <mc:Fallback xmlns="">
          <p:pic>
            <p:nvPicPr>
              <p:cNvPr id="25" name="墨迹 24"/>
            </p:nvPicPr>
            <p:blipFill>
              <a:blip r:embed="rId39"/>
            </p:blipFill>
            <p:spPr>
              <a:xfrm>
                <a:off x="6245577" y="1035961"/>
                <a:ext cx="25400" cy="213255"/>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6" name="墨迹 25"/>
              <p14:cNvContentPartPr/>
              <p14:nvPr/>
            </p14:nvContentPartPr>
            <p14:xfrm>
              <a:off x="6493933" y="981325"/>
              <a:ext cx="25400" cy="177654"/>
            </p14:xfrm>
          </p:contentPart>
        </mc:Choice>
        <mc:Fallback xmlns="">
          <p:pic>
            <p:nvPicPr>
              <p:cNvPr id="26" name="墨迹 25"/>
            </p:nvPicPr>
            <p:blipFill>
              <a:blip r:embed="rId41"/>
            </p:blipFill>
            <p:spPr>
              <a:xfrm>
                <a:off x="6493933" y="981325"/>
                <a:ext cx="25400" cy="177654"/>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7" name="墨迹 26"/>
              <p14:cNvContentPartPr/>
              <p14:nvPr/>
            </p14:nvContentPartPr>
            <p14:xfrm>
              <a:off x="6513688" y="1065922"/>
              <a:ext cx="81844" cy="22559"/>
            </p14:xfrm>
          </p:contentPart>
        </mc:Choice>
        <mc:Fallback xmlns="">
          <p:pic>
            <p:nvPicPr>
              <p:cNvPr id="27" name="墨迹 26"/>
            </p:nvPicPr>
            <p:blipFill>
              <a:blip r:embed="rId43"/>
            </p:blipFill>
            <p:spPr>
              <a:xfrm>
                <a:off x="6513688" y="1065922"/>
                <a:ext cx="81844" cy="22559"/>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8" name="墨迹 27"/>
              <p14:cNvContentPartPr/>
              <p14:nvPr/>
            </p14:nvContentPartPr>
            <p14:xfrm>
              <a:off x="6581422" y="911533"/>
              <a:ext cx="286455" cy="250971"/>
            </p14:xfrm>
          </p:contentPart>
        </mc:Choice>
        <mc:Fallback xmlns="">
          <p:pic>
            <p:nvPicPr>
              <p:cNvPr id="28" name="墨迹 27"/>
            </p:nvPicPr>
            <p:blipFill>
              <a:blip r:embed="rId45"/>
            </p:blipFill>
            <p:spPr>
              <a:xfrm>
                <a:off x="6581422" y="911533"/>
                <a:ext cx="286455" cy="250971"/>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9" name="墨迹 28"/>
              <p14:cNvContentPartPr/>
              <p14:nvPr/>
            </p14:nvContentPartPr>
            <p14:xfrm>
              <a:off x="6925733" y="1060282"/>
              <a:ext cx="174978" cy="33839"/>
            </p14:xfrm>
          </p:contentPart>
        </mc:Choice>
        <mc:Fallback xmlns="">
          <p:pic>
            <p:nvPicPr>
              <p:cNvPr id="29" name="墨迹 28"/>
            </p:nvPicPr>
            <p:blipFill>
              <a:blip r:embed="rId47"/>
            </p:blipFill>
            <p:spPr>
              <a:xfrm>
                <a:off x="6925733" y="1060282"/>
                <a:ext cx="174978" cy="33839"/>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30" name="墨迹 29"/>
              <p14:cNvContentPartPr/>
              <p14:nvPr/>
            </p14:nvContentPartPr>
            <p14:xfrm>
              <a:off x="7006696" y="964406"/>
              <a:ext cx="37571" cy="231232"/>
            </p14:xfrm>
          </p:contentPart>
        </mc:Choice>
        <mc:Fallback xmlns="">
          <p:pic>
            <p:nvPicPr>
              <p:cNvPr id="30" name="墨迹 29"/>
            </p:nvPicPr>
            <p:blipFill>
              <a:blip r:embed="rId49"/>
            </p:blipFill>
            <p:spPr>
              <a:xfrm>
                <a:off x="7006696" y="964406"/>
                <a:ext cx="37571" cy="231232"/>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31" name="墨迹 30"/>
              <p14:cNvContentPartPr/>
              <p14:nvPr/>
            </p14:nvContentPartPr>
            <p14:xfrm>
              <a:off x="7157155" y="947486"/>
              <a:ext cx="235656" cy="200918"/>
            </p14:xfrm>
          </p:contentPart>
        </mc:Choice>
        <mc:Fallback xmlns="">
          <p:pic>
            <p:nvPicPr>
              <p:cNvPr id="31" name="墨迹 30"/>
            </p:nvPicPr>
            <p:blipFill>
              <a:blip r:embed="rId51"/>
            </p:blipFill>
            <p:spPr>
              <a:xfrm>
                <a:off x="7157155" y="947486"/>
                <a:ext cx="235656" cy="200918"/>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2" name="墨迹 31"/>
              <p14:cNvContentPartPr/>
              <p14:nvPr/>
            </p14:nvContentPartPr>
            <p14:xfrm>
              <a:off x="7416447" y="912590"/>
              <a:ext cx="237419" cy="443782"/>
            </p14:xfrm>
          </p:contentPart>
        </mc:Choice>
        <mc:Fallback xmlns="">
          <p:pic>
            <p:nvPicPr>
              <p:cNvPr id="32" name="墨迹 31"/>
            </p:nvPicPr>
            <p:blipFill>
              <a:blip r:embed="rId53"/>
            </p:blipFill>
            <p:spPr>
              <a:xfrm>
                <a:off x="7416447" y="912590"/>
                <a:ext cx="237419" cy="443782"/>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3" name="墨迹 32"/>
              <p14:cNvContentPartPr/>
              <p14:nvPr/>
            </p14:nvContentPartPr>
            <p14:xfrm>
              <a:off x="7518400" y="866943"/>
              <a:ext cx="152400" cy="162320"/>
            </p14:xfrm>
          </p:contentPart>
        </mc:Choice>
        <mc:Fallback xmlns="">
          <p:pic>
            <p:nvPicPr>
              <p:cNvPr id="33" name="墨迹 32"/>
            </p:nvPicPr>
            <p:blipFill>
              <a:blip r:embed="rId55"/>
            </p:blipFill>
            <p:spPr>
              <a:xfrm>
                <a:off x="7518400" y="866943"/>
                <a:ext cx="152400" cy="162320"/>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4" name="墨迹 33"/>
              <p14:cNvContentPartPr/>
              <p14:nvPr/>
            </p14:nvContentPartPr>
            <p14:xfrm>
              <a:off x="7670800" y="913648"/>
              <a:ext cx="104422" cy="93056"/>
            </p14:xfrm>
          </p:contentPart>
        </mc:Choice>
        <mc:Fallback xmlns="">
          <p:pic>
            <p:nvPicPr>
              <p:cNvPr id="34" name="墨迹 33"/>
            </p:nvPicPr>
            <p:blipFill>
              <a:blip r:embed="rId57"/>
            </p:blipFill>
            <p:spPr>
              <a:xfrm>
                <a:off x="7670800" y="913648"/>
                <a:ext cx="104422" cy="93056"/>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5" name="墨迹 34"/>
              <p14:cNvContentPartPr/>
              <p14:nvPr/>
            </p14:nvContentPartPr>
            <p14:xfrm>
              <a:off x="1467555" y="67677"/>
              <a:ext cx="93133" cy="78957"/>
            </p14:xfrm>
          </p:contentPart>
        </mc:Choice>
        <mc:Fallback xmlns="">
          <p:pic>
            <p:nvPicPr>
              <p:cNvPr id="35" name="墨迹 34"/>
            </p:nvPicPr>
            <p:blipFill>
              <a:blip r:embed="rId59"/>
            </p:blipFill>
            <p:spPr>
              <a:xfrm>
                <a:off x="1467555" y="67677"/>
                <a:ext cx="93133" cy="78957"/>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6" name="墨迹 35"/>
              <p14:cNvContentPartPr/>
              <p14:nvPr/>
            </p14:nvContentPartPr>
            <p14:xfrm>
              <a:off x="1432983" y="205852"/>
              <a:ext cx="100189" cy="205853"/>
            </p14:xfrm>
          </p:contentPart>
        </mc:Choice>
        <mc:Fallback xmlns="">
          <p:pic>
            <p:nvPicPr>
              <p:cNvPr id="36" name="墨迹 35"/>
            </p:nvPicPr>
            <p:blipFill>
              <a:blip r:embed="rId61"/>
            </p:blipFill>
            <p:spPr>
              <a:xfrm>
                <a:off x="1432983" y="205852"/>
                <a:ext cx="100189" cy="205853"/>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7" name="墨迹 36"/>
              <p14:cNvContentPartPr/>
              <p14:nvPr/>
            </p14:nvContentPartPr>
            <p14:xfrm>
              <a:off x="1473200" y="327108"/>
              <a:ext cx="79022" cy="45118"/>
            </p14:xfrm>
          </p:contentPart>
        </mc:Choice>
        <mc:Fallback xmlns="">
          <p:pic>
            <p:nvPicPr>
              <p:cNvPr id="37" name="墨迹 36"/>
            </p:nvPicPr>
            <p:blipFill>
              <a:blip r:embed="rId63"/>
            </p:blipFill>
            <p:spPr>
              <a:xfrm>
                <a:off x="1473200" y="327108"/>
                <a:ext cx="79022" cy="45118"/>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8" name="墨迹 37"/>
              <p14:cNvContentPartPr/>
              <p14:nvPr/>
            </p14:nvContentPartPr>
            <p14:xfrm>
              <a:off x="1524000" y="236871"/>
              <a:ext cx="84666" cy="67678"/>
            </p14:xfrm>
          </p:contentPart>
        </mc:Choice>
        <mc:Fallback xmlns="">
          <p:pic>
            <p:nvPicPr>
              <p:cNvPr id="38" name="墨迹 37"/>
            </p:nvPicPr>
            <p:blipFill>
              <a:blip r:embed="rId65"/>
            </p:blipFill>
            <p:spPr>
              <a:xfrm>
                <a:off x="1524000" y="236871"/>
                <a:ext cx="84666" cy="67678"/>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9" name="墨迹 38"/>
              <p14:cNvContentPartPr/>
              <p14:nvPr/>
            </p14:nvContentPartPr>
            <p14:xfrm>
              <a:off x="1648177" y="128657"/>
              <a:ext cx="53623" cy="455062"/>
            </p14:xfrm>
          </p:contentPart>
        </mc:Choice>
        <mc:Fallback xmlns="">
          <p:pic>
            <p:nvPicPr>
              <p:cNvPr id="39" name="墨迹 38"/>
            </p:nvPicPr>
            <p:blipFill>
              <a:blip r:embed="rId67"/>
            </p:blipFill>
            <p:spPr>
              <a:xfrm>
                <a:off x="1648177" y="128657"/>
                <a:ext cx="53623" cy="455062"/>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40" name="墨迹 39"/>
              <p14:cNvContentPartPr/>
              <p14:nvPr/>
            </p14:nvContentPartPr>
            <p14:xfrm>
              <a:off x="1608666" y="261369"/>
              <a:ext cx="127000" cy="54459"/>
            </p14:xfrm>
          </p:contentPart>
        </mc:Choice>
        <mc:Fallback xmlns="">
          <p:pic>
            <p:nvPicPr>
              <p:cNvPr id="40" name="墨迹 39"/>
            </p:nvPicPr>
            <p:blipFill>
              <a:blip r:embed="rId69"/>
            </p:blipFill>
            <p:spPr>
              <a:xfrm>
                <a:off x="1608666" y="261369"/>
                <a:ext cx="127000" cy="54459"/>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41" name="墨迹 40"/>
              <p14:cNvContentPartPr/>
              <p14:nvPr/>
            </p14:nvContentPartPr>
            <p14:xfrm>
              <a:off x="1776765" y="117730"/>
              <a:ext cx="298979" cy="290450"/>
            </p14:xfrm>
          </p:contentPart>
        </mc:Choice>
        <mc:Fallback xmlns="">
          <p:pic>
            <p:nvPicPr>
              <p:cNvPr id="41" name="墨迹 40"/>
            </p:nvPicPr>
            <p:blipFill>
              <a:blip r:embed="rId71"/>
            </p:blipFill>
            <p:spPr>
              <a:xfrm>
                <a:off x="1776765" y="117730"/>
                <a:ext cx="298979" cy="290450"/>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2" name="墨迹 41"/>
              <p14:cNvContentPartPr/>
              <p14:nvPr/>
            </p14:nvContentPartPr>
            <p14:xfrm>
              <a:off x="1941688" y="180649"/>
              <a:ext cx="101600" cy="236696"/>
            </p14:xfrm>
          </p:contentPart>
        </mc:Choice>
        <mc:Fallback xmlns="">
          <p:pic>
            <p:nvPicPr>
              <p:cNvPr id="42" name="墨迹 41"/>
            </p:nvPicPr>
            <p:blipFill>
              <a:blip r:embed="rId73"/>
            </p:blipFill>
            <p:spPr>
              <a:xfrm>
                <a:off x="1941688" y="180649"/>
                <a:ext cx="101600" cy="236696"/>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3" name="墨迹 42"/>
              <p14:cNvContentPartPr/>
              <p14:nvPr/>
            </p14:nvContentPartPr>
            <p14:xfrm>
              <a:off x="2026355" y="344027"/>
              <a:ext cx="84667" cy="107157"/>
            </p14:xfrm>
          </p:contentPart>
        </mc:Choice>
        <mc:Fallback xmlns="">
          <p:pic>
            <p:nvPicPr>
              <p:cNvPr id="43" name="墨迹 42"/>
            </p:nvPicPr>
            <p:blipFill>
              <a:blip r:embed="rId75"/>
            </p:blipFill>
            <p:spPr>
              <a:xfrm>
                <a:off x="2026355" y="344027"/>
                <a:ext cx="84667" cy="107157"/>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4" name="墨迹 43"/>
              <p14:cNvContentPartPr/>
              <p14:nvPr/>
            </p14:nvContentPartPr>
            <p14:xfrm>
              <a:off x="2165350" y="103455"/>
              <a:ext cx="43744" cy="105217"/>
            </p14:xfrm>
          </p:contentPart>
        </mc:Choice>
        <mc:Fallback xmlns="">
          <p:pic>
            <p:nvPicPr>
              <p:cNvPr id="44" name="墨迹 43"/>
            </p:nvPicPr>
            <p:blipFill>
              <a:blip r:embed="rId77"/>
            </p:blipFill>
            <p:spPr>
              <a:xfrm>
                <a:off x="2165350" y="103455"/>
                <a:ext cx="43744" cy="105217"/>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5" name="墨迹 44"/>
              <p14:cNvContentPartPr/>
              <p14:nvPr/>
            </p14:nvContentPartPr>
            <p14:xfrm>
              <a:off x="2091266" y="91118"/>
              <a:ext cx="386645" cy="743572"/>
            </p14:xfrm>
          </p:contentPart>
        </mc:Choice>
        <mc:Fallback xmlns="">
          <p:pic>
            <p:nvPicPr>
              <p:cNvPr id="45" name="墨迹 44"/>
            </p:nvPicPr>
            <p:blipFill>
              <a:blip r:embed="rId79"/>
            </p:blipFill>
            <p:spPr>
              <a:xfrm>
                <a:off x="2091266" y="91118"/>
                <a:ext cx="386645" cy="743572"/>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6" name="墨迹 45"/>
              <p14:cNvContentPartPr/>
              <p14:nvPr/>
            </p14:nvContentPartPr>
            <p14:xfrm>
              <a:off x="2782711" y="4427245"/>
              <a:ext cx="259644" cy="265070"/>
            </p14:xfrm>
          </p:contentPart>
        </mc:Choice>
        <mc:Fallback xmlns="">
          <p:pic>
            <p:nvPicPr>
              <p:cNvPr id="46" name="墨迹 45"/>
            </p:nvPicPr>
            <p:blipFill>
              <a:blip r:embed="rId81"/>
            </p:blipFill>
            <p:spPr>
              <a:xfrm>
                <a:off x="2782711" y="4427245"/>
                <a:ext cx="259644" cy="265070"/>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7" name="墨迹 46"/>
              <p14:cNvContentPartPr/>
              <p14:nvPr/>
            </p14:nvContentPartPr>
            <p14:xfrm>
              <a:off x="2767188" y="4417904"/>
              <a:ext cx="307623" cy="330809"/>
            </p14:xfrm>
          </p:contentPart>
        </mc:Choice>
        <mc:Fallback xmlns="">
          <p:pic>
            <p:nvPicPr>
              <p:cNvPr id="47" name="墨迹 46"/>
            </p:nvPicPr>
            <p:blipFill>
              <a:blip r:embed="rId83"/>
            </p:blipFill>
            <p:spPr>
              <a:xfrm>
                <a:off x="2767188" y="4417904"/>
                <a:ext cx="307623" cy="330809"/>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8" name="墨迹 47"/>
              <p14:cNvContentPartPr/>
              <p14:nvPr/>
            </p14:nvContentPartPr>
            <p14:xfrm>
              <a:off x="2909711" y="4506202"/>
              <a:ext cx="36689" cy="138175"/>
            </p14:xfrm>
          </p:contentPart>
        </mc:Choice>
        <mc:Fallback xmlns="">
          <p:pic>
            <p:nvPicPr>
              <p:cNvPr id="48" name="墨迹 47"/>
            </p:nvPicPr>
            <p:blipFill>
              <a:blip r:embed="rId85"/>
            </p:blipFill>
            <p:spPr>
              <a:xfrm>
                <a:off x="2909711" y="4506202"/>
                <a:ext cx="36689" cy="138175"/>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9" name="墨迹 48"/>
              <p14:cNvContentPartPr/>
              <p14:nvPr/>
            </p14:nvContentPartPr>
            <p14:xfrm>
              <a:off x="3431822" y="4404685"/>
              <a:ext cx="141111" cy="81777"/>
            </p14:xfrm>
          </p:contentPart>
        </mc:Choice>
        <mc:Fallback xmlns="">
          <p:pic>
            <p:nvPicPr>
              <p:cNvPr id="49" name="墨迹 48"/>
            </p:nvPicPr>
            <p:blipFill>
              <a:blip r:embed="rId87"/>
            </p:blipFill>
            <p:spPr>
              <a:xfrm>
                <a:off x="3431822" y="4404685"/>
                <a:ext cx="141111" cy="81777"/>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50" name="墨迹 49"/>
              <p14:cNvContentPartPr/>
              <p14:nvPr/>
            </p14:nvContentPartPr>
            <p14:xfrm>
              <a:off x="3306233" y="4587979"/>
              <a:ext cx="230011" cy="46528"/>
            </p14:xfrm>
          </p:contentPart>
        </mc:Choice>
        <mc:Fallback xmlns="">
          <p:pic>
            <p:nvPicPr>
              <p:cNvPr id="50" name="墨迹 49"/>
            </p:nvPicPr>
            <p:blipFill>
              <a:blip r:embed="rId89"/>
            </p:blipFill>
            <p:spPr>
              <a:xfrm>
                <a:off x="3306233" y="4587979"/>
                <a:ext cx="230011" cy="46528"/>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51" name="墨迹 50"/>
              <p14:cNvContentPartPr/>
              <p14:nvPr/>
            </p14:nvContentPartPr>
            <p14:xfrm>
              <a:off x="3397955" y="4528761"/>
              <a:ext cx="45156" cy="176244"/>
            </p14:xfrm>
          </p:contentPart>
        </mc:Choice>
        <mc:Fallback xmlns="">
          <p:pic>
            <p:nvPicPr>
              <p:cNvPr id="51" name="墨迹 50"/>
            </p:nvPicPr>
            <p:blipFill>
              <a:blip r:embed="rId91"/>
            </p:blipFill>
            <p:spPr>
              <a:xfrm>
                <a:off x="3397955" y="4528761"/>
                <a:ext cx="45156" cy="176244"/>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2" name="墨迹 51"/>
              <p14:cNvContentPartPr/>
              <p14:nvPr/>
            </p14:nvContentPartPr>
            <p14:xfrm>
              <a:off x="3454400" y="4511842"/>
              <a:ext cx="28222" cy="462463"/>
            </p14:xfrm>
          </p:contentPart>
        </mc:Choice>
        <mc:Fallback xmlns="">
          <p:pic>
            <p:nvPicPr>
              <p:cNvPr id="52" name="墨迹 51"/>
            </p:nvPicPr>
            <p:blipFill>
              <a:blip r:embed="rId93"/>
            </p:blipFill>
            <p:spPr>
              <a:xfrm>
                <a:off x="3454400" y="4511842"/>
                <a:ext cx="28222" cy="462463"/>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3" name="墨迹 52"/>
              <p14:cNvContentPartPr/>
              <p14:nvPr/>
            </p14:nvContentPartPr>
            <p14:xfrm>
              <a:off x="3714044" y="4458263"/>
              <a:ext cx="16933" cy="256612"/>
            </p14:xfrm>
          </p:contentPart>
        </mc:Choice>
        <mc:Fallback xmlns="">
          <p:pic>
            <p:nvPicPr>
              <p:cNvPr id="53" name="墨迹 52"/>
            </p:nvPicPr>
            <p:blipFill>
              <a:blip r:embed="rId95"/>
            </p:blipFill>
            <p:spPr>
              <a:xfrm>
                <a:off x="3714044" y="4458263"/>
                <a:ext cx="16933" cy="256612"/>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4" name="墨迹 53"/>
              <p14:cNvContentPartPr/>
              <p14:nvPr/>
            </p14:nvContentPartPr>
            <p14:xfrm>
              <a:off x="3740150" y="4492807"/>
              <a:ext cx="105480" cy="140290"/>
            </p14:xfrm>
          </p:contentPart>
        </mc:Choice>
        <mc:Fallback xmlns="">
          <p:pic>
            <p:nvPicPr>
              <p:cNvPr id="54" name="墨迹 53"/>
            </p:nvPicPr>
            <p:blipFill>
              <a:blip r:embed="rId97"/>
            </p:blipFill>
            <p:spPr>
              <a:xfrm>
                <a:off x="3740150" y="4492807"/>
                <a:ext cx="105480" cy="140290"/>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5" name="墨迹 54"/>
              <p14:cNvContentPartPr/>
              <p14:nvPr/>
            </p14:nvContentPartPr>
            <p14:xfrm>
              <a:off x="3942644" y="4556960"/>
              <a:ext cx="8467" cy="166374"/>
            </p14:xfrm>
          </p:contentPart>
        </mc:Choice>
        <mc:Fallback xmlns="">
          <p:pic>
            <p:nvPicPr>
              <p:cNvPr id="55" name="墨迹 54"/>
            </p:nvPicPr>
            <p:blipFill>
              <a:blip r:embed="rId99"/>
            </p:blipFill>
            <p:spPr>
              <a:xfrm>
                <a:off x="3942644" y="4556960"/>
                <a:ext cx="8467" cy="166374"/>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6" name="墨迹 55"/>
              <p14:cNvContentPartPr/>
              <p14:nvPr/>
            </p14:nvContentPartPr>
            <p14:xfrm>
              <a:off x="4227688" y="4402923"/>
              <a:ext cx="28223" cy="283753"/>
            </p14:xfrm>
          </p:contentPart>
        </mc:Choice>
        <mc:Fallback xmlns="">
          <p:pic>
            <p:nvPicPr>
              <p:cNvPr id="56" name="墨迹 55"/>
            </p:nvPicPr>
            <p:blipFill>
              <a:blip r:embed="rId101"/>
            </p:blipFill>
            <p:spPr>
              <a:xfrm>
                <a:off x="4227688" y="4402923"/>
                <a:ext cx="28223" cy="283753"/>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7" name="墨迹 56"/>
              <p14:cNvContentPartPr/>
              <p14:nvPr/>
            </p14:nvContentPartPr>
            <p14:xfrm>
              <a:off x="4223984" y="4483643"/>
              <a:ext cx="139171" cy="186113"/>
            </p14:xfrm>
          </p:contentPart>
        </mc:Choice>
        <mc:Fallback xmlns="">
          <p:pic>
            <p:nvPicPr>
              <p:cNvPr id="57" name="墨迹 56"/>
            </p:nvPicPr>
            <p:blipFill>
              <a:blip r:embed="rId103"/>
            </p:blipFill>
            <p:spPr>
              <a:xfrm>
                <a:off x="4223984" y="4483643"/>
                <a:ext cx="139171" cy="186113"/>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8" name="墨迹 57"/>
              <p14:cNvContentPartPr/>
              <p14:nvPr/>
            </p14:nvContentPartPr>
            <p14:xfrm>
              <a:off x="4413955" y="4511842"/>
              <a:ext cx="104952" cy="273530"/>
            </p14:xfrm>
          </p:contentPart>
        </mc:Choice>
        <mc:Fallback xmlns="">
          <p:pic>
            <p:nvPicPr>
              <p:cNvPr id="58" name="墨迹 57"/>
            </p:nvPicPr>
            <p:blipFill>
              <a:blip r:embed="rId105"/>
            </p:blipFill>
            <p:spPr>
              <a:xfrm>
                <a:off x="4413955" y="4511842"/>
                <a:ext cx="104952" cy="273530"/>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9" name="墨迹 58"/>
              <p14:cNvContentPartPr/>
              <p14:nvPr/>
            </p14:nvContentPartPr>
            <p14:xfrm>
              <a:off x="3550355" y="4889708"/>
              <a:ext cx="45156" cy="56399"/>
            </p14:xfrm>
          </p:contentPart>
        </mc:Choice>
        <mc:Fallback xmlns="">
          <p:pic>
            <p:nvPicPr>
              <p:cNvPr id="59" name="墨迹 58"/>
            </p:nvPicPr>
            <p:blipFill>
              <a:blip r:embed="rId107"/>
            </p:blipFill>
            <p:spPr>
              <a:xfrm>
                <a:off x="3550355" y="4889708"/>
                <a:ext cx="45156" cy="56399"/>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60" name="墨迹 59"/>
              <p14:cNvContentPartPr/>
              <p14:nvPr/>
            </p14:nvContentPartPr>
            <p14:xfrm>
              <a:off x="3467100" y="4838950"/>
              <a:ext cx="245004" cy="259431"/>
            </p14:xfrm>
          </p:contentPart>
        </mc:Choice>
        <mc:Fallback xmlns="">
          <p:pic>
            <p:nvPicPr>
              <p:cNvPr id="60" name="墨迹 59"/>
            </p:nvPicPr>
            <p:blipFill>
              <a:blip r:embed="rId109"/>
            </p:blipFill>
            <p:spPr>
              <a:xfrm>
                <a:off x="3467100" y="4838950"/>
                <a:ext cx="245004" cy="259431"/>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1" name="墨迹 60"/>
              <p14:cNvContentPartPr/>
              <p14:nvPr/>
            </p14:nvContentPartPr>
            <p14:xfrm>
              <a:off x="3524955" y="5010612"/>
              <a:ext cx="98778" cy="169546"/>
            </p14:xfrm>
          </p:contentPart>
        </mc:Choice>
        <mc:Fallback xmlns="">
          <p:pic>
            <p:nvPicPr>
              <p:cNvPr id="61" name="墨迹 60"/>
            </p:nvPicPr>
            <p:blipFill>
              <a:blip r:embed="rId111"/>
            </p:blipFill>
            <p:spPr>
              <a:xfrm>
                <a:off x="3524955" y="5010612"/>
                <a:ext cx="98778" cy="169546"/>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2" name="墨迹 61"/>
              <p14:cNvContentPartPr/>
              <p14:nvPr/>
            </p14:nvContentPartPr>
            <p14:xfrm>
              <a:off x="3635022" y="5087101"/>
              <a:ext cx="118533" cy="76138"/>
            </p14:xfrm>
          </p:contentPart>
        </mc:Choice>
        <mc:Fallback xmlns="">
          <p:pic>
            <p:nvPicPr>
              <p:cNvPr id="62" name="墨迹 61"/>
            </p:nvPicPr>
            <p:blipFill>
              <a:blip r:embed="rId113"/>
            </p:blipFill>
            <p:spPr>
              <a:xfrm>
                <a:off x="3635022" y="5087101"/>
                <a:ext cx="118533" cy="76138"/>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3" name="墨迹 62"/>
              <p14:cNvContentPartPr/>
              <p14:nvPr/>
            </p14:nvContentPartPr>
            <p14:xfrm>
              <a:off x="3860800" y="4877724"/>
              <a:ext cx="39511" cy="426510"/>
            </p14:xfrm>
          </p:contentPart>
        </mc:Choice>
        <mc:Fallback xmlns="">
          <p:pic>
            <p:nvPicPr>
              <p:cNvPr id="63" name="墨迹 62"/>
            </p:nvPicPr>
            <p:blipFill>
              <a:blip r:embed="rId115"/>
            </p:blipFill>
            <p:spPr>
              <a:xfrm>
                <a:off x="3860800" y="4877724"/>
                <a:ext cx="39511" cy="426510"/>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4" name="墨迹 63"/>
              <p14:cNvContentPartPr/>
              <p14:nvPr/>
            </p14:nvContentPartPr>
            <p14:xfrm>
              <a:off x="3894666" y="5008144"/>
              <a:ext cx="149578" cy="146635"/>
            </p14:xfrm>
          </p:contentPart>
        </mc:Choice>
        <mc:Fallback xmlns="">
          <p:pic>
            <p:nvPicPr>
              <p:cNvPr id="64" name="墨迹 63"/>
            </p:nvPicPr>
            <p:blipFill>
              <a:blip r:embed="rId117"/>
            </p:blipFill>
            <p:spPr>
              <a:xfrm>
                <a:off x="3894666" y="5008144"/>
                <a:ext cx="149578" cy="146635"/>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5" name="墨迹 64"/>
              <p14:cNvContentPartPr/>
              <p14:nvPr/>
            </p14:nvContentPartPr>
            <p14:xfrm>
              <a:off x="4143022" y="5087101"/>
              <a:ext cx="110066" cy="112796"/>
            </p14:xfrm>
          </p:contentPart>
        </mc:Choice>
        <mc:Fallback xmlns="">
          <p:pic>
            <p:nvPicPr>
              <p:cNvPr id="65" name="墨迹 64"/>
            </p:nvPicPr>
            <p:blipFill>
              <a:blip r:embed="rId119"/>
            </p:blipFill>
            <p:spPr>
              <a:xfrm>
                <a:off x="4143022" y="5087101"/>
                <a:ext cx="110066" cy="112796"/>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6" name="墨迹 65"/>
              <p14:cNvContentPartPr/>
              <p14:nvPr/>
            </p14:nvContentPartPr>
            <p14:xfrm>
              <a:off x="5424311" y="4506202"/>
              <a:ext cx="124178" cy="128305"/>
            </p14:xfrm>
          </p:contentPart>
        </mc:Choice>
        <mc:Fallback xmlns="">
          <p:pic>
            <p:nvPicPr>
              <p:cNvPr id="66" name="墨迹 65"/>
            </p:nvPicPr>
            <p:blipFill>
              <a:blip r:embed="rId121"/>
            </p:blipFill>
            <p:spPr>
              <a:xfrm>
                <a:off x="5424311" y="4506202"/>
                <a:ext cx="124178" cy="128305"/>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7" name="墨迹 66"/>
              <p14:cNvContentPartPr/>
              <p14:nvPr/>
            </p14:nvContentPartPr>
            <p14:xfrm>
              <a:off x="5271911" y="4438524"/>
              <a:ext cx="389466" cy="315829"/>
            </p14:xfrm>
          </p:contentPart>
        </mc:Choice>
        <mc:Fallback xmlns="">
          <p:pic>
            <p:nvPicPr>
              <p:cNvPr id="67" name="墨迹 66"/>
            </p:nvPicPr>
            <p:blipFill>
              <a:blip r:embed="rId123"/>
            </p:blipFill>
            <p:spPr>
              <a:xfrm>
                <a:off x="5271911" y="4438524"/>
                <a:ext cx="389466" cy="315829"/>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8" name="墨迹 67"/>
              <p14:cNvContentPartPr/>
              <p14:nvPr/>
            </p14:nvContentPartPr>
            <p14:xfrm>
              <a:off x="5825066" y="4384770"/>
              <a:ext cx="62089" cy="147516"/>
            </p14:xfrm>
          </p:contentPart>
        </mc:Choice>
        <mc:Fallback xmlns="">
          <p:pic>
            <p:nvPicPr>
              <p:cNvPr id="68" name="墨迹 67"/>
            </p:nvPicPr>
            <p:blipFill>
              <a:blip r:embed="rId125"/>
            </p:blipFill>
            <p:spPr>
              <a:xfrm>
                <a:off x="5825066" y="4384770"/>
                <a:ext cx="62089" cy="147516"/>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9" name="墨迹 68"/>
              <p14:cNvContentPartPr/>
              <p14:nvPr/>
            </p14:nvContentPartPr>
            <p14:xfrm>
              <a:off x="5762977" y="4386003"/>
              <a:ext cx="280106" cy="385269"/>
            </p14:xfrm>
          </p:contentPart>
        </mc:Choice>
        <mc:Fallback xmlns="">
          <p:pic>
            <p:nvPicPr>
              <p:cNvPr id="69" name="墨迹 68"/>
            </p:nvPicPr>
            <p:blipFill>
              <a:blip r:embed="rId127"/>
            </p:blipFill>
            <p:spPr>
              <a:xfrm>
                <a:off x="5762977" y="4386003"/>
                <a:ext cx="280106" cy="385269"/>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70" name="墨迹 69"/>
              <p14:cNvContentPartPr/>
              <p14:nvPr/>
            </p14:nvContentPartPr>
            <p14:xfrm>
              <a:off x="6011333" y="4435528"/>
              <a:ext cx="138289" cy="96053"/>
            </p14:xfrm>
          </p:contentPart>
        </mc:Choice>
        <mc:Fallback xmlns="">
          <p:pic>
            <p:nvPicPr>
              <p:cNvPr id="70" name="墨迹 69"/>
            </p:nvPicPr>
            <p:blipFill>
              <a:blip r:embed="rId129"/>
            </p:blipFill>
            <p:spPr>
              <a:xfrm>
                <a:off x="6011333" y="4435528"/>
                <a:ext cx="138289" cy="96053"/>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71" name="墨迹 70"/>
              <p14:cNvContentPartPr/>
              <p14:nvPr/>
            </p14:nvContentPartPr>
            <p14:xfrm>
              <a:off x="5904971" y="4538807"/>
              <a:ext cx="230540" cy="219776"/>
            </p14:xfrm>
          </p:contentPart>
        </mc:Choice>
        <mc:Fallback xmlns="">
          <p:pic>
            <p:nvPicPr>
              <p:cNvPr id="71" name="墨迹 70"/>
            </p:nvPicPr>
            <p:blipFill>
              <a:blip r:embed="rId131"/>
            </p:blipFill>
            <p:spPr>
              <a:xfrm>
                <a:off x="5904971" y="4538807"/>
                <a:ext cx="230540" cy="219776"/>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2" name="墨迹 71"/>
              <p14:cNvContentPartPr/>
              <p14:nvPr/>
            </p14:nvContentPartPr>
            <p14:xfrm>
              <a:off x="6316133" y="4464961"/>
              <a:ext cx="16934" cy="240749"/>
            </p14:xfrm>
          </p:contentPart>
        </mc:Choice>
        <mc:Fallback xmlns="">
          <p:pic>
            <p:nvPicPr>
              <p:cNvPr id="72" name="墨迹 71"/>
            </p:nvPicPr>
            <p:blipFill>
              <a:blip r:embed="rId133"/>
            </p:blipFill>
            <p:spPr>
              <a:xfrm>
                <a:off x="6316133" y="4464961"/>
                <a:ext cx="16934" cy="240749"/>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3" name="墨迹 72"/>
              <p14:cNvContentPartPr/>
              <p14:nvPr/>
            </p14:nvContentPartPr>
            <p14:xfrm>
              <a:off x="6333066" y="4562600"/>
              <a:ext cx="101600" cy="33839"/>
            </p14:xfrm>
          </p:contentPart>
        </mc:Choice>
        <mc:Fallback xmlns="">
          <p:pic>
            <p:nvPicPr>
              <p:cNvPr id="73" name="墨迹 72"/>
            </p:nvPicPr>
            <p:blipFill>
              <a:blip r:embed="rId135"/>
            </p:blipFill>
            <p:spPr>
              <a:xfrm>
                <a:off x="6333066" y="4562600"/>
                <a:ext cx="101600" cy="33839"/>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4" name="墨迹 73"/>
              <p14:cNvContentPartPr/>
              <p14:nvPr/>
            </p14:nvContentPartPr>
            <p14:xfrm>
              <a:off x="6417733" y="4380540"/>
              <a:ext cx="33867" cy="480969"/>
            </p14:xfrm>
          </p:contentPart>
        </mc:Choice>
        <mc:Fallback xmlns="">
          <p:pic>
            <p:nvPicPr>
              <p:cNvPr id="74" name="墨迹 73"/>
            </p:nvPicPr>
            <p:blipFill>
              <a:blip r:embed="rId137"/>
            </p:blipFill>
            <p:spPr>
              <a:xfrm>
                <a:off x="6417733" y="4380540"/>
                <a:ext cx="33867" cy="480969"/>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5" name="墨迹 74"/>
              <p14:cNvContentPartPr/>
              <p14:nvPr/>
            </p14:nvContentPartPr>
            <p14:xfrm>
              <a:off x="6462888" y="4576699"/>
              <a:ext cx="98778" cy="131831"/>
            </p14:xfrm>
          </p:contentPart>
        </mc:Choice>
        <mc:Fallback xmlns="">
          <p:pic>
            <p:nvPicPr>
              <p:cNvPr id="75" name="墨迹 74"/>
            </p:nvPicPr>
            <p:blipFill>
              <a:blip r:embed="rId139"/>
            </p:blipFill>
            <p:spPr>
              <a:xfrm>
                <a:off x="6462888" y="4576699"/>
                <a:ext cx="98778" cy="131831"/>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6" name="墨迹 75"/>
              <p14:cNvContentPartPr/>
              <p14:nvPr/>
            </p14:nvContentPartPr>
            <p14:xfrm>
              <a:off x="6660444" y="4424425"/>
              <a:ext cx="86783" cy="314595"/>
            </p14:xfrm>
          </p:contentPart>
        </mc:Choice>
        <mc:Fallback xmlns="">
          <p:pic>
            <p:nvPicPr>
              <p:cNvPr id="76" name="墨迹 75"/>
            </p:nvPicPr>
            <p:blipFill>
              <a:blip r:embed="rId141"/>
            </p:blipFill>
            <p:spPr>
              <a:xfrm>
                <a:off x="6660444" y="4424425"/>
                <a:ext cx="86783" cy="314595"/>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7" name="墨迹 76"/>
              <p14:cNvContentPartPr/>
              <p14:nvPr/>
            </p14:nvContentPartPr>
            <p14:xfrm>
              <a:off x="6733822" y="4455444"/>
              <a:ext cx="154516" cy="180473"/>
            </p14:xfrm>
          </p:contentPart>
        </mc:Choice>
        <mc:Fallback xmlns="">
          <p:pic>
            <p:nvPicPr>
              <p:cNvPr id="77" name="墨迹 76"/>
            </p:nvPicPr>
            <p:blipFill>
              <a:blip r:embed="rId143"/>
            </p:blipFill>
            <p:spPr>
              <a:xfrm>
                <a:off x="6733822" y="4455444"/>
                <a:ext cx="154516" cy="180473"/>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8" name="墨迹 77"/>
              <p14:cNvContentPartPr/>
              <p14:nvPr/>
            </p14:nvContentPartPr>
            <p14:xfrm>
              <a:off x="6801555" y="4375076"/>
              <a:ext cx="81845" cy="325699"/>
            </p14:xfrm>
          </p:contentPart>
        </mc:Choice>
        <mc:Fallback xmlns="">
          <p:pic>
            <p:nvPicPr>
              <p:cNvPr id="78" name="墨迹 77"/>
            </p:nvPicPr>
            <p:blipFill>
              <a:blip r:embed="rId145"/>
            </p:blipFill>
            <p:spPr>
              <a:xfrm>
                <a:off x="6801555" y="4375076"/>
                <a:ext cx="81845" cy="325699"/>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9" name="墨迹 78"/>
              <p14:cNvContentPartPr/>
              <p14:nvPr/>
            </p14:nvContentPartPr>
            <p14:xfrm>
              <a:off x="6962422" y="4252411"/>
              <a:ext cx="163688" cy="547061"/>
            </p14:xfrm>
          </p:contentPart>
        </mc:Choice>
        <mc:Fallback xmlns="">
          <p:pic>
            <p:nvPicPr>
              <p:cNvPr id="79" name="墨迹 78"/>
            </p:nvPicPr>
            <p:blipFill>
              <a:blip r:embed="rId147"/>
            </p:blipFill>
            <p:spPr>
              <a:xfrm>
                <a:off x="6962422" y="4252411"/>
                <a:ext cx="163688" cy="547061"/>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80" name="墨迹 79"/>
              <p14:cNvContentPartPr/>
              <p14:nvPr/>
            </p14:nvContentPartPr>
            <p14:xfrm>
              <a:off x="6897511" y="4478003"/>
              <a:ext cx="301978" cy="95876"/>
            </p14:xfrm>
          </p:contentPart>
        </mc:Choice>
        <mc:Fallback xmlns="">
          <p:pic>
            <p:nvPicPr>
              <p:cNvPr id="80" name="墨迹 79"/>
            </p:nvPicPr>
            <p:blipFill>
              <a:blip r:embed="rId149"/>
            </p:blipFill>
            <p:spPr>
              <a:xfrm>
                <a:off x="6897511" y="4478003"/>
                <a:ext cx="301978" cy="95876"/>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81" name="墨迹 80"/>
              <p14:cNvContentPartPr/>
              <p14:nvPr/>
            </p14:nvContentPartPr>
            <p14:xfrm>
              <a:off x="7016044" y="4419842"/>
              <a:ext cx="242711" cy="379630"/>
            </p14:xfrm>
          </p:contentPart>
        </mc:Choice>
        <mc:Fallback xmlns="">
          <p:pic>
            <p:nvPicPr>
              <p:cNvPr id="81" name="墨迹 80"/>
            </p:nvPicPr>
            <p:blipFill>
              <a:blip r:embed="rId151"/>
            </p:blipFill>
            <p:spPr>
              <a:xfrm>
                <a:off x="7016044" y="4419842"/>
                <a:ext cx="242711" cy="379630"/>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2" name="墨迹 81"/>
              <p14:cNvContentPartPr/>
              <p14:nvPr/>
            </p14:nvContentPartPr>
            <p14:xfrm>
              <a:off x="7724422" y="4435704"/>
              <a:ext cx="104995" cy="59958"/>
            </p14:xfrm>
          </p:contentPart>
        </mc:Choice>
        <mc:Fallback xmlns="">
          <p:pic>
            <p:nvPicPr>
              <p:cNvPr id="82" name="墨迹 81"/>
            </p:nvPicPr>
            <p:blipFill>
              <a:blip r:embed="rId153"/>
            </p:blipFill>
            <p:spPr>
              <a:xfrm>
                <a:off x="7724422" y="4435704"/>
                <a:ext cx="104995" cy="59958"/>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3" name="墨迹 82"/>
              <p14:cNvContentPartPr/>
              <p14:nvPr/>
            </p14:nvContentPartPr>
            <p14:xfrm>
              <a:off x="7684911" y="4415965"/>
              <a:ext cx="125060" cy="214312"/>
            </p14:xfrm>
          </p:contentPart>
        </mc:Choice>
        <mc:Fallback xmlns="">
          <p:pic>
            <p:nvPicPr>
              <p:cNvPr id="83" name="墨迹 82"/>
            </p:nvPicPr>
            <p:blipFill>
              <a:blip r:embed="rId155"/>
            </p:blipFill>
            <p:spPr>
              <a:xfrm>
                <a:off x="7684911" y="4415965"/>
                <a:ext cx="125060" cy="214312"/>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4" name="墨迹 83"/>
              <p14:cNvContentPartPr/>
              <p14:nvPr/>
            </p14:nvContentPartPr>
            <p14:xfrm>
              <a:off x="7524044" y="4325728"/>
              <a:ext cx="415749" cy="390909"/>
            </p14:xfrm>
          </p:contentPart>
        </mc:Choice>
        <mc:Fallback xmlns="">
          <p:pic>
            <p:nvPicPr>
              <p:cNvPr id="84" name="墨迹 83"/>
            </p:nvPicPr>
            <p:blipFill>
              <a:blip r:embed="rId157"/>
            </p:blipFill>
            <p:spPr>
              <a:xfrm>
                <a:off x="7524044" y="4325728"/>
                <a:ext cx="415749" cy="390909"/>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5" name="墨迹 84"/>
              <p14:cNvContentPartPr/>
              <p14:nvPr/>
            </p14:nvContentPartPr>
            <p14:xfrm>
              <a:off x="8139288" y="4286955"/>
              <a:ext cx="28222" cy="109271"/>
            </p14:xfrm>
          </p:contentPart>
        </mc:Choice>
        <mc:Fallback xmlns="">
          <p:pic>
            <p:nvPicPr>
              <p:cNvPr id="85" name="墨迹 84"/>
            </p:nvPicPr>
            <p:blipFill>
              <a:blip r:embed="rId159"/>
            </p:blipFill>
            <p:spPr>
              <a:xfrm>
                <a:off x="8139288" y="4286955"/>
                <a:ext cx="28222" cy="109271"/>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6" name="墨迹 85"/>
              <p14:cNvContentPartPr/>
              <p14:nvPr/>
            </p14:nvContentPartPr>
            <p14:xfrm>
              <a:off x="8054975" y="4279024"/>
              <a:ext cx="208491" cy="418931"/>
            </p14:xfrm>
          </p:contentPart>
        </mc:Choice>
        <mc:Fallback xmlns="">
          <p:pic>
            <p:nvPicPr>
              <p:cNvPr id="86" name="墨迹 85"/>
            </p:nvPicPr>
            <p:blipFill>
              <a:blip r:embed="rId161"/>
            </p:blipFill>
            <p:spPr>
              <a:xfrm>
                <a:off x="8054975" y="4279024"/>
                <a:ext cx="208491" cy="418931"/>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7" name="墨迹 86"/>
              <p14:cNvContentPartPr/>
              <p14:nvPr/>
            </p14:nvContentPartPr>
            <p14:xfrm>
              <a:off x="8178800" y="4585159"/>
              <a:ext cx="129822" cy="93057"/>
            </p14:xfrm>
          </p:contentPart>
        </mc:Choice>
        <mc:Fallback xmlns="">
          <p:pic>
            <p:nvPicPr>
              <p:cNvPr id="87" name="墨迹 86"/>
            </p:nvPicPr>
            <p:blipFill>
              <a:blip r:embed="rId163"/>
            </p:blipFill>
            <p:spPr>
              <a:xfrm>
                <a:off x="8178800" y="4585159"/>
                <a:ext cx="129822" cy="93057"/>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8" name="墨迹 87"/>
              <p14:cNvContentPartPr/>
              <p14:nvPr/>
            </p14:nvContentPartPr>
            <p14:xfrm>
              <a:off x="8339666" y="4325728"/>
              <a:ext cx="47978" cy="313009"/>
            </p14:xfrm>
          </p:contentPart>
        </mc:Choice>
        <mc:Fallback xmlns="">
          <p:pic>
            <p:nvPicPr>
              <p:cNvPr id="88" name="墨迹 87"/>
            </p:nvPicPr>
            <p:blipFill>
              <a:blip r:embed="rId165"/>
            </p:blipFill>
            <p:spPr>
              <a:xfrm>
                <a:off x="8339666" y="4325728"/>
                <a:ext cx="47978" cy="313009"/>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89" name="墨迹 88"/>
              <p14:cNvContentPartPr/>
              <p14:nvPr/>
            </p14:nvContentPartPr>
            <p14:xfrm>
              <a:off x="8341077" y="4427245"/>
              <a:ext cx="159456" cy="118435"/>
            </p14:xfrm>
          </p:contentPart>
        </mc:Choice>
        <mc:Fallback xmlns="">
          <p:pic>
            <p:nvPicPr>
              <p:cNvPr id="89" name="墨迹 88"/>
            </p:nvPicPr>
            <p:blipFill>
              <a:blip r:embed="rId167"/>
            </p:blipFill>
            <p:spPr>
              <a:xfrm>
                <a:off x="8341077" y="4427245"/>
                <a:ext cx="159456" cy="118435"/>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90" name="墨迹 89"/>
              <p14:cNvContentPartPr/>
              <p14:nvPr/>
            </p14:nvContentPartPr>
            <p14:xfrm>
              <a:off x="8556977" y="4534401"/>
              <a:ext cx="5645" cy="81777"/>
            </p14:xfrm>
          </p:contentPart>
        </mc:Choice>
        <mc:Fallback xmlns="">
          <p:pic>
            <p:nvPicPr>
              <p:cNvPr id="90" name="墨迹 89"/>
            </p:nvPicPr>
            <p:blipFill>
              <a:blip r:embed="rId169"/>
            </p:blipFill>
            <p:spPr>
              <a:xfrm>
                <a:off x="8556977" y="4534401"/>
                <a:ext cx="5645" cy="81777"/>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91" name="墨迹 90"/>
              <p14:cNvContentPartPr/>
              <p14:nvPr/>
            </p14:nvContentPartPr>
            <p14:xfrm>
              <a:off x="8726311" y="4238311"/>
              <a:ext cx="39511" cy="386327"/>
            </p14:xfrm>
          </p:contentPart>
        </mc:Choice>
        <mc:Fallback xmlns="">
          <p:pic>
            <p:nvPicPr>
              <p:cNvPr id="91" name="墨迹 90"/>
            </p:nvPicPr>
            <p:blipFill>
              <a:blip r:embed="rId171"/>
            </p:blipFill>
            <p:spPr>
              <a:xfrm>
                <a:off x="8726311" y="4238311"/>
                <a:ext cx="39511" cy="386327"/>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2" name="墨迹 91"/>
              <p14:cNvContentPartPr/>
              <p14:nvPr/>
            </p14:nvContentPartPr>
            <p14:xfrm>
              <a:off x="8758766" y="4389705"/>
              <a:ext cx="150989" cy="116497"/>
            </p14:xfrm>
          </p:contentPart>
        </mc:Choice>
        <mc:Fallback xmlns="">
          <p:pic>
            <p:nvPicPr>
              <p:cNvPr id="92" name="墨迹 91"/>
            </p:nvPicPr>
            <p:blipFill>
              <a:blip r:embed="rId173"/>
            </p:blipFill>
            <p:spPr>
              <a:xfrm>
                <a:off x="8758766" y="4389705"/>
                <a:ext cx="150989" cy="116497"/>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3" name="墨迹 92"/>
              <p14:cNvContentPartPr/>
              <p14:nvPr/>
            </p14:nvContentPartPr>
            <p14:xfrm>
              <a:off x="8890000" y="4423015"/>
              <a:ext cx="155575" cy="305959"/>
            </p14:xfrm>
          </p:contentPart>
        </mc:Choice>
        <mc:Fallback xmlns="">
          <p:pic>
            <p:nvPicPr>
              <p:cNvPr id="93" name="墨迹 92"/>
            </p:nvPicPr>
            <p:blipFill>
              <a:blip r:embed="rId175"/>
            </p:blipFill>
            <p:spPr>
              <a:xfrm>
                <a:off x="8890000" y="4423015"/>
                <a:ext cx="155575" cy="305959"/>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4" name="墨迹 93"/>
              <p14:cNvContentPartPr/>
              <p14:nvPr/>
            </p14:nvContentPartPr>
            <p14:xfrm>
              <a:off x="7949318" y="4861509"/>
              <a:ext cx="240771" cy="263132"/>
            </p14:xfrm>
          </p:contentPart>
        </mc:Choice>
        <mc:Fallback xmlns="">
          <p:pic>
            <p:nvPicPr>
              <p:cNvPr id="94" name="墨迹 93"/>
            </p:nvPicPr>
            <p:blipFill>
              <a:blip r:embed="rId177"/>
            </p:blipFill>
            <p:spPr>
              <a:xfrm>
                <a:off x="7949318" y="4861509"/>
                <a:ext cx="240771" cy="263132"/>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5" name="墨迹 94"/>
              <p14:cNvContentPartPr/>
              <p14:nvPr/>
            </p14:nvContentPartPr>
            <p14:xfrm>
              <a:off x="8020755" y="4945402"/>
              <a:ext cx="50800" cy="183998"/>
            </p14:xfrm>
          </p:contentPart>
        </mc:Choice>
        <mc:Fallback xmlns="">
          <p:pic>
            <p:nvPicPr>
              <p:cNvPr id="95" name="墨迹 94"/>
            </p:nvPicPr>
            <p:blipFill>
              <a:blip r:embed="rId179"/>
            </p:blipFill>
            <p:spPr>
              <a:xfrm>
                <a:off x="8020755" y="4945402"/>
                <a:ext cx="50800" cy="183998"/>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6" name="墨迹 95"/>
              <p14:cNvContentPartPr/>
              <p14:nvPr/>
            </p14:nvContentPartPr>
            <p14:xfrm>
              <a:off x="8130822" y="4961263"/>
              <a:ext cx="42333" cy="438848"/>
            </p14:xfrm>
          </p:contentPart>
        </mc:Choice>
        <mc:Fallback xmlns="">
          <p:pic>
            <p:nvPicPr>
              <p:cNvPr id="96" name="墨迹 95"/>
            </p:nvPicPr>
            <p:blipFill>
              <a:blip r:embed="rId181"/>
            </p:blipFill>
            <p:spPr>
              <a:xfrm>
                <a:off x="8130822" y="4961263"/>
                <a:ext cx="42333" cy="438848"/>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7" name="墨迹 96"/>
              <p14:cNvContentPartPr/>
              <p14:nvPr/>
            </p14:nvContentPartPr>
            <p14:xfrm>
              <a:off x="8111066" y="4867149"/>
              <a:ext cx="112889" cy="8460"/>
            </p14:xfrm>
          </p:contentPart>
        </mc:Choice>
        <mc:Fallback xmlns="">
          <p:pic>
            <p:nvPicPr>
              <p:cNvPr id="97" name="墨迹 96"/>
            </p:nvPicPr>
            <p:blipFill>
              <a:blip r:embed="rId183"/>
            </p:blipFill>
            <p:spPr>
              <a:xfrm>
                <a:off x="8111066" y="4867149"/>
                <a:ext cx="112889" cy="8460"/>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98" name="墨迹 97"/>
              <p14:cNvContentPartPr/>
              <p14:nvPr/>
            </p14:nvContentPartPr>
            <p14:xfrm>
              <a:off x="8517466" y="4835425"/>
              <a:ext cx="45156" cy="350902"/>
            </p14:xfrm>
          </p:contentPart>
        </mc:Choice>
        <mc:Fallback xmlns="">
          <p:pic>
            <p:nvPicPr>
              <p:cNvPr id="98" name="墨迹 97"/>
            </p:nvPicPr>
            <p:blipFill>
              <a:blip r:embed="rId185"/>
            </p:blipFill>
            <p:spPr>
              <a:xfrm>
                <a:off x="8517466" y="4835425"/>
                <a:ext cx="45156" cy="350902"/>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99" name="墨迹 98"/>
              <p14:cNvContentPartPr/>
              <p14:nvPr/>
            </p14:nvContentPartPr>
            <p14:xfrm>
              <a:off x="8538633" y="4912268"/>
              <a:ext cx="184856" cy="186113"/>
            </p14:xfrm>
          </p:contentPart>
        </mc:Choice>
        <mc:Fallback xmlns="">
          <p:pic>
            <p:nvPicPr>
              <p:cNvPr id="99" name="墨迹 98"/>
            </p:nvPicPr>
            <p:blipFill>
              <a:blip r:embed="rId187"/>
            </p:blipFill>
            <p:spPr>
              <a:xfrm>
                <a:off x="8538633" y="4912268"/>
                <a:ext cx="184856" cy="186113"/>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100" name="墨迹 99"/>
              <p14:cNvContentPartPr/>
              <p14:nvPr/>
            </p14:nvContentPartPr>
            <p14:xfrm>
              <a:off x="8777111" y="5019424"/>
              <a:ext cx="228600" cy="129715"/>
            </p14:xfrm>
          </p:contentPart>
        </mc:Choice>
        <mc:Fallback xmlns="">
          <p:pic>
            <p:nvPicPr>
              <p:cNvPr id="100" name="墨迹 99"/>
            </p:nvPicPr>
            <p:blipFill>
              <a:blip r:embed="rId189"/>
            </p:blipFill>
            <p:spPr>
              <a:xfrm>
                <a:off x="8777111" y="5019424"/>
                <a:ext cx="228600" cy="129715"/>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101" name="墨迹 100"/>
              <p14:cNvContentPartPr/>
              <p14:nvPr/>
            </p14:nvContentPartPr>
            <p14:xfrm>
              <a:off x="7128933" y="1689120"/>
              <a:ext cx="50800" cy="8460"/>
            </p14:xfrm>
          </p:contentPart>
        </mc:Choice>
        <mc:Fallback xmlns="">
          <p:pic>
            <p:nvPicPr>
              <p:cNvPr id="101" name="墨迹 100"/>
            </p:nvPicPr>
            <p:blipFill>
              <a:blip r:embed="rId191"/>
            </p:blipFill>
            <p:spPr>
              <a:xfrm>
                <a:off x="7128933" y="1689120"/>
                <a:ext cx="50800" cy="8460"/>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102" name="墨迹 101"/>
              <p14:cNvContentPartPr/>
              <p14:nvPr/>
            </p14:nvContentPartPr>
            <p14:xfrm>
              <a:off x="4265083" y="3671511"/>
              <a:ext cx="620183" cy="37364"/>
            </p14:xfrm>
          </p:contentPart>
        </mc:Choice>
        <mc:Fallback xmlns="">
          <p:pic>
            <p:nvPicPr>
              <p:cNvPr id="102" name="墨迹 101"/>
            </p:nvPicPr>
            <p:blipFill>
              <a:blip r:embed="rId193"/>
            </p:blipFill>
            <p:spPr>
              <a:xfrm>
                <a:off x="4265083" y="3671511"/>
                <a:ext cx="620183" cy="37364"/>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3" name="墨迹 102"/>
              <p14:cNvContentPartPr/>
              <p14:nvPr/>
            </p14:nvContentPartPr>
            <p14:xfrm>
              <a:off x="4030133" y="3701825"/>
              <a:ext cx="908755" cy="65563"/>
            </p14:xfrm>
          </p:contentPart>
        </mc:Choice>
        <mc:Fallback xmlns="">
          <p:pic>
            <p:nvPicPr>
              <p:cNvPr id="103" name="墨迹 102"/>
            </p:nvPicPr>
            <p:blipFill>
              <a:blip r:embed="rId195"/>
            </p:blipFill>
            <p:spPr>
              <a:xfrm>
                <a:off x="4030133" y="3701825"/>
                <a:ext cx="908755" cy="65563"/>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4" name="墨迹 103"/>
              <p14:cNvContentPartPr/>
              <p14:nvPr/>
            </p14:nvContentPartPr>
            <p14:xfrm>
              <a:off x="7258755" y="2575274"/>
              <a:ext cx="144639" cy="523797"/>
            </p14:xfrm>
          </p:contentPart>
        </mc:Choice>
        <mc:Fallback xmlns="">
          <p:pic>
            <p:nvPicPr>
              <p:cNvPr id="104" name="墨迹 103"/>
            </p:nvPicPr>
            <p:blipFill>
              <a:blip r:embed="rId197"/>
            </p:blipFill>
            <p:spPr>
              <a:xfrm>
                <a:off x="7258755" y="2575274"/>
                <a:ext cx="144639" cy="523797"/>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5" name="墨迹 104"/>
              <p14:cNvContentPartPr/>
              <p14:nvPr/>
            </p14:nvContentPartPr>
            <p14:xfrm>
              <a:off x="7399866" y="2492792"/>
              <a:ext cx="167040" cy="380863"/>
            </p14:xfrm>
          </p:contentPart>
        </mc:Choice>
        <mc:Fallback xmlns="">
          <p:pic>
            <p:nvPicPr>
              <p:cNvPr id="105" name="墨迹 104"/>
            </p:nvPicPr>
            <p:blipFill>
              <a:blip r:embed="rId199"/>
            </p:blipFill>
            <p:spPr>
              <a:xfrm>
                <a:off x="7399866" y="2492792"/>
                <a:ext cx="167040" cy="380863"/>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6" name="墨迹 105"/>
              <p14:cNvContentPartPr/>
              <p14:nvPr/>
            </p14:nvContentPartPr>
            <p14:xfrm>
              <a:off x="7600244" y="2433574"/>
              <a:ext cx="273403" cy="845971"/>
            </p14:xfrm>
          </p:contentPart>
        </mc:Choice>
        <mc:Fallback xmlns="">
          <p:pic>
            <p:nvPicPr>
              <p:cNvPr id="106" name="墨迹 105"/>
            </p:nvPicPr>
            <p:blipFill>
              <a:blip r:embed="rId201"/>
            </p:blipFill>
            <p:spPr>
              <a:xfrm>
                <a:off x="7600244" y="2433574"/>
                <a:ext cx="273403" cy="845971"/>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7" name="墨迹 106"/>
              <p14:cNvContentPartPr/>
              <p14:nvPr/>
            </p14:nvContentPartPr>
            <p14:xfrm>
              <a:off x="7814027" y="2750461"/>
              <a:ext cx="599017" cy="299967"/>
            </p14:xfrm>
          </p:contentPart>
        </mc:Choice>
        <mc:Fallback xmlns="">
          <p:pic>
            <p:nvPicPr>
              <p:cNvPr id="107" name="墨迹 106"/>
            </p:nvPicPr>
            <p:blipFill>
              <a:blip r:embed="rId203"/>
            </p:blipFill>
            <p:spPr>
              <a:xfrm>
                <a:off x="7814027" y="2750461"/>
                <a:ext cx="599017" cy="299967"/>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08" name="墨迹 107"/>
              <p14:cNvContentPartPr/>
              <p14:nvPr/>
            </p14:nvContentPartPr>
            <p14:xfrm>
              <a:off x="9237838" y="1971111"/>
              <a:ext cx="321028" cy="25379"/>
            </p14:xfrm>
          </p:contentPart>
        </mc:Choice>
        <mc:Fallback xmlns="">
          <p:pic>
            <p:nvPicPr>
              <p:cNvPr id="108" name="墨迹 107"/>
            </p:nvPicPr>
            <p:blipFill>
              <a:blip r:embed="rId205"/>
            </p:blipFill>
            <p:spPr>
              <a:xfrm>
                <a:off x="9237838" y="1971111"/>
                <a:ext cx="321028" cy="25379"/>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09" name="墨迹 108"/>
              <p14:cNvContentPartPr/>
              <p14:nvPr/>
            </p14:nvContentPartPr>
            <p14:xfrm>
              <a:off x="9558337" y="1838575"/>
              <a:ext cx="641174" cy="448364"/>
            </p14:xfrm>
          </p:contentPart>
        </mc:Choice>
        <mc:Fallback xmlns="">
          <p:pic>
            <p:nvPicPr>
              <p:cNvPr id="109" name="墨迹 108"/>
            </p:nvPicPr>
            <p:blipFill>
              <a:blip r:embed="rId207"/>
            </p:blipFill>
            <p:spPr>
              <a:xfrm>
                <a:off x="9558337" y="1838575"/>
                <a:ext cx="641174" cy="448364"/>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10" name="墨迹 109"/>
              <p14:cNvContentPartPr/>
              <p14:nvPr/>
            </p14:nvContentPartPr>
            <p14:xfrm>
              <a:off x="10224911" y="3602423"/>
              <a:ext cx="543277" cy="461054"/>
            </p14:xfrm>
          </p:contentPart>
        </mc:Choice>
        <mc:Fallback xmlns="">
          <p:pic>
            <p:nvPicPr>
              <p:cNvPr id="110" name="墨迹 109"/>
            </p:nvPicPr>
            <p:blipFill>
              <a:blip r:embed="rId209"/>
            </p:blipFill>
            <p:spPr>
              <a:xfrm>
                <a:off x="10224911" y="3602423"/>
                <a:ext cx="543277" cy="461054"/>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11" name="墨迹 110"/>
              <p14:cNvContentPartPr/>
              <p14:nvPr/>
            </p14:nvContentPartPr>
            <p14:xfrm>
              <a:off x="10713155" y="3587090"/>
              <a:ext cx="97720" cy="98521"/>
            </p14:xfrm>
          </p:contentPart>
        </mc:Choice>
        <mc:Fallback xmlns="">
          <p:pic>
            <p:nvPicPr>
              <p:cNvPr id="111" name="墨迹 110"/>
            </p:nvPicPr>
            <p:blipFill>
              <a:blip r:embed="rId211"/>
            </p:blipFill>
            <p:spPr>
              <a:xfrm>
                <a:off x="10713155" y="3587090"/>
                <a:ext cx="97720" cy="98521"/>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12" name="墨迹 111"/>
              <p14:cNvContentPartPr/>
              <p14:nvPr/>
            </p14:nvContentPartPr>
            <p14:xfrm>
              <a:off x="10797822" y="3598194"/>
              <a:ext cx="84667" cy="121255"/>
            </p14:xfrm>
          </p:contentPart>
        </mc:Choice>
        <mc:Fallback xmlns="">
          <p:pic>
            <p:nvPicPr>
              <p:cNvPr id="112" name="墨迹 111"/>
            </p:nvPicPr>
            <p:blipFill>
              <a:blip r:embed="rId213"/>
            </p:blipFill>
            <p:spPr>
              <a:xfrm>
                <a:off x="10797822" y="3598194"/>
                <a:ext cx="84667" cy="121255"/>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3" name="墨迹 112"/>
              <p14:cNvContentPartPr/>
              <p14:nvPr/>
            </p14:nvContentPartPr>
            <p14:xfrm>
              <a:off x="6632222" y="704975"/>
              <a:ext cx="3445933" cy="107156"/>
            </p14:xfrm>
          </p:contentPart>
        </mc:Choice>
        <mc:Fallback xmlns="">
          <p:pic>
            <p:nvPicPr>
              <p:cNvPr id="113" name="墨迹 112"/>
            </p:nvPicPr>
            <p:blipFill>
              <a:blip r:embed="rId215"/>
            </p:blipFill>
            <p:spPr>
              <a:xfrm>
                <a:off x="6632222" y="704975"/>
                <a:ext cx="3445933" cy="107156"/>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4" name="墨迹 113"/>
              <p14:cNvContentPartPr/>
              <p14:nvPr/>
            </p14:nvContentPartPr>
            <p14:xfrm>
              <a:off x="10128955" y="195278"/>
              <a:ext cx="239889" cy="622493"/>
            </p14:xfrm>
          </p:contentPart>
        </mc:Choice>
        <mc:Fallback xmlns="">
          <p:pic>
            <p:nvPicPr>
              <p:cNvPr id="114" name="墨迹 113"/>
            </p:nvPicPr>
            <p:blipFill>
              <a:blip r:embed="rId217"/>
            </p:blipFill>
            <p:spPr>
              <a:xfrm>
                <a:off x="10128955" y="195278"/>
                <a:ext cx="239889" cy="622493"/>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5" name="墨迹 114"/>
              <p14:cNvContentPartPr/>
              <p14:nvPr/>
            </p14:nvContentPartPr>
            <p14:xfrm>
              <a:off x="6654800" y="327108"/>
              <a:ext cx="5644" cy="107156"/>
            </p14:xfrm>
          </p:contentPart>
        </mc:Choice>
        <mc:Fallback xmlns="">
          <p:pic>
            <p:nvPicPr>
              <p:cNvPr id="115" name="墨迹 114"/>
            </p:nvPicPr>
            <p:blipFill>
              <a:blip r:embed="rId219"/>
            </p:blipFill>
            <p:spPr>
              <a:xfrm>
                <a:off x="6654800" y="327108"/>
                <a:ext cx="5644" cy="107156"/>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6" name="墨迹 115"/>
              <p14:cNvContentPartPr/>
              <p14:nvPr/>
            </p14:nvContentPartPr>
            <p14:xfrm>
              <a:off x="6396566" y="321468"/>
              <a:ext cx="241300" cy="521682"/>
            </p14:xfrm>
          </p:contentPart>
        </mc:Choice>
        <mc:Fallback xmlns="">
          <p:pic>
            <p:nvPicPr>
              <p:cNvPr id="116" name="墨迹 115"/>
            </p:nvPicPr>
            <p:blipFill>
              <a:blip r:embed="rId221"/>
            </p:blipFill>
            <p:spPr>
              <a:xfrm>
                <a:off x="6396566" y="321468"/>
                <a:ext cx="241300" cy="521682"/>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17" name="墨迹 116"/>
              <p14:cNvContentPartPr/>
              <p14:nvPr/>
            </p14:nvContentPartPr>
            <p14:xfrm>
              <a:off x="7926740" y="349667"/>
              <a:ext cx="182386" cy="479383"/>
            </p14:xfrm>
          </p:contentPart>
        </mc:Choice>
        <mc:Fallback xmlns="">
          <p:pic>
            <p:nvPicPr>
              <p:cNvPr id="117" name="墨迹 116"/>
            </p:nvPicPr>
            <p:blipFill>
              <a:blip r:embed="rId223"/>
            </p:blipFill>
            <p:spPr>
              <a:xfrm>
                <a:off x="7926740" y="349667"/>
                <a:ext cx="182386" cy="479383"/>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18" name="墨迹 117"/>
              <p14:cNvContentPartPr/>
              <p14:nvPr/>
            </p14:nvContentPartPr>
            <p14:xfrm>
              <a:off x="8229600" y="281990"/>
              <a:ext cx="245533" cy="507582"/>
            </p14:xfrm>
          </p:contentPart>
        </mc:Choice>
        <mc:Fallback xmlns="">
          <p:pic>
            <p:nvPicPr>
              <p:cNvPr id="118" name="墨迹 117"/>
            </p:nvPicPr>
            <p:blipFill>
              <a:blip r:embed="rId225"/>
            </p:blipFill>
            <p:spPr>
              <a:xfrm>
                <a:off x="8229600" y="281990"/>
                <a:ext cx="245533" cy="507582"/>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19" name="墨迹 118"/>
              <p14:cNvContentPartPr/>
              <p14:nvPr/>
            </p14:nvContentPartPr>
            <p14:xfrm>
              <a:off x="8827911" y="315828"/>
              <a:ext cx="378178" cy="563981"/>
            </p14:xfrm>
          </p:contentPart>
        </mc:Choice>
        <mc:Fallback xmlns="">
          <p:pic>
            <p:nvPicPr>
              <p:cNvPr id="119" name="墨迹 118"/>
            </p:nvPicPr>
            <p:blipFill>
              <a:blip r:embed="rId227"/>
            </p:blipFill>
            <p:spPr>
              <a:xfrm>
                <a:off x="8827911" y="315828"/>
                <a:ext cx="378178" cy="563981"/>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20" name="墨迹 119"/>
              <p14:cNvContentPartPr/>
              <p14:nvPr/>
            </p14:nvContentPartPr>
            <p14:xfrm>
              <a:off x="6911622" y="1765258"/>
              <a:ext cx="104995" cy="59958"/>
            </p14:xfrm>
          </p:contentPart>
        </mc:Choice>
        <mc:Fallback xmlns="">
          <p:pic>
            <p:nvPicPr>
              <p:cNvPr id="120" name="墨迹 119"/>
            </p:nvPicPr>
            <p:blipFill>
              <a:blip r:embed="rId229"/>
            </p:blipFill>
            <p:spPr>
              <a:xfrm>
                <a:off x="6911622" y="1765258"/>
                <a:ext cx="104995" cy="59958"/>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21" name="墨迹 120"/>
              <p14:cNvContentPartPr/>
              <p14:nvPr/>
            </p14:nvContentPartPr>
            <p14:xfrm>
              <a:off x="8006115" y="5487527"/>
              <a:ext cx="2328862" cy="67678"/>
            </p14:xfrm>
          </p:contentPart>
        </mc:Choice>
        <mc:Fallback xmlns="">
          <p:pic>
            <p:nvPicPr>
              <p:cNvPr id="121" name="墨迹 120"/>
            </p:nvPicPr>
            <p:blipFill>
              <a:blip r:embed="rId231"/>
            </p:blipFill>
            <p:spPr>
              <a:xfrm>
                <a:off x="8006115" y="5487527"/>
                <a:ext cx="2328862" cy="67678"/>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22" name="墨迹 121"/>
              <p14:cNvContentPartPr/>
              <p14:nvPr/>
            </p14:nvContentPartPr>
            <p14:xfrm>
              <a:off x="9019822" y="5636277"/>
              <a:ext cx="156633" cy="471629"/>
            </p14:xfrm>
          </p:contentPart>
        </mc:Choice>
        <mc:Fallback xmlns="">
          <p:pic>
            <p:nvPicPr>
              <p:cNvPr id="122" name="墨迹 121"/>
            </p:nvPicPr>
            <p:blipFill>
              <a:blip r:embed="rId233"/>
            </p:blipFill>
            <p:spPr>
              <a:xfrm>
                <a:off x="9019822" y="5636277"/>
                <a:ext cx="156633" cy="471629"/>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23" name="墨迹 122"/>
              <p14:cNvContentPartPr/>
              <p14:nvPr/>
            </p14:nvContentPartPr>
            <p14:xfrm>
              <a:off x="9160933" y="5684921"/>
              <a:ext cx="95956" cy="174834"/>
            </p14:xfrm>
          </p:contentPart>
        </mc:Choice>
        <mc:Fallback xmlns="">
          <p:pic>
            <p:nvPicPr>
              <p:cNvPr id="123" name="墨迹 122"/>
            </p:nvPicPr>
            <p:blipFill>
              <a:blip r:embed="rId235"/>
            </p:blipFill>
            <p:spPr>
              <a:xfrm>
                <a:off x="9160933" y="5684921"/>
                <a:ext cx="95956" cy="174834"/>
              </a:xfrm>
              <a:prstGeom prst="rect"/>
            </p:spPr>
          </p:pic>
        </mc:Fallback>
      </mc:AlternateContent>
      <mc:AlternateContent xmlns:mc="http://schemas.openxmlformats.org/markup-compatibility/2006" xmlns:p14="http://schemas.microsoft.com/office/powerpoint/2010/main">
        <mc:Choice Requires="p14">
          <p:contentPart p14:bwMode="auto" r:id="rId236">
            <p14:nvContentPartPr>
              <p14:cNvPr id="124" name="墨迹 123"/>
              <p14:cNvContentPartPr/>
              <p14:nvPr/>
            </p14:nvContentPartPr>
            <p14:xfrm>
              <a:off x="9215613" y="5652492"/>
              <a:ext cx="131587" cy="374341"/>
            </p14:xfrm>
          </p:contentPart>
        </mc:Choice>
        <mc:Fallback xmlns="">
          <p:pic>
            <p:nvPicPr>
              <p:cNvPr id="124" name="墨迹 123"/>
            </p:nvPicPr>
            <p:blipFill>
              <a:blip r:embed="rId237"/>
            </p:blipFill>
            <p:spPr>
              <a:xfrm>
                <a:off x="9215613" y="5652492"/>
                <a:ext cx="131587" cy="374341"/>
              </a:xfrm>
              <a:prstGeom prst="rect"/>
            </p:spPr>
          </p:pic>
        </mc:Fallback>
      </mc:AlternateContent>
      <mc:AlternateContent xmlns:mc="http://schemas.openxmlformats.org/markup-compatibility/2006" xmlns:p14="http://schemas.microsoft.com/office/powerpoint/2010/main">
        <mc:Choice Requires="p14">
          <p:contentPart p14:bwMode="auto" r:id="rId238">
            <p14:nvContentPartPr>
              <p14:cNvPr id="125" name="墨迹 124"/>
              <p14:cNvContentPartPr/>
              <p14:nvPr/>
            </p14:nvContentPartPr>
            <p14:xfrm>
              <a:off x="9364133" y="5586224"/>
              <a:ext cx="527756" cy="437085"/>
            </p14:xfrm>
          </p:contentPart>
        </mc:Choice>
        <mc:Fallback xmlns="">
          <p:pic>
            <p:nvPicPr>
              <p:cNvPr id="125" name="墨迹 124"/>
            </p:nvPicPr>
            <p:blipFill>
              <a:blip r:embed="rId239"/>
            </p:blipFill>
            <p:spPr>
              <a:xfrm>
                <a:off x="9364133" y="5586224"/>
                <a:ext cx="527756" cy="437085"/>
              </a:xfrm>
              <a:prstGeom prst="rect"/>
            </p:spPr>
          </p:pic>
        </mc:Fallback>
      </mc:AlternateContent>
      <mc:AlternateContent xmlns:mc="http://schemas.openxmlformats.org/markup-compatibility/2006" xmlns:p14="http://schemas.microsoft.com/office/powerpoint/2010/main">
        <mc:Choice Requires="p14">
          <p:contentPart p14:bwMode="auto" r:id="rId240">
            <p14:nvContentPartPr>
              <p14:cNvPr id="126" name="墨迹 125"/>
              <p14:cNvContentPartPr/>
              <p14:nvPr/>
            </p14:nvContentPartPr>
            <p14:xfrm>
              <a:off x="9928577" y="5643679"/>
              <a:ext cx="287867" cy="289393"/>
            </p14:xfrm>
          </p:contentPart>
        </mc:Choice>
        <mc:Fallback xmlns="">
          <p:pic>
            <p:nvPicPr>
              <p:cNvPr id="126" name="墨迹 125"/>
            </p:nvPicPr>
            <p:blipFill>
              <a:blip r:embed="rId241"/>
            </p:blipFill>
            <p:spPr>
              <a:xfrm>
                <a:off x="9928577" y="5643679"/>
                <a:ext cx="287867" cy="289393"/>
              </a:xfrm>
              <a:prstGeom prst="rect"/>
            </p:spPr>
          </p:pic>
        </mc:Fallback>
      </mc:AlternateContent>
      <mc:AlternateContent xmlns:mc="http://schemas.openxmlformats.org/markup-compatibility/2006" xmlns:p14="http://schemas.microsoft.com/office/powerpoint/2010/main">
        <mc:Choice Requires="p14">
          <p:contentPart p14:bwMode="auto" r:id="rId242">
            <p14:nvContentPartPr>
              <p14:cNvPr id="127" name="墨迹 126"/>
              <p14:cNvContentPartPr/>
              <p14:nvPr/>
            </p14:nvContentPartPr>
            <p14:xfrm>
              <a:off x="10239022" y="5517841"/>
              <a:ext cx="156104" cy="626724"/>
            </p14:xfrm>
          </p:contentPart>
        </mc:Choice>
        <mc:Fallback xmlns="">
          <p:pic>
            <p:nvPicPr>
              <p:cNvPr id="127" name="墨迹 126"/>
            </p:nvPicPr>
            <p:blipFill>
              <a:blip r:embed="rId243"/>
            </p:blipFill>
            <p:spPr>
              <a:xfrm>
                <a:off x="10239022" y="5517841"/>
                <a:ext cx="156104" cy="626724"/>
              </a:xfrm>
              <a:prstGeom prst="rect"/>
            </p:spPr>
          </p:pic>
        </mc:Fallback>
      </mc:AlternateContent>
      <mc:AlternateContent xmlns:mc="http://schemas.openxmlformats.org/markup-compatibility/2006" xmlns:p14="http://schemas.microsoft.com/office/powerpoint/2010/main">
        <mc:Choice Requires="p14">
          <p:contentPart p14:bwMode="auto" r:id="rId244">
            <p14:nvContentPartPr>
              <p14:cNvPr id="128" name="墨迹 127"/>
              <p14:cNvContentPartPr/>
              <p14:nvPr/>
            </p14:nvContentPartPr>
            <p14:xfrm>
              <a:off x="10263893" y="5713119"/>
              <a:ext cx="237595" cy="246742"/>
            </p14:xfrm>
          </p:contentPart>
        </mc:Choice>
        <mc:Fallback xmlns="">
          <p:pic>
            <p:nvPicPr>
              <p:cNvPr id="128" name="墨迹 127"/>
            </p:nvPicPr>
            <p:blipFill>
              <a:blip r:embed="rId245"/>
            </p:blipFill>
            <p:spPr>
              <a:xfrm>
                <a:off x="10263893" y="5713119"/>
                <a:ext cx="237595" cy="246742"/>
              </a:xfrm>
              <a:prstGeom prst="rect"/>
            </p:spPr>
          </p:pic>
        </mc:Fallback>
      </mc:AlternateContent>
      <mc:AlternateContent xmlns:mc="http://schemas.openxmlformats.org/markup-compatibility/2006" xmlns:p14="http://schemas.microsoft.com/office/powerpoint/2010/main">
        <mc:Choice Requires="p14">
          <p:contentPart p14:bwMode="auto" r:id="rId246">
            <p14:nvContentPartPr>
              <p14:cNvPr id="129" name="墨迹 128"/>
              <p14:cNvContentPartPr/>
              <p14:nvPr/>
            </p14:nvContentPartPr>
            <p14:xfrm>
              <a:off x="10470444" y="5758238"/>
              <a:ext cx="25400" cy="74022"/>
            </p14:xfrm>
          </p:contentPart>
        </mc:Choice>
        <mc:Fallback xmlns="">
          <p:pic>
            <p:nvPicPr>
              <p:cNvPr id="129" name="墨迹 128"/>
            </p:nvPicPr>
            <p:blipFill>
              <a:blip r:embed="rId247"/>
            </p:blipFill>
            <p:spPr>
              <a:xfrm>
                <a:off x="10470444" y="5758238"/>
                <a:ext cx="25400" cy="74022"/>
              </a:xfrm>
              <a:prstGeom prst="rect"/>
            </p:spPr>
          </p:pic>
        </mc:Fallback>
      </mc:AlternateContent>
      <mc:AlternateContent xmlns:mc="http://schemas.openxmlformats.org/markup-compatibility/2006" xmlns:p14="http://schemas.microsoft.com/office/powerpoint/2010/main">
        <mc:Choice Requires="p14">
          <p:contentPart p14:bwMode="auto" r:id="rId248">
            <p14:nvContentPartPr>
              <p14:cNvPr id="130" name="墨迹 129"/>
              <p14:cNvContentPartPr/>
              <p14:nvPr/>
            </p14:nvContentPartPr>
            <p14:xfrm>
              <a:off x="10539588" y="5614070"/>
              <a:ext cx="21167" cy="423338"/>
            </p14:xfrm>
          </p:contentPart>
        </mc:Choice>
        <mc:Fallback xmlns="">
          <p:pic>
            <p:nvPicPr>
              <p:cNvPr id="130" name="墨迹 129"/>
            </p:nvPicPr>
            <p:blipFill>
              <a:blip r:embed="rId249"/>
            </p:blipFill>
            <p:spPr>
              <a:xfrm>
                <a:off x="10539588" y="5614070"/>
                <a:ext cx="21167" cy="423338"/>
              </a:xfrm>
              <a:prstGeom prst="rect"/>
            </p:spPr>
          </p:pic>
        </mc:Fallback>
      </mc:AlternateContent>
      <mc:AlternateContent xmlns:mc="http://schemas.openxmlformats.org/markup-compatibility/2006" xmlns:p14="http://schemas.microsoft.com/office/powerpoint/2010/main">
        <mc:Choice Requires="p14">
          <p:contentPart p14:bwMode="auto" r:id="rId250">
            <p14:nvContentPartPr>
              <p14:cNvPr id="131" name="墨迹 130"/>
              <p14:cNvContentPartPr/>
              <p14:nvPr/>
            </p14:nvContentPartPr>
            <p14:xfrm>
              <a:off x="10487377" y="5739204"/>
              <a:ext cx="318911" cy="214489"/>
            </p14:xfrm>
          </p:contentPart>
        </mc:Choice>
        <mc:Fallback xmlns="">
          <p:pic>
            <p:nvPicPr>
              <p:cNvPr id="131" name="墨迹 130"/>
            </p:nvPicPr>
            <p:blipFill>
              <a:blip r:embed="rId251"/>
            </p:blipFill>
            <p:spPr>
              <a:xfrm>
                <a:off x="10487377" y="5739204"/>
                <a:ext cx="318911" cy="214489"/>
              </a:xfrm>
              <a:prstGeom prst="rect"/>
            </p:spPr>
          </p:pic>
        </mc:Fallback>
      </mc:AlternateContent>
      <mc:AlternateContent xmlns:mc="http://schemas.openxmlformats.org/markup-compatibility/2006" xmlns:p14="http://schemas.microsoft.com/office/powerpoint/2010/main">
        <mc:Choice Requires="p14">
          <p:contentPart p14:bwMode="auto" r:id="rId252">
            <p14:nvContentPartPr>
              <p14:cNvPr id="132" name="墨迹 131"/>
              <p14:cNvContentPartPr/>
              <p14:nvPr/>
            </p14:nvContentPartPr>
            <p14:xfrm>
              <a:off x="10874727" y="5617243"/>
              <a:ext cx="79023" cy="305255"/>
            </p14:xfrm>
          </p:contentPart>
        </mc:Choice>
        <mc:Fallback xmlns="">
          <p:pic>
            <p:nvPicPr>
              <p:cNvPr id="132" name="墨迹 131"/>
            </p:nvPicPr>
            <p:blipFill>
              <a:blip r:embed="rId253"/>
            </p:blipFill>
            <p:spPr>
              <a:xfrm>
                <a:off x="10874727" y="5617243"/>
                <a:ext cx="79023" cy="305255"/>
              </a:xfrm>
              <a:prstGeom prst="rect"/>
            </p:spPr>
          </p:pic>
        </mc:Fallback>
      </mc:AlternateContent>
      <mc:AlternateContent xmlns:mc="http://schemas.openxmlformats.org/markup-compatibility/2006" xmlns:p14="http://schemas.microsoft.com/office/powerpoint/2010/main">
        <mc:Choice Requires="p14">
          <p:contentPart p14:bwMode="auto" r:id="rId254">
            <p14:nvContentPartPr>
              <p14:cNvPr id="133" name="墨迹 132"/>
              <p14:cNvContentPartPr/>
              <p14:nvPr/>
            </p14:nvContentPartPr>
            <p14:xfrm>
              <a:off x="10935935" y="5569305"/>
              <a:ext cx="285220" cy="412411"/>
            </p14:xfrm>
          </p:contentPart>
        </mc:Choice>
        <mc:Fallback xmlns="">
          <p:pic>
            <p:nvPicPr>
              <p:cNvPr id="133" name="墨迹 132"/>
            </p:nvPicPr>
            <p:blipFill>
              <a:blip r:embed="rId255"/>
            </p:blipFill>
            <p:spPr>
              <a:xfrm>
                <a:off x="10935935" y="5569305"/>
                <a:ext cx="285220" cy="412411"/>
              </a:xfrm>
              <a:prstGeom prst="rect"/>
            </p:spPr>
          </p:pic>
        </mc:Fallback>
      </mc:AlternateContent>
      <mc:AlternateContent xmlns:mc="http://schemas.openxmlformats.org/markup-compatibility/2006" xmlns:p14="http://schemas.microsoft.com/office/powerpoint/2010/main">
        <mc:Choice Requires="p14">
          <p:contentPart p14:bwMode="auto" r:id="rId256">
            <p14:nvContentPartPr>
              <p14:cNvPr id="134" name="墨迹 133"/>
              <p14:cNvContentPartPr/>
              <p14:nvPr/>
            </p14:nvContentPartPr>
            <p14:xfrm>
              <a:off x="9454444" y="6110725"/>
              <a:ext cx="259644" cy="497184"/>
            </p14:xfrm>
          </p:contentPart>
        </mc:Choice>
        <mc:Fallback xmlns="">
          <p:pic>
            <p:nvPicPr>
              <p:cNvPr id="134" name="墨迹 133"/>
            </p:nvPicPr>
            <p:blipFill>
              <a:blip r:embed="rId257"/>
            </p:blipFill>
            <p:spPr>
              <a:xfrm>
                <a:off x="9454444" y="6110725"/>
                <a:ext cx="259644" cy="497184"/>
              </a:xfrm>
              <a:prstGeom prst="rect"/>
            </p:spPr>
          </p:pic>
        </mc:Fallback>
      </mc:AlternateContent>
      <mc:AlternateContent xmlns:mc="http://schemas.openxmlformats.org/markup-compatibility/2006" xmlns:p14="http://schemas.microsoft.com/office/powerpoint/2010/main">
        <mc:Choice Requires="p14">
          <p:contentPart p14:bwMode="auto" r:id="rId258">
            <p14:nvContentPartPr>
              <p14:cNvPr id="135" name="墨迹 134"/>
              <p14:cNvContentPartPr/>
              <p14:nvPr/>
            </p14:nvContentPartPr>
            <p14:xfrm>
              <a:off x="9747955" y="6094511"/>
              <a:ext cx="235656" cy="661972"/>
            </p14:xfrm>
          </p:contentPart>
        </mc:Choice>
        <mc:Fallback xmlns="">
          <p:pic>
            <p:nvPicPr>
              <p:cNvPr id="135" name="墨迹 134"/>
            </p:nvPicPr>
            <p:blipFill>
              <a:blip r:embed="rId259"/>
            </p:blipFill>
            <p:spPr>
              <a:xfrm>
                <a:off x="9747955" y="6094511"/>
                <a:ext cx="235656" cy="661972"/>
              </a:xfrm>
              <a:prstGeom prst="rect"/>
            </p:spPr>
          </p:pic>
        </mc:Fallback>
      </mc:AlternateContent>
      <mc:AlternateContent xmlns:mc="http://schemas.openxmlformats.org/markup-compatibility/2006" xmlns:p14="http://schemas.microsoft.com/office/powerpoint/2010/main">
        <mc:Choice Requires="p14">
          <p:contentPart p14:bwMode="auto" r:id="rId260">
            <p14:nvContentPartPr>
              <p14:cNvPr id="136" name="墨迹 135"/>
              <p14:cNvContentPartPr/>
              <p14:nvPr/>
            </p14:nvContentPartPr>
            <p14:xfrm>
              <a:off x="9788701" y="6288380"/>
              <a:ext cx="379765" cy="332748"/>
            </p14:xfrm>
          </p:contentPart>
        </mc:Choice>
        <mc:Fallback xmlns="">
          <p:pic>
            <p:nvPicPr>
              <p:cNvPr id="136" name="墨迹 135"/>
            </p:nvPicPr>
            <p:blipFill>
              <a:blip r:embed="rId261"/>
            </p:blipFill>
            <p:spPr>
              <a:xfrm>
                <a:off x="9788701" y="6288380"/>
                <a:ext cx="379765" cy="332748"/>
              </a:xfrm>
              <a:prstGeom prst="rect"/>
            </p:spPr>
          </p:pic>
        </mc:Fallback>
      </mc:AlternateContent>
      <mc:AlternateContent xmlns:mc="http://schemas.openxmlformats.org/markup-compatibility/2006" xmlns:p14="http://schemas.microsoft.com/office/powerpoint/2010/main">
        <mc:Choice Requires="p14">
          <p:contentPart p14:bwMode="auto" r:id="rId262">
            <p14:nvContentPartPr>
              <p14:cNvPr id="137" name="墨迹 136"/>
              <p14:cNvContentPartPr/>
              <p14:nvPr/>
            </p14:nvContentPartPr>
            <p14:xfrm>
              <a:off x="10295466" y="6237621"/>
              <a:ext cx="22578" cy="375047"/>
            </p14:xfrm>
          </p:contentPart>
        </mc:Choice>
        <mc:Fallback xmlns="">
          <p:pic>
            <p:nvPicPr>
              <p:cNvPr id="137" name="墨迹 136"/>
            </p:nvPicPr>
            <p:blipFill>
              <a:blip r:embed="rId263"/>
            </p:blipFill>
            <p:spPr>
              <a:xfrm>
                <a:off x="10295466" y="6237621"/>
                <a:ext cx="22578" cy="375047"/>
              </a:xfrm>
              <a:prstGeom prst="rect"/>
            </p:spPr>
          </p:pic>
        </mc:Fallback>
      </mc:AlternateContent>
      <mc:AlternateContent xmlns:mc="http://schemas.openxmlformats.org/markup-compatibility/2006" xmlns:p14="http://schemas.microsoft.com/office/powerpoint/2010/main">
        <mc:Choice Requires="p14">
          <p:contentPart p14:bwMode="auto" r:id="rId264">
            <p14:nvContentPartPr>
              <p14:cNvPr id="138" name="墨迹 137"/>
              <p14:cNvContentPartPr/>
              <p14:nvPr/>
            </p14:nvContentPartPr>
            <p14:xfrm>
              <a:off x="10287705" y="6319399"/>
              <a:ext cx="182739" cy="188933"/>
            </p14:xfrm>
          </p:contentPart>
        </mc:Choice>
        <mc:Fallback xmlns="">
          <p:pic>
            <p:nvPicPr>
              <p:cNvPr id="138" name="墨迹 137"/>
            </p:nvPicPr>
            <p:blipFill>
              <a:blip r:embed="rId265"/>
            </p:blipFill>
            <p:spPr>
              <a:xfrm>
                <a:off x="10287705" y="6319399"/>
                <a:ext cx="182739" cy="188933"/>
              </a:xfrm>
              <a:prstGeom prst="rect"/>
            </p:spPr>
          </p:pic>
        </mc:Fallback>
      </mc:AlternateContent>
      <mc:AlternateContent xmlns:mc="http://schemas.openxmlformats.org/markup-compatibility/2006" xmlns:p14="http://schemas.microsoft.com/office/powerpoint/2010/main">
        <mc:Choice Requires="p14">
          <p:contentPart p14:bwMode="auto" r:id="rId266">
            <p14:nvContentPartPr>
              <p14:cNvPr id="139" name="墨迹 138"/>
              <p14:cNvContentPartPr/>
              <p14:nvPr/>
            </p14:nvContentPartPr>
            <p14:xfrm>
              <a:off x="10470444" y="6318694"/>
              <a:ext cx="358423" cy="214312"/>
            </p14:xfrm>
          </p:contentPart>
        </mc:Choice>
        <mc:Fallback xmlns="">
          <p:pic>
            <p:nvPicPr>
              <p:cNvPr id="139" name="墨迹 138"/>
            </p:nvPicPr>
            <p:blipFill>
              <a:blip r:embed="rId267"/>
            </p:blipFill>
            <p:spPr>
              <a:xfrm>
                <a:off x="10470444" y="6318694"/>
                <a:ext cx="358423" cy="214312"/>
              </a:xfrm>
              <a:prstGeom prst="rect"/>
            </p:spPr>
          </p:pic>
        </mc:Fallback>
      </mc:AlternateContent>
      <mc:AlternateContent xmlns:mc="http://schemas.openxmlformats.org/markup-compatibility/2006" xmlns:p14="http://schemas.microsoft.com/office/powerpoint/2010/main">
        <mc:Choice Requires="p14">
          <p:contentPart p14:bwMode="auto" r:id="rId268">
            <p14:nvContentPartPr>
              <p14:cNvPr id="140" name="墨迹 139"/>
              <p14:cNvContentPartPr/>
              <p14:nvPr/>
            </p14:nvContentPartPr>
            <p14:xfrm>
              <a:off x="10899422" y="6291199"/>
              <a:ext cx="150107" cy="205853"/>
            </p14:xfrm>
          </p:contentPart>
        </mc:Choice>
        <mc:Fallback xmlns="">
          <p:pic>
            <p:nvPicPr>
              <p:cNvPr id="140" name="墨迹 139"/>
            </p:nvPicPr>
            <p:blipFill>
              <a:blip r:embed="rId269"/>
            </p:blipFill>
            <p:spPr>
              <a:xfrm>
                <a:off x="10899422" y="6291199"/>
                <a:ext cx="150107" cy="205853"/>
              </a:xfrm>
              <a:prstGeom prst="rect"/>
            </p:spPr>
          </p:pic>
        </mc:Fallback>
      </mc:AlternateContent>
      <mc:AlternateContent xmlns:mc="http://schemas.openxmlformats.org/markup-compatibility/2006" xmlns:p14="http://schemas.microsoft.com/office/powerpoint/2010/main">
        <mc:Choice Requires="p14">
          <p:contentPart p14:bwMode="auto" r:id="rId270">
            <p14:nvContentPartPr>
              <p14:cNvPr id="141" name="墨迹 140"/>
              <p14:cNvContentPartPr/>
              <p14:nvPr/>
            </p14:nvContentPartPr>
            <p14:xfrm>
              <a:off x="11082689" y="6350417"/>
              <a:ext cx="121532" cy="169194"/>
            </p14:xfrm>
          </p:contentPart>
        </mc:Choice>
        <mc:Fallback xmlns="">
          <p:pic>
            <p:nvPicPr>
              <p:cNvPr id="141" name="墨迹 140"/>
            </p:nvPicPr>
            <p:blipFill>
              <a:blip r:embed="rId271"/>
            </p:blipFill>
            <p:spPr>
              <a:xfrm>
                <a:off x="11082689" y="6350417"/>
                <a:ext cx="121532" cy="169194"/>
              </a:xfrm>
              <a:prstGeom prst="rect"/>
            </p:spPr>
          </p:pic>
        </mc:Fallback>
      </mc:AlternateContent>
      <mc:AlternateContent xmlns:mc="http://schemas.openxmlformats.org/markup-compatibility/2006" xmlns:p14="http://schemas.microsoft.com/office/powerpoint/2010/main">
        <mc:Choice Requires="p14">
          <p:contentPart p14:bwMode="auto" r:id="rId272">
            <p14:nvContentPartPr>
              <p14:cNvPr id="142" name="墨迹 141"/>
              <p14:cNvContentPartPr/>
              <p14:nvPr/>
            </p14:nvContentPartPr>
            <p14:xfrm>
              <a:off x="11105444" y="6333498"/>
              <a:ext cx="98777" cy="431444"/>
            </p14:xfrm>
          </p:contentPart>
        </mc:Choice>
        <mc:Fallback xmlns="">
          <p:pic>
            <p:nvPicPr>
              <p:cNvPr id="142" name="墨迹 141"/>
            </p:nvPicPr>
            <p:blipFill>
              <a:blip r:embed="rId273"/>
            </p:blipFill>
            <p:spPr>
              <a:xfrm>
                <a:off x="11105444" y="6333498"/>
                <a:ext cx="98777" cy="431444"/>
              </a:xfrm>
              <a:prstGeom prst="rect"/>
            </p:spPr>
          </p:pic>
        </mc:Fallback>
      </mc:AlternateContent>
      <mc:AlternateContent xmlns:mc="http://schemas.openxmlformats.org/markup-compatibility/2006" xmlns:p14="http://schemas.microsoft.com/office/powerpoint/2010/main">
        <mc:Choice Requires="p14">
          <p:contentPart p14:bwMode="auto" r:id="rId274">
            <p14:nvContentPartPr>
              <p14:cNvPr id="143" name="墨迹 142"/>
              <p14:cNvContentPartPr/>
              <p14:nvPr/>
            </p14:nvContentPartPr>
            <p14:xfrm>
              <a:off x="10608732" y="476563"/>
              <a:ext cx="104996" cy="59958"/>
            </p14:xfrm>
          </p:contentPart>
        </mc:Choice>
        <mc:Fallback xmlns="">
          <p:pic>
            <p:nvPicPr>
              <p:cNvPr id="143" name="墨迹 142"/>
            </p:nvPicPr>
            <p:blipFill>
              <a:blip r:embed="rId275"/>
            </p:blipFill>
            <p:spPr>
              <a:xfrm>
                <a:off x="10608732" y="476563"/>
                <a:ext cx="104996" cy="59958"/>
              </a:xfrm>
              <a:prstGeom prst="rect"/>
            </p:spPr>
          </p:pic>
        </mc:Fallback>
      </mc:AlternateContent>
      <mc:AlternateContent xmlns:mc="http://schemas.openxmlformats.org/markup-compatibility/2006" xmlns:p14="http://schemas.microsoft.com/office/powerpoint/2010/main">
        <mc:Choice Requires="p14">
          <p:contentPart p14:bwMode="auto" r:id="rId276">
            <p14:nvContentPartPr>
              <p14:cNvPr id="144" name="墨迹 143"/>
              <p14:cNvContentPartPr/>
              <p14:nvPr/>
            </p14:nvContentPartPr>
            <p14:xfrm>
              <a:off x="10531475" y="445544"/>
              <a:ext cx="149930" cy="28199"/>
            </p14:xfrm>
          </p:contentPart>
        </mc:Choice>
        <mc:Fallback xmlns="">
          <p:pic>
            <p:nvPicPr>
              <p:cNvPr id="144" name="墨迹 143"/>
            </p:nvPicPr>
            <p:blipFill>
              <a:blip r:embed="rId277"/>
            </p:blipFill>
            <p:spPr>
              <a:xfrm>
                <a:off x="10531475" y="445544"/>
                <a:ext cx="149930" cy="28199"/>
              </a:xfrm>
              <a:prstGeom prst="rect"/>
            </p:spPr>
          </p:pic>
        </mc:Fallback>
      </mc:AlternateContent>
      <mc:AlternateContent xmlns:mc="http://schemas.openxmlformats.org/markup-compatibility/2006" xmlns:p14="http://schemas.microsoft.com/office/powerpoint/2010/main">
        <mc:Choice Requires="p14">
          <p:contentPart p14:bwMode="auto" r:id="rId278">
            <p14:nvContentPartPr>
              <p14:cNvPr id="145" name="墨迹 144"/>
              <p14:cNvContentPartPr/>
              <p14:nvPr/>
            </p14:nvContentPartPr>
            <p14:xfrm>
              <a:off x="10486672" y="479383"/>
              <a:ext cx="209550" cy="326932"/>
            </p14:xfrm>
          </p:contentPart>
        </mc:Choice>
        <mc:Fallback xmlns="">
          <p:pic>
            <p:nvPicPr>
              <p:cNvPr id="145" name="墨迹 144"/>
            </p:nvPicPr>
            <p:blipFill>
              <a:blip r:embed="rId279"/>
            </p:blipFill>
            <p:spPr>
              <a:xfrm>
                <a:off x="10486672" y="479383"/>
                <a:ext cx="209550" cy="326932"/>
              </a:xfrm>
              <a:prstGeom prst="rect"/>
            </p:spPr>
          </p:pic>
        </mc:Fallback>
      </mc:AlternateContent>
      <mc:AlternateContent xmlns:mc="http://schemas.openxmlformats.org/markup-compatibility/2006" xmlns:p14="http://schemas.microsoft.com/office/powerpoint/2010/main">
        <mc:Choice Requires="p14">
          <p:contentPart p14:bwMode="auto" r:id="rId280">
            <p14:nvContentPartPr>
              <p14:cNvPr id="146" name="墨迹 145"/>
              <p14:cNvContentPartPr/>
              <p14:nvPr/>
            </p14:nvContentPartPr>
            <p14:xfrm>
              <a:off x="10646127" y="267185"/>
              <a:ext cx="239536" cy="246037"/>
            </p14:xfrm>
          </p:contentPart>
        </mc:Choice>
        <mc:Fallback xmlns="">
          <p:pic>
            <p:nvPicPr>
              <p:cNvPr id="146" name="墨迹 145"/>
            </p:nvPicPr>
            <p:blipFill>
              <a:blip r:embed="rId281"/>
            </p:blipFill>
            <p:spPr>
              <a:xfrm>
                <a:off x="10646127" y="267185"/>
                <a:ext cx="239536" cy="246037"/>
              </a:xfrm>
              <a:prstGeom prst="rect"/>
            </p:spPr>
          </p:pic>
        </mc:Fallback>
      </mc:AlternateContent>
      <mc:AlternateContent xmlns:mc="http://schemas.openxmlformats.org/markup-compatibility/2006" xmlns:p14="http://schemas.microsoft.com/office/powerpoint/2010/main">
        <mc:Choice Requires="p14">
          <p:contentPart p14:bwMode="auto" r:id="rId282">
            <p14:nvContentPartPr>
              <p14:cNvPr id="147" name="墨迹 146"/>
              <p14:cNvContentPartPr/>
              <p14:nvPr/>
            </p14:nvContentPartPr>
            <p14:xfrm>
              <a:off x="10600267" y="462463"/>
              <a:ext cx="214488" cy="468104"/>
            </p14:xfrm>
          </p:contentPart>
        </mc:Choice>
        <mc:Fallback xmlns="">
          <p:pic>
            <p:nvPicPr>
              <p:cNvPr id="147" name="墨迹 146"/>
            </p:nvPicPr>
            <p:blipFill>
              <a:blip r:embed="rId283"/>
            </p:blipFill>
            <p:spPr>
              <a:xfrm>
                <a:off x="10600267" y="462463"/>
                <a:ext cx="214488" cy="468104"/>
              </a:xfrm>
              <a:prstGeom prst="rect"/>
            </p:spPr>
          </p:pic>
        </mc:Fallback>
      </mc:AlternateContent>
      <mc:AlternateContent xmlns:mc="http://schemas.openxmlformats.org/markup-compatibility/2006" xmlns:p14="http://schemas.microsoft.com/office/powerpoint/2010/main">
        <mc:Choice Requires="p14">
          <p:contentPart p14:bwMode="auto" r:id="rId284">
            <p14:nvContentPartPr>
              <p14:cNvPr id="148" name="墨迹 147"/>
              <p14:cNvContentPartPr/>
              <p14:nvPr/>
            </p14:nvContentPartPr>
            <p14:xfrm>
              <a:off x="10735732" y="555520"/>
              <a:ext cx="104996" cy="59958"/>
            </p14:xfrm>
          </p:contentPart>
        </mc:Choice>
        <mc:Fallback xmlns="">
          <p:pic>
            <p:nvPicPr>
              <p:cNvPr id="148" name="墨迹 147"/>
            </p:nvPicPr>
            <p:blipFill>
              <a:blip r:embed="rId229"/>
            </p:blipFill>
            <p:spPr>
              <a:xfrm>
                <a:off x="10735732" y="555520"/>
                <a:ext cx="104996" cy="59958"/>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9" name="墨迹 148"/>
              <p14:cNvContentPartPr/>
              <p14:nvPr/>
            </p14:nvContentPartPr>
            <p14:xfrm>
              <a:off x="10708922" y="538601"/>
              <a:ext cx="139700" cy="40359"/>
            </p14:xfrm>
          </p:contentPart>
        </mc:Choice>
        <mc:Fallback xmlns="">
          <p:pic>
            <p:nvPicPr>
              <p:cNvPr id="149" name="墨迹 148"/>
            </p:nvPicPr>
            <p:blipFill>
              <a:blip r:embed="rId286"/>
            </p:blipFill>
            <p:spPr>
              <a:xfrm>
                <a:off x="10708922" y="538601"/>
                <a:ext cx="139700" cy="40359"/>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50" name="墨迹 149"/>
              <p14:cNvContentPartPr/>
              <p14:nvPr/>
            </p14:nvContentPartPr>
            <p14:xfrm>
              <a:off x="10775244" y="490662"/>
              <a:ext cx="127000" cy="146635"/>
            </p14:xfrm>
          </p:contentPart>
        </mc:Choice>
        <mc:Fallback xmlns="">
          <p:pic>
            <p:nvPicPr>
              <p:cNvPr id="150" name="墨迹 149"/>
            </p:nvPicPr>
            <p:blipFill>
              <a:blip r:embed="rId288"/>
            </p:blipFill>
            <p:spPr>
              <a:xfrm>
                <a:off x="10775244" y="490662"/>
                <a:ext cx="127000" cy="146635"/>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51" name="墨迹 150"/>
              <p14:cNvContentPartPr/>
              <p14:nvPr/>
            </p14:nvContentPartPr>
            <p14:xfrm>
              <a:off x="10705394" y="648577"/>
              <a:ext cx="233538" cy="155976"/>
            </p14:xfrm>
          </p:contentPart>
        </mc:Choice>
        <mc:Fallback xmlns="">
          <p:pic>
            <p:nvPicPr>
              <p:cNvPr id="151" name="墨迹 150"/>
            </p:nvPicPr>
            <p:blipFill>
              <a:blip r:embed="rId290"/>
            </p:blipFill>
            <p:spPr>
              <a:xfrm>
                <a:off x="10705394" y="648577"/>
                <a:ext cx="233538" cy="155976"/>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52" name="墨迹 151"/>
              <p14:cNvContentPartPr/>
              <p14:nvPr/>
            </p14:nvContentPartPr>
            <p14:xfrm>
              <a:off x="10978444" y="464755"/>
              <a:ext cx="101600" cy="62566"/>
            </p14:xfrm>
          </p:contentPart>
        </mc:Choice>
        <mc:Fallback xmlns="">
          <p:pic>
            <p:nvPicPr>
              <p:cNvPr id="152" name="墨迹 151"/>
            </p:nvPicPr>
            <p:blipFill>
              <a:blip r:embed="rId292"/>
            </p:blipFill>
            <p:spPr>
              <a:xfrm>
                <a:off x="10978444" y="464755"/>
                <a:ext cx="101600" cy="62566"/>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3" name="墨迹 152"/>
              <p14:cNvContentPartPr/>
              <p14:nvPr/>
            </p14:nvContentPartPr>
            <p14:xfrm>
              <a:off x="10913180" y="541421"/>
              <a:ext cx="166864" cy="210435"/>
            </p14:xfrm>
          </p:contentPart>
        </mc:Choice>
        <mc:Fallback xmlns="">
          <p:pic>
            <p:nvPicPr>
              <p:cNvPr id="153" name="墨迹 152"/>
            </p:nvPicPr>
            <p:blipFill>
              <a:blip r:embed="rId294"/>
            </p:blipFill>
            <p:spPr>
              <a:xfrm>
                <a:off x="10913180" y="541421"/>
                <a:ext cx="166864" cy="210435"/>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4" name="墨迹 153"/>
              <p14:cNvContentPartPr/>
              <p14:nvPr/>
            </p14:nvContentPartPr>
            <p14:xfrm>
              <a:off x="11093802" y="396196"/>
              <a:ext cx="141817" cy="303139"/>
            </p14:xfrm>
          </p:contentPart>
        </mc:Choice>
        <mc:Fallback xmlns="">
          <p:pic>
            <p:nvPicPr>
              <p:cNvPr id="154" name="墨迹 153"/>
            </p:nvPicPr>
            <p:blipFill>
              <a:blip r:embed="rId296"/>
            </p:blipFill>
            <p:spPr>
              <a:xfrm>
                <a:off x="11093802" y="396196"/>
                <a:ext cx="141817" cy="303139"/>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5" name="墨迹 154"/>
              <p14:cNvContentPartPr/>
              <p14:nvPr/>
            </p14:nvContentPartPr>
            <p14:xfrm>
              <a:off x="11140898" y="518861"/>
              <a:ext cx="131057" cy="210436"/>
            </p14:xfrm>
          </p:contentPart>
        </mc:Choice>
        <mc:Fallback xmlns="">
          <p:pic>
            <p:nvPicPr>
              <p:cNvPr id="155" name="墨迹 154"/>
            </p:nvPicPr>
            <p:blipFill>
              <a:blip r:embed="rId298"/>
            </p:blipFill>
            <p:spPr>
              <a:xfrm>
                <a:off x="11140898" y="518861"/>
                <a:ext cx="131057" cy="210436"/>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6" name="墨迹 155"/>
              <p14:cNvContentPartPr/>
              <p14:nvPr/>
            </p14:nvContentPartPr>
            <p14:xfrm>
              <a:off x="11384844" y="417345"/>
              <a:ext cx="105833" cy="42298"/>
            </p14:xfrm>
          </p:contentPart>
        </mc:Choice>
        <mc:Fallback xmlns="">
          <p:pic>
            <p:nvPicPr>
              <p:cNvPr id="156" name="墨迹 155"/>
            </p:nvPicPr>
            <p:blipFill>
              <a:blip r:embed="rId300"/>
            </p:blipFill>
            <p:spPr>
              <a:xfrm>
                <a:off x="11384844" y="417345"/>
                <a:ext cx="105833" cy="42298"/>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7" name="墨迹 156"/>
              <p14:cNvContentPartPr/>
              <p14:nvPr/>
            </p14:nvContentPartPr>
            <p14:xfrm>
              <a:off x="11347273" y="486961"/>
              <a:ext cx="325438" cy="257492"/>
            </p14:xfrm>
          </p:contentPart>
        </mc:Choice>
        <mc:Fallback xmlns="">
          <p:pic>
            <p:nvPicPr>
              <p:cNvPr id="157" name="墨迹 156"/>
            </p:nvPicPr>
            <p:blipFill>
              <a:blip r:embed="rId302"/>
            </p:blipFill>
            <p:spPr>
              <a:xfrm>
                <a:off x="11347273" y="486961"/>
                <a:ext cx="325438" cy="257492"/>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8" name="墨迹 157"/>
              <p14:cNvContentPartPr/>
              <p14:nvPr/>
            </p14:nvContentPartPr>
            <p14:xfrm>
              <a:off x="11692467" y="458233"/>
              <a:ext cx="313267" cy="280581"/>
            </p14:xfrm>
          </p:contentPart>
        </mc:Choice>
        <mc:Fallback xmlns="">
          <p:pic>
            <p:nvPicPr>
              <p:cNvPr id="158" name="墨迹 157"/>
            </p:nvPicPr>
            <p:blipFill>
              <a:blip r:embed="rId304"/>
            </p:blipFill>
            <p:spPr>
              <a:xfrm>
                <a:off x="11692467" y="458233"/>
                <a:ext cx="313267" cy="280581"/>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9" name="墨迹 158"/>
              <p14:cNvContentPartPr/>
              <p14:nvPr/>
            </p14:nvContentPartPr>
            <p14:xfrm>
              <a:off x="11168944" y="857250"/>
              <a:ext cx="351367" cy="335568"/>
            </p14:xfrm>
          </p:contentPart>
        </mc:Choice>
        <mc:Fallback xmlns="">
          <p:pic>
            <p:nvPicPr>
              <p:cNvPr id="159" name="墨迹 158"/>
            </p:nvPicPr>
            <p:blipFill>
              <a:blip r:embed="rId306"/>
            </p:blipFill>
            <p:spPr>
              <a:xfrm>
                <a:off x="11168944" y="857250"/>
                <a:ext cx="351367" cy="335568"/>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60" name="墨迹 159"/>
              <p14:cNvContentPartPr/>
              <p14:nvPr/>
            </p14:nvContentPartPr>
            <p14:xfrm>
              <a:off x="11342511" y="882629"/>
              <a:ext cx="138289" cy="284810"/>
            </p14:xfrm>
          </p:contentPart>
        </mc:Choice>
        <mc:Fallback xmlns="">
          <p:pic>
            <p:nvPicPr>
              <p:cNvPr id="160" name="墨迹 159"/>
            </p:nvPicPr>
            <p:blipFill>
              <a:blip r:embed="rId308"/>
            </p:blipFill>
            <p:spPr>
              <a:xfrm>
                <a:off x="11342511" y="882629"/>
                <a:ext cx="138289" cy="284810"/>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61" name="墨迹 160"/>
              <p14:cNvContentPartPr/>
              <p14:nvPr/>
            </p14:nvContentPartPr>
            <p14:xfrm>
              <a:off x="11497732" y="1111041"/>
              <a:ext cx="93133" cy="87417"/>
            </p14:xfrm>
          </p:contentPart>
        </mc:Choice>
        <mc:Fallback xmlns="">
          <p:pic>
            <p:nvPicPr>
              <p:cNvPr id="161" name="墨迹 160"/>
            </p:nvPicPr>
            <p:blipFill>
              <a:blip r:embed="rId310"/>
            </p:blipFill>
            <p:spPr>
              <a:xfrm>
                <a:off x="11497732" y="1111041"/>
                <a:ext cx="93133" cy="87417"/>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62" name="墨迹 161"/>
              <p14:cNvContentPartPr/>
              <p14:nvPr/>
            </p14:nvContentPartPr>
            <p14:xfrm>
              <a:off x="11729155" y="1127960"/>
              <a:ext cx="104996" cy="59958"/>
            </p14:xfrm>
          </p:contentPart>
        </mc:Choice>
        <mc:Fallback xmlns="">
          <p:pic>
            <p:nvPicPr>
              <p:cNvPr id="162" name="墨迹 161"/>
            </p:nvPicPr>
            <p:blipFill>
              <a:blip r:embed="rId229"/>
            </p:blipFill>
            <p:spPr>
              <a:xfrm>
                <a:off x="11729155" y="1127960"/>
                <a:ext cx="104996" cy="59958"/>
              </a:xfrm>
              <a:prstGeom prst="rect"/>
            </p:spPr>
          </p:pic>
        </mc:Fallback>
      </mc:AlternateContent>
      <mc:AlternateContent xmlns:mc="http://schemas.openxmlformats.org/markup-compatibility/2006" xmlns:p14="http://schemas.microsoft.com/office/powerpoint/2010/main">
        <mc:Choice Requires="p14">
          <p:contentPart p14:bwMode="auto" r:id="rId312">
            <p14:nvContentPartPr>
              <p14:cNvPr id="163" name="墨迹 162"/>
              <p14:cNvContentPartPr/>
              <p14:nvPr/>
            </p14:nvContentPartPr>
            <p14:xfrm>
              <a:off x="7010400" y="101516"/>
              <a:ext cx="45155" cy="2820"/>
            </p14:xfrm>
          </p:contentPart>
        </mc:Choice>
        <mc:Fallback xmlns="">
          <p:pic>
            <p:nvPicPr>
              <p:cNvPr id="163" name="墨迹 162"/>
            </p:nvPicPr>
            <p:blipFill>
              <a:blip r:embed="rId313"/>
            </p:blipFill>
            <p:spPr>
              <a:xfrm>
                <a:off x="7010400" y="101516"/>
                <a:ext cx="45155" cy="2820"/>
              </a:xfrm>
              <a:prstGeom prst="rect"/>
            </p:spPr>
          </p:pic>
        </mc:Fallback>
      </mc:AlternateContent>
      <mc:AlternateContent xmlns:mc="http://schemas.openxmlformats.org/markup-compatibility/2006" xmlns:p14="http://schemas.microsoft.com/office/powerpoint/2010/main">
        <mc:Choice Requires="p14">
          <p:contentPart p14:bwMode="auto" r:id="rId314">
            <p14:nvContentPartPr>
              <p14:cNvPr id="164" name="墨迹 163"/>
              <p14:cNvContentPartPr/>
              <p14:nvPr/>
            </p14:nvContentPartPr>
            <p14:xfrm>
              <a:off x="10416469" y="800851"/>
              <a:ext cx="1515886" cy="101517"/>
            </p14:xfrm>
          </p:contentPart>
        </mc:Choice>
        <mc:Fallback xmlns="">
          <p:pic>
            <p:nvPicPr>
              <p:cNvPr id="164" name="墨迹 163"/>
            </p:nvPicPr>
            <p:blipFill>
              <a:blip r:embed="rId315"/>
            </p:blipFill>
            <p:spPr>
              <a:xfrm>
                <a:off x="10416469" y="800851"/>
                <a:ext cx="1515886" cy="101517"/>
              </a:xfrm>
              <a:prstGeom prst="rect"/>
            </p:spPr>
          </p:pic>
        </mc:Fallback>
      </mc:AlternateContent>
      <mc:AlternateContent xmlns:mc="http://schemas.openxmlformats.org/markup-compatibility/2006" xmlns:p14="http://schemas.microsoft.com/office/powerpoint/2010/main">
        <mc:Choice Requires="p14">
          <p:contentPart p14:bwMode="auto" r:id="rId316">
            <p14:nvContentPartPr>
              <p14:cNvPr id="165" name="墨迹 164"/>
              <p14:cNvContentPartPr/>
              <p14:nvPr/>
            </p14:nvContentPartPr>
            <p14:xfrm>
              <a:off x="11113205" y="1206917"/>
              <a:ext cx="480483" cy="16920"/>
            </p14:xfrm>
          </p:contentPart>
        </mc:Choice>
        <mc:Fallback xmlns="">
          <p:pic>
            <p:nvPicPr>
              <p:cNvPr id="165" name="墨迹 164"/>
            </p:nvPicPr>
            <p:blipFill>
              <a:blip r:embed="rId317"/>
            </p:blipFill>
            <p:spPr>
              <a:xfrm>
                <a:off x="11113205" y="1206917"/>
                <a:ext cx="480483" cy="16920"/>
              </a:xfrm>
              <a:prstGeom prst="rect"/>
            </p:spPr>
          </p:pic>
        </mc:Fallback>
      </mc:AlternateContent>
      <mc:AlternateContent xmlns:mc="http://schemas.openxmlformats.org/markup-compatibility/2006" xmlns:p14="http://schemas.microsoft.com/office/powerpoint/2010/main">
        <mc:Choice Requires="p14">
          <p:contentPart p14:bwMode="auto" r:id="rId318">
            <p14:nvContentPartPr>
              <p14:cNvPr id="166" name="墨迹 165"/>
              <p14:cNvContentPartPr/>
              <p14:nvPr/>
            </p14:nvContentPartPr>
            <p14:xfrm>
              <a:off x="6464828" y="321468"/>
              <a:ext cx="178682" cy="431445"/>
            </p14:xfrm>
          </p:contentPart>
        </mc:Choice>
        <mc:Fallback xmlns="">
          <p:pic>
            <p:nvPicPr>
              <p:cNvPr id="166" name="墨迹 165"/>
            </p:nvPicPr>
            <p:blipFill>
              <a:blip r:embed="rId319"/>
            </p:blipFill>
            <p:spPr>
              <a:xfrm>
                <a:off x="6464828" y="321468"/>
                <a:ext cx="178682" cy="431445"/>
              </a:xfrm>
              <a:prstGeom prst="rect"/>
            </p:spPr>
          </p:pic>
        </mc:Fallback>
      </mc:AlternateContent>
      <mc:AlternateContent xmlns:mc="http://schemas.openxmlformats.org/markup-compatibility/2006" xmlns:p14="http://schemas.microsoft.com/office/powerpoint/2010/main">
        <mc:Choice Requires="p14">
          <p:contentPart p14:bwMode="auto" r:id="rId320">
            <p14:nvContentPartPr>
              <p14:cNvPr id="167" name="墨迹 166"/>
              <p14:cNvContentPartPr/>
              <p14:nvPr/>
            </p14:nvContentPartPr>
            <p14:xfrm>
              <a:off x="7183261" y="115615"/>
              <a:ext cx="194028" cy="119318"/>
            </p14:xfrm>
          </p:contentPart>
        </mc:Choice>
        <mc:Fallback xmlns="">
          <p:pic>
            <p:nvPicPr>
              <p:cNvPr id="167" name="墨迹 166"/>
            </p:nvPicPr>
            <p:blipFill>
              <a:blip r:embed="rId321"/>
            </p:blipFill>
            <p:spPr>
              <a:xfrm>
                <a:off x="7183261" y="115615"/>
                <a:ext cx="194028" cy="119318"/>
              </a:xfrm>
              <a:prstGeom prst="rect"/>
            </p:spPr>
          </p:pic>
        </mc:Fallback>
      </mc:AlternateContent>
      <mc:AlternateContent xmlns:mc="http://schemas.openxmlformats.org/markup-compatibility/2006" xmlns:p14="http://schemas.microsoft.com/office/powerpoint/2010/main">
        <mc:Choice Requires="p14">
          <p:contentPart p14:bwMode="auto" r:id="rId322">
            <p14:nvContentPartPr>
              <p14:cNvPr id="168" name="墨迹 167"/>
              <p14:cNvContentPartPr/>
              <p14:nvPr/>
            </p14:nvContentPartPr>
            <p14:xfrm>
              <a:off x="7224888" y="193163"/>
              <a:ext cx="259644" cy="252381"/>
            </p14:xfrm>
          </p:contentPart>
        </mc:Choice>
        <mc:Fallback xmlns="">
          <p:pic>
            <p:nvPicPr>
              <p:cNvPr id="168" name="墨迹 167"/>
            </p:nvPicPr>
            <p:blipFill>
              <a:blip r:embed="rId323"/>
            </p:blipFill>
            <p:spPr>
              <a:xfrm>
                <a:off x="7224888" y="193163"/>
                <a:ext cx="259644" cy="252381"/>
              </a:xfrm>
              <a:prstGeom prst="rect"/>
            </p:spPr>
          </p:pic>
        </mc:Fallback>
      </mc:AlternateContent>
      <mc:AlternateContent xmlns:mc="http://schemas.openxmlformats.org/markup-compatibility/2006" xmlns:p14="http://schemas.microsoft.com/office/powerpoint/2010/main">
        <mc:Choice Requires="p14">
          <p:contentPart p14:bwMode="auto" r:id="rId324">
            <p14:nvContentPartPr>
              <p14:cNvPr id="169" name="墨迹 168"/>
              <p14:cNvContentPartPr/>
              <p14:nvPr/>
            </p14:nvContentPartPr>
            <p14:xfrm>
              <a:off x="7492118" y="81777"/>
              <a:ext cx="137054" cy="348962"/>
            </p14:xfrm>
          </p:contentPart>
        </mc:Choice>
        <mc:Fallback xmlns="">
          <p:pic>
            <p:nvPicPr>
              <p:cNvPr id="169" name="墨迹 168"/>
            </p:nvPicPr>
            <p:blipFill>
              <a:blip r:embed="rId325"/>
            </p:blipFill>
            <p:spPr>
              <a:xfrm>
                <a:off x="7492118" y="81777"/>
                <a:ext cx="137054" cy="348962"/>
              </a:xfrm>
              <a:prstGeom prst="rect"/>
            </p:spPr>
          </p:pic>
        </mc:Fallback>
      </mc:AlternateContent>
      <mc:AlternateContent xmlns:mc="http://schemas.openxmlformats.org/markup-compatibility/2006" xmlns:p14="http://schemas.microsoft.com/office/powerpoint/2010/main">
        <mc:Choice Requires="p14">
          <p:contentPart p14:bwMode="auto" r:id="rId326">
            <p14:nvContentPartPr>
              <p14:cNvPr id="170" name="墨迹 169"/>
              <p14:cNvContentPartPr/>
              <p14:nvPr/>
            </p14:nvContentPartPr>
            <p14:xfrm>
              <a:off x="7574844" y="293269"/>
              <a:ext cx="90311" cy="28199"/>
            </p14:xfrm>
          </p:contentPart>
        </mc:Choice>
        <mc:Fallback xmlns="">
          <p:pic>
            <p:nvPicPr>
              <p:cNvPr id="170" name="墨迹 169"/>
            </p:nvPicPr>
            <p:blipFill>
              <a:blip r:embed="rId327"/>
            </p:blipFill>
            <p:spPr>
              <a:xfrm>
                <a:off x="7574844" y="293269"/>
                <a:ext cx="90311" cy="28199"/>
              </a:xfrm>
              <a:prstGeom prst="rect"/>
            </p:spPr>
          </p:pic>
        </mc:Fallback>
      </mc:AlternateContent>
      <mc:AlternateContent xmlns:mc="http://schemas.openxmlformats.org/markup-compatibility/2006" xmlns:p14="http://schemas.microsoft.com/office/powerpoint/2010/main">
        <mc:Choice Requires="p14">
          <p:contentPart p14:bwMode="auto" r:id="rId328">
            <p14:nvContentPartPr>
              <p14:cNvPr id="171" name="墨迹 170"/>
              <p14:cNvContentPartPr/>
              <p14:nvPr/>
            </p14:nvContentPartPr>
            <p14:xfrm>
              <a:off x="7594600" y="214312"/>
              <a:ext cx="87488" cy="109271"/>
            </p14:xfrm>
          </p:contentPart>
        </mc:Choice>
        <mc:Fallback xmlns="">
          <p:pic>
            <p:nvPicPr>
              <p:cNvPr id="171" name="墨迹 170"/>
            </p:nvPicPr>
            <p:blipFill>
              <a:blip r:embed="rId329"/>
            </p:blipFill>
            <p:spPr>
              <a:xfrm>
                <a:off x="7594600" y="214312"/>
                <a:ext cx="87488" cy="109271"/>
              </a:xfrm>
              <a:prstGeom prst="rect"/>
            </p:spPr>
          </p:pic>
        </mc:Fallback>
      </mc:AlternateContent>
      <mc:AlternateContent xmlns:mc="http://schemas.openxmlformats.org/markup-compatibility/2006" xmlns:p14="http://schemas.microsoft.com/office/powerpoint/2010/main">
        <mc:Choice Requires="p14">
          <p:contentPart p14:bwMode="auto" r:id="rId330">
            <p14:nvContentPartPr>
              <p14:cNvPr id="172" name="墨迹 171"/>
              <p14:cNvContentPartPr/>
              <p14:nvPr/>
            </p14:nvContentPartPr>
            <p14:xfrm>
              <a:off x="7682088" y="154213"/>
              <a:ext cx="100189" cy="108037"/>
            </p14:xfrm>
          </p:contentPart>
        </mc:Choice>
        <mc:Fallback xmlns="">
          <p:pic>
            <p:nvPicPr>
              <p:cNvPr id="172" name="墨迹 171"/>
            </p:nvPicPr>
            <p:blipFill>
              <a:blip r:embed="rId331"/>
            </p:blipFill>
            <p:spPr>
              <a:xfrm>
                <a:off x="7682088" y="154213"/>
                <a:ext cx="100189" cy="108037"/>
              </a:xfrm>
              <a:prstGeom prst="rect"/>
            </p:spPr>
          </p:pic>
        </mc:Fallback>
      </mc:AlternateContent>
      <mc:AlternateContent xmlns:mc="http://schemas.openxmlformats.org/markup-compatibility/2006" xmlns:p14="http://schemas.microsoft.com/office/powerpoint/2010/main">
        <mc:Choice Requires="p14">
          <p:contentPart p14:bwMode="auto" r:id="rId332">
            <p14:nvContentPartPr>
              <p14:cNvPr id="173" name="墨迹 172"/>
              <p14:cNvContentPartPr/>
              <p14:nvPr/>
            </p14:nvContentPartPr>
            <p14:xfrm>
              <a:off x="7690555" y="112796"/>
              <a:ext cx="31045" cy="172014"/>
            </p14:xfrm>
          </p:contentPart>
        </mc:Choice>
        <mc:Fallback xmlns="">
          <p:pic>
            <p:nvPicPr>
              <p:cNvPr id="173" name="墨迹 172"/>
            </p:nvPicPr>
            <p:blipFill>
              <a:blip r:embed="rId333"/>
            </p:blipFill>
            <p:spPr>
              <a:xfrm>
                <a:off x="7690555" y="112796"/>
                <a:ext cx="31045" cy="172014"/>
              </a:xfrm>
              <a:prstGeom prst="rect"/>
            </p:spPr>
          </p:pic>
        </mc:Fallback>
      </mc:AlternateContent>
      <mc:AlternateContent xmlns:mc="http://schemas.openxmlformats.org/markup-compatibility/2006" xmlns:p14="http://schemas.microsoft.com/office/powerpoint/2010/main">
        <mc:Choice Requires="p14">
          <p:contentPart p14:bwMode="auto" r:id="rId334">
            <p14:nvContentPartPr>
              <p14:cNvPr id="174" name="墨迹 173"/>
              <p14:cNvContentPartPr/>
              <p14:nvPr/>
            </p14:nvContentPartPr>
            <p14:xfrm>
              <a:off x="7642577" y="235109"/>
              <a:ext cx="39512" cy="185056"/>
            </p14:xfrm>
          </p:contentPart>
        </mc:Choice>
        <mc:Fallback xmlns="">
          <p:pic>
            <p:nvPicPr>
              <p:cNvPr id="174" name="墨迹 173"/>
            </p:nvPicPr>
            <p:blipFill>
              <a:blip r:embed="rId335"/>
            </p:blipFill>
            <p:spPr>
              <a:xfrm>
                <a:off x="7642577" y="235109"/>
                <a:ext cx="39512" cy="185056"/>
              </a:xfrm>
              <a:prstGeom prst="rect"/>
            </p:spPr>
          </p:pic>
        </mc:Fallback>
      </mc:AlternateContent>
      <mc:AlternateContent xmlns:mc="http://schemas.openxmlformats.org/markup-compatibility/2006" xmlns:p14="http://schemas.microsoft.com/office/powerpoint/2010/main">
        <mc:Choice Requires="p14">
          <p:contentPart p14:bwMode="auto" r:id="rId336">
            <p14:nvContentPartPr>
              <p14:cNvPr id="175" name="墨迹 174"/>
              <p14:cNvContentPartPr/>
              <p14:nvPr/>
            </p14:nvContentPartPr>
            <p14:xfrm>
              <a:off x="7642577" y="272120"/>
              <a:ext cx="139700" cy="160734"/>
            </p14:xfrm>
          </p:contentPart>
        </mc:Choice>
        <mc:Fallback xmlns="">
          <p:pic>
            <p:nvPicPr>
              <p:cNvPr id="175" name="墨迹 174"/>
            </p:nvPicPr>
            <p:blipFill>
              <a:blip r:embed="rId337"/>
            </p:blipFill>
            <p:spPr>
              <a:xfrm>
                <a:off x="7642577" y="272120"/>
                <a:ext cx="139700" cy="160734"/>
              </a:xfrm>
              <a:prstGeom prst="rect"/>
            </p:spPr>
          </p:pic>
        </mc:Fallback>
      </mc:AlternateContent>
      <mc:AlternateContent xmlns:mc="http://schemas.openxmlformats.org/markup-compatibility/2006" xmlns:p14="http://schemas.microsoft.com/office/powerpoint/2010/main">
        <mc:Choice Requires="p14">
          <p:contentPart p14:bwMode="auto" r:id="rId338">
            <p14:nvContentPartPr>
              <p14:cNvPr id="176" name="墨迹 175"/>
              <p14:cNvContentPartPr/>
              <p14:nvPr/>
            </p14:nvContentPartPr>
            <p14:xfrm>
              <a:off x="7642577" y="315828"/>
              <a:ext cx="186267" cy="132536"/>
            </p14:xfrm>
          </p:contentPart>
        </mc:Choice>
        <mc:Fallback xmlns="">
          <p:pic>
            <p:nvPicPr>
              <p:cNvPr id="176" name="墨迹 175"/>
            </p:nvPicPr>
            <p:blipFill>
              <a:blip r:embed="rId339"/>
            </p:blipFill>
            <p:spPr>
              <a:xfrm>
                <a:off x="7642577" y="315828"/>
                <a:ext cx="186267" cy="132536"/>
              </a:xfrm>
              <a:prstGeom prst="rect"/>
            </p:spPr>
          </p:pic>
        </mc:Fallback>
      </mc:AlternateContent>
      <mc:AlternateContent xmlns:mc="http://schemas.openxmlformats.org/markup-compatibility/2006" xmlns:p14="http://schemas.microsoft.com/office/powerpoint/2010/main">
        <mc:Choice Requires="p14">
          <p:contentPart p14:bwMode="auto" r:id="rId340">
            <p14:nvContentPartPr>
              <p14:cNvPr id="177" name="墨迹 176"/>
              <p14:cNvContentPartPr/>
              <p14:nvPr/>
            </p14:nvContentPartPr>
            <p14:xfrm>
              <a:off x="7868355" y="165492"/>
              <a:ext cx="42334" cy="315653"/>
            </p14:xfrm>
          </p:contentPart>
        </mc:Choice>
        <mc:Fallback xmlns="">
          <p:pic>
            <p:nvPicPr>
              <p:cNvPr id="177" name="墨迹 176"/>
            </p:nvPicPr>
            <p:blipFill>
              <a:blip r:embed="rId341"/>
            </p:blipFill>
            <p:spPr>
              <a:xfrm>
                <a:off x="7868355" y="165492"/>
                <a:ext cx="42334" cy="315653"/>
              </a:xfrm>
              <a:prstGeom prst="rect"/>
            </p:spPr>
          </p:pic>
        </mc:Fallback>
      </mc:AlternateContent>
      <mc:AlternateContent xmlns:mc="http://schemas.openxmlformats.org/markup-compatibility/2006" xmlns:p14="http://schemas.microsoft.com/office/powerpoint/2010/main">
        <mc:Choice Requires="p14">
          <p:contentPart p14:bwMode="auto" r:id="rId342">
            <p14:nvContentPartPr>
              <p14:cNvPr id="178" name="墨迹 177"/>
              <p14:cNvContentPartPr/>
              <p14:nvPr/>
            </p14:nvContentPartPr>
            <p14:xfrm>
              <a:off x="7878056" y="207262"/>
              <a:ext cx="142699" cy="187524"/>
            </p14:xfrm>
          </p:contentPart>
        </mc:Choice>
        <mc:Fallback xmlns="">
          <p:pic>
            <p:nvPicPr>
              <p:cNvPr id="178" name="墨迹 177"/>
            </p:nvPicPr>
            <p:blipFill>
              <a:blip r:embed="rId343"/>
            </p:blipFill>
            <p:spPr>
              <a:xfrm>
                <a:off x="7878056" y="207262"/>
                <a:ext cx="142699" cy="187524"/>
              </a:xfrm>
              <a:prstGeom prst="rect"/>
            </p:spPr>
          </p:pic>
        </mc:Fallback>
      </mc:AlternateContent>
      <mc:AlternateContent xmlns:mc="http://schemas.openxmlformats.org/markup-compatibility/2006" xmlns:p14="http://schemas.microsoft.com/office/powerpoint/2010/main">
        <mc:Choice Requires="p14">
          <p:contentPart p14:bwMode="auto" r:id="rId344">
            <p14:nvContentPartPr>
              <p14:cNvPr id="179" name="墨迹 178"/>
              <p14:cNvContentPartPr/>
              <p14:nvPr/>
            </p14:nvContentPartPr>
            <p14:xfrm>
              <a:off x="8033455" y="200212"/>
              <a:ext cx="273756" cy="173424"/>
            </p14:xfrm>
          </p:contentPart>
        </mc:Choice>
        <mc:Fallback xmlns="">
          <p:pic>
            <p:nvPicPr>
              <p:cNvPr id="179" name="墨迹 178"/>
            </p:nvPicPr>
            <p:blipFill>
              <a:blip r:embed="rId345"/>
            </p:blipFill>
            <p:spPr>
              <a:xfrm>
                <a:off x="8033455" y="200212"/>
                <a:ext cx="273756" cy="173424"/>
              </a:xfrm>
              <a:prstGeom prst="rect"/>
            </p:spPr>
          </p:pic>
        </mc:Fallback>
      </mc:AlternateContent>
      <mc:AlternateContent xmlns:mc="http://schemas.openxmlformats.org/markup-compatibility/2006" xmlns:p14="http://schemas.microsoft.com/office/powerpoint/2010/main">
        <mc:Choice Requires="p14">
          <p:contentPart p14:bwMode="auto" r:id="rId346">
            <p14:nvContentPartPr>
              <p14:cNvPr id="180" name="墨迹 179"/>
              <p14:cNvContentPartPr/>
              <p14:nvPr/>
            </p14:nvContentPartPr>
            <p14:xfrm>
              <a:off x="8376355" y="131654"/>
              <a:ext cx="167393" cy="170427"/>
            </p14:xfrm>
          </p:contentPart>
        </mc:Choice>
        <mc:Fallback xmlns="">
          <p:pic>
            <p:nvPicPr>
              <p:cNvPr id="180" name="墨迹 179"/>
            </p:nvPicPr>
            <p:blipFill>
              <a:blip r:embed="rId347"/>
            </p:blipFill>
            <p:spPr>
              <a:xfrm>
                <a:off x="8376355" y="131654"/>
                <a:ext cx="167393" cy="170427"/>
              </a:xfrm>
              <a:prstGeom prst="rect"/>
            </p:spPr>
          </p:pic>
        </mc:Fallback>
      </mc:AlternateContent>
      <mc:AlternateContent xmlns:mc="http://schemas.openxmlformats.org/markup-compatibility/2006" xmlns:p14="http://schemas.microsoft.com/office/powerpoint/2010/main">
        <mc:Choice Requires="p14">
          <p:contentPart p14:bwMode="auto" r:id="rId348">
            <p14:nvContentPartPr>
              <p14:cNvPr id="181" name="墨迹 180"/>
              <p14:cNvContentPartPr/>
              <p14:nvPr/>
            </p14:nvContentPartPr>
            <p14:xfrm>
              <a:off x="8480777" y="198098"/>
              <a:ext cx="36689" cy="301024"/>
            </p14:xfrm>
          </p:contentPart>
        </mc:Choice>
        <mc:Fallback xmlns="">
          <p:pic>
            <p:nvPicPr>
              <p:cNvPr id="181" name="墨迹 180"/>
            </p:nvPicPr>
            <p:blipFill>
              <a:blip r:embed="rId349"/>
            </p:blipFill>
            <p:spPr>
              <a:xfrm>
                <a:off x="8480777" y="198098"/>
                <a:ext cx="36689" cy="301024"/>
              </a:xfrm>
              <a:prstGeom prst="rect"/>
            </p:spPr>
          </p:pic>
        </mc:Fallback>
      </mc:AlternateContent>
      <mc:AlternateContent xmlns:mc="http://schemas.openxmlformats.org/markup-compatibility/2006" xmlns:p14="http://schemas.microsoft.com/office/powerpoint/2010/main">
        <mc:Choice Requires="p14">
          <p:contentPart p14:bwMode="auto" r:id="rId350">
            <p14:nvContentPartPr>
              <p14:cNvPr id="182" name="墨迹 181"/>
              <p14:cNvContentPartPr/>
              <p14:nvPr/>
            </p14:nvContentPartPr>
            <p14:xfrm>
              <a:off x="8595077" y="28199"/>
              <a:ext cx="264231" cy="524501"/>
            </p14:xfrm>
          </p:contentPart>
        </mc:Choice>
        <mc:Fallback xmlns="">
          <p:pic>
            <p:nvPicPr>
              <p:cNvPr id="182" name="墨迹 181"/>
            </p:nvPicPr>
            <p:blipFill>
              <a:blip r:embed="rId351"/>
            </p:blipFill>
            <p:spPr>
              <a:xfrm>
                <a:off x="8595077" y="28199"/>
                <a:ext cx="264231" cy="524501"/>
              </a:xfrm>
              <a:prstGeom prst="rect"/>
            </p:spPr>
          </p:pic>
        </mc:Fallback>
      </mc:AlternateContent>
      <mc:AlternateContent xmlns:mc="http://schemas.openxmlformats.org/markup-compatibility/2006" xmlns:p14="http://schemas.microsoft.com/office/powerpoint/2010/main">
        <mc:Choice Requires="p14">
          <p:contentPart p14:bwMode="auto" r:id="rId352">
            <p14:nvContentPartPr>
              <p14:cNvPr id="183" name="墨迹 182"/>
              <p14:cNvContentPartPr/>
              <p14:nvPr/>
            </p14:nvContentPartPr>
            <p14:xfrm>
              <a:off x="8878711" y="144519"/>
              <a:ext cx="488244" cy="240750"/>
            </p14:xfrm>
          </p:contentPart>
        </mc:Choice>
        <mc:Fallback xmlns="">
          <p:pic>
            <p:nvPicPr>
              <p:cNvPr id="183" name="墨迹 182"/>
            </p:nvPicPr>
            <p:blipFill>
              <a:blip r:embed="rId353"/>
            </p:blipFill>
            <p:spPr>
              <a:xfrm>
                <a:off x="8878711" y="144519"/>
                <a:ext cx="488244" cy="240750"/>
              </a:xfrm>
              <a:prstGeom prst="rect"/>
            </p:spPr>
          </p:pic>
        </mc:Fallback>
      </mc:AlternateContent>
      <mc:AlternateContent xmlns:mc="http://schemas.openxmlformats.org/markup-compatibility/2006" xmlns:p14="http://schemas.microsoft.com/office/powerpoint/2010/main">
        <mc:Choice Requires="p14">
          <p:contentPart p14:bwMode="auto" r:id="rId354">
            <p14:nvContentPartPr>
              <p14:cNvPr id="184" name="墨迹 183"/>
              <p14:cNvContentPartPr/>
              <p14:nvPr/>
            </p14:nvContentPartPr>
            <p14:xfrm>
              <a:off x="5322711" y="5940122"/>
              <a:ext cx="804333" cy="43708"/>
            </p14:xfrm>
          </p:contentPart>
        </mc:Choice>
        <mc:Fallback xmlns="">
          <p:pic>
            <p:nvPicPr>
              <p:cNvPr id="184" name="墨迹 183"/>
            </p:nvPicPr>
            <p:blipFill>
              <a:blip r:embed="rId355"/>
            </p:blipFill>
            <p:spPr>
              <a:xfrm>
                <a:off x="5322711" y="5940122"/>
                <a:ext cx="804333" cy="43708"/>
              </a:xfrm>
              <a:prstGeom prst="rect"/>
            </p:spPr>
          </p:pic>
        </mc:Fallback>
      </mc:AlternateContent>
    </p:spTree>
    <p:extLst>
      <p:ext uri="{BB962C8B-B14F-4D97-AF65-F5344CB8AC3E}">
        <p14:creationId xmlns:p14="http://schemas.microsoft.com/office/powerpoint/2010/main" val="42565129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9410" y="356235"/>
            <a:ext cx="6096000" cy="460375"/>
          </a:xfrm>
          <a:prstGeom prst="rect">
            <a:avLst/>
          </a:prstGeom>
          <a:noFill/>
        </p:spPr>
        <p:txBody>
          <a:bodyPr wrap="square" rtlCol="0" anchor="t">
            <a:spAutoFit/>
          </a:bodyPr>
          <a:lstStyle/>
          <a:p>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三草酸合铁酸钾</a:t>
            </a:r>
            <a:endParaRPr lang="zh-CN" altLang="en-US" sz="2400" kern="100">
              <a:effectLst/>
              <a:latin typeface="Times New Roman" panose="02020603050405020304"/>
              <a:ea typeface="微软雅黑" panose="020B0503020204020204" charset="-122"/>
              <a:cs typeface="Courier New" panose="02070309020205020404"/>
              <a:sym typeface="+mn-ea"/>
            </a:endParaRPr>
          </a:p>
        </p:txBody>
      </p:sp>
      <p:pic>
        <p:nvPicPr>
          <p:cNvPr id="3" name="图片 2"/>
          <p:cNvPicPr>
            <a:picLocks noChangeAspect="1"/>
          </p:cNvPicPr>
          <p:nvPr/>
        </p:nvPicPr>
        <p:blipFill>
          <a:blip r:embed="rId2"/>
          <a:stretch>
            <a:fillRect/>
          </a:stretch>
        </p:blipFill>
        <p:spPr>
          <a:xfrm>
            <a:off x="887730" y="1067435"/>
            <a:ext cx="10447020" cy="1310640"/>
          </a:xfrm>
          <a:prstGeom prst="rect">
            <a:avLst/>
          </a:prstGeom>
        </p:spPr>
      </p:pic>
      <p:sp>
        <p:nvSpPr>
          <p:cNvPr id="4" name="文本框 3"/>
          <p:cNvSpPr txBox="1"/>
          <p:nvPr/>
        </p:nvSpPr>
        <p:spPr>
          <a:xfrm>
            <a:off x="603885" y="2710815"/>
            <a:ext cx="10456545" cy="1291590"/>
          </a:xfrm>
          <a:prstGeom prst="rect">
            <a:avLst/>
          </a:prstGeom>
        </p:spPr>
        <p:txBody>
          <a:bodyPr wrap="square">
            <a:spAutoFit/>
          </a:bodyPr>
          <a:lstStyle/>
          <a:p>
            <a:pPr>
              <a:lnSpc>
                <a:spcPct val="13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称量</a:t>
            </a:r>
            <a:r>
              <a:rPr lang="en-US" altLang="zh-CN" sz="2000" b="1">
                <a:solidFill>
                  <a:srgbClr val="0D0D0D"/>
                </a:solidFill>
                <a:latin typeface="Times New Roman" panose="02020603050405020304"/>
                <a:ea typeface="DroidSerif-Regular"/>
                <a:cs typeface="Times New Roman" panose="02020603050405020304"/>
              </a:rPr>
              <a:t>ag</a:t>
            </a:r>
            <a:r>
              <a:rPr lang="zh-CN" altLang="en-US" sz="2000" b="1">
                <a:solidFill>
                  <a:srgbClr val="0D0D0D"/>
                </a:solidFill>
                <a:latin typeface="Times New Roman" panose="02020603050405020304"/>
                <a:ea typeface="微软雅黑" panose="020B0503020204020204" charset="-122"/>
                <a:cs typeface="Times New Roman" panose="02020603050405020304"/>
              </a:rPr>
              <a:t>样品于锥形瓶中，溶解后加稀</a:t>
            </a:r>
            <a:r>
              <a:rPr lang="en-US" altLang="zh-CN" sz="2000" b="1">
                <a:solidFill>
                  <a:srgbClr val="0D0D0D"/>
                </a:solidFill>
                <a:latin typeface="Times New Roman" panose="02020603050405020304"/>
                <a:ea typeface="DroidSerif-Regular"/>
                <a:cs typeface="Times New Roman" panose="02020603050405020304"/>
              </a:rPr>
              <a:t>H</a:t>
            </a:r>
            <a:r>
              <a:rPr lang="en-US" altLang="zh-CN" sz="2000" b="1" baseline="-25000">
                <a:solidFill>
                  <a:srgbClr val="0D0D0D"/>
                </a:solidFill>
                <a:latin typeface="Times New Roman" panose="02020603050405020304"/>
                <a:ea typeface="DroidSerif-Regular"/>
                <a:cs typeface="Times New Roman" panose="02020603050405020304"/>
              </a:rPr>
              <a:t>2</a:t>
            </a:r>
            <a:r>
              <a:rPr lang="en-US" altLang="zh-CN" sz="2000" b="1">
                <a:solidFill>
                  <a:srgbClr val="0D0D0D"/>
                </a:solidFill>
                <a:latin typeface="Times New Roman" panose="02020603050405020304"/>
                <a:ea typeface="DroidSerif-Regular"/>
                <a:cs typeface="Times New Roman" panose="02020603050405020304"/>
              </a:rPr>
              <a:t>SO4</a:t>
            </a:r>
            <a:r>
              <a:rPr lang="zh-CN" altLang="en-US" sz="2000" b="1">
                <a:solidFill>
                  <a:srgbClr val="0D0D0D"/>
                </a:solidFill>
                <a:latin typeface="Times New Roman" panose="02020603050405020304"/>
                <a:ea typeface="微软雅黑" panose="020B0503020204020204" charset="-122"/>
                <a:cs typeface="Times New Roman" panose="02020603050405020304"/>
              </a:rPr>
              <a:t>酸化，用</a:t>
            </a:r>
            <a:r>
              <a:rPr lang="en-US" altLang="zh-CN" sz="2000" b="1">
                <a:solidFill>
                  <a:srgbClr val="0D0D0D"/>
                </a:solidFill>
                <a:latin typeface="Times New Roman" panose="02020603050405020304"/>
                <a:ea typeface="DroidSerif-Regular"/>
                <a:cs typeface="Times New Roman" panose="02020603050405020304"/>
              </a:rPr>
              <a:t>KMnO</a:t>
            </a:r>
            <a:r>
              <a:rPr lang="en-US" altLang="zh-CN" sz="2000" b="1" baseline="-25000">
                <a:solidFill>
                  <a:srgbClr val="0D0D0D"/>
                </a:solidFill>
                <a:latin typeface="Times New Roman" panose="02020603050405020304"/>
                <a:ea typeface="DroidSerif-Regular"/>
                <a:cs typeface="Times New Roman" panose="02020603050405020304"/>
              </a:rPr>
              <a:t>4</a:t>
            </a:r>
            <a:r>
              <a:rPr lang="zh-CN" altLang="en-US" sz="2000" b="1">
                <a:solidFill>
                  <a:srgbClr val="0D0D0D"/>
                </a:solidFill>
                <a:latin typeface="Times New Roman" panose="02020603050405020304"/>
                <a:ea typeface="微软雅黑" panose="020B0503020204020204" charset="-122"/>
                <a:cs typeface="Times New Roman" panose="02020603050405020304"/>
              </a:rPr>
              <a:t>溶液滴定至终点；</a:t>
            </a:r>
          </a:p>
          <a:p>
            <a:pPr>
              <a:lnSpc>
                <a:spcPct val="13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向上述溶液中加入适量还原剂至反应完全后，过滤、洗涤，将滤液及洗涤液全部收集到锥形瓶中。用酸性高锰酸钾溶液滴定至终点。</a:t>
            </a:r>
          </a:p>
        </p:txBody>
      </p:sp>
      <mc:AlternateContent xmlns:mc="http://schemas.openxmlformats.org/markup-compatibility/2006" xmlns:p14="http://schemas.microsoft.com/office/powerpoint/2010/main">
        <mc:Choice Requires="p14">
          <p:contentPart p14:bwMode="auto" r:id="rId3">
            <p14:nvContentPartPr>
              <p14:cNvPr id="5" name="墨迹 4"/>
              <p14:cNvContentPartPr/>
              <p14:nvPr/>
            </p14:nvContentPartPr>
            <p14:xfrm>
              <a:off x="4854751" y="1327292"/>
              <a:ext cx="184326" cy="54459"/>
            </p14:xfrm>
          </p:contentPart>
        </mc:Choice>
        <mc:Fallback xmlns="">
          <p:pic>
            <p:nvPicPr>
              <p:cNvPr id="5" name="墨迹 4"/>
            </p:nvPicPr>
            <p:blipFill>
              <a:blip r:embed="rId4"/>
            </p:blipFill>
            <p:spPr>
              <a:xfrm>
                <a:off x="4854751" y="1327292"/>
                <a:ext cx="184326" cy="54459"/>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6" name="墨迹 5"/>
              <p14:cNvContentPartPr/>
              <p14:nvPr/>
            </p14:nvContentPartPr>
            <p14:xfrm>
              <a:off x="4927600" y="1261905"/>
              <a:ext cx="33866" cy="190344"/>
            </p14:xfrm>
          </p:contentPart>
        </mc:Choice>
        <mc:Fallback xmlns="">
          <p:pic>
            <p:nvPicPr>
              <p:cNvPr id="6" name="墨迹 5"/>
            </p:nvPicPr>
            <p:blipFill>
              <a:blip r:embed="rId6"/>
            </p:blipFill>
            <p:spPr>
              <a:xfrm>
                <a:off x="4927600" y="1261905"/>
                <a:ext cx="33866" cy="190344"/>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5036784" y="1195638"/>
              <a:ext cx="215371" cy="245684"/>
            </p14:xfrm>
          </p:contentPart>
        </mc:Choice>
        <mc:Fallback xmlns="">
          <p:pic>
            <p:nvPicPr>
              <p:cNvPr id="7" name="墨迹 6"/>
            </p:nvPicPr>
            <p:blipFill>
              <a:blip r:embed="rId8"/>
            </p:blipFill>
            <p:spPr>
              <a:xfrm>
                <a:off x="5036784" y="1195638"/>
                <a:ext cx="215371" cy="245684"/>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7954962" y="1688239"/>
              <a:ext cx="79904" cy="39303"/>
            </p14:xfrm>
          </p:contentPart>
        </mc:Choice>
        <mc:Fallback xmlns="">
          <p:pic>
            <p:nvPicPr>
              <p:cNvPr id="8" name="墨迹 7"/>
            </p:nvPicPr>
            <p:blipFill>
              <a:blip r:embed="rId10"/>
            </p:blipFill>
            <p:spPr>
              <a:xfrm>
                <a:off x="7954962" y="1688239"/>
                <a:ext cx="79904" cy="39303"/>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8060266" y="1607343"/>
              <a:ext cx="73378" cy="67678"/>
            </p14:xfrm>
          </p:contentPart>
        </mc:Choice>
        <mc:Fallback xmlns="">
          <p:pic>
            <p:nvPicPr>
              <p:cNvPr id="9" name="墨迹 8"/>
            </p:nvPicPr>
            <p:blipFill>
              <a:blip r:embed="rId12"/>
            </p:blipFill>
            <p:spPr>
              <a:xfrm>
                <a:off x="8060266" y="1607343"/>
                <a:ext cx="73378" cy="6767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8178800" y="1635542"/>
              <a:ext cx="53622" cy="73318"/>
            </p14:xfrm>
          </p:contentPart>
        </mc:Choice>
        <mc:Fallback xmlns="">
          <p:pic>
            <p:nvPicPr>
              <p:cNvPr id="10" name="墨迹 9"/>
            </p:nvPicPr>
            <p:blipFill>
              <a:blip r:embed="rId14"/>
            </p:blipFill>
            <p:spPr>
              <a:xfrm>
                <a:off x="8178800" y="1635542"/>
                <a:ext cx="53622" cy="73318"/>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8263466" y="1638362"/>
              <a:ext cx="28222" cy="36659"/>
            </p14:xfrm>
          </p:contentPart>
        </mc:Choice>
        <mc:Fallback xmlns="">
          <p:pic>
            <p:nvPicPr>
              <p:cNvPr id="11" name="墨迹 10"/>
            </p:nvPicPr>
            <p:blipFill>
              <a:blip r:embed="rId16"/>
            </p:blipFill>
            <p:spPr>
              <a:xfrm>
                <a:off x="8263466" y="1638362"/>
                <a:ext cx="28222" cy="3665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8352366" y="1003884"/>
              <a:ext cx="230011" cy="78958"/>
            </p14:xfrm>
          </p:contentPart>
        </mc:Choice>
        <mc:Fallback xmlns="">
          <p:pic>
            <p:nvPicPr>
              <p:cNvPr id="12" name="墨迹 11"/>
            </p:nvPicPr>
            <p:blipFill>
              <a:blip r:embed="rId18"/>
            </p:blipFill>
            <p:spPr>
              <a:xfrm>
                <a:off x="8352366" y="1003884"/>
                <a:ext cx="230011" cy="78958"/>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8317794" y="929157"/>
              <a:ext cx="326672" cy="407476"/>
            </p14:xfrm>
          </p:contentPart>
        </mc:Choice>
        <mc:Fallback xmlns="">
          <p:pic>
            <p:nvPicPr>
              <p:cNvPr id="13" name="墨迹 12"/>
            </p:nvPicPr>
            <p:blipFill>
              <a:blip r:embed="rId20"/>
            </p:blipFill>
            <p:spPr>
              <a:xfrm>
                <a:off x="8317794" y="929157"/>
                <a:ext cx="326672" cy="407476"/>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8620477" y="1000888"/>
              <a:ext cx="198967" cy="299086"/>
            </p14:xfrm>
          </p:contentPart>
        </mc:Choice>
        <mc:Fallback xmlns="">
          <p:pic>
            <p:nvPicPr>
              <p:cNvPr id="14" name="墨迹 13"/>
            </p:nvPicPr>
            <p:blipFill>
              <a:blip r:embed="rId22"/>
            </p:blipFill>
            <p:spPr>
              <a:xfrm>
                <a:off x="8620477" y="1000888"/>
                <a:ext cx="198967" cy="299086"/>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8750828" y="885448"/>
              <a:ext cx="68616" cy="67678"/>
            </p14:xfrm>
          </p:contentPart>
        </mc:Choice>
        <mc:Fallback xmlns="">
          <p:pic>
            <p:nvPicPr>
              <p:cNvPr id="15" name="墨迹 14"/>
            </p:nvPicPr>
            <p:blipFill>
              <a:blip r:embed="rId24"/>
            </p:blipFill>
            <p:spPr>
              <a:xfrm>
                <a:off x="8750828" y="885448"/>
                <a:ext cx="68616" cy="67678"/>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8839200" y="950306"/>
              <a:ext cx="299155" cy="363062"/>
            </p14:xfrm>
          </p:contentPart>
        </mc:Choice>
        <mc:Fallback xmlns="">
          <p:pic>
            <p:nvPicPr>
              <p:cNvPr id="16" name="墨迹 15"/>
            </p:nvPicPr>
            <p:blipFill>
              <a:blip r:embed="rId26"/>
            </p:blipFill>
            <p:spPr>
              <a:xfrm>
                <a:off x="8839200" y="950306"/>
                <a:ext cx="299155" cy="363062"/>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9175044" y="859188"/>
              <a:ext cx="29104" cy="116497"/>
            </p14:xfrm>
          </p:contentPart>
        </mc:Choice>
        <mc:Fallback xmlns="">
          <p:pic>
            <p:nvPicPr>
              <p:cNvPr id="17" name="墨迹 16"/>
            </p:nvPicPr>
            <p:blipFill>
              <a:blip r:embed="rId28"/>
            </p:blipFill>
            <p:spPr>
              <a:xfrm>
                <a:off x="9175044" y="859188"/>
                <a:ext cx="29104" cy="116497"/>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9132711" y="998245"/>
              <a:ext cx="33866" cy="366587"/>
            </p14:xfrm>
          </p:contentPart>
        </mc:Choice>
        <mc:Fallback xmlns="">
          <p:pic>
            <p:nvPicPr>
              <p:cNvPr id="18" name="墨迹 17"/>
            </p:nvPicPr>
            <p:blipFill>
              <a:blip r:embed="rId30"/>
            </p:blipFill>
            <p:spPr>
              <a:xfrm>
                <a:off x="9132711" y="998245"/>
                <a:ext cx="33866" cy="366587"/>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9200444" y="812131"/>
              <a:ext cx="208844" cy="453299"/>
            </p14:xfrm>
          </p:contentPart>
        </mc:Choice>
        <mc:Fallback xmlns="">
          <p:pic>
            <p:nvPicPr>
              <p:cNvPr id="19" name="墨迹 18"/>
            </p:nvPicPr>
            <p:blipFill>
              <a:blip r:embed="rId32"/>
            </p:blipFill>
            <p:spPr>
              <a:xfrm>
                <a:off x="9200444" y="812131"/>
                <a:ext cx="208844" cy="453299"/>
              </a:xfrm>
              <a:prstGeom prst="rect"/>
            </p:spPr>
          </p:pic>
        </mc:Fallback>
      </mc:AlternateContent>
    </p:spTree>
    <p:extLst>
      <p:ext uri="{BB962C8B-B14F-4D97-AF65-F5344CB8AC3E}">
        <p14:creationId xmlns:p14="http://schemas.microsoft.com/office/powerpoint/2010/main" val="3864810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image334.jpeg"/>
          <p:cNvPicPr>
            <a:picLocks noChangeAspect="1"/>
          </p:cNvPicPr>
          <p:nvPr>
            <p:custDataLst>
              <p:tags r:id="rId1"/>
            </p:custDataLst>
          </p:nvPr>
        </p:nvPicPr>
        <p:blipFill>
          <a:blip r:embed="rId3"/>
          <a:srcRect l="57242" t="78387" r="2615" b="2560"/>
          <a:stretch>
            <a:fillRect/>
          </a:stretch>
        </p:blipFill>
        <p:spPr>
          <a:xfrm>
            <a:off x="2024380" y="802640"/>
            <a:ext cx="8496300" cy="5252720"/>
          </a:xfrm>
          <a:prstGeom prst="snip2DiagRect">
            <a:avLst/>
          </a:prstGeom>
        </p:spPr>
      </p:pic>
      <p:sp>
        <p:nvSpPr>
          <p:cNvPr id="4" name="文本框 3"/>
          <p:cNvSpPr txBox="1"/>
          <p:nvPr/>
        </p:nvSpPr>
        <p:spPr>
          <a:xfrm>
            <a:off x="397510" y="280670"/>
            <a:ext cx="6096000" cy="583565"/>
          </a:xfrm>
          <a:prstGeom prst="rect">
            <a:avLst/>
          </a:prstGeom>
          <a:noFill/>
        </p:spPr>
        <p:txBody>
          <a:bodyPr wrap="square" rtlCol="0" anchor="t">
            <a:spAutoFit/>
          </a:bodyPr>
          <a:lstStyle/>
          <a:p>
            <a:r>
              <a:rPr lang="zh-CN" altLang="zh-CN" sz="3200" b="1" kern="100" dirty="0">
                <a:solidFill>
                  <a:srgbClr val="C00000"/>
                </a:solidFill>
                <a:effectLst>
                  <a:outerShdw blurRad="38100" dist="38100" dir="2700000" algn="tl">
                    <a:srgbClr val="000000">
                      <a:alpha val="43137"/>
                    </a:srgbClr>
                  </a:outerShdw>
                </a:effectLst>
                <a:latin typeface="Times New Roman" panose="02020603050405020304"/>
                <a:ea typeface="微软雅黑" panose="020B0503020204020204" charset="-122"/>
                <a:cs typeface="Times New Roman" panose="02020603050405020304"/>
                <a:sym typeface="+mn-ea"/>
              </a:rPr>
              <a:t>“价－类”二维图</a:t>
            </a:r>
          </a:p>
        </p:txBody>
      </p:sp>
    </p:spTree>
    <p:extLst>
      <p:ext uri="{BB962C8B-B14F-4D97-AF65-F5344CB8AC3E}">
        <p14:creationId xmlns:p14="http://schemas.microsoft.com/office/powerpoint/2010/main" val="9473937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9410" y="356235"/>
            <a:ext cx="6096000" cy="460375"/>
          </a:xfrm>
          <a:prstGeom prst="rect">
            <a:avLst/>
          </a:prstGeom>
          <a:noFill/>
        </p:spPr>
        <p:txBody>
          <a:bodyPr wrap="square" rtlCol="0" anchor="t">
            <a:spAutoFit/>
          </a:bodyPr>
          <a:lstStyle/>
          <a:p>
            <a:r>
              <a:rPr lang="en-US" sz="2400" b="1" kern="100">
                <a:solidFill>
                  <a:srgbClr val="FF0000"/>
                </a:solidFill>
                <a:effectLst>
                  <a:outerShdw blurRad="38100" dist="38100" dir="2700000" algn="tl">
                    <a:srgbClr val="000000">
                      <a:alpha val="43137"/>
                    </a:srgbClr>
                  </a:outerShdw>
                </a:effectLst>
                <a:latin typeface="Times New Roman" panose="02020603050405020304"/>
                <a:ea typeface="微软雅黑" panose="020B0503020204020204" charset="-122"/>
                <a:cs typeface="Courier New" panose="02070309020205020404"/>
                <a:sym typeface="+mn-ea"/>
              </a:rPr>
              <a:t>三草酸合铁酸钾</a:t>
            </a:r>
            <a:endParaRPr lang="zh-CN" altLang="en-US" sz="2400" kern="100">
              <a:effectLst/>
              <a:latin typeface="Times New Roman" panose="02020603050405020304"/>
              <a:ea typeface="微软雅黑" panose="020B0503020204020204" charset="-122"/>
              <a:cs typeface="Courier New" panose="02070309020205020404"/>
              <a:sym typeface="+mn-ea"/>
            </a:endParaRPr>
          </a:p>
        </p:txBody>
      </p:sp>
      <p:pic>
        <p:nvPicPr>
          <p:cNvPr id="3" name="图片 2"/>
          <p:cNvPicPr>
            <a:picLocks noChangeAspect="1"/>
          </p:cNvPicPr>
          <p:nvPr/>
        </p:nvPicPr>
        <p:blipFill>
          <a:blip r:embed="rId2"/>
          <a:stretch>
            <a:fillRect/>
          </a:stretch>
        </p:blipFill>
        <p:spPr>
          <a:xfrm>
            <a:off x="887730" y="1067435"/>
            <a:ext cx="10447020" cy="1310640"/>
          </a:xfrm>
          <a:prstGeom prst="rect">
            <a:avLst/>
          </a:prstGeom>
        </p:spPr>
      </p:pic>
      <p:sp>
        <p:nvSpPr>
          <p:cNvPr id="4" name="文本框 3"/>
          <p:cNvSpPr txBox="1"/>
          <p:nvPr/>
        </p:nvSpPr>
        <p:spPr>
          <a:xfrm>
            <a:off x="603885" y="2710815"/>
            <a:ext cx="10456545" cy="1291590"/>
          </a:xfrm>
          <a:prstGeom prst="rect">
            <a:avLst/>
          </a:prstGeom>
        </p:spPr>
        <p:txBody>
          <a:bodyPr wrap="square">
            <a:spAutoFit/>
          </a:bodyPr>
          <a:lstStyle/>
          <a:p>
            <a:pPr>
              <a:lnSpc>
                <a:spcPct val="13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称量</a:t>
            </a:r>
            <a:r>
              <a:rPr lang="en-US" altLang="zh-CN" sz="2000" b="1">
                <a:solidFill>
                  <a:srgbClr val="0D0D0D"/>
                </a:solidFill>
                <a:latin typeface="Times New Roman" panose="02020603050405020304"/>
                <a:ea typeface="DroidSerif-Regular"/>
                <a:cs typeface="Times New Roman" panose="02020603050405020304"/>
              </a:rPr>
              <a:t>ag</a:t>
            </a:r>
            <a:r>
              <a:rPr lang="zh-CN" altLang="en-US" sz="2000" b="1">
                <a:solidFill>
                  <a:srgbClr val="0D0D0D"/>
                </a:solidFill>
                <a:latin typeface="Times New Roman" panose="02020603050405020304"/>
                <a:ea typeface="微软雅黑" panose="020B0503020204020204" charset="-122"/>
                <a:cs typeface="Times New Roman" panose="02020603050405020304"/>
              </a:rPr>
              <a:t>样品于锥形瓶中，溶解后加稀</a:t>
            </a:r>
            <a:r>
              <a:rPr lang="en-US" altLang="zh-CN" sz="2000" b="1">
                <a:solidFill>
                  <a:srgbClr val="0D0D0D"/>
                </a:solidFill>
                <a:latin typeface="Times New Roman" panose="02020603050405020304"/>
                <a:ea typeface="DroidSerif-Regular"/>
                <a:cs typeface="Times New Roman" panose="02020603050405020304"/>
              </a:rPr>
              <a:t>H</a:t>
            </a:r>
            <a:r>
              <a:rPr lang="en-US" altLang="zh-CN" sz="2000" b="1" baseline="-25000">
                <a:solidFill>
                  <a:srgbClr val="0D0D0D"/>
                </a:solidFill>
                <a:latin typeface="Times New Roman" panose="02020603050405020304"/>
                <a:ea typeface="DroidSerif-Regular"/>
                <a:cs typeface="Times New Roman" panose="02020603050405020304"/>
              </a:rPr>
              <a:t>2</a:t>
            </a:r>
            <a:r>
              <a:rPr lang="en-US" altLang="zh-CN" sz="2000" b="1">
                <a:solidFill>
                  <a:srgbClr val="0D0D0D"/>
                </a:solidFill>
                <a:latin typeface="Times New Roman" panose="02020603050405020304"/>
                <a:ea typeface="DroidSerif-Regular"/>
                <a:cs typeface="Times New Roman" panose="02020603050405020304"/>
              </a:rPr>
              <a:t>SO4</a:t>
            </a:r>
            <a:r>
              <a:rPr lang="zh-CN" altLang="en-US" sz="2000" b="1">
                <a:solidFill>
                  <a:srgbClr val="0D0D0D"/>
                </a:solidFill>
                <a:latin typeface="Times New Roman" panose="02020603050405020304"/>
                <a:ea typeface="微软雅黑" panose="020B0503020204020204" charset="-122"/>
                <a:cs typeface="Times New Roman" panose="02020603050405020304"/>
              </a:rPr>
              <a:t>酸化，用</a:t>
            </a:r>
            <a:r>
              <a:rPr lang="en-US" altLang="zh-CN" sz="2000" b="1">
                <a:solidFill>
                  <a:srgbClr val="0D0D0D"/>
                </a:solidFill>
                <a:latin typeface="Times New Roman" panose="02020603050405020304"/>
                <a:ea typeface="DroidSerif-Regular"/>
                <a:cs typeface="Times New Roman" panose="02020603050405020304"/>
              </a:rPr>
              <a:t>KMnO</a:t>
            </a:r>
            <a:r>
              <a:rPr lang="en-US" altLang="zh-CN" sz="2000" b="1" baseline="-25000">
                <a:solidFill>
                  <a:srgbClr val="0D0D0D"/>
                </a:solidFill>
                <a:latin typeface="Times New Roman" panose="02020603050405020304"/>
                <a:ea typeface="DroidSerif-Regular"/>
                <a:cs typeface="Times New Roman" panose="02020603050405020304"/>
              </a:rPr>
              <a:t>4</a:t>
            </a:r>
            <a:r>
              <a:rPr lang="zh-CN" altLang="en-US" sz="2000" b="1">
                <a:solidFill>
                  <a:srgbClr val="0D0D0D"/>
                </a:solidFill>
                <a:latin typeface="Times New Roman" panose="02020603050405020304"/>
                <a:ea typeface="微软雅黑" panose="020B0503020204020204" charset="-122"/>
                <a:cs typeface="Times New Roman" panose="02020603050405020304"/>
              </a:rPr>
              <a:t>溶液滴定至终点；</a:t>
            </a:r>
          </a:p>
          <a:p>
            <a:pPr>
              <a:lnSpc>
                <a:spcPct val="130000"/>
              </a:lnSpc>
            </a:pPr>
            <a:r>
              <a:rPr lang="zh-CN" altLang="en-US" sz="2000" b="1">
                <a:solidFill>
                  <a:srgbClr val="0D0D0D"/>
                </a:solidFill>
                <a:latin typeface="Times New Roman" panose="02020603050405020304"/>
                <a:ea typeface="微软雅黑" panose="020B0503020204020204" charset="-122"/>
                <a:cs typeface="Times New Roman" panose="02020603050405020304"/>
              </a:rPr>
              <a:t>向上述溶液中加入适量还原剂至反应完全后，过滤、洗涤，将滤液及洗涤液全部收集到锥形瓶中。用酸性高锰酸钾溶液滴定至终点。</a:t>
            </a:r>
          </a:p>
        </p:txBody>
      </p:sp>
      <mc:AlternateContent xmlns:mc="http://schemas.openxmlformats.org/markup-compatibility/2006" xmlns:p14="http://schemas.microsoft.com/office/powerpoint/2010/main">
        <mc:Choice Requires="p14">
          <p:contentPart p14:bwMode="auto" r:id="rId3">
            <p14:nvContentPartPr>
              <p14:cNvPr id="5" name="墨迹 4"/>
              <p14:cNvContentPartPr/>
              <p14:nvPr/>
            </p14:nvContentPartPr>
            <p14:xfrm>
              <a:off x="10058400" y="1228771"/>
              <a:ext cx="22577" cy="23265"/>
            </p14:xfrm>
          </p:contentPart>
        </mc:Choice>
        <mc:Fallback xmlns="">
          <p:pic>
            <p:nvPicPr>
              <p:cNvPr id="5" name="墨迹 4"/>
            </p:nvPicPr>
            <p:blipFill>
              <a:blip r:embed="rId4"/>
            </p:blipFill>
            <p:spPr>
              <a:xfrm>
                <a:off x="10058400" y="1228771"/>
                <a:ext cx="22577" cy="23265"/>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6" name="墨迹 5"/>
              <p14:cNvContentPartPr/>
              <p14:nvPr/>
            </p14:nvContentPartPr>
            <p14:xfrm>
              <a:off x="8908873" y="1429689"/>
              <a:ext cx="168804" cy="25380"/>
            </p14:xfrm>
          </p:contentPart>
        </mc:Choice>
        <mc:Fallback xmlns="">
          <p:pic>
            <p:nvPicPr>
              <p:cNvPr id="6" name="墨迹 5"/>
            </p:nvPicPr>
            <p:blipFill>
              <a:blip r:embed="rId6"/>
            </p:blipFill>
            <p:spPr>
              <a:xfrm>
                <a:off x="8908873" y="1429689"/>
                <a:ext cx="168804" cy="2538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8957733" y="1345092"/>
              <a:ext cx="22578" cy="180474"/>
            </p14:xfrm>
          </p:contentPart>
        </mc:Choice>
        <mc:Fallback xmlns="">
          <p:pic>
            <p:nvPicPr>
              <p:cNvPr id="7" name="墨迹 6"/>
            </p:nvPicPr>
            <p:blipFill>
              <a:blip r:embed="rId8"/>
            </p:blipFill>
            <p:spPr>
              <a:xfrm>
                <a:off x="8957733" y="1345092"/>
                <a:ext cx="22578" cy="180474"/>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9115777" y="1263315"/>
              <a:ext cx="118534" cy="315829"/>
            </p14:xfrm>
          </p:contentPart>
        </mc:Choice>
        <mc:Fallback xmlns="">
          <p:pic>
            <p:nvPicPr>
              <p:cNvPr id="8" name="墨迹 7"/>
            </p:nvPicPr>
            <p:blipFill>
              <a:blip r:embed="rId10"/>
            </p:blipFill>
            <p:spPr>
              <a:xfrm>
                <a:off x="9115777" y="1263315"/>
                <a:ext cx="118534" cy="315829"/>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2141361" y="4547090"/>
              <a:ext cx="268816" cy="261722"/>
            </p14:xfrm>
          </p:contentPart>
        </mc:Choice>
        <mc:Fallback xmlns="">
          <p:pic>
            <p:nvPicPr>
              <p:cNvPr id="9" name="墨迹 8"/>
            </p:nvPicPr>
            <p:blipFill>
              <a:blip r:embed="rId12"/>
            </p:blipFill>
            <p:spPr>
              <a:xfrm>
                <a:off x="2141361" y="4547090"/>
                <a:ext cx="268816" cy="261722"/>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2421466" y="4436762"/>
              <a:ext cx="28222" cy="503705"/>
            </p14:xfrm>
          </p:contentPart>
        </mc:Choice>
        <mc:Fallback xmlns="">
          <p:pic>
            <p:nvPicPr>
              <p:cNvPr id="10" name="墨迹 9"/>
            </p:nvPicPr>
            <p:blipFill>
              <a:blip r:embed="rId14"/>
            </p:blipFill>
            <p:spPr>
              <a:xfrm>
                <a:off x="2421466" y="4436762"/>
                <a:ext cx="28222" cy="503705"/>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2487612" y="4545680"/>
              <a:ext cx="153988" cy="222773"/>
            </p14:xfrm>
          </p:contentPart>
        </mc:Choice>
        <mc:Fallback xmlns="">
          <p:pic>
            <p:nvPicPr>
              <p:cNvPr id="11" name="墨迹 10"/>
            </p:nvPicPr>
            <p:blipFill>
              <a:blip r:embed="rId16"/>
            </p:blipFill>
            <p:spPr>
              <a:xfrm>
                <a:off x="2487612" y="4545680"/>
                <a:ext cx="153988" cy="222773"/>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2686755" y="4618998"/>
              <a:ext cx="50800" cy="191753"/>
            </p14:xfrm>
          </p:contentPart>
        </mc:Choice>
        <mc:Fallback xmlns="">
          <p:pic>
            <p:nvPicPr>
              <p:cNvPr id="12" name="墨迹 11"/>
            </p:nvPicPr>
            <p:blipFill>
              <a:blip r:embed="rId18"/>
            </p:blipFill>
            <p:spPr>
              <a:xfrm>
                <a:off x="2686755" y="4618998"/>
                <a:ext cx="50800" cy="191753"/>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2889955" y="4366617"/>
              <a:ext cx="112889" cy="427038"/>
            </p14:xfrm>
          </p:contentPart>
        </mc:Choice>
        <mc:Fallback xmlns="">
          <p:pic>
            <p:nvPicPr>
              <p:cNvPr id="13" name="墨迹 12"/>
            </p:nvPicPr>
            <p:blipFill>
              <a:blip r:embed="rId20"/>
            </p:blipFill>
            <p:spPr>
              <a:xfrm>
                <a:off x="2889955" y="4366617"/>
                <a:ext cx="112889" cy="427038"/>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3119790" y="4365207"/>
              <a:ext cx="95603" cy="56398"/>
            </p14:xfrm>
          </p:contentPart>
        </mc:Choice>
        <mc:Fallback xmlns="">
          <p:pic>
            <p:nvPicPr>
              <p:cNvPr id="14" name="墨迹 13"/>
            </p:nvPicPr>
            <p:blipFill>
              <a:blip r:embed="rId22"/>
            </p:blipFill>
            <p:spPr>
              <a:xfrm>
                <a:off x="3119790" y="4365207"/>
                <a:ext cx="95603" cy="5639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3093155" y="4444164"/>
              <a:ext cx="183445" cy="301729"/>
            </p14:xfrm>
          </p:contentPart>
        </mc:Choice>
        <mc:Fallback xmlns="">
          <p:pic>
            <p:nvPicPr>
              <p:cNvPr id="15" name="墨迹 14"/>
            </p:nvPicPr>
            <p:blipFill>
              <a:blip r:embed="rId24"/>
            </p:blipFill>
            <p:spPr>
              <a:xfrm>
                <a:off x="3093155" y="4444164"/>
                <a:ext cx="183445" cy="30172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3448755" y="4384065"/>
              <a:ext cx="101600" cy="246212"/>
            </p14:xfrm>
          </p:contentPart>
        </mc:Choice>
        <mc:Fallback xmlns="">
          <p:pic>
            <p:nvPicPr>
              <p:cNvPr id="16" name="墨迹 15"/>
            </p:nvPicPr>
            <p:blipFill>
              <a:blip r:embed="rId26"/>
            </p:blipFill>
            <p:spPr>
              <a:xfrm>
                <a:off x="3448755" y="4384065"/>
                <a:ext cx="101600" cy="246212"/>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3595511" y="4415965"/>
              <a:ext cx="112889" cy="152275"/>
            </p14:xfrm>
          </p:contentPart>
        </mc:Choice>
        <mc:Fallback xmlns="">
          <p:pic>
            <p:nvPicPr>
              <p:cNvPr id="17" name="墨迹 16"/>
            </p:nvPicPr>
            <p:blipFill>
              <a:blip r:embed="rId28"/>
            </p:blipFill>
            <p:spPr>
              <a:xfrm>
                <a:off x="3595511" y="4415965"/>
                <a:ext cx="112889" cy="152275"/>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3691466" y="4494922"/>
              <a:ext cx="41628" cy="16920"/>
            </p14:xfrm>
          </p:contentPart>
        </mc:Choice>
        <mc:Fallback xmlns="">
          <p:pic>
            <p:nvPicPr>
              <p:cNvPr id="18" name="墨迹 17"/>
            </p:nvPicPr>
            <p:blipFill>
              <a:blip r:embed="rId30"/>
            </p:blipFill>
            <p:spPr>
              <a:xfrm>
                <a:off x="3691466" y="4494922"/>
                <a:ext cx="41628" cy="16920"/>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3596922" y="4386356"/>
              <a:ext cx="134055" cy="204443"/>
            </p14:xfrm>
          </p:contentPart>
        </mc:Choice>
        <mc:Fallback xmlns="">
          <p:pic>
            <p:nvPicPr>
              <p:cNvPr id="19" name="墨迹 18"/>
            </p:nvPicPr>
            <p:blipFill>
              <a:blip r:embed="rId32"/>
            </p:blipFill>
            <p:spPr>
              <a:xfrm>
                <a:off x="3596922" y="4386356"/>
                <a:ext cx="134055" cy="204443"/>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0" name="墨迹 19"/>
              <p14:cNvContentPartPr/>
              <p14:nvPr/>
            </p14:nvContentPartPr>
            <p14:xfrm>
              <a:off x="3719688" y="4339123"/>
              <a:ext cx="218723" cy="270710"/>
            </p14:xfrm>
          </p:contentPart>
        </mc:Choice>
        <mc:Fallback xmlns="">
          <p:pic>
            <p:nvPicPr>
              <p:cNvPr id="20" name="墨迹 19"/>
            </p:nvPicPr>
            <p:blipFill>
              <a:blip r:embed="rId34"/>
            </p:blipFill>
            <p:spPr>
              <a:xfrm>
                <a:off x="3719688" y="4339123"/>
                <a:ext cx="218723" cy="270710"/>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1" name="墨迹 20"/>
              <p14:cNvContentPartPr/>
              <p14:nvPr/>
            </p14:nvContentPartPr>
            <p14:xfrm>
              <a:off x="3973688" y="4461083"/>
              <a:ext cx="118534" cy="129716"/>
            </p14:xfrm>
          </p:contentPart>
        </mc:Choice>
        <mc:Fallback xmlns="">
          <p:pic>
            <p:nvPicPr>
              <p:cNvPr id="21" name="墨迹 20"/>
            </p:nvPicPr>
            <p:blipFill>
              <a:blip r:embed="rId36"/>
            </p:blipFill>
            <p:spPr>
              <a:xfrm>
                <a:off x="3973688" y="4461083"/>
                <a:ext cx="118534" cy="129716"/>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2" name="墨迹 21"/>
              <p14:cNvContentPartPr/>
              <p14:nvPr/>
            </p14:nvContentPartPr>
            <p14:xfrm>
              <a:off x="4035777" y="4510432"/>
              <a:ext cx="22578" cy="283400"/>
            </p14:xfrm>
          </p:contentPart>
        </mc:Choice>
        <mc:Fallback xmlns="">
          <p:pic>
            <p:nvPicPr>
              <p:cNvPr id="22" name="墨迹 21"/>
            </p:nvPicPr>
            <p:blipFill>
              <a:blip r:embed="rId38"/>
            </p:blipFill>
            <p:spPr>
              <a:xfrm>
                <a:off x="4035777" y="4510432"/>
                <a:ext cx="22578" cy="283400"/>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3" name="墨迹 22"/>
              <p14:cNvContentPartPr/>
              <p14:nvPr/>
            </p14:nvContentPartPr>
            <p14:xfrm>
              <a:off x="4114800" y="4325728"/>
              <a:ext cx="118533" cy="366587"/>
            </p14:xfrm>
          </p:contentPart>
        </mc:Choice>
        <mc:Fallback xmlns="">
          <p:pic>
            <p:nvPicPr>
              <p:cNvPr id="23" name="墨迹 22"/>
            </p:nvPicPr>
            <p:blipFill>
              <a:blip r:embed="rId40"/>
            </p:blipFill>
            <p:spPr>
              <a:xfrm>
                <a:off x="4114800" y="4325728"/>
                <a:ext cx="118533" cy="366587"/>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4" name="墨迹 23"/>
              <p14:cNvContentPartPr/>
              <p14:nvPr/>
            </p14:nvContentPartPr>
            <p14:xfrm>
              <a:off x="4238977" y="4500562"/>
              <a:ext cx="67734" cy="273531"/>
            </p14:xfrm>
          </p:contentPart>
        </mc:Choice>
        <mc:Fallback xmlns="">
          <p:pic>
            <p:nvPicPr>
              <p:cNvPr id="24" name="墨迹 23"/>
            </p:nvPicPr>
            <p:blipFill>
              <a:blip r:embed="rId42"/>
            </p:blipFill>
            <p:spPr>
              <a:xfrm>
                <a:off x="4238977" y="4500562"/>
                <a:ext cx="67734" cy="273531"/>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5" name="墨迹 24"/>
              <p14:cNvContentPartPr/>
              <p14:nvPr/>
            </p14:nvContentPartPr>
            <p14:xfrm>
              <a:off x="4334933" y="4241131"/>
              <a:ext cx="135467" cy="541421"/>
            </p14:xfrm>
          </p:contentPart>
        </mc:Choice>
        <mc:Fallback xmlns="">
          <p:pic>
            <p:nvPicPr>
              <p:cNvPr id="25" name="墨迹 24"/>
            </p:nvPicPr>
            <p:blipFill>
              <a:blip r:embed="rId44"/>
            </p:blipFill>
            <p:spPr>
              <a:xfrm>
                <a:off x="4334933" y="4241131"/>
                <a:ext cx="135467" cy="541421"/>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6" name="墨迹 25"/>
              <p14:cNvContentPartPr/>
              <p14:nvPr/>
            </p14:nvContentPartPr>
            <p14:xfrm>
              <a:off x="4660194" y="4439934"/>
              <a:ext cx="620183" cy="32429"/>
            </p14:xfrm>
          </p:contentPart>
        </mc:Choice>
        <mc:Fallback xmlns="">
          <p:pic>
            <p:nvPicPr>
              <p:cNvPr id="26" name="墨迹 25"/>
            </p:nvPicPr>
            <p:blipFill>
              <a:blip r:embed="rId46"/>
            </p:blipFill>
            <p:spPr>
              <a:xfrm>
                <a:off x="4660194" y="4439934"/>
                <a:ext cx="620183" cy="32429"/>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7" name="墨迹 26"/>
              <p14:cNvContentPartPr/>
              <p14:nvPr/>
            </p14:nvContentPartPr>
            <p14:xfrm>
              <a:off x="4631266" y="4511842"/>
              <a:ext cx="479778" cy="31019"/>
            </p14:xfrm>
          </p:contentPart>
        </mc:Choice>
        <mc:Fallback xmlns="">
          <p:pic>
            <p:nvPicPr>
              <p:cNvPr id="27" name="墨迹 26"/>
            </p:nvPicPr>
            <p:blipFill>
              <a:blip r:embed="rId48"/>
            </p:blipFill>
            <p:spPr>
              <a:xfrm>
                <a:off x="4631266" y="4511842"/>
                <a:ext cx="479778" cy="31019"/>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8" name="墨迹 27"/>
              <p14:cNvContentPartPr/>
              <p14:nvPr/>
            </p14:nvContentPartPr>
            <p14:xfrm>
              <a:off x="4858102" y="4083217"/>
              <a:ext cx="278342" cy="273706"/>
            </p14:xfrm>
          </p:contentPart>
        </mc:Choice>
        <mc:Fallback xmlns="">
          <p:pic>
            <p:nvPicPr>
              <p:cNvPr id="28" name="墨迹 27"/>
            </p:nvPicPr>
            <p:blipFill>
              <a:blip r:embed="rId50"/>
            </p:blipFill>
            <p:spPr>
              <a:xfrm>
                <a:off x="4858102" y="4083217"/>
                <a:ext cx="278342" cy="273706"/>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9" name="墨迹 28"/>
              <p14:cNvContentPartPr/>
              <p14:nvPr/>
            </p14:nvContentPartPr>
            <p14:xfrm>
              <a:off x="5473700" y="4348287"/>
              <a:ext cx="193322" cy="186114"/>
            </p14:xfrm>
          </p:contentPart>
        </mc:Choice>
        <mc:Fallback xmlns="">
          <p:pic>
            <p:nvPicPr>
              <p:cNvPr id="29" name="墨迹 28"/>
            </p:nvPicPr>
            <p:blipFill>
              <a:blip r:embed="rId52"/>
            </p:blipFill>
            <p:spPr>
              <a:xfrm>
                <a:off x="5473700" y="4348287"/>
                <a:ext cx="193322" cy="186114"/>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0" name="墨迹 29"/>
              <p14:cNvContentPartPr/>
              <p14:nvPr/>
            </p14:nvContentPartPr>
            <p14:xfrm>
              <a:off x="5830711" y="4207292"/>
              <a:ext cx="97719" cy="76138"/>
            </p14:xfrm>
          </p:contentPart>
        </mc:Choice>
        <mc:Fallback xmlns="">
          <p:pic>
            <p:nvPicPr>
              <p:cNvPr id="30" name="墨迹 29"/>
            </p:nvPicPr>
            <p:blipFill>
              <a:blip r:embed="rId54"/>
            </p:blipFill>
            <p:spPr>
              <a:xfrm>
                <a:off x="5830711" y="4207292"/>
                <a:ext cx="97719" cy="76138"/>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1" name="墨迹 30"/>
              <p14:cNvContentPartPr/>
              <p14:nvPr/>
            </p14:nvContentPartPr>
            <p14:xfrm>
              <a:off x="5781322" y="4308809"/>
              <a:ext cx="201788" cy="225592"/>
            </p14:xfrm>
          </p:contentPart>
        </mc:Choice>
        <mc:Fallback xmlns="">
          <p:pic>
            <p:nvPicPr>
              <p:cNvPr id="31" name="墨迹 30"/>
            </p:nvPicPr>
            <p:blipFill>
              <a:blip r:embed="rId56"/>
            </p:blipFill>
            <p:spPr>
              <a:xfrm>
                <a:off x="5781322" y="4308809"/>
                <a:ext cx="201788" cy="225592"/>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2" name="墨迹 31"/>
              <p14:cNvContentPartPr/>
              <p14:nvPr/>
            </p14:nvContentPartPr>
            <p14:xfrm>
              <a:off x="6090355" y="4226679"/>
              <a:ext cx="169334" cy="251324"/>
            </p14:xfrm>
          </p:contentPart>
        </mc:Choice>
        <mc:Fallback xmlns="">
          <p:pic>
            <p:nvPicPr>
              <p:cNvPr id="32" name="墨迹 31"/>
            </p:nvPicPr>
            <p:blipFill>
              <a:blip r:embed="rId58"/>
            </p:blipFill>
            <p:spPr>
              <a:xfrm>
                <a:off x="6090355" y="4226679"/>
                <a:ext cx="169334" cy="251324"/>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3" name="墨迹 32"/>
              <p14:cNvContentPartPr/>
              <p14:nvPr/>
            </p14:nvContentPartPr>
            <p14:xfrm>
              <a:off x="6195483" y="4258051"/>
              <a:ext cx="237243" cy="259431"/>
            </p14:xfrm>
          </p:contentPart>
        </mc:Choice>
        <mc:Fallback xmlns="">
          <p:pic>
            <p:nvPicPr>
              <p:cNvPr id="33" name="墨迹 32"/>
            </p:nvPicPr>
            <p:blipFill>
              <a:blip r:embed="rId60"/>
            </p:blipFill>
            <p:spPr>
              <a:xfrm>
                <a:off x="6195483" y="4258051"/>
                <a:ext cx="237243" cy="259431"/>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4" name="墨迹 33"/>
              <p14:cNvContentPartPr/>
              <p14:nvPr/>
            </p14:nvContentPartPr>
            <p14:xfrm>
              <a:off x="6508044" y="4314448"/>
              <a:ext cx="124178" cy="167785"/>
            </p14:xfrm>
          </p:contentPart>
        </mc:Choice>
        <mc:Fallback xmlns="">
          <p:pic>
            <p:nvPicPr>
              <p:cNvPr id="34" name="墨迹 33"/>
            </p:nvPicPr>
            <p:blipFill>
              <a:blip r:embed="rId62"/>
            </p:blipFill>
            <p:spPr>
              <a:xfrm>
                <a:off x="6508044" y="4314448"/>
                <a:ext cx="124178" cy="167785"/>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5" name="墨迹 34"/>
              <p14:cNvContentPartPr/>
              <p14:nvPr/>
            </p14:nvContentPartPr>
            <p14:xfrm>
              <a:off x="6519333" y="4356218"/>
              <a:ext cx="112889" cy="353017"/>
            </p14:xfrm>
          </p:contentPart>
        </mc:Choice>
        <mc:Fallback xmlns="">
          <p:pic>
            <p:nvPicPr>
              <p:cNvPr id="35" name="墨迹 34"/>
            </p:nvPicPr>
            <p:blipFill>
              <a:blip r:embed="rId64"/>
            </p:blipFill>
            <p:spPr>
              <a:xfrm>
                <a:off x="6519333" y="4356218"/>
                <a:ext cx="112889" cy="353017"/>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6" name="墨迹 35"/>
              <p14:cNvContentPartPr/>
              <p14:nvPr/>
            </p14:nvContentPartPr>
            <p14:xfrm>
              <a:off x="6745111" y="4387766"/>
              <a:ext cx="191911" cy="16919"/>
            </p14:xfrm>
          </p:contentPart>
        </mc:Choice>
        <mc:Fallback xmlns="">
          <p:pic>
            <p:nvPicPr>
              <p:cNvPr id="36" name="墨迹 35"/>
            </p:nvPicPr>
            <p:blipFill>
              <a:blip r:embed="rId66"/>
            </p:blipFill>
            <p:spPr>
              <a:xfrm>
                <a:off x="6745111" y="4387766"/>
                <a:ext cx="191911" cy="16919"/>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7" name="墨迹 36"/>
              <p14:cNvContentPartPr/>
              <p14:nvPr/>
            </p14:nvContentPartPr>
            <p14:xfrm>
              <a:off x="6826955" y="4259460"/>
              <a:ext cx="53622" cy="294680"/>
            </p14:xfrm>
          </p:contentPart>
        </mc:Choice>
        <mc:Fallback xmlns="">
          <p:pic>
            <p:nvPicPr>
              <p:cNvPr id="37" name="墨迹 36"/>
            </p:nvPicPr>
            <p:blipFill>
              <a:blip r:embed="rId68"/>
            </p:blipFill>
            <p:spPr>
              <a:xfrm>
                <a:off x="6826955" y="4259460"/>
                <a:ext cx="53622" cy="294680"/>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8" name="墨迹 37"/>
              <p14:cNvContentPartPr/>
              <p14:nvPr/>
            </p14:nvContentPartPr>
            <p14:xfrm>
              <a:off x="7365118" y="4201652"/>
              <a:ext cx="133526" cy="278466"/>
            </p14:xfrm>
          </p:contentPart>
        </mc:Choice>
        <mc:Fallback xmlns="">
          <p:pic>
            <p:nvPicPr>
              <p:cNvPr id="38" name="墨迹 37"/>
            </p:nvPicPr>
            <p:blipFill>
              <a:blip r:embed="rId70"/>
            </p:blipFill>
            <p:spPr>
              <a:xfrm>
                <a:off x="7365118" y="4201652"/>
                <a:ext cx="133526" cy="278466"/>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9" name="墨迹 38"/>
              <p14:cNvContentPartPr/>
              <p14:nvPr/>
            </p14:nvContentPartPr>
            <p14:xfrm>
              <a:off x="7625644" y="4151070"/>
              <a:ext cx="39511" cy="357952"/>
            </p14:xfrm>
          </p:contentPart>
        </mc:Choice>
        <mc:Fallback xmlns="">
          <p:pic>
            <p:nvPicPr>
              <p:cNvPr id="39" name="墨迹 38"/>
            </p:nvPicPr>
            <p:blipFill>
              <a:blip r:embed="rId72"/>
            </p:blipFill>
            <p:spPr>
              <a:xfrm>
                <a:off x="7625644" y="4151070"/>
                <a:ext cx="39511" cy="357952"/>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0" name="墨迹 39"/>
              <p14:cNvContentPartPr/>
              <p14:nvPr/>
            </p14:nvContentPartPr>
            <p14:xfrm>
              <a:off x="7657394" y="4226327"/>
              <a:ext cx="143228" cy="186818"/>
            </p14:xfrm>
          </p:contentPart>
        </mc:Choice>
        <mc:Fallback xmlns="">
          <p:pic>
            <p:nvPicPr>
              <p:cNvPr id="40" name="墨迹 39"/>
            </p:nvPicPr>
            <p:blipFill>
              <a:blip r:embed="rId74"/>
            </p:blipFill>
            <p:spPr>
              <a:xfrm>
                <a:off x="7657394" y="4226327"/>
                <a:ext cx="143228" cy="186818"/>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1" name="墨迹 40"/>
              <p14:cNvContentPartPr/>
              <p14:nvPr/>
            </p14:nvContentPartPr>
            <p14:xfrm>
              <a:off x="7828844" y="4286250"/>
              <a:ext cx="70556" cy="161615"/>
            </p14:xfrm>
          </p:contentPart>
        </mc:Choice>
        <mc:Fallback xmlns="">
          <p:pic>
            <p:nvPicPr>
              <p:cNvPr id="41" name="墨迹 40"/>
            </p:nvPicPr>
            <p:blipFill>
              <a:blip r:embed="rId76"/>
            </p:blipFill>
            <p:spPr>
              <a:xfrm>
                <a:off x="7828844" y="4286250"/>
                <a:ext cx="70556" cy="161615"/>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2" name="墨迹 41"/>
              <p14:cNvContentPartPr/>
              <p14:nvPr/>
            </p14:nvContentPartPr>
            <p14:xfrm>
              <a:off x="8015111" y="4153009"/>
              <a:ext cx="174978" cy="319354"/>
            </p14:xfrm>
          </p:contentPart>
        </mc:Choice>
        <mc:Fallback xmlns="">
          <p:pic>
            <p:nvPicPr>
              <p:cNvPr id="42" name="墨迹 41"/>
            </p:nvPicPr>
            <p:blipFill>
              <a:blip r:embed="rId78"/>
            </p:blipFill>
            <p:spPr>
              <a:xfrm>
                <a:off x="8015111" y="4153009"/>
                <a:ext cx="174978" cy="319354"/>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3" name="墨迹 42"/>
              <p14:cNvContentPartPr/>
              <p14:nvPr/>
            </p14:nvContentPartPr>
            <p14:xfrm>
              <a:off x="8122355" y="4153714"/>
              <a:ext cx="324556" cy="309484"/>
            </p14:xfrm>
          </p:contentPart>
        </mc:Choice>
        <mc:Fallback xmlns="">
          <p:pic>
            <p:nvPicPr>
              <p:cNvPr id="43" name="墨迹 42"/>
            </p:nvPicPr>
            <p:blipFill>
              <a:blip r:embed="rId80"/>
            </p:blipFill>
            <p:spPr>
              <a:xfrm>
                <a:off x="8122355" y="4153714"/>
                <a:ext cx="324556" cy="309484"/>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4" name="墨迹 43"/>
              <p14:cNvContentPartPr/>
              <p14:nvPr/>
            </p14:nvContentPartPr>
            <p14:xfrm>
              <a:off x="8468606" y="4293828"/>
              <a:ext cx="133526" cy="155976"/>
            </p14:xfrm>
          </p:contentPart>
        </mc:Choice>
        <mc:Fallback xmlns="">
          <p:pic>
            <p:nvPicPr>
              <p:cNvPr id="44" name="墨迹 43"/>
            </p:nvPicPr>
            <p:blipFill>
              <a:blip r:embed="rId82"/>
            </p:blipFill>
            <p:spPr>
              <a:xfrm>
                <a:off x="8468606" y="4293828"/>
                <a:ext cx="133526" cy="155976"/>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5" name="墨迹 44"/>
              <p14:cNvContentPartPr/>
              <p14:nvPr/>
            </p14:nvContentPartPr>
            <p14:xfrm>
              <a:off x="8531577" y="4317268"/>
              <a:ext cx="47978" cy="239692"/>
            </p14:xfrm>
          </p:contentPart>
        </mc:Choice>
        <mc:Fallback xmlns="">
          <p:pic>
            <p:nvPicPr>
              <p:cNvPr id="45" name="墨迹 44"/>
            </p:nvPicPr>
            <p:blipFill>
              <a:blip r:embed="rId84"/>
            </p:blipFill>
            <p:spPr>
              <a:xfrm>
                <a:off x="8531577" y="4317268"/>
                <a:ext cx="47978" cy="239692"/>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6" name="墨迹 45"/>
              <p14:cNvContentPartPr/>
              <p14:nvPr/>
            </p14:nvContentPartPr>
            <p14:xfrm>
              <a:off x="8781521" y="4274970"/>
              <a:ext cx="150812" cy="5640"/>
            </p14:xfrm>
          </p:contentPart>
        </mc:Choice>
        <mc:Fallback xmlns="">
          <p:pic>
            <p:nvPicPr>
              <p:cNvPr id="46" name="墨迹 45"/>
            </p:nvPicPr>
            <p:blipFill>
              <a:blip r:embed="rId86"/>
            </p:blipFill>
            <p:spPr>
              <a:xfrm>
                <a:off x="8781521" y="4274970"/>
                <a:ext cx="150812" cy="5640"/>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7" name="墨迹 46"/>
              <p14:cNvContentPartPr/>
              <p14:nvPr/>
            </p14:nvContentPartPr>
            <p14:xfrm>
              <a:off x="8822266" y="4166932"/>
              <a:ext cx="62089" cy="350549"/>
            </p14:xfrm>
          </p:contentPart>
        </mc:Choice>
        <mc:Fallback xmlns="">
          <p:pic>
            <p:nvPicPr>
              <p:cNvPr id="47" name="墨迹 46"/>
            </p:nvPicPr>
            <p:blipFill>
              <a:blip r:embed="rId88"/>
            </p:blipFill>
            <p:spPr>
              <a:xfrm>
                <a:off x="8822266" y="4166932"/>
                <a:ext cx="62089" cy="350549"/>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8" name="墨迹 47"/>
              <p14:cNvContentPartPr/>
              <p14:nvPr/>
            </p14:nvContentPartPr>
            <p14:xfrm>
              <a:off x="9271000" y="4113530"/>
              <a:ext cx="197555" cy="277584"/>
            </p14:xfrm>
          </p:contentPart>
        </mc:Choice>
        <mc:Fallback xmlns="">
          <p:pic>
            <p:nvPicPr>
              <p:cNvPr id="48" name="墨迹 47"/>
            </p:nvPicPr>
            <p:blipFill>
              <a:blip r:embed="rId90"/>
            </p:blipFill>
            <p:spPr>
              <a:xfrm>
                <a:off x="9271000" y="4113530"/>
                <a:ext cx="197555" cy="277584"/>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9" name="墨迹 48"/>
              <p14:cNvContentPartPr/>
              <p14:nvPr/>
            </p14:nvContentPartPr>
            <p14:xfrm>
              <a:off x="9496425" y="4111768"/>
              <a:ext cx="334080" cy="248504"/>
            </p14:xfrm>
          </p:contentPart>
        </mc:Choice>
        <mc:Fallback xmlns="">
          <p:pic>
            <p:nvPicPr>
              <p:cNvPr id="49" name="墨迹 48"/>
            </p:nvPicPr>
            <p:blipFill>
              <a:blip r:embed="rId92"/>
            </p:blipFill>
            <p:spPr>
              <a:xfrm>
                <a:off x="9496425" y="4111768"/>
                <a:ext cx="334080" cy="248504"/>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0" name="墨迹 49"/>
              <p14:cNvContentPartPr/>
              <p14:nvPr/>
            </p14:nvContentPartPr>
            <p14:xfrm>
              <a:off x="9843911" y="4243070"/>
              <a:ext cx="143933" cy="167255"/>
            </p14:xfrm>
          </p:contentPart>
        </mc:Choice>
        <mc:Fallback xmlns="">
          <p:pic>
            <p:nvPicPr>
              <p:cNvPr id="50" name="墨迹 49"/>
            </p:nvPicPr>
            <p:blipFill>
              <a:blip r:embed="rId94"/>
            </p:blipFill>
            <p:spPr>
              <a:xfrm>
                <a:off x="9843911" y="4243070"/>
                <a:ext cx="143933" cy="167255"/>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1" name="墨迹 50"/>
              <p14:cNvContentPartPr/>
              <p14:nvPr/>
            </p14:nvContentPartPr>
            <p14:xfrm>
              <a:off x="10148711" y="4040918"/>
              <a:ext cx="33866" cy="521682"/>
            </p14:xfrm>
          </p:contentPart>
        </mc:Choice>
        <mc:Fallback xmlns="">
          <p:pic>
            <p:nvPicPr>
              <p:cNvPr id="51" name="墨迹 50"/>
            </p:nvPicPr>
            <p:blipFill>
              <a:blip r:embed="rId96"/>
            </p:blipFill>
            <p:spPr>
              <a:xfrm>
                <a:off x="10148711" y="4040918"/>
                <a:ext cx="33866" cy="521682"/>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2" name="墨迹 51"/>
              <p14:cNvContentPartPr/>
              <p14:nvPr/>
            </p14:nvContentPartPr>
            <p14:xfrm>
              <a:off x="10058400" y="4034397"/>
              <a:ext cx="163688" cy="139056"/>
            </p14:xfrm>
          </p:contentPart>
        </mc:Choice>
        <mc:Fallback xmlns="">
          <p:pic>
            <p:nvPicPr>
              <p:cNvPr id="52" name="墨迹 51"/>
            </p:nvPicPr>
            <p:blipFill>
              <a:blip r:embed="rId98"/>
            </p:blipFill>
            <p:spPr>
              <a:xfrm>
                <a:off x="10058400" y="4034397"/>
                <a:ext cx="163688" cy="139056"/>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3" name="墨迹 52"/>
              <p14:cNvContentPartPr/>
              <p14:nvPr/>
            </p14:nvContentPartPr>
            <p14:xfrm>
              <a:off x="10284177" y="4081102"/>
              <a:ext cx="71438" cy="112091"/>
            </p14:xfrm>
          </p:contentPart>
        </mc:Choice>
        <mc:Fallback xmlns="">
          <p:pic>
            <p:nvPicPr>
              <p:cNvPr id="53" name="墨迹 52"/>
            </p:nvPicPr>
            <p:blipFill>
              <a:blip r:embed="rId100"/>
            </p:blipFill>
            <p:spPr>
              <a:xfrm>
                <a:off x="10284177" y="4081102"/>
                <a:ext cx="71438" cy="112091"/>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4" name="墨迹 53"/>
              <p14:cNvContentPartPr/>
              <p14:nvPr/>
            </p14:nvContentPartPr>
            <p14:xfrm>
              <a:off x="7292622" y="1500187"/>
              <a:ext cx="50800" cy="22559"/>
            </p14:xfrm>
          </p:contentPart>
        </mc:Choice>
        <mc:Fallback xmlns="">
          <p:pic>
            <p:nvPicPr>
              <p:cNvPr id="54" name="墨迹 53"/>
            </p:nvPicPr>
            <p:blipFill>
              <a:blip r:embed="rId102"/>
            </p:blipFill>
            <p:spPr>
              <a:xfrm>
                <a:off x="7292622" y="1500187"/>
                <a:ext cx="50800" cy="22559"/>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5" name="墨迹 54"/>
              <p14:cNvContentPartPr/>
              <p14:nvPr/>
            </p14:nvContentPartPr>
            <p14:xfrm>
              <a:off x="2989791" y="4128335"/>
              <a:ext cx="202847" cy="45119"/>
            </p14:xfrm>
          </p:contentPart>
        </mc:Choice>
        <mc:Fallback xmlns="">
          <p:pic>
            <p:nvPicPr>
              <p:cNvPr id="55" name="墨迹 54"/>
            </p:nvPicPr>
            <p:blipFill>
              <a:blip r:embed="rId104"/>
            </p:blipFill>
            <p:spPr>
              <a:xfrm>
                <a:off x="2989791" y="4128335"/>
                <a:ext cx="202847" cy="45119"/>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6" name="墨迹 55"/>
              <p14:cNvContentPartPr/>
              <p14:nvPr/>
            </p14:nvContentPartPr>
            <p14:xfrm>
              <a:off x="3093155" y="4073876"/>
              <a:ext cx="16933" cy="161615"/>
            </p14:xfrm>
          </p:contentPart>
        </mc:Choice>
        <mc:Fallback xmlns="">
          <p:pic>
            <p:nvPicPr>
              <p:cNvPr id="56" name="墨迹 55"/>
            </p:nvPicPr>
            <p:blipFill>
              <a:blip r:embed="rId106"/>
            </p:blipFill>
            <p:spPr>
              <a:xfrm>
                <a:off x="3093155" y="4073876"/>
                <a:ext cx="16933" cy="161615"/>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7" name="墨迹 56"/>
              <p14:cNvContentPartPr/>
              <p14:nvPr/>
            </p14:nvContentPartPr>
            <p14:xfrm>
              <a:off x="3188052" y="3970420"/>
              <a:ext cx="100366" cy="403246"/>
            </p14:xfrm>
          </p:contentPart>
        </mc:Choice>
        <mc:Fallback xmlns="">
          <p:pic>
            <p:nvPicPr>
              <p:cNvPr id="57" name="墨迹 56"/>
            </p:nvPicPr>
            <p:blipFill>
              <a:blip r:embed="rId108"/>
            </p:blipFill>
            <p:spPr>
              <a:xfrm>
                <a:off x="3188052" y="3970420"/>
                <a:ext cx="100366" cy="403246"/>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8" name="墨迹 57"/>
              <p14:cNvContentPartPr/>
              <p14:nvPr/>
            </p14:nvContentPartPr>
            <p14:xfrm>
              <a:off x="5966177" y="3930942"/>
              <a:ext cx="189089" cy="5640"/>
            </p14:xfrm>
          </p:contentPart>
        </mc:Choice>
        <mc:Fallback xmlns="">
          <p:pic>
            <p:nvPicPr>
              <p:cNvPr id="58" name="墨迹 57"/>
            </p:nvPicPr>
            <p:blipFill>
              <a:blip r:embed="rId110"/>
            </p:blipFill>
            <p:spPr>
              <a:xfrm>
                <a:off x="5966177" y="3930942"/>
                <a:ext cx="189089" cy="5640"/>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59" name="墨迹 58"/>
              <p14:cNvContentPartPr/>
              <p14:nvPr/>
            </p14:nvContentPartPr>
            <p14:xfrm>
              <a:off x="6033911" y="3899923"/>
              <a:ext cx="33866" cy="183294"/>
            </p14:xfrm>
          </p:contentPart>
        </mc:Choice>
        <mc:Fallback xmlns="">
          <p:pic>
            <p:nvPicPr>
              <p:cNvPr id="59" name="墨迹 58"/>
            </p:nvPicPr>
            <p:blipFill>
              <a:blip r:embed="rId112"/>
            </p:blipFill>
            <p:spPr>
              <a:xfrm>
                <a:off x="6033911" y="3899923"/>
                <a:ext cx="33866" cy="183294"/>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0" name="墨迹 59"/>
              <p14:cNvContentPartPr/>
              <p14:nvPr/>
            </p14:nvContentPartPr>
            <p14:xfrm>
              <a:off x="6134276" y="3865555"/>
              <a:ext cx="162101" cy="195102"/>
            </p14:xfrm>
          </p:contentPart>
        </mc:Choice>
        <mc:Fallback xmlns="">
          <p:pic>
            <p:nvPicPr>
              <p:cNvPr id="60" name="墨迹 59"/>
            </p:nvPicPr>
            <p:blipFill>
              <a:blip r:embed="rId114"/>
            </p:blipFill>
            <p:spPr>
              <a:xfrm>
                <a:off x="6134276" y="3865555"/>
                <a:ext cx="162101" cy="195102"/>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1" name="墨迹 60"/>
              <p14:cNvContentPartPr/>
              <p14:nvPr/>
            </p14:nvContentPartPr>
            <p14:xfrm>
              <a:off x="9505597" y="3885823"/>
              <a:ext cx="239536" cy="16920"/>
            </p14:xfrm>
          </p:contentPart>
        </mc:Choice>
        <mc:Fallback xmlns="">
          <p:pic>
            <p:nvPicPr>
              <p:cNvPr id="61" name="墨迹 60"/>
            </p:nvPicPr>
            <p:blipFill>
              <a:blip r:embed="rId116"/>
            </p:blipFill>
            <p:spPr>
              <a:xfrm>
                <a:off x="9505597" y="3885823"/>
                <a:ext cx="239536" cy="16920"/>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2" name="墨迹 61"/>
              <p14:cNvContentPartPr/>
              <p14:nvPr/>
            </p14:nvContentPartPr>
            <p14:xfrm>
              <a:off x="9663288" y="3826606"/>
              <a:ext cx="28222" cy="149454"/>
            </p14:xfrm>
          </p:contentPart>
        </mc:Choice>
        <mc:Fallback xmlns="">
          <p:pic>
            <p:nvPicPr>
              <p:cNvPr id="62" name="墨迹 61"/>
            </p:nvPicPr>
            <p:blipFill>
              <a:blip r:embed="rId118"/>
            </p:blipFill>
            <p:spPr>
              <a:xfrm>
                <a:off x="9663288" y="3826606"/>
                <a:ext cx="28222" cy="149454"/>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3" name="墨迹 62"/>
              <p14:cNvContentPartPr/>
              <p14:nvPr/>
            </p14:nvContentPartPr>
            <p14:xfrm>
              <a:off x="9838266" y="3730729"/>
              <a:ext cx="146756" cy="177654"/>
            </p14:xfrm>
          </p:contentPart>
        </mc:Choice>
        <mc:Fallback xmlns="">
          <p:pic>
            <p:nvPicPr>
              <p:cNvPr id="63" name="墨迹 62"/>
            </p:nvPicPr>
            <p:blipFill>
              <a:blip r:embed="rId120"/>
            </p:blipFill>
            <p:spPr>
              <a:xfrm>
                <a:off x="9838266" y="3730729"/>
                <a:ext cx="146756" cy="177654"/>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4" name="墨迹 63"/>
              <p14:cNvContentPartPr/>
              <p14:nvPr/>
            </p14:nvContentPartPr>
            <p14:xfrm>
              <a:off x="9863666" y="3729848"/>
              <a:ext cx="138289" cy="294151"/>
            </p14:xfrm>
          </p:contentPart>
        </mc:Choice>
        <mc:Fallback xmlns="">
          <p:pic>
            <p:nvPicPr>
              <p:cNvPr id="64" name="墨迹 63"/>
            </p:nvPicPr>
            <p:blipFill>
              <a:blip r:embed="rId122"/>
            </p:blipFill>
            <p:spPr>
              <a:xfrm>
                <a:off x="9863666" y="3729848"/>
                <a:ext cx="138289" cy="294151"/>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5" name="墨迹 64"/>
              <p14:cNvContentPartPr/>
              <p14:nvPr/>
            </p14:nvContentPartPr>
            <p14:xfrm>
              <a:off x="3149600" y="3338763"/>
              <a:ext cx="25400" cy="552700"/>
            </p14:xfrm>
          </p:contentPart>
        </mc:Choice>
        <mc:Fallback xmlns="">
          <p:pic>
            <p:nvPicPr>
              <p:cNvPr id="65" name="墨迹 64"/>
            </p:nvPicPr>
            <p:blipFill>
              <a:blip r:embed="rId124"/>
            </p:blipFill>
            <p:spPr>
              <a:xfrm>
                <a:off x="3149600" y="3338763"/>
                <a:ext cx="25400" cy="552700"/>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6" name="墨迹 65"/>
              <p14:cNvContentPartPr/>
              <p14:nvPr/>
            </p14:nvContentPartPr>
            <p14:xfrm>
              <a:off x="3074105" y="3744829"/>
              <a:ext cx="196850" cy="217485"/>
            </p14:xfrm>
          </p:contentPart>
        </mc:Choice>
        <mc:Fallback xmlns="">
          <p:pic>
            <p:nvPicPr>
              <p:cNvPr id="66" name="墨迹 65"/>
            </p:nvPicPr>
            <p:blipFill>
              <a:blip r:embed="rId126"/>
            </p:blipFill>
            <p:spPr>
              <a:xfrm>
                <a:off x="3074105" y="3744829"/>
                <a:ext cx="196850" cy="217485"/>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7" name="墨迹 66"/>
              <p14:cNvContentPartPr/>
              <p14:nvPr/>
            </p14:nvContentPartPr>
            <p14:xfrm>
              <a:off x="3409244" y="3455083"/>
              <a:ext cx="19756" cy="385622"/>
            </p14:xfrm>
          </p:contentPart>
        </mc:Choice>
        <mc:Fallback xmlns="">
          <p:pic>
            <p:nvPicPr>
              <p:cNvPr id="67" name="墨迹 66"/>
            </p:nvPicPr>
            <p:blipFill>
              <a:blip r:embed="rId128"/>
            </p:blipFill>
            <p:spPr>
              <a:xfrm>
                <a:off x="3409244" y="3455083"/>
                <a:ext cx="19756" cy="385622"/>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8" name="墨迹 67"/>
              <p14:cNvContentPartPr/>
              <p14:nvPr/>
            </p14:nvContentPartPr>
            <p14:xfrm>
              <a:off x="3571522" y="4218572"/>
              <a:ext cx="145344" cy="11279"/>
            </p14:xfrm>
          </p:contentPart>
        </mc:Choice>
        <mc:Fallback xmlns="">
          <p:pic>
            <p:nvPicPr>
              <p:cNvPr id="68" name="墨迹 67"/>
            </p:nvPicPr>
            <p:blipFill>
              <a:blip r:embed="rId130"/>
            </p:blipFill>
            <p:spPr>
              <a:xfrm>
                <a:off x="3571522" y="4218572"/>
                <a:ext cx="145344" cy="11279"/>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69" name="墨迹 68"/>
              <p14:cNvContentPartPr/>
              <p14:nvPr/>
            </p14:nvContentPartPr>
            <p14:xfrm>
              <a:off x="3651955" y="4176978"/>
              <a:ext cx="16933" cy="120551"/>
            </p14:xfrm>
          </p:contentPart>
        </mc:Choice>
        <mc:Fallback xmlns="">
          <p:pic>
            <p:nvPicPr>
              <p:cNvPr id="69" name="墨迹 68"/>
            </p:nvPicPr>
            <p:blipFill>
              <a:blip r:embed="rId132"/>
            </p:blipFill>
            <p:spPr>
              <a:xfrm>
                <a:off x="3651955" y="4176978"/>
                <a:ext cx="16933" cy="120551"/>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0" name="墨迹 69"/>
              <p14:cNvContentPartPr/>
              <p14:nvPr/>
            </p14:nvContentPartPr>
            <p14:xfrm>
              <a:off x="3708400" y="4094496"/>
              <a:ext cx="99306" cy="248152"/>
            </p14:xfrm>
          </p:contentPart>
        </mc:Choice>
        <mc:Fallback xmlns="">
          <p:pic>
            <p:nvPicPr>
              <p:cNvPr id="70" name="墨迹 69"/>
            </p:nvPicPr>
            <p:blipFill>
              <a:blip r:embed="rId134"/>
            </p:blipFill>
            <p:spPr>
              <a:xfrm>
                <a:off x="3708400" y="4094496"/>
                <a:ext cx="99306" cy="248152"/>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1" name="墨迹 70"/>
              <p14:cNvContentPartPr/>
              <p14:nvPr/>
            </p14:nvContentPartPr>
            <p14:xfrm>
              <a:off x="3934177" y="3774437"/>
              <a:ext cx="25400" cy="525912"/>
            </p14:xfrm>
          </p:contentPart>
        </mc:Choice>
        <mc:Fallback xmlns="">
          <p:pic>
            <p:nvPicPr>
              <p:cNvPr id="71" name="墨迹 70"/>
            </p:nvPicPr>
            <p:blipFill>
              <a:blip r:embed="rId136"/>
            </p:blipFill>
            <p:spPr>
              <a:xfrm>
                <a:off x="3934177" y="3774437"/>
                <a:ext cx="25400" cy="525912"/>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2" name="墨迹 71"/>
              <p14:cNvContentPartPr/>
              <p14:nvPr/>
            </p14:nvContentPartPr>
            <p14:xfrm>
              <a:off x="3872088" y="3758047"/>
              <a:ext cx="79023" cy="133416"/>
            </p14:xfrm>
          </p:contentPart>
        </mc:Choice>
        <mc:Fallback xmlns="">
          <p:pic>
            <p:nvPicPr>
              <p:cNvPr id="72" name="墨迹 71"/>
            </p:nvPicPr>
            <p:blipFill>
              <a:blip r:embed="rId138"/>
            </p:blipFill>
            <p:spPr>
              <a:xfrm>
                <a:off x="3872088" y="3758047"/>
                <a:ext cx="79023" cy="133416"/>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3" name="墨迹 72"/>
              <p14:cNvContentPartPr/>
              <p14:nvPr/>
            </p14:nvContentPartPr>
            <p14:xfrm>
              <a:off x="3951111" y="3770208"/>
              <a:ext cx="84666" cy="73317"/>
            </p14:xfrm>
          </p:contentPart>
        </mc:Choice>
        <mc:Fallback xmlns="">
          <p:pic>
            <p:nvPicPr>
              <p:cNvPr id="73" name="墨迹 72"/>
            </p:nvPicPr>
            <p:blipFill>
              <a:blip r:embed="rId140"/>
            </p:blipFill>
            <p:spPr>
              <a:xfrm>
                <a:off x="3951111" y="3770208"/>
                <a:ext cx="84666" cy="73317"/>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4" name="墨迹 73"/>
              <p14:cNvContentPartPr/>
              <p14:nvPr/>
            </p14:nvContentPartPr>
            <p14:xfrm>
              <a:off x="4144962" y="3947861"/>
              <a:ext cx="9349" cy="205853"/>
            </p14:xfrm>
          </p:contentPart>
        </mc:Choice>
        <mc:Fallback xmlns="">
          <p:pic>
            <p:nvPicPr>
              <p:cNvPr id="74" name="墨迹 73"/>
            </p:nvPicPr>
            <p:blipFill>
              <a:blip r:embed="rId142"/>
            </p:blipFill>
            <p:spPr>
              <a:xfrm>
                <a:off x="4144962" y="3947861"/>
                <a:ext cx="9349" cy="205853"/>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5" name="墨迹 74"/>
              <p14:cNvContentPartPr/>
              <p14:nvPr/>
            </p14:nvContentPartPr>
            <p14:xfrm>
              <a:off x="7296502" y="4576699"/>
              <a:ext cx="650875" cy="87417"/>
            </p14:xfrm>
          </p:contentPart>
        </mc:Choice>
        <mc:Fallback xmlns="">
          <p:pic>
            <p:nvPicPr>
              <p:cNvPr id="75" name="墨迹 74"/>
            </p:nvPicPr>
            <p:blipFill>
              <a:blip r:embed="rId144"/>
            </p:blipFill>
            <p:spPr>
              <a:xfrm>
                <a:off x="7296502" y="4576699"/>
                <a:ext cx="650875" cy="87417"/>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6" name="墨迹 75"/>
              <p14:cNvContentPartPr/>
              <p14:nvPr/>
            </p14:nvContentPartPr>
            <p14:xfrm>
              <a:off x="2081388" y="5010435"/>
              <a:ext cx="866775" cy="76666"/>
            </p14:xfrm>
          </p:contentPart>
        </mc:Choice>
        <mc:Fallback xmlns="">
          <p:pic>
            <p:nvPicPr>
              <p:cNvPr id="76" name="墨迹 75"/>
            </p:nvPicPr>
            <p:blipFill>
              <a:blip r:embed="rId146"/>
            </p:blipFill>
            <p:spPr>
              <a:xfrm>
                <a:off x="2081388" y="5010435"/>
                <a:ext cx="866775" cy="76666"/>
              </a:xfrm>
              <a:prstGeom prst="rect"/>
            </p:spPr>
          </p:pic>
        </mc:Fallback>
      </mc:AlternateContent>
    </p:spTree>
    <p:extLst>
      <p:ext uri="{BB962C8B-B14F-4D97-AF65-F5344CB8AC3E}">
        <p14:creationId xmlns:p14="http://schemas.microsoft.com/office/powerpoint/2010/main" val="35395137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87020" y="0"/>
            <a:ext cx="10202545" cy="2853055"/>
          </a:xfrm>
          <a:prstGeom prst="rect">
            <a:avLst/>
          </a:prstGeom>
        </p:spPr>
      </p:pic>
      <p:pic>
        <p:nvPicPr>
          <p:cNvPr id="3" name="图片 2"/>
          <p:cNvPicPr>
            <a:picLocks noChangeAspect="1"/>
          </p:cNvPicPr>
          <p:nvPr/>
        </p:nvPicPr>
        <p:blipFill>
          <a:blip r:embed="rId3"/>
          <a:srcRect t="2965"/>
          <a:stretch>
            <a:fillRect/>
          </a:stretch>
        </p:blipFill>
        <p:spPr>
          <a:xfrm>
            <a:off x="287020" y="2853055"/>
            <a:ext cx="8245475" cy="3637280"/>
          </a:xfrm>
          <a:prstGeom prst="rect">
            <a:avLst/>
          </a:prstGeom>
        </p:spPr>
      </p:pic>
      <p:pic>
        <p:nvPicPr>
          <p:cNvPr id="4" name="图片 3"/>
          <p:cNvPicPr>
            <a:picLocks noChangeAspect="1"/>
          </p:cNvPicPr>
          <p:nvPr/>
        </p:nvPicPr>
        <p:blipFill>
          <a:blip r:embed="rId4"/>
          <a:stretch>
            <a:fillRect/>
          </a:stretch>
        </p:blipFill>
        <p:spPr>
          <a:xfrm>
            <a:off x="8554085" y="2803525"/>
            <a:ext cx="3324225" cy="758190"/>
          </a:xfrm>
          <a:prstGeom prst="rect">
            <a:avLst/>
          </a:prstGeom>
          <a:ln>
            <a:solidFill>
              <a:schemeClr val="accent1"/>
            </a:solidFill>
          </a:ln>
        </p:spPr>
      </p:pic>
      <p:sp>
        <p:nvSpPr>
          <p:cNvPr id="5" name="文本框 4"/>
          <p:cNvSpPr txBox="1"/>
          <p:nvPr/>
        </p:nvSpPr>
        <p:spPr>
          <a:xfrm>
            <a:off x="10775950" y="6358255"/>
            <a:ext cx="4064000" cy="521970"/>
          </a:xfrm>
          <a:prstGeom prst="rect">
            <a:avLst/>
          </a:prstGeom>
          <a:noFill/>
        </p:spPr>
        <p:txBody>
          <a:bodyPr wrap="square" rtlCol="0">
            <a:spAutoFit/>
          </a:bodyPr>
          <a:lstStyle/>
          <a:p>
            <a:r>
              <a:rPr lang="en-US" altLang="zh-CN" sz="2800" b="1">
                <a:solidFill>
                  <a:srgbClr val="C00000"/>
                </a:solidFill>
                <a:effectLst>
                  <a:outerShdw blurRad="38100" dist="38100" dir="2700000" algn="tl">
                    <a:srgbClr val="000000">
                      <a:alpha val="43137"/>
                    </a:srgbClr>
                  </a:outerShdw>
                </a:effectLst>
              </a:rPr>
              <a:t>20</a:t>
            </a:r>
            <a:r>
              <a:rPr lang="zh-CN" altLang="en-US" sz="2800" b="1">
                <a:solidFill>
                  <a:srgbClr val="C00000"/>
                </a:solidFill>
                <a:effectLst>
                  <a:outerShdw blurRad="38100" dist="38100" dir="2700000" algn="tl">
                    <a:srgbClr val="000000">
                      <a:alpha val="43137"/>
                    </a:srgbClr>
                  </a:outerShdw>
                </a:effectLst>
              </a:rPr>
              <a:t>山东</a:t>
            </a:r>
          </a:p>
        </p:txBody>
      </p:sp>
    </p:spTree>
    <p:extLst>
      <p:ext uri="{BB962C8B-B14F-4D97-AF65-F5344CB8AC3E}">
        <p14:creationId xmlns:p14="http://schemas.microsoft.com/office/powerpoint/2010/main" val="2620351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6755" y="69791"/>
            <a:ext cx="11654075" cy="2520950"/>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sz="2600" b="1" kern="100" dirty="0">
                <a:latin typeface="Times New Roman" panose="02020603050405020304"/>
                <a:ea typeface="黑体" panose="02010609060101010101" charset="-122"/>
                <a:cs typeface="Courier New" panose="02070309020205020404"/>
              </a:rPr>
              <a:t>4.</a:t>
            </a:r>
            <a:r>
              <a:rPr lang="en-US" altLang="zh-CN" sz="2600" b="1" kern="100" dirty="0">
                <a:latin typeface="Times New Roman" panose="02020603050405020304"/>
                <a:ea typeface="黑体" panose="02010609060101010101" charset="-122"/>
                <a:cs typeface="Courier New" panose="02070309020205020404"/>
              </a:rPr>
              <a:t>Fe</a:t>
            </a:r>
            <a:r>
              <a:rPr lang="en-US" altLang="zh-CN" sz="2600" b="1" kern="100" baseline="30000" dirty="0">
                <a:latin typeface="Times New Roman" panose="02020603050405020304"/>
                <a:ea typeface="黑体" panose="02010609060101010101" charset="-122"/>
                <a:cs typeface="Courier New" panose="02070309020205020404"/>
              </a:rPr>
              <a:t>2</a:t>
            </a:r>
            <a:r>
              <a:rPr lang="zh-CN" altLang="zh-CN" sz="2600" b="1" kern="100" baseline="30000" dirty="0">
                <a:latin typeface="Times New Roman" panose="02020603050405020304"/>
                <a:ea typeface="黑体" panose="02010609060101010101" charset="-122"/>
                <a:cs typeface="Times New Roman" panose="02020603050405020304"/>
              </a:rPr>
              <a:t>＋</a:t>
            </a:r>
            <a:r>
              <a:rPr lang="zh-CN" altLang="zh-CN" sz="2600" b="1" kern="100" dirty="0">
                <a:latin typeface="Times New Roman" panose="02020603050405020304"/>
                <a:ea typeface="黑体" panose="02010609060101010101" charset="-122"/>
                <a:cs typeface="Times New Roman" panose="02020603050405020304"/>
              </a:rPr>
              <a:t>和</a:t>
            </a:r>
            <a:r>
              <a:rPr lang="en-US" altLang="zh-CN" sz="2600" b="1" kern="100" dirty="0">
                <a:latin typeface="Times New Roman" panose="02020603050405020304"/>
                <a:ea typeface="黑体" panose="02010609060101010101" charset="-122"/>
                <a:cs typeface="Courier New" panose="02070309020205020404"/>
              </a:rPr>
              <a:t>Fe</a:t>
            </a:r>
            <a:r>
              <a:rPr lang="en-US" altLang="zh-CN" sz="2600" b="1" kern="100" baseline="30000" dirty="0">
                <a:latin typeface="Times New Roman" panose="02020603050405020304"/>
                <a:ea typeface="黑体" panose="02010609060101010101" charset="-122"/>
                <a:cs typeface="Courier New" panose="02070309020205020404"/>
              </a:rPr>
              <a:t>3</a:t>
            </a:r>
            <a:r>
              <a:rPr lang="zh-CN" altLang="zh-CN" sz="2600" b="1" kern="100" baseline="30000" dirty="0">
                <a:latin typeface="Times New Roman" panose="02020603050405020304"/>
                <a:ea typeface="黑体" panose="02010609060101010101" charset="-122"/>
                <a:cs typeface="Times New Roman" panose="02020603050405020304"/>
              </a:rPr>
              <a:t>＋</a:t>
            </a:r>
            <a:r>
              <a:rPr lang="zh-CN" altLang="zh-CN" sz="2600" b="1" kern="100" dirty="0">
                <a:latin typeface="Times New Roman" panose="02020603050405020304"/>
                <a:ea typeface="黑体" panose="02010609060101010101" charset="-122"/>
                <a:cs typeface="Times New Roman" panose="02020603050405020304"/>
              </a:rPr>
              <a:t>的检验</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endParaRPr lang="en-US" altLang="zh-CN" sz="2600" kern="100" dirty="0" smtClean="0">
              <a:latin typeface="Arial" panose="020B0604020202020204" pitchFamily="34" charset="0"/>
              <a:ea typeface="微软雅黑" panose="020B0503020204020204" charset="-122"/>
              <a:cs typeface="Courier New" panose="02070309020205020404"/>
            </a:endParaRPr>
          </a:p>
          <a:p>
            <a:pPr algn="just" defTabSz="0">
              <a:lnSpc>
                <a:spcPct val="150000"/>
              </a:lnSpc>
              <a:spcAft>
                <a:spcPts val="0"/>
              </a:spcAft>
              <a:tabLst>
                <a:tab pos="2700655" algn="l"/>
              </a:tabLst>
            </a:pPr>
            <a:endParaRPr lang="en-US" altLang="zh-CN" sz="2600" kern="100" dirty="0" smtClean="0">
              <a:latin typeface="Arial" panose="020B0604020202020204" pitchFamily="34" charset="0"/>
              <a:ea typeface="微软雅黑" panose="020B0503020204020204"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 </a:t>
            </a:r>
            <a:endParaRPr lang="zh-CN" altLang="zh-CN" sz="1050" kern="100" dirty="0">
              <a:latin typeface="宋体" panose="02010600030101010101" pitchFamily="2" charset="-122"/>
              <a:cs typeface="Courier New" panose="02070309020205020404"/>
            </a:endParaRPr>
          </a:p>
        </p:txBody>
      </p:sp>
      <p:pic>
        <p:nvPicPr>
          <p:cNvPr id="3077" name="Picture 5" descr="RJ242X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250" y="735330"/>
            <a:ext cx="8160385" cy="283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7193955" y="867315"/>
            <a:ext cx="15036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溶液变红</a:t>
            </a:r>
            <a:endParaRPr lang="zh-CN" altLang="en-US" sz="2600" dirty="0"/>
          </a:p>
        </p:txBody>
      </p:sp>
      <p:sp>
        <p:nvSpPr>
          <p:cNvPr id="6" name="矩形 5"/>
          <p:cNvSpPr/>
          <p:nvPr/>
        </p:nvSpPr>
        <p:spPr>
          <a:xfrm>
            <a:off x="5722413" y="1850375"/>
            <a:ext cx="11734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灰绿色</a:t>
            </a:r>
            <a:endParaRPr lang="zh-CN" altLang="en-US" sz="2600" dirty="0"/>
          </a:p>
        </p:txBody>
      </p:sp>
      <p:sp>
        <p:nvSpPr>
          <p:cNvPr id="7" name="矩形 6"/>
          <p:cNvSpPr/>
          <p:nvPr/>
        </p:nvSpPr>
        <p:spPr>
          <a:xfrm>
            <a:off x="7755929" y="1851288"/>
            <a:ext cx="11734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红褐色</a:t>
            </a:r>
            <a:endParaRPr lang="zh-CN" altLang="en-US" sz="2600" dirty="0"/>
          </a:p>
        </p:txBody>
      </p:sp>
      <p:pic>
        <p:nvPicPr>
          <p:cNvPr id="4098" name="Picture 2" descr="RJ243X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924" y="4011104"/>
            <a:ext cx="4954510" cy="238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921820" y="4056544"/>
            <a:ext cx="15036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溶液变红</a:t>
            </a:r>
            <a:endParaRPr lang="zh-CN" altLang="en-US" sz="2600" dirty="0"/>
          </a:p>
        </p:txBody>
      </p:sp>
      <p:sp>
        <p:nvSpPr>
          <p:cNvPr id="3" name="矩形 2"/>
          <p:cNvSpPr/>
          <p:nvPr/>
        </p:nvSpPr>
        <p:spPr>
          <a:xfrm>
            <a:off x="3837286" y="4932253"/>
            <a:ext cx="18338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红褐色沉淀</a:t>
            </a:r>
            <a:endParaRPr lang="zh-CN" altLang="en-US" sz="2600" dirty="0"/>
          </a:p>
        </p:txBody>
      </p:sp>
      <p:sp>
        <p:nvSpPr>
          <p:cNvPr id="8" name="矩形 7"/>
          <p:cNvSpPr/>
          <p:nvPr/>
        </p:nvSpPr>
        <p:spPr>
          <a:xfrm>
            <a:off x="4177040" y="5808875"/>
            <a:ext cx="1173480" cy="491490"/>
          </a:xfrm>
          <a:prstGeom prst="rect">
            <a:avLst/>
          </a:prstGeom>
        </p:spPr>
        <p:txBody>
          <a:bodyPr wrap="none">
            <a:spAutoFit/>
          </a:bodyPr>
          <a:lstStyle/>
          <a:p>
            <a:r>
              <a:rPr lang="zh-CN" altLang="zh-CN" sz="2600">
                <a:solidFill>
                  <a:srgbClr val="C00000"/>
                </a:solidFill>
                <a:latin typeface="Times New Roman" panose="02020603050405020304"/>
                <a:ea typeface="微软雅黑" panose="020B0503020204020204" charset="-122"/>
                <a:cs typeface="Times New Roman" panose="02020603050405020304"/>
              </a:rPr>
              <a:t>显紫色</a:t>
            </a:r>
            <a:endParaRPr lang="zh-CN" altLang="en-US" sz="2600" dirty="0"/>
          </a:p>
        </p:txBody>
      </p:sp>
      <mc:AlternateContent xmlns:mc="http://schemas.openxmlformats.org/markup-compatibility/2006" xmlns:p14="http://schemas.microsoft.com/office/powerpoint/2010/main">
        <mc:Choice Requires="p14">
          <p:contentPart p14:bwMode="auto" r:id="rId4">
            <p14:nvContentPartPr>
              <p14:cNvPr id="9" name="墨迹 8"/>
              <p14:cNvContentPartPr/>
              <p14:nvPr/>
            </p14:nvContentPartPr>
            <p14:xfrm>
              <a:off x="8483600" y="2632025"/>
              <a:ext cx="64911" cy="24322"/>
            </p14:xfrm>
          </p:contentPart>
        </mc:Choice>
        <mc:Fallback xmlns="">
          <p:pic>
            <p:nvPicPr>
              <p:cNvPr id="9" name="墨迹 8"/>
            </p:nvPicPr>
            <p:blipFill>
              <a:blip r:embed="rId5"/>
            </p:blipFill>
            <p:spPr>
              <a:xfrm>
                <a:off x="8483600" y="2632025"/>
                <a:ext cx="64911" cy="24322"/>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10" name="墨迹 9"/>
              <p14:cNvContentPartPr/>
              <p14:nvPr/>
            </p14:nvContentPartPr>
            <p14:xfrm>
              <a:off x="3482622" y="3541795"/>
              <a:ext cx="5632274" cy="78958"/>
            </p14:xfrm>
          </p:contentPart>
        </mc:Choice>
        <mc:Fallback xmlns="">
          <p:pic>
            <p:nvPicPr>
              <p:cNvPr id="10" name="墨迹 9"/>
            </p:nvPicPr>
            <p:blipFill>
              <a:blip r:embed="rId7"/>
            </p:blipFill>
            <p:spPr>
              <a:xfrm>
                <a:off x="3482622" y="3541795"/>
                <a:ext cx="5632274" cy="78958"/>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11" name="墨迹 10"/>
              <p14:cNvContentPartPr/>
              <p14:nvPr/>
            </p14:nvContentPartPr>
            <p14:xfrm>
              <a:off x="3541888" y="2980107"/>
              <a:ext cx="31045" cy="563451"/>
            </p14:xfrm>
          </p:contentPart>
        </mc:Choice>
        <mc:Fallback xmlns="">
          <p:pic>
            <p:nvPicPr>
              <p:cNvPr id="11" name="墨迹 10"/>
            </p:nvPicPr>
            <p:blipFill>
              <a:blip r:embed="rId9"/>
            </p:blipFill>
            <p:spPr>
              <a:xfrm>
                <a:off x="3541888" y="2980107"/>
                <a:ext cx="31045" cy="563451"/>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2" name="墨迹 11"/>
              <p14:cNvContentPartPr/>
              <p14:nvPr/>
            </p14:nvContentPartPr>
            <p14:xfrm>
              <a:off x="3661480" y="2865019"/>
              <a:ext cx="5500159" cy="928629"/>
            </p14:xfrm>
          </p:contentPart>
        </mc:Choice>
        <mc:Fallback xmlns="">
          <p:pic>
            <p:nvPicPr>
              <p:cNvPr id="12" name="墨迹 11"/>
            </p:nvPicPr>
            <p:blipFill>
              <a:blip r:embed="rId11"/>
            </p:blipFill>
            <p:spPr>
              <a:xfrm>
                <a:off x="3661480" y="2865019"/>
                <a:ext cx="5500159" cy="928629"/>
              </a:xfrm>
              <a:prstGeom prst="rect"/>
            </p:spPr>
          </p:pic>
        </mc:Fallback>
      </mc:AlternateContent>
    </p:spTree>
    <p:extLst>
      <p:ext uri="{BB962C8B-B14F-4D97-AF65-F5344CB8AC3E}">
        <p14:creationId xmlns:p14="http://schemas.microsoft.com/office/powerpoint/2010/main" val="15791098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nvGraphicFramePr>
        <p:xfrm>
          <a:off x="551577" y="-741815"/>
          <a:ext cx="11360785" cy="4495165"/>
        </p:xfrm>
        <a:graphic>
          <a:graphicData uri="http://schemas.openxmlformats.org/presentationml/2006/ole">
            <mc:AlternateContent xmlns:mc="http://schemas.openxmlformats.org/markup-compatibility/2006">
              <mc:Choice xmlns:v="urn:schemas-microsoft-com:vml" Requires="v">
                <p:oleObj spid="_x0000_s8194" name="Document" r:id="rId3" imgW="11493500" imgH="4552950" progId="Word.Document.8">
                  <p:embed/>
                </p:oleObj>
              </mc:Choice>
              <mc:Fallback>
                <p:oleObj name="Document" r:id="rId3" imgW="11493500" imgH="4552950" progId="Word.Document.8">
                  <p:embed/>
                  <p:pic>
                    <p:nvPicPr>
                      <p:cNvPr id="2" name="对象 1"/>
                      <p:cNvPicPr/>
                      <p:nvPr/>
                    </p:nvPicPr>
                    <p:blipFill>
                      <a:blip r:embed="rId4"/>
                      <a:stretch>
                        <a:fillRect/>
                      </a:stretch>
                    </p:blipFill>
                    <p:spPr>
                      <a:xfrm>
                        <a:off x="551577" y="-741815"/>
                        <a:ext cx="11360785" cy="4495165"/>
                      </a:xfrm>
                      <a:prstGeom prst="rect">
                        <a:avLst/>
                      </a:prstGeom>
                    </p:spPr>
                  </p:pic>
                </p:oleObj>
              </mc:Fallback>
            </mc:AlternateContent>
          </a:graphicData>
        </a:graphic>
      </p:graphicFrame>
      <p:sp>
        <p:nvSpPr>
          <p:cNvPr id="7" name="矩形 6"/>
          <p:cNvSpPr/>
          <p:nvPr/>
        </p:nvSpPr>
        <p:spPr>
          <a:xfrm>
            <a:off x="7550866" y="1632252"/>
            <a:ext cx="835025" cy="491490"/>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Fe</a:t>
            </a:r>
            <a:r>
              <a:rPr lang="en-US" altLang="zh-CN" sz="2600" baseline="3000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8" name="矩形 7"/>
          <p:cNvSpPr/>
          <p:nvPr/>
        </p:nvSpPr>
        <p:spPr>
          <a:xfrm>
            <a:off x="866593" y="3288436"/>
            <a:ext cx="2571750" cy="491490"/>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Fe</a:t>
            </a:r>
            <a:r>
              <a:rPr lang="en-US" altLang="zh-CN" sz="2600" baseline="3000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不含</a:t>
            </a:r>
            <a:r>
              <a:rPr lang="en-US" altLang="zh-CN" sz="2600" dirty="0" err="1">
                <a:solidFill>
                  <a:srgbClr val="C00000"/>
                </a:solidFill>
                <a:latin typeface="Times New Roman" panose="02020603050405020304"/>
                <a:ea typeface="微软雅黑" panose="020B0503020204020204" charset="-122"/>
              </a:rPr>
              <a:t>Cl</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等</a:t>
            </a:r>
            <a:r>
              <a:rPr lang="en-US" altLang="zh-CN" sz="2600" dirty="0">
                <a:solidFill>
                  <a:srgbClr val="C00000"/>
                </a:solidFill>
                <a:latin typeface="Times New Roman" panose="02020603050405020304"/>
                <a:ea typeface="微软雅黑" panose="020B0503020204020204" charset="-122"/>
              </a:rPr>
              <a:t>)</a:t>
            </a:r>
            <a:endParaRPr lang="zh-CN" altLang="en-US" sz="2600" dirty="0"/>
          </a:p>
        </p:txBody>
      </p:sp>
      <mc:AlternateContent xmlns:mc="http://schemas.openxmlformats.org/markup-compatibility/2006" xmlns:p14="http://schemas.microsoft.com/office/powerpoint/2010/main">
        <mc:Choice Requires="p14">
          <p:contentPart p14:bwMode="auto" r:id="rId5">
            <p14:nvContentPartPr>
              <p14:cNvPr id="3" name="墨迹 2"/>
              <p14:cNvContentPartPr/>
              <p14:nvPr/>
            </p14:nvContentPartPr>
            <p14:xfrm>
              <a:off x="1958622" y="3045493"/>
              <a:ext cx="1605139" cy="1046712"/>
            </p14:xfrm>
          </p:contentPart>
        </mc:Choice>
        <mc:Fallback xmlns="">
          <p:pic>
            <p:nvPicPr>
              <p:cNvPr id="3" name="墨迹 2"/>
            </p:nvPicPr>
            <p:blipFill>
              <a:blip r:embed="rId6"/>
            </p:blipFill>
            <p:spPr>
              <a:xfrm>
                <a:off x="1958622" y="3045493"/>
                <a:ext cx="1605139" cy="1046712"/>
              </a:xfrm>
              <a:prstGeom prst="rect"/>
            </p:spPr>
          </p:pic>
        </mc:Fallback>
      </mc:AlternateContent>
    </p:spTree>
    <p:extLst>
      <p:ext uri="{BB962C8B-B14F-4D97-AF65-F5344CB8AC3E}">
        <p14:creationId xmlns:p14="http://schemas.microsoft.com/office/powerpoint/2010/main" val="1888574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biLevel thresh="50000"/>
          </a:blip>
          <a:stretch>
            <a:fillRect/>
          </a:stretch>
        </p:blipFill>
        <p:spPr>
          <a:xfrm>
            <a:off x="73025" y="188595"/>
            <a:ext cx="9796780" cy="2859405"/>
          </a:xfrm>
          <a:prstGeom prst="rect">
            <a:avLst/>
          </a:prstGeom>
        </p:spPr>
      </p:pic>
      <p:pic>
        <p:nvPicPr>
          <p:cNvPr id="3" name="图片 2"/>
          <p:cNvPicPr>
            <a:picLocks noChangeAspect="1"/>
          </p:cNvPicPr>
          <p:nvPr/>
        </p:nvPicPr>
        <p:blipFill>
          <a:blip r:embed="rId3"/>
          <a:stretch>
            <a:fillRect/>
          </a:stretch>
        </p:blipFill>
        <p:spPr>
          <a:xfrm>
            <a:off x="10193020" y="3698875"/>
            <a:ext cx="1817370" cy="1441450"/>
          </a:xfrm>
          <a:prstGeom prst="rect">
            <a:avLst/>
          </a:prstGeom>
        </p:spPr>
      </p:pic>
      <p:pic>
        <p:nvPicPr>
          <p:cNvPr id="4" name="图片 3"/>
          <p:cNvPicPr>
            <a:picLocks noChangeAspect="1"/>
          </p:cNvPicPr>
          <p:nvPr/>
        </p:nvPicPr>
        <p:blipFill>
          <a:blip r:embed="rId4"/>
          <a:stretch>
            <a:fillRect/>
          </a:stretch>
        </p:blipFill>
        <p:spPr>
          <a:xfrm>
            <a:off x="0" y="3203575"/>
            <a:ext cx="10191115" cy="303974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墨迹 4"/>
              <p14:cNvContentPartPr/>
              <p14:nvPr/>
            </p14:nvContentPartPr>
            <p14:xfrm>
              <a:off x="10235318" y="4579519"/>
              <a:ext cx="342370" cy="11280"/>
            </p14:xfrm>
          </p:contentPart>
        </mc:Choice>
        <mc:Fallback xmlns="">
          <p:pic>
            <p:nvPicPr>
              <p:cNvPr id="5" name="墨迹 4"/>
            </p:nvPicPr>
            <p:blipFill>
              <a:blip r:embed="rId6"/>
            </p:blipFill>
            <p:spPr>
              <a:xfrm>
                <a:off x="10235318" y="4579519"/>
                <a:ext cx="342370" cy="1128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6" name="墨迹 5"/>
              <p14:cNvContentPartPr/>
              <p14:nvPr/>
            </p14:nvContentPartPr>
            <p14:xfrm>
              <a:off x="11731272" y="5139798"/>
              <a:ext cx="318206" cy="9341"/>
            </p14:xfrm>
          </p:contentPart>
        </mc:Choice>
        <mc:Fallback xmlns="">
          <p:pic>
            <p:nvPicPr>
              <p:cNvPr id="6" name="墨迹 5"/>
            </p:nvPicPr>
            <p:blipFill>
              <a:blip r:embed="rId8"/>
            </p:blipFill>
            <p:spPr>
              <a:xfrm>
                <a:off x="11731272" y="5139798"/>
                <a:ext cx="318206" cy="9341"/>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7" name="墨迹 6"/>
              <p14:cNvContentPartPr/>
              <p14:nvPr/>
            </p14:nvContentPartPr>
            <p14:xfrm>
              <a:off x="10600267" y="5396057"/>
              <a:ext cx="116593" cy="319883"/>
            </p14:xfrm>
          </p:contentPart>
        </mc:Choice>
        <mc:Fallback xmlns="">
          <p:pic>
            <p:nvPicPr>
              <p:cNvPr id="7" name="墨迹 6"/>
            </p:nvPicPr>
            <p:blipFill>
              <a:blip r:embed="rId10"/>
            </p:blipFill>
            <p:spPr>
              <a:xfrm>
                <a:off x="10600267" y="5396057"/>
                <a:ext cx="116593" cy="319883"/>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8" name="墨迹 7"/>
              <p14:cNvContentPartPr/>
              <p14:nvPr/>
            </p14:nvContentPartPr>
            <p14:xfrm>
              <a:off x="10895188" y="5357812"/>
              <a:ext cx="164042" cy="28199"/>
            </p14:xfrm>
          </p:contentPart>
        </mc:Choice>
        <mc:Fallback xmlns="">
          <p:pic>
            <p:nvPicPr>
              <p:cNvPr id="8" name="墨迹 7"/>
            </p:nvPicPr>
            <p:blipFill>
              <a:blip r:embed="rId12"/>
            </p:blipFill>
            <p:spPr>
              <a:xfrm>
                <a:off x="10895188" y="5357812"/>
                <a:ext cx="164042" cy="28199"/>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9" name="墨迹 8"/>
              <p14:cNvContentPartPr/>
              <p14:nvPr/>
            </p14:nvContentPartPr>
            <p14:xfrm>
              <a:off x="10842977" y="5476248"/>
              <a:ext cx="45155" cy="253791"/>
            </p14:xfrm>
          </p:contentPart>
        </mc:Choice>
        <mc:Fallback xmlns="">
          <p:pic>
            <p:nvPicPr>
              <p:cNvPr id="9" name="墨迹 8"/>
            </p:nvPicPr>
            <p:blipFill>
              <a:blip r:embed="rId14"/>
            </p:blipFill>
            <p:spPr>
              <a:xfrm>
                <a:off x="10842977" y="5476248"/>
                <a:ext cx="45155" cy="253791"/>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0" name="墨迹 9"/>
              <p14:cNvContentPartPr/>
              <p14:nvPr/>
            </p14:nvContentPartPr>
            <p14:xfrm>
              <a:off x="10905067" y="5459328"/>
              <a:ext cx="174977" cy="217838"/>
            </p14:xfrm>
          </p:contentPart>
        </mc:Choice>
        <mc:Fallback xmlns="">
          <p:pic>
            <p:nvPicPr>
              <p:cNvPr id="10" name="墨迹 9"/>
            </p:nvPicPr>
            <p:blipFill>
              <a:blip r:embed="rId16"/>
            </p:blipFill>
            <p:spPr>
              <a:xfrm>
                <a:off x="10905067" y="5459328"/>
                <a:ext cx="174977" cy="217838"/>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1" name="墨迹 10"/>
              <p14:cNvContentPartPr/>
              <p14:nvPr/>
            </p14:nvContentPartPr>
            <p14:xfrm>
              <a:off x="11116380" y="5402930"/>
              <a:ext cx="144287" cy="259431"/>
            </p14:xfrm>
          </p:contentPart>
        </mc:Choice>
        <mc:Fallback xmlns="">
          <p:pic>
            <p:nvPicPr>
              <p:cNvPr id="11" name="墨迹 10"/>
            </p:nvPicPr>
            <p:blipFill>
              <a:blip r:embed="rId18"/>
            </p:blipFill>
            <p:spPr>
              <a:xfrm>
                <a:off x="11116380" y="5402930"/>
                <a:ext cx="144287" cy="259431"/>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2" name="墨迹 11"/>
              <p14:cNvContentPartPr/>
              <p14:nvPr/>
            </p14:nvContentPartPr>
            <p14:xfrm>
              <a:off x="11288888" y="5323268"/>
              <a:ext cx="99660" cy="666202"/>
            </p14:xfrm>
          </p:contentPart>
        </mc:Choice>
        <mc:Fallback xmlns="">
          <p:pic>
            <p:nvPicPr>
              <p:cNvPr id="12" name="墨迹 11"/>
            </p:nvPicPr>
            <p:blipFill>
              <a:blip r:embed="rId20"/>
            </p:blipFill>
            <p:spPr>
              <a:xfrm>
                <a:off x="11288888" y="5323268"/>
                <a:ext cx="99660" cy="66620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3" name="墨迹 12"/>
              <p14:cNvContentPartPr/>
              <p14:nvPr/>
            </p14:nvContentPartPr>
            <p14:xfrm>
              <a:off x="11420651" y="5307054"/>
              <a:ext cx="283104" cy="375928"/>
            </p14:xfrm>
          </p:contentPart>
        </mc:Choice>
        <mc:Fallback xmlns="">
          <p:pic>
            <p:nvPicPr>
              <p:cNvPr id="13" name="墨迹 12"/>
            </p:nvPicPr>
            <p:blipFill>
              <a:blip r:embed="rId22"/>
            </p:blipFill>
            <p:spPr>
              <a:xfrm>
                <a:off x="11420651" y="5307054"/>
                <a:ext cx="283104" cy="37592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4" name="墨迹 13"/>
              <p14:cNvContentPartPr/>
              <p14:nvPr/>
            </p14:nvContentPartPr>
            <p14:xfrm>
              <a:off x="11243732" y="5369091"/>
              <a:ext cx="112889" cy="112797"/>
            </p14:xfrm>
          </p:contentPart>
        </mc:Choice>
        <mc:Fallback xmlns="">
          <p:pic>
            <p:nvPicPr>
              <p:cNvPr id="14" name="墨迹 13"/>
            </p:nvPicPr>
            <p:blipFill>
              <a:blip r:embed="rId24"/>
            </p:blipFill>
            <p:spPr>
              <a:xfrm>
                <a:off x="11243732" y="5369091"/>
                <a:ext cx="112889" cy="112797"/>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5" name="墨迹 14"/>
              <p14:cNvContentPartPr/>
              <p14:nvPr/>
            </p14:nvContentPartPr>
            <p14:xfrm>
              <a:off x="11336867" y="5417030"/>
              <a:ext cx="104995" cy="59958"/>
            </p14:xfrm>
          </p:contentPart>
        </mc:Choice>
        <mc:Fallback xmlns="">
          <p:pic>
            <p:nvPicPr>
              <p:cNvPr id="15" name="墨迹 14"/>
            </p:nvPicPr>
            <p:blipFill>
              <a:blip r:embed="rId26"/>
            </p:blipFill>
            <p:spPr>
              <a:xfrm>
                <a:off x="11336867" y="5417030"/>
                <a:ext cx="104995" cy="59958"/>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6" name="墨迹 15"/>
              <p14:cNvContentPartPr/>
              <p14:nvPr/>
            </p14:nvContentPartPr>
            <p14:xfrm>
              <a:off x="11238088" y="5342831"/>
              <a:ext cx="133526" cy="158796"/>
            </p14:xfrm>
          </p:contentPart>
        </mc:Choice>
        <mc:Fallback xmlns="">
          <p:pic>
            <p:nvPicPr>
              <p:cNvPr id="16" name="墨迹 15"/>
            </p:nvPicPr>
            <p:blipFill>
              <a:blip r:embed="rId28"/>
            </p:blipFill>
            <p:spPr>
              <a:xfrm>
                <a:off x="11238088" y="5342831"/>
                <a:ext cx="133526" cy="158796"/>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7" name="墨迹 16"/>
              <p14:cNvContentPartPr/>
              <p14:nvPr/>
            </p14:nvContentPartPr>
            <p14:xfrm>
              <a:off x="5019851" y="4478003"/>
              <a:ext cx="1883304" cy="56398"/>
            </p14:xfrm>
          </p:contentPart>
        </mc:Choice>
        <mc:Fallback xmlns="">
          <p:pic>
            <p:nvPicPr>
              <p:cNvPr id="17" name="墨迹 16"/>
            </p:nvPicPr>
            <p:blipFill>
              <a:blip r:embed="rId30"/>
            </p:blipFill>
            <p:spPr>
              <a:xfrm>
                <a:off x="5019851" y="4478003"/>
                <a:ext cx="1883304" cy="56398"/>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8" name="墨迹 17"/>
              <p14:cNvContentPartPr/>
              <p14:nvPr/>
            </p14:nvContentPartPr>
            <p14:xfrm>
              <a:off x="4842933" y="3908383"/>
              <a:ext cx="301978" cy="39478"/>
            </p14:xfrm>
          </p:contentPart>
        </mc:Choice>
        <mc:Fallback xmlns="">
          <p:pic>
            <p:nvPicPr>
              <p:cNvPr id="18" name="墨迹 17"/>
            </p:nvPicPr>
            <p:blipFill>
              <a:blip r:embed="rId32"/>
            </p:blipFill>
            <p:spPr>
              <a:xfrm>
                <a:off x="4842933" y="3908383"/>
                <a:ext cx="301978" cy="39478"/>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9" name="墨迹 18"/>
              <p14:cNvContentPartPr/>
              <p14:nvPr/>
            </p14:nvContentPartPr>
            <p14:xfrm>
              <a:off x="6039555" y="3874544"/>
              <a:ext cx="798689" cy="54988"/>
            </p14:xfrm>
          </p:contentPart>
        </mc:Choice>
        <mc:Fallback xmlns="">
          <p:pic>
            <p:nvPicPr>
              <p:cNvPr id="19" name="墨迹 18"/>
            </p:nvPicPr>
            <p:blipFill>
              <a:blip r:embed="rId34"/>
            </p:blipFill>
            <p:spPr>
              <a:xfrm>
                <a:off x="6039555" y="3874544"/>
                <a:ext cx="798689" cy="54988"/>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0" name="墨迹 19"/>
              <p14:cNvContentPartPr/>
              <p14:nvPr/>
            </p14:nvContentPartPr>
            <p14:xfrm>
              <a:off x="8243005" y="975685"/>
              <a:ext cx="1258359" cy="124076"/>
            </p14:xfrm>
          </p:contentPart>
        </mc:Choice>
        <mc:Fallback xmlns="">
          <p:pic>
            <p:nvPicPr>
              <p:cNvPr id="20" name="墨迹 19"/>
            </p:nvPicPr>
            <p:blipFill>
              <a:blip r:embed="rId36"/>
            </p:blipFill>
            <p:spPr>
              <a:xfrm>
                <a:off x="8243005" y="975685"/>
                <a:ext cx="1258359" cy="124076"/>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1" name="墨迹 20"/>
              <p14:cNvContentPartPr/>
              <p14:nvPr/>
            </p14:nvContentPartPr>
            <p14:xfrm>
              <a:off x="190147" y="1316893"/>
              <a:ext cx="5211586" cy="115616"/>
            </p14:xfrm>
          </p:contentPart>
        </mc:Choice>
        <mc:Fallback xmlns="">
          <p:pic>
            <p:nvPicPr>
              <p:cNvPr id="21" name="墨迹 20"/>
            </p:nvPicPr>
            <p:blipFill>
              <a:blip r:embed="rId38"/>
            </p:blipFill>
            <p:spPr>
              <a:xfrm>
                <a:off x="190147" y="1316893"/>
                <a:ext cx="5211586" cy="115616"/>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2" name="墨迹 21"/>
              <p14:cNvContentPartPr/>
              <p14:nvPr/>
            </p14:nvContentPartPr>
            <p14:xfrm>
              <a:off x="3039533" y="1683481"/>
              <a:ext cx="3473449" cy="160734"/>
            </p14:xfrm>
          </p:contentPart>
        </mc:Choice>
        <mc:Fallback xmlns="">
          <p:pic>
            <p:nvPicPr>
              <p:cNvPr id="22" name="墨迹 21"/>
            </p:nvPicPr>
            <p:blipFill>
              <a:blip r:embed="rId40"/>
            </p:blipFill>
            <p:spPr>
              <a:xfrm>
                <a:off x="3039533" y="1683481"/>
                <a:ext cx="3473449" cy="160734"/>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3" name="墨迹 22"/>
              <p14:cNvContentPartPr/>
              <p14:nvPr/>
            </p14:nvContentPartPr>
            <p14:xfrm>
              <a:off x="7894461" y="2585849"/>
              <a:ext cx="2282472" cy="164435"/>
            </p14:xfrm>
          </p:contentPart>
        </mc:Choice>
        <mc:Fallback xmlns="">
          <p:pic>
            <p:nvPicPr>
              <p:cNvPr id="23" name="墨迹 22"/>
            </p:nvPicPr>
            <p:blipFill>
              <a:blip r:embed="rId42"/>
            </p:blipFill>
            <p:spPr>
              <a:xfrm>
                <a:off x="7894461" y="2585849"/>
                <a:ext cx="2282472" cy="164435"/>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4" name="墨迹 23"/>
              <p14:cNvContentPartPr/>
              <p14:nvPr/>
            </p14:nvContentPartPr>
            <p14:xfrm>
              <a:off x="6361288" y="2566110"/>
              <a:ext cx="45156" cy="5640"/>
            </p14:xfrm>
          </p:contentPart>
        </mc:Choice>
        <mc:Fallback xmlns="">
          <p:pic>
            <p:nvPicPr>
              <p:cNvPr id="24" name="墨迹 23"/>
            </p:nvPicPr>
            <p:blipFill>
              <a:blip r:embed="rId44"/>
            </p:blipFill>
            <p:spPr>
              <a:xfrm>
                <a:off x="6361288" y="2566110"/>
                <a:ext cx="45156" cy="5640"/>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5" name="墨迹 24"/>
              <p14:cNvContentPartPr/>
              <p14:nvPr/>
            </p14:nvContentPartPr>
            <p14:xfrm>
              <a:off x="6243284" y="2600125"/>
              <a:ext cx="1797227" cy="169723"/>
            </p14:xfrm>
          </p:contentPart>
        </mc:Choice>
        <mc:Fallback xmlns="">
          <p:pic>
            <p:nvPicPr>
              <p:cNvPr id="25" name="墨迹 24"/>
            </p:nvPicPr>
            <p:blipFill>
              <a:blip r:embed="rId46"/>
            </p:blipFill>
            <p:spPr>
              <a:xfrm>
                <a:off x="6243284" y="2600125"/>
                <a:ext cx="1797227" cy="169723"/>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6" name="墨迹 25"/>
              <p14:cNvContentPartPr/>
              <p14:nvPr/>
            </p14:nvContentPartPr>
            <p14:xfrm>
              <a:off x="205140" y="2982045"/>
              <a:ext cx="1073326" cy="142405"/>
            </p14:xfrm>
          </p:contentPart>
        </mc:Choice>
        <mc:Fallback xmlns="">
          <p:pic>
            <p:nvPicPr>
              <p:cNvPr id="26" name="墨迹 25"/>
            </p:nvPicPr>
            <p:blipFill>
              <a:blip r:embed="rId48"/>
            </p:blipFill>
            <p:spPr>
              <a:xfrm>
                <a:off x="205140" y="2982045"/>
                <a:ext cx="1073326" cy="142405"/>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7" name="墨迹 26"/>
              <p14:cNvContentPartPr/>
              <p14:nvPr/>
            </p14:nvContentPartPr>
            <p14:xfrm>
              <a:off x="8647288" y="5707480"/>
              <a:ext cx="1603022" cy="547061"/>
            </p14:xfrm>
          </p:contentPart>
        </mc:Choice>
        <mc:Fallback xmlns="">
          <p:pic>
            <p:nvPicPr>
              <p:cNvPr id="27" name="墨迹 26"/>
            </p:nvPicPr>
            <p:blipFill>
              <a:blip r:embed="rId50"/>
            </p:blipFill>
            <p:spPr>
              <a:xfrm>
                <a:off x="8647288" y="5707480"/>
                <a:ext cx="1603022" cy="547061"/>
              </a:xfrm>
              <a:prstGeom prst="rect"/>
            </p:spPr>
          </p:pic>
        </mc:Fallback>
      </mc:AlternateContent>
    </p:spTree>
    <p:extLst>
      <p:ext uri="{BB962C8B-B14F-4D97-AF65-F5344CB8AC3E}">
        <p14:creationId xmlns:p14="http://schemas.microsoft.com/office/powerpoint/2010/main" val="2321131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74625" y="481965"/>
            <a:ext cx="12125960" cy="535559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3140251" y="6068427"/>
              <a:ext cx="116593" cy="248856"/>
            </p14:xfrm>
          </p:contentPart>
        </mc:Choice>
        <mc:Fallback xmlns="">
          <p:pic>
            <p:nvPicPr>
              <p:cNvPr id="3" name="墨迹 2"/>
            </p:nvPicPr>
            <p:blipFill>
              <a:blip r:embed="rId4"/>
            </p:blipFill>
            <p:spPr>
              <a:xfrm>
                <a:off x="3140251" y="6068427"/>
                <a:ext cx="116593" cy="248856"/>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3279422" y="6051508"/>
              <a:ext cx="149578" cy="115616"/>
            </p14:xfrm>
          </p:contentPart>
        </mc:Choice>
        <mc:Fallback xmlns="">
          <p:pic>
            <p:nvPicPr>
              <p:cNvPr id="4" name="墨迹 3"/>
            </p:nvPicPr>
            <p:blipFill>
              <a:blip r:embed="rId6"/>
            </p:blipFill>
            <p:spPr>
              <a:xfrm>
                <a:off x="3279422" y="6051508"/>
                <a:ext cx="149578" cy="115616"/>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3253845" y="6186863"/>
              <a:ext cx="209021" cy="235461"/>
            </p14:xfrm>
          </p:contentPart>
        </mc:Choice>
        <mc:Fallback xmlns="">
          <p:pic>
            <p:nvPicPr>
              <p:cNvPr id="5" name="墨迹 4"/>
            </p:nvPicPr>
            <p:blipFill>
              <a:blip r:embed="rId8"/>
            </p:blipFill>
            <p:spPr>
              <a:xfrm>
                <a:off x="3253845" y="6186863"/>
                <a:ext cx="209021" cy="235461"/>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6" name="墨迹 5"/>
              <p14:cNvContentPartPr/>
              <p14:nvPr/>
            </p14:nvContentPartPr>
            <p14:xfrm>
              <a:off x="3211688" y="6318870"/>
              <a:ext cx="201260" cy="63095"/>
            </p14:xfrm>
          </p:contentPart>
        </mc:Choice>
        <mc:Fallback xmlns="">
          <p:pic>
            <p:nvPicPr>
              <p:cNvPr id="6" name="墨迹 5"/>
            </p:nvPicPr>
            <p:blipFill>
              <a:blip r:embed="rId10"/>
            </p:blipFill>
            <p:spPr>
              <a:xfrm>
                <a:off x="3211688" y="6318870"/>
                <a:ext cx="201260" cy="63095"/>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7" name="墨迹 6"/>
              <p14:cNvContentPartPr/>
              <p14:nvPr/>
            </p14:nvContentPartPr>
            <p14:xfrm>
              <a:off x="3499555" y="6000750"/>
              <a:ext cx="112889" cy="195278"/>
            </p14:xfrm>
          </p:contentPart>
        </mc:Choice>
        <mc:Fallback xmlns="">
          <p:pic>
            <p:nvPicPr>
              <p:cNvPr id="7" name="墨迹 6"/>
            </p:nvPicPr>
            <p:blipFill>
              <a:blip r:embed="rId12"/>
            </p:blipFill>
            <p:spPr>
              <a:xfrm>
                <a:off x="3499555" y="6000750"/>
                <a:ext cx="112889" cy="19527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8" name="墨迹 7"/>
              <p14:cNvContentPartPr/>
              <p14:nvPr/>
            </p14:nvContentPartPr>
            <p14:xfrm>
              <a:off x="3119261" y="6028949"/>
              <a:ext cx="194027" cy="293269"/>
            </p14:xfrm>
          </p:contentPart>
        </mc:Choice>
        <mc:Fallback xmlns="">
          <p:pic>
            <p:nvPicPr>
              <p:cNvPr id="8" name="墨迹 7"/>
            </p:nvPicPr>
            <p:blipFill>
              <a:blip r:embed="rId14"/>
            </p:blipFill>
            <p:spPr>
              <a:xfrm>
                <a:off x="3119261" y="6028949"/>
                <a:ext cx="194027" cy="293269"/>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9" name="墨迹 8"/>
              <p14:cNvContentPartPr/>
              <p14:nvPr/>
            </p14:nvContentPartPr>
            <p14:xfrm>
              <a:off x="3199694" y="6181223"/>
              <a:ext cx="249061" cy="293270"/>
            </p14:xfrm>
          </p:contentPart>
        </mc:Choice>
        <mc:Fallback xmlns="">
          <p:pic>
            <p:nvPicPr>
              <p:cNvPr id="9" name="墨迹 8"/>
            </p:nvPicPr>
            <p:blipFill>
              <a:blip r:embed="rId16"/>
            </p:blipFill>
            <p:spPr>
              <a:xfrm>
                <a:off x="3199694" y="6181223"/>
                <a:ext cx="249061" cy="293270"/>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0" name="墨迹 9"/>
              <p14:cNvContentPartPr/>
              <p14:nvPr/>
            </p14:nvContentPartPr>
            <p14:xfrm>
              <a:off x="3171119" y="6350417"/>
              <a:ext cx="144992" cy="15510"/>
            </p14:xfrm>
          </p:contentPart>
        </mc:Choice>
        <mc:Fallback xmlns="">
          <p:pic>
            <p:nvPicPr>
              <p:cNvPr id="10" name="墨迹 9"/>
            </p:nvPicPr>
            <p:blipFill>
              <a:blip r:embed="rId18"/>
            </p:blipFill>
            <p:spPr>
              <a:xfrm>
                <a:off x="3171119" y="6350417"/>
                <a:ext cx="144992" cy="15510"/>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1" name="墨迹 10"/>
              <p14:cNvContentPartPr/>
              <p14:nvPr/>
            </p14:nvContentPartPr>
            <p14:xfrm>
              <a:off x="3378200" y="6316578"/>
              <a:ext cx="42333" cy="84597"/>
            </p14:xfrm>
          </p:contentPart>
        </mc:Choice>
        <mc:Fallback xmlns="">
          <p:pic>
            <p:nvPicPr>
              <p:cNvPr id="11" name="墨迹 10"/>
            </p:nvPicPr>
            <p:blipFill>
              <a:blip r:embed="rId20"/>
            </p:blipFill>
            <p:spPr>
              <a:xfrm>
                <a:off x="3378200" y="6316578"/>
                <a:ext cx="42333" cy="84597"/>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2" name="墨迹 11"/>
              <p14:cNvContentPartPr/>
              <p14:nvPr/>
            </p14:nvContentPartPr>
            <p14:xfrm>
              <a:off x="3513666" y="6000750"/>
              <a:ext cx="76200" cy="39478"/>
            </p14:xfrm>
          </p:contentPart>
        </mc:Choice>
        <mc:Fallback xmlns="">
          <p:pic>
            <p:nvPicPr>
              <p:cNvPr id="12" name="墨迹 11"/>
            </p:nvPicPr>
            <p:blipFill>
              <a:blip r:embed="rId22"/>
            </p:blipFill>
            <p:spPr>
              <a:xfrm>
                <a:off x="3513666" y="6000750"/>
                <a:ext cx="76200" cy="3947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3" name="墨迹 12"/>
              <p14:cNvContentPartPr/>
              <p14:nvPr/>
            </p14:nvContentPartPr>
            <p14:xfrm>
              <a:off x="3414888" y="6000750"/>
              <a:ext cx="245534" cy="572440"/>
            </p14:xfrm>
          </p:contentPart>
        </mc:Choice>
        <mc:Fallback xmlns="">
          <p:pic>
            <p:nvPicPr>
              <p:cNvPr id="13" name="墨迹 12"/>
            </p:nvPicPr>
            <p:blipFill>
              <a:blip r:embed="rId24"/>
            </p:blipFill>
            <p:spPr>
              <a:xfrm>
                <a:off x="3414888" y="6000750"/>
                <a:ext cx="245534" cy="572440"/>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4" name="墨迹 13"/>
              <p14:cNvContentPartPr/>
              <p14:nvPr/>
            </p14:nvContentPartPr>
            <p14:xfrm>
              <a:off x="3460926" y="6157606"/>
              <a:ext cx="303918" cy="305607"/>
            </p14:xfrm>
          </p:contentPart>
        </mc:Choice>
        <mc:Fallback xmlns="">
          <p:pic>
            <p:nvPicPr>
              <p:cNvPr id="14" name="墨迹 13"/>
            </p:nvPicPr>
            <p:blipFill>
              <a:blip r:embed="rId26"/>
            </p:blipFill>
            <p:spPr>
              <a:xfrm>
                <a:off x="3460926" y="6157606"/>
                <a:ext cx="303918" cy="305607"/>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5" name="墨迹 14"/>
              <p14:cNvContentPartPr/>
              <p14:nvPr/>
            </p14:nvContentPartPr>
            <p14:xfrm>
              <a:off x="3778250" y="5945761"/>
              <a:ext cx="227012" cy="446955"/>
            </p14:xfrm>
          </p:contentPart>
        </mc:Choice>
        <mc:Fallback xmlns="">
          <p:pic>
            <p:nvPicPr>
              <p:cNvPr id="15" name="墨迹 14"/>
            </p:nvPicPr>
            <p:blipFill>
              <a:blip r:embed="rId28"/>
            </p:blipFill>
            <p:spPr>
              <a:xfrm>
                <a:off x="3778250" y="5945761"/>
                <a:ext cx="227012" cy="446955"/>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6" name="墨迹 15"/>
              <p14:cNvContentPartPr/>
              <p14:nvPr/>
            </p14:nvContentPartPr>
            <p14:xfrm>
              <a:off x="3849511" y="6248196"/>
              <a:ext cx="285926" cy="212197"/>
            </p14:xfrm>
          </p:contentPart>
        </mc:Choice>
        <mc:Fallback xmlns="">
          <p:pic>
            <p:nvPicPr>
              <p:cNvPr id="16" name="墨迹 15"/>
            </p:nvPicPr>
            <p:blipFill>
              <a:blip r:embed="rId30"/>
            </p:blipFill>
            <p:spPr>
              <a:xfrm>
                <a:off x="3849511" y="6248196"/>
                <a:ext cx="285926" cy="212197"/>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7" name="墨迹 16"/>
              <p14:cNvContentPartPr/>
              <p14:nvPr/>
            </p14:nvContentPartPr>
            <p14:xfrm>
              <a:off x="4179181" y="6161484"/>
              <a:ext cx="138819" cy="305078"/>
            </p14:xfrm>
          </p:contentPart>
        </mc:Choice>
        <mc:Fallback xmlns="">
          <p:pic>
            <p:nvPicPr>
              <p:cNvPr id="17" name="墨迹 16"/>
            </p:nvPicPr>
            <p:blipFill>
              <a:blip r:embed="rId32"/>
            </p:blipFill>
            <p:spPr>
              <a:xfrm>
                <a:off x="4179181" y="6161484"/>
                <a:ext cx="138819" cy="305078"/>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18" name="墨迹 17"/>
              <p14:cNvContentPartPr/>
              <p14:nvPr/>
            </p14:nvContentPartPr>
            <p14:xfrm>
              <a:off x="4389613" y="6096626"/>
              <a:ext cx="199320" cy="532962"/>
            </p14:xfrm>
          </p:contentPart>
        </mc:Choice>
        <mc:Fallback xmlns="">
          <p:pic>
            <p:nvPicPr>
              <p:cNvPr id="18" name="墨迹 17"/>
            </p:nvPicPr>
            <p:blipFill>
              <a:blip r:embed="rId34"/>
            </p:blipFill>
            <p:spPr>
              <a:xfrm>
                <a:off x="4389613" y="6096626"/>
                <a:ext cx="199320" cy="532962"/>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19" name="墨迹 18"/>
              <p14:cNvContentPartPr/>
              <p14:nvPr/>
            </p14:nvContentPartPr>
            <p14:xfrm>
              <a:off x="4543777" y="6265820"/>
              <a:ext cx="143934" cy="59219"/>
            </p14:xfrm>
          </p:contentPart>
        </mc:Choice>
        <mc:Fallback xmlns="">
          <p:pic>
            <p:nvPicPr>
              <p:cNvPr id="19" name="墨迹 18"/>
            </p:nvPicPr>
            <p:blipFill>
              <a:blip r:embed="rId36"/>
            </p:blipFill>
            <p:spPr>
              <a:xfrm>
                <a:off x="4543777" y="6265820"/>
                <a:ext cx="143934" cy="59219"/>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0" name="墨迹 19"/>
              <p14:cNvContentPartPr/>
              <p14:nvPr/>
            </p14:nvContentPartPr>
            <p14:xfrm>
              <a:off x="4775200" y="6065607"/>
              <a:ext cx="28222" cy="170604"/>
            </p14:xfrm>
          </p:contentPart>
        </mc:Choice>
        <mc:Fallback xmlns="">
          <p:pic>
            <p:nvPicPr>
              <p:cNvPr id="20" name="墨迹 19"/>
            </p:nvPicPr>
            <p:blipFill>
              <a:blip r:embed="rId38"/>
            </p:blipFill>
            <p:spPr>
              <a:xfrm>
                <a:off x="4775200" y="6065607"/>
                <a:ext cx="28222" cy="170604"/>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1" name="墨迹 20"/>
              <p14:cNvContentPartPr/>
              <p14:nvPr/>
            </p14:nvContentPartPr>
            <p14:xfrm>
              <a:off x="4653844" y="6040228"/>
              <a:ext cx="228600" cy="349668"/>
            </p14:xfrm>
          </p:contentPart>
        </mc:Choice>
        <mc:Fallback xmlns="">
          <p:pic>
            <p:nvPicPr>
              <p:cNvPr id="21" name="墨迹 20"/>
            </p:nvPicPr>
            <p:blipFill>
              <a:blip r:embed="rId40"/>
            </p:blipFill>
            <p:spPr>
              <a:xfrm>
                <a:off x="4653844" y="6040228"/>
                <a:ext cx="228600" cy="349668"/>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2" name="墨迹 21"/>
              <p14:cNvContentPartPr/>
              <p14:nvPr/>
            </p14:nvContentPartPr>
            <p14:xfrm>
              <a:off x="4688769" y="6284150"/>
              <a:ext cx="287337" cy="231232"/>
            </p14:xfrm>
          </p:contentPart>
        </mc:Choice>
        <mc:Fallback xmlns="">
          <p:pic>
            <p:nvPicPr>
              <p:cNvPr id="22" name="墨迹 21"/>
            </p:nvPicPr>
            <p:blipFill>
              <a:blip r:embed="rId42"/>
            </p:blipFill>
            <p:spPr>
              <a:xfrm>
                <a:off x="4688769" y="6284150"/>
                <a:ext cx="287337" cy="231232"/>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3" name="墨迹 22"/>
              <p14:cNvContentPartPr/>
              <p14:nvPr/>
            </p14:nvContentPartPr>
            <p14:xfrm>
              <a:off x="4715933" y="6308824"/>
              <a:ext cx="173567" cy="143110"/>
            </p14:xfrm>
          </p:contentPart>
        </mc:Choice>
        <mc:Fallback xmlns="">
          <p:pic>
            <p:nvPicPr>
              <p:cNvPr id="23" name="墨迹 22"/>
            </p:nvPicPr>
            <p:blipFill>
              <a:blip r:embed="rId44"/>
            </p:blipFill>
            <p:spPr>
              <a:xfrm>
                <a:off x="4715933" y="6308824"/>
                <a:ext cx="173567" cy="143110"/>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4" name="墨迹 23"/>
              <p14:cNvContentPartPr/>
              <p14:nvPr/>
            </p14:nvContentPartPr>
            <p14:xfrm>
              <a:off x="5198533" y="6167124"/>
              <a:ext cx="110067" cy="2820"/>
            </p14:xfrm>
          </p:contentPart>
        </mc:Choice>
        <mc:Fallback xmlns="">
          <p:pic>
            <p:nvPicPr>
              <p:cNvPr id="24" name="墨迹 23"/>
            </p:nvPicPr>
            <p:blipFill>
              <a:blip r:embed="rId46"/>
            </p:blipFill>
            <p:spPr>
              <a:xfrm>
                <a:off x="5198533" y="6167124"/>
                <a:ext cx="110067" cy="2820"/>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5" name="墨迹 24"/>
              <p14:cNvContentPartPr/>
              <p14:nvPr/>
            </p14:nvContentPartPr>
            <p14:xfrm>
              <a:off x="5181600" y="6119185"/>
              <a:ext cx="131233" cy="389147"/>
            </p14:xfrm>
          </p:contentPart>
        </mc:Choice>
        <mc:Fallback xmlns="">
          <p:pic>
            <p:nvPicPr>
              <p:cNvPr id="25" name="墨迹 24"/>
            </p:nvPicPr>
            <p:blipFill>
              <a:blip r:embed="rId48"/>
            </p:blipFill>
            <p:spPr>
              <a:xfrm>
                <a:off x="5181600" y="6119185"/>
                <a:ext cx="131233" cy="389147"/>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6" name="墨迹 25"/>
              <p14:cNvContentPartPr/>
              <p14:nvPr/>
            </p14:nvContentPartPr>
            <p14:xfrm>
              <a:off x="5012619" y="6384256"/>
              <a:ext cx="231069" cy="5640"/>
            </p14:xfrm>
          </p:contentPart>
        </mc:Choice>
        <mc:Fallback xmlns="">
          <p:pic>
            <p:nvPicPr>
              <p:cNvPr id="26" name="墨迹 25"/>
            </p:nvPicPr>
            <p:blipFill>
              <a:blip r:embed="rId50"/>
            </p:blipFill>
            <p:spPr>
              <a:xfrm>
                <a:off x="5012619" y="6384256"/>
                <a:ext cx="231069" cy="5640"/>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7" name="墨迹 26"/>
              <p14:cNvContentPartPr/>
              <p14:nvPr/>
            </p14:nvContentPartPr>
            <p14:xfrm>
              <a:off x="5533672" y="6079707"/>
              <a:ext cx="167216" cy="249385"/>
            </p14:xfrm>
          </p:contentPart>
        </mc:Choice>
        <mc:Fallback xmlns="">
          <p:pic>
            <p:nvPicPr>
              <p:cNvPr id="27" name="墨迹 26"/>
            </p:nvPicPr>
            <p:blipFill>
              <a:blip r:embed="rId52"/>
            </p:blipFill>
            <p:spPr>
              <a:xfrm>
                <a:off x="5533672" y="6079707"/>
                <a:ext cx="167216" cy="249385"/>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28" name="墨迹 27"/>
              <p14:cNvContentPartPr/>
              <p14:nvPr/>
            </p14:nvContentPartPr>
            <p14:xfrm>
              <a:off x="5650088" y="6098917"/>
              <a:ext cx="172862" cy="144344"/>
            </p14:xfrm>
          </p:contentPart>
        </mc:Choice>
        <mc:Fallback xmlns="">
          <p:pic>
            <p:nvPicPr>
              <p:cNvPr id="28" name="墨迹 27"/>
            </p:nvPicPr>
            <p:blipFill>
              <a:blip r:embed="rId54"/>
            </p:blipFill>
            <p:spPr>
              <a:xfrm>
                <a:off x="5650088" y="6098917"/>
                <a:ext cx="172862" cy="144344"/>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29" name="墨迹 28"/>
              <p14:cNvContentPartPr/>
              <p14:nvPr/>
            </p14:nvContentPartPr>
            <p14:xfrm>
              <a:off x="5635977" y="6164304"/>
              <a:ext cx="262467" cy="640117"/>
            </p14:xfrm>
          </p:contentPart>
        </mc:Choice>
        <mc:Fallback xmlns="">
          <p:pic>
            <p:nvPicPr>
              <p:cNvPr id="29" name="墨迹 28"/>
            </p:nvPicPr>
            <p:blipFill>
              <a:blip r:embed="rId56"/>
            </p:blipFill>
            <p:spPr>
              <a:xfrm>
                <a:off x="5635977" y="6164304"/>
                <a:ext cx="262467" cy="640117"/>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0" name="墨迹 29"/>
              <p14:cNvContentPartPr/>
              <p14:nvPr/>
            </p14:nvContentPartPr>
            <p14:xfrm>
              <a:off x="6009216" y="6175583"/>
              <a:ext cx="81139" cy="121256"/>
            </p14:xfrm>
          </p:contentPart>
        </mc:Choice>
        <mc:Fallback xmlns="">
          <p:pic>
            <p:nvPicPr>
              <p:cNvPr id="30" name="墨迹 29"/>
            </p:nvPicPr>
            <p:blipFill>
              <a:blip r:embed="rId58"/>
            </p:blipFill>
            <p:spPr>
              <a:xfrm>
                <a:off x="6009216" y="6175583"/>
                <a:ext cx="81139" cy="121256"/>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1" name="墨迹 30"/>
              <p14:cNvContentPartPr/>
              <p14:nvPr/>
            </p14:nvContentPartPr>
            <p14:xfrm>
              <a:off x="5897386" y="6339138"/>
              <a:ext cx="252236" cy="47938"/>
            </p14:xfrm>
          </p:contentPart>
        </mc:Choice>
        <mc:Fallback xmlns="">
          <p:pic>
            <p:nvPicPr>
              <p:cNvPr id="31" name="墨迹 30"/>
            </p:nvPicPr>
            <p:blipFill>
              <a:blip r:embed="rId60"/>
            </p:blipFill>
            <p:spPr>
              <a:xfrm>
                <a:off x="5897386" y="6339138"/>
                <a:ext cx="252236" cy="47938"/>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2" name="墨迹 31"/>
              <p14:cNvContentPartPr/>
              <p14:nvPr/>
            </p14:nvContentPartPr>
            <p14:xfrm>
              <a:off x="6290733" y="5917563"/>
              <a:ext cx="299156" cy="404655"/>
            </p14:xfrm>
          </p:contentPart>
        </mc:Choice>
        <mc:Fallback xmlns="">
          <p:pic>
            <p:nvPicPr>
              <p:cNvPr id="32" name="墨迹 31"/>
            </p:nvPicPr>
            <p:blipFill>
              <a:blip r:embed="rId62"/>
            </p:blipFill>
            <p:spPr>
              <a:xfrm>
                <a:off x="6290733" y="5917563"/>
                <a:ext cx="299156" cy="404655"/>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3" name="墨迹 32"/>
              <p14:cNvContentPartPr/>
              <p14:nvPr/>
            </p14:nvContentPartPr>
            <p14:xfrm>
              <a:off x="6335183" y="6231981"/>
              <a:ext cx="151694" cy="142758"/>
            </p14:xfrm>
          </p:contentPart>
        </mc:Choice>
        <mc:Fallback xmlns="">
          <p:pic>
            <p:nvPicPr>
              <p:cNvPr id="33" name="墨迹 32"/>
            </p:nvPicPr>
            <p:blipFill>
              <a:blip r:embed="rId64"/>
            </p:blipFill>
            <p:spPr>
              <a:xfrm>
                <a:off x="6335183" y="6231981"/>
                <a:ext cx="151694" cy="142758"/>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4" name="墨迹 33"/>
              <p14:cNvContentPartPr/>
              <p14:nvPr/>
            </p14:nvContentPartPr>
            <p14:xfrm>
              <a:off x="6290733" y="6357467"/>
              <a:ext cx="172156" cy="150865"/>
            </p14:xfrm>
          </p:contentPart>
        </mc:Choice>
        <mc:Fallback xmlns="">
          <p:pic>
            <p:nvPicPr>
              <p:cNvPr id="34" name="墨迹 33"/>
            </p:nvPicPr>
            <p:blipFill>
              <a:blip r:embed="rId66"/>
            </p:blipFill>
            <p:spPr>
              <a:xfrm>
                <a:off x="6290733" y="6357467"/>
                <a:ext cx="172156" cy="150865"/>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5" name="墨迹 34"/>
              <p14:cNvContentPartPr/>
              <p14:nvPr/>
            </p14:nvContentPartPr>
            <p14:xfrm>
              <a:off x="6406444" y="6451934"/>
              <a:ext cx="160866" cy="118435"/>
            </p14:xfrm>
          </p:contentPart>
        </mc:Choice>
        <mc:Fallback xmlns="">
          <p:pic>
            <p:nvPicPr>
              <p:cNvPr id="35" name="墨迹 34"/>
            </p:nvPicPr>
            <p:blipFill>
              <a:blip r:embed="rId68"/>
            </p:blipFill>
            <p:spPr>
              <a:xfrm>
                <a:off x="6406444" y="6451934"/>
                <a:ext cx="160866" cy="118435"/>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6" name="墨迹 35"/>
              <p14:cNvContentPartPr/>
              <p14:nvPr/>
            </p14:nvContentPartPr>
            <p14:xfrm>
              <a:off x="6649861" y="6107906"/>
              <a:ext cx="224366" cy="62038"/>
            </p14:xfrm>
          </p:contentPart>
        </mc:Choice>
        <mc:Fallback xmlns="">
          <p:pic>
            <p:nvPicPr>
              <p:cNvPr id="36" name="墨迹 35"/>
            </p:nvPicPr>
            <p:blipFill>
              <a:blip r:embed="rId70"/>
            </p:blipFill>
            <p:spPr>
              <a:xfrm>
                <a:off x="6649861" y="6107906"/>
                <a:ext cx="224366" cy="62038"/>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7" name="墨迹 36"/>
              <p14:cNvContentPartPr/>
              <p14:nvPr/>
            </p14:nvContentPartPr>
            <p14:xfrm>
              <a:off x="6696603" y="6057147"/>
              <a:ext cx="76729" cy="186114"/>
            </p14:xfrm>
          </p:contentPart>
        </mc:Choice>
        <mc:Fallback xmlns="">
          <p:pic>
            <p:nvPicPr>
              <p:cNvPr id="37" name="墨迹 36"/>
            </p:nvPicPr>
            <p:blipFill>
              <a:blip r:embed="rId72"/>
            </p:blipFill>
            <p:spPr>
              <a:xfrm>
                <a:off x="6696603" y="6057147"/>
                <a:ext cx="76729" cy="186114"/>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38" name="墨迹 37"/>
              <p14:cNvContentPartPr/>
              <p14:nvPr/>
            </p14:nvContentPartPr>
            <p14:xfrm>
              <a:off x="6742288" y="6033884"/>
              <a:ext cx="62794" cy="226296"/>
            </p14:xfrm>
          </p:contentPart>
        </mc:Choice>
        <mc:Fallback xmlns="">
          <p:pic>
            <p:nvPicPr>
              <p:cNvPr id="38" name="墨迹 37"/>
            </p:nvPicPr>
            <p:blipFill>
              <a:blip r:embed="rId74"/>
            </p:blipFill>
            <p:spPr>
              <a:xfrm>
                <a:off x="6742288" y="6033884"/>
                <a:ext cx="62794" cy="226296"/>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39" name="墨迹 38"/>
              <p14:cNvContentPartPr/>
              <p14:nvPr/>
            </p14:nvContentPartPr>
            <p14:xfrm>
              <a:off x="6587066" y="6225108"/>
              <a:ext cx="186266" cy="446778"/>
            </p14:xfrm>
          </p:contentPart>
        </mc:Choice>
        <mc:Fallback xmlns="">
          <p:pic>
            <p:nvPicPr>
              <p:cNvPr id="39" name="墨迹 38"/>
            </p:nvPicPr>
            <p:blipFill>
              <a:blip r:embed="rId76"/>
            </p:blipFill>
            <p:spPr>
              <a:xfrm>
                <a:off x="6587066" y="6225108"/>
                <a:ext cx="186266" cy="446778"/>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0" name="墨迹 39"/>
              <p14:cNvContentPartPr/>
              <p14:nvPr/>
            </p14:nvContentPartPr>
            <p14:xfrm>
              <a:off x="6767688" y="6256656"/>
              <a:ext cx="84667" cy="172719"/>
            </p14:xfrm>
          </p:contentPart>
        </mc:Choice>
        <mc:Fallback xmlns="">
          <p:pic>
            <p:nvPicPr>
              <p:cNvPr id="40" name="墨迹 39"/>
            </p:nvPicPr>
            <p:blipFill>
              <a:blip r:embed="rId78"/>
            </p:blipFill>
            <p:spPr>
              <a:xfrm>
                <a:off x="6767688" y="6256656"/>
                <a:ext cx="84667" cy="172719"/>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1" name="墨迹 40"/>
              <p14:cNvContentPartPr/>
              <p14:nvPr/>
            </p14:nvContentPartPr>
            <p14:xfrm>
              <a:off x="7044266" y="6090986"/>
              <a:ext cx="126294" cy="47939"/>
            </p14:xfrm>
          </p:contentPart>
        </mc:Choice>
        <mc:Fallback xmlns="">
          <p:pic>
            <p:nvPicPr>
              <p:cNvPr id="41" name="墨迹 40"/>
            </p:nvPicPr>
            <p:blipFill>
              <a:blip r:embed="rId80"/>
            </p:blipFill>
            <p:spPr>
              <a:xfrm>
                <a:off x="7044266" y="6090986"/>
                <a:ext cx="126294" cy="47939"/>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2" name="墨迹 41"/>
              <p14:cNvContentPartPr/>
              <p14:nvPr/>
            </p14:nvContentPartPr>
            <p14:xfrm>
              <a:off x="6993466" y="6209422"/>
              <a:ext cx="39511" cy="187523"/>
            </p14:xfrm>
          </p:contentPart>
        </mc:Choice>
        <mc:Fallback xmlns="">
          <p:pic>
            <p:nvPicPr>
              <p:cNvPr id="42" name="墨迹 41"/>
            </p:nvPicPr>
            <p:blipFill>
              <a:blip r:embed="rId82"/>
            </p:blipFill>
            <p:spPr>
              <a:xfrm>
                <a:off x="6993466" y="6209422"/>
                <a:ext cx="39511" cy="187523"/>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3" name="墨迹 42"/>
              <p14:cNvContentPartPr/>
              <p14:nvPr/>
            </p14:nvContentPartPr>
            <p14:xfrm>
              <a:off x="7062081" y="6172235"/>
              <a:ext cx="230541" cy="215722"/>
            </p14:xfrm>
          </p:contentPart>
        </mc:Choice>
        <mc:Fallback xmlns="">
          <p:pic>
            <p:nvPicPr>
              <p:cNvPr id="43" name="墨迹 42"/>
            </p:nvPicPr>
            <p:blipFill>
              <a:blip r:embed="rId84"/>
            </p:blipFill>
            <p:spPr>
              <a:xfrm>
                <a:off x="7062081" y="6172235"/>
                <a:ext cx="230541" cy="215722"/>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4" name="墨迹 43"/>
              <p14:cNvContentPartPr/>
              <p14:nvPr/>
            </p14:nvContentPartPr>
            <p14:xfrm>
              <a:off x="7308144" y="6033179"/>
              <a:ext cx="77787" cy="486432"/>
            </p14:xfrm>
          </p:contentPart>
        </mc:Choice>
        <mc:Fallback xmlns="">
          <p:pic>
            <p:nvPicPr>
              <p:cNvPr id="44" name="墨迹 43"/>
            </p:nvPicPr>
            <p:blipFill>
              <a:blip r:embed="rId86"/>
            </p:blipFill>
            <p:spPr>
              <a:xfrm>
                <a:off x="7308144" y="6033179"/>
                <a:ext cx="77787" cy="486432"/>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5" name="墨迹 44"/>
              <p14:cNvContentPartPr/>
              <p14:nvPr/>
            </p14:nvContentPartPr>
            <p14:xfrm>
              <a:off x="7377288" y="6000750"/>
              <a:ext cx="262996" cy="355307"/>
            </p14:xfrm>
          </p:contentPart>
        </mc:Choice>
        <mc:Fallback xmlns="">
          <p:pic>
            <p:nvPicPr>
              <p:cNvPr id="45" name="墨迹 44"/>
            </p:nvPicPr>
            <p:blipFill>
              <a:blip r:embed="rId88"/>
            </p:blipFill>
            <p:spPr>
              <a:xfrm>
                <a:off x="7377288" y="6000750"/>
                <a:ext cx="262996" cy="355307"/>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6" name="墨迹 45"/>
              <p14:cNvContentPartPr/>
              <p14:nvPr/>
            </p14:nvContentPartPr>
            <p14:xfrm>
              <a:off x="2521655" y="6212947"/>
              <a:ext cx="370064" cy="312304"/>
            </p14:xfrm>
          </p:contentPart>
        </mc:Choice>
        <mc:Fallback xmlns="">
          <p:pic>
            <p:nvPicPr>
              <p:cNvPr id="46" name="墨迹 45"/>
            </p:nvPicPr>
            <p:blipFill>
              <a:blip r:embed="rId90"/>
            </p:blipFill>
            <p:spPr>
              <a:xfrm>
                <a:off x="2521655" y="6212947"/>
                <a:ext cx="370064" cy="312304"/>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7" name="墨迹 46"/>
              <p14:cNvContentPartPr/>
              <p14:nvPr/>
            </p14:nvContentPartPr>
            <p14:xfrm>
              <a:off x="2754488" y="6267935"/>
              <a:ext cx="19756" cy="183999"/>
            </p14:xfrm>
          </p:contentPart>
        </mc:Choice>
        <mc:Fallback xmlns="">
          <p:pic>
            <p:nvPicPr>
              <p:cNvPr id="47" name="墨迹 46"/>
            </p:nvPicPr>
            <p:blipFill>
              <a:blip r:embed="rId92"/>
            </p:blipFill>
            <p:spPr>
              <a:xfrm>
                <a:off x="2754488" y="6267935"/>
                <a:ext cx="19756" cy="183999"/>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48" name="墨迹 47"/>
              <p14:cNvContentPartPr/>
              <p14:nvPr/>
            </p14:nvContentPartPr>
            <p14:xfrm>
              <a:off x="9482666" y="2850920"/>
              <a:ext cx="19756" cy="2820"/>
            </p14:xfrm>
          </p:contentPart>
        </mc:Choice>
        <mc:Fallback xmlns="">
          <p:pic>
            <p:nvPicPr>
              <p:cNvPr id="48" name="墨迹 47"/>
            </p:nvPicPr>
            <p:blipFill>
              <a:blip r:embed="rId94"/>
            </p:blipFill>
            <p:spPr>
              <a:xfrm>
                <a:off x="9482666" y="2850920"/>
                <a:ext cx="19756" cy="2820"/>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49" name="墨迹 48"/>
              <p14:cNvContentPartPr/>
              <p14:nvPr/>
            </p14:nvContentPartPr>
            <p14:xfrm>
              <a:off x="9084027" y="2726844"/>
              <a:ext cx="895350" cy="583720"/>
            </p14:xfrm>
          </p:contentPart>
        </mc:Choice>
        <mc:Fallback xmlns="">
          <p:pic>
            <p:nvPicPr>
              <p:cNvPr id="49" name="墨迹 48"/>
            </p:nvPicPr>
            <p:blipFill>
              <a:blip r:embed="rId96"/>
            </p:blipFill>
            <p:spPr>
              <a:xfrm>
                <a:off x="9084027" y="2726844"/>
                <a:ext cx="895350" cy="583720"/>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0" name="墨迹 49"/>
              <p14:cNvContentPartPr/>
              <p14:nvPr/>
            </p14:nvContentPartPr>
            <p14:xfrm>
              <a:off x="8091311" y="6333498"/>
              <a:ext cx="45861" cy="73317"/>
            </p14:xfrm>
          </p:contentPart>
        </mc:Choice>
        <mc:Fallback xmlns="">
          <p:pic>
            <p:nvPicPr>
              <p:cNvPr id="50" name="墨迹 49"/>
            </p:nvPicPr>
            <p:blipFill>
              <a:blip r:embed="rId98"/>
            </p:blipFill>
            <p:spPr>
              <a:xfrm>
                <a:off x="8091311" y="6333498"/>
                <a:ext cx="45861" cy="73317"/>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1" name="墨迹 50"/>
              <p14:cNvContentPartPr/>
              <p14:nvPr/>
            </p14:nvContentPartPr>
            <p14:xfrm>
              <a:off x="3858683" y="6570369"/>
              <a:ext cx="149578" cy="401836"/>
            </p14:xfrm>
          </p:contentPart>
        </mc:Choice>
        <mc:Fallback xmlns="">
          <p:pic>
            <p:nvPicPr>
              <p:cNvPr id="51" name="墨迹 50"/>
            </p:nvPicPr>
            <p:blipFill>
              <a:blip r:embed="rId100"/>
            </p:blipFill>
            <p:spPr>
              <a:xfrm>
                <a:off x="3858683" y="6570369"/>
                <a:ext cx="149578" cy="401836"/>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2" name="墨迹 51"/>
              <p14:cNvContentPartPr/>
              <p14:nvPr/>
            </p14:nvContentPartPr>
            <p14:xfrm>
              <a:off x="3893961" y="6671886"/>
              <a:ext cx="203905" cy="146635"/>
            </p14:xfrm>
          </p:contentPart>
        </mc:Choice>
        <mc:Fallback xmlns="">
          <p:pic>
            <p:nvPicPr>
              <p:cNvPr id="52" name="墨迹 51"/>
            </p:nvPicPr>
            <p:blipFill>
              <a:blip r:embed="rId102"/>
            </p:blipFill>
            <p:spPr>
              <a:xfrm>
                <a:off x="3893961" y="6671886"/>
                <a:ext cx="203905" cy="146635"/>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3" name="墨迹 52"/>
              <p14:cNvContentPartPr/>
              <p14:nvPr/>
            </p14:nvContentPartPr>
            <p14:xfrm>
              <a:off x="4072466" y="6532830"/>
              <a:ext cx="138289" cy="154037"/>
            </p14:xfrm>
          </p:contentPart>
        </mc:Choice>
        <mc:Fallback xmlns="">
          <p:pic>
            <p:nvPicPr>
              <p:cNvPr id="53" name="墨迹 52"/>
            </p:nvPicPr>
            <p:blipFill>
              <a:blip r:embed="rId104"/>
            </p:blipFill>
            <p:spPr>
              <a:xfrm>
                <a:off x="4072466" y="6532830"/>
                <a:ext cx="138289" cy="154037"/>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4" name="墨迹 53"/>
              <p14:cNvContentPartPr/>
              <p14:nvPr/>
            </p14:nvContentPartPr>
            <p14:xfrm>
              <a:off x="4197702" y="6567550"/>
              <a:ext cx="103364" cy="42298"/>
            </p14:xfrm>
          </p:contentPart>
        </mc:Choice>
        <mc:Fallback xmlns="">
          <p:pic>
            <p:nvPicPr>
              <p:cNvPr id="54" name="墨迹 53"/>
            </p:nvPicPr>
            <p:blipFill>
              <a:blip r:embed="rId106"/>
            </p:blipFill>
            <p:spPr>
              <a:xfrm>
                <a:off x="4197702" y="6567550"/>
                <a:ext cx="103364" cy="42298"/>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5" name="墨迹 54"/>
              <p14:cNvContentPartPr/>
              <p14:nvPr/>
            </p14:nvContentPartPr>
            <p14:xfrm>
              <a:off x="4210755" y="6508332"/>
              <a:ext cx="39511" cy="225591"/>
            </p14:xfrm>
          </p:contentPart>
        </mc:Choice>
        <mc:Fallback xmlns="">
          <p:pic>
            <p:nvPicPr>
              <p:cNvPr id="55" name="墨迹 54"/>
            </p:nvPicPr>
            <p:blipFill>
              <a:blip r:embed="rId108"/>
            </p:blipFill>
            <p:spPr>
              <a:xfrm>
                <a:off x="4210755" y="6508332"/>
                <a:ext cx="39511" cy="225591"/>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6" name="墨迹 55"/>
              <p14:cNvContentPartPr/>
              <p14:nvPr/>
            </p14:nvContentPartPr>
            <p14:xfrm>
              <a:off x="8628238" y="6026833"/>
              <a:ext cx="339372" cy="344205"/>
            </p14:xfrm>
          </p:contentPart>
        </mc:Choice>
        <mc:Fallback xmlns="">
          <p:pic>
            <p:nvPicPr>
              <p:cNvPr id="56" name="墨迹 55"/>
            </p:nvPicPr>
            <p:blipFill>
              <a:blip r:embed="rId110"/>
            </p:blipFill>
            <p:spPr>
              <a:xfrm>
                <a:off x="8628238" y="6026833"/>
                <a:ext cx="339372" cy="344205"/>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57" name="墨迹 56"/>
              <p14:cNvContentPartPr/>
              <p14:nvPr/>
            </p14:nvContentPartPr>
            <p14:xfrm>
              <a:off x="8744655" y="6085347"/>
              <a:ext cx="190500" cy="167255"/>
            </p14:xfrm>
          </p:contentPart>
        </mc:Choice>
        <mc:Fallback xmlns="">
          <p:pic>
            <p:nvPicPr>
              <p:cNvPr id="57" name="墨迹 56"/>
            </p:nvPicPr>
            <p:blipFill>
              <a:blip r:embed="rId112"/>
            </p:blipFill>
            <p:spPr>
              <a:xfrm>
                <a:off x="8744655" y="6085347"/>
                <a:ext cx="190500" cy="167255"/>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58" name="墨迹 57"/>
              <p14:cNvContentPartPr/>
              <p14:nvPr/>
            </p14:nvContentPartPr>
            <p14:xfrm>
              <a:off x="9403644" y="6000750"/>
              <a:ext cx="122237" cy="301729"/>
            </p14:xfrm>
          </p:contentPart>
        </mc:Choice>
        <mc:Fallback xmlns="">
          <p:pic>
            <p:nvPicPr>
              <p:cNvPr id="58" name="墨迹 57"/>
            </p:nvPicPr>
            <p:blipFill>
              <a:blip r:embed="rId114"/>
            </p:blipFill>
            <p:spPr>
              <a:xfrm>
                <a:off x="9403644" y="6000750"/>
                <a:ext cx="122237" cy="301729"/>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59" name="墨迹 58"/>
              <p14:cNvContentPartPr/>
              <p14:nvPr/>
            </p14:nvContentPartPr>
            <p14:xfrm>
              <a:off x="9553222" y="6024719"/>
              <a:ext cx="19755" cy="210083"/>
            </p14:xfrm>
          </p:contentPart>
        </mc:Choice>
        <mc:Fallback xmlns="">
          <p:pic>
            <p:nvPicPr>
              <p:cNvPr id="59" name="墨迹 58"/>
            </p:nvPicPr>
            <p:blipFill>
              <a:blip r:embed="rId116"/>
            </p:blipFill>
            <p:spPr>
              <a:xfrm>
                <a:off x="9553222" y="6024719"/>
                <a:ext cx="19755" cy="210083"/>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0" name="墨迹 59"/>
              <p14:cNvContentPartPr/>
              <p14:nvPr/>
            </p14:nvContentPartPr>
            <p14:xfrm>
              <a:off x="9572977" y="6062787"/>
              <a:ext cx="95956" cy="45119"/>
            </p14:xfrm>
          </p:contentPart>
        </mc:Choice>
        <mc:Fallback xmlns="">
          <p:pic>
            <p:nvPicPr>
              <p:cNvPr id="60" name="墨迹 59"/>
            </p:nvPicPr>
            <p:blipFill>
              <a:blip r:embed="rId118"/>
            </p:blipFill>
            <p:spPr>
              <a:xfrm>
                <a:off x="9572977" y="6062787"/>
                <a:ext cx="95956" cy="45119"/>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1" name="墨迹 60"/>
              <p14:cNvContentPartPr/>
              <p14:nvPr/>
            </p14:nvContentPartPr>
            <p14:xfrm>
              <a:off x="9654822" y="5916505"/>
              <a:ext cx="36688" cy="490310"/>
            </p14:xfrm>
          </p:contentPart>
        </mc:Choice>
        <mc:Fallback xmlns="">
          <p:pic>
            <p:nvPicPr>
              <p:cNvPr id="61" name="墨迹 60"/>
            </p:nvPicPr>
            <p:blipFill>
              <a:blip r:embed="rId120"/>
            </p:blipFill>
            <p:spPr>
              <a:xfrm>
                <a:off x="9654822" y="5916505"/>
                <a:ext cx="36688" cy="490310"/>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2" name="墨迹 61"/>
              <p14:cNvContentPartPr/>
              <p14:nvPr/>
            </p14:nvContentPartPr>
            <p14:xfrm>
              <a:off x="9904588" y="5883723"/>
              <a:ext cx="202494" cy="399017"/>
            </p14:xfrm>
          </p:contentPart>
        </mc:Choice>
        <mc:Fallback xmlns="">
          <p:pic>
            <p:nvPicPr>
              <p:cNvPr id="62" name="墨迹 61"/>
            </p:nvPicPr>
            <p:blipFill>
              <a:blip r:embed="rId122"/>
            </p:blipFill>
            <p:spPr>
              <a:xfrm>
                <a:off x="9904588" y="5883723"/>
                <a:ext cx="202494" cy="399017"/>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3" name="墨迹 62"/>
              <p14:cNvContentPartPr/>
              <p14:nvPr/>
            </p14:nvContentPartPr>
            <p14:xfrm>
              <a:off x="10052755" y="6141744"/>
              <a:ext cx="107245" cy="115616"/>
            </p14:xfrm>
          </p:contentPart>
        </mc:Choice>
        <mc:Fallback xmlns="">
          <p:pic>
            <p:nvPicPr>
              <p:cNvPr id="63" name="墨迹 62"/>
            </p:nvPicPr>
            <p:blipFill>
              <a:blip r:embed="rId124"/>
            </p:blipFill>
            <p:spPr>
              <a:xfrm>
                <a:off x="10052755" y="6141744"/>
                <a:ext cx="107245" cy="115616"/>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4" name="墨迹 63"/>
              <p14:cNvContentPartPr/>
              <p14:nvPr/>
            </p14:nvContentPartPr>
            <p14:xfrm>
              <a:off x="10301111" y="5829793"/>
              <a:ext cx="314149" cy="451008"/>
            </p14:xfrm>
          </p:contentPart>
        </mc:Choice>
        <mc:Fallback xmlns="">
          <p:pic>
            <p:nvPicPr>
              <p:cNvPr id="64" name="墨迹 63"/>
            </p:nvPicPr>
            <p:blipFill>
              <a:blip r:embed="rId126"/>
            </p:blipFill>
            <p:spPr>
              <a:xfrm>
                <a:off x="10301111" y="5829793"/>
                <a:ext cx="314149" cy="451008"/>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5" name="墨迹 64"/>
              <p14:cNvContentPartPr/>
              <p14:nvPr/>
            </p14:nvContentPartPr>
            <p14:xfrm>
              <a:off x="10809111" y="6138925"/>
              <a:ext cx="5644" cy="14099"/>
            </p14:xfrm>
          </p:contentPart>
        </mc:Choice>
        <mc:Fallback xmlns="">
          <p:pic>
            <p:nvPicPr>
              <p:cNvPr id="65" name="墨迹 64"/>
            </p:nvPicPr>
            <p:blipFill>
              <a:blip r:embed="rId128"/>
            </p:blipFill>
            <p:spPr>
              <a:xfrm>
                <a:off x="10809111" y="6138925"/>
                <a:ext cx="5644" cy="14099"/>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6" name="墨迹 65"/>
              <p14:cNvContentPartPr/>
              <p14:nvPr/>
            </p14:nvContentPartPr>
            <p14:xfrm>
              <a:off x="11228917" y="5965325"/>
              <a:ext cx="223661" cy="407652"/>
            </p14:xfrm>
          </p:contentPart>
        </mc:Choice>
        <mc:Fallback xmlns="">
          <p:pic>
            <p:nvPicPr>
              <p:cNvPr id="66" name="墨迹 65"/>
            </p:nvPicPr>
            <p:blipFill>
              <a:blip r:embed="rId130"/>
            </p:blipFill>
            <p:spPr>
              <a:xfrm>
                <a:off x="11228917" y="5965325"/>
                <a:ext cx="223661" cy="407652"/>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67" name="墨迹 66"/>
              <p14:cNvContentPartPr/>
              <p14:nvPr/>
            </p14:nvContentPartPr>
            <p14:xfrm>
              <a:off x="11497732" y="6006389"/>
              <a:ext cx="127000" cy="33839"/>
            </p14:xfrm>
          </p:contentPart>
        </mc:Choice>
        <mc:Fallback xmlns="">
          <p:pic>
            <p:nvPicPr>
              <p:cNvPr id="67" name="墨迹 66"/>
            </p:nvPicPr>
            <p:blipFill>
              <a:blip r:embed="rId132"/>
            </p:blipFill>
            <p:spPr>
              <a:xfrm>
                <a:off x="11497732" y="6006389"/>
                <a:ext cx="127000" cy="33839"/>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68" name="墨迹 67"/>
              <p14:cNvContentPartPr/>
              <p14:nvPr/>
            </p14:nvContentPartPr>
            <p14:xfrm>
              <a:off x="11717867" y="5874559"/>
              <a:ext cx="54504" cy="148750"/>
            </p14:xfrm>
          </p:contentPart>
        </mc:Choice>
        <mc:Fallback xmlns="">
          <p:pic>
            <p:nvPicPr>
              <p:cNvPr id="68" name="墨迹 67"/>
            </p:nvPicPr>
            <p:blipFill>
              <a:blip r:embed="rId134"/>
            </p:blipFill>
            <p:spPr>
              <a:xfrm>
                <a:off x="11717867" y="5874559"/>
                <a:ext cx="54504" cy="148750"/>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69" name="墨迹 68"/>
              <p14:cNvContentPartPr/>
              <p14:nvPr/>
            </p14:nvContentPartPr>
            <p14:xfrm>
              <a:off x="11661422" y="5930252"/>
              <a:ext cx="296333" cy="308074"/>
            </p14:xfrm>
          </p:contentPart>
        </mc:Choice>
        <mc:Fallback xmlns="">
          <p:pic>
            <p:nvPicPr>
              <p:cNvPr id="69" name="墨迹 68"/>
            </p:nvPicPr>
            <p:blipFill>
              <a:blip r:embed="rId136"/>
            </p:blipFill>
            <p:spPr>
              <a:xfrm>
                <a:off x="11661422" y="5930252"/>
                <a:ext cx="296333" cy="308074"/>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0" name="墨迹 69"/>
              <p14:cNvContentPartPr/>
              <p14:nvPr/>
            </p14:nvContentPartPr>
            <p14:xfrm>
              <a:off x="11895667" y="5867333"/>
              <a:ext cx="162277" cy="474625"/>
            </p14:xfrm>
          </p:contentPart>
        </mc:Choice>
        <mc:Fallback xmlns="">
          <p:pic>
            <p:nvPicPr>
              <p:cNvPr id="70" name="墨迹 69"/>
            </p:nvPicPr>
            <p:blipFill>
              <a:blip r:embed="rId138"/>
            </p:blipFill>
            <p:spPr>
              <a:xfrm>
                <a:off x="11895667" y="5867333"/>
                <a:ext cx="162277" cy="474625"/>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1" name="墨迹 70"/>
              <p14:cNvContentPartPr/>
              <p14:nvPr/>
            </p14:nvContentPartPr>
            <p14:xfrm>
              <a:off x="11875911" y="6040228"/>
              <a:ext cx="180623" cy="135355"/>
            </p14:xfrm>
          </p:contentPart>
        </mc:Choice>
        <mc:Fallback xmlns="">
          <p:pic>
            <p:nvPicPr>
              <p:cNvPr id="71" name="墨迹 70"/>
            </p:nvPicPr>
            <p:blipFill>
              <a:blip r:embed="rId140"/>
            </p:blipFill>
            <p:spPr>
              <a:xfrm>
                <a:off x="11875911" y="6040228"/>
                <a:ext cx="180623" cy="135355"/>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2" name="墨迹 71"/>
              <p14:cNvContentPartPr/>
              <p14:nvPr/>
            </p14:nvContentPartPr>
            <p14:xfrm>
              <a:off x="11918244" y="5989646"/>
              <a:ext cx="219075" cy="293094"/>
            </p14:xfrm>
          </p:contentPart>
        </mc:Choice>
        <mc:Fallback xmlns="">
          <p:pic>
            <p:nvPicPr>
              <p:cNvPr id="72" name="墨迹 71"/>
            </p:nvPicPr>
            <p:blipFill>
              <a:blip r:embed="rId142"/>
            </p:blipFill>
            <p:spPr>
              <a:xfrm>
                <a:off x="11918244" y="5989646"/>
                <a:ext cx="219075" cy="293094"/>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3" name="墨迹 72"/>
              <p14:cNvContentPartPr/>
              <p14:nvPr/>
            </p14:nvContentPartPr>
            <p14:xfrm>
              <a:off x="11949288" y="6220702"/>
              <a:ext cx="194733" cy="115616"/>
            </p14:xfrm>
          </p:contentPart>
        </mc:Choice>
        <mc:Fallback xmlns="">
          <p:pic>
            <p:nvPicPr>
              <p:cNvPr id="73" name="墨迹 72"/>
            </p:nvPicPr>
            <p:blipFill>
              <a:blip r:embed="rId144"/>
            </p:blipFill>
            <p:spPr>
              <a:xfrm>
                <a:off x="11949288" y="6220702"/>
                <a:ext cx="194733" cy="115616"/>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4" name="墨迹 73"/>
              <p14:cNvContentPartPr/>
              <p14:nvPr/>
            </p14:nvContentPartPr>
            <p14:xfrm>
              <a:off x="8805333" y="6638047"/>
              <a:ext cx="262467" cy="22559"/>
            </p14:xfrm>
          </p:contentPart>
        </mc:Choice>
        <mc:Fallback xmlns="">
          <p:pic>
            <p:nvPicPr>
              <p:cNvPr id="74" name="墨迹 73"/>
            </p:nvPicPr>
            <p:blipFill>
              <a:blip r:embed="rId146"/>
            </p:blipFill>
            <p:spPr>
              <a:xfrm>
                <a:off x="8805333" y="6638047"/>
                <a:ext cx="262467" cy="22559"/>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5" name="墨迹 74"/>
              <p14:cNvContentPartPr/>
              <p14:nvPr/>
            </p14:nvContentPartPr>
            <p14:xfrm>
              <a:off x="8819444" y="6517496"/>
              <a:ext cx="132644" cy="357423"/>
            </p14:xfrm>
          </p:contentPart>
        </mc:Choice>
        <mc:Fallback xmlns="">
          <p:pic>
            <p:nvPicPr>
              <p:cNvPr id="75" name="墨迹 74"/>
            </p:nvPicPr>
            <p:blipFill>
              <a:blip r:embed="rId148"/>
            </p:blipFill>
            <p:spPr>
              <a:xfrm>
                <a:off x="8819444" y="6517496"/>
                <a:ext cx="132644" cy="357423"/>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6" name="墨迹 75"/>
              <p14:cNvContentPartPr/>
              <p14:nvPr/>
            </p14:nvContentPartPr>
            <p14:xfrm>
              <a:off x="8974666" y="6711365"/>
              <a:ext cx="163689" cy="115616"/>
            </p14:xfrm>
          </p:contentPart>
        </mc:Choice>
        <mc:Fallback xmlns="">
          <p:pic>
            <p:nvPicPr>
              <p:cNvPr id="76" name="墨迹 75"/>
            </p:nvPicPr>
            <p:blipFill>
              <a:blip r:embed="rId150"/>
            </p:blipFill>
            <p:spPr>
              <a:xfrm>
                <a:off x="8974666" y="6711365"/>
                <a:ext cx="163689" cy="115616"/>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77" name="墨迹 76"/>
              <p14:cNvContentPartPr/>
              <p14:nvPr/>
            </p14:nvContentPartPr>
            <p14:xfrm>
              <a:off x="9750777" y="6669066"/>
              <a:ext cx="104996" cy="59958"/>
            </p14:xfrm>
          </p:contentPart>
        </mc:Choice>
        <mc:Fallback xmlns="">
          <p:pic>
            <p:nvPicPr>
              <p:cNvPr id="77" name="墨迹 76"/>
            </p:nvPicPr>
            <p:blipFill>
              <a:blip r:embed="rId152"/>
            </p:blipFill>
            <p:spPr>
              <a:xfrm>
                <a:off x="9750777" y="6669066"/>
                <a:ext cx="104996" cy="59958"/>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78" name="墨迹 77"/>
              <p14:cNvContentPartPr/>
              <p14:nvPr/>
            </p14:nvContentPartPr>
            <p14:xfrm>
              <a:off x="9760655" y="6511857"/>
              <a:ext cx="241300" cy="248328"/>
            </p14:xfrm>
          </p:contentPart>
        </mc:Choice>
        <mc:Fallback xmlns="">
          <p:pic>
            <p:nvPicPr>
              <p:cNvPr id="78" name="墨迹 77"/>
            </p:nvPicPr>
            <p:blipFill>
              <a:blip r:embed="rId154"/>
            </p:blipFill>
            <p:spPr>
              <a:xfrm>
                <a:off x="9760655" y="6511857"/>
                <a:ext cx="241300" cy="248328"/>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79" name="墨迹 78"/>
              <p14:cNvContentPartPr/>
              <p14:nvPr/>
            </p14:nvContentPartPr>
            <p14:xfrm>
              <a:off x="10022416" y="6530891"/>
              <a:ext cx="161925" cy="181178"/>
            </p14:xfrm>
          </p:contentPart>
        </mc:Choice>
        <mc:Fallback xmlns="">
          <p:pic>
            <p:nvPicPr>
              <p:cNvPr id="79" name="墨迹 78"/>
            </p:nvPicPr>
            <p:blipFill>
              <a:blip r:embed="rId156"/>
            </p:blipFill>
            <p:spPr>
              <a:xfrm>
                <a:off x="10022416" y="6530891"/>
                <a:ext cx="161925" cy="181178"/>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0" name="墨迹 79"/>
              <p14:cNvContentPartPr/>
              <p14:nvPr/>
            </p14:nvContentPartPr>
            <p14:xfrm>
              <a:off x="10097911" y="6403291"/>
              <a:ext cx="214489" cy="511107"/>
            </p14:xfrm>
          </p:contentPart>
        </mc:Choice>
        <mc:Fallback xmlns="">
          <p:pic>
            <p:nvPicPr>
              <p:cNvPr id="80" name="墨迹 79"/>
            </p:nvPicPr>
            <p:blipFill>
              <a:blip r:embed="rId158"/>
            </p:blipFill>
            <p:spPr>
              <a:xfrm>
                <a:off x="10097911" y="6403291"/>
                <a:ext cx="214489" cy="511107"/>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1" name="墨迹 80"/>
              <p14:cNvContentPartPr/>
              <p14:nvPr/>
            </p14:nvContentPartPr>
            <p14:xfrm>
              <a:off x="10148711" y="6590109"/>
              <a:ext cx="169333" cy="162849"/>
            </p14:xfrm>
          </p:contentPart>
        </mc:Choice>
        <mc:Fallback xmlns="">
          <p:pic>
            <p:nvPicPr>
              <p:cNvPr id="81" name="墨迹 80"/>
            </p:nvPicPr>
            <p:blipFill>
              <a:blip r:embed="rId160"/>
            </p:blipFill>
            <p:spPr>
              <a:xfrm>
                <a:off x="10148711" y="6590109"/>
                <a:ext cx="169333" cy="162849"/>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2" name="墨迹 81"/>
              <p14:cNvContentPartPr/>
              <p14:nvPr/>
            </p14:nvContentPartPr>
            <p14:xfrm>
              <a:off x="10196159" y="6374915"/>
              <a:ext cx="110596" cy="85478"/>
            </p14:xfrm>
          </p:contentPart>
        </mc:Choice>
        <mc:Fallback xmlns="">
          <p:pic>
            <p:nvPicPr>
              <p:cNvPr id="82" name="墨迹 81"/>
            </p:nvPicPr>
            <p:blipFill>
              <a:blip r:embed="rId162"/>
            </p:blipFill>
            <p:spPr>
              <a:xfrm>
                <a:off x="10196159" y="6374915"/>
                <a:ext cx="110596" cy="85478"/>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3" name="墨迹 82"/>
              <p14:cNvContentPartPr/>
              <p14:nvPr/>
            </p14:nvContentPartPr>
            <p14:xfrm>
              <a:off x="10605911" y="6453344"/>
              <a:ext cx="144639" cy="306664"/>
            </p14:xfrm>
          </p:contentPart>
        </mc:Choice>
        <mc:Fallback xmlns="">
          <p:pic>
            <p:nvPicPr>
              <p:cNvPr id="83" name="墨迹 82"/>
            </p:nvPicPr>
            <p:blipFill>
              <a:blip r:embed="rId164"/>
            </p:blipFill>
            <p:spPr>
              <a:xfrm>
                <a:off x="10605911" y="6453344"/>
                <a:ext cx="144639" cy="306664"/>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4" name="墨迹 83"/>
              <p14:cNvContentPartPr/>
              <p14:nvPr/>
            </p14:nvContentPartPr>
            <p14:xfrm>
              <a:off x="10634132" y="6555389"/>
              <a:ext cx="174978" cy="161616"/>
            </p14:xfrm>
          </p:contentPart>
        </mc:Choice>
        <mc:Fallback xmlns="">
          <p:pic>
            <p:nvPicPr>
              <p:cNvPr id="84" name="墨迹 83"/>
            </p:nvPicPr>
            <p:blipFill>
              <a:blip r:embed="rId166"/>
            </p:blipFill>
            <p:spPr>
              <a:xfrm>
                <a:off x="10634132" y="6555389"/>
                <a:ext cx="174978" cy="161616"/>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5" name="墨迹 84"/>
              <p14:cNvContentPartPr/>
              <p14:nvPr/>
            </p14:nvContentPartPr>
            <p14:xfrm>
              <a:off x="10922000" y="6471673"/>
              <a:ext cx="56444" cy="177654"/>
            </p14:xfrm>
          </p:contentPart>
        </mc:Choice>
        <mc:Fallback xmlns="">
          <p:pic>
            <p:nvPicPr>
              <p:cNvPr id="85" name="墨迹 84"/>
            </p:nvPicPr>
            <p:blipFill>
              <a:blip r:embed="rId168"/>
            </p:blipFill>
            <p:spPr>
              <a:xfrm>
                <a:off x="10922000" y="6471673"/>
                <a:ext cx="56444" cy="177654"/>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6" name="墨迹 85"/>
              <p14:cNvContentPartPr/>
              <p14:nvPr/>
            </p14:nvContentPartPr>
            <p14:xfrm>
              <a:off x="10980385" y="6518906"/>
              <a:ext cx="212549" cy="217838"/>
            </p14:xfrm>
          </p:contentPart>
        </mc:Choice>
        <mc:Fallback xmlns="">
          <p:pic>
            <p:nvPicPr>
              <p:cNvPr id="86" name="墨迹 85"/>
            </p:nvPicPr>
            <p:blipFill>
              <a:blip r:embed="rId170"/>
            </p:blipFill>
            <p:spPr>
              <a:xfrm>
                <a:off x="10980385" y="6518906"/>
                <a:ext cx="212549" cy="217838"/>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87" name="墨迹 86"/>
              <p14:cNvContentPartPr/>
              <p14:nvPr/>
            </p14:nvContentPartPr>
            <p14:xfrm>
              <a:off x="11215511" y="6375267"/>
              <a:ext cx="84667" cy="316358"/>
            </p14:xfrm>
          </p:contentPart>
        </mc:Choice>
        <mc:Fallback xmlns="">
          <p:pic>
            <p:nvPicPr>
              <p:cNvPr id="87" name="墨迹 86"/>
            </p:nvPicPr>
            <p:blipFill>
              <a:blip r:embed="rId172"/>
            </p:blipFill>
            <p:spPr>
              <a:xfrm>
                <a:off x="11215511" y="6375267"/>
                <a:ext cx="84667" cy="316358"/>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88" name="墨迹 87"/>
              <p14:cNvContentPartPr/>
              <p14:nvPr/>
            </p14:nvContentPartPr>
            <p14:xfrm>
              <a:off x="11293122" y="6567374"/>
              <a:ext cx="83256" cy="127071"/>
            </p14:xfrm>
          </p:contentPart>
        </mc:Choice>
        <mc:Fallback xmlns="">
          <p:pic>
            <p:nvPicPr>
              <p:cNvPr id="88" name="墨迹 87"/>
            </p:nvPicPr>
            <p:blipFill>
              <a:blip r:embed="rId174"/>
            </p:blipFill>
            <p:spPr>
              <a:xfrm>
                <a:off x="11293122" y="6567374"/>
                <a:ext cx="83256" cy="127071"/>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89" name="墨迹 88"/>
              <p14:cNvContentPartPr/>
              <p14:nvPr/>
            </p14:nvContentPartPr>
            <p14:xfrm>
              <a:off x="11421532" y="6430785"/>
              <a:ext cx="237596" cy="261545"/>
            </p14:xfrm>
          </p:contentPart>
        </mc:Choice>
        <mc:Fallback xmlns="">
          <p:pic>
            <p:nvPicPr>
              <p:cNvPr id="89" name="墨迹 88"/>
            </p:nvPicPr>
            <p:blipFill>
              <a:blip r:embed="rId176"/>
            </p:blipFill>
            <p:spPr>
              <a:xfrm>
                <a:off x="11421532" y="6430785"/>
                <a:ext cx="237596" cy="261545"/>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0" name="墨迹 89"/>
              <p14:cNvContentPartPr/>
              <p14:nvPr/>
            </p14:nvContentPartPr>
            <p14:xfrm>
              <a:off x="11499673" y="6592929"/>
              <a:ext cx="271815" cy="112796"/>
            </p14:xfrm>
          </p:contentPart>
        </mc:Choice>
        <mc:Fallback xmlns="">
          <p:pic>
            <p:nvPicPr>
              <p:cNvPr id="90" name="墨迹 89"/>
            </p:nvPicPr>
            <p:blipFill>
              <a:blip r:embed="rId178"/>
            </p:blipFill>
            <p:spPr>
              <a:xfrm>
                <a:off x="11499673" y="6592929"/>
                <a:ext cx="271815" cy="112796"/>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1" name="墨迹 90"/>
              <p14:cNvContentPartPr/>
              <p14:nvPr/>
            </p14:nvContentPartPr>
            <p14:xfrm>
              <a:off x="11739738" y="6446294"/>
              <a:ext cx="93839" cy="239691"/>
            </p14:xfrm>
          </p:contentPart>
        </mc:Choice>
        <mc:Fallback xmlns="">
          <p:pic>
            <p:nvPicPr>
              <p:cNvPr id="91" name="墨迹 90"/>
            </p:nvPicPr>
            <p:blipFill>
              <a:blip r:embed="rId180"/>
            </p:blipFill>
            <p:spPr>
              <a:xfrm>
                <a:off x="11739738" y="6446294"/>
                <a:ext cx="93839" cy="239691"/>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2" name="墨迹 91"/>
              <p14:cNvContentPartPr/>
              <p14:nvPr/>
            </p14:nvContentPartPr>
            <p14:xfrm>
              <a:off x="11770077" y="6380731"/>
              <a:ext cx="376767" cy="485728"/>
            </p14:xfrm>
          </p:contentPart>
        </mc:Choice>
        <mc:Fallback xmlns="">
          <p:pic>
            <p:nvPicPr>
              <p:cNvPr id="92" name="墨迹 91"/>
            </p:nvPicPr>
            <p:blipFill>
              <a:blip r:embed="rId182"/>
            </p:blipFill>
            <p:spPr>
              <a:xfrm>
                <a:off x="11770077" y="6380731"/>
                <a:ext cx="376767" cy="485728"/>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3" name="墨迹 92"/>
              <p14:cNvContentPartPr/>
              <p14:nvPr/>
            </p14:nvContentPartPr>
            <p14:xfrm>
              <a:off x="12067822" y="6427964"/>
              <a:ext cx="36689" cy="283401"/>
            </p14:xfrm>
          </p:contentPart>
        </mc:Choice>
        <mc:Fallback xmlns="">
          <p:pic>
            <p:nvPicPr>
              <p:cNvPr id="93" name="墨迹 92"/>
            </p:nvPicPr>
            <p:blipFill>
              <a:blip r:embed="rId184"/>
            </p:blipFill>
            <p:spPr>
              <a:xfrm>
                <a:off x="12067822" y="6427964"/>
                <a:ext cx="36689" cy="283401"/>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4" name="墨迹 93"/>
              <p14:cNvContentPartPr/>
              <p14:nvPr/>
            </p14:nvContentPartPr>
            <p14:xfrm>
              <a:off x="12033955" y="6779042"/>
              <a:ext cx="81845" cy="67678"/>
            </p14:xfrm>
          </p:contentPart>
        </mc:Choice>
        <mc:Fallback xmlns="">
          <p:pic>
            <p:nvPicPr>
              <p:cNvPr id="94" name="墨迹 93"/>
            </p:nvPicPr>
            <p:blipFill>
              <a:blip r:embed="rId186"/>
            </p:blipFill>
            <p:spPr>
              <a:xfrm>
                <a:off x="12033955" y="6779042"/>
                <a:ext cx="81845" cy="67678"/>
              </a:xfrm>
              <a:prstGeom prst="rect"/>
            </p:spPr>
          </p:pic>
        </mc:Fallback>
      </mc:AlternateContent>
    </p:spTree>
    <p:extLst>
      <p:ext uri="{BB962C8B-B14F-4D97-AF65-F5344CB8AC3E}">
        <p14:creationId xmlns:p14="http://schemas.microsoft.com/office/powerpoint/2010/main" val="11506288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59790" y="614680"/>
            <a:ext cx="10902950" cy="6242685"/>
          </a:xfrm>
          <a:prstGeom prst="rect">
            <a:avLst/>
          </a:prstGeom>
        </p:spPr>
      </p:pic>
    </p:spTree>
    <p:extLst>
      <p:ext uri="{BB962C8B-B14F-4D97-AF65-F5344CB8AC3E}">
        <p14:creationId xmlns:p14="http://schemas.microsoft.com/office/powerpoint/2010/main" val="4130266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rcRect l="6783" r="6087"/>
          <a:stretch>
            <a:fillRect/>
          </a:stretch>
        </p:blipFill>
        <p:spPr>
          <a:xfrm>
            <a:off x="926465" y="1261110"/>
            <a:ext cx="1272540" cy="1695450"/>
          </a:xfrm>
          <a:prstGeom prst="rect">
            <a:avLst/>
          </a:prstGeom>
        </p:spPr>
      </p:pic>
      <p:pic>
        <p:nvPicPr>
          <p:cNvPr id="7" name="图片 6"/>
          <p:cNvPicPr>
            <a:picLocks noChangeAspect="1"/>
          </p:cNvPicPr>
          <p:nvPr/>
        </p:nvPicPr>
        <p:blipFill>
          <a:blip r:embed="rId3"/>
          <a:srcRect b="18101"/>
          <a:stretch>
            <a:fillRect/>
          </a:stretch>
        </p:blipFill>
        <p:spPr>
          <a:xfrm>
            <a:off x="3150870" y="48895"/>
            <a:ext cx="3924300" cy="3588385"/>
          </a:xfrm>
          <a:prstGeom prst="rect">
            <a:avLst/>
          </a:prstGeom>
        </p:spPr>
      </p:pic>
      <p:pic>
        <p:nvPicPr>
          <p:cNvPr id="8" name="图片 7"/>
          <p:cNvPicPr>
            <a:picLocks noChangeAspect="1"/>
          </p:cNvPicPr>
          <p:nvPr/>
        </p:nvPicPr>
        <p:blipFill>
          <a:blip r:embed="rId4"/>
          <a:stretch>
            <a:fillRect/>
          </a:stretch>
        </p:blipFill>
        <p:spPr>
          <a:xfrm>
            <a:off x="7474585" y="48895"/>
            <a:ext cx="4468495" cy="3896360"/>
          </a:xfrm>
          <a:prstGeom prst="rect">
            <a:avLst/>
          </a:prstGeom>
        </p:spPr>
      </p:pic>
      <p:grpSp>
        <p:nvGrpSpPr>
          <p:cNvPr id="11" name="组合 10"/>
          <p:cNvGrpSpPr/>
          <p:nvPr/>
        </p:nvGrpSpPr>
        <p:grpSpPr>
          <a:xfrm>
            <a:off x="695325" y="3971290"/>
            <a:ext cx="8481695" cy="2578735"/>
            <a:chOff x="8017" y="7325"/>
            <a:chExt cx="11440" cy="3475"/>
          </a:xfrm>
        </p:grpSpPr>
        <p:pic>
          <p:nvPicPr>
            <p:cNvPr id="10" name="图片 9"/>
            <p:cNvPicPr>
              <a:picLocks noChangeAspect="1"/>
            </p:cNvPicPr>
            <p:nvPr/>
          </p:nvPicPr>
          <p:blipFill>
            <a:blip r:embed="rId5"/>
            <a:stretch>
              <a:fillRect/>
            </a:stretch>
          </p:blipFill>
          <p:spPr>
            <a:xfrm>
              <a:off x="8017" y="8490"/>
              <a:ext cx="11440" cy="2310"/>
            </a:xfrm>
            <a:prstGeom prst="rect">
              <a:avLst/>
            </a:prstGeom>
          </p:spPr>
        </p:pic>
        <p:pic>
          <p:nvPicPr>
            <p:cNvPr id="9" name="图片 8"/>
            <p:cNvPicPr>
              <a:picLocks noChangeAspect="1"/>
            </p:cNvPicPr>
            <p:nvPr/>
          </p:nvPicPr>
          <p:blipFill>
            <a:blip r:embed="rId6"/>
            <a:stretch>
              <a:fillRect/>
            </a:stretch>
          </p:blipFill>
          <p:spPr>
            <a:xfrm>
              <a:off x="11329" y="7325"/>
              <a:ext cx="2220" cy="2270"/>
            </a:xfrm>
            <a:prstGeom prst="rect">
              <a:avLst/>
            </a:prstGeom>
          </p:spPr>
        </p:pic>
      </p:grpSp>
      <mc:AlternateContent xmlns:mc="http://schemas.openxmlformats.org/markup-compatibility/2006" xmlns:p14="http://schemas.microsoft.com/office/powerpoint/2010/main">
        <mc:Choice Requires="p14">
          <p:contentPart p14:bwMode="auto" r:id="rId7">
            <p14:nvContentPartPr>
              <p14:cNvPr id="2" name="墨迹 1"/>
              <p14:cNvContentPartPr/>
              <p14:nvPr/>
            </p14:nvContentPartPr>
            <p14:xfrm>
              <a:off x="10425288" y="243921"/>
              <a:ext cx="141112" cy="218542"/>
            </p14:xfrm>
          </p:contentPart>
        </mc:Choice>
        <mc:Fallback xmlns="">
          <p:pic>
            <p:nvPicPr>
              <p:cNvPr id="2" name="墨迹 1"/>
            </p:nvPicPr>
            <p:blipFill>
              <a:blip r:embed="rId8"/>
            </p:blipFill>
            <p:spPr>
              <a:xfrm>
                <a:off x="10425288" y="243921"/>
                <a:ext cx="141112" cy="218542"/>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3" name="墨迹 2"/>
              <p14:cNvContentPartPr/>
              <p14:nvPr/>
            </p14:nvContentPartPr>
            <p14:xfrm>
              <a:off x="10617200" y="349667"/>
              <a:ext cx="121355" cy="145225"/>
            </p14:xfrm>
          </p:contentPart>
        </mc:Choice>
        <mc:Fallback xmlns="">
          <p:pic>
            <p:nvPicPr>
              <p:cNvPr id="3" name="墨迹 2"/>
            </p:nvPicPr>
            <p:blipFill>
              <a:blip r:embed="rId10"/>
            </p:blipFill>
            <p:spPr>
              <a:xfrm>
                <a:off x="10617200" y="349667"/>
                <a:ext cx="121355" cy="145225"/>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4" name="墨迹 3"/>
              <p14:cNvContentPartPr/>
              <p14:nvPr/>
            </p14:nvContentPartPr>
            <p14:xfrm>
              <a:off x="11352918" y="267890"/>
              <a:ext cx="408163" cy="241102"/>
            </p14:xfrm>
          </p:contentPart>
        </mc:Choice>
        <mc:Fallback xmlns="">
          <p:pic>
            <p:nvPicPr>
              <p:cNvPr id="4" name="墨迹 3"/>
            </p:nvPicPr>
            <p:blipFill>
              <a:blip r:embed="rId12"/>
            </p:blipFill>
            <p:spPr>
              <a:xfrm>
                <a:off x="11352918" y="267890"/>
                <a:ext cx="408163" cy="241102"/>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5" name="墨迹 4"/>
              <p14:cNvContentPartPr/>
              <p14:nvPr/>
            </p14:nvContentPartPr>
            <p14:xfrm>
              <a:off x="11466688" y="845970"/>
              <a:ext cx="8467" cy="11280"/>
            </p14:xfrm>
          </p:contentPart>
        </mc:Choice>
        <mc:Fallback xmlns="">
          <p:pic>
            <p:nvPicPr>
              <p:cNvPr id="5" name="墨迹 4"/>
            </p:nvPicPr>
            <p:blipFill>
              <a:blip r:embed="rId14"/>
            </p:blipFill>
            <p:spPr>
              <a:xfrm>
                <a:off x="11466688" y="845970"/>
                <a:ext cx="8467" cy="1128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11463867" y="786752"/>
              <a:ext cx="14111" cy="19739"/>
            </p14:xfrm>
          </p:contentPart>
        </mc:Choice>
        <mc:Fallback xmlns="">
          <p:pic>
            <p:nvPicPr>
              <p:cNvPr id="12" name="墨迹 11"/>
            </p:nvPicPr>
            <p:blipFill>
              <a:blip r:embed="rId16"/>
            </p:blipFill>
            <p:spPr>
              <a:xfrm>
                <a:off x="11463867" y="786752"/>
                <a:ext cx="14111" cy="1973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11384844" y="716254"/>
              <a:ext cx="417688" cy="217485"/>
            </p14:xfrm>
          </p:contentPart>
        </mc:Choice>
        <mc:Fallback xmlns="">
          <p:pic>
            <p:nvPicPr>
              <p:cNvPr id="13" name="墨迹 12"/>
            </p:nvPicPr>
            <p:blipFill>
              <a:blip r:embed="rId18"/>
            </p:blipFill>
            <p:spPr>
              <a:xfrm>
                <a:off x="11384844" y="716254"/>
                <a:ext cx="417688" cy="217485"/>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11842044" y="668316"/>
              <a:ext cx="127000" cy="2820"/>
            </p14:xfrm>
          </p:contentPart>
        </mc:Choice>
        <mc:Fallback xmlns="">
          <p:pic>
            <p:nvPicPr>
              <p:cNvPr id="14" name="墨迹 13"/>
            </p:nvPicPr>
            <p:blipFill>
              <a:blip r:embed="rId20"/>
            </p:blipFill>
            <p:spPr>
              <a:xfrm>
                <a:off x="11842044" y="668316"/>
                <a:ext cx="127000" cy="2820"/>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1315155" y="5555205"/>
              <a:ext cx="1365956" cy="710615"/>
            </p14:xfrm>
          </p:contentPart>
        </mc:Choice>
        <mc:Fallback xmlns="">
          <p:pic>
            <p:nvPicPr>
              <p:cNvPr id="15" name="墨迹 14"/>
            </p:nvPicPr>
            <p:blipFill>
              <a:blip r:embed="rId22"/>
            </p:blipFill>
            <p:spPr>
              <a:xfrm>
                <a:off x="1315155" y="5555205"/>
                <a:ext cx="1365956" cy="710615"/>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3348566" y="5848475"/>
              <a:ext cx="348545" cy="387736"/>
            </p14:xfrm>
          </p:contentPart>
        </mc:Choice>
        <mc:Fallback xmlns="">
          <p:pic>
            <p:nvPicPr>
              <p:cNvPr id="16" name="墨迹 15"/>
            </p:nvPicPr>
            <p:blipFill>
              <a:blip r:embed="rId24"/>
            </p:blipFill>
            <p:spPr>
              <a:xfrm>
                <a:off x="3348566" y="5848475"/>
                <a:ext cx="348545" cy="387736"/>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3631318" y="5859050"/>
              <a:ext cx="110948" cy="201270"/>
            </p14:xfrm>
          </p:contentPart>
        </mc:Choice>
        <mc:Fallback xmlns="">
          <p:pic>
            <p:nvPicPr>
              <p:cNvPr id="17" name="墨迹 16"/>
            </p:nvPicPr>
            <p:blipFill>
              <a:blip r:embed="rId26"/>
            </p:blipFill>
            <p:spPr>
              <a:xfrm>
                <a:off x="3631318" y="5859050"/>
                <a:ext cx="110948" cy="201270"/>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3702755" y="5940122"/>
              <a:ext cx="135467" cy="26789"/>
            </p14:xfrm>
          </p:contentPart>
        </mc:Choice>
        <mc:Fallback xmlns="">
          <p:pic>
            <p:nvPicPr>
              <p:cNvPr id="18" name="墨迹 17"/>
            </p:nvPicPr>
            <p:blipFill>
              <a:blip r:embed="rId28"/>
            </p:blipFill>
            <p:spPr>
              <a:xfrm>
                <a:off x="3702755" y="5940122"/>
                <a:ext cx="135467" cy="26789"/>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3753555" y="5978190"/>
              <a:ext cx="22578" cy="665497"/>
            </p14:xfrm>
          </p:contentPart>
        </mc:Choice>
        <mc:Fallback xmlns="">
          <p:pic>
            <p:nvPicPr>
              <p:cNvPr id="19" name="墨迹 18"/>
            </p:nvPicPr>
            <p:blipFill>
              <a:blip r:embed="rId30"/>
            </p:blipFill>
            <p:spPr>
              <a:xfrm>
                <a:off x="3753555" y="5978190"/>
                <a:ext cx="22578" cy="665497"/>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3900311" y="5810935"/>
              <a:ext cx="285044" cy="449245"/>
            </p14:xfrm>
          </p:contentPart>
        </mc:Choice>
        <mc:Fallback xmlns="">
          <p:pic>
            <p:nvPicPr>
              <p:cNvPr id="20" name="墨迹 19"/>
            </p:nvPicPr>
            <p:blipFill>
              <a:blip r:embed="rId32"/>
            </p:blipFill>
            <p:spPr>
              <a:xfrm>
                <a:off x="3900311" y="5810935"/>
                <a:ext cx="285044" cy="449245"/>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4064000" y="5981010"/>
              <a:ext cx="39511" cy="287630"/>
            </p14:xfrm>
          </p:contentPart>
        </mc:Choice>
        <mc:Fallback xmlns="">
          <p:pic>
            <p:nvPicPr>
              <p:cNvPr id="21" name="墨迹 20"/>
            </p:nvPicPr>
            <p:blipFill>
              <a:blip r:embed="rId34"/>
            </p:blipFill>
            <p:spPr>
              <a:xfrm>
                <a:off x="4064000" y="5981010"/>
                <a:ext cx="39511" cy="287630"/>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4205111" y="5851118"/>
              <a:ext cx="73377" cy="39655"/>
            </p14:xfrm>
          </p:contentPart>
        </mc:Choice>
        <mc:Fallback xmlns="">
          <p:pic>
            <p:nvPicPr>
              <p:cNvPr id="22" name="墨迹 21"/>
            </p:nvPicPr>
            <p:blipFill>
              <a:blip r:embed="rId36"/>
            </p:blipFill>
            <p:spPr>
              <a:xfrm>
                <a:off x="4205111" y="5851118"/>
                <a:ext cx="73377" cy="39655"/>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3" name="墨迹 22"/>
              <p14:cNvContentPartPr/>
              <p14:nvPr/>
            </p14:nvContentPartPr>
            <p14:xfrm>
              <a:off x="4192058" y="5797716"/>
              <a:ext cx="312208" cy="524502"/>
            </p14:xfrm>
          </p:contentPart>
        </mc:Choice>
        <mc:Fallback xmlns="">
          <p:pic>
            <p:nvPicPr>
              <p:cNvPr id="23" name="墨迹 22"/>
            </p:nvPicPr>
            <p:blipFill>
              <a:blip r:embed="rId38"/>
            </p:blipFill>
            <p:spPr>
              <a:xfrm>
                <a:off x="4192058" y="5797716"/>
                <a:ext cx="312208" cy="524502"/>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4" name="墨迹 23"/>
              <p14:cNvContentPartPr/>
              <p14:nvPr/>
            </p14:nvContentPartPr>
            <p14:xfrm>
              <a:off x="1044222" y="434264"/>
              <a:ext cx="242711" cy="315829"/>
            </p14:xfrm>
          </p:contentPart>
        </mc:Choice>
        <mc:Fallback xmlns="">
          <p:pic>
            <p:nvPicPr>
              <p:cNvPr id="24" name="墨迹 23"/>
            </p:nvPicPr>
            <p:blipFill>
              <a:blip r:embed="rId40"/>
            </p:blipFill>
            <p:spPr>
              <a:xfrm>
                <a:off x="1044222" y="434264"/>
                <a:ext cx="242711" cy="315829"/>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5" name="墨迹 24"/>
              <p14:cNvContentPartPr/>
              <p14:nvPr/>
            </p14:nvContentPartPr>
            <p14:xfrm>
              <a:off x="1207911" y="580899"/>
              <a:ext cx="127000" cy="203033"/>
            </p14:xfrm>
          </p:contentPart>
        </mc:Choice>
        <mc:Fallback xmlns="">
          <p:pic>
            <p:nvPicPr>
              <p:cNvPr id="25" name="墨迹 24"/>
            </p:nvPicPr>
            <p:blipFill>
              <a:blip r:embed="rId42"/>
            </p:blipFill>
            <p:spPr>
              <a:xfrm>
                <a:off x="1207911" y="580899"/>
                <a:ext cx="127000" cy="203033"/>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6" name="墨迹 25"/>
              <p14:cNvContentPartPr/>
              <p14:nvPr/>
            </p14:nvContentPartPr>
            <p14:xfrm>
              <a:off x="1332088" y="592179"/>
              <a:ext cx="90312" cy="16919"/>
            </p14:xfrm>
          </p:contentPart>
        </mc:Choice>
        <mc:Fallback xmlns="">
          <p:pic>
            <p:nvPicPr>
              <p:cNvPr id="26" name="墨迹 25"/>
            </p:nvPicPr>
            <p:blipFill>
              <a:blip r:embed="rId44"/>
            </p:blipFill>
            <p:spPr>
              <a:xfrm>
                <a:off x="1332088" y="592179"/>
                <a:ext cx="90312" cy="16919"/>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7" name="墨迹 26"/>
              <p14:cNvContentPartPr/>
              <p14:nvPr/>
            </p14:nvContentPartPr>
            <p14:xfrm>
              <a:off x="1461911" y="396901"/>
              <a:ext cx="16933" cy="262955"/>
            </p14:xfrm>
          </p:contentPart>
        </mc:Choice>
        <mc:Fallback xmlns="">
          <p:pic>
            <p:nvPicPr>
              <p:cNvPr id="27" name="墨迹 26"/>
            </p:nvPicPr>
            <p:blipFill>
              <a:blip r:embed="rId46"/>
            </p:blipFill>
            <p:spPr>
              <a:xfrm>
                <a:off x="1461911" y="396901"/>
                <a:ext cx="16933" cy="262955"/>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8" name="墨迹 27"/>
              <p14:cNvContentPartPr/>
              <p14:nvPr/>
            </p14:nvContentPartPr>
            <p14:xfrm>
              <a:off x="1461911" y="518861"/>
              <a:ext cx="127000" cy="62038"/>
            </p14:xfrm>
          </p:contentPart>
        </mc:Choice>
        <mc:Fallback xmlns="">
          <p:pic>
            <p:nvPicPr>
              <p:cNvPr id="28" name="墨迹 27"/>
            </p:nvPicPr>
            <p:blipFill>
              <a:blip r:embed="rId48"/>
            </p:blipFill>
            <p:spPr>
              <a:xfrm>
                <a:off x="1461911" y="518861"/>
                <a:ext cx="127000" cy="62038"/>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9" name="墨迹 28"/>
              <p14:cNvContentPartPr/>
              <p14:nvPr/>
            </p14:nvContentPartPr>
            <p14:xfrm>
              <a:off x="1586088" y="304725"/>
              <a:ext cx="22578" cy="693520"/>
            </p14:xfrm>
          </p:contentPart>
        </mc:Choice>
        <mc:Fallback xmlns="">
          <p:pic>
            <p:nvPicPr>
              <p:cNvPr id="29" name="墨迹 28"/>
            </p:nvPicPr>
            <p:blipFill>
              <a:blip r:embed="rId50"/>
            </p:blipFill>
            <p:spPr>
              <a:xfrm>
                <a:off x="1586088" y="304725"/>
                <a:ext cx="22578" cy="693520"/>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0" name="墨迹 29"/>
              <p14:cNvContentPartPr/>
              <p14:nvPr/>
            </p14:nvContentPartPr>
            <p14:xfrm>
              <a:off x="1636888" y="586539"/>
              <a:ext cx="152400" cy="236872"/>
            </p14:xfrm>
          </p:contentPart>
        </mc:Choice>
        <mc:Fallback xmlns="">
          <p:pic>
            <p:nvPicPr>
              <p:cNvPr id="30" name="墨迹 29"/>
            </p:nvPicPr>
            <p:blipFill>
              <a:blip r:embed="rId52"/>
            </p:blipFill>
            <p:spPr>
              <a:xfrm>
                <a:off x="1636888" y="586539"/>
                <a:ext cx="152400" cy="236872"/>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1" name="墨迹 30"/>
              <p14:cNvContentPartPr/>
              <p14:nvPr/>
            </p14:nvContentPartPr>
            <p14:xfrm>
              <a:off x="1775177" y="594999"/>
              <a:ext cx="104423" cy="14099"/>
            </p14:xfrm>
          </p:contentPart>
        </mc:Choice>
        <mc:Fallback xmlns="">
          <p:pic>
            <p:nvPicPr>
              <p:cNvPr id="31" name="墨迹 30"/>
            </p:nvPicPr>
            <p:blipFill>
              <a:blip r:embed="rId54"/>
            </p:blipFill>
            <p:spPr>
              <a:xfrm>
                <a:off x="1775177" y="594999"/>
                <a:ext cx="104423" cy="1409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2" name="墨迹 31"/>
              <p14:cNvContentPartPr/>
              <p14:nvPr/>
            </p14:nvContentPartPr>
            <p14:xfrm>
              <a:off x="1851377" y="293269"/>
              <a:ext cx="148167" cy="11280"/>
            </p14:xfrm>
          </p:contentPart>
        </mc:Choice>
        <mc:Fallback xmlns="">
          <p:pic>
            <p:nvPicPr>
              <p:cNvPr id="32" name="墨迹 31"/>
            </p:nvPicPr>
            <p:blipFill>
              <a:blip r:embed="rId56"/>
            </p:blipFill>
            <p:spPr>
              <a:xfrm>
                <a:off x="1851377" y="293269"/>
                <a:ext cx="148167" cy="11280"/>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3" name="墨迹 32"/>
              <p14:cNvContentPartPr/>
              <p14:nvPr/>
            </p14:nvContentPartPr>
            <p14:xfrm>
              <a:off x="6793088" y="1063102"/>
              <a:ext cx="104996" cy="59958"/>
            </p14:xfrm>
          </p:contentPart>
        </mc:Choice>
        <mc:Fallback xmlns="">
          <p:pic>
            <p:nvPicPr>
              <p:cNvPr id="33" name="墨迹 32"/>
            </p:nvPicPr>
            <p:blipFill>
              <a:blip r:embed="rId58"/>
            </p:blipFill>
            <p:spPr>
              <a:xfrm>
                <a:off x="6793088" y="1063102"/>
                <a:ext cx="104996" cy="59958"/>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4" name="墨迹 33"/>
              <p14:cNvContentPartPr/>
              <p14:nvPr/>
            </p14:nvContentPartPr>
            <p14:xfrm>
              <a:off x="2295701" y="699335"/>
              <a:ext cx="275696" cy="47938"/>
            </p14:xfrm>
          </p:contentPart>
        </mc:Choice>
        <mc:Fallback xmlns="">
          <p:pic>
            <p:nvPicPr>
              <p:cNvPr id="34" name="墨迹 33"/>
            </p:nvPicPr>
            <p:blipFill>
              <a:blip r:embed="rId60"/>
            </p:blipFill>
            <p:spPr>
              <a:xfrm>
                <a:off x="2295701" y="699335"/>
                <a:ext cx="275696" cy="47938"/>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5" name="墨迹 34"/>
              <p14:cNvContentPartPr/>
              <p14:nvPr/>
            </p14:nvContentPartPr>
            <p14:xfrm>
              <a:off x="2376311" y="793802"/>
              <a:ext cx="62089" cy="290626"/>
            </p14:xfrm>
          </p:contentPart>
        </mc:Choice>
        <mc:Fallback xmlns="">
          <p:pic>
            <p:nvPicPr>
              <p:cNvPr id="35" name="墨迹 34"/>
            </p:nvPicPr>
            <p:blipFill>
              <a:blip r:embed="rId62"/>
            </p:blipFill>
            <p:spPr>
              <a:xfrm>
                <a:off x="2376311" y="793802"/>
                <a:ext cx="62089" cy="290626"/>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6" name="墨迹 35"/>
              <p14:cNvContentPartPr/>
              <p14:nvPr/>
            </p14:nvContentPartPr>
            <p14:xfrm>
              <a:off x="2511777" y="819710"/>
              <a:ext cx="143934" cy="251852"/>
            </p14:xfrm>
          </p:contentPart>
        </mc:Choice>
        <mc:Fallback xmlns="">
          <p:pic>
            <p:nvPicPr>
              <p:cNvPr id="36" name="墨迹 35"/>
            </p:nvPicPr>
            <p:blipFill>
              <a:blip r:embed="rId64"/>
            </p:blipFill>
            <p:spPr>
              <a:xfrm>
                <a:off x="2511777" y="819710"/>
                <a:ext cx="143934" cy="251852"/>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7" name="墨迹 36"/>
              <p14:cNvContentPartPr/>
              <p14:nvPr/>
            </p14:nvContentPartPr>
            <p14:xfrm>
              <a:off x="2602088" y="902368"/>
              <a:ext cx="167217" cy="332748"/>
            </p14:xfrm>
          </p:contentPart>
        </mc:Choice>
        <mc:Fallback xmlns="">
          <p:pic>
            <p:nvPicPr>
              <p:cNvPr id="37" name="墨迹 36"/>
            </p:nvPicPr>
            <p:blipFill>
              <a:blip r:embed="rId66"/>
            </p:blipFill>
            <p:spPr>
              <a:xfrm>
                <a:off x="2602088" y="902368"/>
                <a:ext cx="167217" cy="332748"/>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8" name="墨迹 37"/>
              <p14:cNvContentPartPr/>
              <p14:nvPr/>
            </p14:nvContentPartPr>
            <p14:xfrm>
              <a:off x="2703688" y="905188"/>
              <a:ext cx="132645" cy="31019"/>
            </p14:xfrm>
          </p:contentPart>
        </mc:Choice>
        <mc:Fallback xmlns="">
          <p:pic>
            <p:nvPicPr>
              <p:cNvPr id="38" name="墨迹 37"/>
            </p:nvPicPr>
            <p:blipFill>
              <a:blip r:embed="rId68"/>
            </p:blipFill>
            <p:spPr>
              <a:xfrm>
                <a:off x="2703688" y="905188"/>
                <a:ext cx="132645" cy="31019"/>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9" name="墨迹 38"/>
              <p14:cNvContentPartPr/>
              <p14:nvPr/>
            </p14:nvContentPartPr>
            <p14:xfrm>
              <a:off x="2658533" y="370112"/>
              <a:ext cx="141111" cy="325698"/>
            </p14:xfrm>
          </p:contentPart>
        </mc:Choice>
        <mc:Fallback xmlns="">
          <p:pic>
            <p:nvPicPr>
              <p:cNvPr id="39" name="墨迹 38"/>
            </p:nvPicPr>
            <p:blipFill>
              <a:blip r:embed="rId70"/>
            </p:blipFill>
            <p:spPr>
              <a:xfrm>
                <a:off x="2658533" y="370112"/>
                <a:ext cx="141111" cy="325698"/>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0" name="墨迹 39"/>
              <p14:cNvContentPartPr/>
              <p14:nvPr/>
            </p14:nvContentPartPr>
            <p14:xfrm>
              <a:off x="965200" y="3073692"/>
              <a:ext cx="16933" cy="284810"/>
            </p14:xfrm>
          </p:contentPart>
        </mc:Choice>
        <mc:Fallback xmlns="">
          <p:pic>
            <p:nvPicPr>
              <p:cNvPr id="40" name="墨迹 39"/>
            </p:nvPicPr>
            <p:blipFill>
              <a:blip r:embed="rId72"/>
            </p:blipFill>
            <p:spPr>
              <a:xfrm>
                <a:off x="965200" y="3073692"/>
                <a:ext cx="16933" cy="284810"/>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1" name="墨迹 40"/>
              <p14:cNvContentPartPr/>
              <p14:nvPr/>
            </p14:nvContentPartPr>
            <p14:xfrm>
              <a:off x="1055511" y="3079332"/>
              <a:ext cx="143933" cy="258021"/>
            </p14:xfrm>
          </p:contentPart>
        </mc:Choice>
        <mc:Fallback xmlns="">
          <p:pic>
            <p:nvPicPr>
              <p:cNvPr id="41" name="墨迹 40"/>
            </p:nvPicPr>
            <p:blipFill>
              <a:blip r:embed="rId74"/>
            </p:blipFill>
            <p:spPr>
              <a:xfrm>
                <a:off x="1055511" y="3079332"/>
                <a:ext cx="143933" cy="258021"/>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2" name="墨迹 41"/>
              <p14:cNvContentPartPr/>
              <p14:nvPr/>
            </p14:nvContentPartPr>
            <p14:xfrm>
              <a:off x="1273527" y="2960191"/>
              <a:ext cx="262467" cy="317415"/>
            </p14:xfrm>
          </p:contentPart>
        </mc:Choice>
        <mc:Fallback xmlns="">
          <p:pic>
            <p:nvPicPr>
              <p:cNvPr id="42" name="墨迹 41"/>
            </p:nvPicPr>
            <p:blipFill>
              <a:blip r:embed="rId76"/>
            </p:blipFill>
            <p:spPr>
              <a:xfrm>
                <a:off x="1273527" y="2960191"/>
                <a:ext cx="262467" cy="317415"/>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3" name="墨迹 42"/>
              <p14:cNvContentPartPr/>
              <p14:nvPr/>
            </p14:nvContentPartPr>
            <p14:xfrm>
              <a:off x="1546577" y="3039853"/>
              <a:ext cx="16934" cy="586539"/>
            </p14:xfrm>
          </p:contentPart>
        </mc:Choice>
        <mc:Fallback xmlns="">
          <p:pic>
            <p:nvPicPr>
              <p:cNvPr id="43" name="墨迹 42"/>
            </p:nvPicPr>
            <p:blipFill>
              <a:blip r:embed="rId78"/>
            </p:blipFill>
            <p:spPr>
              <a:xfrm>
                <a:off x="1546577" y="3039853"/>
                <a:ext cx="16934" cy="586539"/>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4" name="墨迹 43"/>
              <p14:cNvContentPartPr/>
              <p14:nvPr/>
            </p14:nvContentPartPr>
            <p14:xfrm>
              <a:off x="1738488" y="3011654"/>
              <a:ext cx="5645" cy="234052"/>
            </p14:xfrm>
          </p:contentPart>
        </mc:Choice>
        <mc:Fallback xmlns="">
          <p:pic>
            <p:nvPicPr>
              <p:cNvPr id="44" name="墨迹 43"/>
            </p:nvPicPr>
            <p:blipFill>
              <a:blip r:embed="rId80"/>
            </p:blipFill>
            <p:spPr>
              <a:xfrm>
                <a:off x="1738488" y="3011654"/>
                <a:ext cx="5645" cy="234052"/>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5" name="墨迹 44"/>
              <p14:cNvContentPartPr/>
              <p14:nvPr/>
            </p14:nvContentPartPr>
            <p14:xfrm>
              <a:off x="1758950" y="2953670"/>
              <a:ext cx="180093" cy="342794"/>
            </p14:xfrm>
          </p:contentPart>
        </mc:Choice>
        <mc:Fallback xmlns="">
          <p:pic>
            <p:nvPicPr>
              <p:cNvPr id="45" name="墨迹 44"/>
            </p:nvPicPr>
            <p:blipFill>
              <a:blip r:embed="rId82"/>
            </p:blipFill>
            <p:spPr>
              <a:xfrm>
                <a:off x="1758950" y="2953670"/>
                <a:ext cx="180093" cy="342794"/>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6" name="墨迹 45"/>
              <p14:cNvContentPartPr/>
              <p14:nvPr/>
            </p14:nvContentPartPr>
            <p14:xfrm>
              <a:off x="2034822" y="3000375"/>
              <a:ext cx="160866" cy="302610"/>
            </p14:xfrm>
          </p:contentPart>
        </mc:Choice>
        <mc:Fallback xmlns="">
          <p:pic>
            <p:nvPicPr>
              <p:cNvPr id="46" name="墨迹 45"/>
            </p:nvPicPr>
            <p:blipFill>
              <a:blip r:embed="rId84"/>
            </p:blipFill>
            <p:spPr>
              <a:xfrm>
                <a:off x="2034822" y="3000375"/>
                <a:ext cx="160866" cy="302610"/>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7" name="墨迹 46"/>
              <p14:cNvContentPartPr/>
              <p14:nvPr/>
            </p14:nvContentPartPr>
            <p14:xfrm>
              <a:off x="2175933" y="2052888"/>
              <a:ext cx="132644" cy="279170"/>
            </p14:xfrm>
          </p:contentPart>
        </mc:Choice>
        <mc:Fallback xmlns="">
          <p:pic>
            <p:nvPicPr>
              <p:cNvPr id="47" name="墨迹 46"/>
            </p:nvPicPr>
            <p:blipFill>
              <a:blip r:embed="rId86"/>
            </p:blipFill>
            <p:spPr>
              <a:xfrm>
                <a:off x="2175933" y="2052888"/>
                <a:ext cx="132644" cy="279170"/>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8" name="墨迹 47"/>
              <p14:cNvContentPartPr/>
              <p14:nvPr/>
            </p14:nvContentPartPr>
            <p14:xfrm>
              <a:off x="2427111" y="1844215"/>
              <a:ext cx="186266" cy="473743"/>
            </p14:xfrm>
          </p:contentPart>
        </mc:Choice>
        <mc:Fallback xmlns="">
          <p:pic>
            <p:nvPicPr>
              <p:cNvPr id="48" name="墨迹 47"/>
            </p:nvPicPr>
            <p:blipFill>
              <a:blip r:embed="rId88"/>
            </p:blipFill>
            <p:spPr>
              <a:xfrm>
                <a:off x="2427111" y="1844215"/>
                <a:ext cx="186266" cy="473743"/>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9" name="墨迹 48"/>
              <p14:cNvContentPartPr/>
              <p14:nvPr/>
            </p14:nvContentPartPr>
            <p14:xfrm>
              <a:off x="2619022" y="1769311"/>
              <a:ext cx="167040" cy="308956"/>
            </p14:xfrm>
          </p:contentPart>
        </mc:Choice>
        <mc:Fallback xmlns="">
          <p:pic>
            <p:nvPicPr>
              <p:cNvPr id="49" name="墨迹 48"/>
            </p:nvPicPr>
            <p:blipFill>
              <a:blip r:embed="rId90"/>
            </p:blipFill>
            <p:spPr>
              <a:xfrm>
                <a:off x="2619022" y="1769311"/>
                <a:ext cx="167040" cy="308956"/>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0" name="墨迹 49"/>
              <p14:cNvContentPartPr/>
              <p14:nvPr/>
            </p14:nvContentPartPr>
            <p14:xfrm>
              <a:off x="4950177" y="4551320"/>
              <a:ext cx="45156" cy="148398"/>
            </p14:xfrm>
          </p:contentPart>
        </mc:Choice>
        <mc:Fallback xmlns="">
          <p:pic>
            <p:nvPicPr>
              <p:cNvPr id="50" name="墨迹 49"/>
            </p:nvPicPr>
            <p:blipFill>
              <a:blip r:embed="rId92"/>
            </p:blipFill>
            <p:spPr>
              <a:xfrm>
                <a:off x="4950177" y="4551320"/>
                <a:ext cx="45156" cy="148398"/>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1" name="墨迹 50"/>
              <p14:cNvContentPartPr/>
              <p14:nvPr/>
            </p14:nvContentPartPr>
            <p14:xfrm>
              <a:off x="5057422" y="4380716"/>
              <a:ext cx="222955" cy="221363"/>
            </p14:xfrm>
          </p:contentPart>
        </mc:Choice>
        <mc:Fallback xmlns="">
          <p:pic>
            <p:nvPicPr>
              <p:cNvPr id="51" name="墨迹 50"/>
            </p:nvPicPr>
            <p:blipFill>
              <a:blip r:embed="rId94"/>
            </p:blipFill>
            <p:spPr>
              <a:xfrm>
                <a:off x="5057422" y="4380716"/>
                <a:ext cx="222955" cy="221363"/>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2" name="墨迹 51"/>
              <p14:cNvContentPartPr/>
              <p14:nvPr/>
            </p14:nvContentPartPr>
            <p14:xfrm>
              <a:off x="5027083" y="4607718"/>
              <a:ext cx="163512" cy="169194"/>
            </p14:xfrm>
          </p:contentPart>
        </mc:Choice>
        <mc:Fallback xmlns="">
          <p:pic>
            <p:nvPicPr>
              <p:cNvPr id="52" name="墨迹 51"/>
            </p:nvPicPr>
            <p:blipFill>
              <a:blip r:embed="rId96"/>
            </p:blipFill>
            <p:spPr>
              <a:xfrm>
                <a:off x="5027083" y="4607718"/>
                <a:ext cx="163512" cy="169194"/>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3" name="墨迹 52"/>
              <p14:cNvContentPartPr/>
              <p14:nvPr/>
            </p14:nvContentPartPr>
            <p14:xfrm>
              <a:off x="5311422" y="4494922"/>
              <a:ext cx="132644" cy="245332"/>
            </p14:xfrm>
          </p:contentPart>
        </mc:Choice>
        <mc:Fallback xmlns="">
          <p:pic>
            <p:nvPicPr>
              <p:cNvPr id="53" name="墨迹 52"/>
            </p:nvPicPr>
            <p:blipFill>
              <a:blip r:embed="rId98"/>
            </p:blipFill>
            <p:spPr>
              <a:xfrm>
                <a:off x="5311422" y="4494922"/>
                <a:ext cx="132644" cy="245332"/>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4" name="墨迹 53"/>
              <p14:cNvContentPartPr/>
              <p14:nvPr/>
            </p14:nvContentPartPr>
            <p14:xfrm>
              <a:off x="5534201" y="4359567"/>
              <a:ext cx="307799" cy="315124"/>
            </p14:xfrm>
          </p:contentPart>
        </mc:Choice>
        <mc:Fallback xmlns="">
          <p:pic>
            <p:nvPicPr>
              <p:cNvPr id="54" name="墨迹 53"/>
            </p:nvPicPr>
            <p:blipFill>
              <a:blip r:embed="rId100"/>
            </p:blipFill>
            <p:spPr>
              <a:xfrm>
                <a:off x="5534201" y="4359567"/>
                <a:ext cx="307799" cy="315124"/>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5" name="墨迹 54"/>
              <p14:cNvContentPartPr/>
              <p14:nvPr/>
            </p14:nvContentPartPr>
            <p14:xfrm>
              <a:off x="5846233" y="4256288"/>
              <a:ext cx="277989" cy="861832"/>
            </p14:xfrm>
          </p:contentPart>
        </mc:Choice>
        <mc:Fallback xmlns="">
          <p:pic>
            <p:nvPicPr>
              <p:cNvPr id="55" name="墨迹 54"/>
            </p:nvPicPr>
            <p:blipFill>
              <a:blip r:embed="rId102"/>
            </p:blipFill>
            <p:spPr>
              <a:xfrm>
                <a:off x="5846233" y="4256288"/>
                <a:ext cx="277989" cy="861832"/>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6" name="墨迹 55"/>
              <p14:cNvContentPartPr/>
              <p14:nvPr/>
            </p14:nvContentPartPr>
            <p14:xfrm>
              <a:off x="5943600" y="4449099"/>
              <a:ext cx="146755" cy="203738"/>
            </p14:xfrm>
          </p:contentPart>
        </mc:Choice>
        <mc:Fallback xmlns="">
          <p:pic>
            <p:nvPicPr>
              <p:cNvPr id="56" name="墨迹 55"/>
            </p:nvPicPr>
            <p:blipFill>
              <a:blip r:embed="rId104"/>
            </p:blipFill>
            <p:spPr>
              <a:xfrm>
                <a:off x="5943600" y="4449099"/>
                <a:ext cx="146755" cy="203738"/>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7" name="墨迹 56"/>
              <p14:cNvContentPartPr/>
              <p14:nvPr/>
            </p14:nvContentPartPr>
            <p14:xfrm>
              <a:off x="6152444" y="4483643"/>
              <a:ext cx="112888" cy="73317"/>
            </p14:xfrm>
          </p:contentPart>
        </mc:Choice>
        <mc:Fallback xmlns="">
          <p:pic>
            <p:nvPicPr>
              <p:cNvPr id="57" name="墨迹 56"/>
            </p:nvPicPr>
            <p:blipFill>
              <a:blip r:embed="rId106"/>
            </p:blipFill>
            <p:spPr>
              <a:xfrm>
                <a:off x="6152444" y="4483643"/>
                <a:ext cx="112888" cy="73317"/>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8" name="墨迹 57"/>
              <p14:cNvContentPartPr/>
              <p14:nvPr/>
            </p14:nvContentPartPr>
            <p14:xfrm>
              <a:off x="5970587" y="4641557"/>
              <a:ext cx="303213" cy="45119"/>
            </p14:xfrm>
          </p:contentPart>
        </mc:Choice>
        <mc:Fallback xmlns="">
          <p:pic>
            <p:nvPicPr>
              <p:cNvPr id="58" name="墨迹 57"/>
            </p:nvPicPr>
            <p:blipFill>
              <a:blip r:embed="rId108"/>
            </p:blipFill>
            <p:spPr>
              <a:xfrm>
                <a:off x="5970587" y="4641557"/>
                <a:ext cx="303213" cy="45119"/>
              </a:xfrm>
              <a:prstGeom prst="rect"/>
            </p:spPr>
          </p:pic>
        </mc:Fallback>
      </mc:AlternateContent>
    </p:spTree>
    <p:extLst>
      <p:ext uri="{BB962C8B-B14F-4D97-AF65-F5344CB8AC3E}">
        <p14:creationId xmlns:p14="http://schemas.microsoft.com/office/powerpoint/2010/main" val="2597617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8275" y="188595"/>
            <a:ext cx="7419340" cy="460375"/>
          </a:xfrm>
          <a:prstGeom prst="rect">
            <a:avLst/>
          </a:prstGeom>
          <a:noFill/>
        </p:spPr>
        <p:txBody>
          <a:bodyPr wrap="square" rtlCol="0">
            <a:spAutoFit/>
          </a:bodyPr>
          <a:lstStyle/>
          <a:p>
            <a:pPr algn="l">
              <a:buClrTx/>
              <a:buSzTx/>
              <a:buFontTx/>
            </a:pPr>
            <a:r>
              <a:rPr lang="zh-CN" altLang="en-US" sz="2400" b="1">
                <a:solidFill>
                  <a:srgbClr val="C00000"/>
                </a:solidFill>
                <a:effectLst>
                  <a:outerShdw blurRad="38100" dist="38100" dir="2700000" algn="tl">
                    <a:srgbClr val="000000">
                      <a:alpha val="43137"/>
                    </a:srgbClr>
                  </a:outerShdw>
                </a:effectLst>
              </a:rPr>
              <a:t>五、铁及其化合物的转化关系</a:t>
            </a:r>
          </a:p>
        </p:txBody>
      </p:sp>
      <p:pic>
        <p:nvPicPr>
          <p:cNvPr id="8194" name="Picture 2" descr="rj24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9196" y="1479643"/>
            <a:ext cx="7046316" cy="467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60418" y="692696"/>
            <a:ext cx="11654075" cy="647332"/>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1</a:t>
            </a:r>
            <a:r>
              <a:rPr lang="en-US" altLang="zh-CN" sz="2600" kern="100" dirty="0">
                <a:latin typeface="Times New Roman" panose="02020603050405020304"/>
                <a:ea typeface="微软雅黑" panose="020B0503020204020204" charset="-122"/>
                <a:cs typeface="Courier New" panose="02070309020205020404"/>
              </a:rPr>
              <a:t>.</a:t>
            </a:r>
            <a:r>
              <a:rPr lang="en-US" altLang="zh-CN" sz="2600" kern="100" dirty="0">
                <a:latin typeface="宋体" panose="02010600030101010101" pitchFamily="2" charset="-122"/>
                <a:ea typeface="微软雅黑" panose="020B0503020204020204" charset="-122"/>
                <a:cs typeface="Times New Roman" panose="02020603050405020304"/>
              </a:rPr>
              <a:t>“</a:t>
            </a:r>
            <a:r>
              <a:rPr lang="en-US" altLang="zh-CN" sz="2600" b="1" kern="100" dirty="0">
                <a:latin typeface="Times New Roman" panose="02020603050405020304"/>
                <a:ea typeface="黑体" panose="02010609060101010101" charset="-122"/>
                <a:cs typeface="Courier New" panose="02070309020205020404"/>
              </a:rPr>
              <a:t>Fe—Fe</a:t>
            </a:r>
            <a:r>
              <a:rPr lang="en-US" altLang="zh-CN" sz="2600" b="1" kern="100" baseline="30000" dirty="0">
                <a:latin typeface="Times New Roman" panose="02020603050405020304"/>
                <a:ea typeface="黑体" panose="02010609060101010101" charset="-122"/>
                <a:cs typeface="Courier New" panose="02070309020205020404"/>
              </a:rPr>
              <a:t>2</a:t>
            </a:r>
            <a:r>
              <a:rPr lang="zh-CN" altLang="zh-CN" sz="2600" b="1" kern="100" baseline="30000" dirty="0">
                <a:latin typeface="Times New Roman" panose="02020603050405020304"/>
                <a:ea typeface="黑体" panose="02010609060101010101" charset="-122"/>
                <a:cs typeface="Times New Roman" panose="02020603050405020304"/>
              </a:rPr>
              <a:t>＋</a:t>
            </a:r>
            <a:r>
              <a:rPr lang="en-US" altLang="zh-CN" sz="2600" b="1" kern="100" dirty="0">
                <a:latin typeface="Times New Roman" panose="02020603050405020304"/>
                <a:ea typeface="黑体" panose="02010609060101010101" charset="-122"/>
                <a:cs typeface="Courier New" panose="02070309020205020404"/>
              </a:rPr>
              <a:t>—Fe</a:t>
            </a:r>
            <a:r>
              <a:rPr lang="en-US" altLang="zh-CN" sz="2600" b="1" kern="100" baseline="30000" dirty="0">
                <a:latin typeface="Times New Roman" panose="02020603050405020304"/>
                <a:ea typeface="黑体" panose="02010609060101010101" charset="-122"/>
                <a:cs typeface="Courier New" panose="02070309020205020404"/>
              </a:rPr>
              <a:t>3</a:t>
            </a:r>
            <a:r>
              <a:rPr lang="zh-CN" altLang="zh-CN" sz="2600" b="1" kern="100" baseline="30000" dirty="0">
                <a:latin typeface="Times New Roman" panose="02020603050405020304"/>
                <a:ea typeface="黑体" panose="02010609060101010101" charset="-122"/>
                <a:cs typeface="Times New Roman" panose="02020603050405020304"/>
              </a:rPr>
              <a:t>＋</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b="1" kern="100" dirty="0">
                <a:latin typeface="Times New Roman" panose="02020603050405020304"/>
                <a:ea typeface="黑体" panose="02010609060101010101" charset="-122"/>
                <a:cs typeface="Times New Roman" panose="02020603050405020304"/>
              </a:rPr>
              <a:t>的</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b="1" kern="100" dirty="0">
                <a:latin typeface="Times New Roman" panose="02020603050405020304"/>
                <a:ea typeface="黑体" panose="02010609060101010101" charset="-122"/>
                <a:cs typeface="Times New Roman" panose="02020603050405020304"/>
              </a:rPr>
              <a:t>三角</a:t>
            </a:r>
            <a:r>
              <a:rPr lang="en-US" altLang="zh-CN" sz="2600" kern="100" dirty="0">
                <a:latin typeface="宋体" panose="02010600030101010101" pitchFamily="2" charset="-122"/>
                <a:ea typeface="微软雅黑" panose="020B0503020204020204" charset="-122"/>
                <a:cs typeface="Times New Roman" panose="02020603050405020304"/>
              </a:rPr>
              <a:t>”</a:t>
            </a:r>
            <a:r>
              <a:rPr lang="zh-CN" altLang="zh-CN" sz="2600" b="1" kern="100" dirty="0">
                <a:latin typeface="Times New Roman" panose="02020603050405020304"/>
                <a:ea typeface="黑体" panose="02010609060101010101" charset="-122"/>
                <a:cs typeface="Times New Roman" panose="02020603050405020304"/>
              </a:rPr>
              <a:t>转化关系</a:t>
            </a:r>
            <a:endParaRPr lang="zh-CN" altLang="zh-CN" sz="1050" kern="100" dirty="0">
              <a:effectLst/>
              <a:latin typeface="宋体" panose="02010600030101010101" pitchFamily="2" charset="-122"/>
              <a:cs typeface="Courier New" panose="02070309020205020404"/>
            </a:endParaRPr>
          </a:p>
        </p:txBody>
      </p:sp>
      <p:sp>
        <p:nvSpPr>
          <p:cNvPr id="5" name="矩形 4"/>
          <p:cNvSpPr/>
          <p:nvPr/>
        </p:nvSpPr>
        <p:spPr>
          <a:xfrm>
            <a:off x="503232" y="1318140"/>
            <a:ext cx="11397613" cy="652527"/>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图示</a:t>
            </a:r>
            <a:endParaRPr lang="zh-CN" altLang="zh-CN" sz="1050" kern="100" dirty="0">
              <a:effectLst/>
              <a:latin typeface="宋体" panose="02010600030101010101" pitchFamily="2" charset="-122"/>
              <a:cs typeface="Courier New" panose="02070309020205020404"/>
            </a:endParaRPr>
          </a:p>
        </p:txBody>
      </p:sp>
    </p:spTree>
    <p:extLst>
      <p:ext uri="{BB962C8B-B14F-4D97-AF65-F5344CB8AC3E}">
        <p14:creationId xmlns:p14="http://schemas.microsoft.com/office/powerpoint/2010/main" val="6878659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0418" y="692696"/>
            <a:ext cx="11654075" cy="5524565"/>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写出下列反应的离子方程式</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①</a:t>
            </a:r>
            <a:r>
              <a:rPr lang="zh-CN" altLang="zh-CN" sz="2600" kern="100" dirty="0">
                <a:latin typeface="Times New Roman" panose="02020603050405020304"/>
                <a:ea typeface="微软雅黑" panose="020B0503020204020204" charset="-122"/>
                <a:cs typeface="Times New Roman" panose="02020603050405020304"/>
              </a:rPr>
              <a:t>将</a:t>
            </a:r>
            <a:r>
              <a:rPr lang="en-US" altLang="zh-CN" sz="2600" kern="100" dirty="0">
                <a:latin typeface="Times New Roman" panose="02020603050405020304"/>
                <a:ea typeface="微软雅黑" panose="020B0503020204020204" charset="-122"/>
                <a:cs typeface="Courier New" panose="02070309020205020404"/>
              </a:rPr>
              <a:t>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S</a:t>
            </a:r>
            <a:r>
              <a:rPr lang="zh-CN" altLang="zh-CN" sz="2600" kern="100" dirty="0">
                <a:latin typeface="Times New Roman" panose="02020603050405020304"/>
                <a:ea typeface="微软雅黑" panose="020B0503020204020204" charset="-122"/>
                <a:cs typeface="Times New Roman" panose="02020603050405020304"/>
              </a:rPr>
              <a:t>气体通入</a:t>
            </a:r>
            <a:r>
              <a:rPr lang="en-US" altLang="zh-CN" sz="2600" kern="100" dirty="0">
                <a:latin typeface="Times New Roman" panose="02020603050405020304"/>
                <a:ea typeface="微软雅黑" panose="020B0503020204020204" charset="-122"/>
                <a:cs typeface="Courier New" panose="02070309020205020404"/>
              </a:rPr>
              <a:t>FeCl</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溶液中产生淡黄色沉淀</a:t>
            </a:r>
            <a:r>
              <a:rPr lang="zh-CN" altLang="zh-CN" sz="2600" kern="100" dirty="0" smtClean="0">
                <a:latin typeface="Times New Roman" panose="02020603050405020304"/>
                <a:ea typeface="微软雅黑" panose="020B0503020204020204" charset="-122"/>
                <a:cs typeface="Times New Roman" panose="02020603050405020304"/>
              </a:rPr>
              <a:t>：</a:t>
            </a:r>
            <a:endParaRPr lang="en-US" altLang="zh-CN" sz="2600" kern="100" dirty="0" smtClean="0">
              <a:latin typeface="Times New Roman" panose="02020603050405020304"/>
              <a:ea typeface="微软雅黑" panose="020B0503020204020204" charset="-122"/>
              <a:cs typeface="Times New Roman" panose="02020603050405020304"/>
            </a:endParaRP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__________________________________________________________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②</a:t>
            </a:r>
            <a:r>
              <a:rPr lang="zh-CN" altLang="zh-CN" sz="2600" kern="100" dirty="0">
                <a:latin typeface="Times New Roman" panose="02020603050405020304"/>
                <a:ea typeface="微软雅黑" panose="020B0503020204020204" charset="-122"/>
                <a:cs typeface="Times New Roman" panose="02020603050405020304"/>
              </a:rPr>
              <a:t>将</a:t>
            </a:r>
            <a:r>
              <a:rPr lang="en-US" altLang="zh-CN" sz="2600" kern="100" dirty="0">
                <a:latin typeface="Times New Roman" panose="02020603050405020304"/>
                <a:ea typeface="微软雅黑" panose="020B0503020204020204" charset="-122"/>
                <a:cs typeface="Courier New" panose="02070309020205020404"/>
              </a:rPr>
              <a:t>FeCl</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溶液滴入淀粉－</a:t>
            </a:r>
            <a:r>
              <a:rPr lang="en-US" altLang="zh-CN" sz="2600" kern="100" dirty="0">
                <a:latin typeface="Times New Roman" panose="02020603050405020304"/>
                <a:ea typeface="微软雅黑" panose="020B0503020204020204" charset="-122"/>
                <a:cs typeface="Courier New" panose="02070309020205020404"/>
              </a:rPr>
              <a:t>KI</a:t>
            </a:r>
            <a:r>
              <a:rPr lang="zh-CN" altLang="zh-CN" sz="2600" kern="100" dirty="0">
                <a:latin typeface="Times New Roman" panose="02020603050405020304"/>
                <a:ea typeface="微软雅黑" panose="020B0503020204020204" charset="-122"/>
                <a:cs typeface="Times New Roman" panose="02020603050405020304"/>
              </a:rPr>
              <a:t>溶液，溶液变蓝：</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__________________________________________________________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③</a:t>
            </a:r>
            <a:r>
              <a:rPr lang="zh-CN" altLang="zh-CN" sz="2600" kern="100" dirty="0">
                <a:latin typeface="Times New Roman" panose="02020603050405020304"/>
                <a:ea typeface="微软雅黑" panose="020B0503020204020204" charset="-122"/>
                <a:cs typeface="Times New Roman" panose="02020603050405020304"/>
              </a:rPr>
              <a:t>用</a:t>
            </a:r>
            <a:r>
              <a:rPr lang="en-US" altLang="zh-CN" sz="2600" kern="100" dirty="0">
                <a:latin typeface="Times New Roman" panose="02020603050405020304"/>
                <a:ea typeface="微软雅黑" panose="020B0503020204020204" charset="-122"/>
                <a:cs typeface="Courier New" panose="02070309020205020404"/>
              </a:rPr>
              <a:t>FeCl</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溶液腐蚀废旧线路板上的铜箔</a:t>
            </a:r>
            <a:r>
              <a:rPr lang="zh-CN" altLang="zh-CN" sz="2600" kern="100" dirty="0" smtClean="0">
                <a:latin typeface="Times New Roman" panose="02020603050405020304"/>
                <a:ea typeface="微软雅黑" panose="020B0503020204020204" charset="-122"/>
                <a:cs typeface="Times New Roman" panose="02020603050405020304"/>
              </a:rPr>
              <a:t>：</a:t>
            </a:r>
            <a:r>
              <a:rPr lang="en-US" altLang="zh-CN" sz="2600" kern="100" dirty="0" smtClean="0">
                <a:latin typeface="Times New Roman" panose="02020603050405020304"/>
                <a:ea typeface="微软雅黑" panose="020B0503020204020204" charset="-122"/>
                <a:cs typeface="Courier New" panose="02070309020205020404"/>
              </a:rPr>
              <a:t>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④</a:t>
            </a:r>
            <a:r>
              <a:rPr lang="zh-CN" altLang="zh-CN" sz="2600" kern="100" dirty="0">
                <a:latin typeface="Times New Roman" panose="02020603050405020304"/>
                <a:ea typeface="微软雅黑" panose="020B0503020204020204" charset="-122"/>
                <a:cs typeface="Times New Roman" panose="02020603050405020304"/>
              </a:rPr>
              <a:t>将</a:t>
            </a:r>
            <a:r>
              <a:rPr lang="en-US" altLang="zh-CN" sz="2600" kern="100" dirty="0">
                <a:latin typeface="Times New Roman" panose="02020603050405020304"/>
                <a:ea typeface="微软雅黑" panose="020B0503020204020204" charset="-122"/>
                <a:cs typeface="Courier New" panose="02070309020205020404"/>
              </a:rPr>
              <a:t>H</a:t>
            </a:r>
            <a:r>
              <a:rPr lang="en-US" altLang="zh-CN" sz="2600" kern="100" baseline="-25000" dirty="0">
                <a:latin typeface="Times New Roman" panose="02020603050405020304"/>
                <a:ea typeface="微软雅黑" panose="020B0503020204020204"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O</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滴入酸性</a:t>
            </a:r>
            <a:r>
              <a:rPr lang="en-US" altLang="zh-CN" sz="2600" kern="100" dirty="0">
                <a:latin typeface="Times New Roman" panose="02020603050405020304"/>
                <a:ea typeface="微软雅黑" panose="020B0503020204020204" charset="-122"/>
                <a:cs typeface="Courier New" panose="02070309020205020404"/>
              </a:rPr>
              <a:t>FeCl</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溶液：</a:t>
            </a:r>
            <a:r>
              <a:rPr lang="en-US" altLang="zh-CN" sz="2600" kern="100" dirty="0" smtClean="0">
                <a:latin typeface="Times New Roman" panose="02020603050405020304"/>
                <a:ea typeface="微软雅黑" panose="020B0503020204020204" charset="-122"/>
                <a:cs typeface="Courier New" panose="02070309020205020404"/>
              </a:rPr>
              <a:t>________________________________________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latin typeface="宋体" panose="02010600030101010101" pitchFamily="2" charset="-122"/>
              <a:cs typeface="Courier New" panose="02070309020205020404"/>
            </a:endParaRPr>
          </a:p>
          <a:p>
            <a:pPr algn="just" defTabSz="0">
              <a:lnSpc>
                <a:spcPct val="150000"/>
              </a:lnSpc>
              <a:spcAft>
                <a:spcPts val="0"/>
              </a:spcAft>
              <a:tabLst>
                <a:tab pos="2700655" algn="l"/>
              </a:tabLst>
            </a:pPr>
            <a:r>
              <a:rPr lang="en-US" altLang="zh-CN" sz="2600" kern="100" dirty="0">
                <a:latin typeface="宋体" panose="02010600030101010101" pitchFamily="2" charset="-122"/>
                <a:ea typeface="微软雅黑" panose="020B0503020204020204" charset="-122"/>
                <a:cs typeface="Times New Roman" panose="02020603050405020304"/>
              </a:rPr>
              <a:t>⑤</a:t>
            </a:r>
            <a:r>
              <a:rPr lang="zh-CN" altLang="zh-CN" sz="2600" kern="100" dirty="0">
                <a:latin typeface="Times New Roman" panose="02020603050405020304"/>
                <a:ea typeface="微软雅黑" panose="020B0503020204020204" charset="-122"/>
                <a:cs typeface="Times New Roman" panose="02020603050405020304"/>
              </a:rPr>
              <a:t>将</a:t>
            </a:r>
            <a:r>
              <a:rPr lang="en-US" altLang="zh-CN" sz="2600" kern="100" dirty="0">
                <a:latin typeface="Times New Roman" panose="02020603050405020304"/>
                <a:ea typeface="微软雅黑" panose="020B0503020204020204" charset="-122"/>
                <a:cs typeface="Courier New" panose="02070309020205020404"/>
              </a:rPr>
              <a:t>FeCl</a:t>
            </a:r>
            <a:r>
              <a:rPr lang="en-US" altLang="zh-CN" sz="2600" kern="100" baseline="-25000" dirty="0">
                <a:latin typeface="Times New Roman" panose="02020603050405020304"/>
                <a:ea typeface="微软雅黑" panose="020B0503020204020204" charset="-122"/>
                <a:cs typeface="Courier New" panose="02070309020205020404"/>
              </a:rPr>
              <a:t>2</a:t>
            </a:r>
            <a:r>
              <a:rPr lang="zh-CN" altLang="zh-CN" sz="2600" kern="100" dirty="0">
                <a:latin typeface="Times New Roman" panose="02020603050405020304"/>
                <a:ea typeface="微软雅黑" panose="020B0503020204020204" charset="-122"/>
                <a:cs typeface="Times New Roman" panose="02020603050405020304"/>
              </a:rPr>
              <a:t>溶液滴入</a:t>
            </a:r>
            <a:r>
              <a:rPr lang="en-US" altLang="zh-CN" sz="2600" kern="100" dirty="0">
                <a:latin typeface="Times New Roman" panose="02020603050405020304"/>
                <a:ea typeface="微软雅黑" panose="020B0503020204020204" charset="-122"/>
                <a:cs typeface="Courier New" panose="02070309020205020404"/>
              </a:rPr>
              <a:t>HNO</a:t>
            </a:r>
            <a:r>
              <a:rPr lang="en-US" altLang="zh-CN" sz="2600" kern="100" baseline="-25000" dirty="0">
                <a:latin typeface="Times New Roman" panose="02020603050405020304"/>
                <a:ea typeface="微软雅黑" panose="020B0503020204020204" charset="-122"/>
                <a:cs typeface="Courier New" panose="02070309020205020404"/>
              </a:rPr>
              <a:t>3</a:t>
            </a:r>
            <a:r>
              <a:rPr lang="zh-CN" altLang="zh-CN" sz="2600" kern="100" dirty="0">
                <a:latin typeface="Times New Roman" panose="02020603050405020304"/>
                <a:ea typeface="微软雅黑" panose="020B0503020204020204" charset="-122"/>
                <a:cs typeface="Times New Roman" panose="02020603050405020304"/>
              </a:rPr>
              <a:t>溶液中，有无色气体放出</a:t>
            </a:r>
            <a:r>
              <a:rPr lang="zh-CN" altLang="zh-CN" sz="2600" kern="100" dirty="0" smtClean="0">
                <a:latin typeface="Times New Roman" panose="02020603050405020304"/>
                <a:ea typeface="微软雅黑" panose="020B0503020204020204" charset="-122"/>
                <a:cs typeface="Times New Roman" panose="02020603050405020304"/>
              </a:rPr>
              <a:t>：</a:t>
            </a:r>
            <a:endParaRPr lang="en-US" altLang="zh-CN" sz="2600" kern="100" dirty="0" smtClean="0">
              <a:latin typeface="Times New Roman" panose="02020603050405020304"/>
              <a:ea typeface="微软雅黑" panose="020B0503020204020204" charset="-122"/>
              <a:cs typeface="Times New Roman" panose="02020603050405020304"/>
            </a:endParaRPr>
          </a:p>
          <a:p>
            <a:pPr algn="just" defTabSz="0">
              <a:lnSpc>
                <a:spcPct val="150000"/>
              </a:lnSpc>
              <a:spcAft>
                <a:spcPts val="0"/>
              </a:spcAft>
              <a:tabLst>
                <a:tab pos="2700655" algn="l"/>
              </a:tabLst>
            </a:pPr>
            <a:r>
              <a:rPr lang="en-US" altLang="zh-CN" sz="2600" kern="100" dirty="0" smtClean="0">
                <a:latin typeface="Times New Roman" panose="02020603050405020304"/>
                <a:ea typeface="微软雅黑" panose="020B0503020204020204" charset="-122"/>
                <a:cs typeface="Courier New" panose="02070309020205020404"/>
              </a:rPr>
              <a:t>__________________________________________________________</a:t>
            </a:r>
            <a:r>
              <a:rPr lang="zh-CN" altLang="zh-CN" sz="2600" kern="100" dirty="0">
                <a:latin typeface="Times New Roman" panose="02020603050405020304"/>
                <a:ea typeface="微软雅黑" panose="020B0503020204020204" charset="-122"/>
                <a:cs typeface="Times New Roman" panose="02020603050405020304"/>
              </a:rPr>
              <a:t>。</a:t>
            </a:r>
            <a:endParaRPr lang="zh-CN" altLang="zh-CN" sz="1050" kern="100" dirty="0">
              <a:effectLst/>
              <a:latin typeface="宋体" panose="02010600030101010101" pitchFamily="2" charset="-122"/>
              <a:cs typeface="Courier New" panose="02070309020205020404"/>
            </a:endParaRPr>
          </a:p>
        </p:txBody>
      </p:sp>
      <p:sp>
        <p:nvSpPr>
          <p:cNvPr id="3" name="矩形 2"/>
          <p:cNvSpPr/>
          <p:nvPr/>
        </p:nvSpPr>
        <p:spPr>
          <a:xfrm>
            <a:off x="813570" y="1929358"/>
            <a:ext cx="4913846" cy="492443"/>
          </a:xfrm>
          <a:prstGeom prst="rect">
            <a:avLst/>
          </a:prstGeom>
        </p:spPr>
        <p:txBody>
          <a:bodyPr wrap="none">
            <a:spAutoFit/>
          </a:bodyPr>
          <a:lstStyle/>
          <a:p>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S</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=S↓</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5" name="矩形 4"/>
          <p:cNvSpPr/>
          <p:nvPr/>
        </p:nvSpPr>
        <p:spPr>
          <a:xfrm>
            <a:off x="838622" y="3165107"/>
            <a:ext cx="3782126" cy="492443"/>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2Fe</a:t>
            </a:r>
            <a:r>
              <a:rPr lang="en-US" altLang="zh-CN" sz="2600" baseline="3000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2I</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=I</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6" name="矩形 5"/>
          <p:cNvSpPr/>
          <p:nvPr/>
        </p:nvSpPr>
        <p:spPr>
          <a:xfrm>
            <a:off x="6530460" y="3766223"/>
            <a:ext cx="4173258" cy="492443"/>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Cu</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Cu</a:t>
            </a:r>
            <a:r>
              <a:rPr lang="en-US" altLang="zh-CN" sz="2600" baseline="30000" dirty="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endParaRPr lang="zh-CN" altLang="en-US" sz="2600" dirty="0"/>
          </a:p>
        </p:txBody>
      </p:sp>
      <p:sp>
        <p:nvSpPr>
          <p:cNvPr id="7" name="矩形 6"/>
          <p:cNvSpPr/>
          <p:nvPr/>
        </p:nvSpPr>
        <p:spPr>
          <a:xfrm>
            <a:off x="5087094" y="4339139"/>
            <a:ext cx="5484515" cy="492443"/>
          </a:xfrm>
          <a:prstGeom prst="rect">
            <a:avLst/>
          </a:prstGeom>
        </p:spPr>
        <p:txBody>
          <a:bodyPr wrap="none">
            <a:spAutoFit/>
          </a:bodyPr>
          <a:lstStyle/>
          <a:p>
            <a:r>
              <a:rPr lang="en-US" altLang="zh-CN" sz="2600">
                <a:solidFill>
                  <a:srgbClr val="C00000"/>
                </a:solidFill>
                <a:latin typeface="Times New Roman" panose="02020603050405020304"/>
                <a:ea typeface="微软雅黑" panose="020B0503020204020204" charset="-122"/>
              </a:rPr>
              <a:t>2Fe</a:t>
            </a:r>
            <a:r>
              <a:rPr lang="en-US" altLang="zh-CN" sz="2600" baseline="30000">
                <a:solidFill>
                  <a:srgbClr val="C00000"/>
                </a:solidFill>
                <a:latin typeface="Times New Roman" panose="02020603050405020304"/>
                <a:ea typeface="微软雅黑" panose="020B0503020204020204" charset="-122"/>
              </a:rPr>
              <a:t>2</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r>
              <a:rPr lang="en-US" altLang="zh-CN" sz="2600" baseline="-25000" dirty="0">
                <a:solidFill>
                  <a:srgbClr val="C00000"/>
                </a:solidFill>
                <a:latin typeface="Times New Roman" panose="02020603050405020304"/>
                <a:ea typeface="微软雅黑" panose="020B0503020204020204" charset="-122"/>
              </a:rPr>
              <a:t>2</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en-US" altLang="zh-CN" sz="2600" spc="-80" dirty="0">
                <a:solidFill>
                  <a:srgbClr val="C00000"/>
                </a:solidFill>
                <a:latin typeface="Times New Roman" panose="02020603050405020304"/>
                <a:ea typeface="微软雅黑" panose="020B0503020204020204" charset="-122"/>
              </a:rPr>
              <a:t>==</a:t>
            </a:r>
            <a:r>
              <a:rPr lang="en-US" altLang="zh-CN" sz="2600" dirty="0">
                <a:solidFill>
                  <a:srgbClr val="C00000"/>
                </a:solidFill>
                <a:latin typeface="Times New Roman" panose="02020603050405020304"/>
                <a:ea typeface="微软雅黑" panose="020B0503020204020204" charset="-122"/>
              </a:rPr>
              <a:t>=2Fe</a:t>
            </a:r>
            <a:r>
              <a:rPr lang="en-US" altLang="zh-CN" sz="2600" baseline="30000" dirty="0">
                <a:solidFill>
                  <a:srgbClr val="C00000"/>
                </a:solidFill>
                <a:latin typeface="Times New Roman" panose="02020603050405020304"/>
                <a:ea typeface="微软雅黑" panose="020B0503020204020204" charset="-122"/>
              </a:rPr>
              <a:t>3</a:t>
            </a:r>
            <a:r>
              <a:rPr lang="zh-CN" altLang="zh-CN" sz="2600" baseline="30000" dirty="0">
                <a:solidFill>
                  <a:srgbClr val="C00000"/>
                </a:solidFill>
                <a:latin typeface="Times New Roman" panose="02020603050405020304"/>
                <a:ea typeface="微软雅黑" panose="020B0503020204020204" charset="-122"/>
                <a:cs typeface="Times New Roman" panose="02020603050405020304"/>
              </a:rPr>
              <a:t>＋</a:t>
            </a:r>
            <a:r>
              <a:rPr lang="zh-CN" altLang="zh-CN" sz="2600" dirty="0">
                <a:solidFill>
                  <a:srgbClr val="C00000"/>
                </a:solidFill>
                <a:latin typeface="Times New Roman" panose="02020603050405020304"/>
                <a:ea typeface="微软雅黑" panose="020B0503020204020204" charset="-122"/>
                <a:cs typeface="Times New Roman" panose="02020603050405020304"/>
              </a:rPr>
              <a:t>＋</a:t>
            </a:r>
            <a:r>
              <a:rPr lang="en-US" altLang="zh-CN" sz="2600" dirty="0">
                <a:solidFill>
                  <a:srgbClr val="C00000"/>
                </a:solidFill>
                <a:latin typeface="Times New Roman" panose="02020603050405020304"/>
                <a:ea typeface="微软雅黑" panose="020B0503020204020204" charset="-122"/>
              </a:rPr>
              <a:t>2H</a:t>
            </a:r>
            <a:r>
              <a:rPr lang="en-US" altLang="zh-CN" sz="2600" baseline="-25000" dirty="0">
                <a:solidFill>
                  <a:srgbClr val="C00000"/>
                </a:solidFill>
                <a:latin typeface="Times New Roman" panose="02020603050405020304"/>
                <a:ea typeface="微软雅黑" panose="020B0503020204020204" charset="-122"/>
              </a:rPr>
              <a:t>2</a:t>
            </a:r>
            <a:r>
              <a:rPr lang="en-US" altLang="zh-CN" sz="2600" dirty="0">
                <a:solidFill>
                  <a:srgbClr val="C00000"/>
                </a:solidFill>
                <a:latin typeface="Times New Roman" panose="02020603050405020304"/>
                <a:ea typeface="微软雅黑" panose="020B0503020204020204" charset="-122"/>
              </a:rPr>
              <a:t>O</a:t>
            </a:r>
            <a:endParaRPr lang="zh-CN" altLang="en-US" sz="2600" dirty="0"/>
          </a:p>
        </p:txBody>
      </p:sp>
      <p:graphicFrame>
        <p:nvGraphicFramePr>
          <p:cNvPr id="2" name="对象 1"/>
          <p:cNvGraphicFramePr>
            <a:graphicFrameLocks noChangeAspect="1"/>
          </p:cNvGraphicFramePr>
          <p:nvPr/>
        </p:nvGraphicFramePr>
        <p:xfrm>
          <a:off x="646062" y="5471491"/>
          <a:ext cx="11353800" cy="587375"/>
        </p:xfrm>
        <a:graphic>
          <a:graphicData uri="http://schemas.openxmlformats.org/presentationml/2006/ole">
            <mc:AlternateContent xmlns:mc="http://schemas.openxmlformats.org/markup-compatibility/2006">
              <mc:Choice xmlns:v="urn:schemas-microsoft-com:vml" Requires="v">
                <p:oleObj spid="_x0000_s9218" name="Document" r:id="rId3" imgW="11505565" imgH="596900" progId="Word.Document.8">
                  <p:embed/>
                </p:oleObj>
              </mc:Choice>
              <mc:Fallback>
                <p:oleObj name="Document" r:id="rId3" imgW="11505565" imgH="596900" progId="Word.Document.8">
                  <p:embed/>
                  <p:pic>
                    <p:nvPicPr>
                      <p:cNvPr id="2" name="对象 1"/>
                      <p:cNvPicPr/>
                      <p:nvPr/>
                    </p:nvPicPr>
                    <p:blipFill>
                      <a:blip r:embed="rId4"/>
                      <a:stretch>
                        <a:fillRect/>
                      </a:stretch>
                    </p:blipFill>
                    <p:spPr>
                      <a:xfrm>
                        <a:off x="646062" y="5471491"/>
                        <a:ext cx="11353800" cy="587375"/>
                      </a:xfrm>
                      <a:prstGeom prst="rect">
                        <a:avLst/>
                      </a:prstGeom>
                    </p:spPr>
                  </p:pic>
                </p:oleObj>
              </mc:Fallback>
            </mc:AlternateContent>
          </a:graphicData>
        </a:graphic>
      </p:graphicFrame>
    </p:spTree>
    <p:extLst>
      <p:ext uri="{BB962C8B-B14F-4D97-AF65-F5344CB8AC3E}">
        <p14:creationId xmlns:p14="http://schemas.microsoft.com/office/powerpoint/2010/main" val="4225851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1180" y="435610"/>
            <a:ext cx="9959340" cy="7216775"/>
          </a:xfrm>
          <a:prstGeom prst="rect">
            <a:avLst/>
          </a:prstGeom>
        </p:spPr>
        <p:txBody>
          <a:bodyPr wrap="square">
            <a:spAutoFit/>
          </a:bodyPr>
          <a:lstStyle/>
          <a:p>
            <a:pPr>
              <a:lnSpc>
                <a:spcPct val="190000"/>
              </a:lnSpc>
            </a:pPr>
            <a:r>
              <a:rPr lang="en-US" altLang="zh-CN" sz="2400">
                <a:solidFill>
                  <a:srgbClr val="0D0D0D"/>
                </a:solidFill>
                <a:latin typeface="微软雅黑" panose="020B0503020204020204" charset="-122"/>
                <a:ea typeface="微软雅黑" panose="020B0503020204020204" charset="-122"/>
              </a:rPr>
              <a:t>1</a:t>
            </a:r>
            <a:r>
              <a:rPr lang="zh-CN" altLang="en-US" sz="2400">
                <a:solidFill>
                  <a:srgbClr val="0D0D0D"/>
                </a:solidFill>
                <a:latin typeface="微软雅黑" panose="020B0503020204020204" charset="-122"/>
                <a:ea typeface="微软雅黑" panose="020B0503020204020204" charset="-122"/>
              </a:rPr>
              <a:t>、存在：</a:t>
            </a:r>
            <a:r>
              <a:rPr lang="zh-CN" altLang="en-US" sz="2400">
                <a:solidFill>
                  <a:srgbClr val="0D0D0D"/>
                </a:solidFill>
                <a:latin typeface="微软雅黑" panose="020B0503020204020204" charset="-122"/>
                <a:ea typeface="微软雅黑" panose="020B0503020204020204" charset="-122"/>
                <a:sym typeface="+mn-ea"/>
              </a:rPr>
              <a:t>陨铁以单质形式存在（游离态）</a:t>
            </a: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20000"/>
              </a:lnSpc>
            </a:pPr>
            <a:endParaRPr lang="zh-CN" altLang="en-US" sz="2400">
              <a:solidFill>
                <a:srgbClr val="0D0D0D"/>
              </a:solidFill>
              <a:latin typeface="微软雅黑" panose="020B0503020204020204" charset="-122"/>
              <a:ea typeface="微软雅黑" panose="020B0503020204020204" charset="-122"/>
              <a:sym typeface="+mn-ea"/>
            </a:endParaRPr>
          </a:p>
          <a:p>
            <a:pPr>
              <a:lnSpc>
                <a:spcPct val="190000"/>
              </a:lnSpc>
            </a:pPr>
            <a:endParaRPr lang="zh-CN" altLang="en-US" sz="2400">
              <a:solidFill>
                <a:srgbClr val="0D0D0D"/>
              </a:solidFill>
              <a:latin typeface="微软雅黑" panose="020B0503020204020204" charset="-122"/>
              <a:ea typeface="微软雅黑" panose="020B0503020204020204" charset="-122"/>
            </a:endParaRPr>
          </a:p>
          <a:p>
            <a:pPr>
              <a:lnSpc>
                <a:spcPct val="190000"/>
              </a:lnSpc>
            </a:pPr>
            <a:r>
              <a:rPr lang="zh-CN" altLang="en-US" sz="2400">
                <a:solidFill>
                  <a:srgbClr val="0D0D0D"/>
                </a:solidFill>
                <a:latin typeface="微软雅黑" panose="020B0503020204020204" charset="-122"/>
                <a:ea typeface="微软雅黑" panose="020B0503020204020204" charset="-122"/>
              </a:rPr>
              <a:t> </a:t>
            </a:r>
          </a:p>
          <a:p>
            <a:endParaRPr lang="zh-CN" altLang="en-US" sz="2400">
              <a:solidFill>
                <a:srgbClr val="0D0D0D"/>
              </a:solidFill>
              <a:latin typeface="微软雅黑" panose="020B0503020204020204" charset="-122"/>
              <a:ea typeface="微软雅黑" panose="020B0503020204020204" charset="-122"/>
            </a:endParaRPr>
          </a:p>
        </p:txBody>
      </p:sp>
      <p:sp>
        <p:nvSpPr>
          <p:cNvPr id="2" name="文本框 1"/>
          <p:cNvSpPr txBox="1"/>
          <p:nvPr/>
        </p:nvSpPr>
        <p:spPr>
          <a:xfrm>
            <a:off x="258445" y="2006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一、铁单质</a:t>
            </a:r>
          </a:p>
        </p:txBody>
      </p:sp>
      <p:pic>
        <p:nvPicPr>
          <p:cNvPr id="3" name="图片 2"/>
          <p:cNvPicPr>
            <a:picLocks noChangeAspect="1"/>
          </p:cNvPicPr>
          <p:nvPr/>
        </p:nvPicPr>
        <p:blipFill>
          <a:blip r:embed="rId2"/>
          <a:stretch>
            <a:fillRect/>
          </a:stretch>
        </p:blipFill>
        <p:spPr>
          <a:xfrm>
            <a:off x="384810" y="1179830"/>
            <a:ext cx="11402695" cy="5372100"/>
          </a:xfrm>
          <a:prstGeom prst="rect">
            <a:avLst/>
          </a:prstGeom>
          <a:ln>
            <a:solidFill>
              <a:schemeClr val="accent1"/>
            </a:solidFill>
          </a:ln>
        </p:spPr>
      </p:pic>
      <p:sp>
        <p:nvSpPr>
          <p:cNvPr id="5" name="文本框 4"/>
          <p:cNvSpPr txBox="1"/>
          <p:nvPr/>
        </p:nvSpPr>
        <p:spPr>
          <a:xfrm>
            <a:off x="2600325" y="5165090"/>
            <a:ext cx="6096000" cy="368300"/>
          </a:xfrm>
          <a:prstGeom prst="rect">
            <a:avLst/>
          </a:prstGeom>
          <a:noFill/>
        </p:spPr>
        <p:txBody>
          <a:bodyPr wrap="square" rtlCol="0" anchor="t">
            <a:spAutoFit/>
          </a:bodyPr>
          <a:lstStyle/>
          <a:p>
            <a:r>
              <a:rPr lang="zh-CN" altLang="en-US" b="1">
                <a:solidFill>
                  <a:srgbClr val="C00000"/>
                </a:solidFill>
                <a:effectLst>
                  <a:outerShdw blurRad="38100" dist="38100" dir="2700000" algn="tl">
                    <a:srgbClr val="000000">
                      <a:alpha val="43137"/>
                    </a:srgbClr>
                  </a:outerShdw>
                </a:effectLst>
              </a:rPr>
              <a:t>激光打印机的墨粉</a:t>
            </a:r>
          </a:p>
        </p:txBody>
      </p:sp>
    </p:spTree>
    <p:extLst>
      <p:ext uri="{BB962C8B-B14F-4D97-AF65-F5344CB8AC3E}">
        <p14:creationId xmlns:p14="http://schemas.microsoft.com/office/powerpoint/2010/main" val="28961306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9783" y="222414"/>
            <a:ext cx="11654075" cy="647332"/>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b="1" kern="100" dirty="0">
                <a:latin typeface="Arial" panose="020B0604020202020204" pitchFamily="34" charset="0"/>
                <a:ea typeface="黑体" panose="02010609060101010101" charset="-122"/>
                <a:cs typeface="Courier New" panose="02070309020205020404"/>
              </a:rPr>
              <a:t>2</a:t>
            </a:r>
            <a:r>
              <a:rPr lang="en-US" altLang="zh-CN" sz="2600" kern="100" dirty="0">
                <a:latin typeface="Times New Roman" panose="02020603050405020304"/>
                <a:ea typeface="微软雅黑" panose="020B0503020204020204" charset="-122"/>
                <a:cs typeface="Courier New" panose="02070309020205020404"/>
              </a:rPr>
              <a:t>.</a:t>
            </a:r>
            <a:r>
              <a:rPr lang="zh-CN" altLang="zh-CN" sz="2600" b="1" kern="100" dirty="0">
                <a:latin typeface="Times New Roman" panose="02020603050405020304"/>
                <a:ea typeface="黑体" panose="02010609060101010101" charset="-122"/>
                <a:cs typeface="Times New Roman" panose="02020603050405020304"/>
              </a:rPr>
              <a:t>铁元素的价－类二维图</a:t>
            </a:r>
            <a:endParaRPr lang="zh-CN" altLang="zh-CN" sz="1050" kern="100" dirty="0">
              <a:effectLst/>
              <a:latin typeface="宋体" panose="02010600030101010101" pitchFamily="2" charset="-122"/>
              <a:cs typeface="Courier New" panose="02070309020205020404"/>
            </a:endParaRPr>
          </a:p>
        </p:txBody>
      </p:sp>
      <p:sp>
        <p:nvSpPr>
          <p:cNvPr id="6" name="矩形 5"/>
          <p:cNvSpPr/>
          <p:nvPr/>
        </p:nvSpPr>
        <p:spPr>
          <a:xfrm>
            <a:off x="502597" y="847858"/>
            <a:ext cx="11397613" cy="652527"/>
          </a:xfrm>
          <a:prstGeom prst="rect">
            <a:avLst/>
          </a:prstGeom>
        </p:spPr>
        <p:txBody>
          <a:bodyPr wrap="square" lIns="121898" tIns="60948" rIns="121898" bIns="60948">
            <a:spAutoFit/>
          </a:bodyPr>
          <a:lstStyle/>
          <a:p>
            <a:pPr algn="just" defTabSz="0">
              <a:lnSpc>
                <a:spcPct val="150000"/>
              </a:lnSpc>
              <a:spcAft>
                <a:spcPts val="0"/>
              </a:spcAft>
              <a:tabLst>
                <a:tab pos="2700655" algn="l"/>
              </a:tabLst>
            </a:pPr>
            <a:r>
              <a:rPr lang="en-US" altLang="zh-CN" sz="2600" kern="100" dirty="0">
                <a:latin typeface="Times New Roman" panose="02020603050405020304"/>
                <a:ea typeface="微软雅黑" panose="020B0503020204020204" charset="-122"/>
                <a:cs typeface="Courier New" panose="02070309020205020404"/>
              </a:rPr>
              <a:t>(1)</a:t>
            </a:r>
            <a:r>
              <a:rPr lang="zh-CN" altLang="zh-CN" sz="2600" kern="100" dirty="0">
                <a:latin typeface="Times New Roman" panose="02020603050405020304"/>
                <a:ea typeface="微软雅黑" panose="020B0503020204020204" charset="-122"/>
                <a:cs typeface="Times New Roman" panose="02020603050405020304"/>
              </a:rPr>
              <a:t>图示</a:t>
            </a:r>
            <a:endParaRPr lang="zh-CN" altLang="zh-CN" sz="1050" kern="100" dirty="0">
              <a:effectLst/>
              <a:latin typeface="宋体" panose="02010600030101010101" pitchFamily="2" charset="-122"/>
              <a:cs typeface="Courier New" panose="02070309020205020404"/>
            </a:endParaRPr>
          </a:p>
        </p:txBody>
      </p:sp>
      <p:pic>
        <p:nvPicPr>
          <p:cNvPr id="9218" name="Picture 2" descr="RJ24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0500" y="1010920"/>
            <a:ext cx="6741160" cy="354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74083" y="4431871"/>
            <a:ext cx="11654075" cy="2038985"/>
          </a:xfrm>
          <a:prstGeom prst="rect">
            <a:avLst/>
          </a:prstGeom>
        </p:spPr>
        <p:txBody>
          <a:bodyPr wrap="square" lIns="121898" tIns="60948" rIns="121898" bIns="60948">
            <a:spAutoFit/>
          </a:bodyPr>
          <a:lstStyle/>
          <a:p>
            <a:pPr algn="just" defTabSz="0">
              <a:lnSpc>
                <a:spcPct val="130000"/>
              </a:lnSpc>
              <a:spcAft>
                <a:spcPts val="0"/>
              </a:spcAft>
              <a:tabLst>
                <a:tab pos="2700655" algn="l"/>
              </a:tabLst>
            </a:pPr>
            <a:r>
              <a:rPr lang="en-US" altLang="zh-CN" sz="2400" kern="100" dirty="0">
                <a:latin typeface="Times New Roman" panose="02020603050405020304"/>
                <a:ea typeface="微软雅黑" panose="020B0503020204020204" charset="-122"/>
                <a:cs typeface="Courier New" panose="02070309020205020404"/>
              </a:rPr>
              <a:t>(2)</a:t>
            </a:r>
            <a:r>
              <a:rPr lang="zh-CN" altLang="zh-CN" sz="2400" kern="100" dirty="0">
                <a:latin typeface="Times New Roman" panose="02020603050405020304"/>
                <a:ea typeface="微软雅黑" panose="020B0503020204020204" charset="-122"/>
                <a:cs typeface="Times New Roman" panose="02020603050405020304"/>
              </a:rPr>
              <a:t>解读</a:t>
            </a:r>
            <a:endParaRPr lang="zh-CN" altLang="zh-CN" sz="1000" kern="100" dirty="0">
              <a:latin typeface="宋体" panose="02010600030101010101" pitchFamily="2" charset="-122"/>
              <a:cs typeface="Courier New" panose="02070309020205020404"/>
            </a:endParaRPr>
          </a:p>
          <a:p>
            <a:pPr algn="just" defTabSz="0">
              <a:lnSpc>
                <a:spcPct val="130000"/>
              </a:lnSpc>
              <a:spcAft>
                <a:spcPts val="0"/>
              </a:spcAft>
              <a:tabLst>
                <a:tab pos="2700655" algn="l"/>
              </a:tabLst>
            </a:pPr>
            <a:r>
              <a:rPr lang="en-US" altLang="zh-CN" sz="2400" kern="100" dirty="0">
                <a:latin typeface="宋体" panose="02010600030101010101" pitchFamily="2" charset="-122"/>
                <a:ea typeface="微软雅黑" panose="020B0503020204020204" charset="-122"/>
                <a:cs typeface="Times New Roman" panose="02020603050405020304"/>
              </a:rPr>
              <a:t>①</a:t>
            </a:r>
            <a:r>
              <a:rPr lang="zh-CN" altLang="zh-CN" sz="2400" kern="100" dirty="0">
                <a:latin typeface="Times New Roman" panose="02020603050405020304"/>
                <a:ea typeface="微软雅黑" panose="020B0503020204020204" charset="-122"/>
                <a:cs typeface="Times New Roman" panose="02020603050405020304"/>
              </a:rPr>
              <a:t>横向</a:t>
            </a:r>
          </a:p>
          <a:p>
            <a:pPr algn="just" defTabSz="0">
              <a:lnSpc>
                <a:spcPct val="130000"/>
              </a:lnSpc>
              <a:spcAft>
                <a:spcPts val="0"/>
              </a:spcAft>
              <a:tabLst>
                <a:tab pos="2700655" algn="l"/>
              </a:tabLst>
            </a:pPr>
            <a:r>
              <a:rPr lang="en-US" altLang="zh-CN" sz="2400" kern="100" dirty="0">
                <a:latin typeface="宋体" panose="02010600030101010101" pitchFamily="2" charset="-122"/>
                <a:ea typeface="微软雅黑" panose="020B0503020204020204" charset="-122"/>
                <a:cs typeface="Times New Roman" panose="02020603050405020304"/>
              </a:rPr>
              <a:t>②</a:t>
            </a:r>
            <a:r>
              <a:rPr lang="zh-CN" altLang="zh-CN" sz="2400" kern="100" dirty="0">
                <a:latin typeface="Times New Roman" panose="02020603050405020304"/>
                <a:ea typeface="微软雅黑" panose="020B0503020204020204" charset="-122"/>
                <a:cs typeface="Times New Roman" panose="02020603050405020304"/>
              </a:rPr>
              <a:t>纵向</a:t>
            </a:r>
          </a:p>
          <a:p>
            <a:pPr algn="just" defTabSz="0">
              <a:lnSpc>
                <a:spcPct val="130000"/>
              </a:lnSpc>
              <a:spcAft>
                <a:spcPts val="0"/>
              </a:spcAft>
              <a:tabLst>
                <a:tab pos="2700655" algn="l"/>
              </a:tabLst>
            </a:pPr>
            <a:r>
              <a:rPr lang="zh-CN" altLang="zh-CN" sz="2400" kern="100" dirty="0">
                <a:latin typeface="宋体" panose="02010600030101010101" pitchFamily="2" charset="-122"/>
                <a:ea typeface="微软雅黑" panose="020B0503020204020204" charset="-122"/>
                <a:cs typeface="Times New Roman" panose="02020603050405020304"/>
              </a:rPr>
              <a:t>③</a:t>
            </a:r>
            <a:r>
              <a:rPr lang="zh-CN" altLang="zh-CN" sz="2400" kern="100" dirty="0">
                <a:latin typeface="Times New Roman" panose="02020603050405020304"/>
                <a:ea typeface="微软雅黑" panose="020B0503020204020204" charset="-122"/>
                <a:cs typeface="Times New Roman" panose="02020603050405020304"/>
              </a:rPr>
              <a:t>斜向</a:t>
            </a:r>
            <a:endParaRPr lang="zh-CN" altLang="zh-CN" sz="2400" kern="100" dirty="0">
              <a:effectLst/>
              <a:latin typeface="Times New Roman" panose="02020603050405020304"/>
              <a:ea typeface="微软雅黑" panose="020B0503020204020204" charset="-122"/>
              <a:cs typeface="Times New Roman" panose="02020603050405020304"/>
            </a:endParaRPr>
          </a:p>
        </p:txBody>
      </p:sp>
    </p:spTree>
    <p:extLst>
      <p:ext uri="{BB962C8B-B14F-4D97-AF65-F5344CB8AC3E}">
        <p14:creationId xmlns:p14="http://schemas.microsoft.com/office/powerpoint/2010/main" val="792735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微思考"/>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247" y="147291"/>
            <a:ext cx="1276446" cy="38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对象 1"/>
          <p:cNvGraphicFramePr>
            <a:graphicFrameLocks noChangeAspect="1"/>
          </p:cNvGraphicFramePr>
          <p:nvPr/>
        </p:nvGraphicFramePr>
        <p:xfrm>
          <a:off x="324265" y="534253"/>
          <a:ext cx="11197590" cy="2656205"/>
        </p:xfrm>
        <a:graphic>
          <a:graphicData uri="http://schemas.openxmlformats.org/presentationml/2006/ole">
            <mc:AlternateContent xmlns:mc="http://schemas.openxmlformats.org/markup-compatibility/2006">
              <mc:Choice xmlns:v="urn:schemas-microsoft-com:vml" Requires="v">
                <p:oleObj spid="_x0000_s10242" name="Document" r:id="rId4" imgW="11493500" imgH="2730500" progId="Word.Document.8">
                  <p:embed/>
                </p:oleObj>
              </mc:Choice>
              <mc:Fallback>
                <p:oleObj name="Document" r:id="rId4" imgW="11493500" imgH="2730500" progId="Word.Document.8">
                  <p:embed/>
                  <p:pic>
                    <p:nvPicPr>
                      <p:cNvPr id="2" name="对象 1"/>
                      <p:cNvPicPr/>
                      <p:nvPr/>
                    </p:nvPicPr>
                    <p:blipFill>
                      <a:blip r:embed="rId5"/>
                      <a:stretch>
                        <a:fillRect/>
                      </a:stretch>
                    </p:blipFill>
                    <p:spPr>
                      <a:xfrm>
                        <a:off x="324265" y="534253"/>
                        <a:ext cx="11197590" cy="2656205"/>
                      </a:xfrm>
                      <a:prstGeom prst="rect">
                        <a:avLst/>
                      </a:prstGeom>
                    </p:spPr>
                  </p:pic>
                </p:oleObj>
              </mc:Fallback>
            </mc:AlternateContent>
          </a:graphicData>
        </a:graphic>
      </p:graphicFrame>
      <p:graphicFrame>
        <p:nvGraphicFramePr>
          <p:cNvPr id="3" name="对象 2"/>
          <p:cNvGraphicFramePr>
            <a:graphicFrameLocks noChangeAspect="1"/>
          </p:cNvGraphicFramePr>
          <p:nvPr/>
        </p:nvGraphicFramePr>
        <p:xfrm>
          <a:off x="6268923" y="147557"/>
          <a:ext cx="5329237" cy="792163"/>
        </p:xfrm>
        <a:graphic>
          <a:graphicData uri="http://schemas.openxmlformats.org/presentationml/2006/ole">
            <mc:AlternateContent xmlns:mc="http://schemas.openxmlformats.org/markup-compatibility/2006">
              <mc:Choice xmlns:v="urn:schemas-microsoft-com:vml" Requires="v">
                <p:oleObj spid="_x0000_s10243" name="文档" r:id="rId6" imgW="5339715" imgH="795020" progId="Word.Document.12">
                  <p:embed/>
                </p:oleObj>
              </mc:Choice>
              <mc:Fallback>
                <p:oleObj name="文档" r:id="rId6" imgW="5339715" imgH="795020" progId="Word.Document.12">
                  <p:embed/>
                  <p:pic>
                    <p:nvPicPr>
                      <p:cNvPr id="3" name="对象 2"/>
                      <p:cNvPicPr/>
                      <p:nvPr/>
                    </p:nvPicPr>
                    <p:blipFill>
                      <a:blip r:embed="rId7"/>
                      <a:stretch>
                        <a:fillRect/>
                      </a:stretch>
                    </p:blipFill>
                    <p:spPr>
                      <a:xfrm>
                        <a:off x="6268923" y="147557"/>
                        <a:ext cx="5329237" cy="792163"/>
                      </a:xfrm>
                      <a:prstGeom prst="rect">
                        <a:avLst/>
                      </a:prstGeom>
                    </p:spPr>
                  </p:pic>
                </p:oleObj>
              </mc:Fallback>
            </mc:AlternateContent>
          </a:graphicData>
        </a:graphic>
      </p:graphicFrame>
      <p:graphicFrame>
        <p:nvGraphicFramePr>
          <p:cNvPr id="5" name="对象 4"/>
          <p:cNvGraphicFramePr>
            <a:graphicFrameLocks noChangeAspect="1"/>
          </p:cNvGraphicFramePr>
          <p:nvPr/>
        </p:nvGraphicFramePr>
        <p:xfrm>
          <a:off x="759743" y="784353"/>
          <a:ext cx="5329237" cy="792163"/>
        </p:xfrm>
        <a:graphic>
          <a:graphicData uri="http://schemas.openxmlformats.org/presentationml/2006/ole">
            <mc:AlternateContent xmlns:mc="http://schemas.openxmlformats.org/markup-compatibility/2006">
              <mc:Choice xmlns:v="urn:schemas-microsoft-com:vml" Requires="v">
                <p:oleObj spid="_x0000_s10244" name="文档" r:id="rId6" imgW="5339715" imgH="795020" progId="Word.Document.12">
                  <p:embed/>
                </p:oleObj>
              </mc:Choice>
              <mc:Fallback>
                <p:oleObj name="文档" r:id="rId6" imgW="5339715" imgH="795020" progId="Word.Document.12">
                  <p:embed/>
                  <p:pic>
                    <p:nvPicPr>
                      <p:cNvPr id="5" name="对象 4"/>
                      <p:cNvPicPr/>
                      <p:nvPr/>
                    </p:nvPicPr>
                    <p:blipFill>
                      <a:blip r:embed="rId8"/>
                      <a:stretch>
                        <a:fillRect/>
                      </a:stretch>
                    </p:blipFill>
                    <p:spPr>
                      <a:xfrm>
                        <a:off x="759743" y="784353"/>
                        <a:ext cx="5329237" cy="792163"/>
                      </a:xfrm>
                      <a:prstGeom prst="rect">
                        <a:avLst/>
                      </a:prstGeom>
                    </p:spPr>
                  </p:pic>
                </p:oleObj>
              </mc:Fallback>
            </mc:AlternateContent>
          </a:graphicData>
        </a:graphic>
      </p:graphicFrame>
      <p:sp>
        <p:nvSpPr>
          <p:cNvPr id="6" name="矩形 5"/>
          <p:cNvSpPr/>
          <p:nvPr/>
        </p:nvSpPr>
        <p:spPr>
          <a:xfrm>
            <a:off x="5983109" y="1772945"/>
            <a:ext cx="535724" cy="492443"/>
          </a:xfrm>
          <a:prstGeom prst="rect">
            <a:avLst/>
          </a:prstGeom>
        </p:spPr>
        <p:txBody>
          <a:bodyPr wrap="none">
            <a:spAutoFit/>
          </a:bodyPr>
          <a:lstStyle/>
          <a:p>
            <a:r>
              <a:rPr lang="en-US" altLang="zh-CN" sz="2600" b="1" smtClean="0">
                <a:solidFill>
                  <a:srgbClr val="C00000"/>
                </a:solidFill>
                <a:latin typeface="Times New Roman" panose="02020603050405020304"/>
              </a:rPr>
              <a:t>Fe</a:t>
            </a:r>
            <a:endParaRPr lang="zh-CN" altLang="en-US" sz="2600" dirty="0"/>
          </a:p>
        </p:txBody>
      </p:sp>
      <p:sp>
        <p:nvSpPr>
          <p:cNvPr id="7" name="矩形 6"/>
          <p:cNvSpPr/>
          <p:nvPr/>
        </p:nvSpPr>
        <p:spPr>
          <a:xfrm>
            <a:off x="8675301" y="1772924"/>
            <a:ext cx="3124894" cy="492443"/>
          </a:xfrm>
          <a:prstGeom prst="rect">
            <a:avLst/>
          </a:prstGeom>
        </p:spPr>
        <p:txBody>
          <a:bodyPr wrap="none">
            <a:spAutoFit/>
          </a:bodyPr>
          <a:lstStyle/>
          <a:p>
            <a:r>
              <a:rPr lang="en-US" altLang="zh-CN" sz="2600" b="1" dirty="0">
                <a:solidFill>
                  <a:srgbClr val="C00000"/>
                </a:solidFill>
                <a:latin typeface="Times New Roman" panose="02020603050405020304"/>
              </a:rPr>
              <a:t>Fe</a:t>
            </a:r>
            <a:r>
              <a:rPr lang="zh-CN" altLang="zh-CN" sz="2600" b="1" dirty="0">
                <a:solidFill>
                  <a:srgbClr val="C00000"/>
                </a:solidFill>
                <a:latin typeface="Times New Roman" panose="02020603050405020304"/>
                <a:cs typeface="Times New Roman" panose="02020603050405020304"/>
              </a:rPr>
              <a:t>＋</a:t>
            </a:r>
            <a:r>
              <a:rPr lang="en-US" altLang="zh-CN" sz="2600" b="1" dirty="0">
                <a:solidFill>
                  <a:srgbClr val="C00000"/>
                </a:solidFill>
                <a:latin typeface="Times New Roman" panose="02020603050405020304"/>
              </a:rPr>
              <a:t>2Fe</a:t>
            </a:r>
            <a:r>
              <a:rPr lang="en-US" altLang="zh-CN" sz="2600" b="1" baseline="30000" dirty="0">
                <a:solidFill>
                  <a:srgbClr val="C00000"/>
                </a:solidFill>
                <a:latin typeface="Times New Roman" panose="02020603050405020304"/>
              </a:rPr>
              <a:t>3</a:t>
            </a:r>
            <a:r>
              <a:rPr lang="zh-CN" altLang="zh-CN" sz="2600" b="1" baseline="30000" dirty="0">
                <a:solidFill>
                  <a:srgbClr val="C00000"/>
                </a:solidFill>
                <a:latin typeface="Times New Roman" panose="02020603050405020304"/>
                <a:cs typeface="Times New Roman" panose="02020603050405020304"/>
              </a:rPr>
              <a:t>＋</a:t>
            </a:r>
            <a:r>
              <a:rPr lang="en-US" altLang="zh-CN" sz="2600" b="1" spc="-80" dirty="0">
                <a:solidFill>
                  <a:srgbClr val="C00000"/>
                </a:solidFill>
                <a:latin typeface="Times New Roman" panose="02020603050405020304"/>
              </a:rPr>
              <a:t>==</a:t>
            </a:r>
            <a:r>
              <a:rPr lang="en-US" altLang="zh-CN" sz="2600" b="1" dirty="0">
                <a:solidFill>
                  <a:srgbClr val="C00000"/>
                </a:solidFill>
                <a:latin typeface="Times New Roman" panose="02020603050405020304"/>
              </a:rPr>
              <a:t>=3Fe</a:t>
            </a:r>
            <a:r>
              <a:rPr lang="en-US" altLang="zh-CN" sz="2600" b="1" baseline="30000" dirty="0">
                <a:solidFill>
                  <a:srgbClr val="C00000"/>
                </a:solidFill>
                <a:latin typeface="Times New Roman" panose="02020603050405020304"/>
              </a:rPr>
              <a:t>2</a:t>
            </a:r>
            <a:r>
              <a:rPr lang="zh-CN" altLang="zh-CN" sz="2600" b="1" baseline="30000" dirty="0">
                <a:solidFill>
                  <a:srgbClr val="C00000"/>
                </a:solidFill>
                <a:latin typeface="Times New Roman" panose="02020603050405020304"/>
                <a:cs typeface="Times New Roman" panose="02020603050405020304"/>
              </a:rPr>
              <a:t>＋</a:t>
            </a:r>
            <a:endParaRPr lang="zh-CN" altLang="en-US" sz="2600" dirty="0"/>
          </a:p>
        </p:txBody>
      </p:sp>
      <p:graphicFrame>
        <p:nvGraphicFramePr>
          <p:cNvPr id="8" name="对象 7"/>
          <p:cNvGraphicFramePr>
            <a:graphicFrameLocks noChangeAspect="1"/>
          </p:cNvGraphicFramePr>
          <p:nvPr/>
        </p:nvGraphicFramePr>
        <p:xfrm>
          <a:off x="5222865" y="3098870"/>
          <a:ext cx="7600950" cy="641350"/>
        </p:xfrm>
        <a:graphic>
          <a:graphicData uri="http://schemas.openxmlformats.org/presentationml/2006/ole">
            <mc:AlternateContent xmlns:mc="http://schemas.openxmlformats.org/markup-compatibility/2006">
              <mc:Choice xmlns:v="urn:schemas-microsoft-com:vml" Requires="v">
                <p:oleObj spid="_x0000_s10245" name="Document" r:id="rId4" imgW="7852410" imgH="661035" progId="Word.Document.8">
                  <p:embed/>
                </p:oleObj>
              </mc:Choice>
              <mc:Fallback>
                <p:oleObj name="Document" r:id="rId4" imgW="7852410" imgH="661035" progId="Word.Document.8">
                  <p:embed/>
                  <p:pic>
                    <p:nvPicPr>
                      <p:cNvPr id="8" name="对象 7"/>
                      <p:cNvPicPr/>
                      <p:nvPr/>
                    </p:nvPicPr>
                    <p:blipFill>
                      <a:blip r:embed="rId9"/>
                      <a:stretch>
                        <a:fillRect/>
                      </a:stretch>
                    </p:blipFill>
                    <p:spPr>
                      <a:xfrm>
                        <a:off x="5222865" y="3098870"/>
                        <a:ext cx="7600950" cy="641350"/>
                      </a:xfrm>
                      <a:prstGeom prst="rect">
                        <a:avLst/>
                      </a:prstGeom>
                    </p:spPr>
                  </p:pic>
                </p:oleObj>
              </mc:Fallback>
            </mc:AlternateContent>
          </a:graphicData>
        </a:graphic>
      </p:graphicFrame>
      <p:graphicFrame>
        <p:nvGraphicFramePr>
          <p:cNvPr id="9" name="对象 8"/>
          <p:cNvGraphicFramePr>
            <a:graphicFrameLocks noChangeAspect="1"/>
          </p:cNvGraphicFramePr>
          <p:nvPr/>
        </p:nvGraphicFramePr>
        <p:xfrm>
          <a:off x="213043" y="3740185"/>
          <a:ext cx="11353800" cy="2346325"/>
        </p:xfrm>
        <a:graphic>
          <a:graphicData uri="http://schemas.openxmlformats.org/presentationml/2006/ole">
            <mc:AlternateContent xmlns:mc="http://schemas.openxmlformats.org/markup-compatibility/2006">
              <mc:Choice xmlns:v="urn:schemas-microsoft-com:vml" Requires="v">
                <p:oleObj spid="_x0000_s10246" name="Document" r:id="rId4" imgW="11505565" imgH="2384425" progId="Word.Document.8">
                  <p:embed/>
                </p:oleObj>
              </mc:Choice>
              <mc:Fallback>
                <p:oleObj name="Document" r:id="rId4" imgW="11505565" imgH="2384425" progId="Word.Document.8">
                  <p:embed/>
                  <p:pic>
                    <p:nvPicPr>
                      <p:cNvPr id="9" name="对象 8"/>
                      <p:cNvPicPr/>
                      <p:nvPr/>
                    </p:nvPicPr>
                    <p:blipFill>
                      <a:blip r:embed="rId10"/>
                      <a:stretch>
                        <a:fillRect/>
                      </a:stretch>
                    </p:blipFill>
                    <p:spPr>
                      <a:xfrm>
                        <a:off x="213043" y="3740185"/>
                        <a:ext cx="11353800" cy="2346325"/>
                      </a:xfrm>
                      <a:prstGeom prst="rect">
                        <a:avLst/>
                      </a:prstGeom>
                    </p:spPr>
                  </p:pic>
                </p:oleObj>
              </mc:Fallback>
            </mc:AlternateContent>
          </a:graphicData>
        </a:graphic>
      </p:graphicFrame>
      <p:graphicFrame>
        <p:nvGraphicFramePr>
          <p:cNvPr id="10" name="对象 9"/>
          <p:cNvGraphicFramePr>
            <a:graphicFrameLocks noChangeAspect="1"/>
          </p:cNvGraphicFramePr>
          <p:nvPr/>
        </p:nvGraphicFramePr>
        <p:xfrm>
          <a:off x="409191" y="4219128"/>
          <a:ext cx="11490325" cy="709612"/>
        </p:xfrm>
        <a:graphic>
          <a:graphicData uri="http://schemas.openxmlformats.org/presentationml/2006/ole">
            <mc:AlternateContent xmlns:mc="http://schemas.openxmlformats.org/markup-compatibility/2006">
              <mc:Choice xmlns:v="urn:schemas-microsoft-com:vml" Requires="v">
                <p:oleObj spid="_x0000_s10247" name="Document" r:id="rId4" imgW="11684000" imgH="720725" progId="Word.Document.8">
                  <p:embed/>
                </p:oleObj>
              </mc:Choice>
              <mc:Fallback>
                <p:oleObj name="Document" r:id="rId4" imgW="11684000" imgH="720725" progId="Word.Document.8">
                  <p:embed/>
                  <p:pic>
                    <p:nvPicPr>
                      <p:cNvPr id="10" name="对象 9"/>
                      <p:cNvPicPr/>
                      <p:nvPr/>
                    </p:nvPicPr>
                    <p:blipFill>
                      <a:blip r:embed="rId11"/>
                      <a:stretch>
                        <a:fillRect/>
                      </a:stretch>
                    </p:blipFill>
                    <p:spPr>
                      <a:xfrm>
                        <a:off x="409191" y="4219128"/>
                        <a:ext cx="11490325" cy="709612"/>
                      </a:xfrm>
                      <a:prstGeom prst="rect">
                        <a:avLst/>
                      </a:prstGeom>
                    </p:spPr>
                  </p:pic>
                </p:oleObj>
              </mc:Fallback>
            </mc:AlternateContent>
          </a:graphicData>
        </a:graphic>
      </p:graphicFrame>
      <p:sp>
        <p:nvSpPr>
          <p:cNvPr id="11" name="矩形 10"/>
          <p:cNvSpPr/>
          <p:nvPr/>
        </p:nvSpPr>
        <p:spPr>
          <a:xfrm>
            <a:off x="1378823" y="4740537"/>
            <a:ext cx="9419515" cy="1323415"/>
          </a:xfrm>
          <a:prstGeom prst="rect">
            <a:avLst/>
          </a:prstGeom>
        </p:spPr>
        <p:txBody>
          <a:bodyPr wrap="square" lIns="121898" tIns="60948" rIns="121898" bIns="60948">
            <a:spAutoFit/>
          </a:bodyPr>
          <a:lstStyle/>
          <a:p>
            <a:pPr algn="r" defTabSz="0">
              <a:lnSpc>
                <a:spcPct val="150000"/>
              </a:lnSpc>
              <a:spcAft>
                <a:spcPts val="0"/>
              </a:spcAft>
              <a:tabLst>
                <a:tab pos="2700655" algn="l"/>
              </a:tabLst>
            </a:pPr>
            <a:r>
              <a:rPr lang="en-US" altLang="zh-CN" sz="2600" b="1" kern="100" dirty="0">
                <a:solidFill>
                  <a:srgbClr val="C00000"/>
                </a:solidFill>
                <a:latin typeface="Times New Roman" panose="02020603050405020304"/>
                <a:cs typeface="Courier New" panose="02070309020205020404"/>
              </a:rPr>
              <a:t>K</a:t>
            </a:r>
            <a:r>
              <a:rPr lang="en-US" altLang="zh-CN" sz="2600" b="1" kern="100" baseline="-25000" dirty="0">
                <a:solidFill>
                  <a:srgbClr val="C00000"/>
                </a:solidFill>
                <a:latin typeface="Times New Roman" panose="02020603050405020304"/>
                <a:cs typeface="Courier New" panose="02070309020205020404"/>
              </a:rPr>
              <a:t>2</a:t>
            </a:r>
            <a:r>
              <a:rPr lang="en-US" altLang="zh-CN" sz="2600" b="1" kern="100" dirty="0">
                <a:solidFill>
                  <a:srgbClr val="C00000"/>
                </a:solidFill>
                <a:latin typeface="Times New Roman" panose="02020603050405020304"/>
                <a:cs typeface="Courier New" panose="02070309020205020404"/>
              </a:rPr>
              <a:t>FeO</a:t>
            </a:r>
            <a:r>
              <a:rPr lang="en-US" altLang="zh-CN" sz="2600" b="1" kern="100" baseline="-25000" dirty="0">
                <a:solidFill>
                  <a:srgbClr val="C00000"/>
                </a:solidFill>
                <a:latin typeface="Times New Roman" panose="02020603050405020304"/>
                <a:cs typeface="Courier New" panose="02070309020205020404"/>
              </a:rPr>
              <a:t>4</a:t>
            </a:r>
            <a:r>
              <a:rPr lang="zh-CN" altLang="zh-CN" sz="2600" b="1" kern="100" dirty="0">
                <a:solidFill>
                  <a:srgbClr val="C00000"/>
                </a:solidFill>
                <a:latin typeface="Times New Roman" panose="02020603050405020304"/>
                <a:cs typeface="Times New Roman" panose="02020603050405020304"/>
              </a:rPr>
              <a:t>具有强氧化性，能氧化杀菌消毒</a:t>
            </a:r>
            <a:r>
              <a:rPr lang="zh-CN" altLang="zh-CN" sz="2600" b="1" kern="100" dirty="0" smtClean="0">
                <a:solidFill>
                  <a:srgbClr val="C00000"/>
                </a:solidFill>
                <a:latin typeface="Times New Roman" panose="02020603050405020304"/>
                <a:cs typeface="Times New Roman" panose="02020603050405020304"/>
              </a:rPr>
              <a:t>，</a:t>
            </a:r>
            <a:endParaRPr lang="en-US" altLang="zh-CN" sz="2600" b="1" kern="100" dirty="0" smtClean="0">
              <a:solidFill>
                <a:srgbClr val="C00000"/>
              </a:solidFill>
              <a:latin typeface="Times New Roman" panose="02020603050405020304"/>
              <a:cs typeface="Times New Roman" panose="02020603050405020304"/>
            </a:endParaRPr>
          </a:p>
          <a:p>
            <a:pPr algn="just" defTabSz="0">
              <a:lnSpc>
                <a:spcPct val="150000"/>
              </a:lnSpc>
              <a:spcAft>
                <a:spcPts val="0"/>
              </a:spcAft>
              <a:tabLst>
                <a:tab pos="2700655" algn="l"/>
              </a:tabLst>
            </a:pPr>
            <a:r>
              <a:rPr lang="zh-CN" altLang="zh-CN" sz="2600" b="1" kern="100" dirty="0" smtClean="0">
                <a:solidFill>
                  <a:srgbClr val="C00000"/>
                </a:solidFill>
                <a:latin typeface="Times New Roman" panose="02020603050405020304"/>
                <a:cs typeface="Times New Roman" panose="02020603050405020304"/>
              </a:rPr>
              <a:t>同时</a:t>
            </a:r>
            <a:r>
              <a:rPr lang="zh-CN" altLang="zh-CN" sz="2600" b="1" kern="100" dirty="0">
                <a:solidFill>
                  <a:srgbClr val="C00000"/>
                </a:solidFill>
                <a:latin typeface="Times New Roman" panose="02020603050405020304"/>
                <a:cs typeface="Times New Roman" panose="02020603050405020304"/>
              </a:rPr>
              <a:t>生成的</a:t>
            </a:r>
            <a:r>
              <a:rPr lang="en-US" altLang="zh-CN" sz="2600" b="1" kern="100" dirty="0">
                <a:solidFill>
                  <a:srgbClr val="C00000"/>
                </a:solidFill>
                <a:latin typeface="Times New Roman" panose="02020603050405020304"/>
                <a:cs typeface="Courier New" panose="02070309020205020404"/>
              </a:rPr>
              <a:t>Fe</a:t>
            </a:r>
            <a:r>
              <a:rPr lang="en-US" altLang="zh-CN" sz="2600" b="1" kern="100" baseline="30000" dirty="0">
                <a:solidFill>
                  <a:srgbClr val="C00000"/>
                </a:solidFill>
                <a:latin typeface="Times New Roman" panose="02020603050405020304"/>
                <a:cs typeface="Courier New" panose="02070309020205020404"/>
              </a:rPr>
              <a:t>3</a:t>
            </a:r>
            <a:r>
              <a:rPr lang="zh-CN" altLang="zh-CN" sz="2600" b="1" kern="100" baseline="30000" dirty="0">
                <a:solidFill>
                  <a:srgbClr val="C00000"/>
                </a:solidFill>
                <a:latin typeface="Times New Roman" panose="02020603050405020304"/>
                <a:cs typeface="Times New Roman" panose="02020603050405020304"/>
              </a:rPr>
              <a:t>＋</a:t>
            </a:r>
            <a:r>
              <a:rPr lang="zh-CN" altLang="zh-CN" sz="2600" b="1" kern="100" dirty="0">
                <a:solidFill>
                  <a:srgbClr val="C00000"/>
                </a:solidFill>
                <a:latin typeface="Times New Roman" panose="02020603050405020304"/>
                <a:cs typeface="Times New Roman" panose="02020603050405020304"/>
              </a:rPr>
              <a:t>水解生成胶体，吸附水中悬浮物而净水</a:t>
            </a:r>
            <a:endParaRPr lang="zh-CN" altLang="zh-CN" sz="1050" kern="100" dirty="0">
              <a:effectLst/>
              <a:latin typeface="宋体" panose="02010600030101010101" pitchFamily="2" charset="-122"/>
              <a:cs typeface="Courier New" panose="02070309020205020404"/>
            </a:endParaRPr>
          </a:p>
        </p:txBody>
      </p:sp>
      <mc:AlternateContent xmlns:mc="http://schemas.openxmlformats.org/markup-compatibility/2006" xmlns:p14="http://schemas.microsoft.com/office/powerpoint/2010/main">
        <mc:Choice Requires="p14">
          <p:contentPart p14:bwMode="auto" r:id="rId12">
            <p14:nvContentPartPr>
              <p14:cNvPr id="4" name="墨迹 3"/>
              <p14:cNvContentPartPr/>
              <p14:nvPr/>
            </p14:nvContentPartPr>
            <p14:xfrm>
              <a:off x="496711" y="4643848"/>
              <a:ext cx="2650066" cy="138704"/>
            </p14:xfrm>
          </p:contentPart>
        </mc:Choice>
        <mc:Fallback xmlns="">
          <p:pic>
            <p:nvPicPr>
              <p:cNvPr id="4" name="墨迹 3"/>
            </p:nvPicPr>
            <p:blipFill>
              <a:blip r:embed="rId15"/>
            </p:blipFill>
            <p:spPr>
              <a:xfrm>
                <a:off x="496711" y="4643848"/>
                <a:ext cx="2650066" cy="138704"/>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2" name="墨迹 11"/>
              <p14:cNvContentPartPr/>
              <p14:nvPr/>
            </p14:nvContentPartPr>
            <p14:xfrm>
              <a:off x="383822" y="4286602"/>
              <a:ext cx="90311" cy="578256"/>
            </p14:xfrm>
          </p:contentPart>
        </mc:Choice>
        <mc:Fallback xmlns="">
          <p:pic>
            <p:nvPicPr>
              <p:cNvPr id="12" name="墨迹 11"/>
            </p:nvPicPr>
            <p:blipFill>
              <a:blip r:embed="rId17"/>
            </p:blipFill>
            <p:spPr>
              <a:xfrm>
                <a:off x="383822" y="4286602"/>
                <a:ext cx="90311" cy="578256"/>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3" name="墨迹 12"/>
              <p14:cNvContentPartPr/>
              <p14:nvPr/>
            </p14:nvContentPartPr>
            <p14:xfrm>
              <a:off x="413984" y="4212932"/>
              <a:ext cx="7395987" cy="645758"/>
            </p14:xfrm>
          </p:contentPart>
        </mc:Choice>
        <mc:Fallback xmlns="">
          <p:pic>
            <p:nvPicPr>
              <p:cNvPr id="13" name="墨迹 12"/>
            </p:nvPicPr>
            <p:blipFill>
              <a:blip r:embed="rId19"/>
            </p:blipFill>
            <p:spPr>
              <a:xfrm>
                <a:off x="413984" y="4212932"/>
                <a:ext cx="7395987" cy="645758"/>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4" name="墨迹 13"/>
              <p14:cNvContentPartPr/>
              <p14:nvPr/>
            </p14:nvContentPartPr>
            <p14:xfrm>
              <a:off x="7266516" y="5314809"/>
              <a:ext cx="2870906" cy="175539"/>
            </p14:xfrm>
          </p:contentPart>
        </mc:Choice>
        <mc:Fallback xmlns="">
          <p:pic>
            <p:nvPicPr>
              <p:cNvPr id="14" name="墨迹 13"/>
            </p:nvPicPr>
            <p:blipFill>
              <a:blip r:embed="rId21"/>
            </p:blipFill>
            <p:spPr>
              <a:xfrm>
                <a:off x="7266516" y="5314809"/>
                <a:ext cx="2870906" cy="175539"/>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5" name="墨迹 14"/>
              <p14:cNvContentPartPr/>
              <p14:nvPr/>
            </p14:nvContentPartPr>
            <p14:xfrm>
              <a:off x="1680280" y="5944352"/>
              <a:ext cx="7706431" cy="209377"/>
            </p14:xfrm>
          </p:contentPart>
        </mc:Choice>
        <mc:Fallback xmlns="">
          <p:pic>
            <p:nvPicPr>
              <p:cNvPr id="15" name="墨迹 14"/>
            </p:nvPicPr>
            <p:blipFill>
              <a:blip r:embed="rId23"/>
            </p:blipFill>
            <p:spPr>
              <a:xfrm>
                <a:off x="1680280" y="5944352"/>
                <a:ext cx="7706431" cy="209377"/>
              </a:xfrm>
              <a:prstGeom prst="rect"/>
            </p:spPr>
          </p:pic>
        </mc:Fallback>
      </mc:AlternateContent>
    </p:spTree>
    <p:extLst>
      <p:ext uri="{BB962C8B-B14F-4D97-AF65-F5344CB8AC3E}">
        <p14:creationId xmlns:p14="http://schemas.microsoft.com/office/powerpoint/2010/main" val="1799070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19430" y="152400"/>
            <a:ext cx="10498455" cy="6388735"/>
          </a:xfrm>
          <a:prstGeom prst="rect">
            <a:avLst/>
          </a:prstGeom>
        </p:spPr>
      </p:pic>
    </p:spTree>
    <p:extLst>
      <p:ext uri="{BB962C8B-B14F-4D97-AF65-F5344CB8AC3E}">
        <p14:creationId xmlns:p14="http://schemas.microsoft.com/office/powerpoint/2010/main" val="879718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19430" y="152400"/>
            <a:ext cx="10498455" cy="6388735"/>
          </a:xfrm>
          <a:prstGeom prst="rect">
            <a:avLst/>
          </a:prstGeom>
        </p:spPr>
      </p:pic>
    </p:spTree>
    <p:extLst>
      <p:ext uri="{BB962C8B-B14F-4D97-AF65-F5344CB8AC3E}">
        <p14:creationId xmlns:p14="http://schemas.microsoft.com/office/powerpoint/2010/main" val="1102492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1180" y="435610"/>
            <a:ext cx="10948670" cy="3383280"/>
          </a:xfrm>
          <a:prstGeom prst="rect">
            <a:avLst/>
          </a:prstGeom>
        </p:spPr>
        <p:txBody>
          <a:bodyPr wrap="square">
            <a:spAutoFit/>
          </a:bodyPr>
          <a:lstStyle/>
          <a:p>
            <a:pPr>
              <a:lnSpc>
                <a:spcPct val="190000"/>
              </a:lnSpc>
            </a:pPr>
            <a:r>
              <a:rPr lang="zh-CN" altLang="zh-CN" sz="2600" b="1" kern="100" dirty="0">
                <a:latin typeface="Times New Roman" panose="02020603050405020304"/>
                <a:ea typeface="黑体" panose="02010609060101010101" charset="-122"/>
                <a:cs typeface="Times New Roman" panose="02020603050405020304"/>
              </a:rPr>
              <a:t>1、存在：</a:t>
            </a:r>
            <a:r>
              <a:rPr lang="zh-CN" altLang="en-US" sz="2400">
                <a:solidFill>
                  <a:srgbClr val="0D0D0D"/>
                </a:solidFill>
                <a:latin typeface="微软雅黑" panose="020B0503020204020204" charset="-122"/>
                <a:ea typeface="微软雅黑" panose="020B0503020204020204" charset="-122"/>
                <a:sym typeface="+mn-ea"/>
              </a:rPr>
              <a:t>陨铁以单质形式存在（游离态）</a:t>
            </a:r>
          </a:p>
          <a:p>
            <a:pPr algn="l">
              <a:lnSpc>
                <a:spcPct val="190000"/>
              </a:lnSpc>
              <a:buClrTx/>
              <a:buSzTx/>
              <a:buFontTx/>
            </a:pPr>
            <a:r>
              <a:rPr lang="zh-CN" altLang="zh-CN" sz="2600" b="1" kern="100" dirty="0">
                <a:latin typeface="Times New Roman" panose="02020603050405020304"/>
                <a:ea typeface="黑体" panose="02010609060101010101" charset="-122"/>
                <a:cs typeface="Times New Roman" panose="02020603050405020304"/>
                <a:sym typeface="+mn-ea"/>
              </a:rPr>
              <a:t>2、</a:t>
            </a:r>
            <a:r>
              <a:rPr lang="zh-CN" altLang="zh-CN" sz="2600" b="1" kern="100" dirty="0">
                <a:latin typeface="Times New Roman" panose="02020603050405020304"/>
                <a:ea typeface="黑体" panose="02010609060101010101" charset="-122"/>
                <a:cs typeface="Times New Roman" panose="02020603050405020304"/>
              </a:rPr>
              <a:t>物理</a:t>
            </a:r>
            <a:r>
              <a:rPr lang="zh-CN" altLang="zh-CN" sz="2600" b="1" kern="100" dirty="0">
                <a:latin typeface="Times New Roman" panose="02020603050405020304"/>
                <a:ea typeface="黑体" panose="02010609060101010101" charset="-122"/>
                <a:cs typeface="Times New Roman" panose="02020603050405020304"/>
                <a:sym typeface="+mn-ea"/>
              </a:rPr>
              <a:t>性质与原子结构</a:t>
            </a:r>
            <a:endParaRPr lang="zh-CN" altLang="zh-CN" sz="2600" b="1" kern="100" dirty="0">
              <a:latin typeface="Times New Roman" panose="02020603050405020304"/>
              <a:ea typeface="黑体" panose="02010609060101010101" charset="-122"/>
              <a:cs typeface="Times New Roman" panose="02020603050405020304"/>
            </a:endParaRPr>
          </a:p>
          <a:p>
            <a:pPr>
              <a:lnSpc>
                <a:spcPct val="190000"/>
              </a:lnSpc>
            </a:pPr>
            <a:r>
              <a:rPr lang="zh-CN" altLang="en-US" sz="2400">
                <a:solidFill>
                  <a:srgbClr val="0D0D0D"/>
                </a:solidFill>
                <a:latin typeface="微软雅黑" panose="020B0503020204020204" charset="-122"/>
                <a:ea typeface="微软雅黑" panose="020B0503020204020204" charset="-122"/>
                <a:sym typeface="+mn-ea"/>
              </a:rPr>
              <a:t>铁片银白、铁粉黑色；能被磁铁吸引。</a:t>
            </a:r>
            <a:endParaRPr lang="zh-CN" altLang="en-US" sz="2400">
              <a:solidFill>
                <a:srgbClr val="0D0D0D"/>
              </a:solidFill>
              <a:latin typeface="微软雅黑" panose="020B0503020204020204" charset="-122"/>
              <a:ea typeface="微软雅黑" panose="020B0503020204020204" charset="-122"/>
            </a:endParaRPr>
          </a:p>
          <a:p>
            <a:pPr>
              <a:lnSpc>
                <a:spcPct val="190000"/>
              </a:lnSpc>
            </a:pPr>
            <a:r>
              <a:rPr lang="zh-CN" altLang="en-US" sz="2400">
                <a:solidFill>
                  <a:srgbClr val="0D0D0D"/>
                </a:solidFill>
                <a:latin typeface="微软雅黑" panose="020B0503020204020204" charset="-122"/>
                <a:ea typeface="微软雅黑" panose="020B0503020204020204" charset="-122"/>
              </a:rPr>
              <a:t>纯铁的抗腐蚀能力很强，具有良好的延展性和导热性，导电性比铜、铝差。 </a:t>
            </a:r>
          </a:p>
          <a:p>
            <a:endParaRPr lang="zh-CN" altLang="en-US" sz="2400">
              <a:solidFill>
                <a:srgbClr val="0D0D0D"/>
              </a:solidFill>
              <a:latin typeface="微软雅黑" panose="020B0503020204020204" charset="-122"/>
              <a:ea typeface="微软雅黑" panose="020B0503020204020204" charset="-122"/>
            </a:endParaRPr>
          </a:p>
        </p:txBody>
      </p:sp>
      <p:sp>
        <p:nvSpPr>
          <p:cNvPr id="2" name="文本框 1"/>
          <p:cNvSpPr txBox="1"/>
          <p:nvPr/>
        </p:nvSpPr>
        <p:spPr>
          <a:xfrm>
            <a:off x="258445" y="2006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一、铁单质</a:t>
            </a:r>
          </a:p>
        </p:txBody>
      </p:sp>
      <p:pic>
        <p:nvPicPr>
          <p:cNvPr id="447" name="image435.jpeg"/>
          <p:cNvPicPr>
            <a:picLocks noChangeAspect="1"/>
          </p:cNvPicPr>
          <p:nvPr>
            <p:custDataLst>
              <p:tags r:id="rId1"/>
            </p:custDataLst>
          </p:nvPr>
        </p:nvPicPr>
        <p:blipFill>
          <a:blip r:embed="rId3"/>
          <a:stretch>
            <a:fillRect/>
          </a:stretch>
        </p:blipFill>
        <p:spPr>
          <a:xfrm>
            <a:off x="9593580" y="4546600"/>
            <a:ext cx="1610360" cy="1652905"/>
          </a:xfrm>
          <a:prstGeom prst="rect">
            <a:avLst/>
          </a:prstGeom>
        </p:spPr>
      </p:pic>
      <p:sp>
        <p:nvSpPr>
          <p:cNvPr id="7" name="文本框 6"/>
          <p:cNvSpPr txBox="1"/>
          <p:nvPr/>
        </p:nvSpPr>
        <p:spPr>
          <a:xfrm>
            <a:off x="551180" y="3651250"/>
            <a:ext cx="10132695" cy="1198880"/>
          </a:xfrm>
          <a:prstGeom prst="rect">
            <a:avLst/>
          </a:prstGeom>
        </p:spPr>
        <p:txBody>
          <a:bodyPr wrap="square">
            <a:spAutoFit/>
          </a:bodyPr>
          <a:lstStyle/>
          <a:p>
            <a:pPr marL="0" indent="0" algn="just" defTabSz="266700">
              <a:lnSpc>
                <a:spcPct val="150000"/>
              </a:lnSpc>
              <a:spcBef>
                <a:spcPct val="0"/>
              </a:spcBef>
              <a:spcAft>
                <a:spcPct val="0"/>
              </a:spcAft>
            </a:pPr>
            <a:r>
              <a:rPr lang="en-US" altLang="zh-CN" sz="2400">
                <a:latin typeface="微软雅黑" panose="020B0503020204020204" charset="-122"/>
                <a:ea typeface="微软雅黑" panose="020B0503020204020204" charset="-122"/>
                <a:cs typeface="微软雅黑" panose="020B0503020204020204" charset="-122"/>
              </a:rPr>
              <a:t>Fe</a:t>
            </a:r>
            <a:r>
              <a:rPr lang="zh-CN" altLang="en-US" sz="2400">
                <a:latin typeface="微软雅黑" panose="020B0503020204020204" charset="-122"/>
                <a:ea typeface="微软雅黑" panose="020B0503020204020204" charset="-122"/>
                <a:cs typeface="微软雅黑" panose="020B0503020204020204" charset="-122"/>
              </a:rPr>
              <a:t>的价层电子排布式为</a:t>
            </a:r>
            <a:r>
              <a:rPr lang="en-US" altLang="zh-CN" sz="2400">
                <a:latin typeface="微软雅黑" panose="020B0503020204020204" charset="-122"/>
                <a:ea typeface="微软雅黑" panose="020B0503020204020204" charset="-122"/>
                <a:cs typeface="微软雅黑" panose="020B0503020204020204" charset="-122"/>
              </a:rPr>
              <a:t>________</a:t>
            </a:r>
            <a:r>
              <a:rPr lang="zh-CN" altLang="en-US" sz="2400">
                <a:latin typeface="微软雅黑" panose="020B0503020204020204" charset="-122"/>
                <a:ea typeface="微软雅黑" panose="020B0503020204020204" charset="-122"/>
                <a:cs typeface="微软雅黑" panose="020B0503020204020204" charset="-122"/>
              </a:rPr>
              <a:t>，铁位于元素周期表的第</a:t>
            </a:r>
            <a:r>
              <a:rPr lang="en-US" altLang="zh-CN" sz="2400">
                <a:latin typeface="微软雅黑" panose="020B0503020204020204" charset="-122"/>
                <a:ea typeface="微软雅黑" panose="020B0503020204020204" charset="-122"/>
                <a:cs typeface="微软雅黑" panose="020B0503020204020204" charset="-122"/>
              </a:rPr>
              <a:t>________</a:t>
            </a:r>
            <a:r>
              <a:rPr lang="zh-CN" altLang="en-US" sz="2400">
                <a:latin typeface="微软雅黑" panose="020B0503020204020204" charset="-122"/>
                <a:ea typeface="微软雅黑" panose="020B0503020204020204" charset="-122"/>
                <a:cs typeface="微软雅黑" panose="020B0503020204020204" charset="-122"/>
              </a:rPr>
              <a:t>周期第</a:t>
            </a:r>
            <a:r>
              <a:rPr lang="en-US" altLang="zh-CN" sz="2400">
                <a:latin typeface="微软雅黑" panose="020B0503020204020204" charset="-122"/>
                <a:ea typeface="微软雅黑" panose="020B0503020204020204" charset="-122"/>
                <a:cs typeface="微软雅黑" panose="020B0503020204020204" charset="-122"/>
              </a:rPr>
              <a:t>________</a:t>
            </a:r>
            <a:r>
              <a:rPr lang="zh-CN" altLang="en-US" sz="2400">
                <a:latin typeface="微软雅黑" panose="020B0503020204020204" charset="-122"/>
                <a:ea typeface="微软雅黑" panose="020B0503020204020204" charset="-122"/>
                <a:cs typeface="微软雅黑" panose="020B0503020204020204" charset="-122"/>
              </a:rPr>
              <a:t>族，是应用最广泛的过渡金属元素，其原子结构示意图：</a:t>
            </a:r>
          </a:p>
        </p:txBody>
      </p:sp>
    </p:spTree>
    <p:extLst>
      <p:ext uri="{BB962C8B-B14F-4D97-AF65-F5344CB8AC3E}">
        <p14:creationId xmlns:p14="http://schemas.microsoft.com/office/powerpoint/2010/main" val="2117524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1180" y="813435"/>
            <a:ext cx="9959340" cy="3446145"/>
          </a:xfrm>
          <a:prstGeom prst="rect">
            <a:avLst/>
          </a:prstGeom>
        </p:spPr>
        <p:txBody>
          <a:bodyPr wrap="square">
            <a:spAutoFit/>
          </a:bodyPr>
          <a:lstStyle/>
          <a:p>
            <a:r>
              <a:rPr lang="zh-CN" altLang="zh-CN" sz="2600" b="1" kern="100" dirty="0">
                <a:latin typeface="Times New Roman" panose="02020603050405020304"/>
                <a:ea typeface="黑体" panose="02010609060101010101" charset="-122"/>
                <a:cs typeface="Times New Roman" panose="02020603050405020304"/>
              </a:rPr>
              <a:t>3、化学性质</a:t>
            </a:r>
            <a:r>
              <a:rPr lang="zh-CN" altLang="en-US" sz="2400">
                <a:solidFill>
                  <a:srgbClr val="0D0D0D"/>
                </a:solidFill>
                <a:latin typeface="微软雅黑" panose="020B0503020204020204" charset="-122"/>
                <a:ea typeface="微软雅黑" panose="020B0503020204020204" charset="-122"/>
              </a:rPr>
              <a:t> </a:t>
            </a: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a:p>
            <a:endParaRPr lang="zh-CN" altLang="en-US" sz="2400">
              <a:solidFill>
                <a:srgbClr val="0D0D0D"/>
              </a:solidFill>
              <a:latin typeface="微软雅黑" panose="020B0503020204020204" charset="-122"/>
              <a:ea typeface="微软雅黑" panose="020B0503020204020204" charset="-122"/>
            </a:endParaRPr>
          </a:p>
        </p:txBody>
      </p:sp>
      <p:sp>
        <p:nvSpPr>
          <p:cNvPr id="2" name="文本框 1"/>
          <p:cNvSpPr txBox="1"/>
          <p:nvPr/>
        </p:nvSpPr>
        <p:spPr>
          <a:xfrm>
            <a:off x="258445" y="200660"/>
            <a:ext cx="4064000" cy="460375"/>
          </a:xfrm>
          <a:prstGeom prst="rect">
            <a:avLst/>
          </a:prstGeom>
          <a:noFill/>
        </p:spPr>
        <p:txBody>
          <a:bodyPr wrap="square" rtlCol="0">
            <a:spAutoFit/>
          </a:bodyPr>
          <a:lstStyle/>
          <a:p>
            <a:r>
              <a:rPr lang="zh-CN" altLang="en-US" sz="2400" b="1">
                <a:solidFill>
                  <a:srgbClr val="C00000"/>
                </a:solidFill>
                <a:effectLst>
                  <a:outerShdw blurRad="38100" dist="38100" dir="2700000" algn="tl">
                    <a:srgbClr val="000000">
                      <a:alpha val="43137"/>
                    </a:srgbClr>
                  </a:outerShdw>
                </a:effectLst>
              </a:rPr>
              <a:t>一、铁单质</a:t>
            </a:r>
          </a:p>
        </p:txBody>
      </p:sp>
      <p:pic>
        <p:nvPicPr>
          <p:cNvPr id="1026" name="Picture 2" descr="RJ22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0390" y="1685290"/>
            <a:ext cx="7918450" cy="31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844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16840" y="211455"/>
            <a:ext cx="8335645" cy="374015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8633460" y="3617595"/>
            <a:ext cx="3558540" cy="3083560"/>
          </a:xfrm>
          <a:prstGeom prst="rect">
            <a:avLst/>
          </a:prstGeom>
        </p:spPr>
      </p:pic>
      <p:sp>
        <p:nvSpPr>
          <p:cNvPr id="7" name="文本框 6"/>
          <p:cNvSpPr txBox="1"/>
          <p:nvPr/>
        </p:nvSpPr>
        <p:spPr>
          <a:xfrm>
            <a:off x="4204970" y="4304030"/>
            <a:ext cx="4623435" cy="1875155"/>
          </a:xfrm>
          <a:prstGeom prst="rect">
            <a:avLst/>
          </a:prstGeom>
          <a:noFill/>
        </p:spPr>
        <p:txBody>
          <a:bodyPr wrap="square" rtlCol="0" anchor="t">
            <a:noAutofit/>
          </a:bodyPr>
          <a:lstStyle/>
          <a:p>
            <a:pPr>
              <a:lnSpc>
                <a:spcPct val="130000"/>
              </a:lnSpc>
            </a:pPr>
            <a:r>
              <a:rPr lang="zh-CN" altLang="en-US" b="1"/>
              <a:t>把研细的硫粉和铁粉按照一定比例混合均匀,放在石棉网上堆成条状或如图所示形状。用灼热的玻璃棒触及一端,当混合物呈红热状态时移开玻璃棒,观察发生的现象。</a:t>
            </a:r>
          </a:p>
        </p:txBody>
      </p:sp>
      <p:pic>
        <p:nvPicPr>
          <p:cNvPr id="8" name="图片 7"/>
          <p:cNvPicPr>
            <a:picLocks noChangeAspect="1"/>
          </p:cNvPicPr>
          <p:nvPr/>
        </p:nvPicPr>
        <p:blipFill>
          <a:blip r:embed="rId4"/>
          <a:stretch>
            <a:fillRect/>
          </a:stretch>
        </p:blipFill>
        <p:spPr>
          <a:xfrm>
            <a:off x="10212705" y="82550"/>
            <a:ext cx="1979295" cy="3425825"/>
          </a:xfrm>
          <a:prstGeom prst="rect">
            <a:avLst/>
          </a:prstGeom>
        </p:spPr>
      </p:pic>
      <p:sp>
        <p:nvSpPr>
          <p:cNvPr id="10" name="文本框 9"/>
          <p:cNvSpPr txBox="1"/>
          <p:nvPr/>
        </p:nvSpPr>
        <p:spPr>
          <a:xfrm>
            <a:off x="8617585" y="471170"/>
            <a:ext cx="1781810" cy="2861310"/>
          </a:xfrm>
          <a:prstGeom prst="rect">
            <a:avLst/>
          </a:prstGeom>
          <a:noFill/>
        </p:spPr>
        <p:txBody>
          <a:bodyPr wrap="square" rtlCol="0" anchor="t">
            <a:spAutoFit/>
          </a:bodyPr>
          <a:lstStyle/>
          <a:p>
            <a:r>
              <a:rPr lang="zh-CN" altLang="en-US" b="1"/>
              <a:t>用坩埚钳夹住一束铁丝,灼烧后立刻放入充满氯气的集气瓶中,观察现象。然后把少量的水注入集气瓶中,用玻璃片盖住瓶口,振荡,观察溶液的颜色。</a:t>
            </a:r>
          </a:p>
        </p:txBody>
      </p:sp>
    </p:spTree>
    <p:extLst>
      <p:ext uri="{BB962C8B-B14F-4D97-AF65-F5344CB8AC3E}">
        <p14:creationId xmlns:p14="http://schemas.microsoft.com/office/powerpoint/2010/main" val="20010341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TABLE_ENDDRAG_ORIGIN_RECT" val="903*339"/>
  <p:tag name="TABLE_ENDDRAG_RECT" val="31*64*903*339"/>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2156</Words>
  <Application>Microsoft Office PowerPoint</Application>
  <PresentationFormat>宽屏</PresentationFormat>
  <Paragraphs>260</Paragraphs>
  <Slides>63</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2</vt:i4>
      </vt:variant>
      <vt:variant>
        <vt:lpstr>幻灯片标题</vt:lpstr>
      </vt:variant>
      <vt:variant>
        <vt:i4>63</vt:i4>
      </vt:variant>
    </vt:vector>
  </HeadingPairs>
  <TitlesOfParts>
    <vt:vector size="77" baseType="lpstr">
      <vt:lpstr>DroidSerif-Regular</vt:lpstr>
      <vt:lpstr>NeverMind-Regular</vt:lpstr>
      <vt:lpstr>等线</vt:lpstr>
      <vt:lpstr>等线 Light</vt:lpstr>
      <vt:lpstr>黑体</vt:lpstr>
      <vt:lpstr>华文细黑</vt:lpstr>
      <vt:lpstr>宋体</vt:lpstr>
      <vt:lpstr>微软雅黑</vt:lpstr>
      <vt:lpstr>Arial</vt:lpstr>
      <vt:lpstr>Courier New</vt:lpstr>
      <vt:lpstr>Times New Roman</vt:lpstr>
      <vt:lpstr>Office 主题​​</vt:lpstr>
      <vt:lpstr>文档</vt:lpstr>
      <vt:lpstr>Document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³He</dc:creator>
  <cp:lastModifiedBy>³He</cp:lastModifiedBy>
  <cp:revision>1</cp:revision>
  <dcterms:created xsi:type="dcterms:W3CDTF">2025-12-23T03:15:39Z</dcterms:created>
  <dcterms:modified xsi:type="dcterms:W3CDTF">2025-12-23T03:15:59Z</dcterms:modified>
</cp:coreProperties>
</file>